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66" r:id="rId4"/>
    <p:sldId id="259" r:id="rId5"/>
    <p:sldId id="258" r:id="rId6"/>
    <p:sldId id="261" r:id="rId7"/>
    <p:sldId id="267" r:id="rId8"/>
    <p:sldId id="262" r:id="rId9"/>
    <p:sldId id="260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12"/>
  </p:normalViewPr>
  <p:slideViewPr>
    <p:cSldViewPr>
      <p:cViewPr varScale="1">
        <p:scale>
          <a:sx n="102" d="100"/>
          <a:sy n="102" d="100"/>
        </p:scale>
        <p:origin x="138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0DC28-E9C3-4A34-BF35-01475B86E440}" type="datetimeFigureOut">
              <a:rPr lang="en-US" smtClean="0"/>
              <a:t>12/4/16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3EEDB-D3D0-4F0B-9E07-306F6256FFC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https://www.websequencediagrams.com/</a:t>
            </a:r>
          </a:p>
          <a:p>
            <a:endParaRPr lang="en-US" dirty="0" smtClean="0"/>
          </a:p>
          <a:p>
            <a:r>
              <a:rPr lang="en-US" dirty="0" smtClean="0"/>
              <a:t>Application -&gt;Bob: Wants information</a:t>
            </a:r>
          </a:p>
          <a:p>
            <a:r>
              <a:rPr lang="en-US" dirty="0" smtClean="0"/>
              <a:t>Application-&gt;Authentication: Request data From server</a:t>
            </a:r>
          </a:p>
          <a:p>
            <a:r>
              <a:rPr lang="en-US" dirty="0" smtClean="0"/>
              <a:t>Application-&gt;Portal: Opens connection for Bob</a:t>
            </a:r>
          </a:p>
          <a:p>
            <a:r>
              <a:rPr lang="en-US" dirty="0" smtClean="0"/>
              <a:t>Portal-&gt;Bob: Asks permission</a:t>
            </a:r>
          </a:p>
          <a:p>
            <a:r>
              <a:rPr lang="en-US" dirty="0" smtClean="0"/>
              <a:t>Bob-&gt;Portal: Grants permission</a:t>
            </a:r>
          </a:p>
          <a:p>
            <a:r>
              <a:rPr lang="en-US" dirty="0" smtClean="0"/>
              <a:t>Portal-&gt;</a:t>
            </a:r>
            <a:r>
              <a:rPr lang="en-US" dirty="0" err="1" smtClean="0"/>
              <a:t>Authentication:Sends</a:t>
            </a:r>
            <a:r>
              <a:rPr lang="en-US" dirty="0" smtClean="0"/>
              <a:t> key</a:t>
            </a:r>
          </a:p>
          <a:p>
            <a:r>
              <a:rPr lang="en-US" dirty="0" smtClean="0"/>
              <a:t>Authentication-&gt;Application: Sends decrypted data that was </a:t>
            </a:r>
            <a:r>
              <a:rPr lang="en-US" dirty="0" err="1" smtClean="0"/>
              <a:t>reqeusted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3EEDB-D3D0-4F0B-9E07-306F6256FFC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2B12-E5CA-478D-9BF4-1E2495F133AB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3AD68-6E4E-4455-91F8-58AA45A0E0E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2B12-E5CA-478D-9BF4-1E2495F133AB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3AD68-6E4E-4455-91F8-58AA45A0E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2B12-E5CA-478D-9BF4-1E2495F133AB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3AD68-6E4E-4455-91F8-58AA45A0E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2B12-E5CA-478D-9BF4-1E2495F133AB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3AD68-6E4E-4455-91F8-58AA45A0E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2B12-E5CA-478D-9BF4-1E2495F133AB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3AD68-6E4E-4455-91F8-58AA45A0E0E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2B12-E5CA-478D-9BF4-1E2495F133AB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3AD68-6E4E-4455-91F8-58AA45A0E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2B12-E5CA-478D-9BF4-1E2495F133AB}" type="datetimeFigureOut">
              <a:rPr lang="en-US" smtClean="0"/>
              <a:t>12/4/16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3AD68-6E4E-4455-91F8-58AA45A0E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2B12-E5CA-478D-9BF4-1E2495F133AB}" type="datetimeFigureOut">
              <a:rPr lang="en-US" smtClean="0"/>
              <a:t>12/4/16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3AD68-6E4E-4455-91F8-58AA45A0E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2B12-E5CA-478D-9BF4-1E2495F133AB}" type="datetimeFigureOut">
              <a:rPr lang="en-US" smtClean="0"/>
              <a:t>12/4/16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3AD68-6E4E-4455-91F8-58AA45A0E0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2B12-E5CA-478D-9BF4-1E2495F133AB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3AD68-6E4E-4455-91F8-58AA45A0E0E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B422B12-E5CA-478D-9BF4-1E2495F133AB}" type="datetimeFigureOut">
              <a:rPr lang="en-US" smtClean="0"/>
              <a:t>12/4/16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9F3AD68-6E4E-4455-91F8-58AA45A0E0E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B422B12-E5CA-478D-9BF4-1E2495F133AB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9F3AD68-6E4E-4455-91F8-58AA45A0E0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Third Party Encrypted </a:t>
            </a:r>
            <a:r>
              <a:rPr lang="en-US" dirty="0" smtClean="0"/>
              <a:t>Storage &amp; Password-less Authentication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Travis Taylor, John Robe, and Daniel James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-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user </a:t>
            </a:r>
            <a:r>
              <a:rPr lang="en-US" dirty="0" smtClean="0"/>
              <a:t>keeps all his information </a:t>
            </a:r>
            <a:r>
              <a:rPr lang="en-US" dirty="0" smtClean="0"/>
              <a:t>(email, CC info, phone #, </a:t>
            </a:r>
            <a:r>
              <a:rPr lang="en-US" dirty="0" err="1" smtClean="0"/>
              <a:t>etc</a:t>
            </a:r>
            <a:r>
              <a:rPr lang="mr-IN" dirty="0" smtClean="0"/>
              <a:t>…</a:t>
            </a:r>
            <a:r>
              <a:rPr lang="en-US" dirty="0" smtClean="0"/>
              <a:t>) in one place.</a:t>
            </a:r>
          </a:p>
          <a:p>
            <a:endParaRPr lang="en-US" dirty="0" smtClean="0"/>
          </a:p>
          <a:p>
            <a:r>
              <a:rPr lang="en-US" dirty="0" smtClean="0"/>
              <a:t>Even if the authentication server is compromised, all of the data is encrypted, and the key doesn’t exist on that system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user doesn’t have to remember a password. The user can’t choose a weak password.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- </a:t>
            </a:r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Replacing “forgot my password” problem with “lost my device” problem.</a:t>
            </a:r>
          </a:p>
          <a:p>
            <a:pPr lvl="1"/>
            <a:r>
              <a:rPr lang="en-US" dirty="0" smtClean="0"/>
              <a:t>User can have multiple trusted devices (each with a copy of a key)</a:t>
            </a:r>
          </a:p>
          <a:p>
            <a:pPr lvl="1"/>
            <a:r>
              <a:rPr lang="en-US" dirty="0" smtClean="0"/>
              <a:t>Give users a “recovery key”</a:t>
            </a:r>
          </a:p>
          <a:p>
            <a:r>
              <a:rPr lang="en-US" dirty="0" smtClean="0"/>
              <a:t>The key exists on the server for a brief period of time.</a:t>
            </a:r>
          </a:p>
          <a:p>
            <a:pPr lvl="1"/>
            <a:r>
              <a:rPr lang="en-US" dirty="0" smtClean="0"/>
              <a:t>User’s must trust the server organization with their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51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Questions? Comments? Concerns?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5466"/>
            <a:ext cx="9144000" cy="511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8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Remembering passwords is </a:t>
            </a:r>
            <a:r>
              <a:rPr lang="en-US" dirty="0" smtClean="0"/>
              <a:t>hard</a:t>
            </a:r>
          </a:p>
          <a:p>
            <a:endParaRPr lang="en-US" dirty="0" smtClean="0"/>
          </a:p>
          <a:p>
            <a:r>
              <a:rPr lang="en-US" dirty="0" smtClean="0"/>
              <a:t>Keeping every website/app you have an account with up to date is hard</a:t>
            </a:r>
          </a:p>
          <a:p>
            <a:endParaRPr lang="en-US" dirty="0" smtClean="0"/>
          </a:p>
          <a:p>
            <a:r>
              <a:rPr lang="en-US" dirty="0" smtClean="0"/>
              <a:t>Every website/app that you use wants you to create an account with them</a:t>
            </a:r>
          </a:p>
          <a:p>
            <a:endParaRPr lang="en-US" dirty="0" smtClean="0"/>
          </a:p>
          <a:p>
            <a:r>
              <a:rPr lang="en-US" dirty="0" smtClean="0"/>
              <a:t>Putting trust in another </a:t>
            </a:r>
            <a:r>
              <a:rPr lang="en-US" dirty="0" smtClean="0"/>
              <a:t>party (ex. Facebook) </a:t>
            </a:r>
            <a:r>
              <a:rPr lang="en-US" dirty="0" smtClean="0"/>
              <a:t>is also less than desirable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Passwords Are Hard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900" y="2291936"/>
            <a:ext cx="3378200" cy="3175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5791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“Starting today, all passwords must contain letters, numbers, doodles, sign language and squirrel noises”</a:t>
            </a:r>
          </a:p>
        </p:txBody>
      </p:sp>
    </p:spTree>
    <p:extLst>
      <p:ext uri="{BB962C8B-B14F-4D97-AF65-F5344CB8AC3E}">
        <p14:creationId xmlns:p14="http://schemas.microsoft.com/office/powerpoint/2010/main" val="107552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Put our data encrypted in one place</a:t>
            </a:r>
          </a:p>
          <a:p>
            <a:r>
              <a:rPr lang="en-US" dirty="0" smtClean="0"/>
              <a:t>Store decryption key in trusted locations</a:t>
            </a:r>
            <a:endParaRPr lang="en-US" dirty="0" smtClean="0"/>
          </a:p>
          <a:p>
            <a:r>
              <a:rPr lang="en-US" dirty="0" smtClean="0"/>
              <a:t>Decrypt the data in the database</a:t>
            </a:r>
          </a:p>
          <a:p>
            <a:r>
              <a:rPr lang="en-US" dirty="0" smtClean="0"/>
              <a:t>Immediately forget the key </a:t>
            </a:r>
            <a:r>
              <a:rPr lang="en-US" dirty="0" smtClean="0"/>
              <a:t>afterwards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Four parties:</a:t>
            </a:r>
          </a:p>
          <a:p>
            <a:pPr lvl="1"/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Database Server</a:t>
            </a:r>
          </a:p>
          <a:p>
            <a:pPr lvl="1"/>
            <a:r>
              <a:rPr lang="en-US" dirty="0" smtClean="0"/>
              <a:t>Portal Server</a:t>
            </a:r>
          </a:p>
          <a:p>
            <a:pPr lvl="1"/>
            <a:r>
              <a:rPr lang="en-US" dirty="0" smtClean="0"/>
              <a:t>User application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53" y="1392518"/>
            <a:ext cx="8416447" cy="60610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Example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93040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User Bob wishes to </a:t>
            </a:r>
            <a:r>
              <a:rPr lang="en-US" dirty="0" smtClean="0"/>
              <a:t>login to an E-Commerce website that uses our system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That site sends a request to the authentication </a:t>
            </a:r>
            <a:r>
              <a:rPr lang="en-US" dirty="0" smtClean="0"/>
              <a:t>server</a:t>
            </a:r>
          </a:p>
          <a:p>
            <a:endParaRPr lang="en-US" dirty="0" smtClean="0"/>
          </a:p>
          <a:p>
            <a:r>
              <a:rPr lang="en-US" dirty="0" smtClean="0"/>
              <a:t>The E-Commerce website </a:t>
            </a:r>
            <a:r>
              <a:rPr lang="en-US" dirty="0"/>
              <a:t>opens </a:t>
            </a:r>
            <a:r>
              <a:rPr lang="en-US" dirty="0" smtClean="0"/>
              <a:t>up a connection to the </a:t>
            </a:r>
            <a:r>
              <a:rPr lang="en-US" dirty="0" smtClean="0"/>
              <a:t>portal (Bob’s trusted device), </a:t>
            </a:r>
            <a:r>
              <a:rPr lang="en-US" dirty="0" smtClean="0"/>
              <a:t>the portal asks for </a:t>
            </a:r>
            <a:r>
              <a:rPr lang="en-US" dirty="0" smtClean="0"/>
              <a:t>Bob’s </a:t>
            </a:r>
            <a:r>
              <a:rPr lang="en-US" dirty="0" smtClean="0"/>
              <a:t>permission</a:t>
            </a:r>
          </a:p>
          <a:p>
            <a:endParaRPr lang="en-US" dirty="0" smtClean="0"/>
          </a:p>
          <a:p>
            <a:r>
              <a:rPr lang="en-US" dirty="0" smtClean="0"/>
              <a:t>Bob accepts (or denies) the request, the key </a:t>
            </a:r>
            <a:r>
              <a:rPr lang="en-US" dirty="0" smtClean="0"/>
              <a:t>that is stored on Bob’s trusted device is sent to the server.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Bob’s address and payment information is </a:t>
            </a:r>
            <a:r>
              <a:rPr lang="en-US" dirty="0" smtClean="0"/>
              <a:t>decrypted, sent to the </a:t>
            </a:r>
            <a:r>
              <a:rPr lang="en-US" dirty="0" smtClean="0"/>
              <a:t>E-Commerce site, </a:t>
            </a:r>
            <a:r>
              <a:rPr lang="en-US" dirty="0" smtClean="0"/>
              <a:t>and then the key is forgotten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</a:t>
            </a:r>
            <a:r>
              <a:rPr lang="mr-IN" dirty="0" smtClean="0"/>
              <a:t>–</a:t>
            </a:r>
            <a:r>
              <a:rPr lang="en-US" dirty="0" smtClean="0"/>
              <a:t> Potential Adversaries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Obtaining a copy of the database</a:t>
            </a:r>
          </a:p>
          <a:p>
            <a:pPr lvl="1"/>
            <a:r>
              <a:rPr lang="en-US" dirty="0" smtClean="0"/>
              <a:t>Secure! Each user’s info is stored encrypted with a unique key that is not stored on the server.</a:t>
            </a:r>
          </a:p>
          <a:p>
            <a:r>
              <a:rPr lang="en-US" dirty="0" smtClean="0"/>
              <a:t>Government/Authority request of data</a:t>
            </a:r>
          </a:p>
          <a:p>
            <a:pPr lvl="1"/>
            <a:r>
              <a:rPr lang="en-US" dirty="0" smtClean="0"/>
              <a:t>Secure!</a:t>
            </a:r>
          </a:p>
          <a:p>
            <a:r>
              <a:rPr lang="en-US" dirty="0" smtClean="0"/>
              <a:t>MITM/Impersonation</a:t>
            </a:r>
          </a:p>
          <a:p>
            <a:pPr lvl="1"/>
            <a:r>
              <a:rPr lang="en-US" dirty="0" smtClean="0"/>
              <a:t>Secure! (as long as SSL is configured properly.)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50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Message Diagram</a:t>
            </a:r>
            <a:endParaRPr lang="en-US" dirty="0"/>
          </a:p>
        </p:txBody>
      </p:sp>
      <p:pic>
        <p:nvPicPr>
          <p:cNvPr id="4" name="Content Placeholder 3" descr="message diagram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600200"/>
            <a:ext cx="7772400" cy="5116201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105400" cy="4625609"/>
          </a:xfrm>
        </p:spPr>
        <p:txBody>
          <a:bodyPr/>
          <a:lstStyle/>
          <a:p>
            <a:r>
              <a:rPr lang="en-US" dirty="0" smtClean="0"/>
              <a:t>C++ Server </a:t>
            </a:r>
          </a:p>
          <a:p>
            <a:r>
              <a:rPr lang="en-US" dirty="0" smtClean="0"/>
              <a:t>Apache Thrift for communication (RPC)</a:t>
            </a:r>
          </a:p>
          <a:p>
            <a:r>
              <a:rPr lang="en-US" dirty="0" smtClean="0"/>
              <a:t>Java Demo App</a:t>
            </a:r>
          </a:p>
          <a:p>
            <a:r>
              <a:rPr lang="en-US" dirty="0" smtClean="0"/>
              <a:t>Java Portal App</a:t>
            </a:r>
          </a:p>
          <a:p>
            <a:r>
              <a:rPr lang="en-US" dirty="0" smtClean="0"/>
              <a:t>SSL everywhere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326" y="1676400"/>
            <a:ext cx="2793008" cy="5048361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89</TotalTime>
  <Words>471</Words>
  <Application>Microsoft Macintosh PowerPoint</Application>
  <PresentationFormat>On-screen Show (4:3)</PresentationFormat>
  <Paragraphs>71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Corbel</vt:lpstr>
      <vt:lpstr>Mangal</vt:lpstr>
      <vt:lpstr>Wingdings</vt:lpstr>
      <vt:lpstr>Wingdings 2</vt:lpstr>
      <vt:lpstr>Wingdings 3</vt:lpstr>
      <vt:lpstr>Arial</vt:lpstr>
      <vt:lpstr>Module</vt:lpstr>
      <vt:lpstr>Third Party Encrypted Storage &amp; Password-less Authentication</vt:lpstr>
      <vt:lpstr>Problem</vt:lpstr>
      <vt:lpstr>Passwords Are Hard</vt:lpstr>
      <vt:lpstr>Solution</vt:lpstr>
      <vt:lpstr>Design</vt:lpstr>
      <vt:lpstr>Solution – Example Scenario</vt:lpstr>
      <vt:lpstr>Solution – Potential Adversaries</vt:lpstr>
      <vt:lpstr>Solution – Message Diagram</vt:lpstr>
      <vt:lpstr>Implementation Details</vt:lpstr>
      <vt:lpstr>Conclusion - Benefits</vt:lpstr>
      <vt:lpstr>Conclusion - Problems</vt:lpstr>
      <vt:lpstr>Questions? Comments? Concerns?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Third Party Encrypted Storage</dc:title>
  <dc:creator>Travis</dc:creator>
  <cp:lastModifiedBy>Daniel James</cp:lastModifiedBy>
  <cp:revision>8</cp:revision>
  <dcterms:created xsi:type="dcterms:W3CDTF">2016-12-03T23:33:49Z</dcterms:created>
  <dcterms:modified xsi:type="dcterms:W3CDTF">2016-12-05T03:25:50Z</dcterms:modified>
</cp:coreProperties>
</file>