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DC28-E9C3-4A34-BF35-01475B86E440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EEDB-D3D0-4F0B-9E07-306F6256FF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https://www.websequencediagrams.com/</a:t>
            </a:r>
          </a:p>
          <a:p>
            <a:endParaRPr lang="en-US" dirty="0" smtClean="0"/>
          </a:p>
          <a:p>
            <a:r>
              <a:rPr lang="en-US" dirty="0" smtClean="0"/>
              <a:t>Application -&gt;Bob: Wants information</a:t>
            </a:r>
          </a:p>
          <a:p>
            <a:r>
              <a:rPr lang="en-US" dirty="0" smtClean="0"/>
              <a:t>Application-&gt;Authentication: Request data From server</a:t>
            </a:r>
          </a:p>
          <a:p>
            <a:r>
              <a:rPr lang="en-US" dirty="0" smtClean="0"/>
              <a:t>Application-&gt;Portal: Opens connection for Bob</a:t>
            </a:r>
          </a:p>
          <a:p>
            <a:r>
              <a:rPr lang="en-US" dirty="0" smtClean="0"/>
              <a:t>Portal-&gt;Bob: Asks permission</a:t>
            </a:r>
          </a:p>
          <a:p>
            <a:r>
              <a:rPr lang="en-US" dirty="0" smtClean="0"/>
              <a:t>Bob-&gt;Portal: Grants permission</a:t>
            </a:r>
          </a:p>
          <a:p>
            <a:r>
              <a:rPr lang="en-US" dirty="0" smtClean="0"/>
              <a:t>Portal-&gt;</a:t>
            </a:r>
            <a:r>
              <a:rPr lang="en-US" dirty="0" err="1" smtClean="0"/>
              <a:t>Authentication:Sends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Authentication-&gt;Application: Sends decrypted data that was </a:t>
            </a:r>
            <a:r>
              <a:rPr lang="en-US" dirty="0" err="1" smtClean="0"/>
              <a:t>reqeusted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3EEDB-D3D0-4F0B-9E07-306F6256FFC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422B12-E5CA-478D-9BF4-1E2495F133AB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Third Party Encrypted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Taylor, John Robe, and Daniel James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Remembering passwords is hard</a:t>
            </a:r>
          </a:p>
          <a:p>
            <a:r>
              <a:rPr lang="en-US" dirty="0" smtClean="0"/>
              <a:t>Putting trust in another party is also less than desirable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Put our data encrypted in one place</a:t>
            </a:r>
          </a:p>
          <a:p>
            <a:r>
              <a:rPr lang="en-US" dirty="0" smtClean="0"/>
              <a:t>Generate our key from another location</a:t>
            </a:r>
          </a:p>
          <a:p>
            <a:r>
              <a:rPr lang="en-US" dirty="0" smtClean="0"/>
              <a:t>Decrypt the data in the database</a:t>
            </a:r>
          </a:p>
          <a:p>
            <a:r>
              <a:rPr lang="en-US" dirty="0" smtClean="0"/>
              <a:t>Immediately forget the key </a:t>
            </a:r>
          </a:p>
          <a:p>
            <a:endParaRPr lang="en-US" dirty="0" smtClean="0"/>
          </a:p>
          <a:p>
            <a:r>
              <a:rPr lang="en-US" dirty="0" smtClean="0"/>
              <a:t>Four parties: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Portal Server</a:t>
            </a:r>
          </a:p>
          <a:p>
            <a:pPr lvl="1"/>
            <a:r>
              <a:rPr lang="en-US" dirty="0" smtClean="0"/>
              <a:t>User application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 descr="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1504" y="1774825"/>
            <a:ext cx="6840991" cy="46259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 Bob wishes to send his credit card information to a site that uses our system</a:t>
            </a:r>
          </a:p>
          <a:p>
            <a:endParaRPr lang="en-US" dirty="0" smtClean="0"/>
          </a:p>
          <a:p>
            <a:r>
              <a:rPr lang="en-US" dirty="0" smtClean="0"/>
              <a:t>That site sends a request to the authentication server (with the requested data)</a:t>
            </a:r>
          </a:p>
          <a:p>
            <a:endParaRPr lang="en-US" dirty="0" smtClean="0"/>
          </a:p>
          <a:p>
            <a:r>
              <a:rPr lang="en-US" dirty="0" smtClean="0"/>
              <a:t>The third-party application opens up a connection to the portal site, the portal asks for the Bob’s permission</a:t>
            </a:r>
          </a:p>
          <a:p>
            <a:endParaRPr lang="en-US" dirty="0" smtClean="0"/>
          </a:p>
          <a:p>
            <a:r>
              <a:rPr lang="en-US" dirty="0" smtClean="0"/>
              <a:t>Bob accepts (or denies) the request, the key is generated via password input (or from a cache)</a:t>
            </a:r>
          </a:p>
          <a:p>
            <a:endParaRPr lang="en-US" dirty="0" smtClean="0"/>
          </a:p>
          <a:p>
            <a:r>
              <a:rPr lang="en-US" dirty="0" smtClean="0"/>
              <a:t>Key is sent to the server, the data is decrypted, sent to the third-party application, and then the key is forgotten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Message Diagram</a:t>
            </a:r>
            <a:endParaRPr lang="en-US" dirty="0"/>
          </a:p>
        </p:txBody>
      </p:sp>
      <p:pic>
        <p:nvPicPr>
          <p:cNvPr id="4" name="Content Placeholder 3" descr="message diagra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56222"/>
            <a:ext cx="4038600" cy="265841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Server </a:t>
            </a:r>
          </a:p>
          <a:p>
            <a:r>
              <a:rPr lang="en-US" dirty="0" smtClean="0"/>
              <a:t>Apache Thrift for communication (RPC)</a:t>
            </a:r>
          </a:p>
          <a:p>
            <a:r>
              <a:rPr lang="en-US" dirty="0" smtClean="0"/>
              <a:t>Java Demo App</a:t>
            </a:r>
          </a:p>
          <a:p>
            <a:r>
              <a:rPr lang="en-US" dirty="0" smtClean="0"/>
              <a:t>Java Portal App</a:t>
            </a:r>
          </a:p>
          <a:p>
            <a:r>
              <a:rPr lang="en-US" dirty="0" smtClean="0"/>
              <a:t>SSL everywhere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never has to remember all of his information</a:t>
            </a:r>
          </a:p>
          <a:p>
            <a:r>
              <a:rPr lang="en-US" dirty="0" smtClean="0"/>
              <a:t>Even if the authentication server is compromised, all of the data is encrypted, and the key doesn’t exist on that system.</a:t>
            </a:r>
          </a:p>
          <a:p>
            <a:r>
              <a:rPr lang="en-US" dirty="0" smtClean="0"/>
              <a:t>The portal can generate and then forget the password itself.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</TotalTime>
  <Words>288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Third Party Encrypted Storage</vt:lpstr>
      <vt:lpstr>Problem</vt:lpstr>
      <vt:lpstr>Solution</vt:lpstr>
      <vt:lpstr>Design</vt:lpstr>
      <vt:lpstr>Solution – Example Scenario</vt:lpstr>
      <vt:lpstr>Solution – Message Diagram</vt:lpstr>
      <vt:lpstr>Implementation Details</vt:lpstr>
      <vt:lpstr>Conclusion - Benefits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Party Encrypted Storage</dc:title>
  <dc:creator>Travis</dc:creator>
  <cp:lastModifiedBy>Travis</cp:lastModifiedBy>
  <cp:revision>4</cp:revision>
  <dcterms:created xsi:type="dcterms:W3CDTF">2016-12-03T23:33:49Z</dcterms:created>
  <dcterms:modified xsi:type="dcterms:W3CDTF">2016-12-04T00:00:52Z</dcterms:modified>
</cp:coreProperties>
</file>