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58" r:id="rId4"/>
    <p:sldId id="257" r:id="rId5"/>
    <p:sldId id="259" r:id="rId6"/>
    <p:sldId id="266" r:id="rId7"/>
    <p:sldId id="260" r:id="rId8"/>
    <p:sldId id="265" r:id="rId9"/>
    <p:sldId id="261" r:id="rId10"/>
    <p:sldId id="267" r:id="rId11"/>
    <p:sldId id="262" r:id="rId12"/>
    <p:sldId id="268" r:id="rId13"/>
    <p:sldId id="263" r:id="rId14"/>
    <p:sldId id="269" r:id="rId15"/>
    <p:sldId id="264" r:id="rId16"/>
    <p:sldId id="270" r:id="rId17"/>
    <p:sldId id="272" r:id="rId18"/>
    <p:sldId id="27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4C7"/>
    <a:srgbClr val="5C7480"/>
    <a:srgbClr val="607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666" y="-161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103F3-91A1-4021-955A-EB072616306F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9F45-4BC7-4828-81EF-313B9C0BA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5DAD-5524-4118-9B64-C3957532D00A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969-D664-4C73-BFE3-1B43780037DB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638-F7F0-4C59-A6F6-07FC64B5CADA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7D0C-D802-43A5-A7BA-7B12C5759D2B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105B-A367-44DC-85CD-BD0C42CD6C78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8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C439-0749-438B-9351-67FCCA2F39E7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AA9-6109-436A-9564-8DCC684F8E06}" type="datetime1">
              <a:rPr lang="pt-BR" smtClean="0"/>
              <a:t>01/07/2024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8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9D8-1D17-4525-BE54-B79D0FFD2DFE}" type="datetime1">
              <a:rPr lang="pt-BR" smtClean="0"/>
              <a:t>01/07/2024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C24C-0C94-4F54-AD48-061189CAEC0B}" type="datetime1">
              <a:rPr lang="pt-BR" smtClean="0"/>
              <a:t>01/07/2024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A19D-544B-4E23-A126-4E28CF4EADC9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AC32-649E-44B8-AA80-19E74ADF5C6E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7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20A21-755C-40C6-ACD0-30B246E9BB49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obertovl/prompts-recipe-to-create-a-ebook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bolo, lego, brinquedo, mesa">
            <a:extLst>
              <a:ext uri="{FF2B5EF4-FFF2-40B4-BE49-F238E27FC236}">
                <a16:creationId xmlns:a16="http://schemas.microsoft.com/office/drawing/2014/main" id="{5CBEF33F-6702-7CDA-B068-DDE36361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199" cy="12801600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96ECD7-A5F3-2BF9-6EF0-34C149CFEE12}"/>
              </a:ext>
            </a:extLst>
          </p:cNvPr>
          <p:cNvSpPr txBox="1"/>
          <p:nvPr/>
        </p:nvSpPr>
        <p:spPr>
          <a:xfrm>
            <a:off x="247650" y="190500"/>
            <a:ext cx="910590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27000" h="1524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Minerando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14DEE6-80D7-E817-8F1E-67120F9C69C9}"/>
              </a:ext>
            </a:extLst>
          </p:cNvPr>
          <p:cNvSpPr txBox="1"/>
          <p:nvPr/>
        </p:nvSpPr>
        <p:spPr>
          <a:xfrm>
            <a:off x="438150" y="10629900"/>
            <a:ext cx="872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 Arte da Análise Programada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B510BA-4150-0830-4442-DD3D2463A836}"/>
              </a:ext>
            </a:extLst>
          </p:cNvPr>
          <p:cNvSpPr txBox="1"/>
          <p:nvPr/>
        </p:nvSpPr>
        <p:spPr>
          <a:xfrm>
            <a:off x="1285874" y="11925300"/>
            <a:ext cx="7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73875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Análise Exploratória de Dados (EDA)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EDA é o processo de resumir as principais características dos dados, frequentemente usando visualizações gráficas. Isso ajuda a identificar padrões, tendências e anomalias.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B4F7D8-0189-1D08-C81E-94DE3CFE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6769"/>
            <a:ext cx="9601200" cy="44587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35EE4CB-A9E9-6C29-8E67-C14C791E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10</a:t>
            </a:fld>
            <a:endParaRPr lang="pt-BR"/>
          </a:p>
        </p:txBody>
      </p:sp>
      <p:sp>
        <p:nvSpPr>
          <p:cNvPr id="13" name="Espaço Reservado para Rodapé 8">
            <a:extLst>
              <a:ext uri="{FF2B5EF4-FFF2-40B4-BE49-F238E27FC236}">
                <a16:creationId xmlns:a16="http://schemas.microsoft.com/office/drawing/2014/main" id="{241376C0-A272-2387-AF9F-EBB851AB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0225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MINERAÇÃO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552381-24D9-4239-D460-F7602457C26B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766C36-42D2-0EA3-1E56-FB9124A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4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Mineração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mineração de dados envolve a aplicação de algoritmos para extrair padrões e conhecimentos dos dados. Isso pode incluir técnicas como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classificação e regressão.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67A02E-A527-F5D5-A7A7-A74D9735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9171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7A55012-1A93-B617-64D0-7521F268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12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FD7DAF4F-D8F3-5170-DB51-843AE35D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314954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INTERPRETAÇÃO E COMUNICAÇÃO DOS RESULTADOS</a:t>
            </a:r>
            <a:endParaRPr lang="pt-B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E0C4FE-5D2C-41E0-AC89-6333F3CCF88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3ACFC-6541-F466-A4D4-9EFF6A13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0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Interpretação e Comunicação dos Resultados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a mineração de dados, os resultados devem ser interpretados e comunicados de forma clara e concisa. Relatórios, dashboards e apresentações são ferramentas úteis para essa etapa.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B37E92-EB68-FD3D-D557-51DA86E7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16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87C0BA1-0C18-6D94-48F6-33A392A0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14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7040EF33-EA07-8316-9E68-3A1872D4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65775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07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E01F30-3607-8B85-68D4-15066FAEA9A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A37198-BFC7-FD2E-E83A-9925F78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99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e mineração de dados são processos iterativos que requerem atenção aos detalhes e um entendimento profundo dos dados. Seguindo esses passos, você estará no caminho certo para extrair insights valiosos que podem guiar a tomada de decisões em qualquer organização.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9A128E-7B2A-95B6-A384-9166A8DF452E}"/>
              </a:ext>
            </a:extLst>
          </p:cNvPr>
          <p:cNvSpPr txBox="1"/>
          <p:nvPr/>
        </p:nvSpPr>
        <p:spPr>
          <a:xfrm>
            <a:off x="609600" y="558638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Referências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E73A2A-1455-0E77-6575-9115A814916A}"/>
              </a:ext>
            </a:extLst>
          </p:cNvPr>
          <p:cNvSpPr txBox="1"/>
          <p:nvPr/>
        </p:nvSpPr>
        <p:spPr>
          <a:xfrm>
            <a:off x="609600" y="7177774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aprofundar seu conhecimento, considere explorar livros e cursos sobre SQL, análise de dados e mineração de dados. A prática constante e a atualização com as últimas tendências da área são fundamentais para se tornar um especialista.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D5F3540-920D-275A-3DE0-39034B1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16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85D55BA4-6E5D-0658-7107-6B093F0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47461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08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E01F30-3607-8B85-68D4-15066FAEA9A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1984E2-6DD4-5914-2319-709240BD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8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Ebook foi criado por IA e diagramado por humano como parte do projeto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Bootcamp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Santander 2024 na DIO – Fundamento de IA para DEVS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6B43D2-C997-3EE8-550E-6DDF2517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62450"/>
            <a:ext cx="2438400" cy="2438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7E7739B-FFFC-7AF8-D0D0-10FB1B53524E}"/>
              </a:ext>
            </a:extLst>
          </p:cNvPr>
          <p:cNvSpPr/>
          <p:nvPr/>
        </p:nvSpPr>
        <p:spPr>
          <a:xfrm>
            <a:off x="1857375" y="6800850"/>
            <a:ext cx="588645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hlinkClick r:id="rId3"/>
              </a:rPr>
              <a:t>https://github.com/jrobertovl/prompts-recipe-to-create-a-ebook/</a:t>
            </a:r>
            <a:endParaRPr lang="pt-BR" sz="28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C4A0910B-595E-F0CE-900E-8A66BFAEA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36840"/>
              </p:ext>
            </p:extLst>
          </p:nvPr>
        </p:nvGraphicFramePr>
        <p:xfrm>
          <a:off x="467742" y="7924621"/>
          <a:ext cx="874040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3792688" imgH="10264517" progId="Photoshop.Image.13">
                  <p:embed/>
                </p:oleObj>
              </mc:Choice>
              <mc:Fallback>
                <p:oleObj name="Image" r:id="rId4" imgW="23792688" imgH="10264517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742" y="7924621"/>
                        <a:ext cx="8740403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2ACBFDD-A2B7-A6A0-D7F8-09A9B20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18</a:t>
            </a:fld>
            <a:endParaRPr lang="pt-BR"/>
          </a:p>
        </p:txBody>
      </p:sp>
      <p:sp>
        <p:nvSpPr>
          <p:cNvPr id="14" name="Espaço Reservado para Rodapé 8">
            <a:extLst>
              <a:ext uri="{FF2B5EF4-FFF2-40B4-BE49-F238E27FC236}">
                <a16:creationId xmlns:a16="http://schemas.microsoft.com/office/drawing/2014/main" id="{BFF9ECD4-6C9D-7845-5843-B12E1B49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7029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Desvendando o Poder dos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9598B8-358D-899D-B9C2-563129E25F1C}"/>
              </a:ext>
            </a:extLst>
          </p:cNvPr>
          <p:cNvSpPr txBox="1"/>
          <p:nvPr/>
        </p:nvSpPr>
        <p:spPr>
          <a:xfrm>
            <a:off x="609600" y="1981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 à Análise e Mineração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e mineração de dados são processos cruciais na era da informação. Com a quantidade de dados gerada diariamente, saber extrair informações valiosas pode transformar a tomada de decisões em diversos setores. Este capítulo abordará o passo a passo do processo de análise e mineração de dados, fornecendo exemplos práticos e códigos SQL para auxiliar no entendimento.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guia prático apresenta o passo a passo desses processos com exemplos de código SQL em contextos reais. Vamos começar!</a:t>
            </a:r>
          </a:p>
        </p:txBody>
      </p:sp>
      <p:pic>
        <p:nvPicPr>
          <p:cNvPr id="3" name="Imagem 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68D322CB-5E08-6C59-BF7F-8EA6559F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0" y="5911691"/>
            <a:ext cx="5832000" cy="583200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EF33A3B-AF57-78A0-E8FD-551FE122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8150707-40B2-E0FB-85DE-E624B58F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COLETA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E2F403-E4D9-E3CC-7D84-9876C0E1EEF8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437993A0-EE05-9449-D2FB-A28C2F6D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Coleta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primeiro passo é coletar dados de diversas fontes. Esses dados podem vir de bancos de dados, planilhas, APIs, entre outros. A coleta de dados deve ser feita de maneira estruturada para facilitar a análise posterior.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787C61-9FA5-CF97-1918-F75180B9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3869"/>
            <a:ext cx="9601200" cy="44587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72CFE79-D85B-D998-E87C-61F5A5B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4</a:t>
            </a:fld>
            <a:endParaRPr lang="pt-BR"/>
          </a:p>
        </p:txBody>
      </p:sp>
      <p:sp>
        <p:nvSpPr>
          <p:cNvPr id="13" name="Espaço Reservado para Rodapé 8">
            <a:extLst>
              <a:ext uri="{FF2B5EF4-FFF2-40B4-BE49-F238E27FC236}">
                <a16:creationId xmlns:a16="http://schemas.microsoft.com/office/drawing/2014/main" id="{B512F1E7-0D75-B00F-A1E1-37F7F70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382833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LIMPEZA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6434B8-FD74-ED95-C719-4920DFC641D2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A3FDA0-0739-4467-B96D-52532B0F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1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Limpeza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a coleta, os dados brutos geralmente contêm inconsistências, como valores nulos ou duplicados. A limpeza de dados é essencial para garantir a qualidade da análise.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34547-EA2E-0192-3D5B-A41210F9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76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A8D7C24-C506-4411-50E1-B38534F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2DB338F2-7F0D-237B-722D-FC060150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40781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C06B85-A0A4-ACC7-FC79-A09E2D5AD655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EFAAC4-75AF-7A44-892B-65CD565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8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Transformação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dados limpos precisam ser transformados em um formato adequado para análise. Isso pode incluir a normalização, agregação ou criação de novas variáveis.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6AA590-D440-BB6D-F0FB-EFC6C56A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341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E1289A-EE48-8AD2-A6CF-386CD72D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8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A81D75AE-ED40-A237-FB28-23B498C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9694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ANÁLISE EXPLORATÓRIA DE DADOS (EDA)</a:t>
            </a:r>
            <a:endParaRPr lang="pt-BR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4F16CB-1176-E1F3-FF04-70301EB77FC6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32AE90-5EC5-5C20-E7B1-CED94E91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8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614</Words>
  <Application>Microsoft Office PowerPoint</Application>
  <PresentationFormat>Papel A3 (297 x 420 mm)</PresentationFormat>
  <Paragraphs>68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Adobe Photoshop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ROBERTO VASCONCELLOS LOPES</dc:creator>
  <cp:keywords>Análise de dados</cp:keywords>
  <cp:lastModifiedBy>José Roberto Vasconcellos Lopes</cp:lastModifiedBy>
  <cp:revision>3</cp:revision>
  <dcterms:created xsi:type="dcterms:W3CDTF">2024-07-01T11:17:54Z</dcterms:created>
  <dcterms:modified xsi:type="dcterms:W3CDTF">2024-07-02T02:48:21Z</dcterms:modified>
</cp:coreProperties>
</file>