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24F0-F5A8-4E89-B040-EC624BB97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29DD2-1A00-4AD2-94D5-EB655CEEF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5FEB-B810-45AB-82D1-0D078705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1946-14D8-4070-8876-39A4A240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0585-082C-47BC-9767-7EE849E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46A-FCCD-4A22-B545-F00ED55E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9A80-1B5A-4C14-A0D8-465559B8F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710B-5827-4F78-BEFC-B884B146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901A-3B64-4F1D-AA34-4763B2C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B9C0-13C2-43CB-AC78-F557E692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50C15-209D-4655-81EB-7C6DB0A9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1187-3665-4E9E-AE39-60F631FDB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6B15-5260-4043-9EC0-E0A2182F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922E-2E53-4DA5-963C-F660E50C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C4DC-A9D7-41F0-B400-1772D6D3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136C-8B35-426B-8450-2931F0B1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AFF-7D94-4EE4-BEF1-B979C215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8BA4-F0D8-4434-9EFE-78FF866E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0FB8-4B75-4FE7-BB7B-3A4A1141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ABD-F668-4A56-8441-81ACC003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140F-0B82-4C7C-A0DF-619227CD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10FF-DC22-4ED5-B0CE-E61FF920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C292-2A8E-442E-A5A0-56092DA3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177C-6D57-4E53-B416-3FD70F97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49FD-15FE-4D29-9CFB-F09B3810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A3E-95C2-4280-A4C3-9F0588C4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5CFC-1246-47E9-8300-CBB66D95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4621C-520C-4640-BB45-2DD681BB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2469-1C1E-4DD9-9D0D-F5FE62B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A3A3-569F-4CEA-A295-90593981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FF9C-D4CD-4AF3-B538-C17F29B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5200-8ED7-4101-BF9A-891BD42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AC44-BC8A-4B3E-870C-FA421233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ADF2F-E714-4B6A-A155-1B40BCC4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DAF8D-3F75-409B-8640-D353F899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18232-CA64-49A5-BFB0-5BF5C07CC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7087F-ECB8-41BF-8A0A-1A558D2E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FD8-4381-430E-A434-93C99BB3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B3084-B0C5-4AA4-A934-F16F7AB5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401-3528-4372-AB7E-AC8A2A9B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4739B-6DDA-4021-BDDB-AD4686C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5FC-56C1-4AEF-9AB7-1ADA7EC6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E79EB-42A1-486C-AA3D-82A02C83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775FC-AF4C-4E9D-9805-D1FB9415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94AF-535C-4CEF-A8C3-D372C358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5967C-48CB-451B-BCF8-709B5B52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AF1-C4F3-4E13-B135-1ADF468B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3242-87D2-4519-BFE6-048A32B1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7363-1DB9-4935-B648-B9835CB3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5487-978B-465E-B36C-5A45E9B6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5FE0-8F0F-4024-BFEB-80FC4A4A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D35F-42AF-4D1D-9687-7824CF84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2A0A-15E0-46DC-B209-830D7B7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30434-54B8-47AB-9C5F-CA7E3680C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2C96-8CD7-463E-BDE0-3A7F0AD75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0258-8D90-4EFD-8174-FB043FC0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D7E-E63E-483F-B6E7-79B49D00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AD836-E462-420E-8644-CB6564E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908F3-736C-4F86-8F13-D887862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B652-7A3C-49DD-81C5-A98BFD2B6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6FD4-C280-44C6-BF96-3C402590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2472-59E5-46D4-8EC6-A756D5E4C8A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7846-4B13-4F7A-A476-2084425A9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49B9-4F5F-4D6B-97F7-6E2D4B02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94CC-0430-483A-A9B3-5A54FC2C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96436-F89C-4CEF-AA61-A933FF666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5"/>
          <a:stretch/>
        </p:blipFill>
        <p:spPr>
          <a:xfrm>
            <a:off x="1121912" y="2839842"/>
            <a:ext cx="6278746" cy="1178316"/>
          </a:xfrm>
          <a:prstGeom prst="rect">
            <a:avLst/>
          </a:prstGeom>
        </p:spPr>
      </p:pic>
      <p:pic>
        <p:nvPicPr>
          <p:cNvPr id="1026" name="Picture 2" descr="Sports Time Hachi Maki (Japanese headband) – Banzai: Amazon.de: Sport &amp;  Freizeit">
            <a:extLst>
              <a:ext uri="{FF2B5EF4-FFF2-40B4-BE49-F238E27FC236}">
                <a16:creationId xmlns:a16="http://schemas.microsoft.com/office/drawing/2014/main" id="{D5F70C68-A2FD-48FF-9E58-E68DFB66A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6" t="4894" r="11963" b="8245"/>
          <a:stretch/>
        </p:blipFill>
        <p:spPr bwMode="auto">
          <a:xfrm>
            <a:off x="7400658" y="3000974"/>
            <a:ext cx="2999576" cy="90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499F1-1CE8-43FD-802C-91157E7D33FC}"/>
              </a:ext>
            </a:extLst>
          </p:cNvPr>
          <p:cNvSpPr txBox="1"/>
          <p:nvPr/>
        </p:nvSpPr>
        <p:spPr>
          <a:xfrm>
            <a:off x="7708429" y="2991338"/>
            <a:ext cx="2794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Chiller" panose="04020404031007020602" pitchFamily="82" charset="0"/>
              </a:rPr>
              <a:t>KAMIKAZE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86DF1-95E9-4244-9354-BBF5DDAADA77}"/>
              </a:ext>
            </a:extLst>
          </p:cNvPr>
          <p:cNvSpPr txBox="1"/>
          <p:nvPr/>
        </p:nvSpPr>
        <p:spPr>
          <a:xfrm>
            <a:off x="9532134" y="3648826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dern Love Caps" panose="020B0604020202020204" pitchFamily="82" charset="0"/>
              </a:rPr>
              <a:t>V2.0 BETA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2A0D-CBA8-4518-A952-AE1185286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12" y="1054028"/>
            <a:ext cx="9699577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8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51521B-7BDA-4837-8F49-CA10C2404E57}"/>
              </a:ext>
            </a:extLst>
          </p:cNvPr>
          <p:cNvSpPr/>
          <p:nvPr/>
        </p:nvSpPr>
        <p:spPr>
          <a:xfrm>
            <a:off x="3936671" y="409699"/>
            <a:ext cx="1203366" cy="33731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PW Reset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8D30A0-FA17-4309-9F8F-D1EABD6CC65C}"/>
              </a:ext>
            </a:extLst>
          </p:cNvPr>
          <p:cNvSpPr/>
          <p:nvPr/>
        </p:nvSpPr>
        <p:spPr>
          <a:xfrm>
            <a:off x="5421087" y="409698"/>
            <a:ext cx="1203366" cy="33731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Resend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EEDD2E-D2E2-4F8C-A7BE-5A1D58FB2F59}"/>
              </a:ext>
            </a:extLst>
          </p:cNvPr>
          <p:cNvSpPr/>
          <p:nvPr/>
        </p:nvSpPr>
        <p:spPr>
          <a:xfrm>
            <a:off x="6905503" y="409697"/>
            <a:ext cx="1203366" cy="33731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Claim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BF04CB-A630-437C-854F-BD89EF567006}"/>
              </a:ext>
            </a:extLst>
          </p:cNvPr>
          <p:cNvSpPr/>
          <p:nvPr/>
        </p:nvSpPr>
        <p:spPr>
          <a:xfrm>
            <a:off x="8389919" y="409697"/>
            <a:ext cx="1203366" cy="337311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email</a:t>
            </a:r>
          </a:p>
        </p:txBody>
      </p:sp>
    </p:spTree>
    <p:extLst>
      <p:ext uri="{BB962C8B-B14F-4D97-AF65-F5344CB8AC3E}">
        <p14:creationId xmlns:p14="http://schemas.microsoft.com/office/powerpoint/2010/main" val="29594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Chiller</vt:lpstr>
      <vt:lpstr>Modern Love Caps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Wood</dc:creator>
  <cp:lastModifiedBy>Douglas Wood</cp:lastModifiedBy>
  <cp:revision>4</cp:revision>
  <dcterms:created xsi:type="dcterms:W3CDTF">2021-03-24T23:20:24Z</dcterms:created>
  <dcterms:modified xsi:type="dcterms:W3CDTF">2022-03-28T00:49:28Z</dcterms:modified>
</cp:coreProperties>
</file>