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854"/>
    <a:srgbClr val="F3F5ED"/>
    <a:srgbClr val="55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58AEE-2492-4CAB-919E-3DA34AEFC51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5692F672-BDCB-4A23-B76D-F974F274ECA6}">
      <dgm:prSet/>
      <dgm:spPr/>
      <dgm:t>
        <a:bodyPr/>
        <a:lstStyle/>
        <a:p>
          <a:r>
            <a:rPr lang="en-GB" dirty="0" smtClean="0">
              <a:solidFill>
                <a:srgbClr val="345854"/>
              </a:solidFill>
            </a:rPr>
            <a:t>Rechange</a:t>
          </a:r>
          <a:endParaRPr lang="en-GB" dirty="0">
            <a:solidFill>
              <a:srgbClr val="345854"/>
            </a:solidFill>
          </a:endParaRPr>
        </a:p>
      </dgm:t>
    </dgm:pt>
    <dgm:pt modelId="{BB4ECC5C-6C40-4010-991C-87D87BC6E2AA}" type="parTrans" cxnId="{0E5C61A7-DD2C-450A-AD50-FA28F4EF6180}">
      <dgm:prSet/>
      <dgm:spPr/>
      <dgm:t>
        <a:bodyPr/>
        <a:lstStyle/>
        <a:p>
          <a:endParaRPr lang="en-GB"/>
        </a:p>
      </dgm:t>
    </dgm:pt>
    <dgm:pt modelId="{927C4384-94D0-481E-B3EE-0440A4BA8236}" type="sibTrans" cxnId="{0E5C61A7-DD2C-450A-AD50-FA28F4EF618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en-GB"/>
        </a:p>
      </dgm:t>
    </dgm:pt>
    <dgm:pt modelId="{0C95A25A-005B-449F-9364-B02B6937E049}">
      <dgm:prSet phldrT="[Text]"/>
      <dgm:spPr/>
      <dgm:t>
        <a:bodyPr/>
        <a:lstStyle/>
        <a:p>
          <a:r>
            <a:rPr lang="en-GB" dirty="0" smtClean="0">
              <a:solidFill>
                <a:srgbClr val="345854"/>
              </a:solidFill>
            </a:rPr>
            <a:t>Customers</a:t>
          </a:r>
          <a:endParaRPr lang="en-GB" dirty="0">
            <a:solidFill>
              <a:srgbClr val="345854"/>
            </a:solidFill>
          </a:endParaRPr>
        </a:p>
      </dgm:t>
    </dgm:pt>
    <dgm:pt modelId="{47CC9DCC-C2E5-4713-BF85-2BB457D45FFD}" type="parTrans" cxnId="{8559867E-8FEF-4C0B-BFE7-395F4309E04F}">
      <dgm:prSet/>
      <dgm:spPr/>
      <dgm:t>
        <a:bodyPr/>
        <a:lstStyle/>
        <a:p>
          <a:endParaRPr lang="en-GB"/>
        </a:p>
      </dgm:t>
    </dgm:pt>
    <dgm:pt modelId="{BFA5BA9B-2FCE-4823-BB83-C128F3BC0E16}" type="sibTrans" cxnId="{8559867E-8FEF-4C0B-BFE7-395F4309E04F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GB"/>
        </a:p>
      </dgm:t>
    </dgm:pt>
    <dgm:pt modelId="{EDA2138C-77D8-4CCF-8F35-06CA0181E193}">
      <dgm:prSet phldrT="[Text]"/>
      <dgm:spPr/>
      <dgm:t>
        <a:bodyPr/>
        <a:lstStyle/>
        <a:p>
          <a:r>
            <a:rPr lang="en-GB" dirty="0" smtClean="0">
              <a:solidFill>
                <a:srgbClr val="345854"/>
              </a:solidFill>
            </a:rPr>
            <a:t>Bank</a:t>
          </a:r>
          <a:endParaRPr lang="en-GB" dirty="0">
            <a:solidFill>
              <a:srgbClr val="345854"/>
            </a:solidFill>
          </a:endParaRPr>
        </a:p>
      </dgm:t>
    </dgm:pt>
    <dgm:pt modelId="{5B3C5CDD-6B88-4B45-9FFF-8EC349257379}" type="parTrans" cxnId="{186289D5-7EB6-43E5-9FB0-A44E31A41F24}">
      <dgm:prSet/>
      <dgm:spPr/>
      <dgm:t>
        <a:bodyPr/>
        <a:lstStyle/>
        <a:p>
          <a:endParaRPr lang="en-GB"/>
        </a:p>
      </dgm:t>
    </dgm:pt>
    <dgm:pt modelId="{D87B070B-37F8-41E4-8BBB-72F68A5DA002}" type="sibTrans" cxnId="{186289D5-7EB6-43E5-9FB0-A44E31A41F2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GB"/>
        </a:p>
      </dgm:t>
    </dgm:pt>
    <dgm:pt modelId="{3E902AA9-1DF2-4788-8CC7-ACDBBBB143CD}">
      <dgm:prSet phldrT="[Text]"/>
      <dgm:spPr/>
      <dgm:t>
        <a:bodyPr/>
        <a:lstStyle/>
        <a:p>
          <a:r>
            <a:rPr lang="en-GB" dirty="0" smtClean="0">
              <a:solidFill>
                <a:srgbClr val="345854"/>
              </a:solidFill>
            </a:rPr>
            <a:t>Retailers</a:t>
          </a:r>
          <a:endParaRPr lang="en-GB" dirty="0">
            <a:solidFill>
              <a:srgbClr val="345854"/>
            </a:solidFill>
          </a:endParaRPr>
        </a:p>
      </dgm:t>
    </dgm:pt>
    <dgm:pt modelId="{B044E29C-E65F-4421-B8F8-C6C0A99BE13C}" type="parTrans" cxnId="{68663D9F-0ECB-4913-85D4-8F72FB740092}">
      <dgm:prSet/>
      <dgm:spPr/>
      <dgm:t>
        <a:bodyPr/>
        <a:lstStyle/>
        <a:p>
          <a:endParaRPr lang="en-GB"/>
        </a:p>
      </dgm:t>
    </dgm:pt>
    <dgm:pt modelId="{5F3F67FD-A77F-4660-8783-FED0DABB53B5}" type="sibTrans" cxnId="{68663D9F-0ECB-4913-85D4-8F72FB740092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</dgm:spPr>
      <dgm:t>
        <a:bodyPr/>
        <a:lstStyle/>
        <a:p>
          <a:endParaRPr lang="en-GB"/>
        </a:p>
      </dgm:t>
    </dgm:pt>
    <dgm:pt modelId="{ED8B813E-723C-4C6B-9E1A-9060348457FC}" type="pres">
      <dgm:prSet presAssocID="{CD258AEE-2492-4CAB-919E-3DA34AEFC51C}" presName="Name0" presStyleCnt="0">
        <dgm:presLayoutVars>
          <dgm:chMax val="7"/>
          <dgm:chPref val="7"/>
          <dgm:dir/>
        </dgm:presLayoutVars>
      </dgm:prSet>
      <dgm:spPr/>
    </dgm:pt>
    <dgm:pt modelId="{C2056B81-2DF4-45B4-B117-DB944C62005A}" type="pres">
      <dgm:prSet presAssocID="{CD258AEE-2492-4CAB-919E-3DA34AEFC51C}" presName="Name1" presStyleCnt="0"/>
      <dgm:spPr/>
    </dgm:pt>
    <dgm:pt modelId="{C9F8DF2A-C712-4CE1-904D-009CDF4EB54D}" type="pres">
      <dgm:prSet presAssocID="{927C4384-94D0-481E-B3EE-0440A4BA8236}" presName="picture_1" presStyleCnt="0"/>
      <dgm:spPr/>
    </dgm:pt>
    <dgm:pt modelId="{46CE3946-AC42-4411-8C44-A0CC96B27198}" type="pres">
      <dgm:prSet presAssocID="{927C4384-94D0-481E-B3EE-0440A4BA8236}" presName="pictureRepeatNode" presStyleLbl="alignImgPlace1" presStyleIdx="0" presStyleCnt="4"/>
      <dgm:spPr/>
    </dgm:pt>
    <dgm:pt modelId="{3AFA8EED-6AAE-41A4-99F0-B0A14161E831}" type="pres">
      <dgm:prSet presAssocID="{5692F672-BDCB-4A23-B76D-F974F274ECA6}" presName="text_1" presStyleLbl="node1" presStyleIdx="0" presStyleCnt="0" custScaleX="82825" custScaleY="55978" custLinFactNeighborX="18345" custLinFactNeighborY="0">
        <dgm:presLayoutVars>
          <dgm:bulletEnabled val="1"/>
        </dgm:presLayoutVars>
      </dgm:prSet>
      <dgm:spPr/>
    </dgm:pt>
    <dgm:pt modelId="{59021D8E-4DA2-469B-9136-0E07AB2152A3}" type="pres">
      <dgm:prSet presAssocID="{BFA5BA9B-2FCE-4823-BB83-C128F3BC0E16}" presName="picture_2" presStyleCnt="0"/>
      <dgm:spPr/>
    </dgm:pt>
    <dgm:pt modelId="{919E28AE-4DAE-4DAB-9BDF-B8E0653E6197}" type="pres">
      <dgm:prSet presAssocID="{BFA5BA9B-2FCE-4823-BB83-C128F3BC0E16}" presName="pictureRepeatNode" presStyleLbl="alignImgPlace1" presStyleIdx="1" presStyleCnt="4"/>
      <dgm:spPr/>
    </dgm:pt>
    <dgm:pt modelId="{CAF3D8B6-6DFF-4FA3-81E0-534CBE7DA9CB}" type="pres">
      <dgm:prSet presAssocID="{0C95A25A-005B-449F-9364-B02B6937E049}" presName="line_2" presStyleLbl="parChTrans1D1" presStyleIdx="0" presStyleCnt="3"/>
      <dgm:spPr/>
    </dgm:pt>
    <dgm:pt modelId="{89DB84A2-FF8A-4178-90AD-201A6D835F2A}" type="pres">
      <dgm:prSet presAssocID="{0C95A25A-005B-449F-9364-B02B6937E049}" presName="textparent_2" presStyleLbl="node1" presStyleIdx="0" presStyleCnt="0"/>
      <dgm:spPr/>
    </dgm:pt>
    <dgm:pt modelId="{2D4030F0-E24B-41EA-8050-6E90C60F0BEC}" type="pres">
      <dgm:prSet presAssocID="{0C95A25A-005B-449F-9364-B02B6937E049}" presName="text_2" presStyleLbl="revTx" presStyleIdx="0" presStyleCnt="3">
        <dgm:presLayoutVars>
          <dgm:bulletEnabled val="1"/>
        </dgm:presLayoutVars>
      </dgm:prSet>
      <dgm:spPr/>
    </dgm:pt>
    <dgm:pt modelId="{AD754EC9-72EA-4BF4-99FD-E3721B825DF8}" type="pres">
      <dgm:prSet presAssocID="{D87B070B-37F8-41E4-8BBB-72F68A5DA002}" presName="picture_3" presStyleCnt="0"/>
      <dgm:spPr/>
    </dgm:pt>
    <dgm:pt modelId="{1892A025-096C-412F-A5C6-DF2327131068}" type="pres">
      <dgm:prSet presAssocID="{D87B070B-37F8-41E4-8BBB-72F68A5DA002}" presName="pictureRepeatNode" presStyleLbl="alignImgPlace1" presStyleIdx="2" presStyleCnt="4"/>
      <dgm:spPr/>
    </dgm:pt>
    <dgm:pt modelId="{566708F4-D707-483E-A666-A26B17F97671}" type="pres">
      <dgm:prSet presAssocID="{EDA2138C-77D8-4CCF-8F35-06CA0181E193}" presName="line_3" presStyleLbl="parChTrans1D1" presStyleIdx="1" presStyleCnt="3"/>
      <dgm:spPr/>
    </dgm:pt>
    <dgm:pt modelId="{7654BD9B-330F-469F-82FC-AC3C6CC9F944}" type="pres">
      <dgm:prSet presAssocID="{EDA2138C-77D8-4CCF-8F35-06CA0181E193}" presName="textparent_3" presStyleLbl="node1" presStyleIdx="0" presStyleCnt="0"/>
      <dgm:spPr/>
    </dgm:pt>
    <dgm:pt modelId="{0DDACFA5-9794-470D-A975-ACF082F51772}" type="pres">
      <dgm:prSet presAssocID="{EDA2138C-77D8-4CCF-8F35-06CA0181E193}" presName="text_3" presStyleLbl="revTx" presStyleIdx="1" presStyleCnt="3">
        <dgm:presLayoutVars>
          <dgm:bulletEnabled val="1"/>
        </dgm:presLayoutVars>
      </dgm:prSet>
      <dgm:spPr/>
    </dgm:pt>
    <dgm:pt modelId="{3B8F30CB-A552-4220-B100-5FD4C959EE4C}" type="pres">
      <dgm:prSet presAssocID="{5F3F67FD-A77F-4660-8783-FED0DABB53B5}" presName="picture_4" presStyleCnt="0"/>
      <dgm:spPr/>
    </dgm:pt>
    <dgm:pt modelId="{4353C320-2433-4861-A455-B543C1846384}" type="pres">
      <dgm:prSet presAssocID="{5F3F67FD-A77F-4660-8783-FED0DABB53B5}" presName="pictureRepeatNode" presStyleLbl="alignImgPlace1" presStyleIdx="3" presStyleCnt="4"/>
      <dgm:spPr/>
    </dgm:pt>
    <dgm:pt modelId="{57E6093D-1D07-4017-80A6-F5958F909A66}" type="pres">
      <dgm:prSet presAssocID="{3E902AA9-1DF2-4788-8CC7-ACDBBBB143CD}" presName="line_4" presStyleLbl="parChTrans1D1" presStyleIdx="2" presStyleCnt="3"/>
      <dgm:spPr/>
    </dgm:pt>
    <dgm:pt modelId="{15D36358-003F-44BB-A148-500BCA4B5F25}" type="pres">
      <dgm:prSet presAssocID="{3E902AA9-1DF2-4788-8CC7-ACDBBBB143CD}" presName="textparent_4" presStyleLbl="node1" presStyleIdx="0" presStyleCnt="0"/>
      <dgm:spPr/>
    </dgm:pt>
    <dgm:pt modelId="{CFC5113F-FE13-4595-93AE-4CE9FCD7BD44}" type="pres">
      <dgm:prSet presAssocID="{3E902AA9-1DF2-4788-8CC7-ACDBBBB143CD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8663D9F-0ECB-4913-85D4-8F72FB740092}" srcId="{CD258AEE-2492-4CAB-919E-3DA34AEFC51C}" destId="{3E902AA9-1DF2-4788-8CC7-ACDBBBB143CD}" srcOrd="3" destOrd="0" parTransId="{B044E29C-E65F-4421-B8F8-C6C0A99BE13C}" sibTransId="{5F3F67FD-A77F-4660-8783-FED0DABB53B5}"/>
    <dgm:cxn modelId="{53DDFCC6-7A82-46CD-891D-C3E7C1AAF8A7}" type="presOf" srcId="{3E902AA9-1DF2-4788-8CC7-ACDBBBB143CD}" destId="{CFC5113F-FE13-4595-93AE-4CE9FCD7BD44}" srcOrd="0" destOrd="0" presId="urn:microsoft.com/office/officeart/2008/layout/CircularPictureCallout"/>
    <dgm:cxn modelId="{6DB8D02C-EBD2-4A60-AFAB-37F59D4EB854}" type="presOf" srcId="{EDA2138C-77D8-4CCF-8F35-06CA0181E193}" destId="{0DDACFA5-9794-470D-A975-ACF082F51772}" srcOrd="0" destOrd="0" presId="urn:microsoft.com/office/officeart/2008/layout/CircularPictureCallout"/>
    <dgm:cxn modelId="{8559867E-8FEF-4C0B-BFE7-395F4309E04F}" srcId="{CD258AEE-2492-4CAB-919E-3DA34AEFC51C}" destId="{0C95A25A-005B-449F-9364-B02B6937E049}" srcOrd="1" destOrd="0" parTransId="{47CC9DCC-C2E5-4713-BF85-2BB457D45FFD}" sibTransId="{BFA5BA9B-2FCE-4823-BB83-C128F3BC0E16}"/>
    <dgm:cxn modelId="{186289D5-7EB6-43E5-9FB0-A44E31A41F24}" srcId="{CD258AEE-2492-4CAB-919E-3DA34AEFC51C}" destId="{EDA2138C-77D8-4CCF-8F35-06CA0181E193}" srcOrd="2" destOrd="0" parTransId="{5B3C5CDD-6B88-4B45-9FFF-8EC349257379}" sibTransId="{D87B070B-37F8-41E4-8BBB-72F68A5DA002}"/>
    <dgm:cxn modelId="{0E5C61A7-DD2C-450A-AD50-FA28F4EF6180}" srcId="{CD258AEE-2492-4CAB-919E-3DA34AEFC51C}" destId="{5692F672-BDCB-4A23-B76D-F974F274ECA6}" srcOrd="0" destOrd="0" parTransId="{BB4ECC5C-6C40-4010-991C-87D87BC6E2AA}" sibTransId="{927C4384-94D0-481E-B3EE-0440A4BA8236}"/>
    <dgm:cxn modelId="{C1B28173-FD52-4AFE-A005-870BA8559C45}" type="presOf" srcId="{5692F672-BDCB-4A23-B76D-F974F274ECA6}" destId="{3AFA8EED-6AAE-41A4-99F0-B0A14161E831}" srcOrd="0" destOrd="0" presId="urn:microsoft.com/office/officeart/2008/layout/CircularPictureCallout"/>
    <dgm:cxn modelId="{C4042159-7D3C-4868-95DD-30D2E4C6387C}" type="presOf" srcId="{BFA5BA9B-2FCE-4823-BB83-C128F3BC0E16}" destId="{919E28AE-4DAE-4DAB-9BDF-B8E0653E6197}" srcOrd="0" destOrd="0" presId="urn:microsoft.com/office/officeart/2008/layout/CircularPictureCallout"/>
    <dgm:cxn modelId="{7651E7F8-B76A-419F-AD9E-EFD60353D5F8}" type="presOf" srcId="{CD258AEE-2492-4CAB-919E-3DA34AEFC51C}" destId="{ED8B813E-723C-4C6B-9E1A-9060348457FC}" srcOrd="0" destOrd="0" presId="urn:microsoft.com/office/officeart/2008/layout/CircularPictureCallout"/>
    <dgm:cxn modelId="{9D3E5D93-156E-4F77-A22E-F5ACC8195CE3}" type="presOf" srcId="{927C4384-94D0-481E-B3EE-0440A4BA8236}" destId="{46CE3946-AC42-4411-8C44-A0CC96B27198}" srcOrd="0" destOrd="0" presId="urn:microsoft.com/office/officeart/2008/layout/CircularPictureCallout"/>
    <dgm:cxn modelId="{AAE9561D-89C8-43C7-A6C6-0CCBFF025234}" type="presOf" srcId="{0C95A25A-005B-449F-9364-B02B6937E049}" destId="{2D4030F0-E24B-41EA-8050-6E90C60F0BEC}" srcOrd="0" destOrd="0" presId="urn:microsoft.com/office/officeart/2008/layout/CircularPictureCallout"/>
    <dgm:cxn modelId="{E3BC3BE2-1E16-4BAC-9EE5-A3EBAA8DD188}" type="presOf" srcId="{5F3F67FD-A77F-4660-8783-FED0DABB53B5}" destId="{4353C320-2433-4861-A455-B543C1846384}" srcOrd="0" destOrd="0" presId="urn:microsoft.com/office/officeart/2008/layout/CircularPictureCallout"/>
    <dgm:cxn modelId="{65ADDFD6-71B7-4947-A91F-3DD59DCF3DC4}" type="presOf" srcId="{D87B070B-37F8-41E4-8BBB-72F68A5DA002}" destId="{1892A025-096C-412F-A5C6-DF2327131068}" srcOrd="0" destOrd="0" presId="urn:microsoft.com/office/officeart/2008/layout/CircularPictureCallout"/>
    <dgm:cxn modelId="{D6B966A7-0721-4234-89C4-9F65656738BD}" type="presParOf" srcId="{ED8B813E-723C-4C6B-9E1A-9060348457FC}" destId="{C2056B81-2DF4-45B4-B117-DB944C62005A}" srcOrd="0" destOrd="0" presId="urn:microsoft.com/office/officeart/2008/layout/CircularPictureCallout"/>
    <dgm:cxn modelId="{7AB3CD74-2E4F-4B7B-951B-2C5705692E55}" type="presParOf" srcId="{C2056B81-2DF4-45B4-B117-DB944C62005A}" destId="{C9F8DF2A-C712-4CE1-904D-009CDF4EB54D}" srcOrd="0" destOrd="0" presId="urn:microsoft.com/office/officeart/2008/layout/CircularPictureCallout"/>
    <dgm:cxn modelId="{76D767FB-F419-4F1C-AA1C-8A01777FCBFD}" type="presParOf" srcId="{C9F8DF2A-C712-4CE1-904D-009CDF4EB54D}" destId="{46CE3946-AC42-4411-8C44-A0CC96B27198}" srcOrd="0" destOrd="0" presId="urn:microsoft.com/office/officeart/2008/layout/CircularPictureCallout"/>
    <dgm:cxn modelId="{160815D6-3E37-4E75-8638-8720691F23E5}" type="presParOf" srcId="{C2056B81-2DF4-45B4-B117-DB944C62005A}" destId="{3AFA8EED-6AAE-41A4-99F0-B0A14161E831}" srcOrd="1" destOrd="0" presId="urn:microsoft.com/office/officeart/2008/layout/CircularPictureCallout"/>
    <dgm:cxn modelId="{12A86443-1FFC-4F0C-A415-2AFD707822BF}" type="presParOf" srcId="{C2056B81-2DF4-45B4-B117-DB944C62005A}" destId="{59021D8E-4DA2-469B-9136-0E07AB2152A3}" srcOrd="2" destOrd="0" presId="urn:microsoft.com/office/officeart/2008/layout/CircularPictureCallout"/>
    <dgm:cxn modelId="{9C99C9DB-74DE-45AB-A77D-202ED2C674B2}" type="presParOf" srcId="{59021D8E-4DA2-469B-9136-0E07AB2152A3}" destId="{919E28AE-4DAE-4DAB-9BDF-B8E0653E6197}" srcOrd="0" destOrd="0" presId="urn:microsoft.com/office/officeart/2008/layout/CircularPictureCallout"/>
    <dgm:cxn modelId="{1C82ABD7-7E68-4803-B96E-2D0CB4B96BB1}" type="presParOf" srcId="{C2056B81-2DF4-45B4-B117-DB944C62005A}" destId="{CAF3D8B6-6DFF-4FA3-81E0-534CBE7DA9CB}" srcOrd="3" destOrd="0" presId="urn:microsoft.com/office/officeart/2008/layout/CircularPictureCallout"/>
    <dgm:cxn modelId="{84CD9C1D-FCE9-4A5C-B4BA-405A944000FF}" type="presParOf" srcId="{C2056B81-2DF4-45B4-B117-DB944C62005A}" destId="{89DB84A2-FF8A-4178-90AD-201A6D835F2A}" srcOrd="4" destOrd="0" presId="urn:microsoft.com/office/officeart/2008/layout/CircularPictureCallout"/>
    <dgm:cxn modelId="{9D470C98-7C07-4879-9CF3-EC37055C703D}" type="presParOf" srcId="{89DB84A2-FF8A-4178-90AD-201A6D835F2A}" destId="{2D4030F0-E24B-41EA-8050-6E90C60F0BEC}" srcOrd="0" destOrd="0" presId="urn:microsoft.com/office/officeart/2008/layout/CircularPictureCallout"/>
    <dgm:cxn modelId="{959176CD-7E92-4F28-AEB4-7A0BA1F08B77}" type="presParOf" srcId="{C2056B81-2DF4-45B4-B117-DB944C62005A}" destId="{AD754EC9-72EA-4BF4-99FD-E3721B825DF8}" srcOrd="5" destOrd="0" presId="urn:microsoft.com/office/officeart/2008/layout/CircularPictureCallout"/>
    <dgm:cxn modelId="{0ED00146-A1DE-473F-9FB4-7895918A7A36}" type="presParOf" srcId="{AD754EC9-72EA-4BF4-99FD-E3721B825DF8}" destId="{1892A025-096C-412F-A5C6-DF2327131068}" srcOrd="0" destOrd="0" presId="urn:microsoft.com/office/officeart/2008/layout/CircularPictureCallout"/>
    <dgm:cxn modelId="{E0B2A3B0-3FEC-47F4-9500-DB31EB6CBB38}" type="presParOf" srcId="{C2056B81-2DF4-45B4-B117-DB944C62005A}" destId="{566708F4-D707-483E-A666-A26B17F97671}" srcOrd="6" destOrd="0" presId="urn:microsoft.com/office/officeart/2008/layout/CircularPictureCallout"/>
    <dgm:cxn modelId="{3C100E25-1922-4F39-A183-981EC6238F35}" type="presParOf" srcId="{C2056B81-2DF4-45B4-B117-DB944C62005A}" destId="{7654BD9B-330F-469F-82FC-AC3C6CC9F944}" srcOrd="7" destOrd="0" presId="urn:microsoft.com/office/officeart/2008/layout/CircularPictureCallout"/>
    <dgm:cxn modelId="{03511406-BC90-4354-B17D-331BB952F862}" type="presParOf" srcId="{7654BD9B-330F-469F-82FC-AC3C6CC9F944}" destId="{0DDACFA5-9794-470D-A975-ACF082F51772}" srcOrd="0" destOrd="0" presId="urn:microsoft.com/office/officeart/2008/layout/CircularPictureCallout"/>
    <dgm:cxn modelId="{FE1F7AEA-A838-404B-93AF-D991AB615FEF}" type="presParOf" srcId="{C2056B81-2DF4-45B4-B117-DB944C62005A}" destId="{3B8F30CB-A552-4220-B100-5FD4C959EE4C}" srcOrd="8" destOrd="0" presId="urn:microsoft.com/office/officeart/2008/layout/CircularPictureCallout"/>
    <dgm:cxn modelId="{8153D5F8-154A-4743-A265-C80B0F88AE6E}" type="presParOf" srcId="{3B8F30CB-A552-4220-B100-5FD4C959EE4C}" destId="{4353C320-2433-4861-A455-B543C1846384}" srcOrd="0" destOrd="0" presId="urn:microsoft.com/office/officeart/2008/layout/CircularPictureCallout"/>
    <dgm:cxn modelId="{05B98131-BAF5-48C5-82D6-C380C6A5900E}" type="presParOf" srcId="{C2056B81-2DF4-45B4-B117-DB944C62005A}" destId="{57E6093D-1D07-4017-80A6-F5958F909A66}" srcOrd="9" destOrd="0" presId="urn:microsoft.com/office/officeart/2008/layout/CircularPictureCallout"/>
    <dgm:cxn modelId="{F79E5A1A-33EB-4918-A7E4-678F879BB5F1}" type="presParOf" srcId="{C2056B81-2DF4-45B4-B117-DB944C62005A}" destId="{15D36358-003F-44BB-A148-500BCA4B5F25}" srcOrd="10" destOrd="0" presId="urn:microsoft.com/office/officeart/2008/layout/CircularPictureCallout"/>
    <dgm:cxn modelId="{9D6EB483-9F45-449E-A016-5CA70F1232C6}" type="presParOf" srcId="{15D36358-003F-44BB-A148-500BCA4B5F25}" destId="{CFC5113F-FE13-4595-93AE-4CE9FCD7BD44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3E204-FA85-4397-9C9E-13FA4AC94390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13E6FB07-AB47-4706-A561-5FB88E83EA16}">
      <dgm:prSet phldrT="[Text]" custT="1"/>
      <dgm:spPr/>
      <dgm:t>
        <a:bodyPr/>
        <a:lstStyle/>
        <a:p>
          <a:r>
            <a:rPr lang="en-GB" sz="2400" b="1" dirty="0" smtClean="0"/>
            <a:t>Category of the transactions</a:t>
          </a:r>
          <a:endParaRPr lang="en-GB" sz="2400" b="1" dirty="0"/>
        </a:p>
      </dgm:t>
    </dgm:pt>
    <dgm:pt modelId="{EAEEAB26-941C-4D8E-9EC2-F986C9AA5797}" type="parTrans" cxnId="{8D4BB092-1B7D-4663-AE52-43A316E5D9FB}">
      <dgm:prSet/>
      <dgm:spPr/>
      <dgm:t>
        <a:bodyPr/>
        <a:lstStyle/>
        <a:p>
          <a:endParaRPr lang="en-GB"/>
        </a:p>
      </dgm:t>
    </dgm:pt>
    <dgm:pt modelId="{C4CC2DBB-B0AB-43B6-9070-A3D351E35057}" type="sibTrans" cxnId="{8D4BB092-1B7D-4663-AE52-43A316E5D9FB}">
      <dgm:prSet/>
      <dgm:spPr/>
      <dgm:t>
        <a:bodyPr/>
        <a:lstStyle/>
        <a:p>
          <a:endParaRPr lang="en-GB"/>
        </a:p>
      </dgm:t>
    </dgm:pt>
    <dgm:pt modelId="{84007A37-2BD8-42E1-AB68-B4F6CFCF54D7}">
      <dgm:prSet phldrT="[Text]" custT="1"/>
      <dgm:spPr/>
      <dgm:t>
        <a:bodyPr/>
        <a:lstStyle/>
        <a:p>
          <a:r>
            <a:rPr lang="en-GB" sz="2400" b="1" dirty="0" smtClean="0"/>
            <a:t>Customer</a:t>
          </a:r>
        </a:p>
        <a:p>
          <a:r>
            <a:rPr lang="en-GB" sz="2400" b="1" dirty="0" smtClean="0"/>
            <a:t>Direct Debit </a:t>
          </a:r>
        </a:p>
        <a:p>
          <a:r>
            <a:rPr lang="en-GB" sz="2400" b="1" dirty="0" smtClean="0"/>
            <a:t>Data</a:t>
          </a:r>
          <a:endParaRPr lang="en-GB" sz="2400" b="1" dirty="0"/>
        </a:p>
      </dgm:t>
    </dgm:pt>
    <dgm:pt modelId="{2D078D9B-16F0-49DE-8CDB-DB9DC44F7B73}" type="parTrans" cxnId="{CADFF90E-7408-4441-A318-641F474A1ABE}">
      <dgm:prSet/>
      <dgm:spPr/>
      <dgm:t>
        <a:bodyPr/>
        <a:lstStyle/>
        <a:p>
          <a:endParaRPr lang="en-GB"/>
        </a:p>
      </dgm:t>
    </dgm:pt>
    <dgm:pt modelId="{0C6C9132-CC5A-444B-82C1-7869A770F42A}" type="sibTrans" cxnId="{CADFF90E-7408-4441-A318-641F474A1ABE}">
      <dgm:prSet/>
      <dgm:spPr/>
      <dgm:t>
        <a:bodyPr/>
        <a:lstStyle/>
        <a:p>
          <a:endParaRPr lang="en-GB"/>
        </a:p>
      </dgm:t>
    </dgm:pt>
    <dgm:pt modelId="{4A9E1021-2FF9-4AF0-A9DB-BDA78DDD7DF7}">
      <dgm:prSet phldrT="[Text]"/>
      <dgm:spPr/>
      <dgm:t>
        <a:bodyPr/>
        <a:lstStyle/>
        <a:p>
          <a:r>
            <a:rPr lang="en-GB" dirty="0" smtClean="0"/>
            <a:t>Better</a:t>
          </a:r>
          <a:br>
            <a:rPr lang="en-GB" dirty="0" smtClean="0"/>
          </a:br>
          <a:r>
            <a:rPr lang="en-GB" dirty="0" smtClean="0"/>
            <a:t>ReChange</a:t>
          </a:r>
          <a:endParaRPr lang="en-GB" dirty="0"/>
        </a:p>
      </dgm:t>
    </dgm:pt>
    <dgm:pt modelId="{FCA180AE-A2AC-461E-947D-9DFD7D675BF1}" type="parTrans" cxnId="{953F7EE7-B338-4860-A201-E1E96AC4239D}">
      <dgm:prSet/>
      <dgm:spPr/>
      <dgm:t>
        <a:bodyPr/>
        <a:lstStyle/>
        <a:p>
          <a:endParaRPr lang="en-GB"/>
        </a:p>
      </dgm:t>
    </dgm:pt>
    <dgm:pt modelId="{86518AE6-FC56-4B42-A923-5C01251C713E}" type="sibTrans" cxnId="{953F7EE7-B338-4860-A201-E1E96AC4239D}">
      <dgm:prSet/>
      <dgm:spPr/>
      <dgm:t>
        <a:bodyPr/>
        <a:lstStyle/>
        <a:p>
          <a:endParaRPr lang="en-GB"/>
        </a:p>
      </dgm:t>
    </dgm:pt>
    <dgm:pt modelId="{8AF05A76-05D9-4B33-9C65-1E80C52B0506}" type="pres">
      <dgm:prSet presAssocID="{DDA3E204-FA85-4397-9C9E-13FA4AC94390}" presName="Name0" presStyleCnt="0">
        <dgm:presLayoutVars>
          <dgm:dir/>
          <dgm:resizeHandles val="exact"/>
        </dgm:presLayoutVars>
      </dgm:prSet>
      <dgm:spPr/>
    </dgm:pt>
    <dgm:pt modelId="{CA27C857-BDF8-4E25-911A-36E0766EE50D}" type="pres">
      <dgm:prSet presAssocID="{DDA3E204-FA85-4397-9C9E-13FA4AC94390}" presName="vNodes" presStyleCnt="0"/>
      <dgm:spPr/>
    </dgm:pt>
    <dgm:pt modelId="{01CD2E30-A059-451B-9C0D-A5CF65561C64}" type="pres">
      <dgm:prSet presAssocID="{13E6FB07-AB47-4706-A561-5FB88E83EA16}" presName="node" presStyleLbl="node1" presStyleIdx="0" presStyleCnt="3" custScaleX="192959" custScaleY="18300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B06F4A6-510E-4F02-B431-8A0339D8E6B5}" type="pres">
      <dgm:prSet presAssocID="{C4CC2DBB-B0AB-43B6-9070-A3D351E35057}" presName="spacerT" presStyleCnt="0"/>
      <dgm:spPr/>
    </dgm:pt>
    <dgm:pt modelId="{A9431F9F-5B20-4E6E-8118-8B3E0552F95E}" type="pres">
      <dgm:prSet presAssocID="{C4CC2DBB-B0AB-43B6-9070-A3D351E35057}" presName="sibTrans" presStyleLbl="sibTrans2D1" presStyleIdx="0" presStyleCnt="2"/>
      <dgm:spPr/>
    </dgm:pt>
    <dgm:pt modelId="{64BEB5DD-CD40-46E7-95F1-285FEAAED46C}" type="pres">
      <dgm:prSet presAssocID="{C4CC2DBB-B0AB-43B6-9070-A3D351E35057}" presName="spacerB" presStyleCnt="0"/>
      <dgm:spPr/>
    </dgm:pt>
    <dgm:pt modelId="{52482E67-E4BD-4D0C-B790-56C9B5E64D97}" type="pres">
      <dgm:prSet presAssocID="{84007A37-2BD8-42E1-AB68-B4F6CFCF54D7}" presName="node" presStyleLbl="node1" presStyleIdx="1" presStyleCnt="3" custScaleX="211013" custScaleY="20005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E00FC4-40C3-4CFD-A82E-6870FA52C11A}" type="pres">
      <dgm:prSet presAssocID="{DDA3E204-FA85-4397-9C9E-13FA4AC94390}" presName="sibTransLast" presStyleLbl="sibTrans2D1" presStyleIdx="1" presStyleCnt="2"/>
      <dgm:spPr/>
    </dgm:pt>
    <dgm:pt modelId="{2E2C2AB8-6B5F-4681-8DE9-63DB7EC6B8DA}" type="pres">
      <dgm:prSet presAssocID="{DDA3E204-FA85-4397-9C9E-13FA4AC94390}" presName="connectorText" presStyleLbl="sibTrans2D1" presStyleIdx="1" presStyleCnt="2"/>
      <dgm:spPr/>
    </dgm:pt>
    <dgm:pt modelId="{CD9F7FE4-B5B1-488E-BB0D-EDBF32EFDD55}" type="pres">
      <dgm:prSet presAssocID="{DDA3E204-FA85-4397-9C9E-13FA4AC94390}" presName="lastNode" presStyleLbl="node1" presStyleIdx="2" presStyleCnt="3" custLinFactNeighborX="48153" custLinFactNeighborY="-3421">
        <dgm:presLayoutVars>
          <dgm:bulletEnabled val="1"/>
        </dgm:presLayoutVars>
      </dgm:prSet>
      <dgm:spPr/>
    </dgm:pt>
  </dgm:ptLst>
  <dgm:cxnLst>
    <dgm:cxn modelId="{EC1C3CE4-7AA2-4E2D-BB77-028C9C4622B2}" type="presOf" srcId="{DDA3E204-FA85-4397-9C9E-13FA4AC94390}" destId="{8AF05A76-05D9-4B33-9C65-1E80C52B0506}" srcOrd="0" destOrd="0" presId="urn:microsoft.com/office/officeart/2005/8/layout/equation2"/>
    <dgm:cxn modelId="{71C67BC8-A6B5-4880-88FA-71E98D70C1CC}" type="presOf" srcId="{13E6FB07-AB47-4706-A561-5FB88E83EA16}" destId="{01CD2E30-A059-451B-9C0D-A5CF65561C64}" srcOrd="0" destOrd="0" presId="urn:microsoft.com/office/officeart/2005/8/layout/equation2"/>
    <dgm:cxn modelId="{BFC666E3-7D9C-497C-87A7-2D0BA57CF0B7}" type="presOf" srcId="{4A9E1021-2FF9-4AF0-A9DB-BDA78DDD7DF7}" destId="{CD9F7FE4-B5B1-488E-BB0D-EDBF32EFDD55}" srcOrd="0" destOrd="0" presId="urn:microsoft.com/office/officeart/2005/8/layout/equation2"/>
    <dgm:cxn modelId="{9C31D77D-DB5C-42B1-AC4E-5EFE972D8BE7}" type="presOf" srcId="{84007A37-2BD8-42E1-AB68-B4F6CFCF54D7}" destId="{52482E67-E4BD-4D0C-B790-56C9B5E64D97}" srcOrd="0" destOrd="0" presId="urn:microsoft.com/office/officeart/2005/8/layout/equation2"/>
    <dgm:cxn modelId="{F58EA4F0-4CED-4EDB-ACB4-21EC78B15ACD}" type="presOf" srcId="{0C6C9132-CC5A-444B-82C1-7869A770F42A}" destId="{41E00FC4-40C3-4CFD-A82E-6870FA52C11A}" srcOrd="0" destOrd="0" presId="urn:microsoft.com/office/officeart/2005/8/layout/equation2"/>
    <dgm:cxn modelId="{953F7EE7-B338-4860-A201-E1E96AC4239D}" srcId="{DDA3E204-FA85-4397-9C9E-13FA4AC94390}" destId="{4A9E1021-2FF9-4AF0-A9DB-BDA78DDD7DF7}" srcOrd="2" destOrd="0" parTransId="{FCA180AE-A2AC-461E-947D-9DFD7D675BF1}" sibTransId="{86518AE6-FC56-4B42-A923-5C01251C713E}"/>
    <dgm:cxn modelId="{D5F705C8-65E3-458C-B446-C055D1C3F9A2}" type="presOf" srcId="{0C6C9132-CC5A-444B-82C1-7869A770F42A}" destId="{2E2C2AB8-6B5F-4681-8DE9-63DB7EC6B8DA}" srcOrd="1" destOrd="0" presId="urn:microsoft.com/office/officeart/2005/8/layout/equation2"/>
    <dgm:cxn modelId="{CADFF90E-7408-4441-A318-641F474A1ABE}" srcId="{DDA3E204-FA85-4397-9C9E-13FA4AC94390}" destId="{84007A37-2BD8-42E1-AB68-B4F6CFCF54D7}" srcOrd="1" destOrd="0" parTransId="{2D078D9B-16F0-49DE-8CDB-DB9DC44F7B73}" sibTransId="{0C6C9132-CC5A-444B-82C1-7869A770F42A}"/>
    <dgm:cxn modelId="{CE7F2660-9ABB-4CB8-8D3F-ECEE101F9F1E}" type="presOf" srcId="{C4CC2DBB-B0AB-43B6-9070-A3D351E35057}" destId="{A9431F9F-5B20-4E6E-8118-8B3E0552F95E}" srcOrd="0" destOrd="0" presId="urn:microsoft.com/office/officeart/2005/8/layout/equation2"/>
    <dgm:cxn modelId="{8D4BB092-1B7D-4663-AE52-43A316E5D9FB}" srcId="{DDA3E204-FA85-4397-9C9E-13FA4AC94390}" destId="{13E6FB07-AB47-4706-A561-5FB88E83EA16}" srcOrd="0" destOrd="0" parTransId="{EAEEAB26-941C-4D8E-9EC2-F986C9AA5797}" sibTransId="{C4CC2DBB-B0AB-43B6-9070-A3D351E35057}"/>
    <dgm:cxn modelId="{2EF418E7-80A7-4AA5-8D1F-BEFBB9B26D9E}" type="presParOf" srcId="{8AF05A76-05D9-4B33-9C65-1E80C52B0506}" destId="{CA27C857-BDF8-4E25-911A-36E0766EE50D}" srcOrd="0" destOrd="0" presId="urn:microsoft.com/office/officeart/2005/8/layout/equation2"/>
    <dgm:cxn modelId="{1C518F0D-CCA9-4023-A7CC-3C0D31DD21E7}" type="presParOf" srcId="{CA27C857-BDF8-4E25-911A-36E0766EE50D}" destId="{01CD2E30-A059-451B-9C0D-A5CF65561C64}" srcOrd="0" destOrd="0" presId="urn:microsoft.com/office/officeart/2005/8/layout/equation2"/>
    <dgm:cxn modelId="{B5E6EBEA-FDB7-4DA9-AC12-589124BADC39}" type="presParOf" srcId="{CA27C857-BDF8-4E25-911A-36E0766EE50D}" destId="{5B06F4A6-510E-4F02-B431-8A0339D8E6B5}" srcOrd="1" destOrd="0" presId="urn:microsoft.com/office/officeart/2005/8/layout/equation2"/>
    <dgm:cxn modelId="{A9962AFE-E90C-47A5-A6F7-66437FE229CC}" type="presParOf" srcId="{CA27C857-BDF8-4E25-911A-36E0766EE50D}" destId="{A9431F9F-5B20-4E6E-8118-8B3E0552F95E}" srcOrd="2" destOrd="0" presId="urn:microsoft.com/office/officeart/2005/8/layout/equation2"/>
    <dgm:cxn modelId="{6D5C3A02-B0B6-4C49-9F98-E760C68D1A0E}" type="presParOf" srcId="{CA27C857-BDF8-4E25-911A-36E0766EE50D}" destId="{64BEB5DD-CD40-46E7-95F1-285FEAAED46C}" srcOrd="3" destOrd="0" presId="urn:microsoft.com/office/officeart/2005/8/layout/equation2"/>
    <dgm:cxn modelId="{A88E774F-80D5-4EE6-A260-AB54C2A28866}" type="presParOf" srcId="{CA27C857-BDF8-4E25-911A-36E0766EE50D}" destId="{52482E67-E4BD-4D0C-B790-56C9B5E64D97}" srcOrd="4" destOrd="0" presId="urn:microsoft.com/office/officeart/2005/8/layout/equation2"/>
    <dgm:cxn modelId="{5611370F-DE54-4779-8FB9-C8FE6E288075}" type="presParOf" srcId="{8AF05A76-05D9-4B33-9C65-1E80C52B0506}" destId="{41E00FC4-40C3-4CFD-A82E-6870FA52C11A}" srcOrd="1" destOrd="0" presId="urn:microsoft.com/office/officeart/2005/8/layout/equation2"/>
    <dgm:cxn modelId="{B5C5444E-E331-49E8-A069-D6C5BE81EE03}" type="presParOf" srcId="{41E00FC4-40C3-4CFD-A82E-6870FA52C11A}" destId="{2E2C2AB8-6B5F-4681-8DE9-63DB7EC6B8DA}" srcOrd="0" destOrd="0" presId="urn:microsoft.com/office/officeart/2005/8/layout/equation2"/>
    <dgm:cxn modelId="{9776A322-3817-4917-9A8D-7EB7EF20FDEF}" type="presParOf" srcId="{8AF05A76-05D9-4B33-9C65-1E80C52B0506}" destId="{CD9F7FE4-B5B1-488E-BB0D-EDBF32EFDD5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093D-1D07-4017-80A6-F5958F909A66}">
      <dsp:nvSpPr>
        <dsp:cNvPr id="0" name=""/>
        <dsp:cNvSpPr/>
      </dsp:nvSpPr>
      <dsp:spPr>
        <a:xfrm>
          <a:off x="2113931" y="3593683"/>
          <a:ext cx="4244774" cy="0"/>
        </a:xfrm>
        <a:prstGeom prst="line">
          <a:avLst/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708F4-D707-483E-A666-A26B17F97671}">
      <dsp:nvSpPr>
        <dsp:cNvPr id="0" name=""/>
        <dsp:cNvSpPr/>
      </dsp:nvSpPr>
      <dsp:spPr>
        <a:xfrm>
          <a:off x="2113931" y="2113931"/>
          <a:ext cx="3635962" cy="0"/>
        </a:xfrm>
        <a:prstGeom prst="line">
          <a:avLst/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3D8B6-6DFF-4FA3-81E0-534CBE7DA9CB}">
      <dsp:nvSpPr>
        <dsp:cNvPr id="0" name=""/>
        <dsp:cNvSpPr/>
      </dsp:nvSpPr>
      <dsp:spPr>
        <a:xfrm>
          <a:off x="2113931" y="634179"/>
          <a:ext cx="4244774" cy="0"/>
        </a:xfrm>
        <a:prstGeom prst="line">
          <a:avLst/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E3946-AC42-4411-8C44-A0CC96B27198}">
      <dsp:nvSpPr>
        <dsp:cNvPr id="0" name=""/>
        <dsp:cNvSpPr/>
      </dsp:nvSpPr>
      <dsp:spPr>
        <a:xfrm>
          <a:off x="0" y="0"/>
          <a:ext cx="4227863" cy="42278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A8EED-6AAE-41A4-99F0-B0A14161E831}">
      <dsp:nvSpPr>
        <dsp:cNvPr id="0" name=""/>
        <dsp:cNvSpPr/>
      </dsp:nvSpPr>
      <dsp:spPr>
        <a:xfrm>
          <a:off x="1489763" y="2552091"/>
          <a:ext cx="2241105" cy="78100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kern="1200" dirty="0" smtClean="0">
              <a:solidFill>
                <a:srgbClr val="345854"/>
              </a:solidFill>
            </a:rPr>
            <a:t>Rechange</a:t>
          </a:r>
          <a:endParaRPr lang="en-GB" sz="4400" kern="1200" dirty="0">
            <a:solidFill>
              <a:srgbClr val="345854"/>
            </a:solidFill>
          </a:endParaRPr>
        </a:p>
      </dsp:txBody>
      <dsp:txXfrm>
        <a:off x="1489763" y="2552091"/>
        <a:ext cx="2241105" cy="781002"/>
      </dsp:txXfrm>
    </dsp:sp>
    <dsp:sp modelId="{919E28AE-4DAE-4DAB-9BDF-B8E0653E6197}">
      <dsp:nvSpPr>
        <dsp:cNvPr id="0" name=""/>
        <dsp:cNvSpPr/>
      </dsp:nvSpPr>
      <dsp:spPr>
        <a:xfrm>
          <a:off x="5724526" y="0"/>
          <a:ext cx="1268358" cy="126835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030F0-E24B-41EA-8050-6E90C60F0BEC}">
      <dsp:nvSpPr>
        <dsp:cNvPr id="0" name=""/>
        <dsp:cNvSpPr/>
      </dsp:nvSpPr>
      <dsp:spPr>
        <a:xfrm>
          <a:off x="6992885" y="0"/>
          <a:ext cx="3351937" cy="1268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0" rIns="201930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300" kern="1200" dirty="0" smtClean="0">
              <a:solidFill>
                <a:srgbClr val="345854"/>
              </a:solidFill>
            </a:rPr>
            <a:t>Customers</a:t>
          </a:r>
          <a:endParaRPr lang="en-GB" sz="5300" kern="1200" dirty="0">
            <a:solidFill>
              <a:srgbClr val="345854"/>
            </a:solidFill>
          </a:endParaRPr>
        </a:p>
      </dsp:txBody>
      <dsp:txXfrm>
        <a:off x="6992885" y="0"/>
        <a:ext cx="3351937" cy="1268358"/>
      </dsp:txXfrm>
    </dsp:sp>
    <dsp:sp modelId="{1892A025-096C-412F-A5C6-DF2327131068}">
      <dsp:nvSpPr>
        <dsp:cNvPr id="0" name=""/>
        <dsp:cNvSpPr/>
      </dsp:nvSpPr>
      <dsp:spPr>
        <a:xfrm>
          <a:off x="5115714" y="1479752"/>
          <a:ext cx="1268358" cy="12683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ACFA5-9794-470D-A975-ACF082F51772}">
      <dsp:nvSpPr>
        <dsp:cNvPr id="0" name=""/>
        <dsp:cNvSpPr/>
      </dsp:nvSpPr>
      <dsp:spPr>
        <a:xfrm>
          <a:off x="6384073" y="1479752"/>
          <a:ext cx="1844224" cy="1268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0" rIns="201930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300" kern="1200" dirty="0" smtClean="0">
              <a:solidFill>
                <a:srgbClr val="345854"/>
              </a:solidFill>
            </a:rPr>
            <a:t>Bank</a:t>
          </a:r>
          <a:endParaRPr lang="en-GB" sz="5300" kern="1200" dirty="0">
            <a:solidFill>
              <a:srgbClr val="345854"/>
            </a:solidFill>
          </a:endParaRPr>
        </a:p>
      </dsp:txBody>
      <dsp:txXfrm>
        <a:off x="6384073" y="1479752"/>
        <a:ext cx="1844224" cy="1268358"/>
      </dsp:txXfrm>
    </dsp:sp>
    <dsp:sp modelId="{4353C320-2433-4861-A455-B543C1846384}">
      <dsp:nvSpPr>
        <dsp:cNvPr id="0" name=""/>
        <dsp:cNvSpPr/>
      </dsp:nvSpPr>
      <dsp:spPr>
        <a:xfrm>
          <a:off x="5724526" y="2959504"/>
          <a:ext cx="1268358" cy="126835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5113F-FE13-4595-93AE-4CE9FCD7BD44}">
      <dsp:nvSpPr>
        <dsp:cNvPr id="0" name=""/>
        <dsp:cNvSpPr/>
      </dsp:nvSpPr>
      <dsp:spPr>
        <a:xfrm>
          <a:off x="6992885" y="2959504"/>
          <a:ext cx="2786298" cy="1268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0" rIns="201930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300" kern="1200" dirty="0" smtClean="0">
              <a:solidFill>
                <a:srgbClr val="345854"/>
              </a:solidFill>
            </a:rPr>
            <a:t>Retailers</a:t>
          </a:r>
          <a:endParaRPr lang="en-GB" sz="5300" kern="1200" dirty="0">
            <a:solidFill>
              <a:srgbClr val="345854"/>
            </a:solidFill>
          </a:endParaRPr>
        </a:p>
      </dsp:txBody>
      <dsp:txXfrm>
        <a:off x="6992885" y="2959504"/>
        <a:ext cx="2786298" cy="1268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D2E30-A059-451B-9C0D-A5CF65561C64}">
      <dsp:nvSpPr>
        <dsp:cNvPr id="0" name=""/>
        <dsp:cNvSpPr/>
      </dsp:nvSpPr>
      <dsp:spPr>
        <a:xfrm>
          <a:off x="2487250" y="348"/>
          <a:ext cx="2360489" cy="2238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Category of the transactions</a:t>
          </a:r>
          <a:endParaRPr lang="en-GB" sz="2400" b="1" kern="1200" dirty="0"/>
        </a:p>
      </dsp:txBody>
      <dsp:txXfrm>
        <a:off x="2832936" y="328203"/>
        <a:ext cx="1669117" cy="1583023"/>
      </dsp:txXfrm>
    </dsp:sp>
    <dsp:sp modelId="{A9431F9F-5B20-4E6E-8118-8B3E0552F95E}">
      <dsp:nvSpPr>
        <dsp:cNvPr id="0" name=""/>
        <dsp:cNvSpPr/>
      </dsp:nvSpPr>
      <dsp:spPr>
        <a:xfrm>
          <a:off x="3312734" y="2338414"/>
          <a:ext cx="709520" cy="70952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/>
        </a:p>
      </dsp:txBody>
      <dsp:txXfrm>
        <a:off x="3406781" y="2609734"/>
        <a:ext cx="521426" cy="166880"/>
      </dsp:txXfrm>
    </dsp:sp>
    <dsp:sp modelId="{52482E67-E4BD-4D0C-B790-56C9B5E64D97}">
      <dsp:nvSpPr>
        <dsp:cNvPr id="0" name=""/>
        <dsp:cNvSpPr/>
      </dsp:nvSpPr>
      <dsp:spPr>
        <a:xfrm>
          <a:off x="2376822" y="3147267"/>
          <a:ext cx="2581346" cy="24472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Customer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Direct Debit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Data</a:t>
          </a:r>
          <a:endParaRPr lang="en-GB" sz="2400" b="1" kern="1200" dirty="0"/>
        </a:p>
      </dsp:txBody>
      <dsp:txXfrm>
        <a:off x="2754851" y="3505662"/>
        <a:ext cx="1825288" cy="1730481"/>
      </dsp:txXfrm>
    </dsp:sp>
    <dsp:sp modelId="{41E00FC4-40C3-4CFD-A82E-6870FA52C11A}">
      <dsp:nvSpPr>
        <dsp:cNvPr id="0" name=""/>
        <dsp:cNvSpPr/>
      </dsp:nvSpPr>
      <dsp:spPr>
        <a:xfrm rot="21520119">
          <a:off x="5230028" y="2526892"/>
          <a:ext cx="576665" cy="455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5230046" y="2619492"/>
        <a:ext cx="440144" cy="273043"/>
      </dsp:txXfrm>
    </dsp:sp>
    <dsp:sp modelId="{CD9F7FE4-B5B1-488E-BB0D-EDBF32EFDD55}">
      <dsp:nvSpPr>
        <dsp:cNvPr id="0" name=""/>
        <dsp:cNvSpPr/>
      </dsp:nvSpPr>
      <dsp:spPr>
        <a:xfrm>
          <a:off x="6045591" y="1490433"/>
          <a:ext cx="2446622" cy="2446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Better</a:t>
          </a:r>
          <a:br>
            <a:rPr lang="en-GB" sz="3200" kern="1200" dirty="0" smtClean="0"/>
          </a:br>
          <a:r>
            <a:rPr lang="en-GB" sz="3200" kern="1200" dirty="0" smtClean="0"/>
            <a:t>ReChange</a:t>
          </a:r>
          <a:endParaRPr lang="en-GB" sz="3200" kern="1200" dirty="0"/>
        </a:p>
      </dsp:txBody>
      <dsp:txXfrm>
        <a:off x="6403890" y="1848732"/>
        <a:ext cx="1730024" cy="1730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88D-22C7-44BA-AB09-7514EB1C7563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2165-D28F-4207-9085-742E60C86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3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88D-22C7-44BA-AB09-7514EB1C7563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2165-D28F-4207-9085-742E60C86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8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88D-22C7-44BA-AB09-7514EB1C7563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2165-D28F-4207-9085-742E60C86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09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88D-22C7-44BA-AB09-7514EB1C7563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2165-D28F-4207-9085-742E60C86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98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88D-22C7-44BA-AB09-7514EB1C7563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2165-D28F-4207-9085-742E60C86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3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88D-22C7-44BA-AB09-7514EB1C7563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2165-D28F-4207-9085-742E60C86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91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88D-22C7-44BA-AB09-7514EB1C7563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2165-D28F-4207-9085-742E60C86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62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88D-22C7-44BA-AB09-7514EB1C7563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2165-D28F-4207-9085-742E60C86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8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88D-22C7-44BA-AB09-7514EB1C7563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2165-D28F-4207-9085-742E60C86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23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88D-22C7-44BA-AB09-7514EB1C7563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2165-D28F-4207-9085-742E60C86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88D-22C7-44BA-AB09-7514EB1C7563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2165-D28F-4207-9085-742E60C86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3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C88D-22C7-44BA-AB09-7514EB1C7563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2165-D28F-4207-9085-742E60C86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24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3485" y="360203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345854"/>
                </a:solidFill>
              </a:rPr>
              <a:t>Think Small, Save Big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554038"/>
            <a:ext cx="5945188" cy="30480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345854"/>
                </a:solidFill>
              </a:rPr>
              <a:t>ReChange</a:t>
            </a:r>
            <a:endParaRPr lang="en-US" sz="8800" dirty="0">
              <a:solidFill>
                <a:srgbClr val="3458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31264" y="1053910"/>
            <a:ext cx="7473696" cy="400577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345854"/>
                </a:solidFill>
              </a:rPr>
              <a:t>ReChange App Demo</a:t>
            </a:r>
            <a:endParaRPr lang="en-US" sz="8800" dirty="0">
              <a:solidFill>
                <a:srgbClr val="3458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827586"/>
              </p:ext>
            </p:extLst>
          </p:nvPr>
        </p:nvGraphicFramePr>
        <p:xfrm>
          <a:off x="1007390" y="1941163"/>
          <a:ext cx="10344823" cy="4227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8334" y="0"/>
            <a:ext cx="9829799" cy="1219200"/>
          </a:xfrm>
        </p:spPr>
        <p:txBody>
          <a:bodyPr/>
          <a:lstStyle/>
          <a:p>
            <a:r>
              <a:rPr lang="en-GB" dirty="0" smtClean="0">
                <a:solidFill>
                  <a:srgbClr val="345854"/>
                </a:solidFill>
              </a:rPr>
              <a:t>Who gets Benefited from ReChange</a:t>
            </a:r>
            <a:endParaRPr lang="en-GB" dirty="0">
              <a:solidFill>
                <a:srgbClr val="3458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4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74" y="1286359"/>
            <a:ext cx="10843647" cy="475798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345854"/>
                </a:solidFill>
              </a:rPr>
              <a:t>Bank Transactions Details</a:t>
            </a:r>
            <a:br>
              <a:rPr lang="en-GB" dirty="0" smtClean="0">
                <a:solidFill>
                  <a:srgbClr val="345854"/>
                </a:solidFill>
              </a:rPr>
            </a:br>
            <a:r>
              <a:rPr lang="en-GB" dirty="0" smtClean="0">
                <a:solidFill>
                  <a:srgbClr val="345854"/>
                </a:solidFill>
              </a:rPr>
              <a:t/>
            </a:r>
            <a:br>
              <a:rPr lang="en-GB" dirty="0" smtClean="0">
                <a:solidFill>
                  <a:srgbClr val="345854"/>
                </a:solidFill>
              </a:rPr>
            </a:br>
            <a:endParaRPr lang="en-GB" dirty="0">
              <a:solidFill>
                <a:srgbClr val="345854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831023" cy="69742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45854"/>
                </a:solidFill>
              </a:rPr>
              <a:t>ReChange</a:t>
            </a:r>
            <a:endParaRPr lang="en-US" sz="3600" dirty="0">
              <a:solidFill>
                <a:srgbClr val="345854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67913"/>
              </p:ext>
            </p:extLst>
          </p:nvPr>
        </p:nvGraphicFramePr>
        <p:xfrm>
          <a:off x="743713" y="2084830"/>
          <a:ext cx="8940798" cy="1873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266"/>
                <a:gridCol w="2980266"/>
                <a:gridCol w="2980266"/>
              </a:tblGrid>
              <a:tr h="46846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Transcation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Amount</a:t>
                      </a:r>
                      <a:endParaRPr lang="en-GB" dirty="0"/>
                    </a:p>
                  </a:txBody>
                  <a:tcPr/>
                </a:tc>
              </a:tr>
              <a:tr h="46846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19/06/2016    8:40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Starbucks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1.85</a:t>
                      </a:r>
                      <a:endParaRPr lang="en-GB" dirty="0"/>
                    </a:p>
                  </a:txBody>
                  <a:tcPr/>
                </a:tc>
              </a:tr>
              <a:tr h="46846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19/06/2016    11:50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/>
                        <a:t>Tesco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2.99</a:t>
                      </a:r>
                      <a:endParaRPr lang="en-GB" dirty="0"/>
                    </a:p>
                  </a:txBody>
                  <a:tcPr/>
                </a:tc>
              </a:tr>
              <a:tr h="46846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19/06/2016    23:00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ReChange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0.16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8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750"/>
          </a:xfrm>
        </p:spPr>
        <p:txBody>
          <a:bodyPr/>
          <a:lstStyle/>
          <a:p>
            <a:r>
              <a:rPr lang="en-US" dirty="0" smtClean="0">
                <a:solidFill>
                  <a:srgbClr val="345854"/>
                </a:solidFill>
              </a:rPr>
              <a:t>Good to have in the Bluebank API’S</a:t>
            </a:r>
            <a:endParaRPr lang="en-US" dirty="0">
              <a:solidFill>
                <a:srgbClr val="345854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88053"/>
              </p:ext>
            </p:extLst>
          </p:nvPr>
        </p:nvGraphicFramePr>
        <p:xfrm>
          <a:off x="838200" y="1146876"/>
          <a:ext cx="10515600" cy="5594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ReChange</vt:lpstr>
      <vt:lpstr>ReChange App Demo</vt:lpstr>
      <vt:lpstr>Who gets Benefited from ReChange</vt:lpstr>
      <vt:lpstr>ReChange</vt:lpstr>
      <vt:lpstr>Good to have in the Bluebank API’S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ReChange</dc:title>
  <dc:creator>Ranjit</dc:creator>
  <cp:lastModifiedBy>Ranjit</cp:lastModifiedBy>
  <cp:revision>15</cp:revision>
  <dcterms:created xsi:type="dcterms:W3CDTF">2016-06-19T09:07:36Z</dcterms:created>
  <dcterms:modified xsi:type="dcterms:W3CDTF">2016-06-19T13:41:58Z</dcterms:modified>
</cp:coreProperties>
</file>