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71596-127A-9A4D-9261-6CB53BD52180}" v="210" dt="2020-02-04T18:24:4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7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68064-67D4-1646-934D-F63E28F70F8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359C2F06-32DF-7444-A82A-9A65E19EC23F}">
      <dgm:prSet phldrT="[Text]"/>
      <dgm:spPr/>
      <dgm:t>
        <a:bodyPr/>
        <a:lstStyle/>
        <a:p>
          <a:r>
            <a:rPr lang="en-GB" dirty="0"/>
            <a:t>COLLECTION 1</a:t>
          </a:r>
        </a:p>
      </dgm:t>
    </dgm:pt>
    <dgm:pt modelId="{B56DEFC1-C8C2-8A45-A58B-E0675813207F}" type="parTrans" cxnId="{B93451DA-838A-B740-979B-C0777297EA80}">
      <dgm:prSet/>
      <dgm:spPr/>
      <dgm:t>
        <a:bodyPr/>
        <a:lstStyle/>
        <a:p>
          <a:endParaRPr lang="en-GB"/>
        </a:p>
      </dgm:t>
    </dgm:pt>
    <dgm:pt modelId="{37E0002D-905F-B445-A850-1613EE926CB9}" type="sibTrans" cxnId="{B93451DA-838A-B740-979B-C0777297EA80}">
      <dgm:prSet/>
      <dgm:spPr/>
      <dgm:t>
        <a:bodyPr/>
        <a:lstStyle/>
        <a:p>
          <a:endParaRPr lang="en-GB"/>
        </a:p>
      </dgm:t>
    </dgm:pt>
    <dgm:pt modelId="{681242A2-DACA-0644-AF48-2EA8BA97B6B3}">
      <dgm:prSet phldrT="[Text]"/>
      <dgm:spPr/>
      <dgm:t>
        <a:bodyPr/>
        <a:lstStyle/>
        <a:p>
          <a:r>
            <a:rPr lang="en-GB" dirty="0"/>
            <a:t>COLLECTION 2</a:t>
          </a:r>
        </a:p>
      </dgm:t>
    </dgm:pt>
    <dgm:pt modelId="{7F95C04A-5F89-1649-BB1F-657C7778CDD3}" type="parTrans" cxnId="{48A86EAD-C9B2-6C46-9E59-A71E44943110}">
      <dgm:prSet/>
      <dgm:spPr/>
      <dgm:t>
        <a:bodyPr/>
        <a:lstStyle/>
        <a:p>
          <a:endParaRPr lang="en-GB"/>
        </a:p>
      </dgm:t>
    </dgm:pt>
    <dgm:pt modelId="{8F3DF79C-AF4A-8A4D-A0E0-1CE0F948B11F}" type="sibTrans" cxnId="{48A86EAD-C9B2-6C46-9E59-A71E44943110}">
      <dgm:prSet/>
      <dgm:spPr/>
      <dgm:t>
        <a:bodyPr/>
        <a:lstStyle/>
        <a:p>
          <a:endParaRPr lang="en-GB"/>
        </a:p>
      </dgm:t>
    </dgm:pt>
    <dgm:pt modelId="{284EB37C-E924-8443-93F9-9868DB89A046}">
      <dgm:prSet phldrT="[Text]"/>
      <dgm:spPr/>
      <dgm:t>
        <a:bodyPr/>
        <a:lstStyle/>
        <a:p>
          <a:r>
            <a:rPr lang="en-GB" dirty="0"/>
            <a:t>COLLECTION 3</a:t>
          </a:r>
        </a:p>
      </dgm:t>
    </dgm:pt>
    <dgm:pt modelId="{8BDBB950-493D-2B4B-822E-3F2D1D26509A}" type="parTrans" cxnId="{5F626D68-E425-6643-86B6-576DEE32FD81}">
      <dgm:prSet/>
      <dgm:spPr/>
      <dgm:t>
        <a:bodyPr/>
        <a:lstStyle/>
        <a:p>
          <a:endParaRPr lang="en-GB"/>
        </a:p>
      </dgm:t>
    </dgm:pt>
    <dgm:pt modelId="{801E5497-BE02-A64E-B00D-E0A3AB5A3FC0}" type="sibTrans" cxnId="{5F626D68-E425-6643-86B6-576DEE32FD81}">
      <dgm:prSet/>
      <dgm:spPr/>
      <dgm:t>
        <a:bodyPr/>
        <a:lstStyle/>
        <a:p>
          <a:endParaRPr lang="en-GB"/>
        </a:p>
      </dgm:t>
    </dgm:pt>
    <dgm:pt modelId="{DBF751E4-6B58-D84E-A6B8-2077937FCA7C}">
      <dgm:prSet phldrT="[Text]"/>
      <dgm:spPr/>
      <dgm:t>
        <a:bodyPr/>
        <a:lstStyle/>
        <a:p>
          <a:r>
            <a:rPr lang="en-GB"/>
            <a:t>COLLECTION </a:t>
          </a:r>
          <a:r>
            <a:rPr lang="en-GB" dirty="0"/>
            <a:t>4</a:t>
          </a:r>
        </a:p>
      </dgm:t>
    </dgm:pt>
    <dgm:pt modelId="{7D77FC35-AD52-1C48-907E-69FC63AD0FB9}" type="parTrans" cxnId="{0B1F2D80-4E76-0946-94FB-48289773EEA5}">
      <dgm:prSet/>
      <dgm:spPr/>
      <dgm:t>
        <a:bodyPr/>
        <a:lstStyle/>
        <a:p>
          <a:endParaRPr lang="en-GB"/>
        </a:p>
      </dgm:t>
    </dgm:pt>
    <dgm:pt modelId="{F9C5949C-C904-AF4F-9FA2-3A761F4B20CA}" type="sibTrans" cxnId="{0B1F2D80-4E76-0946-94FB-48289773EEA5}">
      <dgm:prSet/>
      <dgm:spPr/>
      <dgm:t>
        <a:bodyPr/>
        <a:lstStyle/>
        <a:p>
          <a:endParaRPr lang="en-GB"/>
        </a:p>
      </dgm:t>
    </dgm:pt>
    <dgm:pt modelId="{280BC350-75E6-834E-905C-AD51B49FC46C}" type="pres">
      <dgm:prSet presAssocID="{24C68064-67D4-1646-934D-F63E28F70F89}" presName="linear" presStyleCnt="0">
        <dgm:presLayoutVars>
          <dgm:dir/>
          <dgm:animLvl val="lvl"/>
          <dgm:resizeHandles val="exact"/>
        </dgm:presLayoutVars>
      </dgm:prSet>
      <dgm:spPr/>
    </dgm:pt>
    <dgm:pt modelId="{C858CF13-6328-EA44-A245-36F62D286200}" type="pres">
      <dgm:prSet presAssocID="{359C2F06-32DF-7444-A82A-9A65E19EC23F}" presName="parentLin" presStyleCnt="0"/>
      <dgm:spPr/>
    </dgm:pt>
    <dgm:pt modelId="{F89F72E9-7F70-734D-A108-F0765CF0C486}" type="pres">
      <dgm:prSet presAssocID="{359C2F06-32DF-7444-A82A-9A65E19EC23F}" presName="parentLeftMargin" presStyleLbl="node1" presStyleIdx="0" presStyleCnt="4"/>
      <dgm:spPr/>
    </dgm:pt>
    <dgm:pt modelId="{0E2CEA24-E89A-DD4E-90A5-59D6827E7D84}" type="pres">
      <dgm:prSet presAssocID="{359C2F06-32DF-7444-A82A-9A65E19EC2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D4A27A-AAC0-0B4A-9352-CF0D714F3D14}" type="pres">
      <dgm:prSet presAssocID="{359C2F06-32DF-7444-A82A-9A65E19EC23F}" presName="negativeSpace" presStyleCnt="0"/>
      <dgm:spPr/>
    </dgm:pt>
    <dgm:pt modelId="{4378DC71-EB99-C642-AD18-C21BD42ACBE4}" type="pres">
      <dgm:prSet presAssocID="{359C2F06-32DF-7444-A82A-9A65E19EC23F}" presName="childText" presStyleLbl="conFgAcc1" presStyleIdx="0" presStyleCnt="4">
        <dgm:presLayoutVars>
          <dgm:bulletEnabled val="1"/>
        </dgm:presLayoutVars>
      </dgm:prSet>
      <dgm:spPr/>
    </dgm:pt>
    <dgm:pt modelId="{23165984-D4A7-FA43-BD20-36752BD0321F}" type="pres">
      <dgm:prSet presAssocID="{37E0002D-905F-B445-A850-1613EE926CB9}" presName="spaceBetweenRectangles" presStyleCnt="0"/>
      <dgm:spPr/>
    </dgm:pt>
    <dgm:pt modelId="{4347F163-62C6-C64E-869B-7C5DAB2F9351}" type="pres">
      <dgm:prSet presAssocID="{681242A2-DACA-0644-AF48-2EA8BA97B6B3}" presName="parentLin" presStyleCnt="0"/>
      <dgm:spPr/>
    </dgm:pt>
    <dgm:pt modelId="{45CE62BC-4A86-784F-A5AE-FBF867CD16F5}" type="pres">
      <dgm:prSet presAssocID="{681242A2-DACA-0644-AF48-2EA8BA97B6B3}" presName="parentLeftMargin" presStyleLbl="node1" presStyleIdx="0" presStyleCnt="4"/>
      <dgm:spPr/>
    </dgm:pt>
    <dgm:pt modelId="{1573D10C-590D-3449-A7BA-10EC8A29E87E}" type="pres">
      <dgm:prSet presAssocID="{681242A2-DACA-0644-AF48-2EA8BA97B6B3}" presName="parentText" presStyleLbl="node1" presStyleIdx="1" presStyleCnt="4" custLinFactNeighborX="-15894">
        <dgm:presLayoutVars>
          <dgm:chMax val="0"/>
          <dgm:bulletEnabled val="1"/>
        </dgm:presLayoutVars>
      </dgm:prSet>
      <dgm:spPr/>
    </dgm:pt>
    <dgm:pt modelId="{63F93934-2AC3-9648-8CA6-3DA17D6C6078}" type="pres">
      <dgm:prSet presAssocID="{681242A2-DACA-0644-AF48-2EA8BA97B6B3}" presName="negativeSpace" presStyleCnt="0"/>
      <dgm:spPr/>
    </dgm:pt>
    <dgm:pt modelId="{B4284E69-C56C-5140-BA9E-1D21A196E4ED}" type="pres">
      <dgm:prSet presAssocID="{681242A2-DACA-0644-AF48-2EA8BA97B6B3}" presName="childText" presStyleLbl="conFgAcc1" presStyleIdx="1" presStyleCnt="4">
        <dgm:presLayoutVars>
          <dgm:bulletEnabled val="1"/>
        </dgm:presLayoutVars>
      </dgm:prSet>
      <dgm:spPr/>
    </dgm:pt>
    <dgm:pt modelId="{13F129FE-419C-BA4B-9AC4-CE525842ED7F}" type="pres">
      <dgm:prSet presAssocID="{8F3DF79C-AF4A-8A4D-A0E0-1CE0F948B11F}" presName="spaceBetweenRectangles" presStyleCnt="0"/>
      <dgm:spPr/>
    </dgm:pt>
    <dgm:pt modelId="{887D091F-B29A-D64F-B63D-C22003F68972}" type="pres">
      <dgm:prSet presAssocID="{284EB37C-E924-8443-93F9-9868DB89A046}" presName="parentLin" presStyleCnt="0"/>
      <dgm:spPr/>
    </dgm:pt>
    <dgm:pt modelId="{5FCADF46-BE90-6B4A-8229-62260EB87574}" type="pres">
      <dgm:prSet presAssocID="{284EB37C-E924-8443-93F9-9868DB89A046}" presName="parentLeftMargin" presStyleLbl="node1" presStyleIdx="1" presStyleCnt="4"/>
      <dgm:spPr/>
    </dgm:pt>
    <dgm:pt modelId="{D4C9549B-FB96-8648-AD0B-A16750CFB178}" type="pres">
      <dgm:prSet presAssocID="{284EB37C-E924-8443-93F9-9868DB89A0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FA9E3-EF0A-2F43-816C-1E0E7D63A5BA}" type="pres">
      <dgm:prSet presAssocID="{284EB37C-E924-8443-93F9-9868DB89A046}" presName="negativeSpace" presStyleCnt="0"/>
      <dgm:spPr/>
    </dgm:pt>
    <dgm:pt modelId="{4A1DF163-1128-F045-804E-57CBC13C97C5}" type="pres">
      <dgm:prSet presAssocID="{284EB37C-E924-8443-93F9-9868DB89A046}" presName="childText" presStyleLbl="conFgAcc1" presStyleIdx="2" presStyleCnt="4">
        <dgm:presLayoutVars>
          <dgm:bulletEnabled val="1"/>
        </dgm:presLayoutVars>
      </dgm:prSet>
      <dgm:spPr/>
    </dgm:pt>
    <dgm:pt modelId="{07D14393-49A5-4845-BA19-9EF8CDCC881E}" type="pres">
      <dgm:prSet presAssocID="{801E5497-BE02-A64E-B00D-E0A3AB5A3FC0}" presName="spaceBetweenRectangles" presStyleCnt="0"/>
      <dgm:spPr/>
    </dgm:pt>
    <dgm:pt modelId="{A5730FE7-7104-9342-B8DF-115B82D66360}" type="pres">
      <dgm:prSet presAssocID="{DBF751E4-6B58-D84E-A6B8-2077937FCA7C}" presName="parentLin" presStyleCnt="0"/>
      <dgm:spPr/>
    </dgm:pt>
    <dgm:pt modelId="{DC12C74D-AB3F-B34E-BE14-6EF3B574C44E}" type="pres">
      <dgm:prSet presAssocID="{DBF751E4-6B58-D84E-A6B8-2077937FCA7C}" presName="parentLeftMargin" presStyleLbl="node1" presStyleIdx="2" presStyleCnt="4"/>
      <dgm:spPr/>
    </dgm:pt>
    <dgm:pt modelId="{5D277559-DA2D-5D4C-9079-E7CE128BD693}" type="pres">
      <dgm:prSet presAssocID="{DBF751E4-6B58-D84E-A6B8-2077937FCA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34187F-EC6B-FC4F-950A-271B2CA349C8}" type="pres">
      <dgm:prSet presAssocID="{DBF751E4-6B58-D84E-A6B8-2077937FCA7C}" presName="negativeSpace" presStyleCnt="0"/>
      <dgm:spPr/>
    </dgm:pt>
    <dgm:pt modelId="{A5FD27B6-38D8-BE4F-B4E2-B5AEE033204A}" type="pres">
      <dgm:prSet presAssocID="{DBF751E4-6B58-D84E-A6B8-2077937FCA7C}" presName="childText" presStyleLbl="conFgAcc1" presStyleIdx="3" presStyleCnt="4" custLinFactNeighborX="-1408" custLinFactNeighborY="74797">
        <dgm:presLayoutVars>
          <dgm:bulletEnabled val="1"/>
        </dgm:presLayoutVars>
      </dgm:prSet>
      <dgm:spPr/>
    </dgm:pt>
  </dgm:ptLst>
  <dgm:cxnLst>
    <dgm:cxn modelId="{35CD4C16-DE9D-1B48-920D-89AE6BF9141D}" type="presOf" srcId="{359C2F06-32DF-7444-A82A-9A65E19EC23F}" destId="{F89F72E9-7F70-734D-A108-F0765CF0C486}" srcOrd="0" destOrd="0" presId="urn:microsoft.com/office/officeart/2005/8/layout/list1"/>
    <dgm:cxn modelId="{7DBEE54E-FE90-0649-AE07-2BAD969354BA}" type="presOf" srcId="{24C68064-67D4-1646-934D-F63E28F70F89}" destId="{280BC350-75E6-834E-905C-AD51B49FC46C}" srcOrd="0" destOrd="0" presId="urn:microsoft.com/office/officeart/2005/8/layout/list1"/>
    <dgm:cxn modelId="{5F626D68-E425-6643-86B6-576DEE32FD81}" srcId="{24C68064-67D4-1646-934D-F63E28F70F89}" destId="{284EB37C-E924-8443-93F9-9868DB89A046}" srcOrd="2" destOrd="0" parTransId="{8BDBB950-493D-2B4B-822E-3F2D1D26509A}" sibTransId="{801E5497-BE02-A64E-B00D-E0A3AB5A3FC0}"/>
    <dgm:cxn modelId="{0B1F2D80-4E76-0946-94FB-48289773EEA5}" srcId="{24C68064-67D4-1646-934D-F63E28F70F89}" destId="{DBF751E4-6B58-D84E-A6B8-2077937FCA7C}" srcOrd="3" destOrd="0" parTransId="{7D77FC35-AD52-1C48-907E-69FC63AD0FB9}" sibTransId="{F9C5949C-C904-AF4F-9FA2-3A761F4B20CA}"/>
    <dgm:cxn modelId="{66BD38A7-7DD7-B04E-90AA-508DC0168560}" type="presOf" srcId="{681242A2-DACA-0644-AF48-2EA8BA97B6B3}" destId="{1573D10C-590D-3449-A7BA-10EC8A29E87E}" srcOrd="1" destOrd="0" presId="urn:microsoft.com/office/officeart/2005/8/layout/list1"/>
    <dgm:cxn modelId="{43C9FCAA-A04D-1743-A238-C67368DC2C43}" type="presOf" srcId="{284EB37C-E924-8443-93F9-9868DB89A046}" destId="{D4C9549B-FB96-8648-AD0B-A16750CFB178}" srcOrd="1" destOrd="0" presId="urn:microsoft.com/office/officeart/2005/8/layout/list1"/>
    <dgm:cxn modelId="{48A86EAD-C9B2-6C46-9E59-A71E44943110}" srcId="{24C68064-67D4-1646-934D-F63E28F70F89}" destId="{681242A2-DACA-0644-AF48-2EA8BA97B6B3}" srcOrd="1" destOrd="0" parTransId="{7F95C04A-5F89-1649-BB1F-657C7778CDD3}" sibTransId="{8F3DF79C-AF4A-8A4D-A0E0-1CE0F948B11F}"/>
    <dgm:cxn modelId="{4223F8AE-42C1-3544-AD83-B8BD86027115}" type="presOf" srcId="{359C2F06-32DF-7444-A82A-9A65E19EC23F}" destId="{0E2CEA24-E89A-DD4E-90A5-59D6827E7D84}" srcOrd="1" destOrd="0" presId="urn:microsoft.com/office/officeart/2005/8/layout/list1"/>
    <dgm:cxn modelId="{90DDDFAF-5D82-2240-96FC-0F6C8047219B}" type="presOf" srcId="{DBF751E4-6B58-D84E-A6B8-2077937FCA7C}" destId="{5D277559-DA2D-5D4C-9079-E7CE128BD693}" srcOrd="1" destOrd="0" presId="urn:microsoft.com/office/officeart/2005/8/layout/list1"/>
    <dgm:cxn modelId="{10472ED2-DC1A-9042-A5AC-4004791629C7}" type="presOf" srcId="{284EB37C-E924-8443-93F9-9868DB89A046}" destId="{5FCADF46-BE90-6B4A-8229-62260EB87574}" srcOrd="0" destOrd="0" presId="urn:microsoft.com/office/officeart/2005/8/layout/list1"/>
    <dgm:cxn modelId="{B93451DA-838A-B740-979B-C0777297EA80}" srcId="{24C68064-67D4-1646-934D-F63E28F70F89}" destId="{359C2F06-32DF-7444-A82A-9A65E19EC23F}" srcOrd="0" destOrd="0" parTransId="{B56DEFC1-C8C2-8A45-A58B-E0675813207F}" sibTransId="{37E0002D-905F-B445-A850-1613EE926CB9}"/>
    <dgm:cxn modelId="{8CD8C0F0-D4BE-6B4B-9820-EA19EF987DBF}" type="presOf" srcId="{DBF751E4-6B58-D84E-A6B8-2077937FCA7C}" destId="{DC12C74D-AB3F-B34E-BE14-6EF3B574C44E}" srcOrd="0" destOrd="0" presId="urn:microsoft.com/office/officeart/2005/8/layout/list1"/>
    <dgm:cxn modelId="{5264A8FE-1063-9246-864A-1FDA6A9DAED3}" type="presOf" srcId="{681242A2-DACA-0644-AF48-2EA8BA97B6B3}" destId="{45CE62BC-4A86-784F-A5AE-FBF867CD16F5}" srcOrd="0" destOrd="0" presId="urn:microsoft.com/office/officeart/2005/8/layout/list1"/>
    <dgm:cxn modelId="{95C9F6DB-E113-1E49-8377-96DAD855DFC5}" type="presParOf" srcId="{280BC350-75E6-834E-905C-AD51B49FC46C}" destId="{C858CF13-6328-EA44-A245-36F62D286200}" srcOrd="0" destOrd="0" presId="urn:microsoft.com/office/officeart/2005/8/layout/list1"/>
    <dgm:cxn modelId="{C2452540-0DD0-6F44-AE8B-37610D83354A}" type="presParOf" srcId="{C858CF13-6328-EA44-A245-36F62D286200}" destId="{F89F72E9-7F70-734D-A108-F0765CF0C486}" srcOrd="0" destOrd="0" presId="urn:microsoft.com/office/officeart/2005/8/layout/list1"/>
    <dgm:cxn modelId="{9C4EE6A6-BC71-7949-90C7-3BB05221D770}" type="presParOf" srcId="{C858CF13-6328-EA44-A245-36F62D286200}" destId="{0E2CEA24-E89A-DD4E-90A5-59D6827E7D84}" srcOrd="1" destOrd="0" presId="urn:microsoft.com/office/officeart/2005/8/layout/list1"/>
    <dgm:cxn modelId="{99784859-006E-904A-B666-2802A2D0DE88}" type="presParOf" srcId="{280BC350-75E6-834E-905C-AD51B49FC46C}" destId="{25D4A27A-AAC0-0B4A-9352-CF0D714F3D14}" srcOrd="1" destOrd="0" presId="urn:microsoft.com/office/officeart/2005/8/layout/list1"/>
    <dgm:cxn modelId="{1BF27781-C4E2-2345-8429-B1ADE37E0D29}" type="presParOf" srcId="{280BC350-75E6-834E-905C-AD51B49FC46C}" destId="{4378DC71-EB99-C642-AD18-C21BD42ACBE4}" srcOrd="2" destOrd="0" presId="urn:microsoft.com/office/officeart/2005/8/layout/list1"/>
    <dgm:cxn modelId="{9A5C23F1-8BC1-974F-A800-0CC31AAE398B}" type="presParOf" srcId="{280BC350-75E6-834E-905C-AD51B49FC46C}" destId="{23165984-D4A7-FA43-BD20-36752BD0321F}" srcOrd="3" destOrd="0" presId="urn:microsoft.com/office/officeart/2005/8/layout/list1"/>
    <dgm:cxn modelId="{59407B80-CF67-7240-A50B-4AA61CFA160A}" type="presParOf" srcId="{280BC350-75E6-834E-905C-AD51B49FC46C}" destId="{4347F163-62C6-C64E-869B-7C5DAB2F9351}" srcOrd="4" destOrd="0" presId="urn:microsoft.com/office/officeart/2005/8/layout/list1"/>
    <dgm:cxn modelId="{9671334D-5B46-B647-995E-AA4732EFC33D}" type="presParOf" srcId="{4347F163-62C6-C64E-869B-7C5DAB2F9351}" destId="{45CE62BC-4A86-784F-A5AE-FBF867CD16F5}" srcOrd="0" destOrd="0" presId="urn:microsoft.com/office/officeart/2005/8/layout/list1"/>
    <dgm:cxn modelId="{FD201A8C-CAF8-8D4A-BFDF-59C99CDEDAD8}" type="presParOf" srcId="{4347F163-62C6-C64E-869B-7C5DAB2F9351}" destId="{1573D10C-590D-3449-A7BA-10EC8A29E87E}" srcOrd="1" destOrd="0" presId="urn:microsoft.com/office/officeart/2005/8/layout/list1"/>
    <dgm:cxn modelId="{75955E6C-9968-C241-A56F-D966B4FECB73}" type="presParOf" srcId="{280BC350-75E6-834E-905C-AD51B49FC46C}" destId="{63F93934-2AC3-9648-8CA6-3DA17D6C6078}" srcOrd="5" destOrd="0" presId="urn:microsoft.com/office/officeart/2005/8/layout/list1"/>
    <dgm:cxn modelId="{65BEFF50-6347-694C-975C-2D83EB0866B2}" type="presParOf" srcId="{280BC350-75E6-834E-905C-AD51B49FC46C}" destId="{B4284E69-C56C-5140-BA9E-1D21A196E4ED}" srcOrd="6" destOrd="0" presId="urn:microsoft.com/office/officeart/2005/8/layout/list1"/>
    <dgm:cxn modelId="{FB3D268A-B77B-574D-A5BD-B4C234331832}" type="presParOf" srcId="{280BC350-75E6-834E-905C-AD51B49FC46C}" destId="{13F129FE-419C-BA4B-9AC4-CE525842ED7F}" srcOrd="7" destOrd="0" presId="urn:microsoft.com/office/officeart/2005/8/layout/list1"/>
    <dgm:cxn modelId="{1F8DEF56-8421-0542-A7AF-84907D6E4F12}" type="presParOf" srcId="{280BC350-75E6-834E-905C-AD51B49FC46C}" destId="{887D091F-B29A-D64F-B63D-C22003F68972}" srcOrd="8" destOrd="0" presId="urn:microsoft.com/office/officeart/2005/8/layout/list1"/>
    <dgm:cxn modelId="{FDB7A057-167A-4C40-A472-74B7089E7917}" type="presParOf" srcId="{887D091F-B29A-D64F-B63D-C22003F68972}" destId="{5FCADF46-BE90-6B4A-8229-62260EB87574}" srcOrd="0" destOrd="0" presId="urn:microsoft.com/office/officeart/2005/8/layout/list1"/>
    <dgm:cxn modelId="{E529AC00-7AF7-544A-BB79-7CB05BE45297}" type="presParOf" srcId="{887D091F-B29A-D64F-B63D-C22003F68972}" destId="{D4C9549B-FB96-8648-AD0B-A16750CFB178}" srcOrd="1" destOrd="0" presId="urn:microsoft.com/office/officeart/2005/8/layout/list1"/>
    <dgm:cxn modelId="{194F02BD-9563-1B45-981B-F31B9388E871}" type="presParOf" srcId="{280BC350-75E6-834E-905C-AD51B49FC46C}" destId="{3E8FA9E3-EF0A-2F43-816C-1E0E7D63A5BA}" srcOrd="9" destOrd="0" presId="urn:microsoft.com/office/officeart/2005/8/layout/list1"/>
    <dgm:cxn modelId="{C08BE3EE-216F-7F41-B557-B9E8BB097E13}" type="presParOf" srcId="{280BC350-75E6-834E-905C-AD51B49FC46C}" destId="{4A1DF163-1128-F045-804E-57CBC13C97C5}" srcOrd="10" destOrd="0" presId="urn:microsoft.com/office/officeart/2005/8/layout/list1"/>
    <dgm:cxn modelId="{EBB7F310-3668-E74F-A834-ACF31547BC32}" type="presParOf" srcId="{280BC350-75E6-834E-905C-AD51B49FC46C}" destId="{07D14393-49A5-4845-BA19-9EF8CDCC881E}" srcOrd="11" destOrd="0" presId="urn:microsoft.com/office/officeart/2005/8/layout/list1"/>
    <dgm:cxn modelId="{EDE776FD-1DBB-1346-822D-789122D4F491}" type="presParOf" srcId="{280BC350-75E6-834E-905C-AD51B49FC46C}" destId="{A5730FE7-7104-9342-B8DF-115B82D66360}" srcOrd="12" destOrd="0" presId="urn:microsoft.com/office/officeart/2005/8/layout/list1"/>
    <dgm:cxn modelId="{C62FD4C3-7458-7543-A151-F6E4A0A8818F}" type="presParOf" srcId="{A5730FE7-7104-9342-B8DF-115B82D66360}" destId="{DC12C74D-AB3F-B34E-BE14-6EF3B574C44E}" srcOrd="0" destOrd="0" presId="urn:microsoft.com/office/officeart/2005/8/layout/list1"/>
    <dgm:cxn modelId="{FDFA2C0D-4944-324C-B190-A41816D0FB7C}" type="presParOf" srcId="{A5730FE7-7104-9342-B8DF-115B82D66360}" destId="{5D277559-DA2D-5D4C-9079-E7CE128BD693}" srcOrd="1" destOrd="0" presId="urn:microsoft.com/office/officeart/2005/8/layout/list1"/>
    <dgm:cxn modelId="{0F3F3689-4B3C-F242-80AC-B7C9535964D0}" type="presParOf" srcId="{280BC350-75E6-834E-905C-AD51B49FC46C}" destId="{A734187F-EC6B-FC4F-950A-271B2CA349C8}" srcOrd="13" destOrd="0" presId="urn:microsoft.com/office/officeart/2005/8/layout/list1"/>
    <dgm:cxn modelId="{AB296BBD-1A2E-AD49-8B3A-0C86687BA40F}" type="presParOf" srcId="{280BC350-75E6-834E-905C-AD51B49FC46C}" destId="{A5FD27B6-38D8-BE4F-B4E2-B5AEE03320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68064-67D4-1646-934D-F63E28F70F8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681242A2-DACA-0644-AF48-2EA8BA97B6B3}">
      <dgm:prSet phldrT="[Text]"/>
      <dgm:spPr/>
      <dgm:t>
        <a:bodyPr/>
        <a:lstStyle/>
        <a:p>
          <a:r>
            <a:rPr lang="en-GB" dirty="0"/>
            <a:t>C/1 ITEM 2</a:t>
          </a:r>
        </a:p>
      </dgm:t>
    </dgm:pt>
    <dgm:pt modelId="{7F95C04A-5F89-1649-BB1F-657C7778CDD3}" type="parTrans" cxnId="{48A86EAD-C9B2-6C46-9E59-A71E44943110}">
      <dgm:prSet/>
      <dgm:spPr/>
      <dgm:t>
        <a:bodyPr/>
        <a:lstStyle/>
        <a:p>
          <a:endParaRPr lang="en-GB"/>
        </a:p>
      </dgm:t>
    </dgm:pt>
    <dgm:pt modelId="{8F3DF79C-AF4A-8A4D-A0E0-1CE0F948B11F}" type="sibTrans" cxnId="{48A86EAD-C9B2-6C46-9E59-A71E44943110}">
      <dgm:prSet/>
      <dgm:spPr/>
      <dgm:t>
        <a:bodyPr/>
        <a:lstStyle/>
        <a:p>
          <a:endParaRPr lang="en-GB"/>
        </a:p>
      </dgm:t>
    </dgm:pt>
    <dgm:pt modelId="{284EB37C-E924-8443-93F9-9868DB89A046}">
      <dgm:prSet phldrT="[Text]"/>
      <dgm:spPr/>
      <dgm:t>
        <a:bodyPr/>
        <a:lstStyle/>
        <a:p>
          <a:r>
            <a:rPr lang="en-GB" dirty="0"/>
            <a:t>C1/ ITEM 3</a:t>
          </a:r>
        </a:p>
      </dgm:t>
    </dgm:pt>
    <dgm:pt modelId="{8BDBB950-493D-2B4B-822E-3F2D1D26509A}" type="parTrans" cxnId="{5F626D68-E425-6643-86B6-576DEE32FD81}">
      <dgm:prSet/>
      <dgm:spPr/>
      <dgm:t>
        <a:bodyPr/>
        <a:lstStyle/>
        <a:p>
          <a:endParaRPr lang="en-GB"/>
        </a:p>
      </dgm:t>
    </dgm:pt>
    <dgm:pt modelId="{801E5497-BE02-A64E-B00D-E0A3AB5A3FC0}" type="sibTrans" cxnId="{5F626D68-E425-6643-86B6-576DEE32FD81}">
      <dgm:prSet/>
      <dgm:spPr/>
      <dgm:t>
        <a:bodyPr/>
        <a:lstStyle/>
        <a:p>
          <a:endParaRPr lang="en-GB"/>
        </a:p>
      </dgm:t>
    </dgm:pt>
    <dgm:pt modelId="{DBF751E4-6B58-D84E-A6B8-2077937FCA7C}">
      <dgm:prSet phldrT="[Text]"/>
      <dgm:spPr/>
      <dgm:t>
        <a:bodyPr/>
        <a:lstStyle/>
        <a:p>
          <a:r>
            <a:rPr lang="en-GB" dirty="0"/>
            <a:t>C1/ ITEM 4</a:t>
          </a:r>
        </a:p>
      </dgm:t>
    </dgm:pt>
    <dgm:pt modelId="{7D77FC35-AD52-1C48-907E-69FC63AD0FB9}" type="parTrans" cxnId="{0B1F2D80-4E76-0946-94FB-48289773EEA5}">
      <dgm:prSet/>
      <dgm:spPr/>
      <dgm:t>
        <a:bodyPr/>
        <a:lstStyle/>
        <a:p>
          <a:endParaRPr lang="en-GB"/>
        </a:p>
      </dgm:t>
    </dgm:pt>
    <dgm:pt modelId="{F9C5949C-C904-AF4F-9FA2-3A761F4B20CA}" type="sibTrans" cxnId="{0B1F2D80-4E76-0946-94FB-48289773EEA5}">
      <dgm:prSet/>
      <dgm:spPr/>
      <dgm:t>
        <a:bodyPr/>
        <a:lstStyle/>
        <a:p>
          <a:endParaRPr lang="en-GB"/>
        </a:p>
      </dgm:t>
    </dgm:pt>
    <dgm:pt modelId="{359C2F06-32DF-7444-A82A-9A65E19EC23F}">
      <dgm:prSet phldrT="[Text]"/>
      <dgm:spPr/>
      <dgm:t>
        <a:bodyPr/>
        <a:lstStyle/>
        <a:p>
          <a:r>
            <a:rPr lang="en-GB" dirty="0"/>
            <a:t>C1/ ITEM 1</a:t>
          </a:r>
        </a:p>
      </dgm:t>
    </dgm:pt>
    <dgm:pt modelId="{37E0002D-905F-B445-A850-1613EE926CB9}" type="sibTrans" cxnId="{B93451DA-838A-B740-979B-C0777297EA80}">
      <dgm:prSet/>
      <dgm:spPr/>
      <dgm:t>
        <a:bodyPr/>
        <a:lstStyle/>
        <a:p>
          <a:endParaRPr lang="en-GB"/>
        </a:p>
      </dgm:t>
    </dgm:pt>
    <dgm:pt modelId="{B56DEFC1-C8C2-8A45-A58B-E0675813207F}" type="parTrans" cxnId="{B93451DA-838A-B740-979B-C0777297EA80}">
      <dgm:prSet/>
      <dgm:spPr/>
      <dgm:t>
        <a:bodyPr/>
        <a:lstStyle/>
        <a:p>
          <a:endParaRPr lang="en-GB"/>
        </a:p>
      </dgm:t>
    </dgm:pt>
    <dgm:pt modelId="{280BC350-75E6-834E-905C-AD51B49FC46C}" type="pres">
      <dgm:prSet presAssocID="{24C68064-67D4-1646-934D-F63E28F70F89}" presName="linear" presStyleCnt="0">
        <dgm:presLayoutVars>
          <dgm:dir/>
          <dgm:animLvl val="lvl"/>
          <dgm:resizeHandles val="exact"/>
        </dgm:presLayoutVars>
      </dgm:prSet>
      <dgm:spPr/>
    </dgm:pt>
    <dgm:pt modelId="{C858CF13-6328-EA44-A245-36F62D286200}" type="pres">
      <dgm:prSet presAssocID="{359C2F06-32DF-7444-A82A-9A65E19EC23F}" presName="parentLin" presStyleCnt="0"/>
      <dgm:spPr/>
    </dgm:pt>
    <dgm:pt modelId="{F89F72E9-7F70-734D-A108-F0765CF0C486}" type="pres">
      <dgm:prSet presAssocID="{359C2F06-32DF-7444-A82A-9A65E19EC23F}" presName="parentLeftMargin" presStyleLbl="node1" presStyleIdx="0" presStyleCnt="4"/>
      <dgm:spPr/>
    </dgm:pt>
    <dgm:pt modelId="{0E2CEA24-E89A-DD4E-90A5-59D6827E7D84}" type="pres">
      <dgm:prSet presAssocID="{359C2F06-32DF-7444-A82A-9A65E19EC2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D4A27A-AAC0-0B4A-9352-CF0D714F3D14}" type="pres">
      <dgm:prSet presAssocID="{359C2F06-32DF-7444-A82A-9A65E19EC23F}" presName="negativeSpace" presStyleCnt="0"/>
      <dgm:spPr/>
    </dgm:pt>
    <dgm:pt modelId="{4378DC71-EB99-C642-AD18-C21BD42ACBE4}" type="pres">
      <dgm:prSet presAssocID="{359C2F06-32DF-7444-A82A-9A65E19EC23F}" presName="childText" presStyleLbl="conFgAcc1" presStyleIdx="0" presStyleCnt="4">
        <dgm:presLayoutVars>
          <dgm:bulletEnabled val="1"/>
        </dgm:presLayoutVars>
      </dgm:prSet>
      <dgm:spPr/>
    </dgm:pt>
    <dgm:pt modelId="{23165984-D4A7-FA43-BD20-36752BD0321F}" type="pres">
      <dgm:prSet presAssocID="{37E0002D-905F-B445-A850-1613EE926CB9}" presName="spaceBetweenRectangles" presStyleCnt="0"/>
      <dgm:spPr/>
    </dgm:pt>
    <dgm:pt modelId="{4347F163-62C6-C64E-869B-7C5DAB2F9351}" type="pres">
      <dgm:prSet presAssocID="{681242A2-DACA-0644-AF48-2EA8BA97B6B3}" presName="parentLin" presStyleCnt="0"/>
      <dgm:spPr/>
    </dgm:pt>
    <dgm:pt modelId="{45CE62BC-4A86-784F-A5AE-FBF867CD16F5}" type="pres">
      <dgm:prSet presAssocID="{681242A2-DACA-0644-AF48-2EA8BA97B6B3}" presName="parentLeftMargin" presStyleLbl="node1" presStyleIdx="0" presStyleCnt="4"/>
      <dgm:spPr/>
    </dgm:pt>
    <dgm:pt modelId="{1573D10C-590D-3449-A7BA-10EC8A29E87E}" type="pres">
      <dgm:prSet presAssocID="{681242A2-DACA-0644-AF48-2EA8BA97B6B3}" presName="parentText" presStyleLbl="node1" presStyleIdx="1" presStyleCnt="4" custLinFactNeighborX="-15894">
        <dgm:presLayoutVars>
          <dgm:chMax val="0"/>
          <dgm:bulletEnabled val="1"/>
        </dgm:presLayoutVars>
      </dgm:prSet>
      <dgm:spPr/>
    </dgm:pt>
    <dgm:pt modelId="{63F93934-2AC3-9648-8CA6-3DA17D6C6078}" type="pres">
      <dgm:prSet presAssocID="{681242A2-DACA-0644-AF48-2EA8BA97B6B3}" presName="negativeSpace" presStyleCnt="0"/>
      <dgm:spPr/>
    </dgm:pt>
    <dgm:pt modelId="{B4284E69-C56C-5140-BA9E-1D21A196E4ED}" type="pres">
      <dgm:prSet presAssocID="{681242A2-DACA-0644-AF48-2EA8BA97B6B3}" presName="childText" presStyleLbl="conFgAcc1" presStyleIdx="1" presStyleCnt="4">
        <dgm:presLayoutVars>
          <dgm:bulletEnabled val="1"/>
        </dgm:presLayoutVars>
      </dgm:prSet>
      <dgm:spPr/>
    </dgm:pt>
    <dgm:pt modelId="{13F129FE-419C-BA4B-9AC4-CE525842ED7F}" type="pres">
      <dgm:prSet presAssocID="{8F3DF79C-AF4A-8A4D-A0E0-1CE0F948B11F}" presName="spaceBetweenRectangles" presStyleCnt="0"/>
      <dgm:spPr/>
    </dgm:pt>
    <dgm:pt modelId="{887D091F-B29A-D64F-B63D-C22003F68972}" type="pres">
      <dgm:prSet presAssocID="{284EB37C-E924-8443-93F9-9868DB89A046}" presName="parentLin" presStyleCnt="0"/>
      <dgm:spPr/>
    </dgm:pt>
    <dgm:pt modelId="{5FCADF46-BE90-6B4A-8229-62260EB87574}" type="pres">
      <dgm:prSet presAssocID="{284EB37C-E924-8443-93F9-9868DB89A046}" presName="parentLeftMargin" presStyleLbl="node1" presStyleIdx="1" presStyleCnt="4"/>
      <dgm:spPr/>
    </dgm:pt>
    <dgm:pt modelId="{D4C9549B-FB96-8648-AD0B-A16750CFB178}" type="pres">
      <dgm:prSet presAssocID="{284EB37C-E924-8443-93F9-9868DB89A0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FA9E3-EF0A-2F43-816C-1E0E7D63A5BA}" type="pres">
      <dgm:prSet presAssocID="{284EB37C-E924-8443-93F9-9868DB89A046}" presName="negativeSpace" presStyleCnt="0"/>
      <dgm:spPr/>
    </dgm:pt>
    <dgm:pt modelId="{4A1DF163-1128-F045-804E-57CBC13C97C5}" type="pres">
      <dgm:prSet presAssocID="{284EB37C-E924-8443-93F9-9868DB89A046}" presName="childText" presStyleLbl="conFgAcc1" presStyleIdx="2" presStyleCnt="4">
        <dgm:presLayoutVars>
          <dgm:bulletEnabled val="1"/>
        </dgm:presLayoutVars>
      </dgm:prSet>
      <dgm:spPr/>
    </dgm:pt>
    <dgm:pt modelId="{07D14393-49A5-4845-BA19-9EF8CDCC881E}" type="pres">
      <dgm:prSet presAssocID="{801E5497-BE02-A64E-B00D-E0A3AB5A3FC0}" presName="spaceBetweenRectangles" presStyleCnt="0"/>
      <dgm:spPr/>
    </dgm:pt>
    <dgm:pt modelId="{A5730FE7-7104-9342-B8DF-115B82D66360}" type="pres">
      <dgm:prSet presAssocID="{DBF751E4-6B58-D84E-A6B8-2077937FCA7C}" presName="parentLin" presStyleCnt="0"/>
      <dgm:spPr/>
    </dgm:pt>
    <dgm:pt modelId="{DC12C74D-AB3F-B34E-BE14-6EF3B574C44E}" type="pres">
      <dgm:prSet presAssocID="{DBF751E4-6B58-D84E-A6B8-2077937FCA7C}" presName="parentLeftMargin" presStyleLbl="node1" presStyleIdx="2" presStyleCnt="4"/>
      <dgm:spPr/>
    </dgm:pt>
    <dgm:pt modelId="{5D277559-DA2D-5D4C-9079-E7CE128BD693}" type="pres">
      <dgm:prSet presAssocID="{DBF751E4-6B58-D84E-A6B8-2077937FCA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34187F-EC6B-FC4F-950A-271B2CA349C8}" type="pres">
      <dgm:prSet presAssocID="{DBF751E4-6B58-D84E-A6B8-2077937FCA7C}" presName="negativeSpace" presStyleCnt="0"/>
      <dgm:spPr/>
    </dgm:pt>
    <dgm:pt modelId="{A5FD27B6-38D8-BE4F-B4E2-B5AEE033204A}" type="pres">
      <dgm:prSet presAssocID="{DBF751E4-6B58-D84E-A6B8-2077937FCA7C}" presName="childText" presStyleLbl="conFgAcc1" presStyleIdx="3" presStyleCnt="4" custLinFactNeighborX="-1408" custLinFactNeighborY="74797">
        <dgm:presLayoutVars>
          <dgm:bulletEnabled val="1"/>
        </dgm:presLayoutVars>
      </dgm:prSet>
      <dgm:spPr/>
    </dgm:pt>
  </dgm:ptLst>
  <dgm:cxnLst>
    <dgm:cxn modelId="{35CD4C16-DE9D-1B48-920D-89AE6BF9141D}" type="presOf" srcId="{359C2F06-32DF-7444-A82A-9A65E19EC23F}" destId="{F89F72E9-7F70-734D-A108-F0765CF0C486}" srcOrd="0" destOrd="0" presId="urn:microsoft.com/office/officeart/2005/8/layout/list1"/>
    <dgm:cxn modelId="{7DBEE54E-FE90-0649-AE07-2BAD969354BA}" type="presOf" srcId="{24C68064-67D4-1646-934D-F63E28F70F89}" destId="{280BC350-75E6-834E-905C-AD51B49FC46C}" srcOrd="0" destOrd="0" presId="urn:microsoft.com/office/officeart/2005/8/layout/list1"/>
    <dgm:cxn modelId="{5F626D68-E425-6643-86B6-576DEE32FD81}" srcId="{24C68064-67D4-1646-934D-F63E28F70F89}" destId="{284EB37C-E924-8443-93F9-9868DB89A046}" srcOrd="2" destOrd="0" parTransId="{8BDBB950-493D-2B4B-822E-3F2D1D26509A}" sibTransId="{801E5497-BE02-A64E-B00D-E0A3AB5A3FC0}"/>
    <dgm:cxn modelId="{0B1F2D80-4E76-0946-94FB-48289773EEA5}" srcId="{24C68064-67D4-1646-934D-F63E28F70F89}" destId="{DBF751E4-6B58-D84E-A6B8-2077937FCA7C}" srcOrd="3" destOrd="0" parTransId="{7D77FC35-AD52-1C48-907E-69FC63AD0FB9}" sibTransId="{F9C5949C-C904-AF4F-9FA2-3A761F4B20CA}"/>
    <dgm:cxn modelId="{66BD38A7-7DD7-B04E-90AA-508DC0168560}" type="presOf" srcId="{681242A2-DACA-0644-AF48-2EA8BA97B6B3}" destId="{1573D10C-590D-3449-A7BA-10EC8A29E87E}" srcOrd="1" destOrd="0" presId="urn:microsoft.com/office/officeart/2005/8/layout/list1"/>
    <dgm:cxn modelId="{43C9FCAA-A04D-1743-A238-C67368DC2C43}" type="presOf" srcId="{284EB37C-E924-8443-93F9-9868DB89A046}" destId="{D4C9549B-FB96-8648-AD0B-A16750CFB178}" srcOrd="1" destOrd="0" presId="urn:microsoft.com/office/officeart/2005/8/layout/list1"/>
    <dgm:cxn modelId="{48A86EAD-C9B2-6C46-9E59-A71E44943110}" srcId="{24C68064-67D4-1646-934D-F63E28F70F89}" destId="{681242A2-DACA-0644-AF48-2EA8BA97B6B3}" srcOrd="1" destOrd="0" parTransId="{7F95C04A-5F89-1649-BB1F-657C7778CDD3}" sibTransId="{8F3DF79C-AF4A-8A4D-A0E0-1CE0F948B11F}"/>
    <dgm:cxn modelId="{4223F8AE-42C1-3544-AD83-B8BD86027115}" type="presOf" srcId="{359C2F06-32DF-7444-A82A-9A65E19EC23F}" destId="{0E2CEA24-E89A-DD4E-90A5-59D6827E7D84}" srcOrd="1" destOrd="0" presId="urn:microsoft.com/office/officeart/2005/8/layout/list1"/>
    <dgm:cxn modelId="{90DDDFAF-5D82-2240-96FC-0F6C8047219B}" type="presOf" srcId="{DBF751E4-6B58-D84E-A6B8-2077937FCA7C}" destId="{5D277559-DA2D-5D4C-9079-E7CE128BD693}" srcOrd="1" destOrd="0" presId="urn:microsoft.com/office/officeart/2005/8/layout/list1"/>
    <dgm:cxn modelId="{10472ED2-DC1A-9042-A5AC-4004791629C7}" type="presOf" srcId="{284EB37C-E924-8443-93F9-9868DB89A046}" destId="{5FCADF46-BE90-6B4A-8229-62260EB87574}" srcOrd="0" destOrd="0" presId="urn:microsoft.com/office/officeart/2005/8/layout/list1"/>
    <dgm:cxn modelId="{B93451DA-838A-B740-979B-C0777297EA80}" srcId="{24C68064-67D4-1646-934D-F63E28F70F89}" destId="{359C2F06-32DF-7444-A82A-9A65E19EC23F}" srcOrd="0" destOrd="0" parTransId="{B56DEFC1-C8C2-8A45-A58B-E0675813207F}" sibTransId="{37E0002D-905F-B445-A850-1613EE926CB9}"/>
    <dgm:cxn modelId="{8CD8C0F0-D4BE-6B4B-9820-EA19EF987DBF}" type="presOf" srcId="{DBF751E4-6B58-D84E-A6B8-2077937FCA7C}" destId="{DC12C74D-AB3F-B34E-BE14-6EF3B574C44E}" srcOrd="0" destOrd="0" presId="urn:microsoft.com/office/officeart/2005/8/layout/list1"/>
    <dgm:cxn modelId="{5264A8FE-1063-9246-864A-1FDA6A9DAED3}" type="presOf" srcId="{681242A2-DACA-0644-AF48-2EA8BA97B6B3}" destId="{45CE62BC-4A86-784F-A5AE-FBF867CD16F5}" srcOrd="0" destOrd="0" presId="urn:microsoft.com/office/officeart/2005/8/layout/list1"/>
    <dgm:cxn modelId="{95C9F6DB-E113-1E49-8377-96DAD855DFC5}" type="presParOf" srcId="{280BC350-75E6-834E-905C-AD51B49FC46C}" destId="{C858CF13-6328-EA44-A245-36F62D286200}" srcOrd="0" destOrd="0" presId="urn:microsoft.com/office/officeart/2005/8/layout/list1"/>
    <dgm:cxn modelId="{C2452540-0DD0-6F44-AE8B-37610D83354A}" type="presParOf" srcId="{C858CF13-6328-EA44-A245-36F62D286200}" destId="{F89F72E9-7F70-734D-A108-F0765CF0C486}" srcOrd="0" destOrd="0" presId="urn:microsoft.com/office/officeart/2005/8/layout/list1"/>
    <dgm:cxn modelId="{9C4EE6A6-BC71-7949-90C7-3BB05221D770}" type="presParOf" srcId="{C858CF13-6328-EA44-A245-36F62D286200}" destId="{0E2CEA24-E89A-DD4E-90A5-59D6827E7D84}" srcOrd="1" destOrd="0" presId="urn:microsoft.com/office/officeart/2005/8/layout/list1"/>
    <dgm:cxn modelId="{99784859-006E-904A-B666-2802A2D0DE88}" type="presParOf" srcId="{280BC350-75E6-834E-905C-AD51B49FC46C}" destId="{25D4A27A-AAC0-0B4A-9352-CF0D714F3D14}" srcOrd="1" destOrd="0" presId="urn:microsoft.com/office/officeart/2005/8/layout/list1"/>
    <dgm:cxn modelId="{1BF27781-C4E2-2345-8429-B1ADE37E0D29}" type="presParOf" srcId="{280BC350-75E6-834E-905C-AD51B49FC46C}" destId="{4378DC71-EB99-C642-AD18-C21BD42ACBE4}" srcOrd="2" destOrd="0" presId="urn:microsoft.com/office/officeart/2005/8/layout/list1"/>
    <dgm:cxn modelId="{9A5C23F1-8BC1-974F-A800-0CC31AAE398B}" type="presParOf" srcId="{280BC350-75E6-834E-905C-AD51B49FC46C}" destId="{23165984-D4A7-FA43-BD20-36752BD0321F}" srcOrd="3" destOrd="0" presId="urn:microsoft.com/office/officeart/2005/8/layout/list1"/>
    <dgm:cxn modelId="{59407B80-CF67-7240-A50B-4AA61CFA160A}" type="presParOf" srcId="{280BC350-75E6-834E-905C-AD51B49FC46C}" destId="{4347F163-62C6-C64E-869B-7C5DAB2F9351}" srcOrd="4" destOrd="0" presId="urn:microsoft.com/office/officeart/2005/8/layout/list1"/>
    <dgm:cxn modelId="{9671334D-5B46-B647-995E-AA4732EFC33D}" type="presParOf" srcId="{4347F163-62C6-C64E-869B-7C5DAB2F9351}" destId="{45CE62BC-4A86-784F-A5AE-FBF867CD16F5}" srcOrd="0" destOrd="0" presId="urn:microsoft.com/office/officeart/2005/8/layout/list1"/>
    <dgm:cxn modelId="{FD201A8C-CAF8-8D4A-BFDF-59C99CDEDAD8}" type="presParOf" srcId="{4347F163-62C6-C64E-869B-7C5DAB2F9351}" destId="{1573D10C-590D-3449-A7BA-10EC8A29E87E}" srcOrd="1" destOrd="0" presId="urn:microsoft.com/office/officeart/2005/8/layout/list1"/>
    <dgm:cxn modelId="{75955E6C-9968-C241-A56F-D966B4FECB73}" type="presParOf" srcId="{280BC350-75E6-834E-905C-AD51B49FC46C}" destId="{63F93934-2AC3-9648-8CA6-3DA17D6C6078}" srcOrd="5" destOrd="0" presId="urn:microsoft.com/office/officeart/2005/8/layout/list1"/>
    <dgm:cxn modelId="{65BEFF50-6347-694C-975C-2D83EB0866B2}" type="presParOf" srcId="{280BC350-75E6-834E-905C-AD51B49FC46C}" destId="{B4284E69-C56C-5140-BA9E-1D21A196E4ED}" srcOrd="6" destOrd="0" presId="urn:microsoft.com/office/officeart/2005/8/layout/list1"/>
    <dgm:cxn modelId="{FB3D268A-B77B-574D-A5BD-B4C234331832}" type="presParOf" srcId="{280BC350-75E6-834E-905C-AD51B49FC46C}" destId="{13F129FE-419C-BA4B-9AC4-CE525842ED7F}" srcOrd="7" destOrd="0" presId="urn:microsoft.com/office/officeart/2005/8/layout/list1"/>
    <dgm:cxn modelId="{1F8DEF56-8421-0542-A7AF-84907D6E4F12}" type="presParOf" srcId="{280BC350-75E6-834E-905C-AD51B49FC46C}" destId="{887D091F-B29A-D64F-B63D-C22003F68972}" srcOrd="8" destOrd="0" presId="urn:microsoft.com/office/officeart/2005/8/layout/list1"/>
    <dgm:cxn modelId="{FDB7A057-167A-4C40-A472-74B7089E7917}" type="presParOf" srcId="{887D091F-B29A-D64F-B63D-C22003F68972}" destId="{5FCADF46-BE90-6B4A-8229-62260EB87574}" srcOrd="0" destOrd="0" presId="urn:microsoft.com/office/officeart/2005/8/layout/list1"/>
    <dgm:cxn modelId="{E529AC00-7AF7-544A-BB79-7CB05BE45297}" type="presParOf" srcId="{887D091F-B29A-D64F-B63D-C22003F68972}" destId="{D4C9549B-FB96-8648-AD0B-A16750CFB178}" srcOrd="1" destOrd="0" presId="urn:microsoft.com/office/officeart/2005/8/layout/list1"/>
    <dgm:cxn modelId="{194F02BD-9563-1B45-981B-F31B9388E871}" type="presParOf" srcId="{280BC350-75E6-834E-905C-AD51B49FC46C}" destId="{3E8FA9E3-EF0A-2F43-816C-1E0E7D63A5BA}" srcOrd="9" destOrd="0" presId="urn:microsoft.com/office/officeart/2005/8/layout/list1"/>
    <dgm:cxn modelId="{C08BE3EE-216F-7F41-B557-B9E8BB097E13}" type="presParOf" srcId="{280BC350-75E6-834E-905C-AD51B49FC46C}" destId="{4A1DF163-1128-F045-804E-57CBC13C97C5}" srcOrd="10" destOrd="0" presId="urn:microsoft.com/office/officeart/2005/8/layout/list1"/>
    <dgm:cxn modelId="{EBB7F310-3668-E74F-A834-ACF31547BC32}" type="presParOf" srcId="{280BC350-75E6-834E-905C-AD51B49FC46C}" destId="{07D14393-49A5-4845-BA19-9EF8CDCC881E}" srcOrd="11" destOrd="0" presId="urn:microsoft.com/office/officeart/2005/8/layout/list1"/>
    <dgm:cxn modelId="{EDE776FD-1DBB-1346-822D-789122D4F491}" type="presParOf" srcId="{280BC350-75E6-834E-905C-AD51B49FC46C}" destId="{A5730FE7-7104-9342-B8DF-115B82D66360}" srcOrd="12" destOrd="0" presId="urn:microsoft.com/office/officeart/2005/8/layout/list1"/>
    <dgm:cxn modelId="{C62FD4C3-7458-7543-A151-F6E4A0A8818F}" type="presParOf" srcId="{A5730FE7-7104-9342-B8DF-115B82D66360}" destId="{DC12C74D-AB3F-B34E-BE14-6EF3B574C44E}" srcOrd="0" destOrd="0" presId="urn:microsoft.com/office/officeart/2005/8/layout/list1"/>
    <dgm:cxn modelId="{FDFA2C0D-4944-324C-B190-A41816D0FB7C}" type="presParOf" srcId="{A5730FE7-7104-9342-B8DF-115B82D66360}" destId="{5D277559-DA2D-5D4C-9079-E7CE128BD693}" srcOrd="1" destOrd="0" presId="urn:microsoft.com/office/officeart/2005/8/layout/list1"/>
    <dgm:cxn modelId="{0F3F3689-4B3C-F242-80AC-B7C9535964D0}" type="presParOf" srcId="{280BC350-75E6-834E-905C-AD51B49FC46C}" destId="{A734187F-EC6B-FC4F-950A-271B2CA349C8}" srcOrd="13" destOrd="0" presId="urn:microsoft.com/office/officeart/2005/8/layout/list1"/>
    <dgm:cxn modelId="{AB296BBD-1A2E-AD49-8B3A-0C86687BA40F}" type="presParOf" srcId="{280BC350-75E6-834E-905C-AD51B49FC46C}" destId="{A5FD27B6-38D8-BE4F-B4E2-B5AEE03320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DC71-EB99-C642-AD18-C21BD42ACBE4}">
      <dsp:nvSpPr>
        <dsp:cNvPr id="0" name=""/>
        <dsp:cNvSpPr/>
      </dsp:nvSpPr>
      <dsp:spPr>
        <a:xfrm>
          <a:off x="0" y="417599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CEA24-E89A-DD4E-90A5-59D6827E7D84}">
      <dsp:nvSpPr>
        <dsp:cNvPr id="0" name=""/>
        <dsp:cNvSpPr/>
      </dsp:nvSpPr>
      <dsp:spPr>
        <a:xfrm>
          <a:off x="541020" y="431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1</a:t>
          </a:r>
        </a:p>
      </dsp:txBody>
      <dsp:txXfrm>
        <a:off x="581369" y="44668"/>
        <a:ext cx="7493582" cy="745862"/>
      </dsp:txXfrm>
    </dsp:sp>
    <dsp:sp modelId="{B4284E69-C56C-5140-BA9E-1D21A196E4ED}">
      <dsp:nvSpPr>
        <dsp:cNvPr id="0" name=""/>
        <dsp:cNvSpPr/>
      </dsp:nvSpPr>
      <dsp:spPr>
        <a:xfrm>
          <a:off x="0" y="168768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3D10C-590D-3449-A7BA-10EC8A29E87E}">
      <dsp:nvSpPr>
        <dsp:cNvPr id="0" name=""/>
        <dsp:cNvSpPr/>
      </dsp:nvSpPr>
      <dsp:spPr>
        <a:xfrm>
          <a:off x="455030" y="127439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2</a:t>
          </a:r>
        </a:p>
      </dsp:txBody>
      <dsp:txXfrm>
        <a:off x="495379" y="1314748"/>
        <a:ext cx="7493582" cy="745862"/>
      </dsp:txXfrm>
    </dsp:sp>
    <dsp:sp modelId="{4A1DF163-1128-F045-804E-57CBC13C97C5}">
      <dsp:nvSpPr>
        <dsp:cNvPr id="0" name=""/>
        <dsp:cNvSpPr/>
      </dsp:nvSpPr>
      <dsp:spPr>
        <a:xfrm>
          <a:off x="0" y="29577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549B-FB96-8648-AD0B-A16750CFB178}">
      <dsp:nvSpPr>
        <dsp:cNvPr id="0" name=""/>
        <dsp:cNvSpPr/>
      </dsp:nvSpPr>
      <dsp:spPr>
        <a:xfrm>
          <a:off x="541020" y="254448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3</a:t>
          </a:r>
        </a:p>
      </dsp:txBody>
      <dsp:txXfrm>
        <a:off x="581369" y="2584829"/>
        <a:ext cx="7493582" cy="745862"/>
      </dsp:txXfrm>
    </dsp:sp>
    <dsp:sp modelId="{A5FD27B6-38D8-BE4F-B4E2-B5AEE033204A}">
      <dsp:nvSpPr>
        <dsp:cNvPr id="0" name=""/>
        <dsp:cNvSpPr/>
      </dsp:nvSpPr>
      <dsp:spPr>
        <a:xfrm>
          <a:off x="0" y="42321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7559-DA2D-5D4C-9079-E7CE128BD693}">
      <dsp:nvSpPr>
        <dsp:cNvPr id="0" name=""/>
        <dsp:cNvSpPr/>
      </dsp:nvSpPr>
      <dsp:spPr>
        <a:xfrm>
          <a:off x="541020" y="381456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COLLECTION </a:t>
          </a:r>
          <a:r>
            <a:rPr lang="en-GB" sz="2800" kern="1200" dirty="0"/>
            <a:t>4</a:t>
          </a:r>
        </a:p>
      </dsp:txBody>
      <dsp:txXfrm>
        <a:off x="581369" y="3854909"/>
        <a:ext cx="749358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DC71-EB99-C642-AD18-C21BD42ACBE4}">
      <dsp:nvSpPr>
        <dsp:cNvPr id="0" name=""/>
        <dsp:cNvSpPr/>
      </dsp:nvSpPr>
      <dsp:spPr>
        <a:xfrm>
          <a:off x="0" y="417599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CEA24-E89A-DD4E-90A5-59D6827E7D84}">
      <dsp:nvSpPr>
        <dsp:cNvPr id="0" name=""/>
        <dsp:cNvSpPr/>
      </dsp:nvSpPr>
      <dsp:spPr>
        <a:xfrm>
          <a:off x="541020" y="431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1</a:t>
          </a:r>
        </a:p>
      </dsp:txBody>
      <dsp:txXfrm>
        <a:off x="581369" y="44668"/>
        <a:ext cx="7493582" cy="745862"/>
      </dsp:txXfrm>
    </dsp:sp>
    <dsp:sp modelId="{B4284E69-C56C-5140-BA9E-1D21A196E4ED}">
      <dsp:nvSpPr>
        <dsp:cNvPr id="0" name=""/>
        <dsp:cNvSpPr/>
      </dsp:nvSpPr>
      <dsp:spPr>
        <a:xfrm>
          <a:off x="0" y="168768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3D10C-590D-3449-A7BA-10EC8A29E87E}">
      <dsp:nvSpPr>
        <dsp:cNvPr id="0" name=""/>
        <dsp:cNvSpPr/>
      </dsp:nvSpPr>
      <dsp:spPr>
        <a:xfrm>
          <a:off x="455030" y="127439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C/1 ITEM 2</a:t>
          </a:r>
        </a:p>
      </dsp:txBody>
      <dsp:txXfrm>
        <a:off x="495379" y="1314748"/>
        <a:ext cx="7493582" cy="745862"/>
      </dsp:txXfrm>
    </dsp:sp>
    <dsp:sp modelId="{4A1DF163-1128-F045-804E-57CBC13C97C5}">
      <dsp:nvSpPr>
        <dsp:cNvPr id="0" name=""/>
        <dsp:cNvSpPr/>
      </dsp:nvSpPr>
      <dsp:spPr>
        <a:xfrm>
          <a:off x="0" y="29577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549B-FB96-8648-AD0B-A16750CFB178}">
      <dsp:nvSpPr>
        <dsp:cNvPr id="0" name=""/>
        <dsp:cNvSpPr/>
      </dsp:nvSpPr>
      <dsp:spPr>
        <a:xfrm>
          <a:off x="541020" y="254448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3</a:t>
          </a:r>
        </a:p>
      </dsp:txBody>
      <dsp:txXfrm>
        <a:off x="581369" y="2584829"/>
        <a:ext cx="7493582" cy="745862"/>
      </dsp:txXfrm>
    </dsp:sp>
    <dsp:sp modelId="{A5FD27B6-38D8-BE4F-B4E2-B5AEE033204A}">
      <dsp:nvSpPr>
        <dsp:cNvPr id="0" name=""/>
        <dsp:cNvSpPr/>
      </dsp:nvSpPr>
      <dsp:spPr>
        <a:xfrm>
          <a:off x="0" y="42321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7559-DA2D-5D4C-9079-E7CE128BD693}">
      <dsp:nvSpPr>
        <dsp:cNvPr id="0" name=""/>
        <dsp:cNvSpPr/>
      </dsp:nvSpPr>
      <dsp:spPr>
        <a:xfrm>
          <a:off x="541020" y="381456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4</a:t>
          </a:r>
        </a:p>
      </dsp:txBody>
      <dsp:txXfrm>
        <a:off x="581369" y="3854909"/>
        <a:ext cx="749358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FD8-3E6E-5D4A-B096-9D431B39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FBD0-C1D3-5247-B2F5-6B82BC42A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50E-0BDA-164D-AD59-3E10CA8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E478-F7C5-EE4B-928C-1E92BAD9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CDB1-D94D-414E-AE67-083E49BB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E00-A6CB-374C-81BE-D911542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C66D9-CCD1-C444-A3EF-62EB1B3B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127-F6C4-044A-8771-0D39C43B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9B6E-CA09-6141-9CF2-FA59149C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A985-82C0-0045-B867-37546EB6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F107B-70DD-794C-ADC4-AB3FCFDC5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F2996-A984-744D-97E0-85A2E6D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926-593A-C747-A401-410978BB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820F-3C4C-3C45-8F63-040CECDB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8451-5583-FF4B-9651-60B1640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116-B0FF-5644-A11F-43CDB9F1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C19F-1995-C648-B119-1C89DD5B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3435-C187-C547-826F-3E3546C8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7AA-C857-504C-A374-8DC759B6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741E-8A96-0343-80B8-8DF8480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2E9-6712-9746-9795-17B637F8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66B4-18CC-6C44-B09B-591FAD15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0C7E-BB78-0D40-B65D-769F98DA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7E6A-F0FF-2C4B-8270-49A5E3F4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F21B-34FB-F941-AA92-A14F9C9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CE77-6E43-7B49-A330-410D9FF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3F96-E93E-9245-BD50-24F7495B6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4AE9-31A0-D143-8A21-64D409DB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0992-4B5B-C545-94EA-E35860B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9374-C743-7A46-BB66-9BB66F1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35FC-F688-084F-B5A2-90A81232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6564-484C-C34C-8AE4-C8ABE9F7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B41C-31D0-4542-AF1B-0C51B04C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0970-164E-744A-86CE-6F434EEA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FA5FF-2FEF-FE40-BED2-9C60AA29A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C1FD-BE0A-AF4C-9320-8D2ACF19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FB459-EF48-604A-94FC-0F9FC48A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67809-1801-4048-B404-9DD4B7B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D777-99B7-1940-8610-8FB3DBD0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DF9-24BD-5545-858D-30ED5EC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20D9E-8FD3-724C-BF9E-159D3C72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176F-706D-F64E-B15C-4F645B4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5837D-393F-1840-9F2B-94B8B25F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2244-5329-A046-B4A9-65985F0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1851-92F6-2142-B94A-AF8437C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7810-1695-0B41-BEC5-8C1C753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9FF-C72B-034D-882C-CD2BAA87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3F91-DCE8-914A-B7E7-3D9223C9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5CD4B-BE3E-AB43-B496-8AFF3BFC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952A-22D3-E545-BAC7-D83CBE7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6F4F-D254-4E41-8E2E-EA492658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EA8-714D-2F4E-8BEA-4B919556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ED9-D007-274B-8FB6-F8E04CCA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7649E-BF90-7E49-BB50-D6A768F5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BC24-6702-3F42-B980-2E28A639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D71E-4BBF-FB48-98FE-FE98F91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AF0E-8245-1543-8519-D4C67037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C64D-76A2-4049-A404-D8A84F4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EDD99-FDB8-0C4B-AE5E-2FCC13F6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9073-E94E-F245-9BF0-FDF4B9E6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480-BB13-A94C-B0A4-C53F373D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0B92-1299-FB43-9C2C-5BE6657ED09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B44D-EB29-7C40-8067-3B1CB8D6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EDCB-17FC-4840-B2FE-8618A1F4C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6758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39928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C5A1D-2604-904A-A344-0CD3F30C817B}"/>
              </a:ext>
            </a:extLst>
          </p:cNvPr>
          <p:cNvSpPr/>
          <p:nvPr/>
        </p:nvSpPr>
        <p:spPr>
          <a:xfrm>
            <a:off x="685800" y="2270759"/>
            <a:ext cx="43586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EB68E-E36B-B246-A965-E4C029DFD370}"/>
              </a:ext>
            </a:extLst>
          </p:cNvPr>
          <p:cNvSpPr/>
          <p:nvPr/>
        </p:nvSpPr>
        <p:spPr>
          <a:xfrm>
            <a:off x="685800" y="3566162"/>
            <a:ext cx="43586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24A8A-CE8E-304C-83DC-2A3F9963B9EC}"/>
              </a:ext>
            </a:extLst>
          </p:cNvPr>
          <p:cNvSpPr/>
          <p:nvPr/>
        </p:nvSpPr>
        <p:spPr>
          <a:xfrm>
            <a:off x="5181600" y="2270759"/>
            <a:ext cx="664464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A9E7A-94FB-6C49-9BFC-8AF570631C6C}"/>
              </a:ext>
            </a:extLst>
          </p:cNvPr>
          <p:cNvSpPr/>
          <p:nvPr/>
        </p:nvSpPr>
        <p:spPr>
          <a:xfrm>
            <a:off x="5181600" y="3566162"/>
            <a:ext cx="664464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D8498-713C-CE47-B20F-9DD1F67C29A4}"/>
              </a:ext>
            </a:extLst>
          </p:cNvPr>
          <p:cNvSpPr/>
          <p:nvPr/>
        </p:nvSpPr>
        <p:spPr>
          <a:xfrm>
            <a:off x="9448800" y="4892045"/>
            <a:ext cx="23774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DE687-83E1-5441-8CF0-45C15EE47743}"/>
              </a:ext>
            </a:extLst>
          </p:cNvPr>
          <p:cNvSpPr/>
          <p:nvPr/>
        </p:nvSpPr>
        <p:spPr>
          <a:xfrm>
            <a:off x="952500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4318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CE99AE-44B3-1748-BC8F-3A783E6CA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804300"/>
              </p:ext>
            </p:extLst>
          </p:nvPr>
        </p:nvGraphicFramePr>
        <p:xfrm>
          <a:off x="152400" y="1402081"/>
          <a:ext cx="108204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CE99AE-44B3-1748-BC8F-3A783E6CA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566998"/>
              </p:ext>
            </p:extLst>
          </p:nvPr>
        </p:nvGraphicFramePr>
        <p:xfrm>
          <a:off x="152400" y="1402081"/>
          <a:ext cx="108204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D09F4A-FD3E-9941-BE8E-02C4CE1C8978}"/>
              </a:ext>
            </a:extLst>
          </p:cNvPr>
          <p:cNvSpPr txBox="1"/>
          <p:nvPr/>
        </p:nvSpPr>
        <p:spPr>
          <a:xfrm>
            <a:off x="9730740" y="176784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00814-2AEF-2C42-9B45-142A458C097C}"/>
              </a:ext>
            </a:extLst>
          </p:cNvPr>
          <p:cNvSpPr txBox="1"/>
          <p:nvPr/>
        </p:nvSpPr>
        <p:spPr>
          <a:xfrm>
            <a:off x="9673590" y="310896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E1AAE-3D6E-8F4F-A0AE-A13E0A5173F6}"/>
              </a:ext>
            </a:extLst>
          </p:cNvPr>
          <p:cNvSpPr txBox="1"/>
          <p:nvPr/>
        </p:nvSpPr>
        <p:spPr>
          <a:xfrm>
            <a:off x="9700260" y="429768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6FC7E-87BA-E74F-B0B1-5B68D878C36F}"/>
              </a:ext>
            </a:extLst>
          </p:cNvPr>
          <p:cNvSpPr txBox="1"/>
          <p:nvPr/>
        </p:nvSpPr>
        <p:spPr>
          <a:xfrm>
            <a:off x="9582150" y="5631955"/>
            <a:ext cx="139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244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255520" y="216202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6294120" y="209104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10454640" y="213360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8374380" y="248155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8B385-C6A4-AD42-A25C-5863B54A2DFF}"/>
              </a:ext>
            </a:extLst>
          </p:cNvPr>
          <p:cNvSpPr/>
          <p:nvPr/>
        </p:nvSpPr>
        <p:spPr>
          <a:xfrm>
            <a:off x="0" y="5345969"/>
            <a:ext cx="6729898" cy="7068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CLICK TO ADD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A32A-3254-944A-AFC7-689D3CA0A533}"/>
              </a:ext>
            </a:extLst>
          </p:cNvPr>
          <p:cNvSpPr/>
          <p:nvPr/>
        </p:nvSpPr>
        <p:spPr>
          <a:xfrm>
            <a:off x="43091" y="1951227"/>
            <a:ext cx="6464635" cy="726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CA847-3EC8-684E-835B-7F78FF58B4F9}"/>
              </a:ext>
            </a:extLst>
          </p:cNvPr>
          <p:cNvSpPr/>
          <p:nvPr/>
        </p:nvSpPr>
        <p:spPr>
          <a:xfrm>
            <a:off x="0" y="3184981"/>
            <a:ext cx="4511040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30338-8724-6240-A25C-F8EB07EA3319}"/>
              </a:ext>
            </a:extLst>
          </p:cNvPr>
          <p:cNvSpPr/>
          <p:nvPr/>
        </p:nvSpPr>
        <p:spPr>
          <a:xfrm>
            <a:off x="0" y="4289583"/>
            <a:ext cx="4511040" cy="902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17614-DF6F-FF4C-80B2-84979C09786E}"/>
              </a:ext>
            </a:extLst>
          </p:cNvPr>
          <p:cNvSpPr/>
          <p:nvPr/>
        </p:nvSpPr>
        <p:spPr>
          <a:xfrm>
            <a:off x="0" y="1600021"/>
            <a:ext cx="11849100" cy="4545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lay">
            <a:extLst>
              <a:ext uri="{FF2B5EF4-FFF2-40B4-BE49-F238E27FC236}">
                <a16:creationId xmlns:a16="http://schemas.microsoft.com/office/drawing/2014/main" id="{B0A2B96E-39DD-BB4D-919F-F6AB97CF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66906" y="1848469"/>
            <a:ext cx="954881" cy="9322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ACE178-6EA5-9840-856F-E570F5708793}"/>
              </a:ext>
            </a:extLst>
          </p:cNvPr>
          <p:cNvSpPr/>
          <p:nvPr/>
        </p:nvSpPr>
        <p:spPr>
          <a:xfrm>
            <a:off x="5780969" y="1994774"/>
            <a:ext cx="726757" cy="726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AA95A-4178-E942-AE17-5EE4CF26FB49}"/>
              </a:ext>
            </a:extLst>
          </p:cNvPr>
          <p:cNvSpPr/>
          <p:nvPr/>
        </p:nvSpPr>
        <p:spPr>
          <a:xfrm>
            <a:off x="4759883" y="3182036"/>
            <a:ext cx="6729898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80A6E2-C0CD-E844-AEC6-C013579CEC40}"/>
              </a:ext>
            </a:extLst>
          </p:cNvPr>
          <p:cNvSpPr/>
          <p:nvPr/>
        </p:nvSpPr>
        <p:spPr>
          <a:xfrm>
            <a:off x="4759883" y="4307920"/>
            <a:ext cx="6729898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B506F-3656-F04A-BBEF-9B0C63EC054B}"/>
              </a:ext>
            </a:extLst>
          </p:cNvPr>
          <p:cNvSpPr/>
          <p:nvPr/>
        </p:nvSpPr>
        <p:spPr>
          <a:xfrm>
            <a:off x="4309111" y="209104"/>
            <a:ext cx="1737360" cy="8839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</p:spTree>
    <p:extLst>
      <p:ext uri="{BB962C8B-B14F-4D97-AF65-F5344CB8AC3E}">
        <p14:creationId xmlns:p14="http://schemas.microsoft.com/office/powerpoint/2010/main" val="10742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0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Elhassania Ghazoini</dc:creator>
  <cp:lastModifiedBy>Elhassania Ghazoini</cp:lastModifiedBy>
  <cp:revision>3</cp:revision>
  <dcterms:created xsi:type="dcterms:W3CDTF">2020-02-04T17:30:25Z</dcterms:created>
  <dcterms:modified xsi:type="dcterms:W3CDTF">2020-04-22T16:24:38Z</dcterms:modified>
</cp:coreProperties>
</file>