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6/10/2013</a:t>
            </a:fld>
            <a:endParaRPr 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0" y="0"/>
            <a:ext cx="2590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72E8F7-BF6B-47AE-A7D1-BA2E60ED4150}" type="datetime2">
              <a:rPr lang="en-US" smtClean="0"/>
              <a:pPr/>
              <a:t>Monday, June 10, 2013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n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543800" cy="2593975"/>
          </a:xfrm>
        </p:spPr>
        <p:txBody>
          <a:bodyPr>
            <a:normAutofit/>
          </a:bodyPr>
          <a:lstStyle/>
          <a:p>
            <a:r>
              <a:rPr lang="en-GB" dirty="0" smtClean="0"/>
              <a:t>Welcome to GCSE Computer Science.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you Raspberry Pi home and complete some of the introduction tasks in the Tutorial.</a:t>
            </a:r>
          </a:p>
          <a:p>
            <a:r>
              <a:rPr lang="en-GB" dirty="0" smtClean="0"/>
              <a:t>If unsure, see me to get help.</a:t>
            </a:r>
          </a:p>
          <a:p>
            <a:endParaRPr lang="en-GB" dirty="0"/>
          </a:p>
          <a:p>
            <a:r>
              <a:rPr lang="en-GB" dirty="0" smtClean="0"/>
              <a:t>Due __ / __ / ____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5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Expectations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Books</a:t>
            </a:r>
          </a:p>
          <a:p>
            <a:pPr lvl="1"/>
            <a:r>
              <a:rPr lang="en-GB" dirty="0" err="1" smtClean="0"/>
              <a:t>Obj</a:t>
            </a:r>
            <a:r>
              <a:rPr lang="en-GB" dirty="0" smtClean="0"/>
              <a:t> each lesson</a:t>
            </a:r>
          </a:p>
          <a:p>
            <a:pPr lvl="1"/>
            <a:r>
              <a:rPr lang="en-GB" dirty="0" smtClean="0"/>
              <a:t>presentation</a:t>
            </a:r>
          </a:p>
          <a:p>
            <a:pPr lvl="1"/>
            <a:r>
              <a:rPr lang="en-GB" dirty="0" smtClean="0"/>
              <a:t>BOB</a:t>
            </a:r>
          </a:p>
          <a:p>
            <a:r>
              <a:rPr lang="en-GB" dirty="0" smtClean="0"/>
              <a:t>Behaviour</a:t>
            </a:r>
          </a:p>
          <a:p>
            <a:r>
              <a:rPr lang="en-GB" dirty="0" smtClean="0"/>
              <a:t>Homework</a:t>
            </a:r>
          </a:p>
          <a:p>
            <a:r>
              <a:rPr lang="en-GB" dirty="0" smtClean="0"/>
              <a:t>Independence</a:t>
            </a:r>
          </a:p>
          <a:p>
            <a:r>
              <a:rPr lang="en-GB" dirty="0" smtClean="0"/>
              <a:t>Three B’s then Me / Boss</a:t>
            </a:r>
          </a:p>
        </p:txBody>
      </p:sp>
    </p:spTree>
    <p:extLst>
      <p:ext uri="{BB962C8B-B14F-4D97-AF65-F5344CB8AC3E}">
        <p14:creationId xmlns:p14="http://schemas.microsoft.com/office/powerpoint/2010/main" val="14764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Equipment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 Books</a:t>
            </a:r>
          </a:p>
          <a:p>
            <a:r>
              <a:rPr lang="en-GB" dirty="0" smtClean="0"/>
              <a:t>Bring Pens / pencil / ruler / rubber to all lessons.</a:t>
            </a:r>
          </a:p>
          <a:p>
            <a:r>
              <a:rPr lang="en-GB" dirty="0" smtClean="0"/>
              <a:t>Raspberry </a:t>
            </a:r>
            <a:r>
              <a:rPr lang="en-GB" dirty="0" err="1" smtClean="0"/>
              <a:t>Pis</a:t>
            </a:r>
            <a:endParaRPr lang="en-GB" dirty="0" smtClean="0"/>
          </a:p>
          <a:p>
            <a:pPr lvl="1"/>
            <a:r>
              <a:rPr lang="en-GB" dirty="0" smtClean="0"/>
              <a:t>Use</a:t>
            </a:r>
          </a:p>
          <a:p>
            <a:pPr lvl="1"/>
            <a:r>
              <a:rPr lang="en-GB" dirty="0" smtClean="0"/>
              <a:t>Expectations</a:t>
            </a:r>
          </a:p>
          <a:p>
            <a:pPr lvl="1"/>
            <a:r>
              <a:rPr lang="en-GB" dirty="0" smtClean="0"/>
              <a:t>Organised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4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GB" dirty="0" smtClean="0"/>
              <a:t>Computer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Objective:</a:t>
            </a:r>
          </a:p>
          <a:p>
            <a:r>
              <a:rPr lang="en-GB" dirty="0" smtClean="0"/>
              <a:t>To consider the different processes in a computer system.</a:t>
            </a:r>
          </a:p>
          <a:p>
            <a:r>
              <a:rPr lang="en-GB" dirty="0" smtClean="0"/>
              <a:t>To understand and explain the difference between hardware and software.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a list of computer systems.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many computer systems can you think of? (list FOB)</a:t>
            </a:r>
          </a:p>
          <a:p>
            <a:r>
              <a:rPr lang="en-GB" dirty="0" smtClean="0"/>
              <a:t>What do they all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6848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CS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Desktop</a:t>
            </a:r>
          </a:p>
          <a:p>
            <a:r>
              <a:rPr lang="en-GB" dirty="0" smtClean="0"/>
              <a:t>Pi</a:t>
            </a:r>
          </a:p>
          <a:p>
            <a:r>
              <a:rPr lang="en-GB" dirty="0" smtClean="0"/>
              <a:t>Console</a:t>
            </a:r>
          </a:p>
          <a:p>
            <a:r>
              <a:rPr lang="en-GB" dirty="0" smtClean="0"/>
              <a:t>Phone</a:t>
            </a:r>
          </a:p>
          <a:p>
            <a:r>
              <a:rPr lang="en-GB" dirty="0" smtClean="0"/>
              <a:t>Tablet</a:t>
            </a:r>
          </a:p>
          <a:p>
            <a:r>
              <a:rPr lang="en-GB" dirty="0" smtClean="0"/>
              <a:t>Ticket Machine</a:t>
            </a:r>
          </a:p>
          <a:p>
            <a:r>
              <a:rPr lang="en-GB" dirty="0" smtClean="0"/>
              <a:t>Checkout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6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 with games console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Discuss:</a:t>
            </a:r>
          </a:p>
          <a:p>
            <a:pPr lvl="1"/>
            <a:r>
              <a:rPr lang="en-GB" dirty="0" smtClean="0"/>
              <a:t>input / output</a:t>
            </a:r>
          </a:p>
          <a:p>
            <a:pPr lvl="1"/>
            <a:r>
              <a:rPr lang="en-GB" dirty="0" smtClean="0"/>
              <a:t>graphics</a:t>
            </a:r>
          </a:p>
          <a:p>
            <a:pPr lvl="1"/>
            <a:r>
              <a:rPr lang="en-GB" dirty="0" smtClean="0"/>
              <a:t>sound</a:t>
            </a:r>
          </a:p>
          <a:p>
            <a:pPr lvl="1"/>
            <a:r>
              <a:rPr lang="en-GB" dirty="0" smtClean="0"/>
              <a:t>AI</a:t>
            </a:r>
          </a:p>
          <a:p>
            <a:pPr lvl="1"/>
            <a:r>
              <a:rPr lang="en-GB" dirty="0" smtClean="0"/>
              <a:t>Current Game State</a:t>
            </a:r>
          </a:p>
          <a:p>
            <a:pPr lvl="1"/>
            <a:r>
              <a:rPr lang="en-GB" dirty="0" smtClean="0"/>
              <a:t>Save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3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/ Software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>
            <a:normAutofit/>
          </a:bodyPr>
          <a:lstStyle/>
          <a:p>
            <a:r>
              <a:rPr lang="en-GB" dirty="0" smtClean="0"/>
              <a:t>What is the difference? Can you think of some examples?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8063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Summary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a computer system look like?</a:t>
            </a:r>
          </a:p>
          <a:p>
            <a:pPr lvl="1"/>
            <a:r>
              <a:rPr lang="en-GB" dirty="0" smtClean="0"/>
              <a:t>Anything, depending on it’s use.</a:t>
            </a:r>
          </a:p>
          <a:p>
            <a:r>
              <a:rPr lang="en-GB" dirty="0" smtClean="0"/>
              <a:t>What functions do most computer systems have?</a:t>
            </a:r>
          </a:p>
          <a:p>
            <a:pPr lvl="1"/>
            <a:r>
              <a:rPr lang="en-GB" dirty="0" smtClean="0"/>
              <a:t>Input, Output, memory, secondary storage, software.</a:t>
            </a:r>
          </a:p>
          <a:p>
            <a:r>
              <a:rPr lang="en-GB" dirty="0" smtClean="0"/>
              <a:t>Hardware = physical parts of a computer.</a:t>
            </a:r>
          </a:p>
          <a:p>
            <a:r>
              <a:rPr lang="en-GB" dirty="0" smtClean="0"/>
              <a:t>Software = instructions and programs that control the hardware.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mpSci">
      <a:dk1>
        <a:sysClr val="windowText" lastClr="000000"/>
      </a:dk1>
      <a:lt1>
        <a:sysClr val="window" lastClr="FFFFFF"/>
      </a:lt1>
      <a:dk2>
        <a:srgbClr val="05436A"/>
      </a:dk2>
      <a:lt2>
        <a:srgbClr val="C6E7FC"/>
      </a:lt2>
      <a:accent1>
        <a:srgbClr val="83D3FD"/>
      </a:accent1>
      <a:accent2>
        <a:srgbClr val="05436A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237</TotalTime>
  <Words>228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Welcome to GCSE Computer Science.</vt:lpstr>
      <vt:lpstr>Expectations</vt:lpstr>
      <vt:lpstr>Equipment</vt:lpstr>
      <vt:lpstr>Computer Systems</vt:lpstr>
      <vt:lpstr>Make a list of computer systems.</vt:lpstr>
      <vt:lpstr>CS Examples</vt:lpstr>
      <vt:lpstr>Demo with games console</vt:lpstr>
      <vt:lpstr>Hardware / Software</vt:lpstr>
      <vt:lpstr>In Summary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GCSE Computer Science.</dc:title>
  <dc:creator>Hannah</dc:creator>
  <cp:lastModifiedBy>Hannah</cp:lastModifiedBy>
  <cp:revision>8</cp:revision>
  <dcterms:created xsi:type="dcterms:W3CDTF">2006-08-16T00:00:00Z</dcterms:created>
  <dcterms:modified xsi:type="dcterms:W3CDTF">2013-06-10T21:15:03Z</dcterms:modified>
</cp:coreProperties>
</file>