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Creating Mobile </a:t>
            </a:r>
            <a:r>
              <a:rPr lang="en-GB" dirty="0" smtClean="0"/>
              <a:t>apps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Creating mobile apps using MIT App inventor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91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Today’s Objectives: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To become familiar with the “MIT app inventor” software and create your first mobile app.</a:t>
            </a:r>
          </a:p>
          <a:p>
            <a:r>
              <a:rPr lang="en-GB" sz="2800" dirty="0" smtClean="0"/>
              <a:t>To gives examples of events and corresponding actions when using a smartphone.</a:t>
            </a:r>
          </a:p>
          <a:p>
            <a:r>
              <a:rPr lang="en-GB" sz="2800" dirty="0" smtClean="0"/>
              <a:t>To </a:t>
            </a:r>
            <a:r>
              <a:rPr lang="en-GB" sz="2800" dirty="0" smtClean="0"/>
              <a:t>create our first app from a template.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63721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Apps, Operating Systems and hardware</a:t>
            </a:r>
            <a:endParaRPr lang="en-GB" dirty="0"/>
          </a:p>
        </p:txBody>
      </p:sp>
      <p:pic>
        <p:nvPicPr>
          <p:cNvPr id="1032" name="Picture 8" descr="http://www.techcrok.com/wp-content/uploads/2012/09/Android-Phone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0" b="100000" l="10000" r="90000">
                        <a14:foregroundMark x1="28929" y1="31237" x2="28929" y2="31237"/>
                        <a14:foregroundMark x1="38214" y1="3983" x2="64286" y2="3774"/>
                        <a14:foregroundMark x1="48929" y1="2935" x2="48929" y2="2935"/>
                        <a14:foregroundMark x1="71429" y1="10482" x2="71429" y2="80084"/>
                        <a14:foregroundMark x1="31607" y1="54927" x2="67321" y2="61426"/>
                        <a14:foregroundMark x1="33214" y1="60377" x2="40357" y2="52621"/>
                        <a14:foregroundMark x1="57143" y1="79665" x2="55179" y2="94759"/>
                        <a14:foregroundMark x1="29107" y1="92034" x2="28750" y2="784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139" y="2007559"/>
            <a:ext cx="2113208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t3kd.com/wp-content/uploads/2013/04/nokia-lumia-900-best-windows-phone-ever-review-491ed1a901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6" r="18328"/>
          <a:stretch/>
        </p:blipFill>
        <p:spPr bwMode="auto">
          <a:xfrm>
            <a:off x="4916683" y="2007559"/>
            <a:ext cx="2087418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mobilephonetool.com/uploadfile/i8/iphoneipad148/product/unlocked-phone-iphone-5(ios6-ios5)/Apple-iPhone-4-(64GB)-iOS-4.0-Unlocked-Phone-1358306477-0.jp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436" y="2007559"/>
            <a:ext cx="2252356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ounded Rectangle 13"/>
          <p:cNvSpPr/>
          <p:nvPr/>
        </p:nvSpPr>
        <p:spPr>
          <a:xfrm>
            <a:off x="1209437" y="3961870"/>
            <a:ext cx="2628611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u="sng" dirty="0" smtClean="0"/>
              <a:t>Hardware</a:t>
            </a:r>
          </a:p>
          <a:p>
            <a:pPr algn="ctr"/>
            <a:r>
              <a:rPr lang="en-GB" sz="1400" dirty="0" smtClean="0"/>
              <a:t>Built by other companies, Samsung, Sony, Motorola, HTC </a:t>
            </a:r>
            <a:r>
              <a:rPr lang="en-GB" sz="1400" dirty="0" err="1" smtClean="0"/>
              <a:t>etc</a:t>
            </a:r>
            <a:endParaRPr lang="en-GB" sz="1400" dirty="0"/>
          </a:p>
        </p:txBody>
      </p:sp>
      <p:sp>
        <p:nvSpPr>
          <p:cNvPr id="21" name="Rounded Rectangle 20"/>
          <p:cNvSpPr/>
          <p:nvPr/>
        </p:nvSpPr>
        <p:spPr>
          <a:xfrm>
            <a:off x="4646086" y="3961340"/>
            <a:ext cx="2628611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u="sng" dirty="0" smtClean="0"/>
              <a:t>Hardware</a:t>
            </a:r>
          </a:p>
          <a:p>
            <a:pPr algn="ctr"/>
            <a:r>
              <a:rPr lang="en-GB" sz="1400" dirty="0" smtClean="0"/>
              <a:t>Built by other companies, LG, Nokia, HTC </a:t>
            </a:r>
            <a:r>
              <a:rPr lang="en-GB" sz="1400" dirty="0" err="1" smtClean="0"/>
              <a:t>etc</a:t>
            </a:r>
            <a:endParaRPr lang="en-GB" sz="1400" dirty="0"/>
          </a:p>
        </p:txBody>
      </p:sp>
      <p:sp>
        <p:nvSpPr>
          <p:cNvPr id="22" name="Rounded Rectangle 21"/>
          <p:cNvSpPr/>
          <p:nvPr/>
        </p:nvSpPr>
        <p:spPr>
          <a:xfrm>
            <a:off x="8152308" y="3961870"/>
            <a:ext cx="2628611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u="sng" dirty="0" smtClean="0"/>
              <a:t>Hardware</a:t>
            </a:r>
          </a:p>
          <a:p>
            <a:pPr algn="ctr"/>
            <a:r>
              <a:rPr lang="en-GB" sz="1400" dirty="0" smtClean="0"/>
              <a:t>Built only by apple, therefore easier to design consistent apps</a:t>
            </a:r>
            <a:endParaRPr lang="en-GB" sz="1400" dirty="0"/>
          </a:p>
        </p:txBody>
      </p:sp>
      <p:sp>
        <p:nvSpPr>
          <p:cNvPr id="23" name="Rounded Rectangle 22"/>
          <p:cNvSpPr/>
          <p:nvPr/>
        </p:nvSpPr>
        <p:spPr>
          <a:xfrm>
            <a:off x="1209437" y="5030581"/>
            <a:ext cx="2628611" cy="8856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u="sng" dirty="0" smtClean="0"/>
              <a:t>Software</a:t>
            </a:r>
          </a:p>
          <a:p>
            <a:pPr algn="ctr"/>
            <a:r>
              <a:rPr lang="en-GB" sz="1400" dirty="0" smtClean="0"/>
              <a:t>Currently running Jellybean, apps written by anyone.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680872" y="5029521"/>
            <a:ext cx="2628611" cy="8856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u="sng" dirty="0" smtClean="0"/>
              <a:t>Software</a:t>
            </a:r>
          </a:p>
          <a:p>
            <a:pPr algn="ctr"/>
            <a:r>
              <a:rPr lang="en-GB" sz="1400" dirty="0" smtClean="0"/>
              <a:t>Currently running windows phone 8.1, apps written by subscribing developers.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8152308" y="5030581"/>
            <a:ext cx="2628611" cy="8856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u="sng" dirty="0" smtClean="0"/>
              <a:t>Software</a:t>
            </a:r>
          </a:p>
          <a:p>
            <a:pPr algn="ctr"/>
            <a:r>
              <a:rPr lang="en-GB" sz="1400" dirty="0" smtClean="0"/>
              <a:t>Currently running </a:t>
            </a:r>
            <a:r>
              <a:rPr lang="en-GB" sz="1400" dirty="0" err="1" smtClean="0"/>
              <a:t>iOS</a:t>
            </a:r>
            <a:r>
              <a:rPr lang="en-GB" sz="1400" dirty="0" smtClean="0"/>
              <a:t> 7, </a:t>
            </a:r>
            <a:r>
              <a:rPr lang="en-GB" sz="1400" dirty="0"/>
              <a:t>apps written by subscribing developers</a:t>
            </a:r>
            <a:r>
              <a:rPr lang="en-GB" sz="1400" dirty="0" smtClean="0"/>
              <a:t>.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1209437" y="6054509"/>
            <a:ext cx="2628611" cy="6891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u="sng" dirty="0" smtClean="0">
                <a:solidFill>
                  <a:srgbClr val="002060"/>
                </a:solidFill>
              </a:rPr>
              <a:t>Making Apps</a:t>
            </a:r>
          </a:p>
          <a:p>
            <a:pPr algn="ctr"/>
            <a:r>
              <a:rPr lang="en-GB" sz="1400" dirty="0" smtClean="0">
                <a:solidFill>
                  <a:srgbClr val="002060"/>
                </a:solidFill>
              </a:rPr>
              <a:t>Can be written in java or using app inventor for free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4646085" y="6068902"/>
            <a:ext cx="2628611" cy="6891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u="sng" dirty="0" smtClean="0">
                <a:solidFill>
                  <a:srgbClr val="002060"/>
                </a:solidFill>
              </a:rPr>
              <a:t>Making Apps</a:t>
            </a:r>
          </a:p>
          <a:p>
            <a:pPr algn="ctr"/>
            <a:r>
              <a:rPr lang="en-GB" sz="1400" dirty="0" smtClean="0">
                <a:solidFill>
                  <a:srgbClr val="002060"/>
                </a:solidFill>
              </a:rPr>
              <a:t>Can be made using </a:t>
            </a:r>
            <a:r>
              <a:rPr lang="en-GB" sz="1400" dirty="0" err="1" smtClean="0">
                <a:solidFill>
                  <a:srgbClr val="002060"/>
                </a:solidFill>
              </a:rPr>
              <a:t>touchdevelop</a:t>
            </a:r>
            <a:r>
              <a:rPr lang="en-GB" sz="1400" dirty="0" smtClean="0">
                <a:solidFill>
                  <a:srgbClr val="002060"/>
                </a:solidFill>
              </a:rPr>
              <a:t> for free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8152308" y="6054508"/>
            <a:ext cx="2628611" cy="6891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u="sng" dirty="0" smtClean="0">
                <a:solidFill>
                  <a:srgbClr val="002060"/>
                </a:solidFill>
              </a:rPr>
              <a:t>Making Apps</a:t>
            </a:r>
          </a:p>
          <a:p>
            <a:pPr algn="ctr"/>
            <a:r>
              <a:rPr lang="en-GB" sz="1400" dirty="0" smtClean="0">
                <a:solidFill>
                  <a:srgbClr val="002060"/>
                </a:solidFill>
              </a:rPr>
              <a:t>Need to purchase SDK from apple</a:t>
            </a:r>
          </a:p>
        </p:txBody>
      </p:sp>
    </p:spTree>
    <p:extLst>
      <p:ext uri="{BB962C8B-B14F-4D97-AF65-F5344CB8AC3E}">
        <p14:creationId xmlns:p14="http://schemas.microsoft.com/office/powerpoint/2010/main" val="259319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Events / actions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Events are the things that the device can respond to such as:</a:t>
            </a:r>
          </a:p>
          <a:p>
            <a:pPr lvl="1"/>
            <a:r>
              <a:rPr lang="en-GB" dirty="0" smtClean="0"/>
              <a:t>Pressing screen</a:t>
            </a:r>
          </a:p>
          <a:p>
            <a:pPr lvl="1"/>
            <a:r>
              <a:rPr lang="en-GB" dirty="0" smtClean="0"/>
              <a:t>Shaking the device</a:t>
            </a:r>
          </a:p>
          <a:p>
            <a:pPr lvl="1"/>
            <a:r>
              <a:rPr lang="en-GB" dirty="0" smtClean="0"/>
              <a:t>Receiving a call</a:t>
            </a:r>
          </a:p>
          <a:p>
            <a:r>
              <a:rPr lang="en-GB" dirty="0" smtClean="0"/>
              <a:t>Actions are the things the phone can do in response to events:</a:t>
            </a:r>
          </a:p>
          <a:p>
            <a:pPr lvl="1"/>
            <a:r>
              <a:rPr lang="en-GB" dirty="0" smtClean="0"/>
              <a:t>Increase the volume</a:t>
            </a:r>
          </a:p>
          <a:p>
            <a:pPr lvl="1"/>
            <a:r>
              <a:rPr lang="en-GB" dirty="0" smtClean="0"/>
              <a:t>Show a picture</a:t>
            </a:r>
          </a:p>
          <a:p>
            <a:pPr lvl="1"/>
            <a:r>
              <a:rPr lang="en-GB" dirty="0" smtClean="0"/>
              <a:t>Move a sprite (image) on the screen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59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 Learning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97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265</TotalTime>
  <Words>216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Creating Mobile apps</vt:lpstr>
      <vt:lpstr>Today’s Objectives:</vt:lpstr>
      <vt:lpstr>Apps, Operating Systems and hardware</vt:lpstr>
      <vt:lpstr>Events / actions</vt:lpstr>
      <vt:lpstr>Home Learning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Year 9 Computing 9.3 – Mobile apps</dc:title>
  <dc:creator>James</dc:creator>
  <cp:lastModifiedBy>James</cp:lastModifiedBy>
  <cp:revision>13</cp:revision>
  <dcterms:created xsi:type="dcterms:W3CDTF">2013-10-30T12:03:33Z</dcterms:created>
  <dcterms:modified xsi:type="dcterms:W3CDTF">2014-09-16T22:32:29Z</dcterms:modified>
</cp:coreProperties>
</file>