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3657600" cy="2743200"/>
            <a:chOff x="914400" y="914400"/>
            <a:chExt cx="36576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36576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335124" y="983989"/>
              <a:ext cx="2071808" cy="19524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29297" y="1617865"/>
              <a:ext cx="1883461" cy="1229808"/>
            </a:xfrm>
            <a:custGeom>
              <a:avLst/>
              <a:pathLst>
                <a:path w="1883461" h="1229808">
                  <a:moveTo>
                    <a:pt x="0" y="1195936"/>
                  </a:moveTo>
                  <a:lnTo>
                    <a:pt x="76150" y="1155349"/>
                  </a:lnTo>
                  <a:lnTo>
                    <a:pt x="147224" y="1155349"/>
                  </a:lnTo>
                  <a:lnTo>
                    <a:pt x="253835" y="1188855"/>
                  </a:lnTo>
                  <a:lnTo>
                    <a:pt x="324909" y="1177687"/>
                  </a:lnTo>
                  <a:lnTo>
                    <a:pt x="436597" y="1020082"/>
                  </a:lnTo>
                  <a:lnTo>
                    <a:pt x="502594" y="1016360"/>
                  </a:lnTo>
                  <a:lnTo>
                    <a:pt x="573668" y="1033733"/>
                  </a:lnTo>
                  <a:lnTo>
                    <a:pt x="649819" y="909636"/>
                  </a:lnTo>
                  <a:lnTo>
                    <a:pt x="715817" y="585741"/>
                  </a:lnTo>
                  <a:lnTo>
                    <a:pt x="791967" y="167059"/>
                  </a:lnTo>
                  <a:lnTo>
                    <a:pt x="1066110" y="0"/>
                  </a:lnTo>
                  <a:lnTo>
                    <a:pt x="1137184" y="1123084"/>
                  </a:lnTo>
                  <a:lnTo>
                    <a:pt x="1213335" y="1207470"/>
                  </a:lnTo>
                  <a:lnTo>
                    <a:pt x="1294562" y="1224765"/>
                  </a:lnTo>
                  <a:lnTo>
                    <a:pt x="1355483" y="1216157"/>
                  </a:lnTo>
                  <a:lnTo>
                    <a:pt x="1492554" y="1229808"/>
                  </a:lnTo>
                  <a:lnTo>
                    <a:pt x="1538245" y="1229808"/>
                  </a:lnTo>
                  <a:lnTo>
                    <a:pt x="1599165" y="1212599"/>
                  </a:lnTo>
                  <a:lnTo>
                    <a:pt x="1670239" y="1229808"/>
                  </a:lnTo>
                  <a:lnTo>
                    <a:pt x="1741313" y="1227160"/>
                  </a:lnTo>
                  <a:lnTo>
                    <a:pt x="1807311" y="1229808"/>
                  </a:lnTo>
                  <a:lnTo>
                    <a:pt x="1883461" y="12298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429297" y="1129334"/>
              <a:ext cx="1883461" cy="1718339"/>
            </a:xfrm>
            <a:custGeom>
              <a:avLst/>
              <a:pathLst>
                <a:path w="1883461" h="1718339">
                  <a:moveTo>
                    <a:pt x="0" y="1586795"/>
                  </a:moveTo>
                  <a:lnTo>
                    <a:pt x="76150" y="1536329"/>
                  </a:lnTo>
                  <a:lnTo>
                    <a:pt x="147224" y="1512337"/>
                  </a:lnTo>
                  <a:lnTo>
                    <a:pt x="253835" y="1609133"/>
                  </a:lnTo>
                  <a:lnTo>
                    <a:pt x="324909" y="1577695"/>
                  </a:lnTo>
                  <a:lnTo>
                    <a:pt x="436597" y="1554530"/>
                  </a:lnTo>
                  <a:lnTo>
                    <a:pt x="502594" y="1446151"/>
                  </a:lnTo>
                  <a:lnTo>
                    <a:pt x="573668" y="1234358"/>
                  </a:lnTo>
                  <a:lnTo>
                    <a:pt x="649819" y="569194"/>
                  </a:lnTo>
                  <a:lnTo>
                    <a:pt x="715817" y="591532"/>
                  </a:lnTo>
                  <a:lnTo>
                    <a:pt x="791967" y="0"/>
                  </a:lnTo>
                  <a:lnTo>
                    <a:pt x="1066110" y="1307989"/>
                  </a:lnTo>
                  <a:lnTo>
                    <a:pt x="1137184" y="1663997"/>
                  </a:lnTo>
                  <a:lnTo>
                    <a:pt x="1213335" y="1702620"/>
                  </a:lnTo>
                  <a:lnTo>
                    <a:pt x="1294562" y="1716649"/>
                  </a:lnTo>
                  <a:lnTo>
                    <a:pt x="1355483" y="1718339"/>
                  </a:lnTo>
                  <a:lnTo>
                    <a:pt x="1492554" y="1718339"/>
                  </a:lnTo>
                  <a:lnTo>
                    <a:pt x="1538245" y="1718339"/>
                  </a:lnTo>
                  <a:lnTo>
                    <a:pt x="1599165" y="1718339"/>
                  </a:lnTo>
                  <a:lnTo>
                    <a:pt x="1670239" y="1715029"/>
                  </a:lnTo>
                  <a:lnTo>
                    <a:pt x="1741313" y="1718339"/>
                  </a:lnTo>
                  <a:lnTo>
                    <a:pt x="1807311" y="1718339"/>
                  </a:lnTo>
                  <a:lnTo>
                    <a:pt x="1883461" y="17183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29297" y="1072735"/>
              <a:ext cx="1883461" cy="1774937"/>
            </a:xfrm>
            <a:custGeom>
              <a:avLst/>
              <a:pathLst>
                <a:path w="1883461" h="1774937">
                  <a:moveTo>
                    <a:pt x="0" y="1483976"/>
                  </a:moveTo>
                  <a:lnTo>
                    <a:pt x="76150" y="1477103"/>
                  </a:lnTo>
                  <a:lnTo>
                    <a:pt x="147224" y="1316348"/>
                  </a:lnTo>
                  <a:lnTo>
                    <a:pt x="253835" y="1514905"/>
                  </a:lnTo>
                  <a:lnTo>
                    <a:pt x="324909" y="1554234"/>
                  </a:lnTo>
                  <a:lnTo>
                    <a:pt x="436597" y="1262509"/>
                  </a:lnTo>
                  <a:lnTo>
                    <a:pt x="502594" y="1332386"/>
                  </a:lnTo>
                  <a:lnTo>
                    <a:pt x="573668" y="1165642"/>
                  </a:lnTo>
                  <a:lnTo>
                    <a:pt x="649819" y="644694"/>
                  </a:lnTo>
                  <a:lnTo>
                    <a:pt x="715817" y="452128"/>
                  </a:lnTo>
                  <a:lnTo>
                    <a:pt x="791967" y="0"/>
                  </a:lnTo>
                  <a:lnTo>
                    <a:pt x="1066110" y="1151237"/>
                  </a:lnTo>
                  <a:lnTo>
                    <a:pt x="1137184" y="1695133"/>
                  </a:lnTo>
                  <a:lnTo>
                    <a:pt x="1213335" y="1771416"/>
                  </a:lnTo>
                  <a:lnTo>
                    <a:pt x="1294562" y="1771433"/>
                  </a:lnTo>
                  <a:lnTo>
                    <a:pt x="1355483" y="1773792"/>
                  </a:lnTo>
                  <a:lnTo>
                    <a:pt x="1492554" y="1774937"/>
                  </a:lnTo>
                  <a:lnTo>
                    <a:pt x="1538245" y="1774555"/>
                  </a:lnTo>
                  <a:lnTo>
                    <a:pt x="1599165" y="1774937"/>
                  </a:lnTo>
                  <a:lnTo>
                    <a:pt x="1670239" y="1772251"/>
                  </a:lnTo>
                  <a:lnTo>
                    <a:pt x="1741313" y="1774546"/>
                  </a:lnTo>
                  <a:lnTo>
                    <a:pt x="1807311" y="1774937"/>
                  </a:lnTo>
                  <a:lnTo>
                    <a:pt x="1883461" y="17729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4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404471" y="2788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1395862" y="26775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1404471" y="253188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480622" y="2748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472013" y="26270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1480622" y="252501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551696" y="27483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1543087" y="260306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551696" y="236425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658307" y="2781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649698" y="269986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658307" y="256281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729381" y="2770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720772" y="266842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729381" y="260214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41069" y="2613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32460" y="264525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841069" y="231041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07066" y="26093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898457" y="253687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907066" y="238029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78140" y="2626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969531" y="23250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978140" y="221355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54291" y="2502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045682" y="165992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54291" y="16926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20288" y="21787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11679" y="16822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120288" y="150003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96439" y="1760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87830" y="109072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196439" y="104790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70582" y="1593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461973" y="239871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470582" y="219914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41656" y="2716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533047" y="275472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541656" y="27430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17807" y="28005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609198" y="279334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617807" y="281932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99034" y="281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690425" y="280737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699034" y="28193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59955" y="28091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751346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759955" y="282170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897026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888417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897026" y="282284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42717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934108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942717" y="282246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003637" y="2805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995028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003637" y="282284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74711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066102" y="280575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074711" y="282016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145785" y="2820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137176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145785" y="282245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211783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203174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211783" y="282284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87933" y="28228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279324" y="280906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287933" y="28209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35124" y="983989"/>
              <a:ext cx="0" cy="1952431"/>
            </a:xfrm>
            <a:custGeom>
              <a:avLst/>
              <a:pathLst>
                <a:path w="0" h="1952431">
                  <a:moveTo>
                    <a:pt x="0" y="1952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210339" y="28059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10339" y="241028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48183" y="20117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148183" y="16146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148183" y="12175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1300330" y="2847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300330" y="2450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00330" y="20534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300330" y="165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00330" y="1259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335124" y="2936420"/>
              <a:ext cx="2071808" cy="0"/>
            </a:xfrm>
            <a:custGeom>
              <a:avLst/>
              <a:pathLst>
                <a:path w="2071808" h="0">
                  <a:moveTo>
                    <a:pt x="0" y="0"/>
                  </a:moveTo>
                  <a:lnTo>
                    <a:pt x="20718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393760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860818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32279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784781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251839" y="29364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 rot="-2700000">
              <a:off x="1191542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639909" y="2985890"/>
              <a:ext cx="49719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ene. 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2114360" y="2985890"/>
              <a:ext cx="47225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abr. 2020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2593365" y="2966979"/>
              <a:ext cx="422537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jul. 2020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049620" y="2985890"/>
              <a:ext cx="45980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oct. 2020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176894" y="3456973"/>
              <a:ext cx="38826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Fecha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184531" y="1895231"/>
              <a:ext cx="2407096" cy="129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Número de Huevos Promedio por Hoja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3546110" y="1461937"/>
              <a:ext cx="956300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615699" y="1544589"/>
              <a:ext cx="55920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Variedad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3637645" y="18402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700602" y="18154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637645" y="20596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2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691993" y="202109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637645" y="2279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custDash>
                <a:ds d="400000" sp="2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700602" y="22543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904745" y="1798496"/>
              <a:ext cx="30439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Limón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904745" y="2018389"/>
              <a:ext cx="52807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Mandarina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04745" y="2215635"/>
              <a:ext cx="391378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Naranja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2020-12-10T20:13:14Z</dcterms:modified>
  <cp:category/>
</cp:coreProperties>
</file>