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5124" y="983989"/>
              <a:ext cx="2127742" cy="1952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1840" y="1072735"/>
              <a:ext cx="1934311" cy="1774937"/>
            </a:xfrm>
            <a:custGeom>
              <a:avLst/>
              <a:pathLst>
                <a:path w="1934311" h="1774937">
                  <a:moveTo>
                    <a:pt x="0" y="1613579"/>
                  </a:moveTo>
                  <a:lnTo>
                    <a:pt x="78206" y="1622543"/>
                  </a:lnTo>
                  <a:lnTo>
                    <a:pt x="151199" y="1694258"/>
                  </a:lnTo>
                  <a:lnTo>
                    <a:pt x="260688" y="1734598"/>
                  </a:lnTo>
                  <a:lnTo>
                    <a:pt x="333681" y="1685294"/>
                  </a:lnTo>
                  <a:lnTo>
                    <a:pt x="448384" y="1479114"/>
                  </a:lnTo>
                  <a:lnTo>
                    <a:pt x="516163" y="1313274"/>
                  </a:lnTo>
                  <a:lnTo>
                    <a:pt x="589156" y="1447739"/>
                  </a:lnTo>
                  <a:lnTo>
                    <a:pt x="667363" y="1039862"/>
                  </a:lnTo>
                  <a:lnTo>
                    <a:pt x="735142" y="443734"/>
                  </a:lnTo>
                  <a:lnTo>
                    <a:pt x="813349" y="0"/>
                  </a:lnTo>
                  <a:lnTo>
                    <a:pt x="1094893" y="1479114"/>
                  </a:lnTo>
                  <a:lnTo>
                    <a:pt x="1167886" y="1716669"/>
                  </a:lnTo>
                  <a:lnTo>
                    <a:pt x="1246092" y="1689776"/>
                  </a:lnTo>
                  <a:lnTo>
                    <a:pt x="1329513" y="1774937"/>
                  </a:lnTo>
                  <a:lnTo>
                    <a:pt x="1392078" y="1770455"/>
                  </a:lnTo>
                  <a:lnTo>
                    <a:pt x="1532850" y="1774937"/>
                  </a:lnTo>
                  <a:lnTo>
                    <a:pt x="1579774" y="1774937"/>
                  </a:lnTo>
                  <a:lnTo>
                    <a:pt x="1642339" y="1768961"/>
                  </a:lnTo>
                  <a:lnTo>
                    <a:pt x="1715332" y="1774937"/>
                  </a:lnTo>
                  <a:lnTo>
                    <a:pt x="1788325" y="1762985"/>
                  </a:lnTo>
                  <a:lnTo>
                    <a:pt x="1856104" y="1774937"/>
                  </a:lnTo>
                  <a:lnTo>
                    <a:pt x="1934311" y="177493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1840" y="2635647"/>
              <a:ext cx="1934311" cy="212025"/>
            </a:xfrm>
            <a:custGeom>
              <a:avLst/>
              <a:pathLst>
                <a:path w="1934311" h="212025">
                  <a:moveTo>
                    <a:pt x="0" y="149275"/>
                  </a:moveTo>
                  <a:lnTo>
                    <a:pt x="78206" y="203061"/>
                  </a:lnTo>
                  <a:lnTo>
                    <a:pt x="151199" y="203061"/>
                  </a:lnTo>
                  <a:lnTo>
                    <a:pt x="260688" y="203061"/>
                  </a:lnTo>
                  <a:lnTo>
                    <a:pt x="333681" y="206049"/>
                  </a:lnTo>
                  <a:lnTo>
                    <a:pt x="448384" y="200073"/>
                  </a:lnTo>
                  <a:lnTo>
                    <a:pt x="516163" y="206049"/>
                  </a:lnTo>
                  <a:lnTo>
                    <a:pt x="589156" y="191109"/>
                  </a:lnTo>
                  <a:lnTo>
                    <a:pt x="667363" y="197085"/>
                  </a:lnTo>
                  <a:lnTo>
                    <a:pt x="735142" y="176168"/>
                  </a:lnTo>
                  <a:lnTo>
                    <a:pt x="813349" y="0"/>
                  </a:lnTo>
                  <a:lnTo>
                    <a:pt x="1094893" y="140311"/>
                  </a:lnTo>
                  <a:lnTo>
                    <a:pt x="1167886" y="212025"/>
                  </a:lnTo>
                  <a:lnTo>
                    <a:pt x="1246092" y="212025"/>
                  </a:lnTo>
                  <a:lnTo>
                    <a:pt x="1329513" y="212025"/>
                  </a:lnTo>
                  <a:lnTo>
                    <a:pt x="1392078" y="212025"/>
                  </a:lnTo>
                  <a:lnTo>
                    <a:pt x="1532850" y="212025"/>
                  </a:lnTo>
                  <a:lnTo>
                    <a:pt x="1579774" y="212025"/>
                  </a:lnTo>
                  <a:lnTo>
                    <a:pt x="1642339" y="212025"/>
                  </a:lnTo>
                  <a:lnTo>
                    <a:pt x="1715332" y="212025"/>
                  </a:lnTo>
                  <a:lnTo>
                    <a:pt x="1788325" y="212025"/>
                  </a:lnTo>
                  <a:lnTo>
                    <a:pt x="1856104" y="212025"/>
                  </a:lnTo>
                  <a:lnTo>
                    <a:pt x="1934311" y="21202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31840" y="2399456"/>
              <a:ext cx="1934311" cy="448216"/>
            </a:xfrm>
            <a:custGeom>
              <a:avLst/>
              <a:pathLst>
                <a:path w="1934311" h="448216">
                  <a:moveTo>
                    <a:pt x="0" y="433275"/>
                  </a:moveTo>
                  <a:lnTo>
                    <a:pt x="78206" y="439252"/>
                  </a:lnTo>
                  <a:lnTo>
                    <a:pt x="151199" y="436264"/>
                  </a:lnTo>
                  <a:lnTo>
                    <a:pt x="260688" y="415347"/>
                  </a:lnTo>
                  <a:lnTo>
                    <a:pt x="333681" y="448216"/>
                  </a:lnTo>
                  <a:lnTo>
                    <a:pt x="448384" y="403394"/>
                  </a:lnTo>
                  <a:lnTo>
                    <a:pt x="516163" y="445228"/>
                  </a:lnTo>
                  <a:lnTo>
                    <a:pt x="589156" y="403394"/>
                  </a:lnTo>
                  <a:lnTo>
                    <a:pt x="667363" y="364549"/>
                  </a:lnTo>
                  <a:lnTo>
                    <a:pt x="735142" y="233072"/>
                  </a:lnTo>
                  <a:lnTo>
                    <a:pt x="813349" y="0"/>
                  </a:lnTo>
                  <a:lnTo>
                    <a:pt x="1094893" y="233072"/>
                  </a:lnTo>
                  <a:lnTo>
                    <a:pt x="1167886" y="394430"/>
                  </a:lnTo>
                  <a:lnTo>
                    <a:pt x="1246092" y="448216"/>
                  </a:lnTo>
                  <a:lnTo>
                    <a:pt x="1329513" y="448216"/>
                  </a:lnTo>
                  <a:lnTo>
                    <a:pt x="1392078" y="448216"/>
                  </a:lnTo>
                  <a:lnTo>
                    <a:pt x="1532850" y="448216"/>
                  </a:lnTo>
                  <a:lnTo>
                    <a:pt x="1579774" y="448216"/>
                  </a:lnTo>
                  <a:lnTo>
                    <a:pt x="1642339" y="448216"/>
                  </a:lnTo>
                  <a:lnTo>
                    <a:pt x="1715332" y="448216"/>
                  </a:lnTo>
                  <a:lnTo>
                    <a:pt x="1788325" y="448216"/>
                  </a:lnTo>
                  <a:lnTo>
                    <a:pt x="1856104" y="448216"/>
                  </a:lnTo>
                  <a:lnTo>
                    <a:pt x="1934311" y="448216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407014" y="26614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407014" y="27600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407014" y="2807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485221" y="26704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485221" y="28138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485221" y="28138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558213" y="27421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58213" y="28138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558213" y="28108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667703" y="27825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667703" y="28138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67703" y="2789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740696" y="27332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40696" y="28168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40696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55399" y="2527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855399" y="2810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55399" y="2778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23178" y="236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23178" y="28168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23178" y="28198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96171" y="2495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6171" y="28019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96171" y="2778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74377" y="20877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74377" y="2807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074377" y="27391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42157" y="1491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42157" y="27869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42157" y="26077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220363" y="10479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20363" y="26108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220363" y="23746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501907" y="2527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501907" y="27511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01907" y="26077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74900" y="27645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74900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574900" y="27690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653107" y="27376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653107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653107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36527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736527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36527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99093" y="28183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99093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99093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93986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39865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39865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86789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86789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986789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49354" y="2816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049354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049354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122347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122347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22347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195340" y="28108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195340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195340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263119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263119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263119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34132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341325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41325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35124" y="983989"/>
              <a:ext cx="0" cy="1952431"/>
            </a:xfrm>
            <a:custGeom>
              <a:avLst/>
              <a:pathLst>
                <a:path w="0" h="1952431">
                  <a:moveTo>
                    <a:pt x="0" y="19524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210339" y="280598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210339" y="244882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148183" y="208883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148183" y="17302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148183" y="13716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148183" y="101311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1300330" y="284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00330" y="2489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300330" y="2130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300330" y="1771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300330" y="1413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300330" y="1054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335124" y="2936420"/>
              <a:ext cx="2127742" cy="0"/>
            </a:xfrm>
            <a:custGeom>
              <a:avLst/>
              <a:pathLst>
                <a:path w="2127742" h="0">
                  <a:moveTo>
                    <a:pt x="0" y="0"/>
                  </a:moveTo>
                  <a:lnTo>
                    <a:pt x="21277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395343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875011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349465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823918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303586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 rot="-2700000">
              <a:off x="1193125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2019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1654102" y="2985890"/>
              <a:ext cx="49719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ene. 2020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2141025" y="2985890"/>
              <a:ext cx="47225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abr. 2020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2632503" y="2966979"/>
              <a:ext cx="422537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jul. 2020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3101367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2020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204862" y="3456973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Fecha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-180677" y="1895231"/>
              <a:ext cx="2399388" cy="129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Número Promedio de Adultos por Hoja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3602045" y="1461937"/>
              <a:ext cx="900365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3671634" y="1544589"/>
              <a:ext cx="55920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Variedad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3693580" y="18402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56536" y="18154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693580" y="20596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756536" y="20348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693580" y="2279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56536" y="22543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960679" y="1798933"/>
              <a:ext cx="35410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Eureka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60679" y="1996179"/>
              <a:ext cx="47214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L.Pajarito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60679" y="2237845"/>
              <a:ext cx="36027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Perrine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2020-12-10T20:13:21Z</dcterms:modified>
  <cp:category/>
</cp:coreProperties>
</file>