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35124" y="983989"/>
              <a:ext cx="2121467" cy="1952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31555" y="1072735"/>
              <a:ext cx="1928606" cy="1774937"/>
            </a:xfrm>
            <a:custGeom>
              <a:avLst/>
              <a:pathLst>
                <a:path w="1928606" h="1774937">
                  <a:moveTo>
                    <a:pt x="0" y="1560085"/>
                  </a:moveTo>
                  <a:lnTo>
                    <a:pt x="77976" y="1529493"/>
                  </a:lnTo>
                  <a:lnTo>
                    <a:pt x="150753" y="1497479"/>
                  </a:lnTo>
                  <a:lnTo>
                    <a:pt x="259920" y="1539195"/>
                  </a:lnTo>
                  <a:lnTo>
                    <a:pt x="332697" y="1601768"/>
                  </a:lnTo>
                  <a:lnTo>
                    <a:pt x="447062" y="1372332"/>
                  </a:lnTo>
                  <a:lnTo>
                    <a:pt x="514641" y="1478561"/>
                  </a:lnTo>
                  <a:lnTo>
                    <a:pt x="587419" y="1256751"/>
                  </a:lnTo>
                  <a:lnTo>
                    <a:pt x="665395" y="695664"/>
                  </a:lnTo>
                  <a:lnTo>
                    <a:pt x="732974" y="817798"/>
                  </a:lnTo>
                  <a:lnTo>
                    <a:pt x="810950" y="0"/>
                  </a:lnTo>
                  <a:lnTo>
                    <a:pt x="1091664" y="910797"/>
                  </a:lnTo>
                  <a:lnTo>
                    <a:pt x="1164441" y="1673558"/>
                  </a:lnTo>
                  <a:lnTo>
                    <a:pt x="1242417" y="1766995"/>
                  </a:lnTo>
                  <a:lnTo>
                    <a:pt x="1325592" y="1773933"/>
                  </a:lnTo>
                  <a:lnTo>
                    <a:pt x="1387972" y="1772997"/>
                  </a:lnTo>
                  <a:lnTo>
                    <a:pt x="1528329" y="1774937"/>
                  </a:lnTo>
                  <a:lnTo>
                    <a:pt x="1575115" y="1774452"/>
                  </a:lnTo>
                  <a:lnTo>
                    <a:pt x="1637496" y="1774937"/>
                  </a:lnTo>
                  <a:lnTo>
                    <a:pt x="1710273" y="1769571"/>
                  </a:lnTo>
                  <a:lnTo>
                    <a:pt x="1783051" y="1774426"/>
                  </a:lnTo>
                  <a:lnTo>
                    <a:pt x="1850630" y="1774937"/>
                  </a:lnTo>
                  <a:lnTo>
                    <a:pt x="1928606" y="17724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31555" y="1103140"/>
              <a:ext cx="1928606" cy="1744533"/>
            </a:xfrm>
            <a:custGeom>
              <a:avLst/>
              <a:pathLst>
                <a:path w="1928606" h="1744533">
                  <a:moveTo>
                    <a:pt x="0" y="1523544"/>
                  </a:moveTo>
                  <a:lnTo>
                    <a:pt x="77976" y="1498200"/>
                  </a:lnTo>
                  <a:lnTo>
                    <a:pt x="150753" y="1327456"/>
                  </a:lnTo>
                  <a:lnTo>
                    <a:pt x="259920" y="1584461"/>
                  </a:lnTo>
                  <a:lnTo>
                    <a:pt x="332697" y="1552002"/>
                  </a:lnTo>
                  <a:lnTo>
                    <a:pt x="447062" y="1353690"/>
                  </a:lnTo>
                  <a:lnTo>
                    <a:pt x="514641" y="1278101"/>
                  </a:lnTo>
                  <a:lnTo>
                    <a:pt x="587419" y="1182502"/>
                  </a:lnTo>
                  <a:lnTo>
                    <a:pt x="665395" y="685390"/>
                  </a:lnTo>
                  <a:lnTo>
                    <a:pt x="732974" y="247175"/>
                  </a:lnTo>
                  <a:lnTo>
                    <a:pt x="810950" y="0"/>
                  </a:lnTo>
                  <a:lnTo>
                    <a:pt x="1091664" y="1145152"/>
                  </a:lnTo>
                  <a:lnTo>
                    <a:pt x="1164441" y="1677040"/>
                  </a:lnTo>
                  <a:lnTo>
                    <a:pt x="1242417" y="1731123"/>
                  </a:lnTo>
                  <a:lnTo>
                    <a:pt x="1325592" y="1738722"/>
                  </a:lnTo>
                  <a:lnTo>
                    <a:pt x="1387972" y="1740086"/>
                  </a:lnTo>
                  <a:lnTo>
                    <a:pt x="1528329" y="1744533"/>
                  </a:lnTo>
                  <a:lnTo>
                    <a:pt x="1575115" y="1744533"/>
                  </a:lnTo>
                  <a:lnTo>
                    <a:pt x="1637496" y="1738752"/>
                  </a:lnTo>
                  <a:lnTo>
                    <a:pt x="1710273" y="1744533"/>
                  </a:lnTo>
                  <a:lnTo>
                    <a:pt x="1783051" y="1743643"/>
                  </a:lnTo>
                  <a:lnTo>
                    <a:pt x="1850630" y="1744533"/>
                  </a:lnTo>
                  <a:lnTo>
                    <a:pt x="1928606" y="17445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406729" y="26079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398120" y="258807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484705" y="25774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476096" y="256273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557482" y="2545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548873" y="239198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666649" y="2587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658040" y="264899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739426" y="26496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730817" y="261653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853791" y="2420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845182" y="241822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21370" y="25264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912761" y="234263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94148" y="2304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985539" y="224703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072124" y="17435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063515" y="174992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139703" y="18657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131094" y="131170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217679" y="10479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209070" y="106453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498393" y="1958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489784" y="220968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71170" y="27214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562561" y="274157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49146" y="2814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640537" y="279565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32321" y="28218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723712" y="280325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794701" y="2820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786092" y="280461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35058" y="2822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926449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81844" y="2822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973235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44225" y="2822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035616" y="280328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17002" y="2817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108393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189780" y="28223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181171" y="280817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57359" y="2822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248750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35335" y="28203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26726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335124" y="983989"/>
              <a:ext cx="0" cy="1952431"/>
            </a:xfrm>
            <a:custGeom>
              <a:avLst/>
              <a:pathLst>
                <a:path w="0" h="1952431">
                  <a:moveTo>
                    <a:pt x="0" y="19524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210339" y="280598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210339" y="238054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48183" y="19522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148183" y="15254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148183" y="109854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1300330" y="2847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300330" y="242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300330" y="1993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300330" y="156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300330" y="1140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335124" y="2936420"/>
              <a:ext cx="2121467" cy="0"/>
            </a:xfrm>
            <a:custGeom>
              <a:avLst/>
              <a:pathLst>
                <a:path w="2121467" h="0">
                  <a:moveTo>
                    <a:pt x="0" y="0"/>
                  </a:moveTo>
                  <a:lnTo>
                    <a:pt x="21214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395166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873419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46473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819527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297780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 rot="-2700000">
              <a:off x="1192947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2019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1652510" y="2985890"/>
              <a:ext cx="49719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ene. 2020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2138033" y="2985890"/>
              <a:ext cx="47225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abr. 2020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2628111" y="2966979"/>
              <a:ext cx="422537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jul. 2020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3095562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201724" y="3456973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Fecha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-184531" y="1895231"/>
              <a:ext cx="2407096" cy="129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Número de Huevos Promedio por Hoja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3595769" y="1571665"/>
              <a:ext cx="906641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3665358" y="1626554"/>
              <a:ext cx="760983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Porta Injerto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3687304" y="19499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750261" y="1925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87304" y="216942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741652" y="213081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954403" y="1907242"/>
              <a:ext cx="47841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CPB4475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954403" y="2126698"/>
              <a:ext cx="20496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SxE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2020-12-10T20:13:15Z</dcterms:modified>
  <cp:category/>
</cp:coreProperties>
</file>