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3657600" cy="2743200"/>
            <a:chOff x="914400" y="914400"/>
            <a:chExt cx="3657600" cy="27432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36576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914400" y="914400"/>
              <a:ext cx="36576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335124" y="983989"/>
              <a:ext cx="1904113" cy="195243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421675" y="1598063"/>
              <a:ext cx="1731012" cy="1249609"/>
            </a:xfrm>
            <a:custGeom>
              <a:avLst/>
              <a:pathLst>
                <a:path w="1731012" h="1249609">
                  <a:moveTo>
                    <a:pt x="0" y="1122189"/>
                  </a:moveTo>
                  <a:lnTo>
                    <a:pt x="69987" y="1108777"/>
                  </a:lnTo>
                  <a:lnTo>
                    <a:pt x="135308" y="865114"/>
                  </a:lnTo>
                  <a:lnTo>
                    <a:pt x="233290" y="1099835"/>
                  </a:lnTo>
                  <a:lnTo>
                    <a:pt x="298611" y="1126660"/>
                  </a:lnTo>
                  <a:lnTo>
                    <a:pt x="401258" y="737694"/>
                  </a:lnTo>
                  <a:lnTo>
                    <a:pt x="461914" y="815934"/>
                  </a:lnTo>
                  <a:lnTo>
                    <a:pt x="527235" y="713104"/>
                  </a:lnTo>
                  <a:lnTo>
                    <a:pt x="597222" y="348728"/>
                  </a:lnTo>
                  <a:lnTo>
                    <a:pt x="657877" y="599097"/>
                  </a:lnTo>
                  <a:lnTo>
                    <a:pt x="727865" y="0"/>
                  </a:lnTo>
                  <a:lnTo>
                    <a:pt x="979818" y="581213"/>
                  </a:lnTo>
                  <a:lnTo>
                    <a:pt x="1045139" y="1144544"/>
                  </a:lnTo>
                  <a:lnTo>
                    <a:pt x="1115126" y="1249609"/>
                  </a:lnTo>
                  <a:lnTo>
                    <a:pt x="1189779" y="1249609"/>
                  </a:lnTo>
                  <a:lnTo>
                    <a:pt x="1245768" y="1247374"/>
                  </a:lnTo>
                  <a:lnTo>
                    <a:pt x="1371745" y="1249609"/>
                  </a:lnTo>
                  <a:lnTo>
                    <a:pt x="1413737" y="1247374"/>
                  </a:lnTo>
                  <a:lnTo>
                    <a:pt x="1469727" y="1249609"/>
                  </a:lnTo>
                  <a:lnTo>
                    <a:pt x="1535048" y="1249609"/>
                  </a:lnTo>
                  <a:lnTo>
                    <a:pt x="1600369" y="1249609"/>
                  </a:lnTo>
                  <a:lnTo>
                    <a:pt x="1661025" y="1249609"/>
                  </a:lnTo>
                  <a:lnTo>
                    <a:pt x="1731012" y="1238432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421675" y="1665126"/>
              <a:ext cx="1731012" cy="1182546"/>
            </a:xfrm>
            <a:custGeom>
              <a:avLst/>
              <a:pathLst>
                <a:path w="1731012" h="1182546">
                  <a:moveTo>
                    <a:pt x="0" y="994769"/>
                  </a:moveTo>
                  <a:lnTo>
                    <a:pt x="69987" y="961238"/>
                  </a:lnTo>
                  <a:lnTo>
                    <a:pt x="135308" y="925471"/>
                  </a:lnTo>
                  <a:lnTo>
                    <a:pt x="233290" y="1026065"/>
                  </a:lnTo>
                  <a:lnTo>
                    <a:pt x="298611" y="1021595"/>
                  </a:lnTo>
                  <a:lnTo>
                    <a:pt x="401258" y="871820"/>
                  </a:lnTo>
                  <a:lnTo>
                    <a:pt x="461914" y="777932"/>
                  </a:lnTo>
                  <a:lnTo>
                    <a:pt x="527235" y="867349"/>
                  </a:lnTo>
                  <a:lnTo>
                    <a:pt x="597222" y="567801"/>
                  </a:lnTo>
                  <a:lnTo>
                    <a:pt x="657877" y="223543"/>
                  </a:lnTo>
                  <a:lnTo>
                    <a:pt x="727865" y="0"/>
                  </a:lnTo>
                  <a:lnTo>
                    <a:pt x="979818" y="1088658"/>
                  </a:lnTo>
                  <a:lnTo>
                    <a:pt x="1045139" y="1162427"/>
                  </a:lnTo>
                  <a:lnTo>
                    <a:pt x="1115126" y="1180213"/>
                  </a:lnTo>
                  <a:lnTo>
                    <a:pt x="1189779" y="1180311"/>
                  </a:lnTo>
                  <a:lnTo>
                    <a:pt x="1245768" y="1182546"/>
                  </a:lnTo>
                  <a:lnTo>
                    <a:pt x="1371745" y="1182546"/>
                  </a:lnTo>
                  <a:lnTo>
                    <a:pt x="1413737" y="1182546"/>
                  </a:lnTo>
                  <a:lnTo>
                    <a:pt x="1469727" y="1182546"/>
                  </a:lnTo>
                  <a:lnTo>
                    <a:pt x="1535048" y="1182546"/>
                  </a:lnTo>
                  <a:lnTo>
                    <a:pt x="1600369" y="1182546"/>
                  </a:lnTo>
                  <a:lnTo>
                    <a:pt x="1661025" y="1182546"/>
                  </a:lnTo>
                  <a:lnTo>
                    <a:pt x="1731012" y="1182546"/>
                  </a:lnTo>
                </a:path>
              </a:pathLst>
            </a:custGeom>
            <a:ln w="13550" cap="flat">
              <a:solidFill>
                <a:srgbClr val="D39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421675" y="1340988"/>
              <a:ext cx="1731012" cy="1506685"/>
            </a:xfrm>
            <a:custGeom>
              <a:avLst/>
              <a:pathLst>
                <a:path w="1731012" h="1506685">
                  <a:moveTo>
                    <a:pt x="0" y="1352439"/>
                  </a:moveTo>
                  <a:lnTo>
                    <a:pt x="69987" y="1265257"/>
                  </a:lnTo>
                  <a:lnTo>
                    <a:pt x="135308" y="1289847"/>
                  </a:lnTo>
                  <a:lnTo>
                    <a:pt x="233290" y="1377029"/>
                  </a:lnTo>
                  <a:lnTo>
                    <a:pt x="298611" y="1475388"/>
                  </a:lnTo>
                  <a:lnTo>
                    <a:pt x="401258" y="1388206"/>
                  </a:lnTo>
                  <a:lnTo>
                    <a:pt x="461914" y="1198194"/>
                  </a:lnTo>
                  <a:lnTo>
                    <a:pt x="527235" y="914294"/>
                  </a:lnTo>
                  <a:lnTo>
                    <a:pt x="597222" y="308490"/>
                  </a:lnTo>
                  <a:lnTo>
                    <a:pt x="657877" y="491796"/>
                  </a:lnTo>
                  <a:lnTo>
                    <a:pt x="727865" y="0"/>
                  </a:lnTo>
                  <a:lnTo>
                    <a:pt x="979818" y="1184781"/>
                  </a:lnTo>
                  <a:lnTo>
                    <a:pt x="1045139" y="1446328"/>
                  </a:lnTo>
                  <a:lnTo>
                    <a:pt x="1115126" y="1499978"/>
                  </a:lnTo>
                  <a:lnTo>
                    <a:pt x="1189779" y="1499978"/>
                  </a:lnTo>
                  <a:lnTo>
                    <a:pt x="1245768" y="1506685"/>
                  </a:lnTo>
                  <a:lnTo>
                    <a:pt x="1371745" y="1506685"/>
                  </a:lnTo>
                  <a:lnTo>
                    <a:pt x="1413737" y="1506685"/>
                  </a:lnTo>
                  <a:lnTo>
                    <a:pt x="1469727" y="1506685"/>
                  </a:lnTo>
                  <a:lnTo>
                    <a:pt x="1535048" y="1506685"/>
                  </a:lnTo>
                  <a:lnTo>
                    <a:pt x="1600369" y="1506685"/>
                  </a:lnTo>
                  <a:lnTo>
                    <a:pt x="1661025" y="1506685"/>
                  </a:lnTo>
                  <a:lnTo>
                    <a:pt x="1731012" y="1506685"/>
                  </a:lnTo>
                </a:path>
              </a:pathLst>
            </a:custGeom>
            <a:ln w="13550" cap="flat">
              <a:solidFill>
                <a:srgbClr val="93A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421675" y="1881964"/>
              <a:ext cx="1731012" cy="965709"/>
            </a:xfrm>
            <a:custGeom>
              <a:avLst/>
              <a:pathLst>
                <a:path w="1731012" h="965709">
                  <a:moveTo>
                    <a:pt x="0" y="746636"/>
                  </a:moveTo>
                  <a:lnTo>
                    <a:pt x="69987" y="766755"/>
                  </a:lnTo>
                  <a:lnTo>
                    <a:pt x="135308" y="547682"/>
                  </a:lnTo>
                  <a:lnTo>
                    <a:pt x="233290" y="554388"/>
                  </a:lnTo>
                  <a:lnTo>
                    <a:pt x="298611" y="809228"/>
                  </a:lnTo>
                  <a:lnTo>
                    <a:pt x="401258" y="554388"/>
                  </a:lnTo>
                  <a:lnTo>
                    <a:pt x="461914" y="746636"/>
                  </a:lnTo>
                  <a:lnTo>
                    <a:pt x="527235" y="657218"/>
                  </a:lnTo>
                  <a:lnTo>
                    <a:pt x="597222" y="599097"/>
                  </a:lnTo>
                  <a:lnTo>
                    <a:pt x="657877" y="297313"/>
                  </a:lnTo>
                  <a:lnTo>
                    <a:pt x="727865" y="0"/>
                  </a:lnTo>
                  <a:lnTo>
                    <a:pt x="979818" y="418026"/>
                  </a:lnTo>
                  <a:lnTo>
                    <a:pt x="1045139" y="941119"/>
                  </a:lnTo>
                  <a:lnTo>
                    <a:pt x="1115126" y="965709"/>
                  </a:lnTo>
                  <a:lnTo>
                    <a:pt x="1189779" y="959002"/>
                  </a:lnTo>
                  <a:lnTo>
                    <a:pt x="1245768" y="965709"/>
                  </a:lnTo>
                  <a:lnTo>
                    <a:pt x="1371745" y="965709"/>
                  </a:lnTo>
                  <a:lnTo>
                    <a:pt x="1413737" y="965709"/>
                  </a:lnTo>
                  <a:lnTo>
                    <a:pt x="1469727" y="965709"/>
                  </a:lnTo>
                  <a:lnTo>
                    <a:pt x="1535048" y="965709"/>
                  </a:lnTo>
                  <a:lnTo>
                    <a:pt x="1600369" y="965709"/>
                  </a:lnTo>
                  <a:lnTo>
                    <a:pt x="1661025" y="965709"/>
                  </a:lnTo>
                  <a:lnTo>
                    <a:pt x="1731012" y="965709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421675" y="1072735"/>
              <a:ext cx="1731012" cy="1774937"/>
            </a:xfrm>
            <a:custGeom>
              <a:avLst/>
              <a:pathLst>
                <a:path w="1731012" h="1774937">
                  <a:moveTo>
                    <a:pt x="0" y="1591631"/>
                  </a:moveTo>
                  <a:lnTo>
                    <a:pt x="69987" y="1629634"/>
                  </a:lnTo>
                  <a:lnTo>
                    <a:pt x="135308" y="1506685"/>
                  </a:lnTo>
                  <a:lnTo>
                    <a:pt x="233290" y="1658694"/>
                  </a:lnTo>
                  <a:lnTo>
                    <a:pt x="298611" y="1562570"/>
                  </a:lnTo>
                  <a:lnTo>
                    <a:pt x="401258" y="1488801"/>
                  </a:lnTo>
                  <a:lnTo>
                    <a:pt x="461914" y="1236197"/>
                  </a:lnTo>
                  <a:lnTo>
                    <a:pt x="527235" y="1488801"/>
                  </a:lnTo>
                  <a:lnTo>
                    <a:pt x="597222" y="979121"/>
                  </a:lnTo>
                  <a:lnTo>
                    <a:pt x="657877" y="333371"/>
                  </a:lnTo>
                  <a:lnTo>
                    <a:pt x="727865" y="0"/>
                  </a:lnTo>
                  <a:lnTo>
                    <a:pt x="979818" y="1435151"/>
                  </a:lnTo>
                  <a:lnTo>
                    <a:pt x="1045139" y="1741405"/>
                  </a:lnTo>
                  <a:lnTo>
                    <a:pt x="1115126" y="1765995"/>
                  </a:lnTo>
                  <a:lnTo>
                    <a:pt x="1189779" y="1774937"/>
                  </a:lnTo>
                  <a:lnTo>
                    <a:pt x="1245768" y="1774937"/>
                  </a:lnTo>
                  <a:lnTo>
                    <a:pt x="1371745" y="1774937"/>
                  </a:lnTo>
                  <a:lnTo>
                    <a:pt x="1413737" y="1774937"/>
                  </a:lnTo>
                  <a:lnTo>
                    <a:pt x="1469727" y="1774937"/>
                  </a:lnTo>
                  <a:lnTo>
                    <a:pt x="1535048" y="1774937"/>
                  </a:lnTo>
                  <a:lnTo>
                    <a:pt x="1600369" y="1772702"/>
                  </a:lnTo>
                  <a:lnTo>
                    <a:pt x="1661025" y="1774937"/>
                  </a:lnTo>
                  <a:lnTo>
                    <a:pt x="1731012" y="1774937"/>
                  </a:lnTo>
                </a:path>
              </a:pathLst>
            </a:custGeom>
            <a:ln w="13550" cap="flat">
              <a:solidFill>
                <a:srgbClr val="00C19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421675" y="1139799"/>
              <a:ext cx="1731012" cy="1707874"/>
            </a:xfrm>
            <a:custGeom>
              <a:avLst/>
              <a:pathLst>
                <a:path w="1731012" h="1707874">
                  <a:moveTo>
                    <a:pt x="0" y="1469800"/>
                  </a:moveTo>
                  <a:lnTo>
                    <a:pt x="69987" y="1473153"/>
                  </a:lnTo>
                  <a:lnTo>
                    <a:pt x="135308" y="1510038"/>
                  </a:lnTo>
                  <a:lnTo>
                    <a:pt x="233290" y="1657577"/>
                  </a:lnTo>
                  <a:lnTo>
                    <a:pt x="298611" y="1580454"/>
                  </a:lnTo>
                  <a:lnTo>
                    <a:pt x="401258" y="1362499"/>
                  </a:lnTo>
                  <a:lnTo>
                    <a:pt x="461914" y="1496625"/>
                  </a:lnTo>
                  <a:lnTo>
                    <a:pt x="527235" y="1019359"/>
                  </a:lnTo>
                  <a:lnTo>
                    <a:pt x="597222" y="671749"/>
                  </a:lnTo>
                  <a:lnTo>
                    <a:pt x="657877" y="1214289"/>
                  </a:lnTo>
                  <a:lnTo>
                    <a:pt x="727865" y="0"/>
                  </a:lnTo>
                  <a:lnTo>
                    <a:pt x="979818" y="1171369"/>
                  </a:lnTo>
                  <a:lnTo>
                    <a:pt x="1045139" y="1681049"/>
                  </a:lnTo>
                  <a:lnTo>
                    <a:pt x="1115126" y="1707874"/>
                  </a:lnTo>
                  <a:lnTo>
                    <a:pt x="1189779" y="1707874"/>
                  </a:lnTo>
                  <a:lnTo>
                    <a:pt x="1245768" y="1707874"/>
                  </a:lnTo>
                  <a:lnTo>
                    <a:pt x="1371745" y="1707874"/>
                  </a:lnTo>
                  <a:lnTo>
                    <a:pt x="1413737" y="1707874"/>
                  </a:lnTo>
                  <a:lnTo>
                    <a:pt x="1469727" y="1707874"/>
                  </a:lnTo>
                  <a:lnTo>
                    <a:pt x="1535048" y="1707874"/>
                  </a:lnTo>
                  <a:lnTo>
                    <a:pt x="1600369" y="1707874"/>
                  </a:lnTo>
                  <a:lnTo>
                    <a:pt x="1661025" y="1707874"/>
                  </a:lnTo>
                  <a:lnTo>
                    <a:pt x="1731012" y="1707874"/>
                  </a:lnTo>
                </a:path>
              </a:pathLst>
            </a:custGeom>
            <a:ln w="13550" cap="flat">
              <a:solidFill>
                <a:srgbClr val="00B9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421675" y="1794782"/>
              <a:ext cx="1731012" cy="1052891"/>
            </a:xfrm>
            <a:custGeom>
              <a:avLst/>
              <a:pathLst>
                <a:path w="1731012" h="1052891">
                  <a:moveTo>
                    <a:pt x="0" y="822641"/>
                  </a:moveTo>
                  <a:lnTo>
                    <a:pt x="69987" y="717575"/>
                  </a:lnTo>
                  <a:lnTo>
                    <a:pt x="135308" y="717575"/>
                  </a:lnTo>
                  <a:lnTo>
                    <a:pt x="233290" y="802522"/>
                  </a:lnTo>
                  <a:lnTo>
                    <a:pt x="298611" y="889704"/>
                  </a:lnTo>
                  <a:lnTo>
                    <a:pt x="401258" y="654983"/>
                  </a:lnTo>
                  <a:lnTo>
                    <a:pt x="461914" y="820405"/>
                  </a:lnTo>
                  <a:lnTo>
                    <a:pt x="527235" y="572272"/>
                  </a:lnTo>
                  <a:lnTo>
                    <a:pt x="597222" y="368847"/>
                  </a:lnTo>
                  <a:lnTo>
                    <a:pt x="657877" y="210131"/>
                  </a:lnTo>
                  <a:lnTo>
                    <a:pt x="727865" y="0"/>
                  </a:lnTo>
                  <a:lnTo>
                    <a:pt x="979818" y="286136"/>
                  </a:lnTo>
                  <a:lnTo>
                    <a:pt x="1045139" y="1019359"/>
                  </a:lnTo>
                  <a:lnTo>
                    <a:pt x="1115126" y="1052891"/>
                  </a:lnTo>
                  <a:lnTo>
                    <a:pt x="1189779" y="1052891"/>
                  </a:lnTo>
                  <a:lnTo>
                    <a:pt x="1245768" y="1052891"/>
                  </a:lnTo>
                  <a:lnTo>
                    <a:pt x="1371745" y="1052891"/>
                  </a:lnTo>
                  <a:lnTo>
                    <a:pt x="1413737" y="1052891"/>
                  </a:lnTo>
                  <a:lnTo>
                    <a:pt x="1469727" y="1052891"/>
                  </a:lnTo>
                  <a:lnTo>
                    <a:pt x="1535048" y="1037243"/>
                  </a:lnTo>
                  <a:lnTo>
                    <a:pt x="1600369" y="1052891"/>
                  </a:lnTo>
                  <a:lnTo>
                    <a:pt x="1661025" y="1052891"/>
                  </a:lnTo>
                  <a:lnTo>
                    <a:pt x="1731012" y="1052891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421675" y="1855139"/>
              <a:ext cx="1731012" cy="992534"/>
            </a:xfrm>
            <a:custGeom>
              <a:avLst/>
              <a:pathLst>
                <a:path w="1731012" h="992534">
                  <a:moveTo>
                    <a:pt x="0" y="717575"/>
                  </a:moveTo>
                  <a:lnTo>
                    <a:pt x="69987" y="833818"/>
                  </a:lnTo>
                  <a:lnTo>
                    <a:pt x="135308" y="692985"/>
                  </a:lnTo>
                  <a:lnTo>
                    <a:pt x="233290" y="840524"/>
                  </a:lnTo>
                  <a:lnTo>
                    <a:pt x="298611" y="871820"/>
                  </a:lnTo>
                  <a:lnTo>
                    <a:pt x="401258" y="487325"/>
                  </a:lnTo>
                  <a:lnTo>
                    <a:pt x="461914" y="869585"/>
                  </a:lnTo>
                  <a:lnTo>
                    <a:pt x="527235" y="746636"/>
                  </a:lnTo>
                  <a:lnTo>
                    <a:pt x="597222" y="362140"/>
                  </a:lnTo>
                  <a:lnTo>
                    <a:pt x="657877" y="0"/>
                  </a:lnTo>
                  <a:lnTo>
                    <a:pt x="727865" y="496267"/>
                  </a:lnTo>
                  <a:lnTo>
                    <a:pt x="979818" y="914294"/>
                  </a:lnTo>
                  <a:lnTo>
                    <a:pt x="1045139" y="954531"/>
                  </a:lnTo>
                  <a:lnTo>
                    <a:pt x="1115126" y="992534"/>
                  </a:lnTo>
                  <a:lnTo>
                    <a:pt x="1189779" y="992534"/>
                  </a:lnTo>
                  <a:lnTo>
                    <a:pt x="1245768" y="990298"/>
                  </a:lnTo>
                  <a:lnTo>
                    <a:pt x="1371745" y="992534"/>
                  </a:lnTo>
                  <a:lnTo>
                    <a:pt x="1413737" y="992534"/>
                  </a:lnTo>
                  <a:lnTo>
                    <a:pt x="1469727" y="992534"/>
                  </a:lnTo>
                  <a:lnTo>
                    <a:pt x="1535048" y="992534"/>
                  </a:lnTo>
                  <a:lnTo>
                    <a:pt x="1600369" y="992534"/>
                  </a:lnTo>
                  <a:lnTo>
                    <a:pt x="1661025" y="992534"/>
                  </a:lnTo>
                  <a:lnTo>
                    <a:pt x="1731012" y="992534"/>
                  </a:lnTo>
                </a:path>
              </a:pathLst>
            </a:custGeom>
            <a:ln w="13550" cap="flat">
              <a:solidFill>
                <a:srgbClr val="DB72F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421675" y="1738896"/>
              <a:ext cx="1731012" cy="1108777"/>
            </a:xfrm>
            <a:custGeom>
              <a:avLst/>
              <a:pathLst>
                <a:path w="1731012" h="1108777">
                  <a:moveTo>
                    <a:pt x="0" y="941119"/>
                  </a:moveTo>
                  <a:lnTo>
                    <a:pt x="69987" y="963473"/>
                  </a:lnTo>
                  <a:lnTo>
                    <a:pt x="135308" y="735459"/>
                  </a:lnTo>
                  <a:lnTo>
                    <a:pt x="233290" y="985828"/>
                  </a:lnTo>
                  <a:lnTo>
                    <a:pt x="298611" y="869585"/>
                  </a:lnTo>
                  <a:lnTo>
                    <a:pt x="401258" y="880762"/>
                  </a:lnTo>
                  <a:lnTo>
                    <a:pt x="461914" y="918764"/>
                  </a:lnTo>
                  <a:lnTo>
                    <a:pt x="527235" y="719810"/>
                  </a:lnTo>
                  <a:lnTo>
                    <a:pt x="597222" y="373318"/>
                  </a:lnTo>
                  <a:lnTo>
                    <a:pt x="657877" y="257075"/>
                  </a:lnTo>
                  <a:lnTo>
                    <a:pt x="727865" y="0"/>
                  </a:lnTo>
                  <a:lnTo>
                    <a:pt x="979818" y="612509"/>
                  </a:lnTo>
                  <a:lnTo>
                    <a:pt x="1045139" y="974650"/>
                  </a:lnTo>
                  <a:lnTo>
                    <a:pt x="1115126" y="1106541"/>
                  </a:lnTo>
                  <a:lnTo>
                    <a:pt x="1189779" y="1104306"/>
                  </a:lnTo>
                  <a:lnTo>
                    <a:pt x="1245768" y="1106541"/>
                  </a:lnTo>
                  <a:lnTo>
                    <a:pt x="1371745" y="1108777"/>
                  </a:lnTo>
                  <a:lnTo>
                    <a:pt x="1413737" y="1108777"/>
                  </a:lnTo>
                  <a:lnTo>
                    <a:pt x="1469727" y="1108777"/>
                  </a:lnTo>
                  <a:lnTo>
                    <a:pt x="1535048" y="1108777"/>
                  </a:lnTo>
                  <a:lnTo>
                    <a:pt x="1600369" y="1108777"/>
                  </a:lnTo>
                  <a:lnTo>
                    <a:pt x="1661025" y="1108777"/>
                  </a:lnTo>
                  <a:lnTo>
                    <a:pt x="1731012" y="1108777"/>
                  </a:lnTo>
                </a:path>
              </a:pathLst>
            </a:custGeom>
            <a:ln w="13550" cap="flat">
              <a:solidFill>
                <a:srgbClr val="FF61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1396849" y="26954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1396849" y="2635070"/>
              <a:ext cx="49651" cy="49651"/>
            </a:xfrm>
            <a:prstGeom prst="ellipse">
              <a:avLst/>
            </a:prstGeom>
            <a:solidFill>
              <a:srgbClr val="D39200">
                <a:alpha val="100000"/>
              </a:srgbClr>
            </a:solidFill>
            <a:ln w="9000" cap="rnd">
              <a:solidFill>
                <a:srgbClr val="D39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1396849" y="2668602"/>
              <a:ext cx="49651" cy="49651"/>
            </a:xfrm>
            <a:prstGeom prst="ellipse">
              <a:avLst/>
            </a:prstGeom>
            <a:solidFill>
              <a:srgbClr val="93AA00">
                <a:alpha val="100000"/>
              </a:srgbClr>
            </a:solidFill>
            <a:ln w="9000" cap="rnd">
              <a:solidFill>
                <a:srgbClr val="93A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1396849" y="260377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1396849" y="2639541"/>
              <a:ext cx="49651" cy="49651"/>
            </a:xfrm>
            <a:prstGeom prst="ellipse">
              <a:avLst/>
            </a:prstGeom>
            <a:solidFill>
              <a:srgbClr val="00C19F">
                <a:alpha val="100000"/>
              </a:srgbClr>
            </a:solidFill>
            <a:ln w="9000" cap="rnd">
              <a:solidFill>
                <a:srgbClr val="00C19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1396849" y="2584773"/>
              <a:ext cx="49651" cy="49651"/>
            </a:xfrm>
            <a:prstGeom prst="ellipse">
              <a:avLst/>
            </a:prstGeom>
            <a:solidFill>
              <a:srgbClr val="00B9E3">
                <a:alpha val="100000"/>
              </a:srgbClr>
            </a:solidFill>
            <a:ln w="9000" cap="rnd">
              <a:solidFill>
                <a:srgbClr val="00B9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1396849" y="259259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1396849" y="2547888"/>
              <a:ext cx="49651" cy="49651"/>
            </a:xfrm>
            <a:prstGeom prst="ellipse">
              <a:avLst/>
            </a:prstGeom>
            <a:solidFill>
              <a:srgbClr val="DB72FB">
                <a:alpha val="100000"/>
              </a:srgbClr>
            </a:solidFill>
            <a:ln w="9000" cap="rnd">
              <a:solidFill>
                <a:srgbClr val="DB72F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1396849" y="2655189"/>
              <a:ext cx="49651" cy="49651"/>
            </a:xfrm>
            <a:prstGeom prst="ellipse">
              <a:avLst/>
            </a:prstGeom>
            <a:solidFill>
              <a:srgbClr val="FF61C3">
                <a:alpha val="100000"/>
              </a:srgbClr>
            </a:solidFill>
            <a:ln w="9000" cap="rnd">
              <a:solidFill>
                <a:srgbClr val="FF61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466836" y="26820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1466836" y="2601539"/>
              <a:ext cx="49651" cy="49651"/>
            </a:xfrm>
            <a:prstGeom prst="ellipse">
              <a:avLst/>
            </a:prstGeom>
            <a:solidFill>
              <a:srgbClr val="D39200">
                <a:alpha val="100000"/>
              </a:srgbClr>
            </a:solidFill>
            <a:ln w="9000" cap="rnd">
              <a:solidFill>
                <a:srgbClr val="D39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466836" y="2581420"/>
              <a:ext cx="49651" cy="49651"/>
            </a:xfrm>
            <a:prstGeom prst="ellipse">
              <a:avLst/>
            </a:prstGeom>
            <a:solidFill>
              <a:srgbClr val="93AA00">
                <a:alpha val="100000"/>
              </a:srgbClr>
            </a:solidFill>
            <a:ln w="9000" cap="rnd">
              <a:solidFill>
                <a:srgbClr val="93A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466836" y="262389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466836" y="2677544"/>
              <a:ext cx="49651" cy="49651"/>
            </a:xfrm>
            <a:prstGeom prst="ellipse">
              <a:avLst/>
            </a:prstGeom>
            <a:solidFill>
              <a:srgbClr val="00C19F">
                <a:alpha val="100000"/>
              </a:srgbClr>
            </a:solidFill>
            <a:ln w="9000" cap="rnd">
              <a:solidFill>
                <a:srgbClr val="00C19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466836" y="2588126"/>
              <a:ext cx="49651" cy="49651"/>
            </a:xfrm>
            <a:prstGeom prst="ellipse">
              <a:avLst/>
            </a:prstGeom>
            <a:solidFill>
              <a:srgbClr val="00B9E3">
                <a:alpha val="100000"/>
              </a:srgbClr>
            </a:solidFill>
            <a:ln w="9000" cap="rnd">
              <a:solidFill>
                <a:srgbClr val="00B9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1466836" y="248753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1466836" y="2664131"/>
              <a:ext cx="49651" cy="49651"/>
            </a:xfrm>
            <a:prstGeom prst="ellipse">
              <a:avLst/>
            </a:prstGeom>
            <a:solidFill>
              <a:srgbClr val="DB72FB">
                <a:alpha val="100000"/>
              </a:srgbClr>
            </a:solidFill>
            <a:ln w="9000" cap="rnd">
              <a:solidFill>
                <a:srgbClr val="DB72F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1466836" y="2677544"/>
              <a:ext cx="49651" cy="49651"/>
            </a:xfrm>
            <a:prstGeom prst="ellipse">
              <a:avLst/>
            </a:prstGeom>
            <a:solidFill>
              <a:srgbClr val="FF61C3">
                <a:alpha val="100000"/>
              </a:srgbClr>
            </a:solidFill>
            <a:ln w="9000" cap="rnd">
              <a:solidFill>
                <a:srgbClr val="FF61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1532157" y="24383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1532157" y="2565772"/>
              <a:ext cx="49651" cy="49651"/>
            </a:xfrm>
            <a:prstGeom prst="ellipse">
              <a:avLst/>
            </a:prstGeom>
            <a:solidFill>
              <a:srgbClr val="D39200">
                <a:alpha val="100000"/>
              </a:srgbClr>
            </a:solidFill>
            <a:ln w="9000" cap="rnd">
              <a:solidFill>
                <a:srgbClr val="D39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1532157" y="2606010"/>
              <a:ext cx="49651" cy="49651"/>
            </a:xfrm>
            <a:prstGeom prst="ellipse">
              <a:avLst/>
            </a:prstGeom>
            <a:solidFill>
              <a:srgbClr val="93AA00">
                <a:alpha val="100000"/>
              </a:srgbClr>
            </a:solidFill>
            <a:ln w="9000" cap="rnd">
              <a:solidFill>
                <a:srgbClr val="93A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1532157" y="240482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1532157" y="2554594"/>
              <a:ext cx="49651" cy="49651"/>
            </a:xfrm>
            <a:prstGeom prst="ellipse">
              <a:avLst/>
            </a:prstGeom>
            <a:solidFill>
              <a:srgbClr val="00C19F">
                <a:alpha val="100000"/>
              </a:srgbClr>
            </a:solidFill>
            <a:ln w="9000" cap="rnd">
              <a:solidFill>
                <a:srgbClr val="00C19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1532157" y="2625011"/>
              <a:ext cx="49651" cy="49651"/>
            </a:xfrm>
            <a:prstGeom prst="ellipse">
              <a:avLst/>
            </a:prstGeom>
            <a:solidFill>
              <a:srgbClr val="00B9E3">
                <a:alpha val="100000"/>
              </a:srgbClr>
            </a:solidFill>
            <a:ln w="9000" cap="rnd">
              <a:solidFill>
                <a:srgbClr val="00B9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1532157" y="248753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1532157" y="2523298"/>
              <a:ext cx="49651" cy="49651"/>
            </a:xfrm>
            <a:prstGeom prst="ellipse">
              <a:avLst/>
            </a:prstGeom>
            <a:solidFill>
              <a:srgbClr val="DB72FB">
                <a:alpha val="100000"/>
              </a:srgbClr>
            </a:solidFill>
            <a:ln w="9000" cap="rnd">
              <a:solidFill>
                <a:srgbClr val="DB72F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1532157" y="2449529"/>
              <a:ext cx="49651" cy="49651"/>
            </a:xfrm>
            <a:prstGeom prst="ellipse">
              <a:avLst/>
            </a:prstGeom>
            <a:solidFill>
              <a:srgbClr val="FF61C3">
                <a:alpha val="100000"/>
              </a:srgbClr>
            </a:solidFill>
            <a:ln w="9000" cap="rnd">
              <a:solidFill>
                <a:srgbClr val="FF61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1630139" y="267307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1630139" y="2666366"/>
              <a:ext cx="49651" cy="49651"/>
            </a:xfrm>
            <a:prstGeom prst="ellipse">
              <a:avLst/>
            </a:prstGeom>
            <a:solidFill>
              <a:srgbClr val="D39200">
                <a:alpha val="100000"/>
              </a:srgbClr>
            </a:solidFill>
            <a:ln w="9000" cap="rnd">
              <a:solidFill>
                <a:srgbClr val="D39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1630139" y="2693192"/>
              <a:ext cx="49651" cy="49651"/>
            </a:xfrm>
            <a:prstGeom prst="ellipse">
              <a:avLst/>
            </a:prstGeom>
            <a:solidFill>
              <a:srgbClr val="93AA00">
                <a:alpha val="100000"/>
              </a:srgbClr>
            </a:solidFill>
            <a:ln w="9000" cap="rnd">
              <a:solidFill>
                <a:srgbClr val="93A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1630139" y="241152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1630139" y="2706604"/>
              <a:ext cx="49651" cy="49651"/>
            </a:xfrm>
            <a:prstGeom prst="ellipse">
              <a:avLst/>
            </a:prstGeom>
            <a:solidFill>
              <a:srgbClr val="00C19F">
                <a:alpha val="100000"/>
              </a:srgbClr>
            </a:solidFill>
            <a:ln w="9000" cap="rnd">
              <a:solidFill>
                <a:srgbClr val="00C19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1630139" y="2772550"/>
              <a:ext cx="49651" cy="49651"/>
            </a:xfrm>
            <a:prstGeom prst="ellipse">
              <a:avLst/>
            </a:prstGeom>
            <a:solidFill>
              <a:srgbClr val="00B9E3">
                <a:alpha val="100000"/>
              </a:srgbClr>
            </a:solidFill>
            <a:ln w="9000" cap="rnd">
              <a:solidFill>
                <a:srgbClr val="00B9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1630139" y="257247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1630139" y="2670837"/>
              <a:ext cx="49651" cy="49651"/>
            </a:xfrm>
            <a:prstGeom prst="ellipse">
              <a:avLst/>
            </a:prstGeom>
            <a:solidFill>
              <a:srgbClr val="DB72FB">
                <a:alpha val="100000"/>
              </a:srgbClr>
            </a:solidFill>
            <a:ln w="9000" cap="rnd">
              <a:solidFill>
                <a:srgbClr val="DB72F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1630139" y="2699898"/>
              <a:ext cx="49651" cy="49651"/>
            </a:xfrm>
            <a:prstGeom prst="ellipse">
              <a:avLst/>
            </a:prstGeom>
            <a:solidFill>
              <a:srgbClr val="FF61C3">
                <a:alpha val="100000"/>
              </a:srgbClr>
            </a:solidFill>
            <a:ln w="9000" cap="rnd">
              <a:solidFill>
                <a:srgbClr val="FF61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1695460" y="26998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1695460" y="2661896"/>
              <a:ext cx="49651" cy="49651"/>
            </a:xfrm>
            <a:prstGeom prst="ellipse">
              <a:avLst/>
            </a:prstGeom>
            <a:solidFill>
              <a:srgbClr val="D39200">
                <a:alpha val="100000"/>
              </a:srgbClr>
            </a:solidFill>
            <a:ln w="9000" cap="rnd">
              <a:solidFill>
                <a:srgbClr val="D39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1695460" y="2791551"/>
              <a:ext cx="49651" cy="49651"/>
            </a:xfrm>
            <a:prstGeom prst="ellipse">
              <a:avLst/>
            </a:prstGeom>
            <a:solidFill>
              <a:srgbClr val="93AA00">
                <a:alpha val="100000"/>
              </a:srgbClr>
            </a:solidFill>
            <a:ln w="9000" cap="rnd">
              <a:solidFill>
                <a:srgbClr val="93A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1695460" y="266636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1695460" y="2610480"/>
              <a:ext cx="49651" cy="49651"/>
            </a:xfrm>
            <a:prstGeom prst="ellipse">
              <a:avLst/>
            </a:prstGeom>
            <a:solidFill>
              <a:srgbClr val="00C19F">
                <a:alpha val="100000"/>
              </a:srgbClr>
            </a:solidFill>
            <a:ln w="9000" cap="rnd">
              <a:solidFill>
                <a:srgbClr val="00C19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1695460" y="2695427"/>
              <a:ext cx="49651" cy="49651"/>
            </a:xfrm>
            <a:prstGeom prst="ellipse">
              <a:avLst/>
            </a:prstGeom>
            <a:solidFill>
              <a:srgbClr val="00B9E3">
                <a:alpha val="100000"/>
              </a:srgbClr>
            </a:solidFill>
            <a:ln w="9000" cap="rnd">
              <a:solidFill>
                <a:srgbClr val="00B9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1695460" y="265966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1695460" y="2702133"/>
              <a:ext cx="49651" cy="49651"/>
            </a:xfrm>
            <a:prstGeom prst="ellipse">
              <a:avLst/>
            </a:prstGeom>
            <a:solidFill>
              <a:srgbClr val="DB72FB">
                <a:alpha val="100000"/>
              </a:srgbClr>
            </a:solidFill>
            <a:ln w="9000" cap="rnd">
              <a:solidFill>
                <a:srgbClr val="DB72F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1695460" y="2583655"/>
              <a:ext cx="49651" cy="49651"/>
            </a:xfrm>
            <a:prstGeom prst="ellipse">
              <a:avLst/>
            </a:prstGeom>
            <a:solidFill>
              <a:srgbClr val="FF61C3">
                <a:alpha val="100000"/>
              </a:srgbClr>
            </a:solidFill>
            <a:ln w="9000" cap="rnd">
              <a:solidFill>
                <a:srgbClr val="FF61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1798108" y="23109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1798108" y="2512121"/>
              <a:ext cx="49651" cy="49651"/>
            </a:xfrm>
            <a:prstGeom prst="ellipse">
              <a:avLst/>
            </a:prstGeom>
            <a:solidFill>
              <a:srgbClr val="D39200">
                <a:alpha val="100000"/>
              </a:srgbClr>
            </a:solidFill>
            <a:ln w="9000" cap="rnd">
              <a:solidFill>
                <a:srgbClr val="D39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1798108" y="2704369"/>
              <a:ext cx="49651" cy="49651"/>
            </a:xfrm>
            <a:prstGeom prst="ellipse">
              <a:avLst/>
            </a:prstGeom>
            <a:solidFill>
              <a:srgbClr val="93AA00">
                <a:alpha val="100000"/>
              </a:srgbClr>
            </a:solidFill>
            <a:ln w="9000" cap="rnd">
              <a:solidFill>
                <a:srgbClr val="93A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1798108" y="241152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1798108" y="2536711"/>
              <a:ext cx="49651" cy="49651"/>
            </a:xfrm>
            <a:prstGeom prst="ellipse">
              <a:avLst/>
            </a:prstGeom>
            <a:solidFill>
              <a:srgbClr val="00C19F">
                <a:alpha val="100000"/>
              </a:srgbClr>
            </a:solidFill>
            <a:ln w="9000" cap="rnd">
              <a:solidFill>
                <a:srgbClr val="00C19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1798108" y="2477472"/>
              <a:ext cx="49651" cy="49651"/>
            </a:xfrm>
            <a:prstGeom prst="ellipse">
              <a:avLst/>
            </a:prstGeom>
            <a:solidFill>
              <a:srgbClr val="00B9E3">
                <a:alpha val="100000"/>
              </a:srgbClr>
            </a:solidFill>
            <a:ln w="9000" cap="rnd">
              <a:solidFill>
                <a:srgbClr val="00B9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1798108" y="242493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1798108" y="2317638"/>
              <a:ext cx="49651" cy="49651"/>
            </a:xfrm>
            <a:prstGeom prst="ellipse">
              <a:avLst/>
            </a:prstGeom>
            <a:solidFill>
              <a:srgbClr val="DB72FB">
                <a:alpha val="100000"/>
              </a:srgbClr>
            </a:solidFill>
            <a:ln w="9000" cap="rnd">
              <a:solidFill>
                <a:srgbClr val="DB72F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1798108" y="2594832"/>
              <a:ext cx="49651" cy="49651"/>
            </a:xfrm>
            <a:prstGeom prst="ellipse">
              <a:avLst/>
            </a:prstGeom>
            <a:solidFill>
              <a:srgbClr val="FF61C3">
                <a:alpha val="100000"/>
              </a:srgbClr>
            </a:solidFill>
            <a:ln w="9000" cap="rnd">
              <a:solidFill>
                <a:srgbClr val="FF61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1858763" y="238917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1858763" y="2418233"/>
              <a:ext cx="49651" cy="49651"/>
            </a:xfrm>
            <a:prstGeom prst="ellipse">
              <a:avLst/>
            </a:prstGeom>
            <a:solidFill>
              <a:srgbClr val="D39200">
                <a:alpha val="100000"/>
              </a:srgbClr>
            </a:solidFill>
            <a:ln w="9000" cap="rnd">
              <a:solidFill>
                <a:srgbClr val="D39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1858763" y="2514357"/>
              <a:ext cx="49651" cy="49651"/>
            </a:xfrm>
            <a:prstGeom prst="ellipse">
              <a:avLst/>
            </a:prstGeom>
            <a:solidFill>
              <a:srgbClr val="93AA00">
                <a:alpha val="100000"/>
              </a:srgbClr>
            </a:solidFill>
            <a:ln w="9000" cap="rnd">
              <a:solidFill>
                <a:srgbClr val="93A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1858763" y="260377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1858763" y="2284107"/>
              <a:ext cx="49651" cy="49651"/>
            </a:xfrm>
            <a:prstGeom prst="ellipse">
              <a:avLst/>
            </a:prstGeom>
            <a:solidFill>
              <a:srgbClr val="00C19F">
                <a:alpha val="100000"/>
              </a:srgbClr>
            </a:solidFill>
            <a:ln w="9000" cap="rnd">
              <a:solidFill>
                <a:srgbClr val="00C19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1858763" y="2611598"/>
              <a:ext cx="49651" cy="49651"/>
            </a:xfrm>
            <a:prstGeom prst="ellipse">
              <a:avLst/>
            </a:prstGeom>
            <a:solidFill>
              <a:srgbClr val="00B9E3">
                <a:alpha val="100000"/>
              </a:srgbClr>
            </a:solidFill>
            <a:ln w="9000" cap="rnd">
              <a:solidFill>
                <a:srgbClr val="00B9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1858763" y="259036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1858763" y="2699898"/>
              <a:ext cx="49651" cy="49651"/>
            </a:xfrm>
            <a:prstGeom prst="ellipse">
              <a:avLst/>
            </a:prstGeom>
            <a:solidFill>
              <a:srgbClr val="DB72FB">
                <a:alpha val="100000"/>
              </a:srgbClr>
            </a:solidFill>
            <a:ln w="9000" cap="rnd">
              <a:solidFill>
                <a:srgbClr val="DB72F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1858763" y="2632835"/>
              <a:ext cx="49651" cy="49651"/>
            </a:xfrm>
            <a:prstGeom prst="ellipse">
              <a:avLst/>
            </a:prstGeom>
            <a:solidFill>
              <a:srgbClr val="FF61C3">
                <a:alpha val="100000"/>
              </a:srgbClr>
            </a:solidFill>
            <a:ln w="9000" cap="rnd">
              <a:solidFill>
                <a:srgbClr val="FF61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1924084" y="22863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1924084" y="2507650"/>
              <a:ext cx="49651" cy="49651"/>
            </a:xfrm>
            <a:prstGeom prst="ellipse">
              <a:avLst/>
            </a:prstGeom>
            <a:solidFill>
              <a:srgbClr val="D39200">
                <a:alpha val="100000"/>
              </a:srgbClr>
            </a:solidFill>
            <a:ln w="9000" cap="rnd">
              <a:solidFill>
                <a:srgbClr val="D39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1924084" y="2230456"/>
              <a:ext cx="49651" cy="49651"/>
            </a:xfrm>
            <a:prstGeom prst="ellipse">
              <a:avLst/>
            </a:prstGeom>
            <a:solidFill>
              <a:srgbClr val="93AA00">
                <a:alpha val="100000"/>
              </a:srgbClr>
            </a:solidFill>
            <a:ln w="9000" cap="rnd">
              <a:solidFill>
                <a:srgbClr val="93A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1924084" y="251435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1924084" y="2536711"/>
              <a:ext cx="49651" cy="49651"/>
            </a:xfrm>
            <a:prstGeom prst="ellipse">
              <a:avLst/>
            </a:prstGeom>
            <a:solidFill>
              <a:srgbClr val="00C19F">
                <a:alpha val="100000"/>
              </a:srgbClr>
            </a:solidFill>
            <a:ln w="9000" cap="rnd">
              <a:solidFill>
                <a:srgbClr val="00C19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1924084" y="2134332"/>
              <a:ext cx="49651" cy="49651"/>
            </a:xfrm>
            <a:prstGeom prst="ellipse">
              <a:avLst/>
            </a:prstGeom>
            <a:solidFill>
              <a:srgbClr val="00B9E3">
                <a:alpha val="100000"/>
              </a:srgbClr>
            </a:solidFill>
            <a:ln w="9000" cap="rnd">
              <a:solidFill>
                <a:srgbClr val="00B9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1924084" y="234222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1924084" y="2576949"/>
              <a:ext cx="49651" cy="49651"/>
            </a:xfrm>
            <a:prstGeom prst="ellipse">
              <a:avLst/>
            </a:prstGeom>
            <a:solidFill>
              <a:srgbClr val="DB72FB">
                <a:alpha val="100000"/>
              </a:srgbClr>
            </a:solidFill>
            <a:ln w="9000" cap="rnd">
              <a:solidFill>
                <a:srgbClr val="DB72F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1924084" y="2433881"/>
              <a:ext cx="49651" cy="49651"/>
            </a:xfrm>
            <a:prstGeom prst="ellipse">
              <a:avLst/>
            </a:prstGeom>
            <a:solidFill>
              <a:srgbClr val="FF61C3">
                <a:alpha val="100000"/>
              </a:srgbClr>
            </a:solidFill>
            <a:ln w="9000" cap="rnd">
              <a:solidFill>
                <a:srgbClr val="FF61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1994071" y="19219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1994071" y="2208102"/>
              <a:ext cx="49651" cy="49651"/>
            </a:xfrm>
            <a:prstGeom prst="ellipse">
              <a:avLst/>
            </a:prstGeom>
            <a:solidFill>
              <a:srgbClr val="D39200">
                <a:alpha val="100000"/>
              </a:srgbClr>
            </a:solidFill>
            <a:ln w="9000" cap="rnd">
              <a:solidFill>
                <a:srgbClr val="D39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1994071" y="1624652"/>
              <a:ext cx="49651" cy="49651"/>
            </a:xfrm>
            <a:prstGeom prst="ellipse">
              <a:avLst/>
            </a:prstGeom>
            <a:solidFill>
              <a:srgbClr val="93AA00">
                <a:alpha val="100000"/>
              </a:srgbClr>
            </a:solidFill>
            <a:ln w="9000" cap="rnd">
              <a:solidFill>
                <a:srgbClr val="93A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1994071" y="245623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1994071" y="2027031"/>
              <a:ext cx="49651" cy="49651"/>
            </a:xfrm>
            <a:prstGeom prst="ellipse">
              <a:avLst/>
            </a:prstGeom>
            <a:solidFill>
              <a:srgbClr val="00C19F">
                <a:alpha val="100000"/>
              </a:srgbClr>
            </a:solidFill>
            <a:ln w="9000" cap="rnd">
              <a:solidFill>
                <a:srgbClr val="00C19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1994071" y="1786722"/>
              <a:ext cx="49651" cy="49651"/>
            </a:xfrm>
            <a:prstGeom prst="ellipse">
              <a:avLst/>
            </a:prstGeom>
            <a:solidFill>
              <a:srgbClr val="00B9E3">
                <a:alpha val="100000"/>
              </a:srgbClr>
            </a:solidFill>
            <a:ln w="9000" cap="rnd">
              <a:solidFill>
                <a:srgbClr val="00B9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1994071" y="213880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1994071" y="2192454"/>
              <a:ext cx="49651" cy="49651"/>
            </a:xfrm>
            <a:prstGeom prst="ellipse">
              <a:avLst/>
            </a:prstGeom>
            <a:solidFill>
              <a:srgbClr val="DB72FB">
                <a:alpha val="100000"/>
              </a:srgbClr>
            </a:solidFill>
            <a:ln w="9000" cap="rnd">
              <a:solidFill>
                <a:srgbClr val="DB72F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1994071" y="2087388"/>
              <a:ext cx="49651" cy="49651"/>
            </a:xfrm>
            <a:prstGeom prst="ellipse">
              <a:avLst/>
            </a:prstGeom>
            <a:solidFill>
              <a:srgbClr val="FF61C3">
                <a:alpha val="100000"/>
              </a:srgbClr>
            </a:solidFill>
            <a:ln w="9000" cap="rnd">
              <a:solidFill>
                <a:srgbClr val="FF61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2054727" y="217233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2054727" y="1863844"/>
              <a:ext cx="49651" cy="49651"/>
            </a:xfrm>
            <a:prstGeom prst="ellipse">
              <a:avLst/>
            </a:prstGeom>
            <a:solidFill>
              <a:srgbClr val="D39200">
                <a:alpha val="100000"/>
              </a:srgbClr>
            </a:solidFill>
            <a:ln w="9000" cap="rnd">
              <a:solidFill>
                <a:srgbClr val="D39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2054727" y="1807958"/>
              <a:ext cx="49651" cy="49651"/>
            </a:xfrm>
            <a:prstGeom prst="ellipse">
              <a:avLst/>
            </a:prstGeom>
            <a:solidFill>
              <a:srgbClr val="93AA00">
                <a:alpha val="100000"/>
              </a:srgbClr>
            </a:solidFill>
            <a:ln w="9000" cap="rnd">
              <a:solidFill>
                <a:srgbClr val="93A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2054727" y="215445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2054727" y="1381281"/>
              <a:ext cx="49651" cy="49651"/>
            </a:xfrm>
            <a:prstGeom prst="ellipse">
              <a:avLst/>
            </a:prstGeom>
            <a:solidFill>
              <a:srgbClr val="00C19F">
                <a:alpha val="100000"/>
              </a:srgbClr>
            </a:solidFill>
            <a:ln w="9000" cap="rnd">
              <a:solidFill>
                <a:srgbClr val="00C19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2054727" y="2329262"/>
              <a:ext cx="49651" cy="49651"/>
            </a:xfrm>
            <a:prstGeom prst="ellipse">
              <a:avLst/>
            </a:prstGeom>
            <a:solidFill>
              <a:srgbClr val="00B9E3">
                <a:alpha val="100000"/>
              </a:srgbClr>
            </a:solidFill>
            <a:ln w="9000" cap="rnd">
              <a:solidFill>
                <a:srgbClr val="00B9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2054727" y="198008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2054727" y="1830313"/>
              <a:ext cx="49651" cy="49651"/>
            </a:xfrm>
            <a:prstGeom prst="ellipse">
              <a:avLst/>
            </a:prstGeom>
            <a:solidFill>
              <a:srgbClr val="DB72FB">
                <a:alpha val="100000"/>
              </a:srgbClr>
            </a:solidFill>
            <a:ln w="9000" cap="rnd">
              <a:solidFill>
                <a:srgbClr val="DB72F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2054727" y="1971145"/>
              <a:ext cx="49651" cy="49651"/>
            </a:xfrm>
            <a:prstGeom prst="ellipse">
              <a:avLst/>
            </a:prstGeom>
            <a:solidFill>
              <a:srgbClr val="FF61C3">
                <a:alpha val="100000"/>
              </a:srgbClr>
            </a:solidFill>
            <a:ln w="9000" cap="rnd">
              <a:solidFill>
                <a:srgbClr val="FF61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2124714" y="15732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2124714" y="1640300"/>
              <a:ext cx="49651" cy="49651"/>
            </a:xfrm>
            <a:prstGeom prst="ellipse">
              <a:avLst/>
            </a:prstGeom>
            <a:solidFill>
              <a:srgbClr val="D39200">
                <a:alpha val="100000"/>
              </a:srgbClr>
            </a:solidFill>
            <a:ln w="9000" cap="rnd">
              <a:solidFill>
                <a:srgbClr val="D39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2124714" y="1316162"/>
              <a:ext cx="49651" cy="49651"/>
            </a:xfrm>
            <a:prstGeom prst="ellipse">
              <a:avLst/>
            </a:prstGeom>
            <a:solidFill>
              <a:srgbClr val="93AA00">
                <a:alpha val="100000"/>
              </a:srgbClr>
            </a:solidFill>
            <a:ln w="9000" cap="rnd">
              <a:solidFill>
                <a:srgbClr val="93A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2124714" y="185713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2124714" y="1047909"/>
              <a:ext cx="49651" cy="49651"/>
            </a:xfrm>
            <a:prstGeom prst="ellipse">
              <a:avLst/>
            </a:prstGeom>
            <a:solidFill>
              <a:srgbClr val="00C19F">
                <a:alpha val="100000"/>
              </a:srgbClr>
            </a:solidFill>
            <a:ln w="9000" cap="rnd">
              <a:solidFill>
                <a:srgbClr val="00C19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2124714" y="1114973"/>
              <a:ext cx="49651" cy="49651"/>
            </a:xfrm>
            <a:prstGeom prst="ellipse">
              <a:avLst/>
            </a:prstGeom>
            <a:solidFill>
              <a:srgbClr val="00B9E3">
                <a:alpha val="100000"/>
              </a:srgbClr>
            </a:solidFill>
            <a:ln w="9000" cap="rnd">
              <a:solidFill>
                <a:srgbClr val="00B9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2124714" y="176995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2124714" y="2326580"/>
              <a:ext cx="49651" cy="49651"/>
            </a:xfrm>
            <a:prstGeom prst="ellipse">
              <a:avLst/>
            </a:prstGeom>
            <a:solidFill>
              <a:srgbClr val="DB72FB">
                <a:alpha val="100000"/>
              </a:srgbClr>
            </a:solidFill>
            <a:ln w="9000" cap="rnd">
              <a:solidFill>
                <a:srgbClr val="DB72F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2124714" y="1714070"/>
              <a:ext cx="49651" cy="49651"/>
            </a:xfrm>
            <a:prstGeom prst="ellipse">
              <a:avLst/>
            </a:prstGeom>
            <a:solidFill>
              <a:srgbClr val="FF61C3">
                <a:alpha val="100000"/>
              </a:srgbClr>
            </a:solidFill>
            <a:ln w="9000" cap="rnd">
              <a:solidFill>
                <a:srgbClr val="FF61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2376667" y="21544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376667" y="2728959"/>
              <a:ext cx="49651" cy="49651"/>
            </a:xfrm>
            <a:prstGeom prst="ellipse">
              <a:avLst/>
            </a:prstGeom>
            <a:solidFill>
              <a:srgbClr val="D39200">
                <a:alpha val="100000"/>
              </a:srgbClr>
            </a:solidFill>
            <a:ln w="9000" cap="rnd">
              <a:solidFill>
                <a:srgbClr val="D39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376667" y="2500944"/>
              <a:ext cx="49651" cy="49651"/>
            </a:xfrm>
            <a:prstGeom prst="ellipse">
              <a:avLst/>
            </a:prstGeom>
            <a:solidFill>
              <a:srgbClr val="93AA00">
                <a:alpha val="100000"/>
              </a:srgbClr>
            </a:solidFill>
            <a:ln w="9000" cap="rnd">
              <a:solidFill>
                <a:srgbClr val="93A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376667" y="227516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2376667" y="2483060"/>
              <a:ext cx="49651" cy="49651"/>
            </a:xfrm>
            <a:prstGeom prst="ellipse">
              <a:avLst/>
            </a:prstGeom>
            <a:solidFill>
              <a:srgbClr val="00C19F">
                <a:alpha val="100000"/>
              </a:srgbClr>
            </a:solidFill>
            <a:ln w="9000" cap="rnd">
              <a:solidFill>
                <a:srgbClr val="00C19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2376667" y="2286342"/>
              <a:ext cx="49651" cy="49651"/>
            </a:xfrm>
            <a:prstGeom prst="ellipse">
              <a:avLst/>
            </a:prstGeom>
            <a:solidFill>
              <a:srgbClr val="00B9E3">
                <a:alpha val="100000"/>
              </a:srgbClr>
            </a:solidFill>
            <a:ln w="9000" cap="rnd">
              <a:solidFill>
                <a:srgbClr val="00B9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2376667" y="205609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2376667" y="2744607"/>
              <a:ext cx="49651" cy="49651"/>
            </a:xfrm>
            <a:prstGeom prst="ellipse">
              <a:avLst/>
            </a:prstGeom>
            <a:solidFill>
              <a:srgbClr val="DB72FB">
                <a:alpha val="100000"/>
              </a:srgbClr>
            </a:solidFill>
            <a:ln w="9000" cap="rnd">
              <a:solidFill>
                <a:srgbClr val="DB72F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2376667" y="2326580"/>
              <a:ext cx="49651" cy="49651"/>
            </a:xfrm>
            <a:prstGeom prst="ellipse">
              <a:avLst/>
            </a:prstGeom>
            <a:solidFill>
              <a:srgbClr val="FF61C3">
                <a:alpha val="100000"/>
              </a:srgbClr>
            </a:solidFill>
            <a:ln w="9000" cap="rnd">
              <a:solidFill>
                <a:srgbClr val="FF61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2441988" y="271778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2441988" y="2802728"/>
              <a:ext cx="49651" cy="49651"/>
            </a:xfrm>
            <a:prstGeom prst="ellipse">
              <a:avLst/>
            </a:prstGeom>
            <a:solidFill>
              <a:srgbClr val="D39200">
                <a:alpha val="100000"/>
              </a:srgbClr>
            </a:solidFill>
            <a:ln w="9000" cap="rnd">
              <a:solidFill>
                <a:srgbClr val="D39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2441988" y="2762490"/>
              <a:ext cx="49651" cy="49651"/>
            </a:xfrm>
            <a:prstGeom prst="ellipse">
              <a:avLst/>
            </a:prstGeom>
            <a:solidFill>
              <a:srgbClr val="93AA00">
                <a:alpha val="100000"/>
              </a:srgbClr>
            </a:solidFill>
            <a:ln w="9000" cap="rnd">
              <a:solidFill>
                <a:srgbClr val="93A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2441988" y="279825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2441988" y="2789315"/>
              <a:ext cx="49651" cy="49651"/>
            </a:xfrm>
            <a:prstGeom prst="ellipse">
              <a:avLst/>
            </a:prstGeom>
            <a:solidFill>
              <a:srgbClr val="00C19F">
                <a:alpha val="100000"/>
              </a:srgbClr>
            </a:solidFill>
            <a:ln w="9000" cap="rnd">
              <a:solidFill>
                <a:srgbClr val="00C19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2441988" y="2796022"/>
              <a:ext cx="49651" cy="49651"/>
            </a:xfrm>
            <a:prstGeom prst="ellipse">
              <a:avLst/>
            </a:prstGeom>
            <a:solidFill>
              <a:srgbClr val="00B9E3">
                <a:alpha val="100000"/>
              </a:srgbClr>
            </a:solidFill>
            <a:ln w="9000" cap="rnd">
              <a:solidFill>
                <a:srgbClr val="00B9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2441988" y="278931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2441988" y="2784845"/>
              <a:ext cx="49651" cy="49651"/>
            </a:xfrm>
            <a:prstGeom prst="ellipse">
              <a:avLst/>
            </a:prstGeom>
            <a:solidFill>
              <a:srgbClr val="DB72FB">
                <a:alpha val="100000"/>
              </a:srgbClr>
            </a:solidFill>
            <a:ln w="9000" cap="rnd">
              <a:solidFill>
                <a:srgbClr val="DB72F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2441988" y="2688721"/>
              <a:ext cx="49651" cy="49651"/>
            </a:xfrm>
            <a:prstGeom prst="ellipse">
              <a:avLst/>
            </a:prstGeom>
            <a:solidFill>
              <a:srgbClr val="FF61C3">
                <a:alpha val="100000"/>
              </a:srgbClr>
            </a:solidFill>
            <a:ln w="9000" cap="rnd">
              <a:solidFill>
                <a:srgbClr val="FF61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2511975" y="28228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2511975" y="2820514"/>
              <a:ext cx="49651" cy="49651"/>
            </a:xfrm>
            <a:prstGeom prst="ellipse">
              <a:avLst/>
            </a:prstGeom>
            <a:solidFill>
              <a:srgbClr val="D39200">
                <a:alpha val="100000"/>
              </a:srgbClr>
            </a:solidFill>
            <a:ln w="9000" cap="rnd">
              <a:solidFill>
                <a:srgbClr val="D39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2511975" y="2816141"/>
              <a:ext cx="49651" cy="49651"/>
            </a:xfrm>
            <a:prstGeom prst="ellipse">
              <a:avLst/>
            </a:prstGeom>
            <a:solidFill>
              <a:srgbClr val="93AA00">
                <a:alpha val="100000"/>
              </a:srgbClr>
            </a:solidFill>
            <a:ln w="9000" cap="rnd">
              <a:solidFill>
                <a:srgbClr val="93A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2511975" y="282284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2511975" y="2813905"/>
              <a:ext cx="49651" cy="49651"/>
            </a:xfrm>
            <a:prstGeom prst="ellipse">
              <a:avLst/>
            </a:prstGeom>
            <a:solidFill>
              <a:srgbClr val="00C19F">
                <a:alpha val="100000"/>
              </a:srgbClr>
            </a:solidFill>
            <a:ln w="9000" cap="rnd">
              <a:solidFill>
                <a:srgbClr val="00C19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2511975" y="2822847"/>
              <a:ext cx="49651" cy="49651"/>
            </a:xfrm>
            <a:prstGeom prst="ellipse">
              <a:avLst/>
            </a:prstGeom>
            <a:solidFill>
              <a:srgbClr val="00B9E3">
                <a:alpha val="100000"/>
              </a:srgbClr>
            </a:solidFill>
            <a:ln w="9000" cap="rnd">
              <a:solidFill>
                <a:srgbClr val="00B9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2511975" y="282284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2511975" y="2822847"/>
              <a:ext cx="49651" cy="49651"/>
            </a:xfrm>
            <a:prstGeom prst="ellipse">
              <a:avLst/>
            </a:prstGeom>
            <a:solidFill>
              <a:srgbClr val="DB72FB">
                <a:alpha val="100000"/>
              </a:srgbClr>
            </a:solidFill>
            <a:ln w="9000" cap="rnd">
              <a:solidFill>
                <a:srgbClr val="DB72F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2511975" y="2820612"/>
              <a:ext cx="49651" cy="49651"/>
            </a:xfrm>
            <a:prstGeom prst="ellipse">
              <a:avLst/>
            </a:prstGeom>
            <a:solidFill>
              <a:srgbClr val="FF61C3">
                <a:alpha val="100000"/>
              </a:srgbClr>
            </a:solidFill>
            <a:ln w="9000" cap="rnd">
              <a:solidFill>
                <a:srgbClr val="FF61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2586628" y="28228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2586628" y="2820612"/>
              <a:ext cx="49651" cy="49651"/>
            </a:xfrm>
            <a:prstGeom prst="ellipse">
              <a:avLst/>
            </a:prstGeom>
            <a:solidFill>
              <a:srgbClr val="D39200">
                <a:alpha val="100000"/>
              </a:srgbClr>
            </a:solidFill>
            <a:ln w="9000" cap="rnd">
              <a:solidFill>
                <a:srgbClr val="D39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2586628" y="2816141"/>
              <a:ext cx="49651" cy="49651"/>
            </a:xfrm>
            <a:prstGeom prst="ellipse">
              <a:avLst/>
            </a:prstGeom>
            <a:solidFill>
              <a:srgbClr val="93AA00">
                <a:alpha val="100000"/>
              </a:srgbClr>
            </a:solidFill>
            <a:ln w="9000" cap="rnd">
              <a:solidFill>
                <a:srgbClr val="93A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2586628" y="281614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2586628" y="2822847"/>
              <a:ext cx="49651" cy="49651"/>
            </a:xfrm>
            <a:prstGeom prst="ellipse">
              <a:avLst/>
            </a:prstGeom>
            <a:solidFill>
              <a:srgbClr val="00C19F">
                <a:alpha val="100000"/>
              </a:srgbClr>
            </a:solidFill>
            <a:ln w="9000" cap="rnd">
              <a:solidFill>
                <a:srgbClr val="00C19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2586628" y="2822847"/>
              <a:ext cx="49651" cy="49651"/>
            </a:xfrm>
            <a:prstGeom prst="ellipse">
              <a:avLst/>
            </a:prstGeom>
            <a:solidFill>
              <a:srgbClr val="00B9E3">
                <a:alpha val="100000"/>
              </a:srgbClr>
            </a:solidFill>
            <a:ln w="9000" cap="rnd">
              <a:solidFill>
                <a:srgbClr val="00B9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2586628" y="282284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2586628" y="2822847"/>
              <a:ext cx="49651" cy="49651"/>
            </a:xfrm>
            <a:prstGeom prst="ellipse">
              <a:avLst/>
            </a:prstGeom>
            <a:solidFill>
              <a:srgbClr val="DB72FB">
                <a:alpha val="100000"/>
              </a:srgbClr>
            </a:solidFill>
            <a:ln w="9000" cap="rnd">
              <a:solidFill>
                <a:srgbClr val="DB72F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2586628" y="2818376"/>
              <a:ext cx="49651" cy="49651"/>
            </a:xfrm>
            <a:prstGeom prst="ellipse">
              <a:avLst/>
            </a:prstGeom>
            <a:solidFill>
              <a:srgbClr val="FF61C3">
                <a:alpha val="100000"/>
              </a:srgbClr>
            </a:solidFill>
            <a:ln w="9000" cap="rnd">
              <a:solidFill>
                <a:srgbClr val="FF61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2642618" y="28206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2642618" y="2822847"/>
              <a:ext cx="49651" cy="49651"/>
            </a:xfrm>
            <a:prstGeom prst="ellipse">
              <a:avLst/>
            </a:prstGeom>
            <a:solidFill>
              <a:srgbClr val="D39200">
                <a:alpha val="100000"/>
              </a:srgbClr>
            </a:solidFill>
            <a:ln w="9000" cap="rnd">
              <a:solidFill>
                <a:srgbClr val="D39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2642618" y="2822847"/>
              <a:ext cx="49651" cy="49651"/>
            </a:xfrm>
            <a:prstGeom prst="ellipse">
              <a:avLst/>
            </a:prstGeom>
            <a:solidFill>
              <a:srgbClr val="93AA00">
                <a:alpha val="100000"/>
              </a:srgbClr>
            </a:solidFill>
            <a:ln w="9000" cap="rnd">
              <a:solidFill>
                <a:srgbClr val="93A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2642618" y="282284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2642618" y="2822847"/>
              <a:ext cx="49651" cy="49651"/>
            </a:xfrm>
            <a:prstGeom prst="ellipse">
              <a:avLst/>
            </a:prstGeom>
            <a:solidFill>
              <a:srgbClr val="00C19F">
                <a:alpha val="100000"/>
              </a:srgbClr>
            </a:solidFill>
            <a:ln w="9000" cap="rnd">
              <a:solidFill>
                <a:srgbClr val="00C19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2642618" y="2822847"/>
              <a:ext cx="49651" cy="49651"/>
            </a:xfrm>
            <a:prstGeom prst="ellipse">
              <a:avLst/>
            </a:prstGeom>
            <a:solidFill>
              <a:srgbClr val="00B9E3">
                <a:alpha val="100000"/>
              </a:srgbClr>
            </a:solidFill>
            <a:ln w="9000" cap="rnd">
              <a:solidFill>
                <a:srgbClr val="00B9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2642618" y="282284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2642618" y="2820612"/>
              <a:ext cx="49651" cy="49651"/>
            </a:xfrm>
            <a:prstGeom prst="ellipse">
              <a:avLst/>
            </a:prstGeom>
            <a:solidFill>
              <a:srgbClr val="DB72FB">
                <a:alpha val="100000"/>
              </a:srgbClr>
            </a:solidFill>
            <a:ln w="9000" cap="rnd">
              <a:solidFill>
                <a:srgbClr val="DB72F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2642618" y="2820612"/>
              <a:ext cx="49651" cy="49651"/>
            </a:xfrm>
            <a:prstGeom prst="ellipse">
              <a:avLst/>
            </a:prstGeom>
            <a:solidFill>
              <a:srgbClr val="FF61C3">
                <a:alpha val="100000"/>
              </a:srgbClr>
            </a:solidFill>
            <a:ln w="9000" cap="rnd">
              <a:solidFill>
                <a:srgbClr val="FF61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2768595" y="28228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2768595" y="2822847"/>
              <a:ext cx="49651" cy="49651"/>
            </a:xfrm>
            <a:prstGeom prst="ellipse">
              <a:avLst/>
            </a:prstGeom>
            <a:solidFill>
              <a:srgbClr val="D39200">
                <a:alpha val="100000"/>
              </a:srgbClr>
            </a:solidFill>
            <a:ln w="9000" cap="rnd">
              <a:solidFill>
                <a:srgbClr val="D39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2768595" y="2822847"/>
              <a:ext cx="49651" cy="49651"/>
            </a:xfrm>
            <a:prstGeom prst="ellipse">
              <a:avLst/>
            </a:prstGeom>
            <a:solidFill>
              <a:srgbClr val="93AA00">
                <a:alpha val="100000"/>
              </a:srgbClr>
            </a:solidFill>
            <a:ln w="9000" cap="rnd">
              <a:solidFill>
                <a:srgbClr val="93A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2768595" y="282284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2768595" y="2822847"/>
              <a:ext cx="49651" cy="49651"/>
            </a:xfrm>
            <a:prstGeom prst="ellipse">
              <a:avLst/>
            </a:prstGeom>
            <a:solidFill>
              <a:srgbClr val="00C19F">
                <a:alpha val="100000"/>
              </a:srgbClr>
            </a:solidFill>
            <a:ln w="9000" cap="rnd">
              <a:solidFill>
                <a:srgbClr val="00C19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2768595" y="2822847"/>
              <a:ext cx="49651" cy="49651"/>
            </a:xfrm>
            <a:prstGeom prst="ellipse">
              <a:avLst/>
            </a:prstGeom>
            <a:solidFill>
              <a:srgbClr val="00B9E3">
                <a:alpha val="100000"/>
              </a:srgbClr>
            </a:solidFill>
            <a:ln w="9000" cap="rnd">
              <a:solidFill>
                <a:srgbClr val="00B9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2768595" y="282284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2768595" y="2822847"/>
              <a:ext cx="49651" cy="49651"/>
            </a:xfrm>
            <a:prstGeom prst="ellipse">
              <a:avLst/>
            </a:prstGeom>
            <a:solidFill>
              <a:srgbClr val="DB72FB">
                <a:alpha val="100000"/>
              </a:srgbClr>
            </a:solidFill>
            <a:ln w="9000" cap="rnd">
              <a:solidFill>
                <a:srgbClr val="DB72F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2768595" y="2822847"/>
              <a:ext cx="49651" cy="49651"/>
            </a:xfrm>
            <a:prstGeom prst="ellipse">
              <a:avLst/>
            </a:prstGeom>
            <a:solidFill>
              <a:srgbClr val="FF61C3">
                <a:alpha val="100000"/>
              </a:srgbClr>
            </a:solidFill>
            <a:ln w="9000" cap="rnd">
              <a:solidFill>
                <a:srgbClr val="FF61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2810587" y="28206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2810587" y="2822847"/>
              <a:ext cx="49651" cy="49651"/>
            </a:xfrm>
            <a:prstGeom prst="ellipse">
              <a:avLst/>
            </a:prstGeom>
            <a:solidFill>
              <a:srgbClr val="D39200">
                <a:alpha val="100000"/>
              </a:srgbClr>
            </a:solidFill>
            <a:ln w="9000" cap="rnd">
              <a:solidFill>
                <a:srgbClr val="D39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2810587" y="2822847"/>
              <a:ext cx="49651" cy="49651"/>
            </a:xfrm>
            <a:prstGeom prst="ellipse">
              <a:avLst/>
            </a:prstGeom>
            <a:solidFill>
              <a:srgbClr val="93AA00">
                <a:alpha val="100000"/>
              </a:srgbClr>
            </a:solidFill>
            <a:ln w="9000" cap="rnd">
              <a:solidFill>
                <a:srgbClr val="93A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2810587" y="282284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2810587" y="2822847"/>
              <a:ext cx="49651" cy="49651"/>
            </a:xfrm>
            <a:prstGeom prst="ellipse">
              <a:avLst/>
            </a:prstGeom>
            <a:solidFill>
              <a:srgbClr val="00C19F">
                <a:alpha val="100000"/>
              </a:srgbClr>
            </a:solidFill>
            <a:ln w="9000" cap="rnd">
              <a:solidFill>
                <a:srgbClr val="00C19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2810587" y="2822847"/>
              <a:ext cx="49651" cy="49651"/>
            </a:xfrm>
            <a:prstGeom prst="ellipse">
              <a:avLst/>
            </a:prstGeom>
            <a:solidFill>
              <a:srgbClr val="00B9E3">
                <a:alpha val="100000"/>
              </a:srgbClr>
            </a:solidFill>
            <a:ln w="9000" cap="rnd">
              <a:solidFill>
                <a:srgbClr val="00B9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2810587" y="282284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2810587" y="2822847"/>
              <a:ext cx="49651" cy="49651"/>
            </a:xfrm>
            <a:prstGeom prst="ellipse">
              <a:avLst/>
            </a:prstGeom>
            <a:solidFill>
              <a:srgbClr val="DB72FB">
                <a:alpha val="100000"/>
              </a:srgbClr>
            </a:solidFill>
            <a:ln w="9000" cap="rnd">
              <a:solidFill>
                <a:srgbClr val="DB72F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2810587" y="2822847"/>
              <a:ext cx="49651" cy="49651"/>
            </a:xfrm>
            <a:prstGeom prst="ellipse">
              <a:avLst/>
            </a:prstGeom>
            <a:solidFill>
              <a:srgbClr val="FF61C3">
                <a:alpha val="100000"/>
              </a:srgbClr>
            </a:solidFill>
            <a:ln w="9000" cap="rnd">
              <a:solidFill>
                <a:srgbClr val="FF61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2866576" y="28228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2866576" y="2822847"/>
              <a:ext cx="49651" cy="49651"/>
            </a:xfrm>
            <a:prstGeom prst="ellipse">
              <a:avLst/>
            </a:prstGeom>
            <a:solidFill>
              <a:srgbClr val="D39200">
                <a:alpha val="100000"/>
              </a:srgbClr>
            </a:solidFill>
            <a:ln w="9000" cap="rnd">
              <a:solidFill>
                <a:srgbClr val="D39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2866576" y="2822847"/>
              <a:ext cx="49651" cy="49651"/>
            </a:xfrm>
            <a:prstGeom prst="ellipse">
              <a:avLst/>
            </a:prstGeom>
            <a:solidFill>
              <a:srgbClr val="93AA00">
                <a:alpha val="100000"/>
              </a:srgbClr>
            </a:solidFill>
            <a:ln w="9000" cap="rnd">
              <a:solidFill>
                <a:srgbClr val="93A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2866576" y="282284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2866576" y="2822847"/>
              <a:ext cx="49651" cy="49651"/>
            </a:xfrm>
            <a:prstGeom prst="ellipse">
              <a:avLst/>
            </a:prstGeom>
            <a:solidFill>
              <a:srgbClr val="00C19F">
                <a:alpha val="100000"/>
              </a:srgbClr>
            </a:solidFill>
            <a:ln w="9000" cap="rnd">
              <a:solidFill>
                <a:srgbClr val="00C19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2866576" y="2822847"/>
              <a:ext cx="49651" cy="49651"/>
            </a:xfrm>
            <a:prstGeom prst="ellipse">
              <a:avLst/>
            </a:prstGeom>
            <a:solidFill>
              <a:srgbClr val="00B9E3">
                <a:alpha val="100000"/>
              </a:srgbClr>
            </a:solidFill>
            <a:ln w="9000" cap="rnd">
              <a:solidFill>
                <a:srgbClr val="00B9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2866576" y="282284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2866576" y="2822847"/>
              <a:ext cx="49651" cy="49651"/>
            </a:xfrm>
            <a:prstGeom prst="ellipse">
              <a:avLst/>
            </a:prstGeom>
            <a:solidFill>
              <a:srgbClr val="DB72FB">
                <a:alpha val="100000"/>
              </a:srgbClr>
            </a:solidFill>
            <a:ln w="9000" cap="rnd">
              <a:solidFill>
                <a:srgbClr val="DB72F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2866576" y="2822847"/>
              <a:ext cx="49651" cy="49651"/>
            </a:xfrm>
            <a:prstGeom prst="ellipse">
              <a:avLst/>
            </a:prstGeom>
            <a:solidFill>
              <a:srgbClr val="FF61C3">
                <a:alpha val="100000"/>
              </a:srgbClr>
            </a:solidFill>
            <a:ln w="9000" cap="rnd">
              <a:solidFill>
                <a:srgbClr val="FF61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2931898" y="28228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2931898" y="2822847"/>
              <a:ext cx="49651" cy="49651"/>
            </a:xfrm>
            <a:prstGeom prst="ellipse">
              <a:avLst/>
            </a:prstGeom>
            <a:solidFill>
              <a:srgbClr val="D39200">
                <a:alpha val="100000"/>
              </a:srgbClr>
            </a:solidFill>
            <a:ln w="9000" cap="rnd">
              <a:solidFill>
                <a:srgbClr val="D39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2931898" y="2822847"/>
              <a:ext cx="49651" cy="49651"/>
            </a:xfrm>
            <a:prstGeom prst="ellipse">
              <a:avLst/>
            </a:prstGeom>
            <a:solidFill>
              <a:srgbClr val="93AA00">
                <a:alpha val="100000"/>
              </a:srgbClr>
            </a:solidFill>
            <a:ln w="9000" cap="rnd">
              <a:solidFill>
                <a:srgbClr val="93A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2931898" y="282284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2931898" y="2822847"/>
              <a:ext cx="49651" cy="49651"/>
            </a:xfrm>
            <a:prstGeom prst="ellipse">
              <a:avLst/>
            </a:prstGeom>
            <a:solidFill>
              <a:srgbClr val="00C19F">
                <a:alpha val="100000"/>
              </a:srgbClr>
            </a:solidFill>
            <a:ln w="9000" cap="rnd">
              <a:solidFill>
                <a:srgbClr val="00C19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2931898" y="2822847"/>
              <a:ext cx="49651" cy="49651"/>
            </a:xfrm>
            <a:prstGeom prst="ellipse">
              <a:avLst/>
            </a:prstGeom>
            <a:solidFill>
              <a:srgbClr val="00B9E3">
                <a:alpha val="100000"/>
              </a:srgbClr>
            </a:solidFill>
            <a:ln w="9000" cap="rnd">
              <a:solidFill>
                <a:srgbClr val="00B9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2931898" y="280719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2931898" y="2822847"/>
              <a:ext cx="49651" cy="49651"/>
            </a:xfrm>
            <a:prstGeom prst="ellipse">
              <a:avLst/>
            </a:prstGeom>
            <a:solidFill>
              <a:srgbClr val="DB72FB">
                <a:alpha val="100000"/>
              </a:srgbClr>
            </a:solidFill>
            <a:ln w="9000" cap="rnd">
              <a:solidFill>
                <a:srgbClr val="DB72F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2931898" y="2822847"/>
              <a:ext cx="49651" cy="49651"/>
            </a:xfrm>
            <a:prstGeom prst="ellipse">
              <a:avLst/>
            </a:prstGeom>
            <a:solidFill>
              <a:srgbClr val="FF61C3">
                <a:alpha val="100000"/>
              </a:srgbClr>
            </a:solidFill>
            <a:ln w="9000" cap="rnd">
              <a:solidFill>
                <a:srgbClr val="FF61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2997219" y="28228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2997219" y="2822847"/>
              <a:ext cx="49651" cy="49651"/>
            </a:xfrm>
            <a:prstGeom prst="ellipse">
              <a:avLst/>
            </a:prstGeom>
            <a:solidFill>
              <a:srgbClr val="D39200">
                <a:alpha val="100000"/>
              </a:srgbClr>
            </a:solidFill>
            <a:ln w="9000" cap="rnd">
              <a:solidFill>
                <a:srgbClr val="D39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2997219" y="2822847"/>
              <a:ext cx="49651" cy="49651"/>
            </a:xfrm>
            <a:prstGeom prst="ellipse">
              <a:avLst/>
            </a:prstGeom>
            <a:solidFill>
              <a:srgbClr val="93AA00">
                <a:alpha val="100000"/>
              </a:srgbClr>
            </a:solidFill>
            <a:ln w="9000" cap="rnd">
              <a:solidFill>
                <a:srgbClr val="93A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2997219" y="282284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2997219" y="2820612"/>
              <a:ext cx="49651" cy="49651"/>
            </a:xfrm>
            <a:prstGeom prst="ellipse">
              <a:avLst/>
            </a:prstGeom>
            <a:solidFill>
              <a:srgbClr val="00C19F">
                <a:alpha val="100000"/>
              </a:srgbClr>
            </a:solidFill>
            <a:ln w="9000" cap="rnd">
              <a:solidFill>
                <a:srgbClr val="00C19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2997219" y="2822847"/>
              <a:ext cx="49651" cy="49651"/>
            </a:xfrm>
            <a:prstGeom prst="ellipse">
              <a:avLst/>
            </a:prstGeom>
            <a:solidFill>
              <a:srgbClr val="00B9E3">
                <a:alpha val="100000"/>
              </a:srgbClr>
            </a:solidFill>
            <a:ln w="9000" cap="rnd">
              <a:solidFill>
                <a:srgbClr val="00B9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2997219" y="282284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2997219" y="2822847"/>
              <a:ext cx="49651" cy="49651"/>
            </a:xfrm>
            <a:prstGeom prst="ellipse">
              <a:avLst/>
            </a:prstGeom>
            <a:solidFill>
              <a:srgbClr val="DB72FB">
                <a:alpha val="100000"/>
              </a:srgbClr>
            </a:solidFill>
            <a:ln w="9000" cap="rnd">
              <a:solidFill>
                <a:srgbClr val="DB72F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2997219" y="2822847"/>
              <a:ext cx="49651" cy="49651"/>
            </a:xfrm>
            <a:prstGeom prst="ellipse">
              <a:avLst/>
            </a:prstGeom>
            <a:solidFill>
              <a:srgbClr val="FF61C3">
                <a:alpha val="100000"/>
              </a:srgbClr>
            </a:solidFill>
            <a:ln w="9000" cap="rnd">
              <a:solidFill>
                <a:srgbClr val="FF61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3057874" y="28228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3057874" y="2822847"/>
              <a:ext cx="49651" cy="49651"/>
            </a:xfrm>
            <a:prstGeom prst="ellipse">
              <a:avLst/>
            </a:prstGeom>
            <a:solidFill>
              <a:srgbClr val="D39200">
                <a:alpha val="100000"/>
              </a:srgbClr>
            </a:solidFill>
            <a:ln w="9000" cap="rnd">
              <a:solidFill>
                <a:srgbClr val="D39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3057874" y="2822847"/>
              <a:ext cx="49651" cy="49651"/>
            </a:xfrm>
            <a:prstGeom prst="ellipse">
              <a:avLst/>
            </a:prstGeom>
            <a:solidFill>
              <a:srgbClr val="93AA00">
                <a:alpha val="100000"/>
              </a:srgbClr>
            </a:solidFill>
            <a:ln w="9000" cap="rnd">
              <a:solidFill>
                <a:srgbClr val="93A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3057874" y="282284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3057874" y="2822847"/>
              <a:ext cx="49651" cy="49651"/>
            </a:xfrm>
            <a:prstGeom prst="ellipse">
              <a:avLst/>
            </a:prstGeom>
            <a:solidFill>
              <a:srgbClr val="00C19F">
                <a:alpha val="100000"/>
              </a:srgbClr>
            </a:solidFill>
            <a:ln w="9000" cap="rnd">
              <a:solidFill>
                <a:srgbClr val="00C19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3057874" y="2822847"/>
              <a:ext cx="49651" cy="49651"/>
            </a:xfrm>
            <a:prstGeom prst="ellipse">
              <a:avLst/>
            </a:prstGeom>
            <a:solidFill>
              <a:srgbClr val="00B9E3">
                <a:alpha val="100000"/>
              </a:srgbClr>
            </a:solidFill>
            <a:ln w="9000" cap="rnd">
              <a:solidFill>
                <a:srgbClr val="00B9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3057874" y="282284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3057874" y="2822847"/>
              <a:ext cx="49651" cy="49651"/>
            </a:xfrm>
            <a:prstGeom prst="ellipse">
              <a:avLst/>
            </a:prstGeom>
            <a:solidFill>
              <a:srgbClr val="DB72FB">
                <a:alpha val="100000"/>
              </a:srgbClr>
            </a:solidFill>
            <a:ln w="9000" cap="rnd">
              <a:solidFill>
                <a:srgbClr val="DB72F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3057874" y="2822847"/>
              <a:ext cx="49651" cy="49651"/>
            </a:xfrm>
            <a:prstGeom prst="ellipse">
              <a:avLst/>
            </a:prstGeom>
            <a:solidFill>
              <a:srgbClr val="FF61C3">
                <a:alpha val="100000"/>
              </a:srgbClr>
            </a:solidFill>
            <a:ln w="9000" cap="rnd">
              <a:solidFill>
                <a:srgbClr val="FF61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3127861" y="28116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3127861" y="2822847"/>
              <a:ext cx="49651" cy="49651"/>
            </a:xfrm>
            <a:prstGeom prst="ellipse">
              <a:avLst/>
            </a:prstGeom>
            <a:solidFill>
              <a:srgbClr val="D39200">
                <a:alpha val="100000"/>
              </a:srgbClr>
            </a:solidFill>
            <a:ln w="9000" cap="rnd">
              <a:solidFill>
                <a:srgbClr val="D39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3127861" y="2822847"/>
              <a:ext cx="49651" cy="49651"/>
            </a:xfrm>
            <a:prstGeom prst="ellipse">
              <a:avLst/>
            </a:prstGeom>
            <a:solidFill>
              <a:srgbClr val="93AA00">
                <a:alpha val="100000"/>
              </a:srgbClr>
            </a:solidFill>
            <a:ln w="9000" cap="rnd">
              <a:solidFill>
                <a:srgbClr val="93A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3127861" y="282284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3127861" y="2822847"/>
              <a:ext cx="49651" cy="49651"/>
            </a:xfrm>
            <a:prstGeom prst="ellipse">
              <a:avLst/>
            </a:prstGeom>
            <a:solidFill>
              <a:srgbClr val="00C19F">
                <a:alpha val="100000"/>
              </a:srgbClr>
            </a:solidFill>
            <a:ln w="9000" cap="rnd">
              <a:solidFill>
                <a:srgbClr val="00C19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3127861" y="2822847"/>
              <a:ext cx="49651" cy="49651"/>
            </a:xfrm>
            <a:prstGeom prst="ellipse">
              <a:avLst/>
            </a:prstGeom>
            <a:solidFill>
              <a:srgbClr val="00B9E3">
                <a:alpha val="100000"/>
              </a:srgbClr>
            </a:solidFill>
            <a:ln w="9000" cap="rnd">
              <a:solidFill>
                <a:srgbClr val="00B9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3127861" y="282284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3127861" y="2822847"/>
              <a:ext cx="49651" cy="49651"/>
            </a:xfrm>
            <a:prstGeom prst="ellipse">
              <a:avLst/>
            </a:prstGeom>
            <a:solidFill>
              <a:srgbClr val="DB72FB">
                <a:alpha val="100000"/>
              </a:srgbClr>
            </a:solidFill>
            <a:ln w="9000" cap="rnd">
              <a:solidFill>
                <a:srgbClr val="DB72F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3127861" y="2822847"/>
              <a:ext cx="49651" cy="49651"/>
            </a:xfrm>
            <a:prstGeom prst="ellipse">
              <a:avLst/>
            </a:prstGeom>
            <a:solidFill>
              <a:srgbClr val="FF61C3">
                <a:alpha val="100000"/>
              </a:srgbClr>
            </a:solidFill>
            <a:ln w="9000" cap="rnd">
              <a:solidFill>
                <a:srgbClr val="FF61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2"/>
            <p:cNvSpPr/>
            <p:nvPr/>
          </p:nvSpPr>
          <p:spPr>
            <a:xfrm>
              <a:off x="1335124" y="983989"/>
              <a:ext cx="0" cy="1952431"/>
            </a:xfrm>
            <a:custGeom>
              <a:avLst/>
              <a:pathLst>
                <a:path w="0" h="1952431">
                  <a:moveTo>
                    <a:pt x="0" y="195243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tx223"/>
            <p:cNvSpPr/>
            <p:nvPr/>
          </p:nvSpPr>
          <p:spPr>
            <a:xfrm>
              <a:off x="1210339" y="2805981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24" name="tx224"/>
            <p:cNvSpPr/>
            <p:nvPr/>
          </p:nvSpPr>
          <p:spPr>
            <a:xfrm>
              <a:off x="1148183" y="226947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25" name="tx225"/>
            <p:cNvSpPr/>
            <p:nvPr/>
          </p:nvSpPr>
          <p:spPr>
            <a:xfrm>
              <a:off x="1148183" y="1732971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26" name="tx226"/>
            <p:cNvSpPr/>
            <p:nvPr/>
          </p:nvSpPr>
          <p:spPr>
            <a:xfrm>
              <a:off x="1148183" y="1196412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227" name="pl227"/>
            <p:cNvSpPr/>
            <p:nvPr/>
          </p:nvSpPr>
          <p:spPr>
            <a:xfrm>
              <a:off x="1300330" y="28476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8"/>
            <p:cNvSpPr/>
            <p:nvPr/>
          </p:nvSpPr>
          <p:spPr>
            <a:xfrm>
              <a:off x="1300330" y="23111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1300330" y="17746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30"/>
            <p:cNvSpPr/>
            <p:nvPr/>
          </p:nvSpPr>
          <p:spPr>
            <a:xfrm>
              <a:off x="1300330" y="12381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1"/>
            <p:cNvSpPr/>
            <p:nvPr/>
          </p:nvSpPr>
          <p:spPr>
            <a:xfrm>
              <a:off x="1335124" y="2936420"/>
              <a:ext cx="1904113" cy="0"/>
            </a:xfrm>
            <a:custGeom>
              <a:avLst/>
              <a:pathLst>
                <a:path w="1904113" h="0">
                  <a:moveTo>
                    <a:pt x="0" y="0"/>
                  </a:moveTo>
                  <a:lnTo>
                    <a:pt x="190411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2"/>
            <p:cNvSpPr/>
            <p:nvPr/>
          </p:nvSpPr>
          <p:spPr>
            <a:xfrm>
              <a:off x="1389014" y="29364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1818268" y="29364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4"/>
            <p:cNvSpPr/>
            <p:nvPr/>
          </p:nvSpPr>
          <p:spPr>
            <a:xfrm>
              <a:off x="2242856" y="29364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5"/>
            <p:cNvSpPr/>
            <p:nvPr/>
          </p:nvSpPr>
          <p:spPr>
            <a:xfrm>
              <a:off x="2667444" y="29364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6"/>
            <p:cNvSpPr/>
            <p:nvPr/>
          </p:nvSpPr>
          <p:spPr>
            <a:xfrm>
              <a:off x="3096698" y="29364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tx237"/>
            <p:cNvSpPr/>
            <p:nvPr/>
          </p:nvSpPr>
          <p:spPr>
            <a:xfrm rot="-2700000">
              <a:off x="1186796" y="2985890"/>
              <a:ext cx="459809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oct. 2019</a:t>
              </a:r>
            </a:p>
          </p:txBody>
        </p:sp>
        <p:sp>
          <p:nvSpPr>
            <p:cNvPr id="238" name="tx238"/>
            <p:cNvSpPr/>
            <p:nvPr/>
          </p:nvSpPr>
          <p:spPr>
            <a:xfrm rot="-2700000">
              <a:off x="1597359" y="2985890"/>
              <a:ext cx="49719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ene. 2020</a:t>
              </a:r>
            </a:p>
          </p:txBody>
        </p:sp>
        <p:sp>
          <p:nvSpPr>
            <p:cNvPr id="239" name="tx239"/>
            <p:cNvSpPr/>
            <p:nvPr/>
          </p:nvSpPr>
          <p:spPr>
            <a:xfrm rot="-2700000">
              <a:off x="2034416" y="2985890"/>
              <a:ext cx="47225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abr. 2020</a:t>
              </a:r>
            </a:p>
          </p:txBody>
        </p:sp>
        <p:sp>
          <p:nvSpPr>
            <p:cNvPr id="240" name="tx240"/>
            <p:cNvSpPr/>
            <p:nvPr/>
          </p:nvSpPr>
          <p:spPr>
            <a:xfrm rot="-2700000">
              <a:off x="2476028" y="2966979"/>
              <a:ext cx="422537" cy="1038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jul. 2020</a:t>
              </a:r>
            </a:p>
          </p:txBody>
        </p:sp>
        <p:sp>
          <p:nvSpPr>
            <p:cNvPr id="241" name="tx241"/>
            <p:cNvSpPr/>
            <p:nvPr/>
          </p:nvSpPr>
          <p:spPr>
            <a:xfrm rot="-2700000">
              <a:off x="2894479" y="2985890"/>
              <a:ext cx="459809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oct. 2020</a:t>
              </a:r>
            </a:p>
          </p:txBody>
        </p:sp>
        <p:sp>
          <p:nvSpPr>
            <p:cNvPr id="242" name="tx242"/>
            <p:cNvSpPr/>
            <p:nvPr/>
          </p:nvSpPr>
          <p:spPr>
            <a:xfrm>
              <a:off x="2093047" y="3456973"/>
              <a:ext cx="388267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Fecha</a:t>
              </a:r>
            </a:p>
          </p:txBody>
        </p:sp>
        <p:sp>
          <p:nvSpPr>
            <p:cNvPr id="243" name="tx243"/>
            <p:cNvSpPr/>
            <p:nvPr/>
          </p:nvSpPr>
          <p:spPr>
            <a:xfrm rot="-5400000">
              <a:off x="-184531" y="1895231"/>
              <a:ext cx="2407096" cy="1299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Número de Huevos Promedio por Hoja</a:t>
              </a:r>
            </a:p>
          </p:txBody>
        </p:sp>
        <p:sp>
          <p:nvSpPr>
            <p:cNvPr id="244" name="rc244"/>
            <p:cNvSpPr/>
            <p:nvPr/>
          </p:nvSpPr>
          <p:spPr>
            <a:xfrm>
              <a:off x="3378416" y="914400"/>
              <a:ext cx="1123994" cy="22024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tx245"/>
            <p:cNvSpPr/>
            <p:nvPr/>
          </p:nvSpPr>
          <p:spPr>
            <a:xfrm>
              <a:off x="3448005" y="886221"/>
              <a:ext cx="559209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Variedad</a:t>
              </a:r>
            </a:p>
          </p:txBody>
        </p:sp>
        <p:sp>
          <p:nvSpPr>
            <p:cNvPr id="246" name="pl246"/>
            <p:cNvSpPr/>
            <p:nvPr/>
          </p:nvSpPr>
          <p:spPr>
            <a:xfrm>
              <a:off x="3469950" y="118187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3532907" y="11570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8"/>
            <p:cNvSpPr/>
            <p:nvPr/>
          </p:nvSpPr>
          <p:spPr>
            <a:xfrm>
              <a:off x="3469950" y="140133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D39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3532907" y="1376505"/>
              <a:ext cx="49651" cy="49651"/>
            </a:xfrm>
            <a:prstGeom prst="ellipse">
              <a:avLst/>
            </a:prstGeom>
            <a:solidFill>
              <a:srgbClr val="D39200">
                <a:alpha val="100000"/>
              </a:srgbClr>
            </a:solidFill>
            <a:ln w="9000" cap="rnd">
              <a:solidFill>
                <a:srgbClr val="D39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50"/>
            <p:cNvSpPr/>
            <p:nvPr/>
          </p:nvSpPr>
          <p:spPr>
            <a:xfrm>
              <a:off x="3469950" y="162078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93A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3532907" y="1595961"/>
              <a:ext cx="49651" cy="49651"/>
            </a:xfrm>
            <a:prstGeom prst="ellipse">
              <a:avLst/>
            </a:prstGeom>
            <a:solidFill>
              <a:srgbClr val="93AA00">
                <a:alpha val="100000"/>
              </a:srgbClr>
            </a:solidFill>
            <a:ln w="9000" cap="rnd">
              <a:solidFill>
                <a:srgbClr val="93A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2"/>
            <p:cNvSpPr/>
            <p:nvPr/>
          </p:nvSpPr>
          <p:spPr>
            <a:xfrm>
              <a:off x="3469950" y="184024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3532907" y="181541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4"/>
            <p:cNvSpPr/>
            <p:nvPr/>
          </p:nvSpPr>
          <p:spPr>
            <a:xfrm>
              <a:off x="3469950" y="205969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C19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3532907" y="2034873"/>
              <a:ext cx="49651" cy="49651"/>
            </a:xfrm>
            <a:prstGeom prst="ellipse">
              <a:avLst/>
            </a:prstGeom>
            <a:solidFill>
              <a:srgbClr val="00C19F">
                <a:alpha val="100000"/>
              </a:srgbClr>
            </a:solidFill>
            <a:ln w="9000" cap="rnd">
              <a:solidFill>
                <a:srgbClr val="00C19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6"/>
            <p:cNvSpPr/>
            <p:nvPr/>
          </p:nvSpPr>
          <p:spPr>
            <a:xfrm>
              <a:off x="3469950" y="227915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9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3532907" y="2254329"/>
              <a:ext cx="49651" cy="49651"/>
            </a:xfrm>
            <a:prstGeom prst="ellipse">
              <a:avLst/>
            </a:prstGeom>
            <a:solidFill>
              <a:srgbClr val="00B9E3">
                <a:alpha val="100000"/>
              </a:srgbClr>
            </a:solidFill>
            <a:ln w="9000" cap="rnd">
              <a:solidFill>
                <a:srgbClr val="00B9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8"/>
            <p:cNvSpPr/>
            <p:nvPr/>
          </p:nvSpPr>
          <p:spPr>
            <a:xfrm>
              <a:off x="3469950" y="249861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3532907" y="247378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60"/>
            <p:cNvSpPr/>
            <p:nvPr/>
          </p:nvSpPr>
          <p:spPr>
            <a:xfrm>
              <a:off x="3469950" y="271806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DB72F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3532907" y="2693241"/>
              <a:ext cx="49651" cy="49651"/>
            </a:xfrm>
            <a:prstGeom prst="ellipse">
              <a:avLst/>
            </a:prstGeom>
            <a:solidFill>
              <a:srgbClr val="DB72FB">
                <a:alpha val="100000"/>
              </a:srgbClr>
            </a:solidFill>
            <a:ln w="9000" cap="rnd">
              <a:solidFill>
                <a:srgbClr val="DB72F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2"/>
            <p:cNvSpPr/>
            <p:nvPr/>
          </p:nvSpPr>
          <p:spPr>
            <a:xfrm>
              <a:off x="3469950" y="293752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F61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3532907" y="2912697"/>
              <a:ext cx="49651" cy="49651"/>
            </a:xfrm>
            <a:prstGeom prst="ellipse">
              <a:avLst/>
            </a:prstGeom>
            <a:solidFill>
              <a:srgbClr val="FF61C3">
                <a:alpha val="100000"/>
              </a:srgbClr>
            </a:solidFill>
            <a:ln w="9000" cap="rnd">
              <a:solidFill>
                <a:srgbClr val="FF61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tx264"/>
            <p:cNvSpPr/>
            <p:nvPr/>
          </p:nvSpPr>
          <p:spPr>
            <a:xfrm>
              <a:off x="3737050" y="1140565"/>
              <a:ext cx="68327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FrostValencia</a:t>
              </a:r>
            </a:p>
          </p:txBody>
        </p:sp>
        <p:sp>
          <p:nvSpPr>
            <p:cNvPr id="265" name="tx265"/>
            <p:cNvSpPr/>
            <p:nvPr/>
          </p:nvSpPr>
          <p:spPr>
            <a:xfrm>
              <a:off x="3737050" y="1358602"/>
              <a:ext cx="490696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GarciaVal</a:t>
              </a:r>
            </a:p>
          </p:txBody>
        </p:sp>
        <p:sp>
          <p:nvSpPr>
            <p:cNvPr id="266" name="tx266"/>
            <p:cNvSpPr/>
            <p:nvPr/>
          </p:nvSpPr>
          <p:spPr>
            <a:xfrm>
              <a:off x="3737050" y="1579477"/>
              <a:ext cx="34777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Hamlin</a:t>
              </a:r>
            </a:p>
          </p:txBody>
        </p:sp>
        <p:sp>
          <p:nvSpPr>
            <p:cNvPr id="267" name="tx267"/>
            <p:cNvSpPr/>
            <p:nvPr/>
          </p:nvSpPr>
          <p:spPr>
            <a:xfrm>
              <a:off x="3737050" y="1798933"/>
              <a:ext cx="4909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Lannelate</a:t>
              </a:r>
            </a:p>
          </p:txBody>
        </p:sp>
        <p:sp>
          <p:nvSpPr>
            <p:cNvPr id="268" name="tx268"/>
            <p:cNvSpPr/>
            <p:nvPr/>
          </p:nvSpPr>
          <p:spPr>
            <a:xfrm>
              <a:off x="3737050" y="2018389"/>
              <a:ext cx="67088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ParsonBrown</a:t>
              </a:r>
            </a:p>
          </p:txBody>
        </p:sp>
        <p:sp>
          <p:nvSpPr>
            <p:cNvPr id="269" name="tx269"/>
            <p:cNvSpPr/>
            <p:nvPr/>
          </p:nvSpPr>
          <p:spPr>
            <a:xfrm>
              <a:off x="3737050" y="2237845"/>
              <a:ext cx="55290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PeradelRio</a:t>
              </a:r>
            </a:p>
          </p:txBody>
        </p:sp>
        <p:sp>
          <p:nvSpPr>
            <p:cNvPr id="270" name="tx270"/>
            <p:cNvSpPr/>
            <p:nvPr/>
          </p:nvSpPr>
          <p:spPr>
            <a:xfrm>
              <a:off x="3737050" y="2436400"/>
              <a:ext cx="559291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Pinneapple</a:t>
              </a:r>
            </a:p>
          </p:txBody>
        </p:sp>
        <p:sp>
          <p:nvSpPr>
            <p:cNvPr id="271" name="tx271"/>
            <p:cNvSpPr/>
            <p:nvPr/>
          </p:nvSpPr>
          <p:spPr>
            <a:xfrm>
              <a:off x="3737050" y="2653128"/>
              <a:ext cx="484475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Sweety O</a:t>
              </a:r>
            </a:p>
          </p:txBody>
        </p:sp>
        <p:sp>
          <p:nvSpPr>
            <p:cNvPr id="272" name="tx272"/>
            <p:cNvSpPr/>
            <p:nvPr/>
          </p:nvSpPr>
          <p:spPr>
            <a:xfrm>
              <a:off x="3737050" y="2874003"/>
              <a:ext cx="695771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V.Washington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2020-12-10T20:13:15Z</dcterms:modified>
  <cp:category/>
</cp:coreProperties>
</file>