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1867005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19988" y="1805811"/>
              <a:ext cx="1697277" cy="1041862"/>
            </a:xfrm>
            <a:custGeom>
              <a:avLst/>
              <a:pathLst>
                <a:path w="1697277" h="1041862">
                  <a:moveTo>
                    <a:pt x="0" y="1027719"/>
                  </a:moveTo>
                  <a:lnTo>
                    <a:pt x="68623" y="997076"/>
                  </a:lnTo>
                  <a:lnTo>
                    <a:pt x="132671" y="949933"/>
                  </a:lnTo>
                  <a:lnTo>
                    <a:pt x="228743" y="982933"/>
                  </a:lnTo>
                  <a:lnTo>
                    <a:pt x="292791" y="959361"/>
                  </a:lnTo>
                  <a:lnTo>
                    <a:pt x="393439" y="879218"/>
                  </a:lnTo>
                  <a:lnTo>
                    <a:pt x="452912" y="914576"/>
                  </a:lnTo>
                  <a:lnTo>
                    <a:pt x="516960" y="907504"/>
                  </a:lnTo>
                  <a:lnTo>
                    <a:pt x="585583" y="773146"/>
                  </a:lnTo>
                  <a:lnTo>
                    <a:pt x="645057" y="299358"/>
                  </a:lnTo>
                  <a:lnTo>
                    <a:pt x="713680" y="0"/>
                  </a:lnTo>
                  <a:lnTo>
                    <a:pt x="960723" y="735432"/>
                  </a:lnTo>
                  <a:lnTo>
                    <a:pt x="1024771" y="1008862"/>
                  </a:lnTo>
                  <a:lnTo>
                    <a:pt x="1093394" y="1039505"/>
                  </a:lnTo>
                  <a:lnTo>
                    <a:pt x="1166592" y="1041862"/>
                  </a:lnTo>
                  <a:lnTo>
                    <a:pt x="1221491" y="1041862"/>
                  </a:lnTo>
                  <a:lnTo>
                    <a:pt x="1345012" y="1041862"/>
                  </a:lnTo>
                  <a:lnTo>
                    <a:pt x="1386186" y="1041862"/>
                  </a:lnTo>
                  <a:lnTo>
                    <a:pt x="1441085" y="1041862"/>
                  </a:lnTo>
                  <a:lnTo>
                    <a:pt x="1505133" y="1041862"/>
                  </a:lnTo>
                  <a:lnTo>
                    <a:pt x="1569181" y="1041862"/>
                  </a:lnTo>
                  <a:lnTo>
                    <a:pt x="1628654" y="1041862"/>
                  </a:lnTo>
                  <a:lnTo>
                    <a:pt x="1697277" y="104186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19988" y="1438094"/>
              <a:ext cx="1697277" cy="1409578"/>
            </a:xfrm>
            <a:custGeom>
              <a:avLst/>
              <a:pathLst>
                <a:path w="1697277" h="1409578">
                  <a:moveTo>
                    <a:pt x="0" y="1353006"/>
                  </a:moveTo>
                  <a:lnTo>
                    <a:pt x="68623" y="1282292"/>
                  </a:lnTo>
                  <a:lnTo>
                    <a:pt x="132671" y="1263434"/>
                  </a:lnTo>
                  <a:lnTo>
                    <a:pt x="228743" y="1305863"/>
                  </a:lnTo>
                  <a:lnTo>
                    <a:pt x="292791" y="1343578"/>
                  </a:lnTo>
                  <a:lnTo>
                    <a:pt x="393439" y="1263434"/>
                  </a:lnTo>
                  <a:lnTo>
                    <a:pt x="452912" y="978219"/>
                  </a:lnTo>
                  <a:lnTo>
                    <a:pt x="516960" y="982933"/>
                  </a:lnTo>
                  <a:lnTo>
                    <a:pt x="585583" y="0"/>
                  </a:lnTo>
                  <a:lnTo>
                    <a:pt x="645057" y="306430"/>
                  </a:lnTo>
                  <a:lnTo>
                    <a:pt x="713680" y="391287"/>
                  </a:lnTo>
                  <a:lnTo>
                    <a:pt x="960723" y="1249292"/>
                  </a:lnTo>
                  <a:lnTo>
                    <a:pt x="1024771" y="1341221"/>
                  </a:lnTo>
                  <a:lnTo>
                    <a:pt x="1093394" y="1407221"/>
                  </a:lnTo>
                  <a:lnTo>
                    <a:pt x="1166592" y="1409578"/>
                  </a:lnTo>
                  <a:lnTo>
                    <a:pt x="1221491" y="1409578"/>
                  </a:lnTo>
                  <a:lnTo>
                    <a:pt x="1345012" y="1409578"/>
                  </a:lnTo>
                  <a:lnTo>
                    <a:pt x="1386186" y="1409578"/>
                  </a:lnTo>
                  <a:lnTo>
                    <a:pt x="1441085" y="1409578"/>
                  </a:lnTo>
                  <a:lnTo>
                    <a:pt x="1505133" y="1400149"/>
                  </a:lnTo>
                  <a:lnTo>
                    <a:pt x="1569181" y="1409578"/>
                  </a:lnTo>
                  <a:lnTo>
                    <a:pt x="1628654" y="1409578"/>
                  </a:lnTo>
                  <a:lnTo>
                    <a:pt x="1697277" y="1409578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19988" y="1621952"/>
              <a:ext cx="1697277" cy="1225720"/>
            </a:xfrm>
            <a:custGeom>
              <a:avLst/>
              <a:pathLst>
                <a:path w="1697277" h="1225720">
                  <a:moveTo>
                    <a:pt x="0" y="1070148"/>
                  </a:moveTo>
                  <a:lnTo>
                    <a:pt x="68623" y="1086648"/>
                  </a:lnTo>
                  <a:lnTo>
                    <a:pt x="132671" y="1056005"/>
                  </a:lnTo>
                  <a:lnTo>
                    <a:pt x="228743" y="1192720"/>
                  </a:lnTo>
                  <a:lnTo>
                    <a:pt x="292791" y="1046576"/>
                  </a:lnTo>
                  <a:lnTo>
                    <a:pt x="393439" y="1098434"/>
                  </a:lnTo>
                  <a:lnTo>
                    <a:pt x="452912" y="1030076"/>
                  </a:lnTo>
                  <a:lnTo>
                    <a:pt x="516960" y="570431"/>
                  </a:lnTo>
                  <a:lnTo>
                    <a:pt x="585583" y="0"/>
                  </a:lnTo>
                  <a:lnTo>
                    <a:pt x="645057" y="231001"/>
                  </a:lnTo>
                  <a:lnTo>
                    <a:pt x="713680" y="165000"/>
                  </a:lnTo>
                  <a:lnTo>
                    <a:pt x="960723" y="968790"/>
                  </a:lnTo>
                  <a:lnTo>
                    <a:pt x="1024771" y="1211577"/>
                  </a:lnTo>
                  <a:lnTo>
                    <a:pt x="1093394" y="1209220"/>
                  </a:lnTo>
                  <a:lnTo>
                    <a:pt x="1166592" y="1225720"/>
                  </a:lnTo>
                  <a:lnTo>
                    <a:pt x="1221491" y="1225720"/>
                  </a:lnTo>
                  <a:lnTo>
                    <a:pt x="1345012" y="1225720"/>
                  </a:lnTo>
                  <a:lnTo>
                    <a:pt x="1386186" y="1225720"/>
                  </a:lnTo>
                  <a:lnTo>
                    <a:pt x="1441085" y="1225720"/>
                  </a:lnTo>
                  <a:lnTo>
                    <a:pt x="1505133" y="1225720"/>
                  </a:lnTo>
                  <a:lnTo>
                    <a:pt x="1569181" y="1225720"/>
                  </a:lnTo>
                  <a:lnTo>
                    <a:pt x="1628654" y="1225720"/>
                  </a:lnTo>
                  <a:lnTo>
                    <a:pt x="1697277" y="122572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19988" y="1072735"/>
              <a:ext cx="1697277" cy="1774937"/>
            </a:xfrm>
            <a:custGeom>
              <a:avLst/>
              <a:pathLst>
                <a:path w="1697277" h="1774937">
                  <a:moveTo>
                    <a:pt x="0" y="1626436"/>
                  </a:moveTo>
                  <a:lnTo>
                    <a:pt x="68623" y="1567507"/>
                  </a:lnTo>
                  <a:lnTo>
                    <a:pt x="132671" y="1595793"/>
                  </a:lnTo>
                  <a:lnTo>
                    <a:pt x="228743" y="1659436"/>
                  </a:lnTo>
                  <a:lnTo>
                    <a:pt x="292791" y="1701865"/>
                  </a:lnTo>
                  <a:lnTo>
                    <a:pt x="393439" y="1744294"/>
                  </a:lnTo>
                  <a:lnTo>
                    <a:pt x="452912" y="1753723"/>
                  </a:lnTo>
                  <a:lnTo>
                    <a:pt x="516960" y="1612293"/>
                  </a:lnTo>
                  <a:lnTo>
                    <a:pt x="585583" y="1404864"/>
                  </a:lnTo>
                  <a:lnTo>
                    <a:pt x="645057" y="1404864"/>
                  </a:lnTo>
                  <a:lnTo>
                    <a:pt x="713680" y="0"/>
                  </a:lnTo>
                  <a:lnTo>
                    <a:pt x="960723" y="1329435"/>
                  </a:lnTo>
                  <a:lnTo>
                    <a:pt x="1024771" y="1735583"/>
                  </a:lnTo>
                  <a:lnTo>
                    <a:pt x="1093394" y="1751365"/>
                  </a:lnTo>
                  <a:lnTo>
                    <a:pt x="1166592" y="1770223"/>
                  </a:lnTo>
                  <a:lnTo>
                    <a:pt x="1221491" y="1774937"/>
                  </a:lnTo>
                  <a:lnTo>
                    <a:pt x="1345012" y="1774937"/>
                  </a:lnTo>
                  <a:lnTo>
                    <a:pt x="1386186" y="1774937"/>
                  </a:lnTo>
                  <a:lnTo>
                    <a:pt x="1441085" y="1774937"/>
                  </a:lnTo>
                  <a:lnTo>
                    <a:pt x="1505133" y="1774937"/>
                  </a:lnTo>
                  <a:lnTo>
                    <a:pt x="1569181" y="1774937"/>
                  </a:lnTo>
                  <a:lnTo>
                    <a:pt x="1628654" y="1774937"/>
                  </a:lnTo>
                  <a:lnTo>
                    <a:pt x="1697277" y="1774937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95162" y="2808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95162" y="27662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95162" y="2667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95162" y="2674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63785" y="27780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63785" y="26955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63785" y="26837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63785" y="26154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27834" y="2730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27834" y="2676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27834" y="26531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27834" y="26437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623906" y="2763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23906" y="27191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23906" y="2789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23906" y="2707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87954" y="2740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87954" y="2756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87954" y="26437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87954" y="27497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88601" y="26602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88601" y="2676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88601" y="26955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88601" y="27922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48075" y="2695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848075" y="23914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48075" y="2627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48075" y="28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12123" y="2688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12123" y="23962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12123" y="21675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2123" y="26602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80746" y="2554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80746" y="14132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80746" y="15971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80746" y="2452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40219" y="2080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40219" y="171969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040219" y="18281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40219" y="2452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08842" y="1780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08842" y="18045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08842" y="17621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08842" y="104790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5886" y="2516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55886" y="26625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5886" y="2565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355886" y="23773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19934" y="2789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19934" y="2754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19934" y="28087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419934" y="278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88557" y="2820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88557" y="2820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88557" y="28063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88557" y="27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6175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561755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61755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61755" y="28181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00295" y="2813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8183" y="22402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8183" y="16745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148183" y="11087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300330" y="2281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300330" y="1716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300330" y="1150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335124" y="2936420"/>
              <a:ext cx="1867005" cy="0"/>
            </a:xfrm>
            <a:custGeom>
              <a:avLst/>
              <a:pathLst>
                <a:path w="1867005" h="0">
                  <a:moveTo>
                    <a:pt x="0" y="0"/>
                  </a:moveTo>
                  <a:lnTo>
                    <a:pt x="1867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87964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808852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22516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641479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06236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 rot="-2700000">
              <a:off x="1185745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587943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2016726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2450063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2860149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074493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184531" y="1895231"/>
              <a:ext cx="2407096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de Huevos Promedio por Hoja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3341308" y="1352209"/>
              <a:ext cx="116110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410897" y="1434861"/>
              <a:ext cx="55920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Variedad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3432843" y="17305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495799" y="17056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432843" y="19499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95799" y="19251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32843" y="21694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95799" y="21446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32843" y="238888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495799" y="23640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699942" y="1687786"/>
              <a:ext cx="4471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FairChild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699942" y="1886451"/>
              <a:ext cx="57762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M.Arrayana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699942" y="2126644"/>
              <a:ext cx="45342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M.Oneco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699942" y="2346100"/>
              <a:ext cx="732879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OwariSatsuma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2020-12-10T20:13:16Z</dcterms:modified>
  <cp:category/>
</cp:coreProperties>
</file>