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3657600" cy="2743200"/>
            <a:chOff x="914400" y="914400"/>
            <a:chExt cx="3657600" cy="27432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36576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914400"/>
              <a:ext cx="36576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335124" y="983989"/>
              <a:ext cx="2121467" cy="195243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431555" y="1369854"/>
              <a:ext cx="1928606" cy="1477818"/>
            </a:xfrm>
            <a:custGeom>
              <a:avLst/>
              <a:pathLst>
                <a:path w="1928606" h="1477818">
                  <a:moveTo>
                    <a:pt x="0" y="1251760"/>
                  </a:moveTo>
                  <a:lnTo>
                    <a:pt x="77976" y="1364136"/>
                  </a:lnTo>
                  <a:lnTo>
                    <a:pt x="150753" y="1325816"/>
                  </a:lnTo>
                  <a:lnTo>
                    <a:pt x="259920" y="1391812"/>
                  </a:lnTo>
                  <a:lnTo>
                    <a:pt x="332697" y="1374355"/>
                  </a:lnTo>
                  <a:lnTo>
                    <a:pt x="447062" y="1312617"/>
                  </a:lnTo>
                  <a:lnTo>
                    <a:pt x="514641" y="1293883"/>
                  </a:lnTo>
                  <a:lnTo>
                    <a:pt x="587419" y="1137118"/>
                  </a:lnTo>
                  <a:lnTo>
                    <a:pt x="665395" y="978809"/>
                  </a:lnTo>
                  <a:lnTo>
                    <a:pt x="732974" y="624398"/>
                  </a:lnTo>
                  <a:lnTo>
                    <a:pt x="810950" y="0"/>
                  </a:lnTo>
                  <a:lnTo>
                    <a:pt x="1091664" y="1052161"/>
                  </a:lnTo>
                  <a:lnTo>
                    <a:pt x="1164441" y="1430132"/>
                  </a:lnTo>
                  <a:lnTo>
                    <a:pt x="1242417" y="1473462"/>
                  </a:lnTo>
                  <a:lnTo>
                    <a:pt x="1325592" y="1476496"/>
                  </a:lnTo>
                  <a:lnTo>
                    <a:pt x="1387972" y="1476115"/>
                  </a:lnTo>
                  <a:lnTo>
                    <a:pt x="1528329" y="1477818"/>
                  </a:lnTo>
                  <a:lnTo>
                    <a:pt x="1575115" y="1477818"/>
                  </a:lnTo>
                  <a:lnTo>
                    <a:pt x="1637496" y="1477818"/>
                  </a:lnTo>
                  <a:lnTo>
                    <a:pt x="1710273" y="1477390"/>
                  </a:lnTo>
                  <a:lnTo>
                    <a:pt x="1783051" y="1476921"/>
                  </a:lnTo>
                  <a:lnTo>
                    <a:pt x="1850630" y="1477818"/>
                  </a:lnTo>
                  <a:lnTo>
                    <a:pt x="1928606" y="147781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431555" y="1072735"/>
              <a:ext cx="1928606" cy="1774937"/>
            </a:xfrm>
            <a:custGeom>
              <a:avLst/>
              <a:pathLst>
                <a:path w="1928606" h="1774937">
                  <a:moveTo>
                    <a:pt x="0" y="1642237"/>
                  </a:moveTo>
                  <a:lnTo>
                    <a:pt x="77976" y="1618039"/>
                  </a:lnTo>
                  <a:lnTo>
                    <a:pt x="150753" y="1557933"/>
                  </a:lnTo>
                  <a:lnTo>
                    <a:pt x="259920" y="1684389"/>
                  </a:lnTo>
                  <a:lnTo>
                    <a:pt x="332697" y="1670338"/>
                  </a:lnTo>
                  <a:lnTo>
                    <a:pt x="447062" y="1583302"/>
                  </a:lnTo>
                  <a:lnTo>
                    <a:pt x="514641" y="1566129"/>
                  </a:lnTo>
                  <a:lnTo>
                    <a:pt x="587419" y="1451773"/>
                  </a:lnTo>
                  <a:lnTo>
                    <a:pt x="665395" y="1168419"/>
                  </a:lnTo>
                  <a:lnTo>
                    <a:pt x="732974" y="779968"/>
                  </a:lnTo>
                  <a:lnTo>
                    <a:pt x="810950" y="0"/>
                  </a:lnTo>
                  <a:lnTo>
                    <a:pt x="1091664" y="1672290"/>
                  </a:lnTo>
                  <a:lnTo>
                    <a:pt x="1164441" y="1735703"/>
                  </a:lnTo>
                  <a:lnTo>
                    <a:pt x="1242417" y="1765521"/>
                  </a:lnTo>
                  <a:lnTo>
                    <a:pt x="1325592" y="1774545"/>
                  </a:lnTo>
                  <a:lnTo>
                    <a:pt x="1387972" y="1772986"/>
                  </a:lnTo>
                  <a:lnTo>
                    <a:pt x="1528329" y="1774937"/>
                  </a:lnTo>
                  <a:lnTo>
                    <a:pt x="1575115" y="1773376"/>
                  </a:lnTo>
                  <a:lnTo>
                    <a:pt x="1637496" y="1774547"/>
                  </a:lnTo>
                  <a:lnTo>
                    <a:pt x="1710273" y="1774937"/>
                  </a:lnTo>
                  <a:lnTo>
                    <a:pt x="1783051" y="1774156"/>
                  </a:lnTo>
                  <a:lnTo>
                    <a:pt x="1850630" y="1774937"/>
                  </a:lnTo>
                  <a:lnTo>
                    <a:pt x="1928606" y="177493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custDash>
                <a:ds d="200000" sp="2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1406729" y="25967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1398120" y="2676365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1484705" y="27091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1476096" y="2652167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1557482" y="26708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1548873" y="2592062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1666649" y="27368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1658040" y="2718517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739426" y="2719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1730817" y="2704467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1853791" y="26576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1845182" y="2617431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1921370" y="26389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1912761" y="2600258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994148" y="24821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1985539" y="2485902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072124" y="23238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2063515" y="2202548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139703" y="196942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2131094" y="1814096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217679" y="13450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2209070" y="1034128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498393" y="23971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2489784" y="2706418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571170" y="2775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2562561" y="2769832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649146" y="28184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2640537" y="2799650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732321" y="28215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2723712" y="2808673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794701" y="28211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2786092" y="2807114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935058" y="28228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2926449" y="2809066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981844" y="28228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2973235" y="2807504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044225" y="28228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3035616" y="2808675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117002" y="28224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3108393" y="2809066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189780" y="28219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3181171" y="2808285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257359" y="28228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3248750" y="2809066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335335" y="28228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3326726" y="2809066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1335124" y="983989"/>
              <a:ext cx="0" cy="1952431"/>
            </a:xfrm>
            <a:custGeom>
              <a:avLst/>
              <a:pathLst>
                <a:path w="0" h="1952431">
                  <a:moveTo>
                    <a:pt x="0" y="195243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1210339" y="280598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1210339" y="2432717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1148183" y="205661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1148183" y="168193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1148183" y="130725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0" name="pl60"/>
            <p:cNvSpPr/>
            <p:nvPr/>
          </p:nvSpPr>
          <p:spPr>
            <a:xfrm>
              <a:off x="1300330" y="28476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1300330" y="24729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1300330" y="20983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1300330" y="17236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1300330" y="13489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1335124" y="2936420"/>
              <a:ext cx="2121467" cy="0"/>
            </a:xfrm>
            <a:custGeom>
              <a:avLst/>
              <a:pathLst>
                <a:path w="2121467" h="0">
                  <a:moveTo>
                    <a:pt x="0" y="0"/>
                  </a:moveTo>
                  <a:lnTo>
                    <a:pt x="21214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395166" y="29364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1873419" y="29364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2346473" y="29364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819527" y="29364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297780" y="29364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 rot="-2700000">
              <a:off x="1192947" y="2985890"/>
              <a:ext cx="459809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oct. 2019</a:t>
              </a:r>
            </a:p>
          </p:txBody>
        </p:sp>
        <p:sp>
          <p:nvSpPr>
            <p:cNvPr id="72" name="tx72"/>
            <p:cNvSpPr/>
            <p:nvPr/>
          </p:nvSpPr>
          <p:spPr>
            <a:xfrm rot="-2700000">
              <a:off x="1652510" y="2985890"/>
              <a:ext cx="49719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ene. 2020</a:t>
              </a:r>
            </a:p>
          </p:txBody>
        </p:sp>
        <p:sp>
          <p:nvSpPr>
            <p:cNvPr id="73" name="tx73"/>
            <p:cNvSpPr/>
            <p:nvPr/>
          </p:nvSpPr>
          <p:spPr>
            <a:xfrm rot="-2700000">
              <a:off x="2138033" y="2985890"/>
              <a:ext cx="47225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abr. 2020</a:t>
              </a:r>
            </a:p>
          </p:txBody>
        </p:sp>
        <p:sp>
          <p:nvSpPr>
            <p:cNvPr id="74" name="tx74"/>
            <p:cNvSpPr/>
            <p:nvPr/>
          </p:nvSpPr>
          <p:spPr>
            <a:xfrm rot="-2700000">
              <a:off x="2628111" y="2966979"/>
              <a:ext cx="422537" cy="1038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jul. 2020</a:t>
              </a:r>
            </a:p>
          </p:txBody>
        </p:sp>
        <p:sp>
          <p:nvSpPr>
            <p:cNvPr id="75" name="tx75"/>
            <p:cNvSpPr/>
            <p:nvPr/>
          </p:nvSpPr>
          <p:spPr>
            <a:xfrm rot="-2700000">
              <a:off x="3095562" y="2985890"/>
              <a:ext cx="459809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oct. 2020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2201724" y="3456973"/>
              <a:ext cx="388267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Fecha</a:t>
              </a:r>
            </a:p>
          </p:txBody>
        </p:sp>
        <p:sp>
          <p:nvSpPr>
            <p:cNvPr id="77" name="tx77"/>
            <p:cNvSpPr/>
            <p:nvPr/>
          </p:nvSpPr>
          <p:spPr>
            <a:xfrm rot="-5400000">
              <a:off x="-180677" y="1895231"/>
              <a:ext cx="2399388" cy="1299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Número Promedio de Adultos por Hoja</a:t>
              </a:r>
            </a:p>
          </p:txBody>
        </p:sp>
        <p:sp>
          <p:nvSpPr>
            <p:cNvPr id="78" name="rc78"/>
            <p:cNvSpPr/>
            <p:nvPr/>
          </p:nvSpPr>
          <p:spPr>
            <a:xfrm>
              <a:off x="3595769" y="1571665"/>
              <a:ext cx="906641" cy="77707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3665358" y="1626554"/>
              <a:ext cx="760983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Porta Injerto</a:t>
              </a:r>
            </a:p>
          </p:txBody>
        </p:sp>
        <p:sp>
          <p:nvSpPr>
            <p:cNvPr id="80" name="pl80"/>
            <p:cNvSpPr/>
            <p:nvPr/>
          </p:nvSpPr>
          <p:spPr>
            <a:xfrm>
              <a:off x="3687304" y="194997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750261" y="19251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3687304" y="216942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custDash>
                <a:ds d="200000" sp="2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3741652" y="2130819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3954403" y="1907242"/>
              <a:ext cx="47841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CPB4475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954403" y="2126698"/>
              <a:ext cx="204966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SxE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2020-12-10T20:13:19Z</dcterms:modified>
  <cp:category/>
</cp:coreProperties>
</file>