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1904113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21675" y="1384880"/>
              <a:ext cx="1731012" cy="1462793"/>
            </a:xfrm>
            <a:custGeom>
              <a:avLst/>
              <a:pathLst>
                <a:path w="1731012" h="1462793">
                  <a:moveTo>
                    <a:pt x="0" y="1346504"/>
                  </a:moveTo>
                  <a:lnTo>
                    <a:pt x="69987" y="1432190"/>
                  </a:lnTo>
                  <a:lnTo>
                    <a:pt x="135308" y="1354664"/>
                  </a:lnTo>
                  <a:lnTo>
                    <a:pt x="233290" y="1383227"/>
                  </a:lnTo>
                  <a:lnTo>
                    <a:pt x="298611" y="1383227"/>
                  </a:lnTo>
                  <a:lnTo>
                    <a:pt x="401258" y="1301620"/>
                  </a:lnTo>
                  <a:lnTo>
                    <a:pt x="461914" y="1299580"/>
                  </a:lnTo>
                  <a:lnTo>
                    <a:pt x="527235" y="1224094"/>
                  </a:lnTo>
                  <a:lnTo>
                    <a:pt x="597222" y="1077203"/>
                  </a:lnTo>
                  <a:lnTo>
                    <a:pt x="657877" y="1062922"/>
                  </a:lnTo>
                  <a:lnTo>
                    <a:pt x="727865" y="0"/>
                  </a:lnTo>
                  <a:lnTo>
                    <a:pt x="979818" y="1124127"/>
                  </a:lnTo>
                  <a:lnTo>
                    <a:pt x="1045139" y="1442391"/>
                  </a:lnTo>
                  <a:lnTo>
                    <a:pt x="1115126" y="1462793"/>
                  </a:lnTo>
                  <a:lnTo>
                    <a:pt x="1189779" y="1462793"/>
                  </a:lnTo>
                  <a:lnTo>
                    <a:pt x="1245768" y="1462793"/>
                  </a:lnTo>
                  <a:lnTo>
                    <a:pt x="1371745" y="1462793"/>
                  </a:lnTo>
                  <a:lnTo>
                    <a:pt x="1413737" y="1462793"/>
                  </a:lnTo>
                  <a:lnTo>
                    <a:pt x="1469727" y="1462793"/>
                  </a:lnTo>
                  <a:lnTo>
                    <a:pt x="1535048" y="1462793"/>
                  </a:lnTo>
                  <a:lnTo>
                    <a:pt x="1600369" y="1462793"/>
                  </a:lnTo>
                  <a:lnTo>
                    <a:pt x="1661025" y="1462793"/>
                  </a:lnTo>
                  <a:lnTo>
                    <a:pt x="1731012" y="146279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21675" y="1919401"/>
              <a:ext cx="1731012" cy="928271"/>
            </a:xfrm>
            <a:custGeom>
              <a:avLst/>
              <a:pathLst>
                <a:path w="1731012" h="928271">
                  <a:moveTo>
                    <a:pt x="0" y="793621"/>
                  </a:moveTo>
                  <a:lnTo>
                    <a:pt x="69987" y="809942"/>
                  </a:lnTo>
                  <a:lnTo>
                    <a:pt x="135308" y="816063"/>
                  </a:lnTo>
                  <a:lnTo>
                    <a:pt x="233290" y="881348"/>
                  </a:lnTo>
                  <a:lnTo>
                    <a:pt x="298611" y="869107"/>
                  </a:lnTo>
                  <a:lnTo>
                    <a:pt x="401258" y="765059"/>
                  </a:lnTo>
                  <a:lnTo>
                    <a:pt x="461914" y="636529"/>
                  </a:lnTo>
                  <a:lnTo>
                    <a:pt x="527235" y="795661"/>
                  </a:lnTo>
                  <a:lnTo>
                    <a:pt x="597222" y="644689"/>
                  </a:lnTo>
                  <a:lnTo>
                    <a:pt x="657877" y="342746"/>
                  </a:lnTo>
                  <a:lnTo>
                    <a:pt x="727865" y="0"/>
                  </a:lnTo>
                  <a:lnTo>
                    <a:pt x="979818" y="889508"/>
                  </a:lnTo>
                  <a:lnTo>
                    <a:pt x="1045139" y="907870"/>
                  </a:lnTo>
                  <a:lnTo>
                    <a:pt x="1115126" y="924014"/>
                  </a:lnTo>
                  <a:lnTo>
                    <a:pt x="1189779" y="928271"/>
                  </a:lnTo>
                  <a:lnTo>
                    <a:pt x="1245768" y="928271"/>
                  </a:lnTo>
                  <a:lnTo>
                    <a:pt x="1371745" y="928271"/>
                  </a:lnTo>
                  <a:lnTo>
                    <a:pt x="1413737" y="928271"/>
                  </a:lnTo>
                  <a:lnTo>
                    <a:pt x="1469727" y="928271"/>
                  </a:lnTo>
                  <a:lnTo>
                    <a:pt x="1535048" y="928271"/>
                  </a:lnTo>
                  <a:lnTo>
                    <a:pt x="1600369" y="928271"/>
                  </a:lnTo>
                  <a:lnTo>
                    <a:pt x="1661025" y="928271"/>
                  </a:lnTo>
                  <a:lnTo>
                    <a:pt x="1731012" y="928271"/>
                  </a:lnTo>
                </a:path>
              </a:pathLst>
            </a:custGeom>
            <a:ln w="13550" cap="flat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21675" y="1291032"/>
              <a:ext cx="1731012" cy="1556640"/>
            </a:xfrm>
            <a:custGeom>
              <a:avLst/>
              <a:pathLst>
                <a:path w="1731012" h="1556640">
                  <a:moveTo>
                    <a:pt x="0" y="1426070"/>
                  </a:moveTo>
                  <a:lnTo>
                    <a:pt x="69987" y="1415869"/>
                  </a:lnTo>
                  <a:lnTo>
                    <a:pt x="135308" y="1452592"/>
                  </a:lnTo>
                  <a:lnTo>
                    <a:pt x="233290" y="1519917"/>
                  </a:lnTo>
                  <a:lnTo>
                    <a:pt x="298611" y="1460753"/>
                  </a:lnTo>
                  <a:lnTo>
                    <a:pt x="401258" y="1458713"/>
                  </a:lnTo>
                  <a:lnTo>
                    <a:pt x="461914" y="1336303"/>
                  </a:lnTo>
                  <a:lnTo>
                    <a:pt x="527235" y="1083323"/>
                  </a:lnTo>
                  <a:lnTo>
                    <a:pt x="597222" y="944593"/>
                  </a:lnTo>
                  <a:lnTo>
                    <a:pt x="657877" y="750778"/>
                  </a:lnTo>
                  <a:lnTo>
                    <a:pt x="727865" y="0"/>
                  </a:lnTo>
                  <a:lnTo>
                    <a:pt x="979818" y="1454632"/>
                  </a:lnTo>
                  <a:lnTo>
                    <a:pt x="1045139" y="1532158"/>
                  </a:lnTo>
                  <a:lnTo>
                    <a:pt x="1115126" y="1556640"/>
                  </a:lnTo>
                  <a:lnTo>
                    <a:pt x="1189779" y="1556640"/>
                  </a:lnTo>
                  <a:lnTo>
                    <a:pt x="1245768" y="1556640"/>
                  </a:lnTo>
                  <a:lnTo>
                    <a:pt x="1371745" y="1556640"/>
                  </a:lnTo>
                  <a:lnTo>
                    <a:pt x="1413737" y="1556640"/>
                  </a:lnTo>
                  <a:lnTo>
                    <a:pt x="1469727" y="1556640"/>
                  </a:lnTo>
                  <a:lnTo>
                    <a:pt x="1535048" y="1556640"/>
                  </a:lnTo>
                  <a:lnTo>
                    <a:pt x="1600369" y="1556640"/>
                  </a:lnTo>
                  <a:lnTo>
                    <a:pt x="1661025" y="1556640"/>
                  </a:lnTo>
                  <a:lnTo>
                    <a:pt x="1731012" y="1556640"/>
                  </a:lnTo>
                </a:path>
              </a:pathLst>
            </a:custGeom>
            <a:ln w="13550" cap="flat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21675" y="1474647"/>
              <a:ext cx="1731012" cy="1373026"/>
            </a:xfrm>
            <a:custGeom>
              <a:avLst/>
              <a:pathLst>
                <a:path w="1731012" h="1373026">
                  <a:moveTo>
                    <a:pt x="0" y="1273058"/>
                  </a:moveTo>
                  <a:lnTo>
                    <a:pt x="69987" y="1279179"/>
                  </a:lnTo>
                  <a:lnTo>
                    <a:pt x="135308" y="1050681"/>
                  </a:lnTo>
                  <a:lnTo>
                    <a:pt x="233290" y="1273058"/>
                  </a:lnTo>
                  <a:lnTo>
                    <a:pt x="298611" y="1238375"/>
                  </a:lnTo>
                  <a:lnTo>
                    <a:pt x="401258" y="1248576"/>
                  </a:lnTo>
                  <a:lnTo>
                    <a:pt x="461914" y="1238375"/>
                  </a:lnTo>
                  <a:lnTo>
                    <a:pt x="527235" y="1264898"/>
                  </a:lnTo>
                  <a:lnTo>
                    <a:pt x="597222" y="934392"/>
                  </a:lnTo>
                  <a:lnTo>
                    <a:pt x="657877" y="765059"/>
                  </a:lnTo>
                  <a:lnTo>
                    <a:pt x="727865" y="0"/>
                  </a:lnTo>
                  <a:lnTo>
                    <a:pt x="979818" y="1071082"/>
                  </a:lnTo>
                  <a:lnTo>
                    <a:pt x="1045139" y="1344464"/>
                  </a:lnTo>
                  <a:lnTo>
                    <a:pt x="1115126" y="1370986"/>
                  </a:lnTo>
                  <a:lnTo>
                    <a:pt x="1189779" y="1370986"/>
                  </a:lnTo>
                  <a:lnTo>
                    <a:pt x="1245768" y="1373026"/>
                  </a:lnTo>
                  <a:lnTo>
                    <a:pt x="1371745" y="1373026"/>
                  </a:lnTo>
                  <a:lnTo>
                    <a:pt x="1413737" y="1373026"/>
                  </a:lnTo>
                  <a:lnTo>
                    <a:pt x="1469727" y="1373026"/>
                  </a:lnTo>
                  <a:lnTo>
                    <a:pt x="1535048" y="1373026"/>
                  </a:lnTo>
                  <a:lnTo>
                    <a:pt x="1600369" y="1373026"/>
                  </a:lnTo>
                  <a:lnTo>
                    <a:pt x="1661025" y="1373026"/>
                  </a:lnTo>
                  <a:lnTo>
                    <a:pt x="1731012" y="1373026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21675" y="1201265"/>
              <a:ext cx="1731012" cy="1646407"/>
            </a:xfrm>
            <a:custGeom>
              <a:avLst/>
              <a:pathLst>
                <a:path w="1731012" h="1646407">
                  <a:moveTo>
                    <a:pt x="0" y="1536239"/>
                  </a:moveTo>
                  <a:lnTo>
                    <a:pt x="69987" y="1609684"/>
                  </a:lnTo>
                  <a:lnTo>
                    <a:pt x="135308" y="1538279"/>
                  </a:lnTo>
                  <a:lnTo>
                    <a:pt x="233290" y="1603564"/>
                  </a:lnTo>
                  <a:lnTo>
                    <a:pt x="298611" y="1579082"/>
                  </a:lnTo>
                  <a:lnTo>
                    <a:pt x="401258" y="1546439"/>
                  </a:lnTo>
                  <a:lnTo>
                    <a:pt x="461914" y="1387307"/>
                  </a:lnTo>
                  <a:lnTo>
                    <a:pt x="527235" y="1448512"/>
                  </a:lnTo>
                  <a:lnTo>
                    <a:pt x="597222" y="1115966"/>
                  </a:lnTo>
                  <a:lnTo>
                    <a:pt x="657877" y="626683"/>
                  </a:lnTo>
                  <a:lnTo>
                    <a:pt x="727865" y="0"/>
                  </a:lnTo>
                  <a:lnTo>
                    <a:pt x="979818" y="1475034"/>
                  </a:lnTo>
                  <a:lnTo>
                    <a:pt x="1045139" y="1628046"/>
                  </a:lnTo>
                  <a:lnTo>
                    <a:pt x="1115126" y="1644367"/>
                  </a:lnTo>
                  <a:lnTo>
                    <a:pt x="1189779" y="1646407"/>
                  </a:lnTo>
                  <a:lnTo>
                    <a:pt x="1245768" y="1646407"/>
                  </a:lnTo>
                  <a:lnTo>
                    <a:pt x="1371745" y="1646407"/>
                  </a:lnTo>
                  <a:lnTo>
                    <a:pt x="1413737" y="1646407"/>
                  </a:lnTo>
                  <a:lnTo>
                    <a:pt x="1469727" y="1646407"/>
                  </a:lnTo>
                  <a:lnTo>
                    <a:pt x="1535048" y="1646407"/>
                  </a:lnTo>
                  <a:lnTo>
                    <a:pt x="1600369" y="1646407"/>
                  </a:lnTo>
                  <a:lnTo>
                    <a:pt x="1661025" y="1646407"/>
                  </a:lnTo>
                  <a:lnTo>
                    <a:pt x="1731012" y="1646407"/>
                  </a:lnTo>
                </a:path>
              </a:pathLst>
            </a:custGeom>
            <a:ln w="13550" cap="flat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21675" y="1072735"/>
              <a:ext cx="1731012" cy="1774937"/>
            </a:xfrm>
            <a:custGeom>
              <a:avLst/>
              <a:pathLst>
                <a:path w="1731012" h="1774937">
                  <a:moveTo>
                    <a:pt x="0" y="1603564"/>
                  </a:moveTo>
                  <a:lnTo>
                    <a:pt x="69987" y="1695371"/>
                  </a:lnTo>
                  <a:lnTo>
                    <a:pt x="135308" y="1618865"/>
                  </a:lnTo>
                  <a:lnTo>
                    <a:pt x="233290" y="1747395"/>
                  </a:lnTo>
                  <a:lnTo>
                    <a:pt x="298611" y="1695371"/>
                  </a:lnTo>
                  <a:lnTo>
                    <a:pt x="401258" y="1588263"/>
                  </a:lnTo>
                  <a:lnTo>
                    <a:pt x="461914" y="1713732"/>
                  </a:lnTo>
                  <a:lnTo>
                    <a:pt x="527235" y="1534198"/>
                  </a:lnTo>
                  <a:lnTo>
                    <a:pt x="597222" y="1496455"/>
                  </a:lnTo>
                  <a:lnTo>
                    <a:pt x="657877" y="1549704"/>
                  </a:lnTo>
                  <a:lnTo>
                    <a:pt x="727865" y="0"/>
                  </a:lnTo>
                  <a:lnTo>
                    <a:pt x="979818" y="1664769"/>
                  </a:lnTo>
                  <a:lnTo>
                    <a:pt x="1045139" y="1768817"/>
                  </a:lnTo>
                  <a:lnTo>
                    <a:pt x="1115126" y="1774937"/>
                  </a:lnTo>
                  <a:lnTo>
                    <a:pt x="1189779" y="1774937"/>
                  </a:lnTo>
                  <a:lnTo>
                    <a:pt x="1245768" y="1774937"/>
                  </a:lnTo>
                  <a:lnTo>
                    <a:pt x="1371745" y="1774937"/>
                  </a:lnTo>
                  <a:lnTo>
                    <a:pt x="1413737" y="1774937"/>
                  </a:lnTo>
                  <a:lnTo>
                    <a:pt x="1469727" y="1774937"/>
                  </a:lnTo>
                  <a:lnTo>
                    <a:pt x="1535048" y="1774937"/>
                  </a:lnTo>
                  <a:lnTo>
                    <a:pt x="1600369" y="1774937"/>
                  </a:lnTo>
                  <a:lnTo>
                    <a:pt x="1661025" y="1774937"/>
                  </a:lnTo>
                  <a:lnTo>
                    <a:pt x="1731012" y="1774937"/>
                  </a:lnTo>
                </a:path>
              </a:pathLst>
            </a:custGeom>
            <a:ln w="13550" cap="flat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21675" y="1788831"/>
              <a:ext cx="1731012" cy="1058842"/>
            </a:xfrm>
            <a:custGeom>
              <a:avLst/>
              <a:pathLst>
                <a:path w="1731012" h="1058842">
                  <a:moveTo>
                    <a:pt x="0" y="781380"/>
                  </a:moveTo>
                  <a:lnTo>
                    <a:pt x="69987" y="893589"/>
                  </a:lnTo>
                  <a:lnTo>
                    <a:pt x="135308" y="913990"/>
                  </a:lnTo>
                  <a:lnTo>
                    <a:pt x="233290" y="993556"/>
                  </a:lnTo>
                  <a:lnTo>
                    <a:pt x="298611" y="1018038"/>
                  </a:lnTo>
                  <a:lnTo>
                    <a:pt x="401258" y="844625"/>
                  </a:lnTo>
                  <a:lnTo>
                    <a:pt x="461914" y="979275"/>
                  </a:lnTo>
                  <a:lnTo>
                    <a:pt x="527235" y="652850"/>
                  </a:lnTo>
                  <a:lnTo>
                    <a:pt x="597222" y="697734"/>
                  </a:lnTo>
                  <a:lnTo>
                    <a:pt x="657877" y="422312"/>
                  </a:lnTo>
                  <a:lnTo>
                    <a:pt x="727865" y="0"/>
                  </a:lnTo>
                  <a:lnTo>
                    <a:pt x="979818" y="654890"/>
                  </a:lnTo>
                  <a:lnTo>
                    <a:pt x="1045139" y="1042520"/>
                  </a:lnTo>
                  <a:lnTo>
                    <a:pt x="1115126" y="1058842"/>
                  </a:lnTo>
                  <a:lnTo>
                    <a:pt x="1189779" y="1058842"/>
                  </a:lnTo>
                  <a:lnTo>
                    <a:pt x="1245768" y="1058842"/>
                  </a:lnTo>
                  <a:lnTo>
                    <a:pt x="1371745" y="1058842"/>
                  </a:lnTo>
                  <a:lnTo>
                    <a:pt x="1413737" y="1058842"/>
                  </a:lnTo>
                  <a:lnTo>
                    <a:pt x="1469727" y="1058842"/>
                  </a:lnTo>
                  <a:lnTo>
                    <a:pt x="1535048" y="1056801"/>
                  </a:lnTo>
                  <a:lnTo>
                    <a:pt x="1600369" y="1058842"/>
                  </a:lnTo>
                  <a:lnTo>
                    <a:pt x="1661025" y="1058842"/>
                  </a:lnTo>
                  <a:lnTo>
                    <a:pt x="1731012" y="1058842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21675" y="1998967"/>
              <a:ext cx="1731012" cy="848705"/>
            </a:xfrm>
            <a:custGeom>
              <a:avLst/>
              <a:pathLst>
                <a:path w="1731012" h="848705">
                  <a:moveTo>
                    <a:pt x="0" y="512079"/>
                  </a:moveTo>
                  <a:lnTo>
                    <a:pt x="69987" y="771179"/>
                  </a:lnTo>
                  <a:lnTo>
                    <a:pt x="135308" y="691613"/>
                  </a:lnTo>
                  <a:lnTo>
                    <a:pt x="233290" y="771179"/>
                  </a:lnTo>
                  <a:lnTo>
                    <a:pt x="298611" y="781380"/>
                  </a:lnTo>
                  <a:lnTo>
                    <a:pt x="401258" y="652850"/>
                  </a:lnTo>
                  <a:lnTo>
                    <a:pt x="461914" y="728336"/>
                  </a:lnTo>
                  <a:lnTo>
                    <a:pt x="527235" y="601846"/>
                  </a:lnTo>
                  <a:lnTo>
                    <a:pt x="597222" y="546762"/>
                  </a:lnTo>
                  <a:lnTo>
                    <a:pt x="657877" y="0"/>
                  </a:lnTo>
                  <a:lnTo>
                    <a:pt x="727865" y="289702"/>
                  </a:lnTo>
                  <a:lnTo>
                    <a:pt x="979818" y="814023"/>
                  </a:lnTo>
                  <a:lnTo>
                    <a:pt x="1045139" y="807902"/>
                  </a:lnTo>
                  <a:lnTo>
                    <a:pt x="1115126" y="848705"/>
                  </a:lnTo>
                  <a:lnTo>
                    <a:pt x="1189779" y="848705"/>
                  </a:lnTo>
                  <a:lnTo>
                    <a:pt x="1245768" y="840545"/>
                  </a:lnTo>
                  <a:lnTo>
                    <a:pt x="1371745" y="848705"/>
                  </a:lnTo>
                  <a:lnTo>
                    <a:pt x="1413737" y="848705"/>
                  </a:lnTo>
                  <a:lnTo>
                    <a:pt x="1469727" y="848705"/>
                  </a:lnTo>
                  <a:lnTo>
                    <a:pt x="1535048" y="848705"/>
                  </a:lnTo>
                  <a:lnTo>
                    <a:pt x="1600369" y="848705"/>
                  </a:lnTo>
                  <a:lnTo>
                    <a:pt x="1661025" y="848705"/>
                  </a:lnTo>
                  <a:lnTo>
                    <a:pt x="1731012" y="848705"/>
                  </a:lnTo>
                </a:path>
              </a:pathLst>
            </a:custGeom>
            <a:ln w="13550" cap="flat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21675" y="1839835"/>
              <a:ext cx="1731012" cy="1007838"/>
            </a:xfrm>
            <a:custGeom>
              <a:avLst/>
              <a:pathLst>
                <a:path w="1731012" h="1007838">
                  <a:moveTo>
                    <a:pt x="0" y="913990"/>
                  </a:moveTo>
                  <a:lnTo>
                    <a:pt x="69987" y="848705"/>
                  </a:lnTo>
                  <a:lnTo>
                    <a:pt x="135308" y="720175"/>
                  </a:lnTo>
                  <a:lnTo>
                    <a:pt x="233290" y="901749"/>
                  </a:lnTo>
                  <a:lnTo>
                    <a:pt x="298611" y="926231"/>
                  </a:lnTo>
                  <a:lnTo>
                    <a:pt x="401258" y="891549"/>
                  </a:lnTo>
                  <a:lnTo>
                    <a:pt x="461914" y="920111"/>
                  </a:lnTo>
                  <a:lnTo>
                    <a:pt x="527235" y="744657"/>
                  </a:lnTo>
                  <a:lnTo>
                    <a:pt x="597222" y="569204"/>
                  </a:lnTo>
                  <a:lnTo>
                    <a:pt x="657877" y="293782"/>
                  </a:lnTo>
                  <a:lnTo>
                    <a:pt x="727865" y="0"/>
                  </a:lnTo>
                  <a:lnTo>
                    <a:pt x="979818" y="871147"/>
                  </a:lnTo>
                  <a:lnTo>
                    <a:pt x="1045139" y="956834"/>
                  </a:lnTo>
                  <a:lnTo>
                    <a:pt x="1115126" y="1007838"/>
                  </a:lnTo>
                  <a:lnTo>
                    <a:pt x="1189779" y="1005797"/>
                  </a:lnTo>
                  <a:lnTo>
                    <a:pt x="1245768" y="999677"/>
                  </a:lnTo>
                  <a:lnTo>
                    <a:pt x="1371745" y="1007838"/>
                  </a:lnTo>
                  <a:lnTo>
                    <a:pt x="1413737" y="1007838"/>
                  </a:lnTo>
                  <a:lnTo>
                    <a:pt x="1469727" y="1007838"/>
                  </a:lnTo>
                  <a:lnTo>
                    <a:pt x="1535048" y="1007838"/>
                  </a:lnTo>
                  <a:lnTo>
                    <a:pt x="1600369" y="1007838"/>
                  </a:lnTo>
                  <a:lnTo>
                    <a:pt x="1661025" y="1007838"/>
                  </a:lnTo>
                  <a:lnTo>
                    <a:pt x="1731012" y="1007838"/>
                  </a:lnTo>
                </a:path>
              </a:pathLst>
            </a:custGeom>
            <a:ln w="13550" cap="flat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396849" y="27065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96849" y="268819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96849" y="269227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396849" y="27228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396849" y="2712678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396849" y="2651474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396849" y="2545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96849" y="248622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396849" y="2729000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66836" y="27922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66836" y="2704518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66836" y="2682076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66836" y="27290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66836" y="2786124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66836" y="2743281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66836" y="26575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466836" y="274532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66836" y="2663715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32157" y="2714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32157" y="2710638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32157" y="2718799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532157" y="25005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532157" y="2714719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32157" y="2666775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32157" y="26779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532157" y="2665755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532157" y="2535185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30139" y="2743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0139" y="2775923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630139" y="2786124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630139" y="27228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30139" y="2780004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30139" y="2795305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30139" y="27575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30139" y="274532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30139" y="2716759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95460" y="2743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95460" y="2763682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5460" y="272696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95460" y="26881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5460" y="2755522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5460" y="2743281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5460" y="27820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5460" y="2755522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5460" y="2741241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98108" y="2661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798108" y="2659634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798108" y="2724919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798108" y="26983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98108" y="2722879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798108" y="2636173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798108" y="26086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798108" y="2626992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98108" y="2706558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858763" y="26596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858763" y="2531104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858763" y="260251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858763" y="26881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858763" y="25637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858763" y="2761642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858763" y="27432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858763" y="2702478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858763" y="2735120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24084" y="2584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24084" y="269023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24084" y="234953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24084" y="27147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924084" y="2624952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24084" y="2582108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924084" y="24168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924084" y="2575988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24084" y="255966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94071" y="2437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94071" y="2539265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994071" y="2210800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94071" y="23842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94071" y="2292406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94071" y="2544365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94071" y="24617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94071" y="2520904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94071" y="2384213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54727" y="24229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54727" y="2237322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54727" y="2016985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054727" y="22148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54727" y="1803123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54727" y="2597614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54727" y="21863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54727" y="197414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54727" y="2108792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124714" y="13600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124714" y="1894575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24714" y="1266206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124714" y="1449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124714" y="1176439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124714" y="1047909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24714" y="17640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24714" y="2263844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24714" y="1815009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376667" y="2484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376667" y="2784084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76667" y="2720839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76667" y="25209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376667" y="2651474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376667" y="2712678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376667" y="24188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376667" y="2788164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376667" y="2686156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441988" y="28024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441988" y="2802445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441988" y="2798365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41988" y="27942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41988" y="2804486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41988" y="281672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441988" y="28065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441988" y="2782044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41988" y="2771843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511975" y="2818589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511975" y="28208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511975" y="282080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511975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586628" y="28208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586628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586628" y="282080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642618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642618" y="2814686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642618" y="2814686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768595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10587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866576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31898" y="28208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931898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997219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057874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27861" y="282284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48183" y="23163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148183" y="18267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148183" y="13370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300330" y="2358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300330" y="1868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1300330" y="1378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1335124" y="2936420"/>
              <a:ext cx="1904113" cy="0"/>
            </a:xfrm>
            <a:custGeom>
              <a:avLst/>
              <a:pathLst>
                <a:path w="1904113" h="0">
                  <a:moveTo>
                    <a:pt x="0" y="0"/>
                  </a:moveTo>
                  <a:lnTo>
                    <a:pt x="19041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1389014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1826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242856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667444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09669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 rot="-2700000">
              <a:off x="1186796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700000">
              <a:off x="1597359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700000">
              <a:off x="2034416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700000">
              <a:off x="2476028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2894479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093047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-180677" y="1895231"/>
              <a:ext cx="2399388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Promedio de Adultos por Hoja</a:t>
              </a:r>
            </a:p>
          </p:txBody>
        </p:sp>
        <p:sp>
          <p:nvSpPr>
            <p:cNvPr id="244" name="rc244"/>
            <p:cNvSpPr/>
            <p:nvPr/>
          </p:nvSpPr>
          <p:spPr>
            <a:xfrm>
              <a:off x="3378416" y="914400"/>
              <a:ext cx="1123994" cy="2202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3448005" y="886221"/>
              <a:ext cx="55920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Variedad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3469950" y="11818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532907" y="1157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469950" y="14013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532907" y="1376505"/>
              <a:ext cx="49651" cy="49651"/>
            </a:xfrm>
            <a:prstGeom prst="ellipse">
              <a:avLst/>
            </a:prstGeom>
            <a:solidFill>
              <a:srgbClr val="D39200">
                <a:alpha val="100000"/>
              </a:srgbClr>
            </a:solidFill>
            <a:ln w="9000" cap="rnd">
              <a:solidFill>
                <a:srgbClr val="D392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469950" y="16207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32907" y="1595961"/>
              <a:ext cx="49651" cy="49651"/>
            </a:xfrm>
            <a:prstGeom prst="ellipse">
              <a:avLst/>
            </a:prstGeom>
            <a:solidFill>
              <a:srgbClr val="93AA00">
                <a:alpha val="100000"/>
              </a:srgbClr>
            </a:solidFill>
            <a:ln w="9000" cap="rnd">
              <a:solidFill>
                <a:srgbClr val="93A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469950" y="1840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32907" y="18154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3469950" y="2059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532907" y="2034873"/>
              <a:ext cx="49651" cy="49651"/>
            </a:xfrm>
            <a:prstGeom prst="ellipse">
              <a:avLst/>
            </a:prstGeom>
            <a:solidFill>
              <a:srgbClr val="00C19F">
                <a:alpha val="100000"/>
              </a:srgbClr>
            </a:solidFill>
            <a:ln w="9000" cap="rnd">
              <a:solidFill>
                <a:srgbClr val="00C1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469950" y="2279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532907" y="2254329"/>
              <a:ext cx="49651" cy="49651"/>
            </a:xfrm>
            <a:prstGeom prst="ellipse">
              <a:avLst/>
            </a:prstGeom>
            <a:solidFill>
              <a:srgbClr val="00B9E3">
                <a:alpha val="100000"/>
              </a:srgbClr>
            </a:solidFill>
            <a:ln w="9000" cap="rnd">
              <a:solidFill>
                <a:srgbClr val="00B9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3469950" y="24986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532907" y="24737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469950" y="27180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32907" y="2693241"/>
              <a:ext cx="49651" cy="49651"/>
            </a:xfrm>
            <a:prstGeom prst="ellipse">
              <a:avLst/>
            </a:prstGeom>
            <a:solidFill>
              <a:srgbClr val="DB72FB">
                <a:alpha val="100000"/>
              </a:srgbClr>
            </a:solidFill>
            <a:ln w="9000" cap="rnd">
              <a:solidFill>
                <a:srgbClr val="DB72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3469950" y="29375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532907" y="2912697"/>
              <a:ext cx="49651" cy="49651"/>
            </a:xfrm>
            <a:prstGeom prst="ellipse">
              <a:avLst/>
            </a:prstGeom>
            <a:solidFill>
              <a:srgbClr val="FF61C3">
                <a:alpha val="100000"/>
              </a:srgbClr>
            </a:solidFill>
            <a:ln w="9000" cap="rnd">
              <a:solidFill>
                <a:srgbClr val="FF61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3737050" y="1140565"/>
              <a:ext cx="68327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FrostValencia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3737050" y="1358602"/>
              <a:ext cx="49069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GarciaVal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3737050" y="1579477"/>
              <a:ext cx="34777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Hamlin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3737050" y="1798933"/>
              <a:ext cx="4909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Lannelate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3737050" y="2018389"/>
              <a:ext cx="67088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ParsonBrown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3737050" y="2237845"/>
              <a:ext cx="55290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PeradelRio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3737050" y="2436400"/>
              <a:ext cx="559291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Pinneapple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3737050" y="2653128"/>
              <a:ext cx="484475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Sweety O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3737050" y="2874003"/>
              <a:ext cx="695771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V.Washington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2020-12-10T20:13:20Z</dcterms:modified>
  <cp:category/>
</cp:coreProperties>
</file>