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1867005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19988" y="1741974"/>
              <a:ext cx="1697277" cy="1105698"/>
            </a:xfrm>
            <a:custGeom>
              <a:avLst/>
              <a:pathLst>
                <a:path w="1697277" h="1105698">
                  <a:moveTo>
                    <a:pt x="0" y="1076601"/>
                  </a:moveTo>
                  <a:lnTo>
                    <a:pt x="68623" y="989309"/>
                  </a:lnTo>
                  <a:lnTo>
                    <a:pt x="132671" y="1005180"/>
                  </a:lnTo>
                  <a:lnTo>
                    <a:pt x="228743" y="1063375"/>
                  </a:lnTo>
                  <a:lnTo>
                    <a:pt x="292791" y="1087182"/>
                  </a:lnTo>
                  <a:lnTo>
                    <a:pt x="393439" y="976083"/>
                  </a:lnTo>
                  <a:lnTo>
                    <a:pt x="452912" y="1050149"/>
                  </a:lnTo>
                  <a:lnTo>
                    <a:pt x="516960" y="894081"/>
                  </a:lnTo>
                  <a:lnTo>
                    <a:pt x="585583" y="891436"/>
                  </a:lnTo>
                  <a:lnTo>
                    <a:pt x="645057" y="584591"/>
                  </a:lnTo>
                  <a:lnTo>
                    <a:pt x="713680" y="0"/>
                  </a:lnTo>
                  <a:lnTo>
                    <a:pt x="960723" y="817370"/>
                  </a:lnTo>
                  <a:lnTo>
                    <a:pt x="1024771" y="1058084"/>
                  </a:lnTo>
                  <a:lnTo>
                    <a:pt x="1093394" y="1105698"/>
                  </a:lnTo>
                  <a:lnTo>
                    <a:pt x="1166592" y="1105698"/>
                  </a:lnTo>
                  <a:lnTo>
                    <a:pt x="1221491" y="1105698"/>
                  </a:lnTo>
                  <a:lnTo>
                    <a:pt x="1345012" y="1105698"/>
                  </a:lnTo>
                  <a:lnTo>
                    <a:pt x="1386186" y="1105698"/>
                  </a:lnTo>
                  <a:lnTo>
                    <a:pt x="1441085" y="1105698"/>
                  </a:lnTo>
                  <a:lnTo>
                    <a:pt x="1505133" y="1105698"/>
                  </a:lnTo>
                  <a:lnTo>
                    <a:pt x="1569181" y="1105698"/>
                  </a:lnTo>
                  <a:lnTo>
                    <a:pt x="1628654" y="1105698"/>
                  </a:lnTo>
                  <a:lnTo>
                    <a:pt x="1697277" y="110569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19988" y="1260546"/>
              <a:ext cx="1697277" cy="1587127"/>
            </a:xfrm>
            <a:custGeom>
              <a:avLst/>
              <a:pathLst>
                <a:path w="1697277" h="1587127">
                  <a:moveTo>
                    <a:pt x="0" y="1544804"/>
                  </a:moveTo>
                  <a:lnTo>
                    <a:pt x="68623" y="1457512"/>
                  </a:lnTo>
                  <a:lnTo>
                    <a:pt x="132671" y="1460157"/>
                  </a:lnTo>
                  <a:lnTo>
                    <a:pt x="228743" y="1465447"/>
                  </a:lnTo>
                  <a:lnTo>
                    <a:pt x="292791" y="1483964"/>
                  </a:lnTo>
                  <a:lnTo>
                    <a:pt x="393439" y="1470738"/>
                  </a:lnTo>
                  <a:lnTo>
                    <a:pt x="452912" y="1351703"/>
                  </a:lnTo>
                  <a:lnTo>
                    <a:pt x="516960" y="1288218"/>
                  </a:lnTo>
                  <a:lnTo>
                    <a:pt x="585583" y="798854"/>
                  </a:lnTo>
                  <a:lnTo>
                    <a:pt x="645057" y="164003"/>
                  </a:lnTo>
                  <a:lnTo>
                    <a:pt x="713680" y="0"/>
                  </a:lnTo>
                  <a:lnTo>
                    <a:pt x="960723" y="1457512"/>
                  </a:lnTo>
                  <a:lnTo>
                    <a:pt x="1024771" y="1483964"/>
                  </a:lnTo>
                  <a:lnTo>
                    <a:pt x="1093394" y="1576546"/>
                  </a:lnTo>
                  <a:lnTo>
                    <a:pt x="1166592" y="1587127"/>
                  </a:lnTo>
                  <a:lnTo>
                    <a:pt x="1221491" y="1587127"/>
                  </a:lnTo>
                  <a:lnTo>
                    <a:pt x="1345012" y="1587127"/>
                  </a:lnTo>
                  <a:lnTo>
                    <a:pt x="1386186" y="1587127"/>
                  </a:lnTo>
                  <a:lnTo>
                    <a:pt x="1441085" y="1587127"/>
                  </a:lnTo>
                  <a:lnTo>
                    <a:pt x="1505133" y="1587127"/>
                  </a:lnTo>
                  <a:lnTo>
                    <a:pt x="1569181" y="1581837"/>
                  </a:lnTo>
                  <a:lnTo>
                    <a:pt x="1628654" y="1587127"/>
                  </a:lnTo>
                  <a:lnTo>
                    <a:pt x="1697277" y="1587127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19988" y="1588552"/>
              <a:ext cx="1697277" cy="1259121"/>
            </a:xfrm>
            <a:custGeom>
              <a:avLst/>
              <a:pathLst>
                <a:path w="1697277" h="1259121">
                  <a:moveTo>
                    <a:pt x="0" y="1177119"/>
                  </a:moveTo>
                  <a:lnTo>
                    <a:pt x="68623" y="1134796"/>
                  </a:lnTo>
                  <a:lnTo>
                    <a:pt x="132671" y="1142731"/>
                  </a:lnTo>
                  <a:lnTo>
                    <a:pt x="228743" y="1222088"/>
                  </a:lnTo>
                  <a:lnTo>
                    <a:pt x="292791" y="1124215"/>
                  </a:lnTo>
                  <a:lnTo>
                    <a:pt x="393439" y="1185055"/>
                  </a:lnTo>
                  <a:lnTo>
                    <a:pt x="452912" y="1166538"/>
                  </a:lnTo>
                  <a:lnTo>
                    <a:pt x="516960" y="661303"/>
                  </a:lnTo>
                  <a:lnTo>
                    <a:pt x="585583" y="383555"/>
                  </a:lnTo>
                  <a:lnTo>
                    <a:pt x="645057" y="21161"/>
                  </a:lnTo>
                  <a:lnTo>
                    <a:pt x="713680" y="0"/>
                  </a:lnTo>
                  <a:lnTo>
                    <a:pt x="960723" y="1129505"/>
                  </a:lnTo>
                  <a:lnTo>
                    <a:pt x="1024771" y="1248540"/>
                  </a:lnTo>
                  <a:lnTo>
                    <a:pt x="1093394" y="1251185"/>
                  </a:lnTo>
                  <a:lnTo>
                    <a:pt x="1166592" y="1259121"/>
                  </a:lnTo>
                  <a:lnTo>
                    <a:pt x="1221491" y="1259121"/>
                  </a:lnTo>
                  <a:lnTo>
                    <a:pt x="1345012" y="1259121"/>
                  </a:lnTo>
                  <a:lnTo>
                    <a:pt x="1386186" y="1259121"/>
                  </a:lnTo>
                  <a:lnTo>
                    <a:pt x="1441085" y="1259121"/>
                  </a:lnTo>
                  <a:lnTo>
                    <a:pt x="1505133" y="1259121"/>
                  </a:lnTo>
                  <a:lnTo>
                    <a:pt x="1569181" y="1259121"/>
                  </a:lnTo>
                  <a:lnTo>
                    <a:pt x="1628654" y="1259121"/>
                  </a:lnTo>
                  <a:lnTo>
                    <a:pt x="1697277" y="125912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19988" y="1072735"/>
              <a:ext cx="1697277" cy="1774937"/>
            </a:xfrm>
            <a:custGeom>
              <a:avLst/>
              <a:pathLst>
                <a:path w="1697277" h="1774937">
                  <a:moveTo>
                    <a:pt x="0" y="1613579"/>
                  </a:moveTo>
                  <a:lnTo>
                    <a:pt x="68623" y="1616224"/>
                  </a:lnTo>
                  <a:lnTo>
                    <a:pt x="132671" y="1647967"/>
                  </a:lnTo>
                  <a:lnTo>
                    <a:pt x="228743" y="1632096"/>
                  </a:lnTo>
                  <a:lnTo>
                    <a:pt x="292791" y="1618870"/>
                  </a:lnTo>
                  <a:lnTo>
                    <a:pt x="393439" y="1677064"/>
                  </a:lnTo>
                  <a:lnTo>
                    <a:pt x="452912" y="1692935"/>
                  </a:lnTo>
                  <a:lnTo>
                    <a:pt x="516960" y="1711452"/>
                  </a:lnTo>
                  <a:lnTo>
                    <a:pt x="585583" y="1550094"/>
                  </a:lnTo>
                  <a:lnTo>
                    <a:pt x="645057" y="1396672"/>
                  </a:lnTo>
                  <a:lnTo>
                    <a:pt x="713680" y="0"/>
                  </a:lnTo>
                  <a:lnTo>
                    <a:pt x="960723" y="1523642"/>
                  </a:lnTo>
                  <a:lnTo>
                    <a:pt x="1024771" y="1747335"/>
                  </a:lnTo>
                  <a:lnTo>
                    <a:pt x="1093394" y="1764356"/>
                  </a:lnTo>
                  <a:lnTo>
                    <a:pt x="1166592" y="1769647"/>
                  </a:lnTo>
                  <a:lnTo>
                    <a:pt x="1221491" y="1774937"/>
                  </a:lnTo>
                  <a:lnTo>
                    <a:pt x="1345012" y="1774937"/>
                  </a:lnTo>
                  <a:lnTo>
                    <a:pt x="1386186" y="1764356"/>
                  </a:lnTo>
                  <a:lnTo>
                    <a:pt x="1441085" y="1774937"/>
                  </a:lnTo>
                  <a:lnTo>
                    <a:pt x="1505133" y="1774937"/>
                  </a:lnTo>
                  <a:lnTo>
                    <a:pt x="1569181" y="1774937"/>
                  </a:lnTo>
                  <a:lnTo>
                    <a:pt x="1628654" y="1774937"/>
                  </a:lnTo>
                  <a:lnTo>
                    <a:pt x="1697277" y="1774937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95162" y="2793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95162" y="27805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95162" y="2740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95162" y="2661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63785" y="2706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63785" y="2693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63785" y="26985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63785" y="26641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27834" y="27223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27834" y="2695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27834" y="2706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27834" y="26958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623906" y="27805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23906" y="27011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23906" y="27858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23906" y="26800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87954" y="28043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87954" y="27196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87954" y="2687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87954" y="26667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88601" y="2693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88601" y="27064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88601" y="27487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88601" y="27249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48075" y="2767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848075" y="25874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48075" y="27302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48075" y="27408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12123" y="2611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12123" y="25239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12123" y="2225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2123" y="2759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80746" y="26085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80746" y="20345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80746" y="19472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80746" y="25980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40219" y="23017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40219" y="13997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040219" y="15848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40219" y="24445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08842" y="17171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08842" y="12357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08842" y="15637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08842" y="104790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5886" y="2534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55886" y="2693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5886" y="26932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355886" y="25715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19934" y="2775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419934" y="27196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19934" y="28122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419934" y="27952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8855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88557" y="2812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88557" y="28149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88557" y="28122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6175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561755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61755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61755" y="2817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16653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40175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81349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81349" y="28122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6247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00295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64344" y="28175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64344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23817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92440" y="28228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8183" y="217113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8183" y="15362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300330" y="221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300330" y="157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335124" y="2936420"/>
              <a:ext cx="1867005" cy="0"/>
            </a:xfrm>
            <a:custGeom>
              <a:avLst/>
              <a:pathLst>
                <a:path w="1867005" h="0">
                  <a:moveTo>
                    <a:pt x="0" y="0"/>
                  </a:moveTo>
                  <a:lnTo>
                    <a:pt x="1867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387964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808852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22516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641479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06236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 rot="-2700000">
              <a:off x="1185745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1587943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2016726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2450063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2860149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074493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-180677" y="1895231"/>
              <a:ext cx="2399388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Promedio de Adultos por Hoja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3341308" y="1352209"/>
              <a:ext cx="116110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410897" y="1434861"/>
              <a:ext cx="55920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Variedad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3432843" y="17305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95799" y="17056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432843" y="19499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495799" y="19251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432843" y="21694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95799" y="21446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32843" y="238888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95799" y="23640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3699942" y="1687786"/>
              <a:ext cx="4471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FairChild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699942" y="1886451"/>
              <a:ext cx="57762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M.Arrayana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699942" y="2126644"/>
              <a:ext cx="45342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M.Oneco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699942" y="2346100"/>
              <a:ext cx="732879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OwariSatsuma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2020-12-10T20:13:21Z</dcterms:modified>
  <cp:category/>
</cp:coreProperties>
</file>