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18" r:id="rId3"/>
    <p:sldId id="264" r:id="rId4"/>
    <p:sldId id="259" r:id="rId5"/>
    <p:sldId id="258" r:id="rId6"/>
    <p:sldId id="262" r:id="rId7"/>
    <p:sldId id="282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swald Regular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FF28B-3C15-40CC-9963-A1A15EB3B777}" v="39" dt="2020-10-04T12:25:41.342"/>
    <p1510:client id="{DFA40BC2-A67E-407F-BE3D-261E0CB3C840}" v="1" dt="2020-10-04T12:14:59.473"/>
    <p1510:client id="{E0878391-830E-485C-B42F-F14A882422DD}" v="206" dt="2020-10-04T12:21:28.435"/>
  </p1510:revLst>
</p1510:revInfo>
</file>

<file path=ppt/tableStyles.xml><?xml version="1.0" encoding="utf-8"?>
<a:tblStyleLst xmlns:a="http://schemas.openxmlformats.org/drawingml/2006/main" def="{FF8AC119-EFEF-4987-A463-1C9F84F44E31}">
  <a:tblStyle styleId="{FF8AC119-EFEF-4987-A463-1C9F84F44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0878391-830E-485C-B42F-F14A882422DD}"/>
    <pc:docChg chg="modSld">
      <pc:chgData name="Guest User" userId="" providerId="Windows Live" clId="Web-{E0878391-830E-485C-B42F-F14A882422DD}" dt="2020-10-04T12:21:28.435" v="201" actId="1076"/>
      <pc:docMkLst>
        <pc:docMk/>
      </pc:docMkLst>
      <pc:sldChg chg="addSp modSp">
        <pc:chgData name="Guest User" userId="" providerId="Windows Live" clId="Web-{E0878391-830E-485C-B42F-F14A882422DD}" dt="2020-10-04T12:21:28.435" v="201" actId="1076"/>
        <pc:sldMkLst>
          <pc:docMk/>
          <pc:sldMk cId="0" sldId="262"/>
        </pc:sldMkLst>
        <pc:spChg chg="mod">
          <ac:chgData name="Guest User" userId="" providerId="Windows Live" clId="Web-{E0878391-830E-485C-B42F-F14A882422DD}" dt="2020-10-04T12:20:13.653" v="189" actId="1076"/>
          <ac:spMkLst>
            <pc:docMk/>
            <pc:sldMk cId="0" sldId="262"/>
            <ac:spMk id="2" creationId="{D8A5353B-244F-44C1-992A-02663FA1A6C9}"/>
          </ac:spMkLst>
        </pc:spChg>
        <pc:spChg chg="mod">
          <ac:chgData name="Guest User" userId="" providerId="Windows Live" clId="Web-{E0878391-830E-485C-B42F-F14A882422DD}" dt="2020-10-04T12:20:47.513" v="194" actId="1076"/>
          <ac:spMkLst>
            <pc:docMk/>
            <pc:sldMk cId="0" sldId="262"/>
            <ac:spMk id="4" creationId="{3BD647DB-84F4-4E96-B77E-4835D7BE717C}"/>
          </ac:spMkLst>
        </pc:spChg>
        <pc:spChg chg="mod">
          <ac:chgData name="Guest User" userId="" providerId="Windows Live" clId="Web-{E0878391-830E-485C-B42F-F14A882422DD}" dt="2020-10-04T12:21:20.216" v="200" actId="1076"/>
          <ac:spMkLst>
            <pc:docMk/>
            <pc:sldMk cId="0" sldId="262"/>
            <ac:spMk id="5" creationId="{6164D5DC-2B7F-4202-8E4C-8B41C9848DB9}"/>
          </ac:spMkLst>
        </pc:spChg>
        <pc:spChg chg="mod">
          <ac:chgData name="Guest User" userId="" providerId="Windows Live" clId="Web-{E0878391-830E-485C-B42F-F14A882422DD}" dt="2020-10-04T12:21:05.638" v="197" actId="1076"/>
          <ac:spMkLst>
            <pc:docMk/>
            <pc:sldMk cId="0" sldId="262"/>
            <ac:spMk id="6" creationId="{7EF237D4-330E-4FCC-AC18-77A11F7AE613}"/>
          </ac:spMkLst>
        </pc:spChg>
        <pc:spChg chg="mod">
          <ac:chgData name="Guest User" userId="" providerId="Windows Live" clId="Web-{E0878391-830E-485C-B42F-F14A882422DD}" dt="2020-10-04T12:20:53.763" v="195" actId="1076"/>
          <ac:spMkLst>
            <pc:docMk/>
            <pc:sldMk cId="0" sldId="262"/>
            <ac:spMk id="7" creationId="{F85FA40E-8455-45B3-9DA4-DC19406DBE48}"/>
          </ac:spMkLst>
        </pc:spChg>
        <pc:spChg chg="mod">
          <ac:chgData name="Guest User" userId="" providerId="Windows Live" clId="Web-{E0878391-830E-485C-B42F-F14A882422DD}" dt="2020-10-04T12:19:54.466" v="186" actId="1076"/>
          <ac:spMkLst>
            <pc:docMk/>
            <pc:sldMk cId="0" sldId="262"/>
            <ac:spMk id="8" creationId="{0E1D7289-09DD-4616-BB3F-C6ED688EC891}"/>
          </ac:spMkLst>
        </pc:spChg>
        <pc:spChg chg="mod">
          <ac:chgData name="Guest User" userId="" providerId="Windows Live" clId="Web-{E0878391-830E-485C-B42F-F14A882422DD}" dt="2020-10-04T12:19:51.059" v="185" actId="1076"/>
          <ac:spMkLst>
            <pc:docMk/>
            <pc:sldMk cId="0" sldId="262"/>
            <ac:spMk id="9" creationId="{2B360C35-A868-400B-AABF-9553EEDF2F6C}"/>
          </ac:spMkLst>
        </pc:spChg>
        <pc:spChg chg="mod">
          <ac:chgData name="Guest User" userId="" providerId="Windows Live" clId="Web-{E0878391-830E-485C-B42F-F14A882422DD}" dt="2020-10-04T12:20:29.232" v="192" actId="1076"/>
          <ac:spMkLst>
            <pc:docMk/>
            <pc:sldMk cId="0" sldId="262"/>
            <ac:spMk id="10" creationId="{84AD991F-AE73-4820-958F-99EBEBBE4F5E}"/>
          </ac:spMkLst>
        </pc:spChg>
        <pc:spChg chg="mod">
          <ac:chgData name="Guest User" userId="" providerId="Windows Live" clId="Web-{E0878391-830E-485C-B42F-F14A882422DD}" dt="2020-10-04T12:20:25.825" v="191" actId="1076"/>
          <ac:spMkLst>
            <pc:docMk/>
            <pc:sldMk cId="0" sldId="262"/>
            <ac:spMk id="11" creationId="{C9E03773-7590-433C-BBFF-E98B372CFA33}"/>
          </ac:spMkLst>
        </pc:spChg>
        <pc:spChg chg="mod">
          <ac:chgData name="Guest User" userId="" providerId="Windows Live" clId="Web-{E0878391-830E-485C-B42F-F14A882422DD}" dt="2020-10-04T12:20:08.200" v="188" actId="1076"/>
          <ac:spMkLst>
            <pc:docMk/>
            <pc:sldMk cId="0" sldId="262"/>
            <ac:spMk id="12" creationId="{1C1681B7-2C05-415E-8091-C026C27BC658}"/>
          </ac:spMkLst>
        </pc:spChg>
        <pc:spChg chg="mod">
          <ac:chgData name="Guest User" userId="" providerId="Windows Live" clId="Web-{E0878391-830E-485C-B42F-F14A882422DD}" dt="2020-10-04T12:21:15.701" v="199" actId="1076"/>
          <ac:spMkLst>
            <pc:docMk/>
            <pc:sldMk cId="0" sldId="262"/>
            <ac:spMk id="13" creationId="{58A7F29F-8619-4C07-9BAA-E0201B22876B}"/>
          </ac:spMkLst>
        </pc:spChg>
        <pc:spChg chg="add mod">
          <ac:chgData name="Guest User" userId="" providerId="Windows Live" clId="Web-{E0878391-830E-485C-B42F-F14A882422DD}" dt="2020-10-04T12:14:59.259" v="61" actId="20577"/>
          <ac:spMkLst>
            <pc:docMk/>
            <pc:sldMk cId="0" sldId="262"/>
            <ac:spMk id="14" creationId="{2E03298F-8ADF-431B-A181-156679F31776}"/>
          </ac:spMkLst>
        </pc:spChg>
        <pc:spChg chg="mod">
          <ac:chgData name="Guest User" userId="" providerId="Windows Live" clId="Web-{E0878391-830E-485C-B42F-F14A882422DD}" dt="2020-10-04T12:21:28.435" v="201" actId="1076"/>
          <ac:spMkLst>
            <pc:docMk/>
            <pc:sldMk cId="0" sldId="262"/>
            <ac:spMk id="15" creationId="{FE736F76-E79C-4D6D-BB80-5A03E95CF8B0}"/>
          </ac:spMkLst>
        </pc:spChg>
        <pc:spChg chg="add mod">
          <ac:chgData name="Guest User" userId="" providerId="Windows Live" clId="Web-{E0878391-830E-485C-B42F-F14A882422DD}" dt="2020-10-04T12:16:44.651" v="100" actId="14100"/>
          <ac:spMkLst>
            <pc:docMk/>
            <pc:sldMk cId="0" sldId="262"/>
            <ac:spMk id="25" creationId="{5B6F0F34-048A-4B36-8CCE-E8F9A9EA5288}"/>
          </ac:spMkLst>
        </pc:spChg>
        <pc:spChg chg="add mod">
          <ac:chgData name="Guest User" userId="" providerId="Windows Live" clId="Web-{E0878391-830E-485C-B42F-F14A882422DD}" dt="2020-10-04T12:17:07.229" v="150" actId="14100"/>
          <ac:spMkLst>
            <pc:docMk/>
            <pc:sldMk cId="0" sldId="262"/>
            <ac:spMk id="26" creationId="{55640E54-EEAD-40BB-BF29-36C4B7CFE3F8}"/>
          </ac:spMkLst>
        </pc:spChg>
        <pc:spChg chg="add mod">
          <ac:chgData name="Guest User" userId="" providerId="Windows Live" clId="Web-{E0878391-830E-485C-B42F-F14A882422DD}" dt="2020-10-04T12:17:25.230" v="180" actId="14100"/>
          <ac:spMkLst>
            <pc:docMk/>
            <pc:sldMk cId="0" sldId="262"/>
            <ac:spMk id="27" creationId="{26BA0073-AE14-420B-B7E9-D924AA8B63C9}"/>
          </ac:spMkLst>
        </pc:spChg>
        <pc:spChg chg="mod">
          <ac:chgData name="Guest User" userId="" providerId="Windows Live" clId="Web-{E0878391-830E-485C-B42F-F14A882422DD}" dt="2020-10-04T12:04:22.331" v="7" actId="1076"/>
          <ac:spMkLst>
            <pc:docMk/>
            <pc:sldMk cId="0" sldId="262"/>
            <ac:spMk id="1095" creationId="{00000000-0000-0000-0000-000000000000}"/>
          </ac:spMkLst>
        </pc:spChg>
        <pc:picChg chg="mod">
          <ac:chgData name="Guest User" userId="" providerId="Windows Live" clId="Web-{E0878391-830E-485C-B42F-F14A882422DD}" dt="2020-10-04T12:19:26.200" v="183" actId="14100"/>
          <ac:picMkLst>
            <pc:docMk/>
            <pc:sldMk cId="0" sldId="262"/>
            <ac:picMk id="3" creationId="{4FBC08F9-2B25-4DEC-8150-6F22AA2FEE00}"/>
          </ac:picMkLst>
        </pc:picChg>
        <pc:picChg chg="mod">
          <ac:chgData name="Guest User" userId="" providerId="Windows Live" clId="Web-{E0878391-830E-485C-B42F-F14A882422DD}" dt="2020-10-04T12:06:22.817" v="34" actId="1076"/>
          <ac:picMkLst>
            <pc:docMk/>
            <pc:sldMk cId="0" sldId="262"/>
            <ac:picMk id="1026" creationId="{DA088164-2310-4179-8A4F-B1A738AFF909}"/>
          </ac:picMkLst>
        </pc:picChg>
        <pc:picChg chg="mod">
          <ac:chgData name="Guest User" userId="" providerId="Windows Live" clId="Web-{E0878391-830E-485C-B42F-F14A882422DD}" dt="2020-10-04T12:06:25.285" v="35" actId="1076"/>
          <ac:picMkLst>
            <pc:docMk/>
            <pc:sldMk cId="0" sldId="262"/>
            <ac:picMk id="2050" creationId="{2144C3B2-DC09-4569-BE98-35AD607C746A}"/>
          </ac:picMkLst>
        </pc:picChg>
        <pc:picChg chg="mod">
          <ac:chgData name="Guest User" userId="" providerId="Windows Live" clId="Web-{E0878391-830E-485C-B42F-F14A882422DD}" dt="2020-10-04T12:06:28.489" v="36" actId="1076"/>
          <ac:picMkLst>
            <pc:docMk/>
            <pc:sldMk cId="0" sldId="262"/>
            <ac:picMk id="3074" creationId="{16B5B2D8-630E-4232-A143-EFE3B2339B57}"/>
          </ac:picMkLst>
        </pc:picChg>
        <pc:picChg chg="mod">
          <ac:chgData name="Guest User" userId="" providerId="Windows Live" clId="Web-{E0878391-830E-485C-B42F-F14A882422DD}" dt="2020-10-04T12:06:32.067" v="37" actId="1076"/>
          <ac:picMkLst>
            <pc:docMk/>
            <pc:sldMk cId="0" sldId="262"/>
            <ac:picMk id="4098" creationId="{595812D2-432F-4A0B-97DD-9CEFC479B6F8}"/>
          </ac:picMkLst>
        </pc:picChg>
      </pc:sldChg>
    </pc:docChg>
  </pc:docChgLst>
  <pc:docChgLst>
    <pc:chgData name="Usuario invitado" providerId="Windows Live" clId="Web-{6E4FF28B-3C15-40CC-9963-A1A15EB3B777}"/>
    <pc:docChg chg="delSld modSld">
      <pc:chgData name="Usuario invitado" userId="" providerId="Windows Live" clId="Web-{6E4FF28B-3C15-40CC-9963-A1A15EB3B777}" dt="2020-10-04T12:25:39.201" v="34" actId="20577"/>
      <pc:docMkLst>
        <pc:docMk/>
      </pc:docMkLst>
      <pc:sldChg chg="modSp">
        <pc:chgData name="Usuario invitado" userId="" providerId="Windows Live" clId="Web-{6E4FF28B-3C15-40CC-9963-A1A15EB3B777}" dt="2020-10-04T12:02:22.541" v="9" actId="20577"/>
        <pc:sldMkLst>
          <pc:docMk/>
          <pc:sldMk cId="0" sldId="256"/>
        </pc:sldMkLst>
        <pc:spChg chg="mod">
          <ac:chgData name="Usuario invitado" userId="" providerId="Windows Live" clId="Web-{6E4FF28B-3C15-40CC-9963-A1A15EB3B777}" dt="2020-10-04T12:02:22.541" v="9" actId="20577"/>
          <ac:spMkLst>
            <pc:docMk/>
            <pc:sldMk cId="0" sldId="256"/>
            <ac:spMk id="1031" creationId="{00000000-0000-0000-0000-000000000000}"/>
          </ac:spMkLst>
        </pc:spChg>
      </pc:sldChg>
      <pc:sldChg chg="modSp">
        <pc:chgData name="Usuario invitado" userId="" providerId="Windows Live" clId="Web-{6E4FF28B-3C15-40CC-9963-A1A15EB3B777}" dt="2020-10-04T12:03:36.277" v="13" actId="1076"/>
        <pc:sldMkLst>
          <pc:docMk/>
          <pc:sldMk cId="0" sldId="259"/>
        </pc:sldMkLst>
        <pc:spChg chg="mod">
          <ac:chgData name="Usuario invitado" userId="" providerId="Windows Live" clId="Web-{6E4FF28B-3C15-40CC-9963-A1A15EB3B777}" dt="2020-10-04T12:03:36.277" v="13" actId="1076"/>
          <ac:spMkLst>
            <pc:docMk/>
            <pc:sldMk cId="0" sldId="259"/>
            <ac:spMk id="1063" creationId="{00000000-0000-0000-0000-000000000000}"/>
          </ac:spMkLst>
        </pc:spChg>
      </pc:sldChg>
      <pc:sldChg chg="modSp">
        <pc:chgData name="Usuario invitado" userId="" providerId="Windows Live" clId="Web-{6E4FF28B-3C15-40CC-9963-A1A15EB3B777}" dt="2020-10-04T12:13:09.104" v="32" actId="1076"/>
        <pc:sldMkLst>
          <pc:docMk/>
          <pc:sldMk cId="0" sldId="262"/>
        </pc:sldMkLst>
        <pc:spChg chg="mod">
          <ac:chgData name="Usuario invitado" userId="" providerId="Windows Live" clId="Web-{6E4FF28B-3C15-40CC-9963-A1A15EB3B777}" dt="2020-10-04T12:12:42.228" v="26" actId="1076"/>
          <ac:spMkLst>
            <pc:docMk/>
            <pc:sldMk cId="0" sldId="262"/>
            <ac:spMk id="2" creationId="{D8A5353B-244F-44C1-992A-02663FA1A6C9}"/>
          </ac:spMkLst>
        </pc:spChg>
        <pc:spChg chg="mod">
          <ac:chgData name="Usuario invitado" userId="" providerId="Windows Live" clId="Web-{6E4FF28B-3C15-40CC-9963-A1A15EB3B777}" dt="2020-10-04T12:12:48.525" v="27" actId="1076"/>
          <ac:spMkLst>
            <pc:docMk/>
            <pc:sldMk cId="0" sldId="262"/>
            <ac:spMk id="6" creationId="{7EF237D4-330E-4FCC-AC18-77A11F7AE613}"/>
          </ac:spMkLst>
        </pc:spChg>
        <pc:spChg chg="mod">
          <ac:chgData name="Usuario invitado" userId="" providerId="Windows Live" clId="Web-{6E4FF28B-3C15-40CC-9963-A1A15EB3B777}" dt="2020-10-04T12:13:09.104" v="32" actId="1076"/>
          <ac:spMkLst>
            <pc:docMk/>
            <pc:sldMk cId="0" sldId="262"/>
            <ac:spMk id="12" creationId="{1C1681B7-2C05-415E-8091-C026C27BC658}"/>
          </ac:spMkLst>
        </pc:spChg>
        <pc:spChg chg="mod">
          <ac:chgData name="Usuario invitado" userId="" providerId="Windows Live" clId="Web-{6E4FF28B-3C15-40CC-9963-A1A15EB3B777}" dt="2020-10-04T12:07:28.439" v="22" actId="1076"/>
          <ac:spMkLst>
            <pc:docMk/>
            <pc:sldMk cId="0" sldId="262"/>
            <ac:spMk id="1095" creationId="{00000000-0000-0000-0000-000000000000}"/>
          </ac:spMkLst>
        </pc:spChg>
        <pc:picChg chg="mod">
          <ac:chgData name="Usuario invitado" userId="" providerId="Windows Live" clId="Web-{6E4FF28B-3C15-40CC-9963-A1A15EB3B777}" dt="2020-10-04T12:01:41.774" v="6" actId="1076"/>
          <ac:picMkLst>
            <pc:docMk/>
            <pc:sldMk cId="0" sldId="262"/>
            <ac:picMk id="3" creationId="{4FBC08F9-2B25-4DEC-8150-6F22AA2FEE00}"/>
          </ac:picMkLst>
        </pc:picChg>
        <pc:picChg chg="mod">
          <ac:chgData name="Usuario invitado" userId="" providerId="Windows Live" clId="Web-{6E4FF28B-3C15-40CC-9963-A1A15EB3B777}" dt="2020-10-04T12:01:06.367" v="3" actId="1076"/>
          <ac:picMkLst>
            <pc:docMk/>
            <pc:sldMk cId="0" sldId="262"/>
            <ac:picMk id="2050" creationId="{2144C3B2-DC09-4569-BE98-35AD607C746A}"/>
          </ac:picMkLst>
        </pc:picChg>
      </pc:sldChg>
      <pc:sldChg chg="modSp">
        <pc:chgData name="Usuario invitado" userId="" providerId="Windows Live" clId="Web-{6E4FF28B-3C15-40CC-9963-A1A15EB3B777}" dt="2020-10-04T12:03:27.652" v="12" actId="20577"/>
        <pc:sldMkLst>
          <pc:docMk/>
          <pc:sldMk cId="0" sldId="264"/>
        </pc:sldMkLst>
        <pc:spChg chg="mod">
          <ac:chgData name="Usuario invitado" userId="" providerId="Windows Live" clId="Web-{6E4FF28B-3C15-40CC-9963-A1A15EB3B777}" dt="2020-10-04T12:03:27.652" v="12" actId="20577"/>
          <ac:spMkLst>
            <pc:docMk/>
            <pc:sldMk cId="0" sldId="264"/>
            <ac:spMk id="33" creationId="{C69F8631-6360-46CF-BBCB-1093AD842D81}"/>
          </ac:spMkLst>
        </pc:spChg>
      </pc:sldChg>
      <pc:sldChg chg="modSp">
        <pc:chgData name="Usuario invitado" userId="" providerId="Windows Live" clId="Web-{6E4FF28B-3C15-40CC-9963-A1A15EB3B777}" dt="2020-10-04T12:11:03.398" v="25" actId="1076"/>
        <pc:sldMkLst>
          <pc:docMk/>
          <pc:sldMk cId="0" sldId="282"/>
        </pc:sldMkLst>
        <pc:grpChg chg="mod">
          <ac:chgData name="Usuario invitado" userId="" providerId="Windows Live" clId="Web-{6E4FF28B-3C15-40CC-9963-A1A15EB3B777}" dt="2020-10-04T12:11:03.398" v="25" actId="1076"/>
          <ac:grpSpMkLst>
            <pc:docMk/>
            <pc:sldMk cId="0" sldId="282"/>
            <ac:grpSpMk id="11" creationId="{9149917D-B459-4C92-A075-95AFC8B999DD}"/>
          </ac:grpSpMkLst>
        </pc:grpChg>
      </pc:sldChg>
      <pc:sldChg chg="modSp del">
        <pc:chgData name="Usuario invitado" userId="" providerId="Windows Live" clId="Web-{6E4FF28B-3C15-40CC-9963-A1A15EB3B777}" dt="2020-10-04T12:10:14.146" v="23"/>
        <pc:sldMkLst>
          <pc:docMk/>
          <pc:sldMk cId="0" sldId="298"/>
        </pc:sldMkLst>
        <pc:spChg chg="mod">
          <ac:chgData name="Usuario invitado" userId="" providerId="Windows Live" clId="Web-{6E4FF28B-3C15-40CC-9963-A1A15EB3B777}" dt="2020-10-04T12:04:39.997" v="18" actId="20577"/>
          <ac:spMkLst>
            <pc:docMk/>
            <pc:sldMk cId="0" sldId="298"/>
            <ac:spMk id="1484" creationId="{00000000-0000-0000-0000-000000000000}"/>
          </ac:spMkLst>
        </pc:spChg>
        <pc:spChg chg="mod">
          <ac:chgData name="Usuario invitado" userId="" providerId="Windows Live" clId="Web-{6E4FF28B-3C15-40CC-9963-A1A15EB3B777}" dt="2020-10-04T12:04:08.059" v="16" actId="20577"/>
          <ac:spMkLst>
            <pc:docMk/>
            <pc:sldMk cId="0" sldId="298"/>
            <ac:spMk id="1485" creationId="{00000000-0000-0000-0000-000000000000}"/>
          </ac:spMkLst>
        </pc:spChg>
      </pc:sldChg>
      <pc:sldChg chg="modSp">
        <pc:chgData name="Usuario invitado" userId="" providerId="Windows Live" clId="Web-{6E4FF28B-3C15-40CC-9963-A1A15EB3B777}" dt="2020-10-04T12:25:39.201" v="34" actId="20577"/>
        <pc:sldMkLst>
          <pc:docMk/>
          <pc:sldMk cId="1147747109" sldId="318"/>
        </pc:sldMkLst>
        <pc:spChg chg="mod">
          <ac:chgData name="Usuario invitado" userId="" providerId="Windows Live" clId="Web-{6E4FF28B-3C15-40CC-9963-A1A15EB3B777}" dt="2020-10-04T12:25:39.201" v="34" actId="20577"/>
          <ac:spMkLst>
            <pc:docMk/>
            <pc:sldMk cId="1147747109" sldId="318"/>
            <ac:spMk id="1037" creationId="{00000000-0000-0000-0000-000000000000}"/>
          </ac:spMkLst>
        </pc:spChg>
      </pc:sldChg>
    </pc:docChg>
  </pc:docChgLst>
  <pc:docChgLst>
    <pc:chgData name="Rubén García" userId="173a0a7a8426f495" providerId="Windows Live" clId="Web-{DFA40BC2-A67E-407F-BE3D-261E0CB3C840}"/>
    <pc:docChg chg="modSld">
      <pc:chgData name="Rubén García" userId="173a0a7a8426f495" providerId="Windows Live" clId="Web-{DFA40BC2-A67E-407F-BE3D-261E0CB3C840}" dt="2020-10-04T12:14:59.473" v="0" actId="1076"/>
      <pc:docMkLst>
        <pc:docMk/>
      </pc:docMkLst>
      <pc:sldChg chg="modSp">
        <pc:chgData name="Rubén García" userId="173a0a7a8426f495" providerId="Windows Live" clId="Web-{DFA40BC2-A67E-407F-BE3D-261E0CB3C840}" dt="2020-10-04T12:14:59.473" v="0" actId="1076"/>
        <pc:sldMkLst>
          <pc:docMk/>
          <pc:sldMk cId="0" sldId="259"/>
        </pc:sldMkLst>
        <pc:spChg chg="mod">
          <ac:chgData name="Rubén García" userId="173a0a7a8426f495" providerId="Windows Live" clId="Web-{DFA40BC2-A67E-407F-BE3D-261E0CB3C840}" dt="2020-10-04T12:14:59.473" v="0" actId="1076"/>
          <ac:spMkLst>
            <pc:docMk/>
            <pc:sldMk cId="0" sldId="259"/>
            <ac:spMk id="46" creationId="{44873A30-F50C-4751-BAFE-D3791720BF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97e88cbb5e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97e88cbb5e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6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97e88cbb5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97e88cbb5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78eece5aa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78eece5aa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8af154ad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8af154ad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70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97e88cbb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97e88cbb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7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97e88cbb5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97e88cbb5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600" y="1400488"/>
            <a:ext cx="9295200" cy="20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1100" y="1828800"/>
            <a:ext cx="7704000" cy="9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26200" y="2715875"/>
            <a:ext cx="44538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6350" y="405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32150" y="3832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61900" y="49883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67100" y="4571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621050" y="43800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66575" y="3983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88200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322425" y="40966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402700" y="3896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87000" y="4106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71350" y="3687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662000" y="3613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85700" y="4094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3828873" y="4223868"/>
            <a:ext cx="934945" cy="919623"/>
            <a:chOff x="1180825" y="238125"/>
            <a:chExt cx="5229000" cy="5219200"/>
          </a:xfrm>
        </p:grpSpPr>
        <p:sp>
          <p:nvSpPr>
            <p:cNvPr id="27" name="Google Shape;27;p2"/>
            <p:cNvSpPr/>
            <p:nvPr/>
          </p:nvSpPr>
          <p:spPr>
            <a:xfrm>
              <a:off x="3453625" y="4356375"/>
              <a:ext cx="693175" cy="693200"/>
            </a:xfrm>
            <a:custGeom>
              <a:avLst/>
              <a:gdLst/>
              <a:ahLst/>
              <a:cxnLst/>
              <a:rect l="l" t="t" r="r" b="b"/>
              <a:pathLst>
                <a:path w="27727" h="27728" extrusionOk="0">
                  <a:moveTo>
                    <a:pt x="13864" y="8155"/>
                  </a:moveTo>
                  <a:cubicBezTo>
                    <a:pt x="17028" y="8155"/>
                    <a:pt x="19572" y="10732"/>
                    <a:pt x="19572" y="13864"/>
                  </a:cubicBezTo>
                  <a:cubicBezTo>
                    <a:pt x="19572" y="17028"/>
                    <a:pt x="17028" y="19572"/>
                    <a:pt x="13864" y="19572"/>
                  </a:cubicBezTo>
                  <a:cubicBezTo>
                    <a:pt x="10732" y="19572"/>
                    <a:pt x="8155" y="17028"/>
                    <a:pt x="8155" y="13864"/>
                  </a:cubicBezTo>
                  <a:cubicBezTo>
                    <a:pt x="8155" y="10732"/>
                    <a:pt x="10732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0" y="6231"/>
                    <a:pt x="0" y="13864"/>
                  </a:cubicBezTo>
                  <a:cubicBezTo>
                    <a:pt x="0" y="21497"/>
                    <a:pt x="6231" y="27727"/>
                    <a:pt x="13864" y="27727"/>
                  </a:cubicBezTo>
                  <a:cubicBezTo>
                    <a:pt x="21497" y="27727"/>
                    <a:pt x="27727" y="21497"/>
                    <a:pt x="27727" y="13864"/>
                  </a:cubicBezTo>
                  <a:cubicBezTo>
                    <a:pt x="27727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98350" y="435637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5"/>
                  </a:moveTo>
                  <a:cubicBezTo>
                    <a:pt x="17029" y="8155"/>
                    <a:pt x="19573" y="10732"/>
                    <a:pt x="19573" y="13864"/>
                  </a:cubicBezTo>
                  <a:cubicBezTo>
                    <a:pt x="19573" y="17028"/>
                    <a:pt x="17029" y="19572"/>
                    <a:pt x="13864" y="19572"/>
                  </a:cubicBezTo>
                  <a:cubicBezTo>
                    <a:pt x="10733" y="19572"/>
                    <a:pt x="8156" y="17028"/>
                    <a:pt x="8156" y="13864"/>
                  </a:cubicBezTo>
                  <a:cubicBezTo>
                    <a:pt x="8156" y="10732"/>
                    <a:pt x="10733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1" y="6231"/>
                    <a:pt x="1" y="13864"/>
                  </a:cubicBezTo>
                  <a:cubicBezTo>
                    <a:pt x="1" y="21497"/>
                    <a:pt x="6231" y="27727"/>
                    <a:pt x="13864" y="27727"/>
                  </a:cubicBezTo>
                  <a:cubicBezTo>
                    <a:pt x="21497" y="27727"/>
                    <a:pt x="27728" y="21497"/>
                    <a:pt x="27728" y="13864"/>
                  </a:cubicBezTo>
                  <a:cubicBezTo>
                    <a:pt x="27728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08875" y="435637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5"/>
                  </a:moveTo>
                  <a:cubicBezTo>
                    <a:pt x="16995" y="8155"/>
                    <a:pt x="19572" y="10732"/>
                    <a:pt x="19572" y="13864"/>
                  </a:cubicBezTo>
                  <a:cubicBezTo>
                    <a:pt x="19572" y="17028"/>
                    <a:pt x="16995" y="19572"/>
                    <a:pt x="13864" y="19572"/>
                  </a:cubicBezTo>
                  <a:cubicBezTo>
                    <a:pt x="10700" y="19572"/>
                    <a:pt x="8155" y="17028"/>
                    <a:pt x="8155" y="13864"/>
                  </a:cubicBezTo>
                  <a:cubicBezTo>
                    <a:pt x="8155" y="10732"/>
                    <a:pt x="10700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0" y="6231"/>
                    <a:pt x="0" y="13864"/>
                  </a:cubicBezTo>
                  <a:cubicBezTo>
                    <a:pt x="0" y="21497"/>
                    <a:pt x="6231" y="27727"/>
                    <a:pt x="13864" y="27727"/>
                  </a:cubicBezTo>
                  <a:cubicBezTo>
                    <a:pt x="21497" y="27727"/>
                    <a:pt x="27727" y="21497"/>
                    <a:pt x="27727" y="13864"/>
                  </a:cubicBezTo>
                  <a:cubicBezTo>
                    <a:pt x="27727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69200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lnTo>
                    <a:pt x="1" y="17192"/>
                  </a:lnTo>
                  <a:cubicBezTo>
                    <a:pt x="1" y="19442"/>
                    <a:pt x="1828" y="21269"/>
                    <a:pt x="4078" y="21269"/>
                  </a:cubicBezTo>
                  <a:cubicBezTo>
                    <a:pt x="6329" y="21269"/>
                    <a:pt x="8156" y="19442"/>
                    <a:pt x="8156" y="17192"/>
                  </a:cubicBezTo>
                  <a:lnTo>
                    <a:pt x="8156" y="4078"/>
                  </a:ln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7350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lnTo>
                    <a:pt x="0" y="17192"/>
                  </a:lnTo>
                  <a:cubicBezTo>
                    <a:pt x="0" y="19442"/>
                    <a:pt x="1827" y="21269"/>
                    <a:pt x="4078" y="21269"/>
                  </a:cubicBezTo>
                  <a:cubicBezTo>
                    <a:pt x="6329" y="21269"/>
                    <a:pt x="8155" y="19442"/>
                    <a:pt x="8155" y="17192"/>
                  </a:cubicBezTo>
                  <a:lnTo>
                    <a:pt x="8155" y="4078"/>
                  </a:ln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25475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lnTo>
                    <a:pt x="1" y="17192"/>
                  </a:lnTo>
                  <a:cubicBezTo>
                    <a:pt x="1" y="19442"/>
                    <a:pt x="1827" y="21269"/>
                    <a:pt x="4078" y="21269"/>
                  </a:cubicBezTo>
                  <a:cubicBezTo>
                    <a:pt x="6329" y="21269"/>
                    <a:pt x="8156" y="19442"/>
                    <a:pt x="8156" y="17192"/>
                  </a:cubicBezTo>
                  <a:lnTo>
                    <a:pt x="8156" y="4078"/>
                  </a:ln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56675" y="52352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6"/>
                  </a:moveTo>
                  <a:cubicBezTo>
                    <a:pt x="17028" y="8156"/>
                    <a:pt x="19572" y="10700"/>
                    <a:pt x="19572" y="13864"/>
                  </a:cubicBezTo>
                  <a:cubicBezTo>
                    <a:pt x="19572" y="16996"/>
                    <a:pt x="17028" y="19573"/>
                    <a:pt x="13864" y="19573"/>
                  </a:cubicBezTo>
                  <a:cubicBezTo>
                    <a:pt x="10732" y="19573"/>
                    <a:pt x="8155" y="16996"/>
                    <a:pt x="8155" y="13864"/>
                  </a:cubicBezTo>
                  <a:cubicBezTo>
                    <a:pt x="8155" y="10700"/>
                    <a:pt x="10732" y="8156"/>
                    <a:pt x="13864" y="8156"/>
                  </a:cubicBezTo>
                  <a:close/>
                  <a:moveTo>
                    <a:pt x="13864" y="1"/>
                  </a:moveTo>
                  <a:cubicBezTo>
                    <a:pt x="6231" y="1"/>
                    <a:pt x="0" y="6231"/>
                    <a:pt x="0" y="13864"/>
                  </a:cubicBezTo>
                  <a:cubicBezTo>
                    <a:pt x="0" y="21497"/>
                    <a:pt x="6231" y="27728"/>
                    <a:pt x="13864" y="27728"/>
                  </a:cubicBezTo>
                  <a:cubicBezTo>
                    <a:pt x="21530" y="27728"/>
                    <a:pt x="27727" y="21497"/>
                    <a:pt x="27727" y="13864"/>
                  </a:cubicBezTo>
                  <a:cubicBezTo>
                    <a:pt x="27727" y="6231"/>
                    <a:pt x="21530" y="1"/>
                    <a:pt x="13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05200" y="20085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25"/>
                    <a:pt x="1207" y="1175"/>
                  </a:cubicBezTo>
                  <a:cubicBezTo>
                    <a:pt x="457" y="1958"/>
                    <a:pt x="0" y="3002"/>
                    <a:pt x="0" y="4078"/>
                  </a:cubicBezTo>
                  <a:cubicBezTo>
                    <a:pt x="0" y="5155"/>
                    <a:pt x="457" y="6199"/>
                    <a:pt x="1207" y="6949"/>
                  </a:cubicBezTo>
                  <a:cubicBezTo>
                    <a:pt x="1958" y="7699"/>
                    <a:pt x="3001" y="8156"/>
                    <a:pt x="4078" y="8156"/>
                  </a:cubicBezTo>
                  <a:cubicBezTo>
                    <a:pt x="5154" y="8156"/>
                    <a:pt x="6198" y="7699"/>
                    <a:pt x="6981" y="6949"/>
                  </a:cubicBezTo>
                  <a:cubicBezTo>
                    <a:pt x="7731" y="6199"/>
                    <a:pt x="8155" y="5155"/>
                    <a:pt x="8155" y="4078"/>
                  </a:cubicBezTo>
                  <a:cubicBezTo>
                    <a:pt x="8155" y="3002"/>
                    <a:pt x="7731" y="1958"/>
                    <a:pt x="6981" y="1175"/>
                  </a:cubicBezTo>
                  <a:cubicBezTo>
                    <a:pt x="6198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80825" y="238125"/>
              <a:ext cx="5229000" cy="5219200"/>
            </a:xfrm>
            <a:custGeom>
              <a:avLst/>
              <a:gdLst/>
              <a:ahLst/>
              <a:cxnLst/>
              <a:rect l="l" t="t" r="r" b="b"/>
              <a:pathLst>
                <a:path w="209160" h="208768" extrusionOk="0">
                  <a:moveTo>
                    <a:pt x="134916" y="8155"/>
                  </a:moveTo>
                  <a:cubicBezTo>
                    <a:pt x="137167" y="8155"/>
                    <a:pt x="138994" y="9982"/>
                    <a:pt x="138994" y="12232"/>
                  </a:cubicBezTo>
                  <a:lnTo>
                    <a:pt x="138994" y="38328"/>
                  </a:lnTo>
                  <a:cubicBezTo>
                    <a:pt x="138994" y="40579"/>
                    <a:pt x="137167" y="42406"/>
                    <a:pt x="134916" y="42406"/>
                  </a:cubicBezTo>
                  <a:lnTo>
                    <a:pt x="90880" y="42406"/>
                  </a:lnTo>
                  <a:cubicBezTo>
                    <a:pt x="88629" y="42406"/>
                    <a:pt x="86802" y="40579"/>
                    <a:pt x="86802" y="38328"/>
                  </a:cubicBezTo>
                  <a:lnTo>
                    <a:pt x="86802" y="12232"/>
                  </a:lnTo>
                  <a:cubicBezTo>
                    <a:pt x="86802" y="9982"/>
                    <a:pt x="88629" y="8155"/>
                    <a:pt x="90880" y="8155"/>
                  </a:cubicBezTo>
                  <a:close/>
                  <a:moveTo>
                    <a:pt x="34643" y="38752"/>
                  </a:moveTo>
                  <a:lnTo>
                    <a:pt x="22900" y="50463"/>
                  </a:lnTo>
                  <a:lnTo>
                    <a:pt x="22900" y="38752"/>
                  </a:lnTo>
                  <a:close/>
                  <a:moveTo>
                    <a:pt x="58651" y="26259"/>
                  </a:moveTo>
                  <a:cubicBezTo>
                    <a:pt x="69253" y="39731"/>
                    <a:pt x="68339" y="59368"/>
                    <a:pt x="55944" y="71764"/>
                  </a:cubicBezTo>
                  <a:cubicBezTo>
                    <a:pt x="49452" y="78255"/>
                    <a:pt x="40808" y="81843"/>
                    <a:pt x="31642" y="81843"/>
                  </a:cubicBezTo>
                  <a:cubicBezTo>
                    <a:pt x="23846" y="81843"/>
                    <a:pt x="16441" y="79266"/>
                    <a:pt x="10406" y="74504"/>
                  </a:cubicBezTo>
                  <a:lnTo>
                    <a:pt x="58651" y="26259"/>
                  </a:lnTo>
                  <a:close/>
                  <a:moveTo>
                    <a:pt x="61750" y="77505"/>
                  </a:moveTo>
                  <a:lnTo>
                    <a:pt x="73297" y="100339"/>
                  </a:lnTo>
                  <a:lnTo>
                    <a:pt x="45636" y="100339"/>
                  </a:lnTo>
                  <a:lnTo>
                    <a:pt x="45636" y="87650"/>
                  </a:lnTo>
                  <a:cubicBezTo>
                    <a:pt x="51605" y="85562"/>
                    <a:pt x="57085" y="82137"/>
                    <a:pt x="61717" y="77537"/>
                  </a:cubicBezTo>
                  <a:cubicBezTo>
                    <a:pt x="61717" y="77537"/>
                    <a:pt x="61717" y="77505"/>
                    <a:pt x="61750" y="77505"/>
                  </a:cubicBezTo>
                  <a:close/>
                  <a:moveTo>
                    <a:pt x="178986" y="108494"/>
                  </a:moveTo>
                  <a:lnTo>
                    <a:pt x="178986" y="148420"/>
                  </a:lnTo>
                  <a:lnTo>
                    <a:pt x="30565" y="148420"/>
                  </a:lnTo>
                  <a:lnTo>
                    <a:pt x="30565" y="108494"/>
                  </a:lnTo>
                  <a:close/>
                  <a:moveTo>
                    <a:pt x="30565" y="156575"/>
                  </a:moveTo>
                  <a:cubicBezTo>
                    <a:pt x="42700" y="156575"/>
                    <a:pt x="52584" y="166459"/>
                    <a:pt x="52584" y="178594"/>
                  </a:cubicBezTo>
                  <a:cubicBezTo>
                    <a:pt x="52584" y="190728"/>
                    <a:pt x="42700" y="200612"/>
                    <a:pt x="30565" y="200612"/>
                  </a:cubicBezTo>
                  <a:cubicBezTo>
                    <a:pt x="18431" y="200612"/>
                    <a:pt x="8547" y="190728"/>
                    <a:pt x="8547" y="178594"/>
                  </a:cubicBezTo>
                  <a:cubicBezTo>
                    <a:pt x="8547" y="166459"/>
                    <a:pt x="18431" y="156575"/>
                    <a:pt x="30565" y="156575"/>
                  </a:cubicBezTo>
                  <a:close/>
                  <a:moveTo>
                    <a:pt x="104776" y="156575"/>
                  </a:moveTo>
                  <a:cubicBezTo>
                    <a:pt x="116910" y="156575"/>
                    <a:pt x="126794" y="166459"/>
                    <a:pt x="126794" y="178594"/>
                  </a:cubicBezTo>
                  <a:cubicBezTo>
                    <a:pt x="126794" y="190728"/>
                    <a:pt x="116910" y="200612"/>
                    <a:pt x="104776" y="200612"/>
                  </a:cubicBezTo>
                  <a:cubicBezTo>
                    <a:pt x="92641" y="200612"/>
                    <a:pt x="82757" y="190728"/>
                    <a:pt x="82757" y="178594"/>
                  </a:cubicBezTo>
                  <a:cubicBezTo>
                    <a:pt x="82757" y="166459"/>
                    <a:pt x="92641" y="156575"/>
                    <a:pt x="104776" y="156575"/>
                  </a:cubicBezTo>
                  <a:close/>
                  <a:moveTo>
                    <a:pt x="178986" y="156575"/>
                  </a:moveTo>
                  <a:cubicBezTo>
                    <a:pt x="191120" y="156575"/>
                    <a:pt x="201004" y="166459"/>
                    <a:pt x="201004" y="178594"/>
                  </a:cubicBezTo>
                  <a:cubicBezTo>
                    <a:pt x="201004" y="190728"/>
                    <a:pt x="191120" y="200612"/>
                    <a:pt x="178986" y="200612"/>
                  </a:cubicBezTo>
                  <a:cubicBezTo>
                    <a:pt x="166851" y="200612"/>
                    <a:pt x="156967" y="190728"/>
                    <a:pt x="156967" y="178594"/>
                  </a:cubicBezTo>
                  <a:cubicBezTo>
                    <a:pt x="156967" y="166459"/>
                    <a:pt x="166851" y="156575"/>
                    <a:pt x="178986" y="156575"/>
                  </a:cubicBezTo>
                  <a:close/>
                  <a:moveTo>
                    <a:pt x="90880" y="0"/>
                  </a:moveTo>
                  <a:cubicBezTo>
                    <a:pt x="84127" y="0"/>
                    <a:pt x="78647" y="5480"/>
                    <a:pt x="78647" y="12232"/>
                  </a:cubicBezTo>
                  <a:lnTo>
                    <a:pt x="78647" y="38328"/>
                  </a:lnTo>
                  <a:cubicBezTo>
                    <a:pt x="78647" y="45081"/>
                    <a:pt x="84127" y="50561"/>
                    <a:pt x="90880" y="50561"/>
                  </a:cubicBezTo>
                  <a:lnTo>
                    <a:pt x="100665" y="50561"/>
                  </a:lnTo>
                  <a:lnTo>
                    <a:pt x="100665" y="100339"/>
                  </a:lnTo>
                  <a:lnTo>
                    <a:pt x="82431" y="100339"/>
                  </a:lnTo>
                  <a:lnTo>
                    <a:pt x="67361" y="70524"/>
                  </a:lnTo>
                  <a:cubicBezTo>
                    <a:pt x="77995" y="54084"/>
                    <a:pt x="76103" y="31837"/>
                    <a:pt x="61685" y="17419"/>
                  </a:cubicBezTo>
                  <a:cubicBezTo>
                    <a:pt x="60902" y="16636"/>
                    <a:pt x="59866" y="16245"/>
                    <a:pt x="58826" y="16245"/>
                  </a:cubicBezTo>
                  <a:cubicBezTo>
                    <a:pt x="57787" y="16245"/>
                    <a:pt x="56743" y="16636"/>
                    <a:pt x="55944" y="17419"/>
                  </a:cubicBezTo>
                  <a:lnTo>
                    <a:pt x="42798" y="30597"/>
                  </a:lnTo>
                  <a:lnTo>
                    <a:pt x="18822" y="30597"/>
                  </a:lnTo>
                  <a:cubicBezTo>
                    <a:pt x="16571" y="30597"/>
                    <a:pt x="14745" y="32424"/>
                    <a:pt x="14745" y="34675"/>
                  </a:cubicBezTo>
                  <a:lnTo>
                    <a:pt x="14745" y="58618"/>
                  </a:lnTo>
                  <a:lnTo>
                    <a:pt x="1599" y="71764"/>
                  </a:lnTo>
                  <a:cubicBezTo>
                    <a:pt x="1" y="73362"/>
                    <a:pt x="1" y="75939"/>
                    <a:pt x="1599" y="77537"/>
                  </a:cubicBezTo>
                  <a:cubicBezTo>
                    <a:pt x="9623" y="85562"/>
                    <a:pt x="20290" y="89998"/>
                    <a:pt x="31642" y="89998"/>
                  </a:cubicBezTo>
                  <a:cubicBezTo>
                    <a:pt x="33599" y="89998"/>
                    <a:pt x="35556" y="89868"/>
                    <a:pt x="37481" y="89607"/>
                  </a:cubicBezTo>
                  <a:lnTo>
                    <a:pt x="37481" y="100339"/>
                  </a:lnTo>
                  <a:lnTo>
                    <a:pt x="26488" y="100339"/>
                  </a:lnTo>
                  <a:cubicBezTo>
                    <a:pt x="24237" y="100339"/>
                    <a:pt x="22410" y="102165"/>
                    <a:pt x="22410" y="104416"/>
                  </a:cubicBezTo>
                  <a:lnTo>
                    <a:pt x="22410" y="149562"/>
                  </a:lnTo>
                  <a:cubicBezTo>
                    <a:pt x="9721" y="153118"/>
                    <a:pt x="392" y="164796"/>
                    <a:pt x="392" y="178594"/>
                  </a:cubicBezTo>
                  <a:cubicBezTo>
                    <a:pt x="392" y="195230"/>
                    <a:pt x="13929" y="208767"/>
                    <a:pt x="30565" y="208767"/>
                  </a:cubicBezTo>
                  <a:cubicBezTo>
                    <a:pt x="47202" y="208767"/>
                    <a:pt x="60739" y="195230"/>
                    <a:pt x="60739" y="178594"/>
                  </a:cubicBezTo>
                  <a:cubicBezTo>
                    <a:pt x="60739" y="169917"/>
                    <a:pt x="57053" y="162088"/>
                    <a:pt x="51181" y="156575"/>
                  </a:cubicBezTo>
                  <a:lnTo>
                    <a:pt x="84160" y="156575"/>
                  </a:lnTo>
                  <a:cubicBezTo>
                    <a:pt x="78288" y="162088"/>
                    <a:pt x="74602" y="169917"/>
                    <a:pt x="74602" y="178594"/>
                  </a:cubicBezTo>
                  <a:cubicBezTo>
                    <a:pt x="74602" y="195230"/>
                    <a:pt x="88139" y="208767"/>
                    <a:pt x="104776" y="208767"/>
                  </a:cubicBezTo>
                  <a:cubicBezTo>
                    <a:pt x="121412" y="208767"/>
                    <a:pt x="134949" y="195230"/>
                    <a:pt x="134949" y="178594"/>
                  </a:cubicBezTo>
                  <a:cubicBezTo>
                    <a:pt x="134949" y="169917"/>
                    <a:pt x="131263" y="162088"/>
                    <a:pt x="125359" y="156575"/>
                  </a:cubicBezTo>
                  <a:lnTo>
                    <a:pt x="158370" y="156575"/>
                  </a:lnTo>
                  <a:cubicBezTo>
                    <a:pt x="152498" y="162088"/>
                    <a:pt x="148812" y="169917"/>
                    <a:pt x="148812" y="178594"/>
                  </a:cubicBezTo>
                  <a:cubicBezTo>
                    <a:pt x="148812" y="195230"/>
                    <a:pt x="162350" y="208767"/>
                    <a:pt x="178986" y="208767"/>
                  </a:cubicBezTo>
                  <a:cubicBezTo>
                    <a:pt x="195622" y="208767"/>
                    <a:pt x="209159" y="195230"/>
                    <a:pt x="209159" y="178594"/>
                  </a:cubicBezTo>
                  <a:cubicBezTo>
                    <a:pt x="209159" y="164796"/>
                    <a:pt x="199830" y="153118"/>
                    <a:pt x="187141" y="149562"/>
                  </a:cubicBezTo>
                  <a:lnTo>
                    <a:pt x="187141" y="104416"/>
                  </a:lnTo>
                  <a:cubicBezTo>
                    <a:pt x="187141" y="102165"/>
                    <a:pt x="185314" y="100339"/>
                    <a:pt x="183063" y="100339"/>
                  </a:cubicBezTo>
                  <a:lnTo>
                    <a:pt x="166982" y="100339"/>
                  </a:lnTo>
                  <a:lnTo>
                    <a:pt x="166982" y="60021"/>
                  </a:lnTo>
                  <a:lnTo>
                    <a:pt x="183422" y="43613"/>
                  </a:lnTo>
                  <a:lnTo>
                    <a:pt x="186880" y="49745"/>
                  </a:lnTo>
                  <a:cubicBezTo>
                    <a:pt x="187597" y="51017"/>
                    <a:pt x="188935" y="51833"/>
                    <a:pt x="190403" y="51833"/>
                  </a:cubicBezTo>
                  <a:lnTo>
                    <a:pt x="205082" y="51833"/>
                  </a:lnTo>
                  <a:cubicBezTo>
                    <a:pt x="207332" y="51833"/>
                    <a:pt x="209159" y="50006"/>
                    <a:pt x="209159" y="47755"/>
                  </a:cubicBezTo>
                  <a:cubicBezTo>
                    <a:pt x="209159" y="45472"/>
                    <a:pt x="207332" y="43678"/>
                    <a:pt x="205082" y="43678"/>
                  </a:cubicBezTo>
                  <a:lnTo>
                    <a:pt x="192784" y="43678"/>
                  </a:lnTo>
                  <a:lnTo>
                    <a:pt x="189000" y="36926"/>
                  </a:lnTo>
                  <a:lnTo>
                    <a:pt x="192784" y="30173"/>
                  </a:lnTo>
                  <a:lnTo>
                    <a:pt x="205082" y="30173"/>
                  </a:lnTo>
                  <a:cubicBezTo>
                    <a:pt x="207332" y="30173"/>
                    <a:pt x="209159" y="28347"/>
                    <a:pt x="209159" y="26096"/>
                  </a:cubicBezTo>
                  <a:cubicBezTo>
                    <a:pt x="209159" y="23845"/>
                    <a:pt x="207332" y="22018"/>
                    <a:pt x="205082" y="22018"/>
                  </a:cubicBezTo>
                  <a:lnTo>
                    <a:pt x="190403" y="22018"/>
                  </a:lnTo>
                  <a:cubicBezTo>
                    <a:pt x="188935" y="22018"/>
                    <a:pt x="187597" y="22801"/>
                    <a:pt x="186880" y="24106"/>
                  </a:cubicBezTo>
                  <a:lnTo>
                    <a:pt x="181041" y="34414"/>
                  </a:lnTo>
                  <a:lnTo>
                    <a:pt x="160034" y="55454"/>
                  </a:lnTo>
                  <a:cubicBezTo>
                    <a:pt x="159283" y="56204"/>
                    <a:pt x="158827" y="57248"/>
                    <a:pt x="158827" y="58324"/>
                  </a:cubicBezTo>
                  <a:lnTo>
                    <a:pt x="158827" y="100339"/>
                  </a:lnTo>
                  <a:lnTo>
                    <a:pt x="125130" y="100339"/>
                  </a:lnTo>
                  <a:lnTo>
                    <a:pt x="125130" y="89705"/>
                  </a:lnTo>
                  <a:cubicBezTo>
                    <a:pt x="125130" y="87454"/>
                    <a:pt x="123304" y="85627"/>
                    <a:pt x="121053" y="85627"/>
                  </a:cubicBezTo>
                  <a:cubicBezTo>
                    <a:pt x="118802" y="85627"/>
                    <a:pt x="116975" y="87454"/>
                    <a:pt x="116975" y="89705"/>
                  </a:cubicBezTo>
                  <a:lnTo>
                    <a:pt x="116975" y="100339"/>
                  </a:lnTo>
                  <a:lnTo>
                    <a:pt x="108820" y="100339"/>
                  </a:lnTo>
                  <a:lnTo>
                    <a:pt x="108820" y="50561"/>
                  </a:lnTo>
                  <a:lnTo>
                    <a:pt x="116975" y="50561"/>
                  </a:lnTo>
                  <a:lnTo>
                    <a:pt x="116975" y="60901"/>
                  </a:lnTo>
                  <a:cubicBezTo>
                    <a:pt x="116975" y="63152"/>
                    <a:pt x="118802" y="64979"/>
                    <a:pt x="121053" y="64979"/>
                  </a:cubicBezTo>
                  <a:cubicBezTo>
                    <a:pt x="123304" y="64979"/>
                    <a:pt x="125130" y="63152"/>
                    <a:pt x="125130" y="60901"/>
                  </a:cubicBezTo>
                  <a:lnTo>
                    <a:pt x="125130" y="50561"/>
                  </a:lnTo>
                  <a:lnTo>
                    <a:pt x="134916" y="50561"/>
                  </a:lnTo>
                  <a:cubicBezTo>
                    <a:pt x="141669" y="50561"/>
                    <a:pt x="147149" y="45081"/>
                    <a:pt x="147149" y="38328"/>
                  </a:cubicBezTo>
                  <a:lnTo>
                    <a:pt x="147149" y="12232"/>
                  </a:lnTo>
                  <a:cubicBezTo>
                    <a:pt x="147149" y="5480"/>
                    <a:pt x="141669" y="0"/>
                    <a:pt x="134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05200" y="3183675"/>
              <a:ext cx="1227350" cy="203900"/>
            </a:xfrm>
            <a:custGeom>
              <a:avLst/>
              <a:gdLst/>
              <a:ahLst/>
              <a:cxnLst/>
              <a:rect l="l" t="t" r="r" b="b"/>
              <a:pathLst>
                <a:path w="49094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62"/>
                    <a:pt x="1827" y="8156"/>
                    <a:pt x="4078" y="8156"/>
                  </a:cubicBezTo>
                  <a:lnTo>
                    <a:pt x="45016" y="8156"/>
                  </a:lnTo>
                  <a:cubicBezTo>
                    <a:pt x="47267" y="8156"/>
                    <a:pt x="49093" y="6362"/>
                    <a:pt x="49093" y="4078"/>
                  </a:cubicBezTo>
                  <a:cubicBezTo>
                    <a:pt x="49093" y="1828"/>
                    <a:pt x="47267" y="1"/>
                    <a:pt x="4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97450" y="31836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58"/>
                    <a:pt x="1207" y="1208"/>
                  </a:cubicBezTo>
                  <a:cubicBezTo>
                    <a:pt x="457" y="1958"/>
                    <a:pt x="0" y="3035"/>
                    <a:pt x="0" y="4078"/>
                  </a:cubicBezTo>
                  <a:cubicBezTo>
                    <a:pt x="0" y="5155"/>
                    <a:pt x="457" y="6231"/>
                    <a:pt x="1207" y="6982"/>
                  </a:cubicBezTo>
                  <a:cubicBezTo>
                    <a:pt x="1958" y="7732"/>
                    <a:pt x="3001" y="8156"/>
                    <a:pt x="4078" y="8156"/>
                  </a:cubicBezTo>
                  <a:cubicBezTo>
                    <a:pt x="5154" y="8156"/>
                    <a:pt x="6198" y="7732"/>
                    <a:pt x="6981" y="6982"/>
                  </a:cubicBezTo>
                  <a:cubicBezTo>
                    <a:pt x="7731" y="6231"/>
                    <a:pt x="8155" y="5155"/>
                    <a:pt x="8155" y="4078"/>
                  </a:cubicBezTo>
                  <a:cubicBezTo>
                    <a:pt x="8155" y="3035"/>
                    <a:pt x="7731" y="1958"/>
                    <a:pt x="6981" y="1208"/>
                  </a:cubicBezTo>
                  <a:cubicBezTo>
                    <a:pt x="6198" y="458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17175" y="630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98700" y="984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261075" y="290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444225" y="9210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953300" y="10556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385400" y="758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568575" y="255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876375" y="758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6673800" y="984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5115200" y="1070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700000" y="1140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028025" y="290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169775" y="12829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653550" y="5390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5653550" y="1282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7704600" y="81703"/>
            <a:ext cx="1103314" cy="1133045"/>
            <a:chOff x="1190625" y="238325"/>
            <a:chExt cx="5228975" cy="5219000"/>
          </a:xfrm>
        </p:grpSpPr>
        <p:sp>
          <p:nvSpPr>
            <p:cNvPr id="54" name="Google Shape;54;p2"/>
            <p:cNvSpPr/>
            <p:nvPr/>
          </p:nvSpPr>
          <p:spPr>
            <a:xfrm>
              <a:off x="3690100" y="504775"/>
              <a:ext cx="806550" cy="786175"/>
            </a:xfrm>
            <a:custGeom>
              <a:avLst/>
              <a:gdLst/>
              <a:ahLst/>
              <a:cxnLst/>
              <a:rect l="l" t="t" r="r" b="b"/>
              <a:pathLst>
                <a:path w="32262" h="31447" extrusionOk="0">
                  <a:moveTo>
                    <a:pt x="27809" y="1"/>
                  </a:moveTo>
                  <a:cubicBezTo>
                    <a:pt x="26765" y="1"/>
                    <a:pt x="25722" y="392"/>
                    <a:pt x="24922" y="1175"/>
                  </a:cubicBezTo>
                  <a:lnTo>
                    <a:pt x="1599" y="24498"/>
                  </a:lnTo>
                  <a:cubicBezTo>
                    <a:pt x="1" y="26097"/>
                    <a:pt x="1" y="28674"/>
                    <a:pt x="1599" y="30272"/>
                  </a:cubicBezTo>
                  <a:cubicBezTo>
                    <a:pt x="2415" y="31055"/>
                    <a:pt x="3459" y="31446"/>
                    <a:pt x="4502" y="31446"/>
                  </a:cubicBezTo>
                  <a:cubicBezTo>
                    <a:pt x="5546" y="31446"/>
                    <a:pt x="6590" y="31055"/>
                    <a:pt x="7373" y="30272"/>
                  </a:cubicBezTo>
                  <a:lnTo>
                    <a:pt x="30696" y="6949"/>
                  </a:lnTo>
                  <a:cubicBezTo>
                    <a:pt x="32262" y="5350"/>
                    <a:pt x="32262" y="2773"/>
                    <a:pt x="30696" y="1175"/>
                  </a:cubicBezTo>
                  <a:cubicBezTo>
                    <a:pt x="29897" y="392"/>
                    <a:pt x="28853" y="1"/>
                    <a:pt x="27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288075" y="238325"/>
              <a:ext cx="2117875" cy="2098075"/>
            </a:xfrm>
            <a:custGeom>
              <a:avLst/>
              <a:gdLst/>
              <a:ahLst/>
              <a:cxnLst/>
              <a:rect l="l" t="t" r="r" b="b"/>
              <a:pathLst>
                <a:path w="84715" h="83923" extrusionOk="0">
                  <a:moveTo>
                    <a:pt x="80229" y="0"/>
                  </a:moveTo>
                  <a:cubicBezTo>
                    <a:pt x="79185" y="0"/>
                    <a:pt x="78141" y="400"/>
                    <a:pt x="77342" y="1199"/>
                  </a:cubicBezTo>
                  <a:lnTo>
                    <a:pt x="1599" y="76975"/>
                  </a:lnTo>
                  <a:cubicBezTo>
                    <a:pt x="0" y="78541"/>
                    <a:pt x="0" y="81150"/>
                    <a:pt x="1599" y="82716"/>
                  </a:cubicBezTo>
                  <a:cubicBezTo>
                    <a:pt x="2382" y="83531"/>
                    <a:pt x="3425" y="83923"/>
                    <a:pt x="4469" y="83923"/>
                  </a:cubicBezTo>
                  <a:cubicBezTo>
                    <a:pt x="5513" y="83923"/>
                    <a:pt x="6557" y="83531"/>
                    <a:pt x="7340" y="82716"/>
                  </a:cubicBezTo>
                  <a:lnTo>
                    <a:pt x="83116" y="6940"/>
                  </a:lnTo>
                  <a:cubicBezTo>
                    <a:pt x="84714" y="5374"/>
                    <a:pt x="84714" y="2797"/>
                    <a:pt x="83116" y="1199"/>
                  </a:cubicBezTo>
                  <a:cubicBezTo>
                    <a:pt x="82317" y="400"/>
                    <a:pt x="81273" y="0"/>
                    <a:pt x="80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55750" y="238325"/>
              <a:ext cx="1463850" cy="1444050"/>
            </a:xfrm>
            <a:custGeom>
              <a:avLst/>
              <a:gdLst/>
              <a:ahLst/>
              <a:cxnLst/>
              <a:rect l="l" t="t" r="r" b="b"/>
              <a:pathLst>
                <a:path w="58554" h="57762" extrusionOk="0">
                  <a:moveTo>
                    <a:pt x="54085" y="0"/>
                  </a:moveTo>
                  <a:cubicBezTo>
                    <a:pt x="53041" y="0"/>
                    <a:pt x="51997" y="400"/>
                    <a:pt x="51214" y="1199"/>
                  </a:cubicBezTo>
                  <a:lnTo>
                    <a:pt x="1599" y="50814"/>
                  </a:lnTo>
                  <a:cubicBezTo>
                    <a:pt x="1" y="52412"/>
                    <a:pt x="1" y="54989"/>
                    <a:pt x="1599" y="56555"/>
                  </a:cubicBezTo>
                  <a:cubicBezTo>
                    <a:pt x="2382" y="57370"/>
                    <a:pt x="3426" y="57762"/>
                    <a:pt x="4470" y="57762"/>
                  </a:cubicBezTo>
                  <a:cubicBezTo>
                    <a:pt x="5514" y="57762"/>
                    <a:pt x="6558" y="57370"/>
                    <a:pt x="7340" y="56555"/>
                  </a:cubicBezTo>
                  <a:lnTo>
                    <a:pt x="56955" y="6940"/>
                  </a:lnTo>
                  <a:cubicBezTo>
                    <a:pt x="58554" y="5374"/>
                    <a:pt x="58554" y="2765"/>
                    <a:pt x="56955" y="1199"/>
                  </a:cubicBezTo>
                  <a:cubicBezTo>
                    <a:pt x="56172" y="400"/>
                    <a:pt x="55128" y="0"/>
                    <a:pt x="54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88275" y="1755750"/>
              <a:ext cx="203900" cy="204725"/>
            </a:xfrm>
            <a:custGeom>
              <a:avLst/>
              <a:gdLst/>
              <a:ahLst/>
              <a:cxnLst/>
              <a:rect l="l" t="t" r="r" b="b"/>
              <a:pathLst>
                <a:path w="8156" h="8189" extrusionOk="0">
                  <a:moveTo>
                    <a:pt x="4078" y="1"/>
                  </a:moveTo>
                  <a:cubicBezTo>
                    <a:pt x="3002" y="1"/>
                    <a:pt x="1925" y="457"/>
                    <a:pt x="1175" y="1208"/>
                  </a:cubicBezTo>
                  <a:cubicBezTo>
                    <a:pt x="425" y="1958"/>
                    <a:pt x="1" y="3034"/>
                    <a:pt x="1" y="4078"/>
                  </a:cubicBezTo>
                  <a:cubicBezTo>
                    <a:pt x="1" y="5155"/>
                    <a:pt x="425" y="6231"/>
                    <a:pt x="1175" y="6981"/>
                  </a:cubicBezTo>
                  <a:cubicBezTo>
                    <a:pt x="1925" y="7731"/>
                    <a:pt x="3002" y="8188"/>
                    <a:pt x="4078" y="8188"/>
                  </a:cubicBezTo>
                  <a:cubicBezTo>
                    <a:pt x="5122" y="8188"/>
                    <a:pt x="6198" y="7731"/>
                    <a:pt x="6949" y="6981"/>
                  </a:cubicBezTo>
                  <a:cubicBezTo>
                    <a:pt x="7699" y="6231"/>
                    <a:pt x="8156" y="5155"/>
                    <a:pt x="8156" y="4078"/>
                  </a:cubicBezTo>
                  <a:cubicBezTo>
                    <a:pt x="8156" y="3034"/>
                    <a:pt x="7699" y="1958"/>
                    <a:pt x="6949" y="1208"/>
                  </a:cubicBezTo>
                  <a:cubicBezTo>
                    <a:pt x="6198" y="457"/>
                    <a:pt x="5122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04275" y="246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57"/>
                    <a:pt x="1208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8"/>
                    <a:pt x="1208" y="6981"/>
                  </a:cubicBezTo>
                  <a:cubicBezTo>
                    <a:pt x="1958" y="7732"/>
                    <a:pt x="3002" y="8156"/>
                    <a:pt x="4078" y="8156"/>
                  </a:cubicBezTo>
                  <a:cubicBezTo>
                    <a:pt x="5155" y="8156"/>
                    <a:pt x="6199" y="7732"/>
                    <a:pt x="6949" y="6981"/>
                  </a:cubicBezTo>
                  <a:cubicBezTo>
                    <a:pt x="7732" y="6198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208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90625" y="240775"/>
              <a:ext cx="4980250" cy="5216550"/>
            </a:xfrm>
            <a:custGeom>
              <a:avLst/>
              <a:gdLst/>
              <a:ahLst/>
              <a:cxnLst/>
              <a:rect l="l" t="t" r="r" b="b"/>
              <a:pathLst>
                <a:path w="199210" h="208662" extrusionOk="0">
                  <a:moveTo>
                    <a:pt x="115621" y="0"/>
                  </a:moveTo>
                  <a:cubicBezTo>
                    <a:pt x="114577" y="0"/>
                    <a:pt x="113533" y="400"/>
                    <a:pt x="112734" y="1199"/>
                  </a:cubicBezTo>
                  <a:lnTo>
                    <a:pt x="19605" y="94329"/>
                  </a:lnTo>
                  <a:cubicBezTo>
                    <a:pt x="6981" y="106952"/>
                    <a:pt x="0" y="123784"/>
                    <a:pt x="0" y="141693"/>
                  </a:cubicBezTo>
                  <a:cubicBezTo>
                    <a:pt x="0" y="159568"/>
                    <a:pt x="6981" y="176400"/>
                    <a:pt x="19605" y="189057"/>
                  </a:cubicBezTo>
                  <a:cubicBezTo>
                    <a:pt x="32261" y="201680"/>
                    <a:pt x="49093" y="208661"/>
                    <a:pt x="66969" y="208661"/>
                  </a:cubicBezTo>
                  <a:cubicBezTo>
                    <a:pt x="84877" y="208661"/>
                    <a:pt x="101709" y="201680"/>
                    <a:pt x="114333" y="189057"/>
                  </a:cubicBezTo>
                  <a:lnTo>
                    <a:pt x="197611" y="105778"/>
                  </a:lnTo>
                  <a:cubicBezTo>
                    <a:pt x="199210" y="104180"/>
                    <a:pt x="199210" y="101603"/>
                    <a:pt x="197611" y="100004"/>
                  </a:cubicBezTo>
                  <a:cubicBezTo>
                    <a:pt x="196812" y="99205"/>
                    <a:pt x="195768" y="98806"/>
                    <a:pt x="194724" y="98806"/>
                  </a:cubicBezTo>
                  <a:cubicBezTo>
                    <a:pt x="193680" y="98806"/>
                    <a:pt x="192637" y="99205"/>
                    <a:pt x="191837" y="100004"/>
                  </a:cubicBezTo>
                  <a:lnTo>
                    <a:pt x="108592" y="183283"/>
                  </a:lnTo>
                  <a:cubicBezTo>
                    <a:pt x="97109" y="194749"/>
                    <a:pt x="82039" y="200482"/>
                    <a:pt x="66973" y="200482"/>
                  </a:cubicBezTo>
                  <a:cubicBezTo>
                    <a:pt x="51906" y="200482"/>
                    <a:pt x="36844" y="194749"/>
                    <a:pt x="25378" y="183283"/>
                  </a:cubicBezTo>
                  <a:cubicBezTo>
                    <a:pt x="2446" y="160351"/>
                    <a:pt x="2446" y="123034"/>
                    <a:pt x="25378" y="100070"/>
                  </a:cubicBezTo>
                  <a:lnTo>
                    <a:pt x="118508" y="6940"/>
                  </a:lnTo>
                  <a:cubicBezTo>
                    <a:pt x="120106" y="5374"/>
                    <a:pt x="120106" y="2797"/>
                    <a:pt x="118508" y="1199"/>
                  </a:cubicBezTo>
                  <a:cubicBezTo>
                    <a:pt x="117709" y="400"/>
                    <a:pt x="116665" y="0"/>
                    <a:pt x="115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00800" y="2519050"/>
              <a:ext cx="2528075" cy="2528075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50562" y="8156"/>
                  </a:moveTo>
                  <a:cubicBezTo>
                    <a:pt x="73950" y="8156"/>
                    <a:pt x="92967" y="27173"/>
                    <a:pt x="92967" y="50562"/>
                  </a:cubicBezTo>
                  <a:cubicBezTo>
                    <a:pt x="92967" y="72254"/>
                    <a:pt x="76560" y="90227"/>
                    <a:pt x="55487" y="92674"/>
                  </a:cubicBezTo>
                  <a:cubicBezTo>
                    <a:pt x="56074" y="90847"/>
                    <a:pt x="56401" y="88923"/>
                    <a:pt x="56401" y="86998"/>
                  </a:cubicBezTo>
                  <a:cubicBezTo>
                    <a:pt x="56401" y="76755"/>
                    <a:pt x="48050" y="68405"/>
                    <a:pt x="37840" y="68405"/>
                  </a:cubicBezTo>
                  <a:cubicBezTo>
                    <a:pt x="29913" y="68405"/>
                    <a:pt x="23128" y="73395"/>
                    <a:pt x="20453" y="80376"/>
                  </a:cubicBezTo>
                  <a:cubicBezTo>
                    <a:pt x="12853" y="72710"/>
                    <a:pt x="8156" y="62174"/>
                    <a:pt x="8156" y="50562"/>
                  </a:cubicBezTo>
                  <a:cubicBezTo>
                    <a:pt x="8156" y="38264"/>
                    <a:pt x="13440" y="27173"/>
                    <a:pt x="21823" y="19410"/>
                  </a:cubicBezTo>
                  <a:cubicBezTo>
                    <a:pt x="25510" y="19736"/>
                    <a:pt x="28413" y="22835"/>
                    <a:pt x="28413" y="26619"/>
                  </a:cubicBezTo>
                  <a:cubicBezTo>
                    <a:pt x="28413" y="30598"/>
                    <a:pt x="25151" y="33828"/>
                    <a:pt x="21171" y="33828"/>
                  </a:cubicBezTo>
                  <a:cubicBezTo>
                    <a:pt x="18920" y="33828"/>
                    <a:pt x="17094" y="35654"/>
                    <a:pt x="17094" y="37905"/>
                  </a:cubicBezTo>
                  <a:cubicBezTo>
                    <a:pt x="17094" y="40156"/>
                    <a:pt x="18920" y="41983"/>
                    <a:pt x="21171" y="41983"/>
                  </a:cubicBezTo>
                  <a:cubicBezTo>
                    <a:pt x="29652" y="41983"/>
                    <a:pt x="36568" y="35100"/>
                    <a:pt x="36568" y="26619"/>
                  </a:cubicBezTo>
                  <a:cubicBezTo>
                    <a:pt x="36568" y="21204"/>
                    <a:pt x="33795" y="16474"/>
                    <a:pt x="29587" y="13734"/>
                  </a:cubicBezTo>
                  <a:cubicBezTo>
                    <a:pt x="35785" y="10178"/>
                    <a:pt x="42929" y="8156"/>
                    <a:pt x="50562" y="8156"/>
                  </a:cubicBezTo>
                  <a:close/>
                  <a:moveTo>
                    <a:pt x="37840" y="76560"/>
                  </a:moveTo>
                  <a:cubicBezTo>
                    <a:pt x="43581" y="76560"/>
                    <a:pt x="48246" y="81224"/>
                    <a:pt x="48246" y="86998"/>
                  </a:cubicBezTo>
                  <a:cubicBezTo>
                    <a:pt x="48246" y="89053"/>
                    <a:pt x="47626" y="91043"/>
                    <a:pt x="46484" y="92772"/>
                  </a:cubicBezTo>
                  <a:cubicBezTo>
                    <a:pt x="39503" y="92087"/>
                    <a:pt x="33012" y="89738"/>
                    <a:pt x="27434" y="86085"/>
                  </a:cubicBezTo>
                  <a:cubicBezTo>
                    <a:pt x="27923" y="80768"/>
                    <a:pt x="32392" y="76560"/>
                    <a:pt x="37840" y="76560"/>
                  </a:cubicBezTo>
                  <a:close/>
                  <a:moveTo>
                    <a:pt x="50562" y="1"/>
                  </a:moveTo>
                  <a:cubicBezTo>
                    <a:pt x="22704" y="1"/>
                    <a:pt x="1" y="22672"/>
                    <a:pt x="1" y="50562"/>
                  </a:cubicBezTo>
                  <a:cubicBezTo>
                    <a:pt x="1" y="78419"/>
                    <a:pt x="22704" y="101122"/>
                    <a:pt x="50562" y="101122"/>
                  </a:cubicBezTo>
                  <a:cubicBezTo>
                    <a:pt x="78452" y="101122"/>
                    <a:pt x="101122" y="78419"/>
                    <a:pt x="101122" y="50562"/>
                  </a:cubicBezTo>
                  <a:cubicBezTo>
                    <a:pt x="101122" y="22672"/>
                    <a:pt x="78452" y="1"/>
                    <a:pt x="50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81950" y="3194300"/>
              <a:ext cx="778825" cy="779625"/>
            </a:xfrm>
            <a:custGeom>
              <a:avLst/>
              <a:gdLst/>
              <a:ahLst/>
              <a:cxnLst/>
              <a:rect l="l" t="t" r="r" b="b"/>
              <a:pathLst>
                <a:path w="31153" h="31185" extrusionOk="0">
                  <a:moveTo>
                    <a:pt x="15560" y="8155"/>
                  </a:moveTo>
                  <a:cubicBezTo>
                    <a:pt x="19670" y="8155"/>
                    <a:pt x="22998" y="11482"/>
                    <a:pt x="22998" y="15592"/>
                  </a:cubicBezTo>
                  <a:cubicBezTo>
                    <a:pt x="22998" y="19670"/>
                    <a:pt x="19670" y="23030"/>
                    <a:pt x="15560" y="23030"/>
                  </a:cubicBezTo>
                  <a:cubicBezTo>
                    <a:pt x="11483" y="23030"/>
                    <a:pt x="8156" y="19670"/>
                    <a:pt x="8156" y="15592"/>
                  </a:cubicBezTo>
                  <a:cubicBezTo>
                    <a:pt x="8156" y="11482"/>
                    <a:pt x="11483" y="8155"/>
                    <a:pt x="15560" y="8155"/>
                  </a:cubicBezTo>
                  <a:close/>
                  <a:moveTo>
                    <a:pt x="15560" y="0"/>
                  </a:moveTo>
                  <a:cubicBezTo>
                    <a:pt x="6981" y="0"/>
                    <a:pt x="1" y="6981"/>
                    <a:pt x="1" y="15592"/>
                  </a:cubicBezTo>
                  <a:cubicBezTo>
                    <a:pt x="1" y="24171"/>
                    <a:pt x="6981" y="31185"/>
                    <a:pt x="15560" y="31185"/>
                  </a:cubicBezTo>
                  <a:cubicBezTo>
                    <a:pt x="24172" y="31185"/>
                    <a:pt x="31153" y="24171"/>
                    <a:pt x="31153" y="15592"/>
                  </a:cubicBezTo>
                  <a:cubicBezTo>
                    <a:pt x="31153" y="6981"/>
                    <a:pt x="24172" y="0"/>
                    <a:pt x="15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69000" y="42291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208"/>
                  </a:cubicBezTo>
                  <a:cubicBezTo>
                    <a:pt x="457" y="1958"/>
                    <a:pt x="1" y="3002"/>
                    <a:pt x="1" y="4078"/>
                  </a:cubicBezTo>
                  <a:cubicBezTo>
                    <a:pt x="1" y="5155"/>
                    <a:pt x="457" y="6198"/>
                    <a:pt x="1208" y="6949"/>
                  </a:cubicBezTo>
                  <a:cubicBezTo>
                    <a:pt x="1958" y="7732"/>
                    <a:pt x="3002" y="8156"/>
                    <a:pt x="4078" y="8156"/>
                  </a:cubicBezTo>
                  <a:cubicBezTo>
                    <a:pt x="5155" y="8156"/>
                    <a:pt x="6199" y="7732"/>
                    <a:pt x="6981" y="6949"/>
                  </a:cubicBezTo>
                  <a:cubicBezTo>
                    <a:pt x="7732" y="6198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81" y="1208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62175" y="38776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57"/>
                    <a:pt x="1175" y="1207"/>
                  </a:cubicBezTo>
                  <a:cubicBezTo>
                    <a:pt x="425" y="1958"/>
                    <a:pt x="1" y="3001"/>
                    <a:pt x="1" y="4078"/>
                  </a:cubicBezTo>
                  <a:cubicBezTo>
                    <a:pt x="1" y="5154"/>
                    <a:pt x="425" y="6231"/>
                    <a:pt x="1175" y="6981"/>
                  </a:cubicBezTo>
                  <a:cubicBezTo>
                    <a:pt x="1958" y="7731"/>
                    <a:pt x="3002" y="8155"/>
                    <a:pt x="4078" y="8155"/>
                  </a:cubicBezTo>
                  <a:cubicBezTo>
                    <a:pt x="5154" y="8155"/>
                    <a:pt x="6198" y="7731"/>
                    <a:pt x="6949" y="6981"/>
                  </a:cubicBezTo>
                  <a:cubicBezTo>
                    <a:pt x="7699" y="6231"/>
                    <a:pt x="8155" y="5154"/>
                    <a:pt x="8155" y="4078"/>
                  </a:cubicBezTo>
                  <a:cubicBezTo>
                    <a:pt x="8155" y="3001"/>
                    <a:pt x="7699" y="1958"/>
                    <a:pt x="6949" y="1207"/>
                  </a:cubicBezTo>
                  <a:cubicBezTo>
                    <a:pt x="6198" y="457"/>
                    <a:pt x="5154" y="0"/>
                    <a:pt x="4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01225" y="2266450"/>
              <a:ext cx="947625" cy="927050"/>
            </a:xfrm>
            <a:custGeom>
              <a:avLst/>
              <a:gdLst/>
              <a:ahLst/>
              <a:cxnLst/>
              <a:rect l="l" t="t" r="r" b="b"/>
              <a:pathLst>
                <a:path w="37905" h="37082" extrusionOk="0">
                  <a:moveTo>
                    <a:pt x="33436" y="1"/>
                  </a:moveTo>
                  <a:cubicBezTo>
                    <a:pt x="32392" y="1"/>
                    <a:pt x="31348" y="400"/>
                    <a:pt x="30565" y="1200"/>
                  </a:cubicBezTo>
                  <a:lnTo>
                    <a:pt x="1599" y="30133"/>
                  </a:lnTo>
                  <a:cubicBezTo>
                    <a:pt x="0" y="31732"/>
                    <a:pt x="0" y="34309"/>
                    <a:pt x="1599" y="35907"/>
                  </a:cubicBezTo>
                  <a:cubicBezTo>
                    <a:pt x="2414" y="36690"/>
                    <a:pt x="3425" y="37081"/>
                    <a:pt x="4469" y="37081"/>
                  </a:cubicBezTo>
                  <a:cubicBezTo>
                    <a:pt x="5513" y="37081"/>
                    <a:pt x="6557" y="36690"/>
                    <a:pt x="7372" y="35907"/>
                  </a:cubicBezTo>
                  <a:lnTo>
                    <a:pt x="36306" y="6941"/>
                  </a:lnTo>
                  <a:cubicBezTo>
                    <a:pt x="37905" y="5375"/>
                    <a:pt x="37905" y="2765"/>
                    <a:pt x="36306" y="1200"/>
                  </a:cubicBezTo>
                  <a:cubicBezTo>
                    <a:pt x="35523" y="400"/>
                    <a:pt x="34480" y="1"/>
                    <a:pt x="33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30675" y="1204675"/>
              <a:ext cx="879950" cy="860175"/>
            </a:xfrm>
            <a:custGeom>
              <a:avLst/>
              <a:gdLst/>
              <a:ahLst/>
              <a:cxnLst/>
              <a:rect l="l" t="t" r="r" b="b"/>
              <a:pathLst>
                <a:path w="35198" h="34407" extrusionOk="0">
                  <a:moveTo>
                    <a:pt x="30713" y="1"/>
                  </a:moveTo>
                  <a:cubicBezTo>
                    <a:pt x="29669" y="1"/>
                    <a:pt x="28625" y="400"/>
                    <a:pt x="27826" y="1199"/>
                  </a:cubicBezTo>
                  <a:lnTo>
                    <a:pt x="1567" y="27458"/>
                  </a:lnTo>
                  <a:cubicBezTo>
                    <a:pt x="1" y="29057"/>
                    <a:pt x="1" y="31634"/>
                    <a:pt x="1567" y="33232"/>
                  </a:cubicBezTo>
                  <a:cubicBezTo>
                    <a:pt x="2382" y="34015"/>
                    <a:pt x="3426" y="34406"/>
                    <a:pt x="4470" y="34406"/>
                  </a:cubicBezTo>
                  <a:cubicBezTo>
                    <a:pt x="5514" y="34406"/>
                    <a:pt x="6558" y="34015"/>
                    <a:pt x="7340" y="33232"/>
                  </a:cubicBezTo>
                  <a:lnTo>
                    <a:pt x="33599" y="6973"/>
                  </a:lnTo>
                  <a:cubicBezTo>
                    <a:pt x="35198" y="5375"/>
                    <a:pt x="35198" y="2798"/>
                    <a:pt x="33599" y="1199"/>
                  </a:cubicBezTo>
                  <a:cubicBezTo>
                    <a:pt x="32800" y="400"/>
                    <a:pt x="31756" y="1"/>
                    <a:pt x="30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2531463" y="1241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357013" y="340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>
            <a:off x="786141" y="-1060644"/>
            <a:ext cx="2045404" cy="2045404"/>
            <a:chOff x="1190625" y="238125"/>
            <a:chExt cx="5219200" cy="5219200"/>
          </a:xfrm>
        </p:grpSpPr>
        <p:sp>
          <p:nvSpPr>
            <p:cNvPr id="69" name="Google Shape;69;p2"/>
            <p:cNvSpPr/>
            <p:nvPr/>
          </p:nvSpPr>
          <p:spPr>
            <a:xfrm>
              <a:off x="4396325" y="3221875"/>
              <a:ext cx="1316250" cy="1200575"/>
            </a:xfrm>
            <a:custGeom>
              <a:avLst/>
              <a:gdLst/>
              <a:ahLst/>
              <a:cxnLst/>
              <a:rect l="l" t="t" r="r" b="b"/>
              <a:pathLst>
                <a:path w="52650" h="48023" extrusionOk="0">
                  <a:moveTo>
                    <a:pt x="30337" y="8161"/>
                  </a:moveTo>
                  <a:cubicBezTo>
                    <a:pt x="34545" y="8259"/>
                    <a:pt x="38231" y="9923"/>
                    <a:pt x="40710" y="12858"/>
                  </a:cubicBezTo>
                  <a:cubicBezTo>
                    <a:pt x="43222" y="15794"/>
                    <a:pt x="44233" y="19708"/>
                    <a:pt x="43646" y="23851"/>
                  </a:cubicBezTo>
                  <a:cubicBezTo>
                    <a:pt x="43026" y="28190"/>
                    <a:pt x="40710" y="32267"/>
                    <a:pt x="37122" y="35301"/>
                  </a:cubicBezTo>
                  <a:cubicBezTo>
                    <a:pt x="33604" y="38275"/>
                    <a:pt x="29334" y="39869"/>
                    <a:pt x="25019" y="39869"/>
                  </a:cubicBezTo>
                  <a:cubicBezTo>
                    <a:pt x="24932" y="39869"/>
                    <a:pt x="24846" y="39869"/>
                    <a:pt x="24759" y="39868"/>
                  </a:cubicBezTo>
                  <a:cubicBezTo>
                    <a:pt x="20584" y="39770"/>
                    <a:pt x="16898" y="38106"/>
                    <a:pt x="14419" y="35170"/>
                  </a:cubicBezTo>
                  <a:cubicBezTo>
                    <a:pt x="9134" y="28940"/>
                    <a:pt x="10733" y="18860"/>
                    <a:pt x="18007" y="12728"/>
                  </a:cubicBezTo>
                  <a:cubicBezTo>
                    <a:pt x="21497" y="9759"/>
                    <a:pt x="25738" y="8161"/>
                    <a:pt x="29978" y="8161"/>
                  </a:cubicBezTo>
                  <a:close/>
                  <a:moveTo>
                    <a:pt x="30020" y="1"/>
                  </a:moveTo>
                  <a:cubicBezTo>
                    <a:pt x="23804" y="1"/>
                    <a:pt x="17707" y="2307"/>
                    <a:pt x="12722" y="6497"/>
                  </a:cubicBezTo>
                  <a:cubicBezTo>
                    <a:pt x="2056" y="15566"/>
                    <a:pt x="1" y="30767"/>
                    <a:pt x="8188" y="40422"/>
                  </a:cubicBezTo>
                  <a:cubicBezTo>
                    <a:pt x="12201" y="45185"/>
                    <a:pt x="18039" y="47859"/>
                    <a:pt x="24596" y="48023"/>
                  </a:cubicBezTo>
                  <a:lnTo>
                    <a:pt x="25118" y="48023"/>
                  </a:lnTo>
                  <a:cubicBezTo>
                    <a:pt x="31316" y="48023"/>
                    <a:pt x="37416" y="45707"/>
                    <a:pt x="42374" y="41499"/>
                  </a:cubicBezTo>
                  <a:cubicBezTo>
                    <a:pt x="47495" y="37193"/>
                    <a:pt x="50822" y="31321"/>
                    <a:pt x="51736" y="25026"/>
                  </a:cubicBezTo>
                  <a:cubicBezTo>
                    <a:pt x="52649" y="18534"/>
                    <a:pt x="50953" y="12336"/>
                    <a:pt x="46941" y="7607"/>
                  </a:cubicBezTo>
                  <a:cubicBezTo>
                    <a:pt x="42928" y="2844"/>
                    <a:pt x="37089" y="137"/>
                    <a:pt x="30533" y="6"/>
                  </a:cubicBezTo>
                  <a:cubicBezTo>
                    <a:pt x="30362" y="3"/>
                    <a:pt x="30191" y="1"/>
                    <a:pt x="30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109275" y="1328375"/>
              <a:ext cx="1212675" cy="1107525"/>
            </a:xfrm>
            <a:custGeom>
              <a:avLst/>
              <a:gdLst/>
              <a:ahLst/>
              <a:cxnLst/>
              <a:rect l="l" t="t" r="r" b="b"/>
              <a:pathLst>
                <a:path w="48507" h="44301" extrusionOk="0">
                  <a:moveTo>
                    <a:pt x="24555" y="8157"/>
                  </a:moveTo>
                  <a:cubicBezTo>
                    <a:pt x="27678" y="8157"/>
                    <a:pt x="30884" y="9160"/>
                    <a:pt x="33632" y="11224"/>
                  </a:cubicBezTo>
                  <a:cubicBezTo>
                    <a:pt x="36763" y="13573"/>
                    <a:pt x="38851" y="16932"/>
                    <a:pt x="39471" y="20684"/>
                  </a:cubicBezTo>
                  <a:cubicBezTo>
                    <a:pt x="40090" y="24370"/>
                    <a:pt x="39242" y="27991"/>
                    <a:pt x="37057" y="30894"/>
                  </a:cubicBezTo>
                  <a:cubicBezTo>
                    <a:pt x="34457" y="34354"/>
                    <a:pt x="30419" y="36152"/>
                    <a:pt x="26236" y="36152"/>
                  </a:cubicBezTo>
                  <a:cubicBezTo>
                    <a:pt x="23125" y="36152"/>
                    <a:pt x="19932" y="35157"/>
                    <a:pt x="17191" y="33112"/>
                  </a:cubicBezTo>
                  <a:cubicBezTo>
                    <a:pt x="10765" y="28284"/>
                    <a:pt x="9232" y="19444"/>
                    <a:pt x="13766" y="13410"/>
                  </a:cubicBezTo>
                  <a:cubicBezTo>
                    <a:pt x="16343" y="9955"/>
                    <a:pt x="20374" y="8157"/>
                    <a:pt x="24555" y="8157"/>
                  </a:cubicBezTo>
                  <a:close/>
                  <a:moveTo>
                    <a:pt x="24585" y="0"/>
                  </a:moveTo>
                  <a:cubicBezTo>
                    <a:pt x="17918" y="0"/>
                    <a:pt x="11430" y="2926"/>
                    <a:pt x="7242" y="8517"/>
                  </a:cubicBezTo>
                  <a:cubicBezTo>
                    <a:pt x="0" y="18172"/>
                    <a:pt x="2284" y="32101"/>
                    <a:pt x="12298" y="39636"/>
                  </a:cubicBezTo>
                  <a:cubicBezTo>
                    <a:pt x="16506" y="42767"/>
                    <a:pt x="21432" y="44301"/>
                    <a:pt x="26227" y="44301"/>
                  </a:cubicBezTo>
                  <a:cubicBezTo>
                    <a:pt x="32914" y="44301"/>
                    <a:pt x="39405" y="41365"/>
                    <a:pt x="43581" y="35787"/>
                  </a:cubicBezTo>
                  <a:cubicBezTo>
                    <a:pt x="47104" y="31089"/>
                    <a:pt x="48506" y="25251"/>
                    <a:pt x="47495" y="19346"/>
                  </a:cubicBezTo>
                  <a:cubicBezTo>
                    <a:pt x="46516" y="13507"/>
                    <a:pt x="43320" y="8288"/>
                    <a:pt x="38492" y="4667"/>
                  </a:cubicBezTo>
                  <a:cubicBezTo>
                    <a:pt x="34295" y="1523"/>
                    <a:pt x="29394" y="0"/>
                    <a:pt x="24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45450" y="2331300"/>
              <a:ext cx="1054475" cy="1035075"/>
            </a:xfrm>
            <a:custGeom>
              <a:avLst/>
              <a:gdLst/>
              <a:ahLst/>
              <a:cxnLst/>
              <a:rect l="l" t="t" r="r" b="b"/>
              <a:pathLst>
                <a:path w="42179" h="41403" extrusionOk="0">
                  <a:moveTo>
                    <a:pt x="21073" y="8163"/>
                  </a:moveTo>
                  <a:cubicBezTo>
                    <a:pt x="24661" y="8163"/>
                    <a:pt x="28184" y="9664"/>
                    <a:pt x="30663" y="12599"/>
                  </a:cubicBezTo>
                  <a:cubicBezTo>
                    <a:pt x="35165" y="17884"/>
                    <a:pt x="34480" y="25811"/>
                    <a:pt x="29196" y="30279"/>
                  </a:cubicBezTo>
                  <a:cubicBezTo>
                    <a:pt x="26858" y="32283"/>
                    <a:pt x="23983" y="33260"/>
                    <a:pt x="21119" y="33260"/>
                  </a:cubicBezTo>
                  <a:cubicBezTo>
                    <a:pt x="17549" y="33260"/>
                    <a:pt x="13995" y="31743"/>
                    <a:pt x="11516" y="28812"/>
                  </a:cubicBezTo>
                  <a:cubicBezTo>
                    <a:pt x="7047" y="23527"/>
                    <a:pt x="7699" y="15600"/>
                    <a:pt x="12983" y="11132"/>
                  </a:cubicBezTo>
                  <a:cubicBezTo>
                    <a:pt x="15332" y="9142"/>
                    <a:pt x="18203" y="8163"/>
                    <a:pt x="21073" y="8163"/>
                  </a:cubicBezTo>
                  <a:close/>
                  <a:moveTo>
                    <a:pt x="21043" y="0"/>
                  </a:moveTo>
                  <a:cubicBezTo>
                    <a:pt x="16160" y="0"/>
                    <a:pt x="11487" y="1696"/>
                    <a:pt x="7699" y="4901"/>
                  </a:cubicBezTo>
                  <a:cubicBezTo>
                    <a:pt x="3491" y="8489"/>
                    <a:pt x="914" y="13480"/>
                    <a:pt x="457" y="18993"/>
                  </a:cubicBezTo>
                  <a:cubicBezTo>
                    <a:pt x="1" y="24506"/>
                    <a:pt x="1697" y="29888"/>
                    <a:pt x="5285" y="34096"/>
                  </a:cubicBezTo>
                  <a:cubicBezTo>
                    <a:pt x="9395" y="38924"/>
                    <a:pt x="15234" y="41403"/>
                    <a:pt x="21106" y="41403"/>
                  </a:cubicBezTo>
                  <a:cubicBezTo>
                    <a:pt x="25836" y="41403"/>
                    <a:pt x="30598" y="39804"/>
                    <a:pt x="34480" y="36510"/>
                  </a:cubicBezTo>
                  <a:cubicBezTo>
                    <a:pt x="38721" y="32922"/>
                    <a:pt x="41265" y="27931"/>
                    <a:pt x="41722" y="22418"/>
                  </a:cubicBezTo>
                  <a:cubicBezTo>
                    <a:pt x="42178" y="16905"/>
                    <a:pt x="40482" y="11556"/>
                    <a:pt x="36894" y="7315"/>
                  </a:cubicBezTo>
                  <a:cubicBezTo>
                    <a:pt x="33306" y="3107"/>
                    <a:pt x="28315" y="530"/>
                    <a:pt x="22802" y="73"/>
                  </a:cubicBezTo>
                  <a:cubicBezTo>
                    <a:pt x="22214" y="25"/>
                    <a:pt x="21627" y="0"/>
                    <a:pt x="2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10200" y="3920250"/>
              <a:ext cx="790225" cy="776200"/>
            </a:xfrm>
            <a:custGeom>
              <a:avLst/>
              <a:gdLst/>
              <a:ahLst/>
              <a:cxnLst/>
              <a:rect l="l" t="t" r="r" b="b"/>
              <a:pathLst>
                <a:path w="31609" h="31048" extrusionOk="0">
                  <a:moveTo>
                    <a:pt x="15788" y="8149"/>
                  </a:moveTo>
                  <a:cubicBezTo>
                    <a:pt x="15984" y="8149"/>
                    <a:pt x="16212" y="8181"/>
                    <a:pt x="16408" y="8181"/>
                  </a:cubicBezTo>
                  <a:cubicBezTo>
                    <a:pt x="18365" y="8344"/>
                    <a:pt x="20159" y="9258"/>
                    <a:pt x="21431" y="10758"/>
                  </a:cubicBezTo>
                  <a:cubicBezTo>
                    <a:pt x="22703" y="12259"/>
                    <a:pt x="23291" y="14183"/>
                    <a:pt x="23128" y="16141"/>
                  </a:cubicBezTo>
                  <a:cubicBezTo>
                    <a:pt x="22964" y="18098"/>
                    <a:pt x="22051" y="19859"/>
                    <a:pt x="20551" y="21131"/>
                  </a:cubicBezTo>
                  <a:cubicBezTo>
                    <a:pt x="19208" y="22270"/>
                    <a:pt x="17551" y="22886"/>
                    <a:pt x="15815" y="22886"/>
                  </a:cubicBezTo>
                  <a:cubicBezTo>
                    <a:pt x="15612" y="22886"/>
                    <a:pt x="15407" y="22877"/>
                    <a:pt x="15201" y="22860"/>
                  </a:cubicBezTo>
                  <a:cubicBezTo>
                    <a:pt x="13244" y="22697"/>
                    <a:pt x="11450" y="21784"/>
                    <a:pt x="10177" y="20283"/>
                  </a:cubicBezTo>
                  <a:cubicBezTo>
                    <a:pt x="8905" y="18783"/>
                    <a:pt x="8285" y="16891"/>
                    <a:pt x="8449" y="14901"/>
                  </a:cubicBezTo>
                  <a:cubicBezTo>
                    <a:pt x="8612" y="12944"/>
                    <a:pt x="9525" y="11182"/>
                    <a:pt x="11026" y="9910"/>
                  </a:cubicBezTo>
                  <a:cubicBezTo>
                    <a:pt x="12396" y="8768"/>
                    <a:pt x="14059" y="8149"/>
                    <a:pt x="15788" y="8149"/>
                  </a:cubicBezTo>
                  <a:close/>
                  <a:moveTo>
                    <a:pt x="15745" y="1"/>
                  </a:moveTo>
                  <a:cubicBezTo>
                    <a:pt x="12086" y="1"/>
                    <a:pt x="8593" y="1296"/>
                    <a:pt x="5774" y="3680"/>
                  </a:cubicBezTo>
                  <a:cubicBezTo>
                    <a:pt x="2610" y="6355"/>
                    <a:pt x="685" y="10106"/>
                    <a:pt x="326" y="14249"/>
                  </a:cubicBezTo>
                  <a:cubicBezTo>
                    <a:pt x="0" y="18359"/>
                    <a:pt x="1272" y="22404"/>
                    <a:pt x="3947" y="25568"/>
                  </a:cubicBezTo>
                  <a:cubicBezTo>
                    <a:pt x="6655" y="28732"/>
                    <a:pt x="10406" y="30656"/>
                    <a:pt x="14516" y="30983"/>
                  </a:cubicBezTo>
                  <a:cubicBezTo>
                    <a:pt x="14973" y="31015"/>
                    <a:pt x="15397" y="31048"/>
                    <a:pt x="15821" y="31048"/>
                  </a:cubicBezTo>
                  <a:cubicBezTo>
                    <a:pt x="19507" y="31048"/>
                    <a:pt x="22997" y="29776"/>
                    <a:pt x="25835" y="27362"/>
                  </a:cubicBezTo>
                  <a:cubicBezTo>
                    <a:pt x="28999" y="24687"/>
                    <a:pt x="30924" y="20936"/>
                    <a:pt x="31283" y="16793"/>
                  </a:cubicBezTo>
                  <a:cubicBezTo>
                    <a:pt x="31609" y="12683"/>
                    <a:pt x="30337" y="8638"/>
                    <a:pt x="27629" y="5506"/>
                  </a:cubicBezTo>
                  <a:cubicBezTo>
                    <a:pt x="24954" y="2342"/>
                    <a:pt x="21203" y="385"/>
                    <a:pt x="17093" y="59"/>
                  </a:cubicBezTo>
                  <a:cubicBezTo>
                    <a:pt x="16642" y="20"/>
                    <a:pt x="16192" y="1"/>
                    <a:pt x="15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80025" y="996900"/>
              <a:ext cx="690750" cy="616975"/>
            </a:xfrm>
            <a:custGeom>
              <a:avLst/>
              <a:gdLst/>
              <a:ahLst/>
              <a:cxnLst/>
              <a:rect l="l" t="t" r="r" b="b"/>
              <a:pathLst>
                <a:path w="27630" h="24679" extrusionOk="0">
                  <a:moveTo>
                    <a:pt x="13831" y="8140"/>
                  </a:moveTo>
                  <a:cubicBezTo>
                    <a:pt x="15005" y="8140"/>
                    <a:pt x="16180" y="8662"/>
                    <a:pt x="16995" y="9641"/>
                  </a:cubicBezTo>
                  <a:cubicBezTo>
                    <a:pt x="17713" y="10489"/>
                    <a:pt x="18072" y="11566"/>
                    <a:pt x="17974" y="12675"/>
                  </a:cubicBezTo>
                  <a:cubicBezTo>
                    <a:pt x="17876" y="13784"/>
                    <a:pt x="17387" y="14795"/>
                    <a:pt x="16506" y="15513"/>
                  </a:cubicBezTo>
                  <a:cubicBezTo>
                    <a:pt x="15750" y="16152"/>
                    <a:pt x="14812" y="16507"/>
                    <a:pt x="13831" y="16507"/>
                  </a:cubicBezTo>
                  <a:cubicBezTo>
                    <a:pt x="13712" y="16507"/>
                    <a:pt x="13592" y="16502"/>
                    <a:pt x="13472" y="16491"/>
                  </a:cubicBezTo>
                  <a:cubicBezTo>
                    <a:pt x="12363" y="16393"/>
                    <a:pt x="11352" y="15871"/>
                    <a:pt x="10634" y="15023"/>
                  </a:cubicBezTo>
                  <a:cubicBezTo>
                    <a:pt x="9917" y="14175"/>
                    <a:pt x="9558" y="13099"/>
                    <a:pt x="9656" y="11990"/>
                  </a:cubicBezTo>
                  <a:cubicBezTo>
                    <a:pt x="9753" y="10881"/>
                    <a:pt x="10275" y="9869"/>
                    <a:pt x="11123" y="9152"/>
                  </a:cubicBezTo>
                  <a:cubicBezTo>
                    <a:pt x="11906" y="8467"/>
                    <a:pt x="12852" y="8140"/>
                    <a:pt x="13831" y="8140"/>
                  </a:cubicBezTo>
                  <a:close/>
                  <a:moveTo>
                    <a:pt x="13799" y="0"/>
                  </a:moveTo>
                  <a:cubicBezTo>
                    <a:pt x="10981" y="0"/>
                    <a:pt x="8151" y="958"/>
                    <a:pt x="5839" y="2921"/>
                  </a:cubicBezTo>
                  <a:cubicBezTo>
                    <a:pt x="653" y="7325"/>
                    <a:pt x="0" y="15121"/>
                    <a:pt x="4404" y="20308"/>
                  </a:cubicBezTo>
                  <a:cubicBezTo>
                    <a:pt x="6557" y="22819"/>
                    <a:pt x="9525" y="24353"/>
                    <a:pt x="12820" y="24613"/>
                  </a:cubicBezTo>
                  <a:cubicBezTo>
                    <a:pt x="13146" y="24646"/>
                    <a:pt x="13505" y="24679"/>
                    <a:pt x="13831" y="24679"/>
                  </a:cubicBezTo>
                  <a:cubicBezTo>
                    <a:pt x="16767" y="24679"/>
                    <a:pt x="19539" y="23635"/>
                    <a:pt x="21790" y="21743"/>
                  </a:cubicBezTo>
                  <a:cubicBezTo>
                    <a:pt x="26977" y="17339"/>
                    <a:pt x="27629" y="9543"/>
                    <a:pt x="23225" y="4357"/>
                  </a:cubicBezTo>
                  <a:cubicBezTo>
                    <a:pt x="20785" y="1482"/>
                    <a:pt x="17302" y="0"/>
                    <a:pt x="1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7319" y="0"/>
                  </a:moveTo>
                  <a:cubicBezTo>
                    <a:pt x="58651" y="0"/>
                    <a:pt x="16767" y="34642"/>
                    <a:pt x="7666" y="82365"/>
                  </a:cubicBezTo>
                  <a:cubicBezTo>
                    <a:pt x="7405" y="83800"/>
                    <a:pt x="6361" y="84975"/>
                    <a:pt x="4991" y="85431"/>
                  </a:cubicBezTo>
                  <a:cubicBezTo>
                    <a:pt x="4991" y="85431"/>
                    <a:pt x="4958" y="85464"/>
                    <a:pt x="4958" y="85464"/>
                  </a:cubicBezTo>
                  <a:cubicBezTo>
                    <a:pt x="1990" y="86443"/>
                    <a:pt x="0" y="89215"/>
                    <a:pt x="0" y="92347"/>
                  </a:cubicBezTo>
                  <a:lnTo>
                    <a:pt x="0" y="110549"/>
                  </a:lnTo>
                  <a:cubicBezTo>
                    <a:pt x="0" y="113680"/>
                    <a:pt x="1990" y="116453"/>
                    <a:pt x="4958" y="117432"/>
                  </a:cubicBezTo>
                  <a:cubicBezTo>
                    <a:pt x="6361" y="117921"/>
                    <a:pt x="7405" y="119128"/>
                    <a:pt x="7698" y="120628"/>
                  </a:cubicBezTo>
                  <a:cubicBezTo>
                    <a:pt x="11515" y="140559"/>
                    <a:pt x="21138" y="158728"/>
                    <a:pt x="35588" y="173179"/>
                  </a:cubicBezTo>
                  <a:cubicBezTo>
                    <a:pt x="50039" y="187597"/>
                    <a:pt x="68208" y="197252"/>
                    <a:pt x="88139" y="201069"/>
                  </a:cubicBezTo>
                  <a:cubicBezTo>
                    <a:pt x="89639" y="201362"/>
                    <a:pt x="90846" y="202406"/>
                    <a:pt x="91336" y="203809"/>
                  </a:cubicBezTo>
                  <a:cubicBezTo>
                    <a:pt x="92314" y="206777"/>
                    <a:pt x="95087" y="208767"/>
                    <a:pt x="98251" y="208767"/>
                  </a:cubicBezTo>
                  <a:lnTo>
                    <a:pt x="116420" y="208767"/>
                  </a:lnTo>
                  <a:cubicBezTo>
                    <a:pt x="119552" y="208767"/>
                    <a:pt x="122324" y="206777"/>
                    <a:pt x="123303" y="203809"/>
                  </a:cubicBezTo>
                  <a:cubicBezTo>
                    <a:pt x="123792" y="202406"/>
                    <a:pt x="124967" y="201362"/>
                    <a:pt x="126402" y="201101"/>
                  </a:cubicBezTo>
                  <a:cubicBezTo>
                    <a:pt x="174125" y="192001"/>
                    <a:pt x="208767" y="150117"/>
                    <a:pt x="208767" y="101448"/>
                  </a:cubicBezTo>
                  <a:cubicBezTo>
                    <a:pt x="208767" y="98610"/>
                    <a:pt x="208637" y="95739"/>
                    <a:pt x="208408" y="92934"/>
                  </a:cubicBezTo>
                  <a:cubicBezTo>
                    <a:pt x="208223" y="90804"/>
                    <a:pt x="206460" y="89200"/>
                    <a:pt x="204364" y="89200"/>
                  </a:cubicBezTo>
                  <a:cubicBezTo>
                    <a:pt x="204245" y="89200"/>
                    <a:pt x="204125" y="89205"/>
                    <a:pt x="204005" y="89215"/>
                  </a:cubicBezTo>
                  <a:cubicBezTo>
                    <a:pt x="201754" y="89411"/>
                    <a:pt x="200090" y="91368"/>
                    <a:pt x="200286" y="93619"/>
                  </a:cubicBezTo>
                  <a:cubicBezTo>
                    <a:pt x="200514" y="96196"/>
                    <a:pt x="200612" y="98838"/>
                    <a:pt x="200612" y="101448"/>
                  </a:cubicBezTo>
                  <a:cubicBezTo>
                    <a:pt x="200612" y="146202"/>
                    <a:pt x="168743" y="184726"/>
                    <a:pt x="124869" y="193077"/>
                  </a:cubicBezTo>
                  <a:cubicBezTo>
                    <a:pt x="120759" y="193860"/>
                    <a:pt x="117334" y="196730"/>
                    <a:pt x="115801" y="200612"/>
                  </a:cubicBezTo>
                  <a:lnTo>
                    <a:pt x="98838" y="200612"/>
                  </a:lnTo>
                  <a:cubicBezTo>
                    <a:pt x="97305" y="196730"/>
                    <a:pt x="93847" y="193860"/>
                    <a:pt x="89672" y="193077"/>
                  </a:cubicBezTo>
                  <a:cubicBezTo>
                    <a:pt x="52551" y="185966"/>
                    <a:pt x="22801" y="156217"/>
                    <a:pt x="15690" y="119095"/>
                  </a:cubicBezTo>
                  <a:cubicBezTo>
                    <a:pt x="14907" y="114920"/>
                    <a:pt x="12037" y="111462"/>
                    <a:pt x="8155" y="109929"/>
                  </a:cubicBezTo>
                  <a:lnTo>
                    <a:pt x="8155" y="92967"/>
                  </a:lnTo>
                  <a:cubicBezTo>
                    <a:pt x="12037" y="91433"/>
                    <a:pt x="14907" y="88008"/>
                    <a:pt x="15690" y="83898"/>
                  </a:cubicBezTo>
                  <a:cubicBezTo>
                    <a:pt x="24041" y="40025"/>
                    <a:pt x="62565" y="8155"/>
                    <a:pt x="107319" y="8155"/>
                  </a:cubicBezTo>
                  <a:cubicBezTo>
                    <a:pt x="122357" y="8155"/>
                    <a:pt x="137330" y="11808"/>
                    <a:pt x="150541" y="18756"/>
                  </a:cubicBezTo>
                  <a:cubicBezTo>
                    <a:pt x="153833" y="20478"/>
                    <a:pt x="157468" y="21343"/>
                    <a:pt x="161104" y="21343"/>
                  </a:cubicBezTo>
                  <a:cubicBezTo>
                    <a:pt x="164564" y="21343"/>
                    <a:pt x="168024" y="20559"/>
                    <a:pt x="171189" y="18985"/>
                  </a:cubicBezTo>
                  <a:cubicBezTo>
                    <a:pt x="171339" y="18910"/>
                    <a:pt x="171495" y="18873"/>
                    <a:pt x="171645" y="18873"/>
                  </a:cubicBezTo>
                  <a:cubicBezTo>
                    <a:pt x="171887" y="18873"/>
                    <a:pt x="172117" y="18967"/>
                    <a:pt x="172298" y="19148"/>
                  </a:cubicBezTo>
                  <a:lnTo>
                    <a:pt x="189619" y="36469"/>
                  </a:lnTo>
                  <a:cubicBezTo>
                    <a:pt x="189913" y="36763"/>
                    <a:pt x="189978" y="37187"/>
                    <a:pt x="189782" y="37578"/>
                  </a:cubicBezTo>
                  <a:cubicBezTo>
                    <a:pt x="186553" y="44069"/>
                    <a:pt x="186651" y="51800"/>
                    <a:pt x="190011" y="58226"/>
                  </a:cubicBezTo>
                  <a:cubicBezTo>
                    <a:pt x="190728" y="59596"/>
                    <a:pt x="191413" y="60967"/>
                    <a:pt x="192066" y="62369"/>
                  </a:cubicBezTo>
                  <a:cubicBezTo>
                    <a:pt x="192754" y="63865"/>
                    <a:pt x="194220" y="64739"/>
                    <a:pt x="195760" y="64739"/>
                  </a:cubicBezTo>
                  <a:cubicBezTo>
                    <a:pt x="196335" y="64739"/>
                    <a:pt x="196921" y="64616"/>
                    <a:pt x="197481" y="64359"/>
                  </a:cubicBezTo>
                  <a:cubicBezTo>
                    <a:pt x="199503" y="63413"/>
                    <a:pt x="200416" y="60999"/>
                    <a:pt x="199470" y="58944"/>
                  </a:cubicBezTo>
                  <a:cubicBezTo>
                    <a:pt x="198753" y="57444"/>
                    <a:pt x="198003" y="55910"/>
                    <a:pt x="197220" y="54443"/>
                  </a:cubicBezTo>
                  <a:cubicBezTo>
                    <a:pt x="195067" y="50332"/>
                    <a:pt x="195034" y="45374"/>
                    <a:pt x="197089" y="41199"/>
                  </a:cubicBezTo>
                  <a:cubicBezTo>
                    <a:pt x="198851" y="37676"/>
                    <a:pt x="198166" y="33468"/>
                    <a:pt x="195393" y="30695"/>
                  </a:cubicBezTo>
                  <a:lnTo>
                    <a:pt x="178072" y="13374"/>
                  </a:lnTo>
                  <a:cubicBezTo>
                    <a:pt x="176325" y="11627"/>
                    <a:pt x="174009" y="10709"/>
                    <a:pt x="171653" y="10709"/>
                  </a:cubicBezTo>
                  <a:cubicBezTo>
                    <a:pt x="170269" y="10709"/>
                    <a:pt x="168872" y="11026"/>
                    <a:pt x="167568" y="11678"/>
                  </a:cubicBezTo>
                  <a:cubicBezTo>
                    <a:pt x="165521" y="12686"/>
                    <a:pt x="163286" y="13191"/>
                    <a:pt x="161054" y="13191"/>
                  </a:cubicBezTo>
                  <a:cubicBezTo>
                    <a:pt x="158735" y="13191"/>
                    <a:pt x="156419" y="12645"/>
                    <a:pt x="154325" y="11547"/>
                  </a:cubicBezTo>
                  <a:cubicBezTo>
                    <a:pt x="139939" y="3980"/>
                    <a:pt x="123695" y="0"/>
                    <a:pt x="107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12950" y="2045400"/>
              <a:ext cx="226725" cy="204575"/>
            </a:xfrm>
            <a:custGeom>
              <a:avLst/>
              <a:gdLst/>
              <a:ahLst/>
              <a:cxnLst/>
              <a:rect l="l" t="t" r="r" b="b"/>
              <a:pathLst>
                <a:path w="9069" h="8183" extrusionOk="0">
                  <a:moveTo>
                    <a:pt x="4537" y="1"/>
                  </a:moveTo>
                  <a:cubicBezTo>
                    <a:pt x="4169" y="1"/>
                    <a:pt x="3795" y="51"/>
                    <a:pt x="3426" y="158"/>
                  </a:cubicBezTo>
                  <a:cubicBezTo>
                    <a:pt x="1273" y="745"/>
                    <a:pt x="1" y="2996"/>
                    <a:pt x="588" y="5149"/>
                  </a:cubicBezTo>
                  <a:cubicBezTo>
                    <a:pt x="620" y="5181"/>
                    <a:pt x="620" y="5214"/>
                    <a:pt x="620" y="5214"/>
                  </a:cubicBezTo>
                  <a:cubicBezTo>
                    <a:pt x="1110" y="7008"/>
                    <a:pt x="2741" y="8182"/>
                    <a:pt x="4535" y="8182"/>
                  </a:cubicBezTo>
                  <a:cubicBezTo>
                    <a:pt x="4893" y="8182"/>
                    <a:pt x="5252" y="8150"/>
                    <a:pt x="5611" y="8052"/>
                  </a:cubicBezTo>
                  <a:cubicBezTo>
                    <a:pt x="7764" y="7465"/>
                    <a:pt x="9069" y="5214"/>
                    <a:pt x="8482" y="3061"/>
                  </a:cubicBezTo>
                  <a:cubicBezTo>
                    <a:pt x="8482" y="3028"/>
                    <a:pt x="8449" y="2996"/>
                    <a:pt x="8449" y="2963"/>
                  </a:cubicBezTo>
                  <a:cubicBezTo>
                    <a:pt x="7963" y="1180"/>
                    <a:pt x="6312" y="1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98275" y="274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58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655450" y="24301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24"/>
                    <a:pt x="1208" y="1175"/>
                  </a:cubicBezTo>
                  <a:cubicBezTo>
                    <a:pt x="425" y="1925"/>
                    <a:pt x="1" y="3001"/>
                    <a:pt x="1" y="4078"/>
                  </a:cubicBezTo>
                  <a:cubicBezTo>
                    <a:pt x="1" y="5122"/>
                    <a:pt x="425" y="6198"/>
                    <a:pt x="1208" y="6948"/>
                  </a:cubicBezTo>
                  <a:cubicBezTo>
                    <a:pt x="1958" y="7698"/>
                    <a:pt x="3002" y="8155"/>
                    <a:pt x="4078" y="8155"/>
                  </a:cubicBezTo>
                  <a:cubicBezTo>
                    <a:pt x="5155" y="8155"/>
                    <a:pt x="6199" y="7698"/>
                    <a:pt x="6949" y="6948"/>
                  </a:cubicBezTo>
                  <a:cubicBezTo>
                    <a:pt x="7732" y="6198"/>
                    <a:pt x="8156" y="5122"/>
                    <a:pt x="8156" y="4078"/>
                  </a:cubicBezTo>
                  <a:cubicBezTo>
                    <a:pt x="8156" y="3001"/>
                    <a:pt x="7732" y="1925"/>
                    <a:pt x="6949" y="1175"/>
                  </a:cubicBezTo>
                  <a:cubicBezTo>
                    <a:pt x="6199" y="424"/>
                    <a:pt x="5155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37000" y="47029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25" y="425"/>
                    <a:pt x="1175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175" y="6949"/>
                  </a:cubicBezTo>
                  <a:cubicBezTo>
                    <a:pt x="1925" y="7732"/>
                    <a:pt x="3002" y="8156"/>
                    <a:pt x="4078" y="8156"/>
                  </a:cubicBezTo>
                  <a:cubicBezTo>
                    <a:pt x="5122" y="8156"/>
                    <a:pt x="6198" y="7732"/>
                    <a:pt x="6949" y="6949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699" y="1958"/>
                    <a:pt x="6949" y="1208"/>
                  </a:cubicBezTo>
                  <a:cubicBezTo>
                    <a:pt x="6198" y="425"/>
                    <a:pt x="5122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349425" y="15535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25"/>
                    <a:pt x="1" y="3002"/>
                    <a:pt x="1" y="4078"/>
                  </a:cubicBezTo>
                  <a:cubicBezTo>
                    <a:pt x="1" y="5122"/>
                    <a:pt x="425" y="6199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9" y="7699"/>
                    <a:pt x="6949" y="6949"/>
                  </a:cubicBezTo>
                  <a:cubicBezTo>
                    <a:pt x="7699" y="6199"/>
                    <a:pt x="8156" y="5122"/>
                    <a:pt x="8156" y="4078"/>
                  </a:cubicBezTo>
                  <a:cubicBezTo>
                    <a:pt x="8156" y="3002"/>
                    <a:pt x="7732" y="1925"/>
                    <a:pt x="6949" y="1175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10800000">
            <a:off x="3666513" y="3648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10800000">
            <a:off x="3309938" y="3896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10800000">
            <a:off x="2147388" y="4468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10800000">
            <a:off x="5390213" y="3739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rot="10800000">
            <a:off x="238463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rot="10800000">
            <a:off x="2062413" y="41847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448175" y="448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31175" y="46858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-75600" y="539088"/>
            <a:ext cx="9295200" cy="88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2858700" y="539100"/>
            <a:ext cx="31101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2958900" y="1494813"/>
            <a:ext cx="29097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2"/>
          </p:nvPr>
        </p:nvSpPr>
        <p:spPr>
          <a:xfrm>
            <a:off x="2958900" y="4066650"/>
            <a:ext cx="29097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2877150" y="3493950"/>
            <a:ext cx="311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884525" y="3896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432150" y="3832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4066650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3995900" y="4250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5968800" y="4398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6630563" y="4096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5788200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6786413" y="4209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8402700" y="3896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954025" y="477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463200" y="3896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7662000" y="3613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8285700" y="4094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13"/>
          <p:cNvGrpSpPr/>
          <p:nvPr/>
        </p:nvGrpSpPr>
        <p:grpSpPr>
          <a:xfrm>
            <a:off x="7381658" y="4468851"/>
            <a:ext cx="678201" cy="657097"/>
            <a:chOff x="1180825" y="238125"/>
            <a:chExt cx="5229000" cy="5219200"/>
          </a:xfrm>
        </p:grpSpPr>
        <p:sp>
          <p:nvSpPr>
            <p:cNvPr id="230" name="Google Shape;230;p13"/>
            <p:cNvSpPr/>
            <p:nvPr/>
          </p:nvSpPr>
          <p:spPr>
            <a:xfrm>
              <a:off x="3453625" y="4356375"/>
              <a:ext cx="693175" cy="693200"/>
            </a:xfrm>
            <a:custGeom>
              <a:avLst/>
              <a:gdLst/>
              <a:ahLst/>
              <a:cxnLst/>
              <a:rect l="l" t="t" r="r" b="b"/>
              <a:pathLst>
                <a:path w="27727" h="27728" extrusionOk="0">
                  <a:moveTo>
                    <a:pt x="13864" y="8155"/>
                  </a:moveTo>
                  <a:cubicBezTo>
                    <a:pt x="17028" y="8155"/>
                    <a:pt x="19572" y="10732"/>
                    <a:pt x="19572" y="13864"/>
                  </a:cubicBezTo>
                  <a:cubicBezTo>
                    <a:pt x="19572" y="17028"/>
                    <a:pt x="17028" y="19572"/>
                    <a:pt x="13864" y="19572"/>
                  </a:cubicBezTo>
                  <a:cubicBezTo>
                    <a:pt x="10732" y="19572"/>
                    <a:pt x="8155" y="17028"/>
                    <a:pt x="8155" y="13864"/>
                  </a:cubicBezTo>
                  <a:cubicBezTo>
                    <a:pt x="8155" y="10732"/>
                    <a:pt x="10732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0" y="6231"/>
                    <a:pt x="0" y="13864"/>
                  </a:cubicBezTo>
                  <a:cubicBezTo>
                    <a:pt x="0" y="21497"/>
                    <a:pt x="6231" y="27727"/>
                    <a:pt x="13864" y="27727"/>
                  </a:cubicBezTo>
                  <a:cubicBezTo>
                    <a:pt x="21497" y="27727"/>
                    <a:pt x="27727" y="21497"/>
                    <a:pt x="27727" y="13864"/>
                  </a:cubicBezTo>
                  <a:cubicBezTo>
                    <a:pt x="27727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598350" y="435637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5"/>
                  </a:moveTo>
                  <a:cubicBezTo>
                    <a:pt x="17029" y="8155"/>
                    <a:pt x="19573" y="10732"/>
                    <a:pt x="19573" y="13864"/>
                  </a:cubicBezTo>
                  <a:cubicBezTo>
                    <a:pt x="19573" y="17028"/>
                    <a:pt x="17029" y="19572"/>
                    <a:pt x="13864" y="19572"/>
                  </a:cubicBezTo>
                  <a:cubicBezTo>
                    <a:pt x="10733" y="19572"/>
                    <a:pt x="8156" y="17028"/>
                    <a:pt x="8156" y="13864"/>
                  </a:cubicBezTo>
                  <a:cubicBezTo>
                    <a:pt x="8156" y="10732"/>
                    <a:pt x="10733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1" y="6231"/>
                    <a:pt x="1" y="13864"/>
                  </a:cubicBezTo>
                  <a:cubicBezTo>
                    <a:pt x="1" y="21497"/>
                    <a:pt x="6231" y="27727"/>
                    <a:pt x="13864" y="27727"/>
                  </a:cubicBezTo>
                  <a:cubicBezTo>
                    <a:pt x="21497" y="27727"/>
                    <a:pt x="27728" y="21497"/>
                    <a:pt x="27728" y="13864"/>
                  </a:cubicBezTo>
                  <a:cubicBezTo>
                    <a:pt x="27728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308875" y="435637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5"/>
                  </a:moveTo>
                  <a:cubicBezTo>
                    <a:pt x="16995" y="8155"/>
                    <a:pt x="19572" y="10732"/>
                    <a:pt x="19572" y="13864"/>
                  </a:cubicBezTo>
                  <a:cubicBezTo>
                    <a:pt x="19572" y="17028"/>
                    <a:pt x="16995" y="19572"/>
                    <a:pt x="13864" y="19572"/>
                  </a:cubicBezTo>
                  <a:cubicBezTo>
                    <a:pt x="10700" y="19572"/>
                    <a:pt x="8155" y="17028"/>
                    <a:pt x="8155" y="13864"/>
                  </a:cubicBezTo>
                  <a:cubicBezTo>
                    <a:pt x="8155" y="10732"/>
                    <a:pt x="10700" y="8155"/>
                    <a:pt x="13864" y="8155"/>
                  </a:cubicBezTo>
                  <a:close/>
                  <a:moveTo>
                    <a:pt x="13864" y="0"/>
                  </a:moveTo>
                  <a:cubicBezTo>
                    <a:pt x="6231" y="0"/>
                    <a:pt x="0" y="6231"/>
                    <a:pt x="0" y="13864"/>
                  </a:cubicBezTo>
                  <a:cubicBezTo>
                    <a:pt x="0" y="21497"/>
                    <a:pt x="6231" y="27727"/>
                    <a:pt x="13864" y="27727"/>
                  </a:cubicBezTo>
                  <a:cubicBezTo>
                    <a:pt x="21497" y="27727"/>
                    <a:pt x="27727" y="21497"/>
                    <a:pt x="27727" y="13864"/>
                  </a:cubicBezTo>
                  <a:cubicBezTo>
                    <a:pt x="27727" y="6231"/>
                    <a:pt x="21497" y="0"/>
                    <a:pt x="13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169200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lnTo>
                    <a:pt x="1" y="17192"/>
                  </a:lnTo>
                  <a:cubicBezTo>
                    <a:pt x="1" y="19442"/>
                    <a:pt x="1828" y="21269"/>
                    <a:pt x="4078" y="21269"/>
                  </a:cubicBezTo>
                  <a:cubicBezTo>
                    <a:pt x="6329" y="21269"/>
                    <a:pt x="8156" y="19442"/>
                    <a:pt x="8156" y="17192"/>
                  </a:cubicBezTo>
                  <a:lnTo>
                    <a:pt x="8156" y="4078"/>
                  </a:ln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350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lnTo>
                    <a:pt x="0" y="17192"/>
                  </a:lnTo>
                  <a:cubicBezTo>
                    <a:pt x="0" y="19442"/>
                    <a:pt x="1827" y="21269"/>
                    <a:pt x="4078" y="21269"/>
                  </a:cubicBezTo>
                  <a:cubicBezTo>
                    <a:pt x="6329" y="21269"/>
                    <a:pt x="8155" y="19442"/>
                    <a:pt x="8155" y="17192"/>
                  </a:cubicBezTo>
                  <a:lnTo>
                    <a:pt x="8155" y="4078"/>
                  </a:ln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25475" y="3183675"/>
              <a:ext cx="203900" cy="531750"/>
            </a:xfrm>
            <a:custGeom>
              <a:avLst/>
              <a:gdLst/>
              <a:ahLst/>
              <a:cxnLst/>
              <a:rect l="l" t="t" r="r" b="b"/>
              <a:pathLst>
                <a:path w="8156" h="21270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lnTo>
                    <a:pt x="1" y="17192"/>
                  </a:lnTo>
                  <a:cubicBezTo>
                    <a:pt x="1" y="19442"/>
                    <a:pt x="1827" y="21269"/>
                    <a:pt x="4078" y="21269"/>
                  </a:cubicBezTo>
                  <a:cubicBezTo>
                    <a:pt x="6329" y="21269"/>
                    <a:pt x="8156" y="19442"/>
                    <a:pt x="8156" y="17192"/>
                  </a:cubicBezTo>
                  <a:lnTo>
                    <a:pt x="8156" y="4078"/>
                  </a:ln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656675" y="523525"/>
              <a:ext cx="693200" cy="693200"/>
            </a:xfrm>
            <a:custGeom>
              <a:avLst/>
              <a:gdLst/>
              <a:ahLst/>
              <a:cxnLst/>
              <a:rect l="l" t="t" r="r" b="b"/>
              <a:pathLst>
                <a:path w="27728" h="27728" extrusionOk="0">
                  <a:moveTo>
                    <a:pt x="13864" y="8156"/>
                  </a:moveTo>
                  <a:cubicBezTo>
                    <a:pt x="17028" y="8156"/>
                    <a:pt x="19572" y="10700"/>
                    <a:pt x="19572" y="13864"/>
                  </a:cubicBezTo>
                  <a:cubicBezTo>
                    <a:pt x="19572" y="16996"/>
                    <a:pt x="17028" y="19573"/>
                    <a:pt x="13864" y="19573"/>
                  </a:cubicBezTo>
                  <a:cubicBezTo>
                    <a:pt x="10732" y="19573"/>
                    <a:pt x="8155" y="16996"/>
                    <a:pt x="8155" y="13864"/>
                  </a:cubicBezTo>
                  <a:cubicBezTo>
                    <a:pt x="8155" y="10700"/>
                    <a:pt x="10732" y="8156"/>
                    <a:pt x="13864" y="8156"/>
                  </a:cubicBezTo>
                  <a:close/>
                  <a:moveTo>
                    <a:pt x="13864" y="1"/>
                  </a:moveTo>
                  <a:cubicBezTo>
                    <a:pt x="6231" y="1"/>
                    <a:pt x="0" y="6231"/>
                    <a:pt x="0" y="13864"/>
                  </a:cubicBezTo>
                  <a:cubicBezTo>
                    <a:pt x="0" y="21497"/>
                    <a:pt x="6231" y="27728"/>
                    <a:pt x="13864" y="27728"/>
                  </a:cubicBezTo>
                  <a:cubicBezTo>
                    <a:pt x="21530" y="27728"/>
                    <a:pt x="27727" y="21497"/>
                    <a:pt x="27727" y="13864"/>
                  </a:cubicBezTo>
                  <a:cubicBezTo>
                    <a:pt x="27727" y="6231"/>
                    <a:pt x="21530" y="1"/>
                    <a:pt x="13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105200" y="20085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25"/>
                    <a:pt x="1207" y="1175"/>
                  </a:cubicBezTo>
                  <a:cubicBezTo>
                    <a:pt x="457" y="1958"/>
                    <a:pt x="0" y="3002"/>
                    <a:pt x="0" y="4078"/>
                  </a:cubicBezTo>
                  <a:cubicBezTo>
                    <a:pt x="0" y="5155"/>
                    <a:pt x="457" y="6199"/>
                    <a:pt x="1207" y="6949"/>
                  </a:cubicBezTo>
                  <a:cubicBezTo>
                    <a:pt x="1958" y="7699"/>
                    <a:pt x="3001" y="8156"/>
                    <a:pt x="4078" y="8156"/>
                  </a:cubicBezTo>
                  <a:cubicBezTo>
                    <a:pt x="5154" y="8156"/>
                    <a:pt x="6198" y="7699"/>
                    <a:pt x="6981" y="6949"/>
                  </a:cubicBezTo>
                  <a:cubicBezTo>
                    <a:pt x="7731" y="6199"/>
                    <a:pt x="8155" y="5155"/>
                    <a:pt x="8155" y="4078"/>
                  </a:cubicBezTo>
                  <a:cubicBezTo>
                    <a:pt x="8155" y="3002"/>
                    <a:pt x="7731" y="1958"/>
                    <a:pt x="6981" y="1175"/>
                  </a:cubicBezTo>
                  <a:cubicBezTo>
                    <a:pt x="6198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180825" y="238125"/>
              <a:ext cx="5229000" cy="5219200"/>
            </a:xfrm>
            <a:custGeom>
              <a:avLst/>
              <a:gdLst/>
              <a:ahLst/>
              <a:cxnLst/>
              <a:rect l="l" t="t" r="r" b="b"/>
              <a:pathLst>
                <a:path w="209160" h="208768" extrusionOk="0">
                  <a:moveTo>
                    <a:pt x="134916" y="8155"/>
                  </a:moveTo>
                  <a:cubicBezTo>
                    <a:pt x="137167" y="8155"/>
                    <a:pt x="138994" y="9982"/>
                    <a:pt x="138994" y="12232"/>
                  </a:cubicBezTo>
                  <a:lnTo>
                    <a:pt x="138994" y="38328"/>
                  </a:lnTo>
                  <a:cubicBezTo>
                    <a:pt x="138994" y="40579"/>
                    <a:pt x="137167" y="42406"/>
                    <a:pt x="134916" y="42406"/>
                  </a:cubicBezTo>
                  <a:lnTo>
                    <a:pt x="90880" y="42406"/>
                  </a:lnTo>
                  <a:cubicBezTo>
                    <a:pt x="88629" y="42406"/>
                    <a:pt x="86802" y="40579"/>
                    <a:pt x="86802" y="38328"/>
                  </a:cubicBezTo>
                  <a:lnTo>
                    <a:pt x="86802" y="12232"/>
                  </a:lnTo>
                  <a:cubicBezTo>
                    <a:pt x="86802" y="9982"/>
                    <a:pt x="88629" y="8155"/>
                    <a:pt x="90880" y="8155"/>
                  </a:cubicBezTo>
                  <a:close/>
                  <a:moveTo>
                    <a:pt x="34643" y="38752"/>
                  </a:moveTo>
                  <a:lnTo>
                    <a:pt x="22900" y="50463"/>
                  </a:lnTo>
                  <a:lnTo>
                    <a:pt x="22900" y="38752"/>
                  </a:lnTo>
                  <a:close/>
                  <a:moveTo>
                    <a:pt x="58651" y="26259"/>
                  </a:moveTo>
                  <a:cubicBezTo>
                    <a:pt x="69253" y="39731"/>
                    <a:pt x="68339" y="59368"/>
                    <a:pt x="55944" y="71764"/>
                  </a:cubicBezTo>
                  <a:cubicBezTo>
                    <a:pt x="49452" y="78255"/>
                    <a:pt x="40808" y="81843"/>
                    <a:pt x="31642" y="81843"/>
                  </a:cubicBezTo>
                  <a:cubicBezTo>
                    <a:pt x="23846" y="81843"/>
                    <a:pt x="16441" y="79266"/>
                    <a:pt x="10406" y="74504"/>
                  </a:cubicBezTo>
                  <a:lnTo>
                    <a:pt x="58651" y="26259"/>
                  </a:lnTo>
                  <a:close/>
                  <a:moveTo>
                    <a:pt x="61750" y="77505"/>
                  </a:moveTo>
                  <a:lnTo>
                    <a:pt x="73297" y="100339"/>
                  </a:lnTo>
                  <a:lnTo>
                    <a:pt x="45636" y="100339"/>
                  </a:lnTo>
                  <a:lnTo>
                    <a:pt x="45636" y="87650"/>
                  </a:lnTo>
                  <a:cubicBezTo>
                    <a:pt x="51605" y="85562"/>
                    <a:pt x="57085" y="82137"/>
                    <a:pt x="61717" y="77537"/>
                  </a:cubicBezTo>
                  <a:cubicBezTo>
                    <a:pt x="61717" y="77537"/>
                    <a:pt x="61717" y="77505"/>
                    <a:pt x="61750" y="77505"/>
                  </a:cubicBezTo>
                  <a:close/>
                  <a:moveTo>
                    <a:pt x="178986" y="108494"/>
                  </a:moveTo>
                  <a:lnTo>
                    <a:pt x="178986" y="148420"/>
                  </a:lnTo>
                  <a:lnTo>
                    <a:pt x="30565" y="148420"/>
                  </a:lnTo>
                  <a:lnTo>
                    <a:pt x="30565" y="108494"/>
                  </a:lnTo>
                  <a:close/>
                  <a:moveTo>
                    <a:pt x="30565" y="156575"/>
                  </a:moveTo>
                  <a:cubicBezTo>
                    <a:pt x="42700" y="156575"/>
                    <a:pt x="52584" y="166459"/>
                    <a:pt x="52584" y="178594"/>
                  </a:cubicBezTo>
                  <a:cubicBezTo>
                    <a:pt x="52584" y="190728"/>
                    <a:pt x="42700" y="200612"/>
                    <a:pt x="30565" y="200612"/>
                  </a:cubicBezTo>
                  <a:cubicBezTo>
                    <a:pt x="18431" y="200612"/>
                    <a:pt x="8547" y="190728"/>
                    <a:pt x="8547" y="178594"/>
                  </a:cubicBezTo>
                  <a:cubicBezTo>
                    <a:pt x="8547" y="166459"/>
                    <a:pt x="18431" y="156575"/>
                    <a:pt x="30565" y="156575"/>
                  </a:cubicBezTo>
                  <a:close/>
                  <a:moveTo>
                    <a:pt x="104776" y="156575"/>
                  </a:moveTo>
                  <a:cubicBezTo>
                    <a:pt x="116910" y="156575"/>
                    <a:pt x="126794" y="166459"/>
                    <a:pt x="126794" y="178594"/>
                  </a:cubicBezTo>
                  <a:cubicBezTo>
                    <a:pt x="126794" y="190728"/>
                    <a:pt x="116910" y="200612"/>
                    <a:pt x="104776" y="200612"/>
                  </a:cubicBezTo>
                  <a:cubicBezTo>
                    <a:pt x="92641" y="200612"/>
                    <a:pt x="82757" y="190728"/>
                    <a:pt x="82757" y="178594"/>
                  </a:cubicBezTo>
                  <a:cubicBezTo>
                    <a:pt x="82757" y="166459"/>
                    <a:pt x="92641" y="156575"/>
                    <a:pt x="104776" y="156575"/>
                  </a:cubicBezTo>
                  <a:close/>
                  <a:moveTo>
                    <a:pt x="178986" y="156575"/>
                  </a:moveTo>
                  <a:cubicBezTo>
                    <a:pt x="191120" y="156575"/>
                    <a:pt x="201004" y="166459"/>
                    <a:pt x="201004" y="178594"/>
                  </a:cubicBezTo>
                  <a:cubicBezTo>
                    <a:pt x="201004" y="190728"/>
                    <a:pt x="191120" y="200612"/>
                    <a:pt x="178986" y="200612"/>
                  </a:cubicBezTo>
                  <a:cubicBezTo>
                    <a:pt x="166851" y="200612"/>
                    <a:pt x="156967" y="190728"/>
                    <a:pt x="156967" y="178594"/>
                  </a:cubicBezTo>
                  <a:cubicBezTo>
                    <a:pt x="156967" y="166459"/>
                    <a:pt x="166851" y="156575"/>
                    <a:pt x="178986" y="156575"/>
                  </a:cubicBezTo>
                  <a:close/>
                  <a:moveTo>
                    <a:pt x="90880" y="0"/>
                  </a:moveTo>
                  <a:cubicBezTo>
                    <a:pt x="84127" y="0"/>
                    <a:pt x="78647" y="5480"/>
                    <a:pt x="78647" y="12232"/>
                  </a:cubicBezTo>
                  <a:lnTo>
                    <a:pt x="78647" y="38328"/>
                  </a:lnTo>
                  <a:cubicBezTo>
                    <a:pt x="78647" y="45081"/>
                    <a:pt x="84127" y="50561"/>
                    <a:pt x="90880" y="50561"/>
                  </a:cubicBezTo>
                  <a:lnTo>
                    <a:pt x="100665" y="50561"/>
                  </a:lnTo>
                  <a:lnTo>
                    <a:pt x="100665" y="100339"/>
                  </a:lnTo>
                  <a:lnTo>
                    <a:pt x="82431" y="100339"/>
                  </a:lnTo>
                  <a:lnTo>
                    <a:pt x="67361" y="70524"/>
                  </a:lnTo>
                  <a:cubicBezTo>
                    <a:pt x="77995" y="54084"/>
                    <a:pt x="76103" y="31837"/>
                    <a:pt x="61685" y="17419"/>
                  </a:cubicBezTo>
                  <a:cubicBezTo>
                    <a:pt x="60902" y="16636"/>
                    <a:pt x="59866" y="16245"/>
                    <a:pt x="58826" y="16245"/>
                  </a:cubicBezTo>
                  <a:cubicBezTo>
                    <a:pt x="57787" y="16245"/>
                    <a:pt x="56743" y="16636"/>
                    <a:pt x="55944" y="17419"/>
                  </a:cubicBezTo>
                  <a:lnTo>
                    <a:pt x="42798" y="30597"/>
                  </a:lnTo>
                  <a:lnTo>
                    <a:pt x="18822" y="30597"/>
                  </a:lnTo>
                  <a:cubicBezTo>
                    <a:pt x="16571" y="30597"/>
                    <a:pt x="14745" y="32424"/>
                    <a:pt x="14745" y="34675"/>
                  </a:cubicBezTo>
                  <a:lnTo>
                    <a:pt x="14745" y="58618"/>
                  </a:lnTo>
                  <a:lnTo>
                    <a:pt x="1599" y="71764"/>
                  </a:lnTo>
                  <a:cubicBezTo>
                    <a:pt x="1" y="73362"/>
                    <a:pt x="1" y="75939"/>
                    <a:pt x="1599" y="77537"/>
                  </a:cubicBezTo>
                  <a:cubicBezTo>
                    <a:pt x="9623" y="85562"/>
                    <a:pt x="20290" y="89998"/>
                    <a:pt x="31642" y="89998"/>
                  </a:cubicBezTo>
                  <a:cubicBezTo>
                    <a:pt x="33599" y="89998"/>
                    <a:pt x="35556" y="89868"/>
                    <a:pt x="37481" y="89607"/>
                  </a:cubicBezTo>
                  <a:lnTo>
                    <a:pt x="37481" y="100339"/>
                  </a:lnTo>
                  <a:lnTo>
                    <a:pt x="26488" y="100339"/>
                  </a:lnTo>
                  <a:cubicBezTo>
                    <a:pt x="24237" y="100339"/>
                    <a:pt x="22410" y="102165"/>
                    <a:pt x="22410" y="104416"/>
                  </a:cubicBezTo>
                  <a:lnTo>
                    <a:pt x="22410" y="149562"/>
                  </a:lnTo>
                  <a:cubicBezTo>
                    <a:pt x="9721" y="153118"/>
                    <a:pt x="392" y="164796"/>
                    <a:pt x="392" y="178594"/>
                  </a:cubicBezTo>
                  <a:cubicBezTo>
                    <a:pt x="392" y="195230"/>
                    <a:pt x="13929" y="208767"/>
                    <a:pt x="30565" y="208767"/>
                  </a:cubicBezTo>
                  <a:cubicBezTo>
                    <a:pt x="47202" y="208767"/>
                    <a:pt x="60739" y="195230"/>
                    <a:pt x="60739" y="178594"/>
                  </a:cubicBezTo>
                  <a:cubicBezTo>
                    <a:pt x="60739" y="169917"/>
                    <a:pt x="57053" y="162088"/>
                    <a:pt x="51181" y="156575"/>
                  </a:cubicBezTo>
                  <a:lnTo>
                    <a:pt x="84160" y="156575"/>
                  </a:lnTo>
                  <a:cubicBezTo>
                    <a:pt x="78288" y="162088"/>
                    <a:pt x="74602" y="169917"/>
                    <a:pt x="74602" y="178594"/>
                  </a:cubicBezTo>
                  <a:cubicBezTo>
                    <a:pt x="74602" y="195230"/>
                    <a:pt x="88139" y="208767"/>
                    <a:pt x="104776" y="208767"/>
                  </a:cubicBezTo>
                  <a:cubicBezTo>
                    <a:pt x="121412" y="208767"/>
                    <a:pt x="134949" y="195230"/>
                    <a:pt x="134949" y="178594"/>
                  </a:cubicBezTo>
                  <a:cubicBezTo>
                    <a:pt x="134949" y="169917"/>
                    <a:pt x="131263" y="162088"/>
                    <a:pt x="125359" y="156575"/>
                  </a:cubicBezTo>
                  <a:lnTo>
                    <a:pt x="158370" y="156575"/>
                  </a:lnTo>
                  <a:cubicBezTo>
                    <a:pt x="152498" y="162088"/>
                    <a:pt x="148812" y="169917"/>
                    <a:pt x="148812" y="178594"/>
                  </a:cubicBezTo>
                  <a:cubicBezTo>
                    <a:pt x="148812" y="195230"/>
                    <a:pt x="162350" y="208767"/>
                    <a:pt x="178986" y="208767"/>
                  </a:cubicBezTo>
                  <a:cubicBezTo>
                    <a:pt x="195622" y="208767"/>
                    <a:pt x="209159" y="195230"/>
                    <a:pt x="209159" y="178594"/>
                  </a:cubicBezTo>
                  <a:cubicBezTo>
                    <a:pt x="209159" y="164796"/>
                    <a:pt x="199830" y="153118"/>
                    <a:pt x="187141" y="149562"/>
                  </a:cubicBezTo>
                  <a:lnTo>
                    <a:pt x="187141" y="104416"/>
                  </a:lnTo>
                  <a:cubicBezTo>
                    <a:pt x="187141" y="102165"/>
                    <a:pt x="185314" y="100339"/>
                    <a:pt x="183063" y="100339"/>
                  </a:cubicBezTo>
                  <a:lnTo>
                    <a:pt x="166982" y="100339"/>
                  </a:lnTo>
                  <a:lnTo>
                    <a:pt x="166982" y="60021"/>
                  </a:lnTo>
                  <a:lnTo>
                    <a:pt x="183422" y="43613"/>
                  </a:lnTo>
                  <a:lnTo>
                    <a:pt x="186880" y="49745"/>
                  </a:lnTo>
                  <a:cubicBezTo>
                    <a:pt x="187597" y="51017"/>
                    <a:pt x="188935" y="51833"/>
                    <a:pt x="190403" y="51833"/>
                  </a:cubicBezTo>
                  <a:lnTo>
                    <a:pt x="205082" y="51833"/>
                  </a:lnTo>
                  <a:cubicBezTo>
                    <a:pt x="207332" y="51833"/>
                    <a:pt x="209159" y="50006"/>
                    <a:pt x="209159" y="47755"/>
                  </a:cubicBezTo>
                  <a:cubicBezTo>
                    <a:pt x="209159" y="45472"/>
                    <a:pt x="207332" y="43678"/>
                    <a:pt x="205082" y="43678"/>
                  </a:cubicBezTo>
                  <a:lnTo>
                    <a:pt x="192784" y="43678"/>
                  </a:lnTo>
                  <a:lnTo>
                    <a:pt x="189000" y="36926"/>
                  </a:lnTo>
                  <a:lnTo>
                    <a:pt x="192784" y="30173"/>
                  </a:lnTo>
                  <a:lnTo>
                    <a:pt x="205082" y="30173"/>
                  </a:lnTo>
                  <a:cubicBezTo>
                    <a:pt x="207332" y="30173"/>
                    <a:pt x="209159" y="28347"/>
                    <a:pt x="209159" y="26096"/>
                  </a:cubicBezTo>
                  <a:cubicBezTo>
                    <a:pt x="209159" y="23845"/>
                    <a:pt x="207332" y="22018"/>
                    <a:pt x="205082" y="22018"/>
                  </a:cubicBezTo>
                  <a:lnTo>
                    <a:pt x="190403" y="22018"/>
                  </a:lnTo>
                  <a:cubicBezTo>
                    <a:pt x="188935" y="22018"/>
                    <a:pt x="187597" y="22801"/>
                    <a:pt x="186880" y="24106"/>
                  </a:cubicBezTo>
                  <a:lnTo>
                    <a:pt x="181041" y="34414"/>
                  </a:lnTo>
                  <a:lnTo>
                    <a:pt x="160034" y="55454"/>
                  </a:lnTo>
                  <a:cubicBezTo>
                    <a:pt x="159283" y="56204"/>
                    <a:pt x="158827" y="57248"/>
                    <a:pt x="158827" y="58324"/>
                  </a:cubicBezTo>
                  <a:lnTo>
                    <a:pt x="158827" y="100339"/>
                  </a:lnTo>
                  <a:lnTo>
                    <a:pt x="125130" y="100339"/>
                  </a:lnTo>
                  <a:lnTo>
                    <a:pt x="125130" y="89705"/>
                  </a:lnTo>
                  <a:cubicBezTo>
                    <a:pt x="125130" y="87454"/>
                    <a:pt x="123304" y="85627"/>
                    <a:pt x="121053" y="85627"/>
                  </a:cubicBezTo>
                  <a:cubicBezTo>
                    <a:pt x="118802" y="85627"/>
                    <a:pt x="116975" y="87454"/>
                    <a:pt x="116975" y="89705"/>
                  </a:cubicBezTo>
                  <a:lnTo>
                    <a:pt x="116975" y="100339"/>
                  </a:lnTo>
                  <a:lnTo>
                    <a:pt x="108820" y="100339"/>
                  </a:lnTo>
                  <a:lnTo>
                    <a:pt x="108820" y="50561"/>
                  </a:lnTo>
                  <a:lnTo>
                    <a:pt x="116975" y="50561"/>
                  </a:lnTo>
                  <a:lnTo>
                    <a:pt x="116975" y="60901"/>
                  </a:lnTo>
                  <a:cubicBezTo>
                    <a:pt x="116975" y="63152"/>
                    <a:pt x="118802" y="64979"/>
                    <a:pt x="121053" y="64979"/>
                  </a:cubicBezTo>
                  <a:cubicBezTo>
                    <a:pt x="123304" y="64979"/>
                    <a:pt x="125130" y="63152"/>
                    <a:pt x="125130" y="60901"/>
                  </a:cubicBezTo>
                  <a:lnTo>
                    <a:pt x="125130" y="50561"/>
                  </a:lnTo>
                  <a:lnTo>
                    <a:pt x="134916" y="50561"/>
                  </a:lnTo>
                  <a:cubicBezTo>
                    <a:pt x="141669" y="50561"/>
                    <a:pt x="147149" y="45081"/>
                    <a:pt x="147149" y="38328"/>
                  </a:cubicBezTo>
                  <a:lnTo>
                    <a:pt x="147149" y="12232"/>
                  </a:lnTo>
                  <a:cubicBezTo>
                    <a:pt x="147149" y="5480"/>
                    <a:pt x="141669" y="0"/>
                    <a:pt x="134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105200" y="3183675"/>
              <a:ext cx="1227350" cy="203900"/>
            </a:xfrm>
            <a:custGeom>
              <a:avLst/>
              <a:gdLst/>
              <a:ahLst/>
              <a:cxnLst/>
              <a:rect l="l" t="t" r="r" b="b"/>
              <a:pathLst>
                <a:path w="49094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62"/>
                    <a:pt x="1827" y="8156"/>
                    <a:pt x="4078" y="8156"/>
                  </a:cubicBezTo>
                  <a:lnTo>
                    <a:pt x="45016" y="8156"/>
                  </a:lnTo>
                  <a:cubicBezTo>
                    <a:pt x="47267" y="8156"/>
                    <a:pt x="49093" y="6362"/>
                    <a:pt x="49093" y="4078"/>
                  </a:cubicBezTo>
                  <a:cubicBezTo>
                    <a:pt x="49093" y="1828"/>
                    <a:pt x="47267" y="1"/>
                    <a:pt x="4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697450" y="31836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58"/>
                    <a:pt x="1207" y="1208"/>
                  </a:cubicBezTo>
                  <a:cubicBezTo>
                    <a:pt x="457" y="1958"/>
                    <a:pt x="0" y="3035"/>
                    <a:pt x="0" y="4078"/>
                  </a:cubicBezTo>
                  <a:cubicBezTo>
                    <a:pt x="0" y="5155"/>
                    <a:pt x="457" y="6231"/>
                    <a:pt x="1207" y="6982"/>
                  </a:cubicBezTo>
                  <a:cubicBezTo>
                    <a:pt x="1958" y="7732"/>
                    <a:pt x="3001" y="8156"/>
                    <a:pt x="4078" y="8156"/>
                  </a:cubicBezTo>
                  <a:cubicBezTo>
                    <a:pt x="5154" y="8156"/>
                    <a:pt x="6198" y="7732"/>
                    <a:pt x="6981" y="6982"/>
                  </a:cubicBezTo>
                  <a:cubicBezTo>
                    <a:pt x="7731" y="6231"/>
                    <a:pt x="8155" y="5155"/>
                    <a:pt x="8155" y="4078"/>
                  </a:cubicBezTo>
                  <a:cubicBezTo>
                    <a:pt x="8155" y="3035"/>
                    <a:pt x="7731" y="1958"/>
                    <a:pt x="6981" y="1208"/>
                  </a:cubicBezTo>
                  <a:cubicBezTo>
                    <a:pt x="6198" y="458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3"/>
          <p:cNvGrpSpPr/>
          <p:nvPr/>
        </p:nvGrpSpPr>
        <p:grpSpPr>
          <a:xfrm flipH="1">
            <a:off x="1512788" y="4209398"/>
            <a:ext cx="874924" cy="910750"/>
            <a:chOff x="1466250" y="238125"/>
            <a:chExt cx="4668750" cy="5219200"/>
          </a:xfrm>
        </p:grpSpPr>
        <p:sp>
          <p:nvSpPr>
            <p:cNvPr id="242" name="Google Shape;242;p13"/>
            <p:cNvSpPr/>
            <p:nvPr/>
          </p:nvSpPr>
          <p:spPr>
            <a:xfrm>
              <a:off x="1466250" y="1087850"/>
              <a:ext cx="3818175" cy="4369475"/>
            </a:xfrm>
            <a:custGeom>
              <a:avLst/>
              <a:gdLst/>
              <a:ahLst/>
              <a:cxnLst/>
              <a:rect l="l" t="t" r="r" b="b"/>
              <a:pathLst>
                <a:path w="152727" h="174779" extrusionOk="0">
                  <a:moveTo>
                    <a:pt x="140494" y="8156"/>
                  </a:moveTo>
                  <a:cubicBezTo>
                    <a:pt x="142745" y="8156"/>
                    <a:pt x="144572" y="9983"/>
                    <a:pt x="144572" y="12233"/>
                  </a:cubicBezTo>
                  <a:cubicBezTo>
                    <a:pt x="144572" y="14484"/>
                    <a:pt x="142745" y="16311"/>
                    <a:pt x="140494" y="16311"/>
                  </a:cubicBezTo>
                  <a:cubicBezTo>
                    <a:pt x="138244" y="16311"/>
                    <a:pt x="136417" y="14484"/>
                    <a:pt x="136417" y="12233"/>
                  </a:cubicBezTo>
                  <a:cubicBezTo>
                    <a:pt x="136417" y="9983"/>
                    <a:pt x="138244" y="8156"/>
                    <a:pt x="140494" y="8156"/>
                  </a:cubicBezTo>
                  <a:close/>
                  <a:moveTo>
                    <a:pt x="129371" y="17322"/>
                  </a:moveTo>
                  <a:cubicBezTo>
                    <a:pt x="130610" y="19997"/>
                    <a:pt x="132763" y="22150"/>
                    <a:pt x="135438" y="23357"/>
                  </a:cubicBezTo>
                  <a:lnTo>
                    <a:pt x="119291" y="81094"/>
                  </a:lnTo>
                  <a:lnTo>
                    <a:pt x="98349" y="60152"/>
                  </a:lnTo>
                  <a:lnTo>
                    <a:pt x="118117" y="40384"/>
                  </a:lnTo>
                  <a:cubicBezTo>
                    <a:pt x="119715" y="38819"/>
                    <a:pt x="119715" y="36242"/>
                    <a:pt x="118117" y="34643"/>
                  </a:cubicBezTo>
                  <a:cubicBezTo>
                    <a:pt x="117318" y="33844"/>
                    <a:pt x="116274" y="33444"/>
                    <a:pt x="115230" y="33444"/>
                  </a:cubicBezTo>
                  <a:cubicBezTo>
                    <a:pt x="114186" y="33444"/>
                    <a:pt x="113143" y="33844"/>
                    <a:pt x="112343" y="34643"/>
                  </a:cubicBezTo>
                  <a:lnTo>
                    <a:pt x="92576" y="54411"/>
                  </a:lnTo>
                  <a:lnTo>
                    <a:pt x="71634" y="33469"/>
                  </a:lnTo>
                  <a:lnTo>
                    <a:pt x="129371" y="17322"/>
                  </a:lnTo>
                  <a:close/>
                  <a:moveTo>
                    <a:pt x="43287" y="16637"/>
                  </a:moveTo>
                  <a:lnTo>
                    <a:pt x="50529" y="23879"/>
                  </a:lnTo>
                  <a:cubicBezTo>
                    <a:pt x="41787" y="33991"/>
                    <a:pt x="37024" y="46745"/>
                    <a:pt x="37024" y="60217"/>
                  </a:cubicBezTo>
                  <a:cubicBezTo>
                    <a:pt x="37024" y="62468"/>
                    <a:pt x="38851" y="64295"/>
                    <a:pt x="41102" y="64295"/>
                  </a:cubicBezTo>
                  <a:cubicBezTo>
                    <a:pt x="43352" y="64295"/>
                    <a:pt x="45179" y="62468"/>
                    <a:pt x="45179" y="60217"/>
                  </a:cubicBezTo>
                  <a:cubicBezTo>
                    <a:pt x="45179" y="48898"/>
                    <a:pt x="49093" y="38199"/>
                    <a:pt x="56302" y="29685"/>
                  </a:cubicBezTo>
                  <a:lnTo>
                    <a:pt x="60902" y="34252"/>
                  </a:lnTo>
                  <a:lnTo>
                    <a:pt x="118476" y="91826"/>
                  </a:lnTo>
                  <a:cubicBezTo>
                    <a:pt x="118476" y="91826"/>
                    <a:pt x="118476" y="91826"/>
                    <a:pt x="118476" y="91858"/>
                  </a:cubicBezTo>
                  <a:lnTo>
                    <a:pt x="136221" y="109571"/>
                  </a:lnTo>
                  <a:cubicBezTo>
                    <a:pt x="124151" y="120219"/>
                    <a:pt x="108556" y="126032"/>
                    <a:pt x="92569" y="126032"/>
                  </a:cubicBezTo>
                  <a:cubicBezTo>
                    <a:pt x="89848" y="126032"/>
                    <a:pt x="87116" y="125864"/>
                    <a:pt x="84388" y="125522"/>
                  </a:cubicBezTo>
                  <a:lnTo>
                    <a:pt x="84388" y="116878"/>
                  </a:lnTo>
                  <a:cubicBezTo>
                    <a:pt x="84388" y="115410"/>
                    <a:pt x="83605" y="114073"/>
                    <a:pt x="82333" y="113355"/>
                  </a:cubicBezTo>
                  <a:lnTo>
                    <a:pt x="57738" y="99198"/>
                  </a:lnTo>
                  <a:cubicBezTo>
                    <a:pt x="57107" y="98852"/>
                    <a:pt x="56412" y="98671"/>
                    <a:pt x="55710" y="98671"/>
                  </a:cubicBezTo>
                  <a:cubicBezTo>
                    <a:pt x="55287" y="98671"/>
                    <a:pt x="54860" y="98737"/>
                    <a:pt x="54443" y="98872"/>
                  </a:cubicBezTo>
                  <a:cubicBezTo>
                    <a:pt x="53334" y="99231"/>
                    <a:pt x="52453" y="100046"/>
                    <a:pt x="51964" y="101090"/>
                  </a:cubicBezTo>
                  <a:lnTo>
                    <a:pt x="48474" y="109049"/>
                  </a:lnTo>
                  <a:cubicBezTo>
                    <a:pt x="47658" y="108299"/>
                    <a:pt x="46843" y="107549"/>
                    <a:pt x="46060" y="106766"/>
                  </a:cubicBezTo>
                  <a:cubicBezTo>
                    <a:pt x="33632" y="94338"/>
                    <a:pt x="26781" y="77799"/>
                    <a:pt x="26781" y="60217"/>
                  </a:cubicBezTo>
                  <a:cubicBezTo>
                    <a:pt x="26781" y="44005"/>
                    <a:pt x="32620" y="28674"/>
                    <a:pt x="43287" y="16637"/>
                  </a:cubicBezTo>
                  <a:close/>
                  <a:moveTo>
                    <a:pt x="57607" y="108527"/>
                  </a:moveTo>
                  <a:lnTo>
                    <a:pt x="76233" y="119227"/>
                  </a:lnTo>
                  <a:lnTo>
                    <a:pt x="76233" y="144605"/>
                  </a:lnTo>
                  <a:lnTo>
                    <a:pt x="41721" y="144605"/>
                  </a:lnTo>
                  <a:lnTo>
                    <a:pt x="57607" y="108527"/>
                  </a:lnTo>
                  <a:close/>
                  <a:moveTo>
                    <a:pt x="87096" y="152760"/>
                  </a:moveTo>
                  <a:cubicBezTo>
                    <a:pt x="95577" y="152760"/>
                    <a:pt x="102688" y="158697"/>
                    <a:pt x="104547" y="166623"/>
                  </a:cubicBezTo>
                  <a:lnTo>
                    <a:pt x="8612" y="166623"/>
                  </a:lnTo>
                  <a:cubicBezTo>
                    <a:pt x="10471" y="158697"/>
                    <a:pt x="17583" y="152760"/>
                    <a:pt x="26096" y="152760"/>
                  </a:cubicBezTo>
                  <a:close/>
                  <a:moveTo>
                    <a:pt x="140494" y="1"/>
                  </a:moveTo>
                  <a:cubicBezTo>
                    <a:pt x="134884" y="1"/>
                    <a:pt x="130121" y="3850"/>
                    <a:pt x="128719" y="9037"/>
                  </a:cubicBezTo>
                  <a:lnTo>
                    <a:pt x="65045" y="26847"/>
                  </a:lnTo>
                  <a:lnTo>
                    <a:pt x="46060" y="7895"/>
                  </a:lnTo>
                  <a:cubicBezTo>
                    <a:pt x="45277" y="7096"/>
                    <a:pt x="44233" y="6696"/>
                    <a:pt x="43189" y="6696"/>
                  </a:cubicBezTo>
                  <a:cubicBezTo>
                    <a:pt x="42145" y="6696"/>
                    <a:pt x="41102" y="7096"/>
                    <a:pt x="40319" y="7895"/>
                  </a:cubicBezTo>
                  <a:cubicBezTo>
                    <a:pt x="26325" y="21856"/>
                    <a:pt x="18626" y="40450"/>
                    <a:pt x="18626" y="60217"/>
                  </a:cubicBezTo>
                  <a:cubicBezTo>
                    <a:pt x="18626" y="79985"/>
                    <a:pt x="26325" y="98578"/>
                    <a:pt x="40319" y="112539"/>
                  </a:cubicBezTo>
                  <a:cubicBezTo>
                    <a:pt x="41819" y="114040"/>
                    <a:pt x="43385" y="115508"/>
                    <a:pt x="45016" y="116878"/>
                  </a:cubicBezTo>
                  <a:lnTo>
                    <a:pt x="32816" y="144605"/>
                  </a:lnTo>
                  <a:lnTo>
                    <a:pt x="26096" y="144605"/>
                  </a:lnTo>
                  <a:cubicBezTo>
                    <a:pt x="11678" y="144605"/>
                    <a:pt x="1" y="156315"/>
                    <a:pt x="1" y="170701"/>
                  </a:cubicBezTo>
                  <a:cubicBezTo>
                    <a:pt x="1" y="172951"/>
                    <a:pt x="1795" y="174778"/>
                    <a:pt x="4078" y="174778"/>
                  </a:cubicBezTo>
                  <a:lnTo>
                    <a:pt x="109114" y="174778"/>
                  </a:lnTo>
                  <a:cubicBezTo>
                    <a:pt x="111365" y="174778"/>
                    <a:pt x="113191" y="172951"/>
                    <a:pt x="113191" y="170701"/>
                  </a:cubicBezTo>
                  <a:cubicBezTo>
                    <a:pt x="113191" y="156315"/>
                    <a:pt x="101481" y="144605"/>
                    <a:pt x="87096" y="144605"/>
                  </a:cubicBezTo>
                  <a:lnTo>
                    <a:pt x="84388" y="144605"/>
                  </a:lnTo>
                  <a:lnTo>
                    <a:pt x="84388" y="133742"/>
                  </a:lnTo>
                  <a:cubicBezTo>
                    <a:pt x="87096" y="134069"/>
                    <a:pt x="89836" y="134199"/>
                    <a:pt x="92543" y="134199"/>
                  </a:cubicBezTo>
                  <a:cubicBezTo>
                    <a:pt x="112017" y="134199"/>
                    <a:pt x="130969" y="126501"/>
                    <a:pt x="144963" y="112539"/>
                  </a:cubicBezTo>
                  <a:cubicBezTo>
                    <a:pt x="146529" y="110941"/>
                    <a:pt x="146529" y="108364"/>
                    <a:pt x="144963" y="106766"/>
                  </a:cubicBezTo>
                  <a:lnTo>
                    <a:pt x="125881" y="87716"/>
                  </a:lnTo>
                  <a:lnTo>
                    <a:pt x="143724" y="24042"/>
                  </a:lnTo>
                  <a:cubicBezTo>
                    <a:pt x="148910" y="22639"/>
                    <a:pt x="152727" y="17877"/>
                    <a:pt x="152727" y="12233"/>
                  </a:cubicBezTo>
                  <a:cubicBezTo>
                    <a:pt x="152727" y="5481"/>
                    <a:pt x="147247" y="1"/>
                    <a:pt x="140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876650" y="666250"/>
              <a:ext cx="830200" cy="829375"/>
            </a:xfrm>
            <a:custGeom>
              <a:avLst/>
              <a:gdLst/>
              <a:ahLst/>
              <a:cxnLst/>
              <a:rect l="l" t="t" r="r" b="b"/>
              <a:pathLst>
                <a:path w="33208" h="33175" extrusionOk="0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cubicBezTo>
                    <a:pt x="15626" y="8155"/>
                    <a:pt x="25053" y="17550"/>
                    <a:pt x="25053" y="29097"/>
                  </a:cubicBezTo>
                  <a:cubicBezTo>
                    <a:pt x="25053" y="31348"/>
                    <a:pt x="26847" y="33175"/>
                    <a:pt x="29130" y="33175"/>
                  </a:cubicBezTo>
                  <a:cubicBezTo>
                    <a:pt x="31381" y="33175"/>
                    <a:pt x="33208" y="31348"/>
                    <a:pt x="33208" y="29097"/>
                  </a:cubicBezTo>
                  <a:cubicBezTo>
                    <a:pt x="33208" y="13048"/>
                    <a:pt x="20127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876650" y="238125"/>
              <a:ext cx="1258350" cy="1257500"/>
            </a:xfrm>
            <a:custGeom>
              <a:avLst/>
              <a:gdLst/>
              <a:ahLst/>
              <a:cxnLst/>
              <a:rect l="l" t="t" r="r" b="b"/>
              <a:pathLst>
                <a:path w="50334" h="50300" extrusionOk="0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cubicBezTo>
                    <a:pt x="1" y="6328"/>
                    <a:pt x="1828" y="8155"/>
                    <a:pt x="4078" y="8155"/>
                  </a:cubicBezTo>
                  <a:cubicBezTo>
                    <a:pt x="25085" y="8155"/>
                    <a:pt x="42178" y="25248"/>
                    <a:pt x="42178" y="46222"/>
                  </a:cubicBezTo>
                  <a:cubicBezTo>
                    <a:pt x="42178" y="48473"/>
                    <a:pt x="43972" y="50300"/>
                    <a:pt x="46256" y="50300"/>
                  </a:cubicBezTo>
                  <a:cubicBezTo>
                    <a:pt x="48507" y="50300"/>
                    <a:pt x="50333" y="48473"/>
                    <a:pt x="50333" y="46222"/>
                  </a:cubicBezTo>
                  <a:cubicBezTo>
                    <a:pt x="50333" y="20746"/>
                    <a:pt x="29587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477875" y="169132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8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8" y="7699"/>
                    <a:pt x="6949" y="6949"/>
                  </a:cubicBezTo>
                  <a:cubicBezTo>
                    <a:pt x="7732" y="6198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175"/>
                  </a:cubicBezTo>
                  <a:cubicBezTo>
                    <a:pt x="6198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456275" y="2895000"/>
              <a:ext cx="203875" cy="203900"/>
            </a:xfrm>
            <a:custGeom>
              <a:avLst/>
              <a:gdLst/>
              <a:ahLst/>
              <a:cxnLst/>
              <a:rect l="l" t="t" r="r" b="b"/>
              <a:pathLst>
                <a:path w="8155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cubicBezTo>
                    <a:pt x="6328" y="8155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474750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41300" y="354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517175" y="1586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2026250" y="1721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6096350" y="3182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2918975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8338850" y="2739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6857438" y="3583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8721450" y="262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8905650" y="2626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7205225" y="2938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5986500" y="18718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604413" y="1907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559783" y="2223577"/>
            <a:ext cx="1067848" cy="1067848"/>
            <a:chOff x="1190625" y="238125"/>
            <a:chExt cx="5219200" cy="5219200"/>
          </a:xfrm>
        </p:grpSpPr>
        <p:sp>
          <p:nvSpPr>
            <p:cNvPr id="261" name="Google Shape;261;p13"/>
            <p:cNvSpPr/>
            <p:nvPr/>
          </p:nvSpPr>
          <p:spPr>
            <a:xfrm>
              <a:off x="4396325" y="3221875"/>
              <a:ext cx="1316250" cy="1200575"/>
            </a:xfrm>
            <a:custGeom>
              <a:avLst/>
              <a:gdLst/>
              <a:ahLst/>
              <a:cxnLst/>
              <a:rect l="l" t="t" r="r" b="b"/>
              <a:pathLst>
                <a:path w="52650" h="48023" extrusionOk="0">
                  <a:moveTo>
                    <a:pt x="30337" y="8161"/>
                  </a:moveTo>
                  <a:cubicBezTo>
                    <a:pt x="34545" y="8259"/>
                    <a:pt x="38231" y="9923"/>
                    <a:pt x="40710" y="12858"/>
                  </a:cubicBezTo>
                  <a:cubicBezTo>
                    <a:pt x="43222" y="15794"/>
                    <a:pt x="44233" y="19708"/>
                    <a:pt x="43646" y="23851"/>
                  </a:cubicBezTo>
                  <a:cubicBezTo>
                    <a:pt x="43026" y="28190"/>
                    <a:pt x="40710" y="32267"/>
                    <a:pt x="37122" y="35301"/>
                  </a:cubicBezTo>
                  <a:cubicBezTo>
                    <a:pt x="33604" y="38275"/>
                    <a:pt x="29334" y="39869"/>
                    <a:pt x="25019" y="39869"/>
                  </a:cubicBezTo>
                  <a:cubicBezTo>
                    <a:pt x="24932" y="39869"/>
                    <a:pt x="24846" y="39869"/>
                    <a:pt x="24759" y="39868"/>
                  </a:cubicBezTo>
                  <a:cubicBezTo>
                    <a:pt x="20584" y="39770"/>
                    <a:pt x="16898" y="38106"/>
                    <a:pt x="14419" y="35170"/>
                  </a:cubicBezTo>
                  <a:cubicBezTo>
                    <a:pt x="9134" y="28940"/>
                    <a:pt x="10733" y="18860"/>
                    <a:pt x="18007" y="12728"/>
                  </a:cubicBezTo>
                  <a:cubicBezTo>
                    <a:pt x="21497" y="9759"/>
                    <a:pt x="25738" y="8161"/>
                    <a:pt x="29978" y="8161"/>
                  </a:cubicBezTo>
                  <a:close/>
                  <a:moveTo>
                    <a:pt x="30020" y="1"/>
                  </a:moveTo>
                  <a:cubicBezTo>
                    <a:pt x="23804" y="1"/>
                    <a:pt x="17707" y="2307"/>
                    <a:pt x="12722" y="6497"/>
                  </a:cubicBezTo>
                  <a:cubicBezTo>
                    <a:pt x="2056" y="15566"/>
                    <a:pt x="1" y="30767"/>
                    <a:pt x="8188" y="40422"/>
                  </a:cubicBezTo>
                  <a:cubicBezTo>
                    <a:pt x="12201" y="45185"/>
                    <a:pt x="18039" y="47859"/>
                    <a:pt x="24596" y="48023"/>
                  </a:cubicBezTo>
                  <a:lnTo>
                    <a:pt x="25118" y="48023"/>
                  </a:lnTo>
                  <a:cubicBezTo>
                    <a:pt x="31316" y="48023"/>
                    <a:pt x="37416" y="45707"/>
                    <a:pt x="42374" y="41499"/>
                  </a:cubicBezTo>
                  <a:cubicBezTo>
                    <a:pt x="47495" y="37193"/>
                    <a:pt x="50822" y="31321"/>
                    <a:pt x="51736" y="25026"/>
                  </a:cubicBezTo>
                  <a:cubicBezTo>
                    <a:pt x="52649" y="18534"/>
                    <a:pt x="50953" y="12336"/>
                    <a:pt x="46941" y="7607"/>
                  </a:cubicBezTo>
                  <a:cubicBezTo>
                    <a:pt x="42928" y="2844"/>
                    <a:pt x="37089" y="137"/>
                    <a:pt x="30533" y="6"/>
                  </a:cubicBezTo>
                  <a:cubicBezTo>
                    <a:pt x="30362" y="3"/>
                    <a:pt x="30191" y="1"/>
                    <a:pt x="30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109275" y="1328375"/>
              <a:ext cx="1212675" cy="1107525"/>
            </a:xfrm>
            <a:custGeom>
              <a:avLst/>
              <a:gdLst/>
              <a:ahLst/>
              <a:cxnLst/>
              <a:rect l="l" t="t" r="r" b="b"/>
              <a:pathLst>
                <a:path w="48507" h="44301" extrusionOk="0">
                  <a:moveTo>
                    <a:pt x="24555" y="8157"/>
                  </a:moveTo>
                  <a:cubicBezTo>
                    <a:pt x="27678" y="8157"/>
                    <a:pt x="30884" y="9160"/>
                    <a:pt x="33632" y="11224"/>
                  </a:cubicBezTo>
                  <a:cubicBezTo>
                    <a:pt x="36763" y="13573"/>
                    <a:pt x="38851" y="16932"/>
                    <a:pt x="39471" y="20684"/>
                  </a:cubicBezTo>
                  <a:cubicBezTo>
                    <a:pt x="40090" y="24370"/>
                    <a:pt x="39242" y="27991"/>
                    <a:pt x="37057" y="30894"/>
                  </a:cubicBezTo>
                  <a:cubicBezTo>
                    <a:pt x="34457" y="34354"/>
                    <a:pt x="30419" y="36152"/>
                    <a:pt x="26236" y="36152"/>
                  </a:cubicBezTo>
                  <a:cubicBezTo>
                    <a:pt x="23125" y="36152"/>
                    <a:pt x="19932" y="35157"/>
                    <a:pt x="17191" y="33112"/>
                  </a:cubicBezTo>
                  <a:cubicBezTo>
                    <a:pt x="10765" y="28284"/>
                    <a:pt x="9232" y="19444"/>
                    <a:pt x="13766" y="13410"/>
                  </a:cubicBezTo>
                  <a:cubicBezTo>
                    <a:pt x="16343" y="9955"/>
                    <a:pt x="20374" y="8157"/>
                    <a:pt x="24555" y="8157"/>
                  </a:cubicBezTo>
                  <a:close/>
                  <a:moveTo>
                    <a:pt x="24585" y="0"/>
                  </a:moveTo>
                  <a:cubicBezTo>
                    <a:pt x="17918" y="0"/>
                    <a:pt x="11430" y="2926"/>
                    <a:pt x="7242" y="8517"/>
                  </a:cubicBezTo>
                  <a:cubicBezTo>
                    <a:pt x="0" y="18172"/>
                    <a:pt x="2284" y="32101"/>
                    <a:pt x="12298" y="39636"/>
                  </a:cubicBezTo>
                  <a:cubicBezTo>
                    <a:pt x="16506" y="42767"/>
                    <a:pt x="21432" y="44301"/>
                    <a:pt x="26227" y="44301"/>
                  </a:cubicBezTo>
                  <a:cubicBezTo>
                    <a:pt x="32914" y="44301"/>
                    <a:pt x="39405" y="41365"/>
                    <a:pt x="43581" y="35787"/>
                  </a:cubicBezTo>
                  <a:cubicBezTo>
                    <a:pt x="47104" y="31089"/>
                    <a:pt x="48506" y="25251"/>
                    <a:pt x="47495" y="19346"/>
                  </a:cubicBezTo>
                  <a:cubicBezTo>
                    <a:pt x="46516" y="13507"/>
                    <a:pt x="43320" y="8288"/>
                    <a:pt x="38492" y="4667"/>
                  </a:cubicBezTo>
                  <a:cubicBezTo>
                    <a:pt x="34295" y="1523"/>
                    <a:pt x="29394" y="0"/>
                    <a:pt x="24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845450" y="2331300"/>
              <a:ext cx="1054475" cy="1035075"/>
            </a:xfrm>
            <a:custGeom>
              <a:avLst/>
              <a:gdLst/>
              <a:ahLst/>
              <a:cxnLst/>
              <a:rect l="l" t="t" r="r" b="b"/>
              <a:pathLst>
                <a:path w="42179" h="41403" extrusionOk="0">
                  <a:moveTo>
                    <a:pt x="21073" y="8163"/>
                  </a:moveTo>
                  <a:cubicBezTo>
                    <a:pt x="24661" y="8163"/>
                    <a:pt x="28184" y="9664"/>
                    <a:pt x="30663" y="12599"/>
                  </a:cubicBezTo>
                  <a:cubicBezTo>
                    <a:pt x="35165" y="17884"/>
                    <a:pt x="34480" y="25811"/>
                    <a:pt x="29196" y="30279"/>
                  </a:cubicBezTo>
                  <a:cubicBezTo>
                    <a:pt x="26858" y="32283"/>
                    <a:pt x="23983" y="33260"/>
                    <a:pt x="21119" y="33260"/>
                  </a:cubicBezTo>
                  <a:cubicBezTo>
                    <a:pt x="17549" y="33260"/>
                    <a:pt x="13995" y="31743"/>
                    <a:pt x="11516" y="28812"/>
                  </a:cubicBezTo>
                  <a:cubicBezTo>
                    <a:pt x="7047" y="23527"/>
                    <a:pt x="7699" y="15600"/>
                    <a:pt x="12983" y="11132"/>
                  </a:cubicBezTo>
                  <a:cubicBezTo>
                    <a:pt x="15332" y="9142"/>
                    <a:pt x="18203" y="8163"/>
                    <a:pt x="21073" y="8163"/>
                  </a:cubicBezTo>
                  <a:close/>
                  <a:moveTo>
                    <a:pt x="21043" y="0"/>
                  </a:moveTo>
                  <a:cubicBezTo>
                    <a:pt x="16160" y="0"/>
                    <a:pt x="11487" y="1696"/>
                    <a:pt x="7699" y="4901"/>
                  </a:cubicBezTo>
                  <a:cubicBezTo>
                    <a:pt x="3491" y="8489"/>
                    <a:pt x="914" y="13480"/>
                    <a:pt x="457" y="18993"/>
                  </a:cubicBezTo>
                  <a:cubicBezTo>
                    <a:pt x="1" y="24506"/>
                    <a:pt x="1697" y="29888"/>
                    <a:pt x="5285" y="34096"/>
                  </a:cubicBezTo>
                  <a:cubicBezTo>
                    <a:pt x="9395" y="38924"/>
                    <a:pt x="15234" y="41403"/>
                    <a:pt x="21106" y="41403"/>
                  </a:cubicBezTo>
                  <a:cubicBezTo>
                    <a:pt x="25836" y="41403"/>
                    <a:pt x="30598" y="39804"/>
                    <a:pt x="34480" y="36510"/>
                  </a:cubicBezTo>
                  <a:cubicBezTo>
                    <a:pt x="38721" y="32922"/>
                    <a:pt x="41265" y="27931"/>
                    <a:pt x="41722" y="22418"/>
                  </a:cubicBezTo>
                  <a:cubicBezTo>
                    <a:pt x="42178" y="16905"/>
                    <a:pt x="40482" y="11556"/>
                    <a:pt x="36894" y="7315"/>
                  </a:cubicBezTo>
                  <a:cubicBezTo>
                    <a:pt x="33306" y="3107"/>
                    <a:pt x="28315" y="530"/>
                    <a:pt x="22802" y="73"/>
                  </a:cubicBezTo>
                  <a:cubicBezTo>
                    <a:pt x="22214" y="25"/>
                    <a:pt x="21627" y="0"/>
                    <a:pt x="2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810200" y="3920250"/>
              <a:ext cx="790225" cy="776200"/>
            </a:xfrm>
            <a:custGeom>
              <a:avLst/>
              <a:gdLst/>
              <a:ahLst/>
              <a:cxnLst/>
              <a:rect l="l" t="t" r="r" b="b"/>
              <a:pathLst>
                <a:path w="31609" h="31048" extrusionOk="0">
                  <a:moveTo>
                    <a:pt x="15788" y="8149"/>
                  </a:moveTo>
                  <a:cubicBezTo>
                    <a:pt x="15984" y="8149"/>
                    <a:pt x="16212" y="8181"/>
                    <a:pt x="16408" y="8181"/>
                  </a:cubicBezTo>
                  <a:cubicBezTo>
                    <a:pt x="18365" y="8344"/>
                    <a:pt x="20159" y="9258"/>
                    <a:pt x="21431" y="10758"/>
                  </a:cubicBezTo>
                  <a:cubicBezTo>
                    <a:pt x="22703" y="12259"/>
                    <a:pt x="23291" y="14183"/>
                    <a:pt x="23128" y="16141"/>
                  </a:cubicBezTo>
                  <a:cubicBezTo>
                    <a:pt x="22964" y="18098"/>
                    <a:pt x="22051" y="19859"/>
                    <a:pt x="20551" y="21131"/>
                  </a:cubicBezTo>
                  <a:cubicBezTo>
                    <a:pt x="19208" y="22270"/>
                    <a:pt x="17551" y="22886"/>
                    <a:pt x="15815" y="22886"/>
                  </a:cubicBezTo>
                  <a:cubicBezTo>
                    <a:pt x="15612" y="22886"/>
                    <a:pt x="15407" y="22877"/>
                    <a:pt x="15201" y="22860"/>
                  </a:cubicBezTo>
                  <a:cubicBezTo>
                    <a:pt x="13244" y="22697"/>
                    <a:pt x="11450" y="21784"/>
                    <a:pt x="10177" y="20283"/>
                  </a:cubicBezTo>
                  <a:cubicBezTo>
                    <a:pt x="8905" y="18783"/>
                    <a:pt x="8285" y="16891"/>
                    <a:pt x="8449" y="14901"/>
                  </a:cubicBezTo>
                  <a:cubicBezTo>
                    <a:pt x="8612" y="12944"/>
                    <a:pt x="9525" y="11182"/>
                    <a:pt x="11026" y="9910"/>
                  </a:cubicBezTo>
                  <a:cubicBezTo>
                    <a:pt x="12396" y="8768"/>
                    <a:pt x="14059" y="8149"/>
                    <a:pt x="15788" y="8149"/>
                  </a:cubicBezTo>
                  <a:close/>
                  <a:moveTo>
                    <a:pt x="15745" y="1"/>
                  </a:moveTo>
                  <a:cubicBezTo>
                    <a:pt x="12086" y="1"/>
                    <a:pt x="8593" y="1296"/>
                    <a:pt x="5774" y="3680"/>
                  </a:cubicBezTo>
                  <a:cubicBezTo>
                    <a:pt x="2610" y="6355"/>
                    <a:pt x="685" y="10106"/>
                    <a:pt x="326" y="14249"/>
                  </a:cubicBezTo>
                  <a:cubicBezTo>
                    <a:pt x="0" y="18359"/>
                    <a:pt x="1272" y="22404"/>
                    <a:pt x="3947" y="25568"/>
                  </a:cubicBezTo>
                  <a:cubicBezTo>
                    <a:pt x="6655" y="28732"/>
                    <a:pt x="10406" y="30656"/>
                    <a:pt x="14516" y="30983"/>
                  </a:cubicBezTo>
                  <a:cubicBezTo>
                    <a:pt x="14973" y="31015"/>
                    <a:pt x="15397" y="31048"/>
                    <a:pt x="15821" y="31048"/>
                  </a:cubicBezTo>
                  <a:cubicBezTo>
                    <a:pt x="19507" y="31048"/>
                    <a:pt x="22997" y="29776"/>
                    <a:pt x="25835" y="27362"/>
                  </a:cubicBezTo>
                  <a:cubicBezTo>
                    <a:pt x="28999" y="24687"/>
                    <a:pt x="30924" y="20936"/>
                    <a:pt x="31283" y="16793"/>
                  </a:cubicBezTo>
                  <a:cubicBezTo>
                    <a:pt x="31609" y="12683"/>
                    <a:pt x="30337" y="8638"/>
                    <a:pt x="27629" y="5506"/>
                  </a:cubicBezTo>
                  <a:cubicBezTo>
                    <a:pt x="24954" y="2342"/>
                    <a:pt x="21203" y="385"/>
                    <a:pt x="17093" y="59"/>
                  </a:cubicBezTo>
                  <a:cubicBezTo>
                    <a:pt x="16642" y="20"/>
                    <a:pt x="16192" y="1"/>
                    <a:pt x="15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780025" y="996900"/>
              <a:ext cx="690750" cy="616975"/>
            </a:xfrm>
            <a:custGeom>
              <a:avLst/>
              <a:gdLst/>
              <a:ahLst/>
              <a:cxnLst/>
              <a:rect l="l" t="t" r="r" b="b"/>
              <a:pathLst>
                <a:path w="27630" h="24679" extrusionOk="0">
                  <a:moveTo>
                    <a:pt x="13831" y="8140"/>
                  </a:moveTo>
                  <a:cubicBezTo>
                    <a:pt x="15005" y="8140"/>
                    <a:pt x="16180" y="8662"/>
                    <a:pt x="16995" y="9641"/>
                  </a:cubicBezTo>
                  <a:cubicBezTo>
                    <a:pt x="17713" y="10489"/>
                    <a:pt x="18072" y="11566"/>
                    <a:pt x="17974" y="12675"/>
                  </a:cubicBezTo>
                  <a:cubicBezTo>
                    <a:pt x="17876" y="13784"/>
                    <a:pt x="17387" y="14795"/>
                    <a:pt x="16506" y="15513"/>
                  </a:cubicBezTo>
                  <a:cubicBezTo>
                    <a:pt x="15750" y="16152"/>
                    <a:pt x="14812" y="16507"/>
                    <a:pt x="13831" y="16507"/>
                  </a:cubicBezTo>
                  <a:cubicBezTo>
                    <a:pt x="13712" y="16507"/>
                    <a:pt x="13592" y="16502"/>
                    <a:pt x="13472" y="16491"/>
                  </a:cubicBezTo>
                  <a:cubicBezTo>
                    <a:pt x="12363" y="16393"/>
                    <a:pt x="11352" y="15871"/>
                    <a:pt x="10634" y="15023"/>
                  </a:cubicBezTo>
                  <a:cubicBezTo>
                    <a:pt x="9917" y="14175"/>
                    <a:pt x="9558" y="13099"/>
                    <a:pt x="9656" y="11990"/>
                  </a:cubicBezTo>
                  <a:cubicBezTo>
                    <a:pt x="9753" y="10881"/>
                    <a:pt x="10275" y="9869"/>
                    <a:pt x="11123" y="9152"/>
                  </a:cubicBezTo>
                  <a:cubicBezTo>
                    <a:pt x="11906" y="8467"/>
                    <a:pt x="12852" y="8140"/>
                    <a:pt x="13831" y="8140"/>
                  </a:cubicBezTo>
                  <a:close/>
                  <a:moveTo>
                    <a:pt x="13799" y="0"/>
                  </a:moveTo>
                  <a:cubicBezTo>
                    <a:pt x="10981" y="0"/>
                    <a:pt x="8151" y="958"/>
                    <a:pt x="5839" y="2921"/>
                  </a:cubicBezTo>
                  <a:cubicBezTo>
                    <a:pt x="653" y="7325"/>
                    <a:pt x="0" y="15121"/>
                    <a:pt x="4404" y="20308"/>
                  </a:cubicBezTo>
                  <a:cubicBezTo>
                    <a:pt x="6557" y="22819"/>
                    <a:pt x="9525" y="24353"/>
                    <a:pt x="12820" y="24613"/>
                  </a:cubicBezTo>
                  <a:cubicBezTo>
                    <a:pt x="13146" y="24646"/>
                    <a:pt x="13505" y="24679"/>
                    <a:pt x="13831" y="24679"/>
                  </a:cubicBezTo>
                  <a:cubicBezTo>
                    <a:pt x="16767" y="24679"/>
                    <a:pt x="19539" y="23635"/>
                    <a:pt x="21790" y="21743"/>
                  </a:cubicBezTo>
                  <a:cubicBezTo>
                    <a:pt x="26977" y="17339"/>
                    <a:pt x="27629" y="9543"/>
                    <a:pt x="23225" y="4357"/>
                  </a:cubicBezTo>
                  <a:cubicBezTo>
                    <a:pt x="20785" y="1482"/>
                    <a:pt x="17302" y="0"/>
                    <a:pt x="1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7319" y="0"/>
                  </a:moveTo>
                  <a:cubicBezTo>
                    <a:pt x="58651" y="0"/>
                    <a:pt x="16767" y="34642"/>
                    <a:pt x="7666" y="82365"/>
                  </a:cubicBezTo>
                  <a:cubicBezTo>
                    <a:pt x="7405" y="83800"/>
                    <a:pt x="6361" y="84975"/>
                    <a:pt x="4991" y="85431"/>
                  </a:cubicBezTo>
                  <a:cubicBezTo>
                    <a:pt x="4991" y="85431"/>
                    <a:pt x="4958" y="85464"/>
                    <a:pt x="4958" y="85464"/>
                  </a:cubicBezTo>
                  <a:cubicBezTo>
                    <a:pt x="1990" y="86443"/>
                    <a:pt x="0" y="89215"/>
                    <a:pt x="0" y="92347"/>
                  </a:cubicBezTo>
                  <a:lnTo>
                    <a:pt x="0" y="110549"/>
                  </a:lnTo>
                  <a:cubicBezTo>
                    <a:pt x="0" y="113680"/>
                    <a:pt x="1990" y="116453"/>
                    <a:pt x="4958" y="117432"/>
                  </a:cubicBezTo>
                  <a:cubicBezTo>
                    <a:pt x="6361" y="117921"/>
                    <a:pt x="7405" y="119128"/>
                    <a:pt x="7698" y="120628"/>
                  </a:cubicBezTo>
                  <a:cubicBezTo>
                    <a:pt x="11515" y="140559"/>
                    <a:pt x="21138" y="158728"/>
                    <a:pt x="35588" y="173179"/>
                  </a:cubicBezTo>
                  <a:cubicBezTo>
                    <a:pt x="50039" y="187597"/>
                    <a:pt x="68208" y="197252"/>
                    <a:pt x="88139" y="201069"/>
                  </a:cubicBezTo>
                  <a:cubicBezTo>
                    <a:pt x="89639" y="201362"/>
                    <a:pt x="90846" y="202406"/>
                    <a:pt x="91336" y="203809"/>
                  </a:cubicBezTo>
                  <a:cubicBezTo>
                    <a:pt x="92314" y="206777"/>
                    <a:pt x="95087" y="208767"/>
                    <a:pt x="98251" y="208767"/>
                  </a:cubicBezTo>
                  <a:lnTo>
                    <a:pt x="116420" y="208767"/>
                  </a:lnTo>
                  <a:cubicBezTo>
                    <a:pt x="119552" y="208767"/>
                    <a:pt x="122324" y="206777"/>
                    <a:pt x="123303" y="203809"/>
                  </a:cubicBezTo>
                  <a:cubicBezTo>
                    <a:pt x="123792" y="202406"/>
                    <a:pt x="124967" y="201362"/>
                    <a:pt x="126402" y="201101"/>
                  </a:cubicBezTo>
                  <a:cubicBezTo>
                    <a:pt x="174125" y="192001"/>
                    <a:pt x="208767" y="150117"/>
                    <a:pt x="208767" y="101448"/>
                  </a:cubicBezTo>
                  <a:cubicBezTo>
                    <a:pt x="208767" y="98610"/>
                    <a:pt x="208637" y="95739"/>
                    <a:pt x="208408" y="92934"/>
                  </a:cubicBezTo>
                  <a:cubicBezTo>
                    <a:pt x="208223" y="90804"/>
                    <a:pt x="206460" y="89200"/>
                    <a:pt x="204364" y="89200"/>
                  </a:cubicBezTo>
                  <a:cubicBezTo>
                    <a:pt x="204245" y="89200"/>
                    <a:pt x="204125" y="89205"/>
                    <a:pt x="204005" y="89215"/>
                  </a:cubicBezTo>
                  <a:cubicBezTo>
                    <a:pt x="201754" y="89411"/>
                    <a:pt x="200090" y="91368"/>
                    <a:pt x="200286" y="93619"/>
                  </a:cubicBezTo>
                  <a:cubicBezTo>
                    <a:pt x="200514" y="96196"/>
                    <a:pt x="200612" y="98838"/>
                    <a:pt x="200612" y="101448"/>
                  </a:cubicBezTo>
                  <a:cubicBezTo>
                    <a:pt x="200612" y="146202"/>
                    <a:pt x="168743" y="184726"/>
                    <a:pt x="124869" y="193077"/>
                  </a:cubicBezTo>
                  <a:cubicBezTo>
                    <a:pt x="120759" y="193860"/>
                    <a:pt x="117334" y="196730"/>
                    <a:pt x="115801" y="200612"/>
                  </a:cubicBezTo>
                  <a:lnTo>
                    <a:pt x="98838" y="200612"/>
                  </a:lnTo>
                  <a:cubicBezTo>
                    <a:pt x="97305" y="196730"/>
                    <a:pt x="93847" y="193860"/>
                    <a:pt x="89672" y="193077"/>
                  </a:cubicBezTo>
                  <a:cubicBezTo>
                    <a:pt x="52551" y="185966"/>
                    <a:pt x="22801" y="156217"/>
                    <a:pt x="15690" y="119095"/>
                  </a:cubicBezTo>
                  <a:cubicBezTo>
                    <a:pt x="14907" y="114920"/>
                    <a:pt x="12037" y="111462"/>
                    <a:pt x="8155" y="109929"/>
                  </a:cubicBezTo>
                  <a:lnTo>
                    <a:pt x="8155" y="92967"/>
                  </a:lnTo>
                  <a:cubicBezTo>
                    <a:pt x="12037" y="91433"/>
                    <a:pt x="14907" y="88008"/>
                    <a:pt x="15690" y="83898"/>
                  </a:cubicBezTo>
                  <a:cubicBezTo>
                    <a:pt x="24041" y="40025"/>
                    <a:pt x="62565" y="8155"/>
                    <a:pt x="107319" y="8155"/>
                  </a:cubicBezTo>
                  <a:cubicBezTo>
                    <a:pt x="122357" y="8155"/>
                    <a:pt x="137330" y="11808"/>
                    <a:pt x="150541" y="18756"/>
                  </a:cubicBezTo>
                  <a:cubicBezTo>
                    <a:pt x="153833" y="20478"/>
                    <a:pt x="157468" y="21343"/>
                    <a:pt x="161104" y="21343"/>
                  </a:cubicBezTo>
                  <a:cubicBezTo>
                    <a:pt x="164564" y="21343"/>
                    <a:pt x="168024" y="20559"/>
                    <a:pt x="171189" y="18985"/>
                  </a:cubicBezTo>
                  <a:cubicBezTo>
                    <a:pt x="171339" y="18910"/>
                    <a:pt x="171495" y="18873"/>
                    <a:pt x="171645" y="18873"/>
                  </a:cubicBezTo>
                  <a:cubicBezTo>
                    <a:pt x="171887" y="18873"/>
                    <a:pt x="172117" y="18967"/>
                    <a:pt x="172298" y="19148"/>
                  </a:cubicBezTo>
                  <a:lnTo>
                    <a:pt x="189619" y="36469"/>
                  </a:lnTo>
                  <a:cubicBezTo>
                    <a:pt x="189913" y="36763"/>
                    <a:pt x="189978" y="37187"/>
                    <a:pt x="189782" y="37578"/>
                  </a:cubicBezTo>
                  <a:cubicBezTo>
                    <a:pt x="186553" y="44069"/>
                    <a:pt x="186651" y="51800"/>
                    <a:pt x="190011" y="58226"/>
                  </a:cubicBezTo>
                  <a:cubicBezTo>
                    <a:pt x="190728" y="59596"/>
                    <a:pt x="191413" y="60967"/>
                    <a:pt x="192066" y="62369"/>
                  </a:cubicBezTo>
                  <a:cubicBezTo>
                    <a:pt x="192754" y="63865"/>
                    <a:pt x="194220" y="64739"/>
                    <a:pt x="195760" y="64739"/>
                  </a:cubicBezTo>
                  <a:cubicBezTo>
                    <a:pt x="196335" y="64739"/>
                    <a:pt x="196921" y="64616"/>
                    <a:pt x="197481" y="64359"/>
                  </a:cubicBezTo>
                  <a:cubicBezTo>
                    <a:pt x="199503" y="63413"/>
                    <a:pt x="200416" y="60999"/>
                    <a:pt x="199470" y="58944"/>
                  </a:cubicBezTo>
                  <a:cubicBezTo>
                    <a:pt x="198753" y="57444"/>
                    <a:pt x="198003" y="55910"/>
                    <a:pt x="197220" y="54443"/>
                  </a:cubicBezTo>
                  <a:cubicBezTo>
                    <a:pt x="195067" y="50332"/>
                    <a:pt x="195034" y="45374"/>
                    <a:pt x="197089" y="41199"/>
                  </a:cubicBezTo>
                  <a:cubicBezTo>
                    <a:pt x="198851" y="37676"/>
                    <a:pt x="198166" y="33468"/>
                    <a:pt x="195393" y="30695"/>
                  </a:cubicBezTo>
                  <a:lnTo>
                    <a:pt x="178072" y="13374"/>
                  </a:lnTo>
                  <a:cubicBezTo>
                    <a:pt x="176325" y="11627"/>
                    <a:pt x="174009" y="10709"/>
                    <a:pt x="171653" y="10709"/>
                  </a:cubicBezTo>
                  <a:cubicBezTo>
                    <a:pt x="170269" y="10709"/>
                    <a:pt x="168872" y="11026"/>
                    <a:pt x="167568" y="11678"/>
                  </a:cubicBezTo>
                  <a:cubicBezTo>
                    <a:pt x="165521" y="12686"/>
                    <a:pt x="163286" y="13191"/>
                    <a:pt x="161054" y="13191"/>
                  </a:cubicBezTo>
                  <a:cubicBezTo>
                    <a:pt x="158735" y="13191"/>
                    <a:pt x="156419" y="12645"/>
                    <a:pt x="154325" y="11547"/>
                  </a:cubicBezTo>
                  <a:cubicBezTo>
                    <a:pt x="139939" y="3980"/>
                    <a:pt x="123695" y="0"/>
                    <a:pt x="107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112950" y="2045400"/>
              <a:ext cx="226725" cy="204575"/>
            </a:xfrm>
            <a:custGeom>
              <a:avLst/>
              <a:gdLst/>
              <a:ahLst/>
              <a:cxnLst/>
              <a:rect l="l" t="t" r="r" b="b"/>
              <a:pathLst>
                <a:path w="9069" h="8183" extrusionOk="0">
                  <a:moveTo>
                    <a:pt x="4537" y="1"/>
                  </a:moveTo>
                  <a:cubicBezTo>
                    <a:pt x="4169" y="1"/>
                    <a:pt x="3795" y="51"/>
                    <a:pt x="3426" y="158"/>
                  </a:cubicBezTo>
                  <a:cubicBezTo>
                    <a:pt x="1273" y="745"/>
                    <a:pt x="1" y="2996"/>
                    <a:pt x="588" y="5149"/>
                  </a:cubicBezTo>
                  <a:cubicBezTo>
                    <a:pt x="620" y="5181"/>
                    <a:pt x="620" y="5214"/>
                    <a:pt x="620" y="5214"/>
                  </a:cubicBezTo>
                  <a:cubicBezTo>
                    <a:pt x="1110" y="7008"/>
                    <a:pt x="2741" y="8182"/>
                    <a:pt x="4535" y="8182"/>
                  </a:cubicBezTo>
                  <a:cubicBezTo>
                    <a:pt x="4893" y="8182"/>
                    <a:pt x="5252" y="8150"/>
                    <a:pt x="5611" y="8052"/>
                  </a:cubicBezTo>
                  <a:cubicBezTo>
                    <a:pt x="7764" y="7465"/>
                    <a:pt x="9069" y="5214"/>
                    <a:pt x="8482" y="3061"/>
                  </a:cubicBezTo>
                  <a:cubicBezTo>
                    <a:pt x="8482" y="3028"/>
                    <a:pt x="8449" y="2996"/>
                    <a:pt x="8449" y="2963"/>
                  </a:cubicBezTo>
                  <a:cubicBezTo>
                    <a:pt x="7963" y="1180"/>
                    <a:pt x="6312" y="1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698275" y="274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58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655450" y="24301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24"/>
                    <a:pt x="1208" y="1175"/>
                  </a:cubicBezTo>
                  <a:cubicBezTo>
                    <a:pt x="425" y="1925"/>
                    <a:pt x="1" y="3001"/>
                    <a:pt x="1" y="4078"/>
                  </a:cubicBezTo>
                  <a:cubicBezTo>
                    <a:pt x="1" y="5122"/>
                    <a:pt x="425" y="6198"/>
                    <a:pt x="1208" y="6948"/>
                  </a:cubicBezTo>
                  <a:cubicBezTo>
                    <a:pt x="1958" y="7698"/>
                    <a:pt x="3002" y="8155"/>
                    <a:pt x="4078" y="8155"/>
                  </a:cubicBezTo>
                  <a:cubicBezTo>
                    <a:pt x="5155" y="8155"/>
                    <a:pt x="6199" y="7698"/>
                    <a:pt x="6949" y="6948"/>
                  </a:cubicBezTo>
                  <a:cubicBezTo>
                    <a:pt x="7732" y="6198"/>
                    <a:pt x="8156" y="5122"/>
                    <a:pt x="8156" y="4078"/>
                  </a:cubicBezTo>
                  <a:cubicBezTo>
                    <a:pt x="8156" y="3001"/>
                    <a:pt x="7732" y="1925"/>
                    <a:pt x="6949" y="1175"/>
                  </a:cubicBezTo>
                  <a:cubicBezTo>
                    <a:pt x="6199" y="424"/>
                    <a:pt x="5155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137000" y="47029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25" y="425"/>
                    <a:pt x="1175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175" y="6949"/>
                  </a:cubicBezTo>
                  <a:cubicBezTo>
                    <a:pt x="1925" y="7732"/>
                    <a:pt x="3002" y="8156"/>
                    <a:pt x="4078" y="8156"/>
                  </a:cubicBezTo>
                  <a:cubicBezTo>
                    <a:pt x="5122" y="8156"/>
                    <a:pt x="6198" y="7732"/>
                    <a:pt x="6949" y="6949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699" y="1958"/>
                    <a:pt x="6949" y="1208"/>
                  </a:cubicBezTo>
                  <a:cubicBezTo>
                    <a:pt x="6198" y="425"/>
                    <a:pt x="5122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349425" y="15535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25"/>
                    <a:pt x="1" y="3002"/>
                    <a:pt x="1" y="4078"/>
                  </a:cubicBezTo>
                  <a:cubicBezTo>
                    <a:pt x="1" y="5122"/>
                    <a:pt x="425" y="6199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9" y="7699"/>
                    <a:pt x="6949" y="6949"/>
                  </a:cubicBezTo>
                  <a:cubicBezTo>
                    <a:pt x="7699" y="6199"/>
                    <a:pt x="8156" y="5122"/>
                    <a:pt x="8156" y="4078"/>
                  </a:cubicBezTo>
                  <a:cubicBezTo>
                    <a:pt x="8156" y="3002"/>
                    <a:pt x="7732" y="1925"/>
                    <a:pt x="6949" y="1175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3"/>
          <p:cNvSpPr/>
          <p:nvPr/>
        </p:nvSpPr>
        <p:spPr>
          <a:xfrm>
            <a:off x="2012050" y="2826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2692225" y="2451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2099288" y="31471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3"/>
          <p:cNvGrpSpPr/>
          <p:nvPr/>
        </p:nvGrpSpPr>
        <p:grpSpPr>
          <a:xfrm rot="-1470832">
            <a:off x="6814181" y="1763421"/>
            <a:ext cx="1306397" cy="794805"/>
            <a:chOff x="238125" y="475150"/>
            <a:chExt cx="6878700" cy="4307125"/>
          </a:xfrm>
        </p:grpSpPr>
        <p:sp>
          <p:nvSpPr>
            <p:cNvPr id="276" name="Google Shape;276;p13"/>
            <p:cNvSpPr/>
            <p:nvPr/>
          </p:nvSpPr>
          <p:spPr>
            <a:xfrm>
              <a:off x="1083750" y="903175"/>
              <a:ext cx="4531125" cy="3879100"/>
            </a:xfrm>
            <a:custGeom>
              <a:avLst/>
              <a:gdLst/>
              <a:ahLst/>
              <a:cxnLst/>
              <a:rect l="l" t="t" r="r" b="b"/>
              <a:pathLst>
                <a:path w="181245" h="155164" extrusionOk="0">
                  <a:moveTo>
                    <a:pt x="104001" y="8755"/>
                  </a:moveTo>
                  <a:cubicBezTo>
                    <a:pt x="141866" y="8755"/>
                    <a:pt x="172662" y="39551"/>
                    <a:pt x="172662" y="77920"/>
                  </a:cubicBezTo>
                  <a:cubicBezTo>
                    <a:pt x="172662" y="119247"/>
                    <a:pt x="138696" y="146710"/>
                    <a:pt x="103278" y="146710"/>
                  </a:cubicBezTo>
                  <a:cubicBezTo>
                    <a:pt x="86342" y="146710"/>
                    <a:pt x="69075" y="140431"/>
                    <a:pt x="55030" y="126386"/>
                  </a:cubicBezTo>
                  <a:cubicBezTo>
                    <a:pt x="11612" y="82969"/>
                    <a:pt x="42409" y="8755"/>
                    <a:pt x="104001" y="8755"/>
                  </a:cubicBezTo>
                  <a:close/>
                  <a:moveTo>
                    <a:pt x="103198" y="1"/>
                  </a:moveTo>
                  <a:cubicBezTo>
                    <a:pt x="84184" y="1"/>
                    <a:pt x="64787" y="7075"/>
                    <a:pt x="48972" y="22891"/>
                  </a:cubicBezTo>
                  <a:cubicBezTo>
                    <a:pt x="1" y="71357"/>
                    <a:pt x="34836" y="155163"/>
                    <a:pt x="104001" y="155163"/>
                  </a:cubicBezTo>
                  <a:cubicBezTo>
                    <a:pt x="146410" y="155163"/>
                    <a:pt x="181245" y="120328"/>
                    <a:pt x="181245" y="77920"/>
                  </a:cubicBezTo>
                  <a:cubicBezTo>
                    <a:pt x="181245" y="31092"/>
                    <a:pt x="143060" y="1"/>
                    <a:pt x="103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38125" y="2217675"/>
              <a:ext cx="6878700" cy="1138375"/>
            </a:xfrm>
            <a:custGeom>
              <a:avLst/>
              <a:gdLst/>
              <a:ahLst/>
              <a:cxnLst/>
              <a:rect l="l" t="t" r="r" b="b"/>
              <a:pathLst>
                <a:path w="275148" h="45535" extrusionOk="0">
                  <a:moveTo>
                    <a:pt x="227750" y="1"/>
                  </a:moveTo>
                  <a:cubicBezTo>
                    <a:pt x="225680" y="1"/>
                    <a:pt x="224092" y="1433"/>
                    <a:pt x="223652" y="3631"/>
                  </a:cubicBezTo>
                  <a:cubicBezTo>
                    <a:pt x="223652" y="5651"/>
                    <a:pt x="225167" y="8175"/>
                    <a:pt x="227186" y="8175"/>
                  </a:cubicBezTo>
                  <a:cubicBezTo>
                    <a:pt x="257478" y="12719"/>
                    <a:pt x="266061" y="18272"/>
                    <a:pt x="266565" y="19787"/>
                  </a:cubicBezTo>
                  <a:cubicBezTo>
                    <a:pt x="264546" y="25845"/>
                    <a:pt x="219109" y="36952"/>
                    <a:pt x="137322" y="36952"/>
                  </a:cubicBezTo>
                  <a:cubicBezTo>
                    <a:pt x="55534" y="36952"/>
                    <a:pt x="10602" y="25845"/>
                    <a:pt x="8078" y="20292"/>
                  </a:cubicBezTo>
                  <a:cubicBezTo>
                    <a:pt x="9087" y="18272"/>
                    <a:pt x="17670" y="12719"/>
                    <a:pt x="50486" y="7670"/>
                  </a:cubicBezTo>
                  <a:cubicBezTo>
                    <a:pt x="54020" y="6156"/>
                    <a:pt x="53515" y="602"/>
                    <a:pt x="49476" y="97"/>
                  </a:cubicBezTo>
                  <a:cubicBezTo>
                    <a:pt x="0" y="6660"/>
                    <a:pt x="0" y="16253"/>
                    <a:pt x="0" y="19787"/>
                  </a:cubicBezTo>
                  <a:cubicBezTo>
                    <a:pt x="0" y="45534"/>
                    <a:pt x="131768" y="45534"/>
                    <a:pt x="137826" y="45534"/>
                  </a:cubicBezTo>
                  <a:cubicBezTo>
                    <a:pt x="143380" y="45534"/>
                    <a:pt x="275148" y="45534"/>
                    <a:pt x="275148" y="19787"/>
                  </a:cubicBezTo>
                  <a:cubicBezTo>
                    <a:pt x="275148" y="14233"/>
                    <a:pt x="270099" y="6156"/>
                    <a:pt x="228701" y="97"/>
                  </a:cubicBezTo>
                  <a:cubicBezTo>
                    <a:pt x="228375" y="32"/>
                    <a:pt x="228057" y="1"/>
                    <a:pt x="227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640100" y="475150"/>
              <a:ext cx="1460100" cy="1252725"/>
            </a:xfrm>
            <a:custGeom>
              <a:avLst/>
              <a:gdLst/>
              <a:ahLst/>
              <a:cxnLst/>
              <a:rect l="l" t="t" r="r" b="b"/>
              <a:pathLst>
                <a:path w="58404" h="50109" extrusionOk="0">
                  <a:moveTo>
                    <a:pt x="33321" y="8711"/>
                  </a:moveTo>
                  <a:cubicBezTo>
                    <a:pt x="42409" y="8711"/>
                    <a:pt x="49982" y="16283"/>
                    <a:pt x="49477" y="25371"/>
                  </a:cubicBezTo>
                  <a:cubicBezTo>
                    <a:pt x="49477" y="35160"/>
                    <a:pt x="41577" y="41564"/>
                    <a:pt x="33173" y="41564"/>
                  </a:cubicBezTo>
                  <a:cubicBezTo>
                    <a:pt x="29007" y="41564"/>
                    <a:pt x="24718" y="39991"/>
                    <a:pt x="21205" y="36478"/>
                  </a:cubicBezTo>
                  <a:cubicBezTo>
                    <a:pt x="11107" y="26381"/>
                    <a:pt x="18680" y="8711"/>
                    <a:pt x="33321" y="8711"/>
                  </a:cubicBezTo>
                  <a:close/>
                  <a:moveTo>
                    <a:pt x="32834" y="0"/>
                  </a:moveTo>
                  <a:cubicBezTo>
                    <a:pt x="26776" y="0"/>
                    <a:pt x="20627" y="2220"/>
                    <a:pt x="15651" y="7196"/>
                  </a:cubicBezTo>
                  <a:cubicBezTo>
                    <a:pt x="1" y="22847"/>
                    <a:pt x="10603" y="50109"/>
                    <a:pt x="33321" y="50109"/>
                  </a:cubicBezTo>
                  <a:cubicBezTo>
                    <a:pt x="46952" y="50109"/>
                    <a:pt x="58059" y="39002"/>
                    <a:pt x="58059" y="25371"/>
                  </a:cubicBezTo>
                  <a:cubicBezTo>
                    <a:pt x="58404" y="10219"/>
                    <a:pt x="45830" y="0"/>
                    <a:pt x="3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3"/>
          <p:cNvSpPr/>
          <p:nvPr/>
        </p:nvSpPr>
        <p:spPr>
          <a:xfrm>
            <a:off x="2918975" y="47050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3099138" y="4965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/>
          <p:nvPr/>
        </p:nvSpPr>
        <p:spPr>
          <a:xfrm rot="10800000" flipH="1">
            <a:off x="1072457" y="1198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 rot="10800000" flipH="1">
            <a:off x="620082" y="1262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 rot="10800000" flipH="1">
            <a:off x="4254582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 rot="10800000" flipH="1">
            <a:off x="2880157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 rot="10800000" flipH="1">
            <a:off x="7175407" y="300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 rot="10800000" flipH="1">
            <a:off x="7655770" y="3824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 rot="10800000" flipH="1">
            <a:off x="5976132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 rot="10800000" flipH="1">
            <a:off x="7811620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 rot="10800000" flipH="1">
            <a:off x="1141957" y="32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1284557" y="22682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 rot="10800000" flipH="1">
            <a:off x="9010932" y="35571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 rot="10800000" flipH="1">
            <a:off x="464657" y="4538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 rot="10800000" flipH="1">
            <a:off x="507257" y="3667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 rot="10800000" flipH="1">
            <a:off x="1509320" y="6751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 rot="10800000" flipH="1">
            <a:off x="6284282" y="1912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 rot="10800000" flipH="1">
            <a:off x="3106907" y="3949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 rot="10800000" flipH="1">
            <a:off x="8951982" y="21570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 rot="10800000" flipH="1">
            <a:off x="7366920" y="928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 rot="10800000" flipH="1">
            <a:off x="8909382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 rot="10800000" flipH="1">
            <a:off x="9010932" y="16296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 rot="10800000" flipH="1">
            <a:off x="6174432" y="3223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 rot="10800000" flipH="1">
            <a:off x="792345" y="3187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 rot="10800000" flipH="1">
            <a:off x="8293620" y="23354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 rot="10800000" flipH="1">
            <a:off x="2880157" y="26437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 rot="10800000" flipH="1">
            <a:off x="8380857" y="2015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 rot="10800000" flipH="1">
            <a:off x="3106907" y="390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 rot="10800000" flipH="1">
            <a:off x="2103482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 rot="10800000" flipH="1">
            <a:off x="8423470" y="4360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 rot="10800000" flipH="1">
            <a:off x="7493507" y="458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 rot="10800000" flipH="1">
            <a:off x="7714482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 rot="10800000" flipH="1">
            <a:off x="1834732" y="12622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 rot="10800000">
            <a:off x="3564382" y="477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 rot="10800000">
            <a:off x="6677007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 rot="10800000">
            <a:off x="4531895" y="4702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4"/>
          <p:cNvGrpSpPr/>
          <p:nvPr/>
        </p:nvGrpSpPr>
        <p:grpSpPr>
          <a:xfrm>
            <a:off x="7755086" y="359015"/>
            <a:ext cx="1148055" cy="744702"/>
            <a:chOff x="238125" y="475150"/>
            <a:chExt cx="6878700" cy="4307125"/>
          </a:xfrm>
        </p:grpSpPr>
        <p:sp>
          <p:nvSpPr>
            <p:cNvPr id="317" name="Google Shape;317;p14"/>
            <p:cNvSpPr/>
            <p:nvPr/>
          </p:nvSpPr>
          <p:spPr>
            <a:xfrm>
              <a:off x="1083750" y="903175"/>
              <a:ext cx="4531125" cy="3879100"/>
            </a:xfrm>
            <a:custGeom>
              <a:avLst/>
              <a:gdLst/>
              <a:ahLst/>
              <a:cxnLst/>
              <a:rect l="l" t="t" r="r" b="b"/>
              <a:pathLst>
                <a:path w="181245" h="155164" extrusionOk="0">
                  <a:moveTo>
                    <a:pt x="104001" y="8755"/>
                  </a:moveTo>
                  <a:cubicBezTo>
                    <a:pt x="141866" y="8755"/>
                    <a:pt x="172662" y="39551"/>
                    <a:pt x="172662" y="77920"/>
                  </a:cubicBezTo>
                  <a:cubicBezTo>
                    <a:pt x="172662" y="119247"/>
                    <a:pt x="138696" y="146710"/>
                    <a:pt x="103278" y="146710"/>
                  </a:cubicBezTo>
                  <a:cubicBezTo>
                    <a:pt x="86342" y="146710"/>
                    <a:pt x="69075" y="140431"/>
                    <a:pt x="55030" y="126386"/>
                  </a:cubicBezTo>
                  <a:cubicBezTo>
                    <a:pt x="11612" y="82969"/>
                    <a:pt x="42409" y="8755"/>
                    <a:pt x="104001" y="8755"/>
                  </a:cubicBezTo>
                  <a:close/>
                  <a:moveTo>
                    <a:pt x="103198" y="1"/>
                  </a:moveTo>
                  <a:cubicBezTo>
                    <a:pt x="84184" y="1"/>
                    <a:pt x="64787" y="7075"/>
                    <a:pt x="48972" y="22891"/>
                  </a:cubicBezTo>
                  <a:cubicBezTo>
                    <a:pt x="1" y="71357"/>
                    <a:pt x="34836" y="155163"/>
                    <a:pt x="104001" y="155163"/>
                  </a:cubicBezTo>
                  <a:cubicBezTo>
                    <a:pt x="146410" y="155163"/>
                    <a:pt x="181245" y="120328"/>
                    <a:pt x="181245" y="77920"/>
                  </a:cubicBezTo>
                  <a:cubicBezTo>
                    <a:pt x="181245" y="31092"/>
                    <a:pt x="143060" y="1"/>
                    <a:pt x="103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38125" y="2217675"/>
              <a:ext cx="6878700" cy="1138375"/>
            </a:xfrm>
            <a:custGeom>
              <a:avLst/>
              <a:gdLst/>
              <a:ahLst/>
              <a:cxnLst/>
              <a:rect l="l" t="t" r="r" b="b"/>
              <a:pathLst>
                <a:path w="275148" h="45535" extrusionOk="0">
                  <a:moveTo>
                    <a:pt x="227750" y="1"/>
                  </a:moveTo>
                  <a:cubicBezTo>
                    <a:pt x="225680" y="1"/>
                    <a:pt x="224092" y="1433"/>
                    <a:pt x="223652" y="3631"/>
                  </a:cubicBezTo>
                  <a:cubicBezTo>
                    <a:pt x="223652" y="5651"/>
                    <a:pt x="225167" y="8175"/>
                    <a:pt x="227186" y="8175"/>
                  </a:cubicBezTo>
                  <a:cubicBezTo>
                    <a:pt x="257478" y="12719"/>
                    <a:pt x="266061" y="18272"/>
                    <a:pt x="266565" y="19787"/>
                  </a:cubicBezTo>
                  <a:cubicBezTo>
                    <a:pt x="264546" y="25845"/>
                    <a:pt x="219109" y="36952"/>
                    <a:pt x="137322" y="36952"/>
                  </a:cubicBezTo>
                  <a:cubicBezTo>
                    <a:pt x="55534" y="36952"/>
                    <a:pt x="10602" y="25845"/>
                    <a:pt x="8078" y="20292"/>
                  </a:cubicBezTo>
                  <a:cubicBezTo>
                    <a:pt x="9087" y="18272"/>
                    <a:pt x="17670" y="12719"/>
                    <a:pt x="50486" y="7670"/>
                  </a:cubicBezTo>
                  <a:cubicBezTo>
                    <a:pt x="54020" y="6156"/>
                    <a:pt x="53515" y="602"/>
                    <a:pt x="49476" y="97"/>
                  </a:cubicBezTo>
                  <a:cubicBezTo>
                    <a:pt x="0" y="6660"/>
                    <a:pt x="0" y="16253"/>
                    <a:pt x="0" y="19787"/>
                  </a:cubicBezTo>
                  <a:cubicBezTo>
                    <a:pt x="0" y="45534"/>
                    <a:pt x="131768" y="45534"/>
                    <a:pt x="137826" y="45534"/>
                  </a:cubicBezTo>
                  <a:cubicBezTo>
                    <a:pt x="143380" y="45534"/>
                    <a:pt x="275148" y="45534"/>
                    <a:pt x="275148" y="19787"/>
                  </a:cubicBezTo>
                  <a:cubicBezTo>
                    <a:pt x="275148" y="14233"/>
                    <a:pt x="270099" y="6156"/>
                    <a:pt x="228701" y="97"/>
                  </a:cubicBezTo>
                  <a:cubicBezTo>
                    <a:pt x="228375" y="32"/>
                    <a:pt x="228057" y="1"/>
                    <a:pt x="227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5640100" y="475150"/>
              <a:ext cx="1460100" cy="1252725"/>
            </a:xfrm>
            <a:custGeom>
              <a:avLst/>
              <a:gdLst/>
              <a:ahLst/>
              <a:cxnLst/>
              <a:rect l="l" t="t" r="r" b="b"/>
              <a:pathLst>
                <a:path w="58404" h="50109" extrusionOk="0">
                  <a:moveTo>
                    <a:pt x="33321" y="8711"/>
                  </a:moveTo>
                  <a:cubicBezTo>
                    <a:pt x="42409" y="8711"/>
                    <a:pt x="49982" y="16283"/>
                    <a:pt x="49477" y="25371"/>
                  </a:cubicBezTo>
                  <a:cubicBezTo>
                    <a:pt x="49477" y="35160"/>
                    <a:pt x="41577" y="41564"/>
                    <a:pt x="33173" y="41564"/>
                  </a:cubicBezTo>
                  <a:cubicBezTo>
                    <a:pt x="29007" y="41564"/>
                    <a:pt x="24718" y="39991"/>
                    <a:pt x="21205" y="36478"/>
                  </a:cubicBezTo>
                  <a:cubicBezTo>
                    <a:pt x="11107" y="26381"/>
                    <a:pt x="18680" y="8711"/>
                    <a:pt x="33321" y="8711"/>
                  </a:cubicBezTo>
                  <a:close/>
                  <a:moveTo>
                    <a:pt x="32834" y="0"/>
                  </a:moveTo>
                  <a:cubicBezTo>
                    <a:pt x="26776" y="0"/>
                    <a:pt x="20627" y="2220"/>
                    <a:pt x="15651" y="7196"/>
                  </a:cubicBezTo>
                  <a:cubicBezTo>
                    <a:pt x="1" y="22847"/>
                    <a:pt x="10603" y="50109"/>
                    <a:pt x="33321" y="50109"/>
                  </a:cubicBezTo>
                  <a:cubicBezTo>
                    <a:pt x="46952" y="50109"/>
                    <a:pt x="58059" y="39002"/>
                    <a:pt x="58059" y="25371"/>
                  </a:cubicBezTo>
                  <a:cubicBezTo>
                    <a:pt x="58404" y="10219"/>
                    <a:pt x="45830" y="0"/>
                    <a:pt x="3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 flipH="1">
            <a:off x="187721" y="4353780"/>
            <a:ext cx="789916" cy="791200"/>
            <a:chOff x="1183275" y="238325"/>
            <a:chExt cx="5234700" cy="5219000"/>
          </a:xfrm>
        </p:grpSpPr>
        <p:sp>
          <p:nvSpPr>
            <p:cNvPr id="321" name="Google Shape;321;p14"/>
            <p:cNvSpPr/>
            <p:nvPr/>
          </p:nvSpPr>
          <p:spPr>
            <a:xfrm>
              <a:off x="1183275" y="238325"/>
              <a:ext cx="5234700" cy="5219000"/>
            </a:xfrm>
            <a:custGeom>
              <a:avLst/>
              <a:gdLst/>
              <a:ahLst/>
              <a:cxnLst/>
              <a:rect l="l" t="t" r="r" b="b"/>
              <a:pathLst>
                <a:path w="209388" h="208760" extrusionOk="0">
                  <a:moveTo>
                    <a:pt x="87095" y="42985"/>
                  </a:moveTo>
                  <a:lnTo>
                    <a:pt x="94468" y="55772"/>
                  </a:lnTo>
                  <a:lnTo>
                    <a:pt x="87487" y="60306"/>
                  </a:lnTo>
                  <a:lnTo>
                    <a:pt x="79886" y="47128"/>
                  </a:lnTo>
                  <a:lnTo>
                    <a:pt x="83475" y="45073"/>
                  </a:lnTo>
                  <a:lnTo>
                    <a:pt x="87095" y="42985"/>
                  </a:lnTo>
                  <a:close/>
                  <a:moveTo>
                    <a:pt x="169899" y="8149"/>
                  </a:moveTo>
                  <a:cubicBezTo>
                    <a:pt x="170433" y="8149"/>
                    <a:pt x="170952" y="8432"/>
                    <a:pt x="171255" y="8930"/>
                  </a:cubicBezTo>
                  <a:lnTo>
                    <a:pt x="200678" y="59947"/>
                  </a:lnTo>
                  <a:cubicBezTo>
                    <a:pt x="200971" y="60437"/>
                    <a:pt x="200906" y="60926"/>
                    <a:pt x="200841" y="61154"/>
                  </a:cubicBezTo>
                  <a:cubicBezTo>
                    <a:pt x="200776" y="61383"/>
                    <a:pt x="200613" y="61807"/>
                    <a:pt x="200123" y="62100"/>
                  </a:cubicBezTo>
                  <a:lnTo>
                    <a:pt x="185771" y="70386"/>
                  </a:lnTo>
                  <a:cubicBezTo>
                    <a:pt x="185527" y="70523"/>
                    <a:pt x="185259" y="70589"/>
                    <a:pt x="184995" y="70589"/>
                  </a:cubicBezTo>
                  <a:cubicBezTo>
                    <a:pt x="184443" y="70589"/>
                    <a:pt x="183904" y="70305"/>
                    <a:pt x="183618" y="69799"/>
                  </a:cubicBezTo>
                  <a:lnTo>
                    <a:pt x="154162" y="18781"/>
                  </a:lnTo>
                  <a:cubicBezTo>
                    <a:pt x="153868" y="18292"/>
                    <a:pt x="153934" y="17835"/>
                    <a:pt x="153999" y="17607"/>
                  </a:cubicBezTo>
                  <a:cubicBezTo>
                    <a:pt x="154064" y="17378"/>
                    <a:pt x="154260" y="16922"/>
                    <a:pt x="154749" y="16628"/>
                  </a:cubicBezTo>
                  <a:lnTo>
                    <a:pt x="169102" y="8375"/>
                  </a:lnTo>
                  <a:cubicBezTo>
                    <a:pt x="169354" y="8222"/>
                    <a:pt x="169628" y="8149"/>
                    <a:pt x="169899" y="8149"/>
                  </a:cubicBezTo>
                  <a:close/>
                  <a:moveTo>
                    <a:pt x="104743" y="98732"/>
                  </a:moveTo>
                  <a:cubicBezTo>
                    <a:pt x="107874" y="98732"/>
                    <a:pt x="110451" y="101277"/>
                    <a:pt x="110451" y="104441"/>
                  </a:cubicBezTo>
                  <a:cubicBezTo>
                    <a:pt x="110451" y="107572"/>
                    <a:pt x="107874" y="110149"/>
                    <a:pt x="104743" y="110149"/>
                  </a:cubicBezTo>
                  <a:cubicBezTo>
                    <a:pt x="101579" y="110149"/>
                    <a:pt x="99034" y="107572"/>
                    <a:pt x="99034" y="104441"/>
                  </a:cubicBezTo>
                  <a:cubicBezTo>
                    <a:pt x="99034" y="101277"/>
                    <a:pt x="101579" y="98732"/>
                    <a:pt x="104743" y="98732"/>
                  </a:cubicBezTo>
                  <a:close/>
                  <a:moveTo>
                    <a:pt x="150737" y="29154"/>
                  </a:moveTo>
                  <a:lnTo>
                    <a:pt x="172918" y="67613"/>
                  </a:lnTo>
                  <a:lnTo>
                    <a:pt x="116225" y="96677"/>
                  </a:lnTo>
                  <a:cubicBezTo>
                    <a:pt x="113713" y="92991"/>
                    <a:pt x="109505" y="90577"/>
                    <a:pt x="104743" y="90577"/>
                  </a:cubicBezTo>
                  <a:cubicBezTo>
                    <a:pt x="97077" y="90577"/>
                    <a:pt x="90879" y="96775"/>
                    <a:pt x="90879" y="104441"/>
                  </a:cubicBezTo>
                  <a:cubicBezTo>
                    <a:pt x="90879" y="106104"/>
                    <a:pt x="91173" y="107735"/>
                    <a:pt x="91727" y="109236"/>
                  </a:cubicBezTo>
                  <a:lnTo>
                    <a:pt x="83312" y="113542"/>
                  </a:lnTo>
                  <a:lnTo>
                    <a:pt x="75124" y="99385"/>
                  </a:lnTo>
                  <a:cubicBezTo>
                    <a:pt x="74358" y="98071"/>
                    <a:pt x="72989" y="97345"/>
                    <a:pt x="71580" y="97345"/>
                  </a:cubicBezTo>
                  <a:cubicBezTo>
                    <a:pt x="70890" y="97345"/>
                    <a:pt x="70190" y="97520"/>
                    <a:pt x="69546" y="97884"/>
                  </a:cubicBezTo>
                  <a:cubicBezTo>
                    <a:pt x="67589" y="99026"/>
                    <a:pt x="66936" y="101505"/>
                    <a:pt x="68045" y="103462"/>
                  </a:cubicBezTo>
                  <a:lnTo>
                    <a:pt x="76037" y="117260"/>
                  </a:lnTo>
                  <a:lnTo>
                    <a:pt x="54965" y="128058"/>
                  </a:lnTo>
                  <a:lnTo>
                    <a:pt x="39405" y="101081"/>
                  </a:lnTo>
                  <a:lnTo>
                    <a:pt x="108820" y="56229"/>
                  </a:lnTo>
                  <a:lnTo>
                    <a:pt x="115018" y="66961"/>
                  </a:lnTo>
                  <a:cubicBezTo>
                    <a:pt x="115768" y="68265"/>
                    <a:pt x="117138" y="68983"/>
                    <a:pt x="118541" y="68983"/>
                  </a:cubicBezTo>
                  <a:cubicBezTo>
                    <a:pt x="119226" y="68983"/>
                    <a:pt x="119944" y="68820"/>
                    <a:pt x="120563" y="68428"/>
                  </a:cubicBezTo>
                  <a:cubicBezTo>
                    <a:pt x="122521" y="67319"/>
                    <a:pt x="123206" y="64840"/>
                    <a:pt x="122064" y="62883"/>
                  </a:cubicBezTo>
                  <a:lnTo>
                    <a:pt x="115670" y="51792"/>
                  </a:lnTo>
                  <a:lnTo>
                    <a:pt x="150737" y="29154"/>
                  </a:lnTo>
                  <a:close/>
                  <a:moveTo>
                    <a:pt x="37611" y="114325"/>
                  </a:moveTo>
                  <a:lnTo>
                    <a:pt x="42602" y="122969"/>
                  </a:lnTo>
                  <a:lnTo>
                    <a:pt x="30076" y="130211"/>
                  </a:lnTo>
                  <a:lnTo>
                    <a:pt x="25085" y="121566"/>
                  </a:lnTo>
                  <a:lnTo>
                    <a:pt x="37611" y="114325"/>
                  </a:lnTo>
                  <a:close/>
                  <a:moveTo>
                    <a:pt x="14712" y="119903"/>
                  </a:moveTo>
                  <a:lnTo>
                    <a:pt x="26325" y="140029"/>
                  </a:lnTo>
                  <a:lnTo>
                    <a:pt x="20290" y="143519"/>
                  </a:lnTo>
                  <a:cubicBezTo>
                    <a:pt x="20223" y="143564"/>
                    <a:pt x="20148" y="143586"/>
                    <a:pt x="20073" y="143586"/>
                  </a:cubicBezTo>
                  <a:cubicBezTo>
                    <a:pt x="19931" y="143586"/>
                    <a:pt x="19789" y="143506"/>
                    <a:pt x="19703" y="143356"/>
                  </a:cubicBezTo>
                  <a:lnTo>
                    <a:pt x="8514" y="123947"/>
                  </a:lnTo>
                  <a:cubicBezTo>
                    <a:pt x="8449" y="123850"/>
                    <a:pt x="8449" y="123752"/>
                    <a:pt x="8482" y="123621"/>
                  </a:cubicBezTo>
                  <a:cubicBezTo>
                    <a:pt x="8482" y="123523"/>
                    <a:pt x="8547" y="123426"/>
                    <a:pt x="8677" y="123393"/>
                  </a:cubicBezTo>
                  <a:lnTo>
                    <a:pt x="14712" y="119903"/>
                  </a:lnTo>
                  <a:close/>
                  <a:moveTo>
                    <a:pt x="169860" y="0"/>
                  </a:moveTo>
                  <a:cubicBezTo>
                    <a:pt x="168213" y="0"/>
                    <a:pt x="166547" y="418"/>
                    <a:pt x="165024" y="1297"/>
                  </a:cubicBezTo>
                  <a:lnTo>
                    <a:pt x="150672" y="9582"/>
                  </a:lnTo>
                  <a:cubicBezTo>
                    <a:pt x="148421" y="10887"/>
                    <a:pt x="146790" y="12975"/>
                    <a:pt x="146137" y="15486"/>
                  </a:cubicBezTo>
                  <a:cubicBezTo>
                    <a:pt x="145550" y="17705"/>
                    <a:pt x="145746" y="19988"/>
                    <a:pt x="146692" y="22043"/>
                  </a:cubicBezTo>
                  <a:lnTo>
                    <a:pt x="101318" y="51336"/>
                  </a:lnTo>
                  <a:lnTo>
                    <a:pt x="94141" y="38907"/>
                  </a:lnTo>
                  <a:lnTo>
                    <a:pt x="94533" y="38679"/>
                  </a:lnTo>
                  <a:cubicBezTo>
                    <a:pt x="96457" y="37570"/>
                    <a:pt x="97142" y="35058"/>
                    <a:pt x="96001" y="33134"/>
                  </a:cubicBezTo>
                  <a:cubicBezTo>
                    <a:pt x="95256" y="31820"/>
                    <a:pt x="93880" y="31080"/>
                    <a:pt x="92474" y="31080"/>
                  </a:cubicBezTo>
                  <a:cubicBezTo>
                    <a:pt x="91785" y="31080"/>
                    <a:pt x="91088" y="31258"/>
                    <a:pt x="90455" y="31633"/>
                  </a:cubicBezTo>
                  <a:lnTo>
                    <a:pt x="79397" y="37994"/>
                  </a:lnTo>
                  <a:lnTo>
                    <a:pt x="72253" y="42104"/>
                  </a:lnTo>
                  <a:lnTo>
                    <a:pt x="68372" y="44388"/>
                  </a:lnTo>
                  <a:cubicBezTo>
                    <a:pt x="66414" y="45497"/>
                    <a:pt x="65729" y="48008"/>
                    <a:pt x="66871" y="49933"/>
                  </a:cubicBezTo>
                  <a:cubicBezTo>
                    <a:pt x="67621" y="51238"/>
                    <a:pt x="68991" y="51988"/>
                    <a:pt x="70394" y="51988"/>
                  </a:cubicBezTo>
                  <a:cubicBezTo>
                    <a:pt x="71112" y="51988"/>
                    <a:pt x="71797" y="51792"/>
                    <a:pt x="72449" y="51434"/>
                  </a:cubicBezTo>
                  <a:lnTo>
                    <a:pt x="72808" y="51205"/>
                  </a:lnTo>
                  <a:lnTo>
                    <a:pt x="80604" y="64742"/>
                  </a:lnTo>
                  <a:lnTo>
                    <a:pt x="31707" y="96351"/>
                  </a:lnTo>
                  <a:cubicBezTo>
                    <a:pt x="29880" y="97525"/>
                    <a:pt x="29293" y="99907"/>
                    <a:pt x="30402" y="101799"/>
                  </a:cubicBezTo>
                  <a:lnTo>
                    <a:pt x="33534" y="107279"/>
                  </a:lnTo>
                  <a:lnTo>
                    <a:pt x="21008" y="114520"/>
                  </a:lnTo>
                  <a:lnTo>
                    <a:pt x="19703" y="112302"/>
                  </a:lnTo>
                  <a:cubicBezTo>
                    <a:pt x="18959" y="110989"/>
                    <a:pt x="17597" y="110248"/>
                    <a:pt x="16191" y="110248"/>
                  </a:cubicBezTo>
                  <a:cubicBezTo>
                    <a:pt x="15501" y="110248"/>
                    <a:pt x="14801" y="110426"/>
                    <a:pt x="14157" y="110802"/>
                  </a:cubicBezTo>
                  <a:lnTo>
                    <a:pt x="4600" y="116314"/>
                  </a:lnTo>
                  <a:cubicBezTo>
                    <a:pt x="2610" y="117456"/>
                    <a:pt x="1175" y="119315"/>
                    <a:pt x="588" y="121534"/>
                  </a:cubicBezTo>
                  <a:cubicBezTo>
                    <a:pt x="0" y="123752"/>
                    <a:pt x="294" y="126035"/>
                    <a:pt x="1436" y="128025"/>
                  </a:cubicBezTo>
                  <a:lnTo>
                    <a:pt x="12657" y="147434"/>
                  </a:lnTo>
                  <a:cubicBezTo>
                    <a:pt x="14255" y="150206"/>
                    <a:pt x="17126" y="151740"/>
                    <a:pt x="20094" y="151740"/>
                  </a:cubicBezTo>
                  <a:cubicBezTo>
                    <a:pt x="21562" y="151740"/>
                    <a:pt x="23030" y="151381"/>
                    <a:pt x="24367" y="150598"/>
                  </a:cubicBezTo>
                  <a:lnTo>
                    <a:pt x="33925" y="145053"/>
                  </a:lnTo>
                  <a:cubicBezTo>
                    <a:pt x="34871" y="144531"/>
                    <a:pt x="35556" y="143650"/>
                    <a:pt x="35850" y="142573"/>
                  </a:cubicBezTo>
                  <a:cubicBezTo>
                    <a:pt x="36111" y="141530"/>
                    <a:pt x="35980" y="140421"/>
                    <a:pt x="35426" y="139507"/>
                  </a:cubicBezTo>
                  <a:lnTo>
                    <a:pt x="34153" y="137256"/>
                  </a:lnTo>
                  <a:lnTo>
                    <a:pt x="46679" y="130015"/>
                  </a:lnTo>
                  <a:lnTo>
                    <a:pt x="49844" y="135495"/>
                  </a:lnTo>
                  <a:cubicBezTo>
                    <a:pt x="50594" y="136800"/>
                    <a:pt x="51964" y="137550"/>
                    <a:pt x="53367" y="137550"/>
                  </a:cubicBezTo>
                  <a:cubicBezTo>
                    <a:pt x="54019" y="137550"/>
                    <a:pt x="54639" y="137387"/>
                    <a:pt x="55226" y="137093"/>
                  </a:cubicBezTo>
                  <a:lnTo>
                    <a:pt x="96816" y="115793"/>
                  </a:lnTo>
                  <a:cubicBezTo>
                    <a:pt x="99034" y="117358"/>
                    <a:pt x="101774" y="118304"/>
                    <a:pt x="104743" y="118304"/>
                  </a:cubicBezTo>
                  <a:cubicBezTo>
                    <a:pt x="105069" y="118304"/>
                    <a:pt x="105395" y="118272"/>
                    <a:pt x="105754" y="118239"/>
                  </a:cubicBezTo>
                  <a:lnTo>
                    <a:pt x="138243" y="200604"/>
                  </a:lnTo>
                  <a:lnTo>
                    <a:pt x="127642" y="200604"/>
                  </a:lnTo>
                  <a:cubicBezTo>
                    <a:pt x="125391" y="200604"/>
                    <a:pt x="123564" y="202431"/>
                    <a:pt x="123564" y="204682"/>
                  </a:cubicBezTo>
                  <a:cubicBezTo>
                    <a:pt x="123564" y="206932"/>
                    <a:pt x="125391" y="208759"/>
                    <a:pt x="127642" y="208759"/>
                  </a:cubicBezTo>
                  <a:lnTo>
                    <a:pt x="159707" y="208759"/>
                  </a:lnTo>
                  <a:cubicBezTo>
                    <a:pt x="161991" y="208759"/>
                    <a:pt x="163785" y="206932"/>
                    <a:pt x="163785" y="204682"/>
                  </a:cubicBezTo>
                  <a:cubicBezTo>
                    <a:pt x="163785" y="202431"/>
                    <a:pt x="161991" y="200604"/>
                    <a:pt x="159707" y="200604"/>
                  </a:cubicBezTo>
                  <a:lnTo>
                    <a:pt x="147018" y="200604"/>
                  </a:lnTo>
                  <a:lnTo>
                    <a:pt x="113354" y="115271"/>
                  </a:lnTo>
                  <a:cubicBezTo>
                    <a:pt x="116486" y="112759"/>
                    <a:pt x="118541" y="108942"/>
                    <a:pt x="118574" y="104637"/>
                  </a:cubicBezTo>
                  <a:lnTo>
                    <a:pt x="177061" y="74659"/>
                  </a:lnTo>
                  <a:cubicBezTo>
                    <a:pt x="178920" y="77301"/>
                    <a:pt x="181921" y="78736"/>
                    <a:pt x="184988" y="78736"/>
                  </a:cubicBezTo>
                  <a:cubicBezTo>
                    <a:pt x="186651" y="78736"/>
                    <a:pt x="188315" y="78345"/>
                    <a:pt x="189848" y="77432"/>
                  </a:cubicBezTo>
                  <a:lnTo>
                    <a:pt x="204201" y="69179"/>
                  </a:lnTo>
                  <a:cubicBezTo>
                    <a:pt x="206452" y="67874"/>
                    <a:pt x="208050" y="65754"/>
                    <a:pt x="208735" y="63242"/>
                  </a:cubicBezTo>
                  <a:cubicBezTo>
                    <a:pt x="209387" y="60730"/>
                    <a:pt x="209061" y="58121"/>
                    <a:pt x="207756" y="55870"/>
                  </a:cubicBezTo>
                  <a:lnTo>
                    <a:pt x="178301" y="4852"/>
                  </a:lnTo>
                  <a:cubicBezTo>
                    <a:pt x="176505" y="1743"/>
                    <a:pt x="173224" y="0"/>
                    <a:pt x="169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4240575" y="20990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7" y="425"/>
                    <a:pt x="1207" y="1207"/>
                  </a:cubicBezTo>
                  <a:cubicBezTo>
                    <a:pt x="457" y="1958"/>
                    <a:pt x="0" y="3002"/>
                    <a:pt x="0" y="4078"/>
                  </a:cubicBezTo>
                  <a:cubicBezTo>
                    <a:pt x="0" y="5154"/>
                    <a:pt x="457" y="6198"/>
                    <a:pt x="1207" y="6949"/>
                  </a:cubicBezTo>
                  <a:cubicBezTo>
                    <a:pt x="1957" y="7731"/>
                    <a:pt x="3001" y="8155"/>
                    <a:pt x="4078" y="8155"/>
                  </a:cubicBezTo>
                  <a:cubicBezTo>
                    <a:pt x="5154" y="8155"/>
                    <a:pt x="6198" y="7731"/>
                    <a:pt x="6981" y="6949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2"/>
                    <a:pt x="7731" y="1958"/>
                    <a:pt x="6981" y="1207"/>
                  </a:cubicBezTo>
                  <a:cubicBezTo>
                    <a:pt x="6231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455250" y="33728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25"/>
                    <a:pt x="1175" y="1175"/>
                  </a:cubicBezTo>
                  <a:cubicBezTo>
                    <a:pt x="424" y="1958"/>
                    <a:pt x="0" y="3002"/>
                    <a:pt x="0" y="4078"/>
                  </a:cubicBezTo>
                  <a:cubicBezTo>
                    <a:pt x="0" y="5155"/>
                    <a:pt x="424" y="6199"/>
                    <a:pt x="1175" y="6949"/>
                  </a:cubicBezTo>
                  <a:cubicBezTo>
                    <a:pt x="1958" y="7699"/>
                    <a:pt x="3001" y="8156"/>
                    <a:pt x="4078" y="8156"/>
                  </a:cubicBezTo>
                  <a:cubicBezTo>
                    <a:pt x="5154" y="8156"/>
                    <a:pt x="6198" y="7699"/>
                    <a:pt x="6948" y="6949"/>
                  </a:cubicBezTo>
                  <a:cubicBezTo>
                    <a:pt x="7699" y="6199"/>
                    <a:pt x="8155" y="5155"/>
                    <a:pt x="8155" y="4078"/>
                  </a:cubicBezTo>
                  <a:cubicBezTo>
                    <a:pt x="8155" y="3002"/>
                    <a:pt x="7699" y="1958"/>
                    <a:pt x="6948" y="1175"/>
                  </a:cubicBezTo>
                  <a:cubicBezTo>
                    <a:pt x="6198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425275" y="3733625"/>
              <a:ext cx="1100950" cy="1723700"/>
            </a:xfrm>
            <a:custGeom>
              <a:avLst/>
              <a:gdLst/>
              <a:ahLst/>
              <a:cxnLst/>
              <a:rect l="l" t="t" r="r" b="b"/>
              <a:pathLst>
                <a:path w="44038" h="68948" extrusionOk="0">
                  <a:moveTo>
                    <a:pt x="39435" y="1"/>
                  </a:moveTo>
                  <a:cubicBezTo>
                    <a:pt x="37801" y="1"/>
                    <a:pt x="36271" y="974"/>
                    <a:pt x="35621" y="2598"/>
                  </a:cubicBezTo>
                  <a:lnTo>
                    <a:pt x="12657" y="60792"/>
                  </a:lnTo>
                  <a:lnTo>
                    <a:pt x="4078" y="60792"/>
                  </a:lnTo>
                  <a:cubicBezTo>
                    <a:pt x="1827" y="60792"/>
                    <a:pt x="0" y="62619"/>
                    <a:pt x="0" y="64870"/>
                  </a:cubicBezTo>
                  <a:cubicBezTo>
                    <a:pt x="0" y="67120"/>
                    <a:pt x="1827" y="68947"/>
                    <a:pt x="4078" y="68947"/>
                  </a:cubicBezTo>
                  <a:lnTo>
                    <a:pt x="36176" y="68947"/>
                  </a:lnTo>
                  <a:cubicBezTo>
                    <a:pt x="38427" y="68947"/>
                    <a:pt x="40253" y="67120"/>
                    <a:pt x="40253" y="64870"/>
                  </a:cubicBezTo>
                  <a:cubicBezTo>
                    <a:pt x="40253" y="62619"/>
                    <a:pt x="38427" y="60792"/>
                    <a:pt x="36176" y="60792"/>
                  </a:cubicBezTo>
                  <a:lnTo>
                    <a:pt x="21432" y="60792"/>
                  </a:lnTo>
                  <a:lnTo>
                    <a:pt x="43222" y="5567"/>
                  </a:lnTo>
                  <a:cubicBezTo>
                    <a:pt x="44037" y="3479"/>
                    <a:pt x="43026" y="1130"/>
                    <a:pt x="40938" y="282"/>
                  </a:cubicBezTo>
                  <a:cubicBezTo>
                    <a:pt x="40442" y="92"/>
                    <a:pt x="39934" y="1"/>
                    <a:pt x="39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/>
          <p:nvPr/>
        </p:nvSpPr>
        <p:spPr>
          <a:xfrm rot="10800000">
            <a:off x="8301582" y="1198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"/>
          <p:cNvSpPr/>
          <p:nvPr/>
        </p:nvSpPr>
        <p:spPr>
          <a:xfrm rot="10800000">
            <a:off x="8753957" y="1262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 rot="10800000">
            <a:off x="5119457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"/>
          <p:cNvSpPr/>
          <p:nvPr/>
        </p:nvSpPr>
        <p:spPr>
          <a:xfrm rot="10800000">
            <a:off x="6493882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7"/>
          <p:cNvSpPr/>
          <p:nvPr/>
        </p:nvSpPr>
        <p:spPr>
          <a:xfrm rot="10800000">
            <a:off x="2198632" y="300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"/>
          <p:cNvSpPr/>
          <p:nvPr/>
        </p:nvSpPr>
        <p:spPr>
          <a:xfrm rot="10800000">
            <a:off x="1718270" y="3824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7"/>
          <p:cNvSpPr/>
          <p:nvPr/>
        </p:nvSpPr>
        <p:spPr>
          <a:xfrm rot="10800000">
            <a:off x="3397907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7"/>
          <p:cNvSpPr/>
          <p:nvPr/>
        </p:nvSpPr>
        <p:spPr>
          <a:xfrm rot="10800000">
            <a:off x="1562420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"/>
          <p:cNvSpPr/>
          <p:nvPr/>
        </p:nvSpPr>
        <p:spPr>
          <a:xfrm rot="10800000">
            <a:off x="8232082" y="32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 rot="10800000">
            <a:off x="8089482" y="22682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7"/>
          <p:cNvSpPr/>
          <p:nvPr/>
        </p:nvSpPr>
        <p:spPr>
          <a:xfrm rot="10800000" flipH="1">
            <a:off x="9010932" y="35571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/>
          <p:nvPr/>
        </p:nvSpPr>
        <p:spPr>
          <a:xfrm rot="10800000">
            <a:off x="8909382" y="4538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7"/>
          <p:cNvSpPr/>
          <p:nvPr/>
        </p:nvSpPr>
        <p:spPr>
          <a:xfrm rot="10800000">
            <a:off x="8866782" y="3667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/>
          <p:nvPr/>
        </p:nvSpPr>
        <p:spPr>
          <a:xfrm rot="10800000">
            <a:off x="7864720" y="6751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"/>
          <p:cNvSpPr/>
          <p:nvPr/>
        </p:nvSpPr>
        <p:spPr>
          <a:xfrm rot="10800000">
            <a:off x="3089757" y="1912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/>
          <p:nvPr/>
        </p:nvSpPr>
        <p:spPr>
          <a:xfrm rot="10800000">
            <a:off x="3451582" y="3824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"/>
          <p:cNvSpPr/>
          <p:nvPr/>
        </p:nvSpPr>
        <p:spPr>
          <a:xfrm rot="10800000" flipH="1">
            <a:off x="8951982" y="21570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7"/>
          <p:cNvSpPr/>
          <p:nvPr/>
        </p:nvSpPr>
        <p:spPr>
          <a:xfrm rot="10800000">
            <a:off x="2007120" y="928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7"/>
          <p:cNvSpPr/>
          <p:nvPr/>
        </p:nvSpPr>
        <p:spPr>
          <a:xfrm rot="10800000">
            <a:off x="464657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800000" flipH="1">
            <a:off x="9010932" y="16296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 rot="10800000">
            <a:off x="384057" y="30975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7"/>
          <p:cNvSpPr/>
          <p:nvPr/>
        </p:nvSpPr>
        <p:spPr>
          <a:xfrm rot="10800000">
            <a:off x="8581695" y="3187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7"/>
          <p:cNvSpPr/>
          <p:nvPr/>
        </p:nvSpPr>
        <p:spPr>
          <a:xfrm rot="10800000">
            <a:off x="1080420" y="23354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"/>
          <p:cNvSpPr/>
          <p:nvPr/>
        </p:nvSpPr>
        <p:spPr>
          <a:xfrm rot="10800000">
            <a:off x="384057" y="23204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993182" y="2015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"/>
          <p:cNvSpPr/>
          <p:nvPr/>
        </p:nvSpPr>
        <p:spPr>
          <a:xfrm rot="10800000">
            <a:off x="6267132" y="390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 rot="10800000">
            <a:off x="7270557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 rot="10800000">
            <a:off x="950570" y="4360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 rot="10800000">
            <a:off x="1880532" y="458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 rot="10800000">
            <a:off x="1659557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/>
          <p:nvPr/>
        </p:nvSpPr>
        <p:spPr>
          <a:xfrm rot="10800000">
            <a:off x="7539307" y="12622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/>
          <p:nvPr/>
        </p:nvSpPr>
        <p:spPr>
          <a:xfrm rot="10800000" flipH="1">
            <a:off x="5809657" y="477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7"/>
          <p:cNvSpPr/>
          <p:nvPr/>
        </p:nvSpPr>
        <p:spPr>
          <a:xfrm rot="10800000" flipH="1">
            <a:off x="2697032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4842145" y="4702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94361" y="234965"/>
            <a:ext cx="1148055" cy="744702"/>
            <a:chOff x="238125" y="475150"/>
            <a:chExt cx="6878700" cy="4307125"/>
          </a:xfrm>
        </p:grpSpPr>
        <p:sp>
          <p:nvSpPr>
            <p:cNvPr id="462" name="Google Shape;462;p17"/>
            <p:cNvSpPr/>
            <p:nvPr/>
          </p:nvSpPr>
          <p:spPr>
            <a:xfrm>
              <a:off x="1083750" y="903175"/>
              <a:ext cx="4531125" cy="3879100"/>
            </a:xfrm>
            <a:custGeom>
              <a:avLst/>
              <a:gdLst/>
              <a:ahLst/>
              <a:cxnLst/>
              <a:rect l="l" t="t" r="r" b="b"/>
              <a:pathLst>
                <a:path w="181245" h="155164" extrusionOk="0">
                  <a:moveTo>
                    <a:pt x="104001" y="8755"/>
                  </a:moveTo>
                  <a:cubicBezTo>
                    <a:pt x="141866" y="8755"/>
                    <a:pt x="172662" y="39551"/>
                    <a:pt x="172662" y="77920"/>
                  </a:cubicBezTo>
                  <a:cubicBezTo>
                    <a:pt x="172662" y="119247"/>
                    <a:pt x="138696" y="146710"/>
                    <a:pt x="103278" y="146710"/>
                  </a:cubicBezTo>
                  <a:cubicBezTo>
                    <a:pt x="86342" y="146710"/>
                    <a:pt x="69075" y="140431"/>
                    <a:pt x="55030" y="126386"/>
                  </a:cubicBezTo>
                  <a:cubicBezTo>
                    <a:pt x="11612" y="82969"/>
                    <a:pt x="42409" y="8755"/>
                    <a:pt x="104001" y="8755"/>
                  </a:cubicBezTo>
                  <a:close/>
                  <a:moveTo>
                    <a:pt x="103198" y="1"/>
                  </a:moveTo>
                  <a:cubicBezTo>
                    <a:pt x="84184" y="1"/>
                    <a:pt x="64787" y="7075"/>
                    <a:pt x="48972" y="22891"/>
                  </a:cubicBezTo>
                  <a:cubicBezTo>
                    <a:pt x="1" y="71357"/>
                    <a:pt x="34836" y="155163"/>
                    <a:pt x="104001" y="155163"/>
                  </a:cubicBezTo>
                  <a:cubicBezTo>
                    <a:pt x="146410" y="155163"/>
                    <a:pt x="181245" y="120328"/>
                    <a:pt x="181245" y="77920"/>
                  </a:cubicBezTo>
                  <a:cubicBezTo>
                    <a:pt x="181245" y="31092"/>
                    <a:pt x="143060" y="1"/>
                    <a:pt x="103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38125" y="2217675"/>
              <a:ext cx="6878700" cy="1138375"/>
            </a:xfrm>
            <a:custGeom>
              <a:avLst/>
              <a:gdLst/>
              <a:ahLst/>
              <a:cxnLst/>
              <a:rect l="l" t="t" r="r" b="b"/>
              <a:pathLst>
                <a:path w="275148" h="45535" extrusionOk="0">
                  <a:moveTo>
                    <a:pt x="227750" y="1"/>
                  </a:moveTo>
                  <a:cubicBezTo>
                    <a:pt x="225680" y="1"/>
                    <a:pt x="224092" y="1433"/>
                    <a:pt x="223652" y="3631"/>
                  </a:cubicBezTo>
                  <a:cubicBezTo>
                    <a:pt x="223652" y="5651"/>
                    <a:pt x="225167" y="8175"/>
                    <a:pt x="227186" y="8175"/>
                  </a:cubicBezTo>
                  <a:cubicBezTo>
                    <a:pt x="257478" y="12719"/>
                    <a:pt x="266061" y="18272"/>
                    <a:pt x="266565" y="19787"/>
                  </a:cubicBezTo>
                  <a:cubicBezTo>
                    <a:pt x="264546" y="25845"/>
                    <a:pt x="219109" y="36952"/>
                    <a:pt x="137322" y="36952"/>
                  </a:cubicBezTo>
                  <a:cubicBezTo>
                    <a:pt x="55534" y="36952"/>
                    <a:pt x="10602" y="25845"/>
                    <a:pt x="8078" y="20292"/>
                  </a:cubicBezTo>
                  <a:cubicBezTo>
                    <a:pt x="9087" y="18272"/>
                    <a:pt x="17670" y="12719"/>
                    <a:pt x="50486" y="7670"/>
                  </a:cubicBezTo>
                  <a:cubicBezTo>
                    <a:pt x="54020" y="6156"/>
                    <a:pt x="53515" y="602"/>
                    <a:pt x="49476" y="97"/>
                  </a:cubicBezTo>
                  <a:cubicBezTo>
                    <a:pt x="0" y="6660"/>
                    <a:pt x="0" y="16253"/>
                    <a:pt x="0" y="19787"/>
                  </a:cubicBezTo>
                  <a:cubicBezTo>
                    <a:pt x="0" y="45534"/>
                    <a:pt x="131768" y="45534"/>
                    <a:pt x="137826" y="45534"/>
                  </a:cubicBezTo>
                  <a:cubicBezTo>
                    <a:pt x="143380" y="45534"/>
                    <a:pt x="275148" y="45534"/>
                    <a:pt x="275148" y="19787"/>
                  </a:cubicBezTo>
                  <a:cubicBezTo>
                    <a:pt x="275148" y="14233"/>
                    <a:pt x="270099" y="6156"/>
                    <a:pt x="228701" y="97"/>
                  </a:cubicBezTo>
                  <a:cubicBezTo>
                    <a:pt x="228375" y="32"/>
                    <a:pt x="228057" y="1"/>
                    <a:pt x="227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640100" y="475150"/>
              <a:ext cx="1460100" cy="1252725"/>
            </a:xfrm>
            <a:custGeom>
              <a:avLst/>
              <a:gdLst/>
              <a:ahLst/>
              <a:cxnLst/>
              <a:rect l="l" t="t" r="r" b="b"/>
              <a:pathLst>
                <a:path w="58404" h="50109" extrusionOk="0">
                  <a:moveTo>
                    <a:pt x="33321" y="8711"/>
                  </a:moveTo>
                  <a:cubicBezTo>
                    <a:pt x="42409" y="8711"/>
                    <a:pt x="49982" y="16283"/>
                    <a:pt x="49477" y="25371"/>
                  </a:cubicBezTo>
                  <a:cubicBezTo>
                    <a:pt x="49477" y="35160"/>
                    <a:pt x="41577" y="41564"/>
                    <a:pt x="33173" y="41564"/>
                  </a:cubicBezTo>
                  <a:cubicBezTo>
                    <a:pt x="29007" y="41564"/>
                    <a:pt x="24718" y="39991"/>
                    <a:pt x="21205" y="36478"/>
                  </a:cubicBezTo>
                  <a:cubicBezTo>
                    <a:pt x="11107" y="26381"/>
                    <a:pt x="18680" y="8711"/>
                    <a:pt x="33321" y="8711"/>
                  </a:cubicBezTo>
                  <a:close/>
                  <a:moveTo>
                    <a:pt x="32834" y="0"/>
                  </a:moveTo>
                  <a:cubicBezTo>
                    <a:pt x="26776" y="0"/>
                    <a:pt x="20627" y="2220"/>
                    <a:pt x="15651" y="7196"/>
                  </a:cubicBezTo>
                  <a:cubicBezTo>
                    <a:pt x="1" y="22847"/>
                    <a:pt x="10603" y="50109"/>
                    <a:pt x="33321" y="50109"/>
                  </a:cubicBezTo>
                  <a:cubicBezTo>
                    <a:pt x="46952" y="50109"/>
                    <a:pt x="58059" y="39002"/>
                    <a:pt x="58059" y="25371"/>
                  </a:cubicBezTo>
                  <a:cubicBezTo>
                    <a:pt x="58404" y="10219"/>
                    <a:pt x="45830" y="0"/>
                    <a:pt x="3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8301563" y="4346809"/>
            <a:ext cx="754470" cy="828287"/>
            <a:chOff x="1466250" y="238125"/>
            <a:chExt cx="4668750" cy="5219200"/>
          </a:xfrm>
        </p:grpSpPr>
        <p:sp>
          <p:nvSpPr>
            <p:cNvPr id="466" name="Google Shape;466;p17"/>
            <p:cNvSpPr/>
            <p:nvPr/>
          </p:nvSpPr>
          <p:spPr>
            <a:xfrm>
              <a:off x="1466250" y="1087850"/>
              <a:ext cx="3818175" cy="4369475"/>
            </a:xfrm>
            <a:custGeom>
              <a:avLst/>
              <a:gdLst/>
              <a:ahLst/>
              <a:cxnLst/>
              <a:rect l="l" t="t" r="r" b="b"/>
              <a:pathLst>
                <a:path w="152727" h="174779" extrusionOk="0">
                  <a:moveTo>
                    <a:pt x="140494" y="8156"/>
                  </a:moveTo>
                  <a:cubicBezTo>
                    <a:pt x="142745" y="8156"/>
                    <a:pt x="144572" y="9983"/>
                    <a:pt x="144572" y="12233"/>
                  </a:cubicBezTo>
                  <a:cubicBezTo>
                    <a:pt x="144572" y="14484"/>
                    <a:pt x="142745" y="16311"/>
                    <a:pt x="140494" y="16311"/>
                  </a:cubicBezTo>
                  <a:cubicBezTo>
                    <a:pt x="138244" y="16311"/>
                    <a:pt x="136417" y="14484"/>
                    <a:pt x="136417" y="12233"/>
                  </a:cubicBezTo>
                  <a:cubicBezTo>
                    <a:pt x="136417" y="9983"/>
                    <a:pt x="138244" y="8156"/>
                    <a:pt x="140494" y="8156"/>
                  </a:cubicBezTo>
                  <a:close/>
                  <a:moveTo>
                    <a:pt x="129371" y="17322"/>
                  </a:moveTo>
                  <a:cubicBezTo>
                    <a:pt x="130610" y="19997"/>
                    <a:pt x="132763" y="22150"/>
                    <a:pt x="135438" y="23357"/>
                  </a:cubicBezTo>
                  <a:lnTo>
                    <a:pt x="119291" y="81094"/>
                  </a:lnTo>
                  <a:lnTo>
                    <a:pt x="98349" y="60152"/>
                  </a:lnTo>
                  <a:lnTo>
                    <a:pt x="118117" y="40384"/>
                  </a:lnTo>
                  <a:cubicBezTo>
                    <a:pt x="119715" y="38819"/>
                    <a:pt x="119715" y="36242"/>
                    <a:pt x="118117" y="34643"/>
                  </a:cubicBezTo>
                  <a:cubicBezTo>
                    <a:pt x="117318" y="33844"/>
                    <a:pt x="116274" y="33444"/>
                    <a:pt x="115230" y="33444"/>
                  </a:cubicBezTo>
                  <a:cubicBezTo>
                    <a:pt x="114186" y="33444"/>
                    <a:pt x="113143" y="33844"/>
                    <a:pt x="112343" y="34643"/>
                  </a:cubicBezTo>
                  <a:lnTo>
                    <a:pt x="92576" y="54411"/>
                  </a:lnTo>
                  <a:lnTo>
                    <a:pt x="71634" y="33469"/>
                  </a:lnTo>
                  <a:lnTo>
                    <a:pt x="129371" y="17322"/>
                  </a:lnTo>
                  <a:close/>
                  <a:moveTo>
                    <a:pt x="43287" y="16637"/>
                  </a:moveTo>
                  <a:lnTo>
                    <a:pt x="50529" y="23879"/>
                  </a:lnTo>
                  <a:cubicBezTo>
                    <a:pt x="41787" y="33991"/>
                    <a:pt x="37024" y="46745"/>
                    <a:pt x="37024" y="60217"/>
                  </a:cubicBezTo>
                  <a:cubicBezTo>
                    <a:pt x="37024" y="62468"/>
                    <a:pt x="38851" y="64295"/>
                    <a:pt x="41102" y="64295"/>
                  </a:cubicBezTo>
                  <a:cubicBezTo>
                    <a:pt x="43352" y="64295"/>
                    <a:pt x="45179" y="62468"/>
                    <a:pt x="45179" y="60217"/>
                  </a:cubicBezTo>
                  <a:cubicBezTo>
                    <a:pt x="45179" y="48898"/>
                    <a:pt x="49093" y="38199"/>
                    <a:pt x="56302" y="29685"/>
                  </a:cubicBezTo>
                  <a:lnTo>
                    <a:pt x="60902" y="34252"/>
                  </a:lnTo>
                  <a:lnTo>
                    <a:pt x="118476" y="91826"/>
                  </a:lnTo>
                  <a:cubicBezTo>
                    <a:pt x="118476" y="91826"/>
                    <a:pt x="118476" y="91826"/>
                    <a:pt x="118476" y="91858"/>
                  </a:cubicBezTo>
                  <a:lnTo>
                    <a:pt x="136221" y="109571"/>
                  </a:lnTo>
                  <a:cubicBezTo>
                    <a:pt x="124151" y="120219"/>
                    <a:pt x="108556" y="126032"/>
                    <a:pt x="92569" y="126032"/>
                  </a:cubicBezTo>
                  <a:cubicBezTo>
                    <a:pt x="89848" y="126032"/>
                    <a:pt x="87116" y="125864"/>
                    <a:pt x="84388" y="125522"/>
                  </a:cubicBezTo>
                  <a:lnTo>
                    <a:pt x="84388" y="116878"/>
                  </a:lnTo>
                  <a:cubicBezTo>
                    <a:pt x="84388" y="115410"/>
                    <a:pt x="83605" y="114073"/>
                    <a:pt x="82333" y="113355"/>
                  </a:cubicBezTo>
                  <a:lnTo>
                    <a:pt x="57738" y="99198"/>
                  </a:lnTo>
                  <a:cubicBezTo>
                    <a:pt x="57107" y="98852"/>
                    <a:pt x="56412" y="98671"/>
                    <a:pt x="55710" y="98671"/>
                  </a:cubicBezTo>
                  <a:cubicBezTo>
                    <a:pt x="55287" y="98671"/>
                    <a:pt x="54860" y="98737"/>
                    <a:pt x="54443" y="98872"/>
                  </a:cubicBezTo>
                  <a:cubicBezTo>
                    <a:pt x="53334" y="99231"/>
                    <a:pt x="52453" y="100046"/>
                    <a:pt x="51964" y="101090"/>
                  </a:cubicBezTo>
                  <a:lnTo>
                    <a:pt x="48474" y="109049"/>
                  </a:lnTo>
                  <a:cubicBezTo>
                    <a:pt x="47658" y="108299"/>
                    <a:pt x="46843" y="107549"/>
                    <a:pt x="46060" y="106766"/>
                  </a:cubicBezTo>
                  <a:cubicBezTo>
                    <a:pt x="33632" y="94338"/>
                    <a:pt x="26781" y="77799"/>
                    <a:pt x="26781" y="60217"/>
                  </a:cubicBezTo>
                  <a:cubicBezTo>
                    <a:pt x="26781" y="44005"/>
                    <a:pt x="32620" y="28674"/>
                    <a:pt x="43287" y="16637"/>
                  </a:cubicBezTo>
                  <a:close/>
                  <a:moveTo>
                    <a:pt x="57607" y="108527"/>
                  </a:moveTo>
                  <a:lnTo>
                    <a:pt x="76233" y="119227"/>
                  </a:lnTo>
                  <a:lnTo>
                    <a:pt x="76233" y="144605"/>
                  </a:lnTo>
                  <a:lnTo>
                    <a:pt x="41721" y="144605"/>
                  </a:lnTo>
                  <a:lnTo>
                    <a:pt x="57607" y="108527"/>
                  </a:lnTo>
                  <a:close/>
                  <a:moveTo>
                    <a:pt x="87096" y="152760"/>
                  </a:moveTo>
                  <a:cubicBezTo>
                    <a:pt x="95577" y="152760"/>
                    <a:pt x="102688" y="158697"/>
                    <a:pt x="104547" y="166623"/>
                  </a:cubicBezTo>
                  <a:lnTo>
                    <a:pt x="8612" y="166623"/>
                  </a:lnTo>
                  <a:cubicBezTo>
                    <a:pt x="10471" y="158697"/>
                    <a:pt x="17583" y="152760"/>
                    <a:pt x="26096" y="152760"/>
                  </a:cubicBezTo>
                  <a:close/>
                  <a:moveTo>
                    <a:pt x="140494" y="1"/>
                  </a:moveTo>
                  <a:cubicBezTo>
                    <a:pt x="134884" y="1"/>
                    <a:pt x="130121" y="3850"/>
                    <a:pt x="128719" y="9037"/>
                  </a:cubicBezTo>
                  <a:lnTo>
                    <a:pt x="65045" y="26847"/>
                  </a:lnTo>
                  <a:lnTo>
                    <a:pt x="46060" y="7895"/>
                  </a:lnTo>
                  <a:cubicBezTo>
                    <a:pt x="45277" y="7096"/>
                    <a:pt x="44233" y="6696"/>
                    <a:pt x="43189" y="6696"/>
                  </a:cubicBezTo>
                  <a:cubicBezTo>
                    <a:pt x="42145" y="6696"/>
                    <a:pt x="41102" y="7096"/>
                    <a:pt x="40319" y="7895"/>
                  </a:cubicBezTo>
                  <a:cubicBezTo>
                    <a:pt x="26325" y="21856"/>
                    <a:pt x="18626" y="40450"/>
                    <a:pt x="18626" y="60217"/>
                  </a:cubicBezTo>
                  <a:cubicBezTo>
                    <a:pt x="18626" y="79985"/>
                    <a:pt x="26325" y="98578"/>
                    <a:pt x="40319" y="112539"/>
                  </a:cubicBezTo>
                  <a:cubicBezTo>
                    <a:pt x="41819" y="114040"/>
                    <a:pt x="43385" y="115508"/>
                    <a:pt x="45016" y="116878"/>
                  </a:cubicBezTo>
                  <a:lnTo>
                    <a:pt x="32816" y="144605"/>
                  </a:lnTo>
                  <a:lnTo>
                    <a:pt x="26096" y="144605"/>
                  </a:lnTo>
                  <a:cubicBezTo>
                    <a:pt x="11678" y="144605"/>
                    <a:pt x="1" y="156315"/>
                    <a:pt x="1" y="170701"/>
                  </a:cubicBezTo>
                  <a:cubicBezTo>
                    <a:pt x="1" y="172951"/>
                    <a:pt x="1795" y="174778"/>
                    <a:pt x="4078" y="174778"/>
                  </a:cubicBezTo>
                  <a:lnTo>
                    <a:pt x="109114" y="174778"/>
                  </a:lnTo>
                  <a:cubicBezTo>
                    <a:pt x="111365" y="174778"/>
                    <a:pt x="113191" y="172951"/>
                    <a:pt x="113191" y="170701"/>
                  </a:cubicBezTo>
                  <a:cubicBezTo>
                    <a:pt x="113191" y="156315"/>
                    <a:pt x="101481" y="144605"/>
                    <a:pt x="87096" y="144605"/>
                  </a:cubicBezTo>
                  <a:lnTo>
                    <a:pt x="84388" y="144605"/>
                  </a:lnTo>
                  <a:lnTo>
                    <a:pt x="84388" y="133742"/>
                  </a:lnTo>
                  <a:cubicBezTo>
                    <a:pt x="87096" y="134069"/>
                    <a:pt x="89836" y="134199"/>
                    <a:pt x="92543" y="134199"/>
                  </a:cubicBezTo>
                  <a:cubicBezTo>
                    <a:pt x="112017" y="134199"/>
                    <a:pt x="130969" y="126501"/>
                    <a:pt x="144963" y="112539"/>
                  </a:cubicBezTo>
                  <a:cubicBezTo>
                    <a:pt x="146529" y="110941"/>
                    <a:pt x="146529" y="108364"/>
                    <a:pt x="144963" y="106766"/>
                  </a:cubicBezTo>
                  <a:lnTo>
                    <a:pt x="125881" y="87716"/>
                  </a:lnTo>
                  <a:lnTo>
                    <a:pt x="143724" y="24042"/>
                  </a:lnTo>
                  <a:cubicBezTo>
                    <a:pt x="148910" y="22639"/>
                    <a:pt x="152727" y="17877"/>
                    <a:pt x="152727" y="12233"/>
                  </a:cubicBezTo>
                  <a:cubicBezTo>
                    <a:pt x="152727" y="5481"/>
                    <a:pt x="147247" y="1"/>
                    <a:pt x="140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876650" y="666250"/>
              <a:ext cx="830200" cy="829375"/>
            </a:xfrm>
            <a:custGeom>
              <a:avLst/>
              <a:gdLst/>
              <a:ahLst/>
              <a:cxnLst/>
              <a:rect l="l" t="t" r="r" b="b"/>
              <a:pathLst>
                <a:path w="33208" h="33175" extrusionOk="0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cubicBezTo>
                    <a:pt x="1" y="6329"/>
                    <a:pt x="1828" y="8155"/>
                    <a:pt x="4078" y="8155"/>
                  </a:cubicBezTo>
                  <a:cubicBezTo>
                    <a:pt x="15626" y="8155"/>
                    <a:pt x="25053" y="17550"/>
                    <a:pt x="25053" y="29097"/>
                  </a:cubicBezTo>
                  <a:cubicBezTo>
                    <a:pt x="25053" y="31348"/>
                    <a:pt x="26847" y="33175"/>
                    <a:pt x="29130" y="33175"/>
                  </a:cubicBezTo>
                  <a:cubicBezTo>
                    <a:pt x="31381" y="33175"/>
                    <a:pt x="33208" y="31348"/>
                    <a:pt x="33208" y="29097"/>
                  </a:cubicBezTo>
                  <a:cubicBezTo>
                    <a:pt x="33208" y="13048"/>
                    <a:pt x="20127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876650" y="238125"/>
              <a:ext cx="1258350" cy="1257500"/>
            </a:xfrm>
            <a:custGeom>
              <a:avLst/>
              <a:gdLst/>
              <a:ahLst/>
              <a:cxnLst/>
              <a:rect l="l" t="t" r="r" b="b"/>
              <a:pathLst>
                <a:path w="50334" h="50300" extrusionOk="0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cubicBezTo>
                    <a:pt x="1" y="6328"/>
                    <a:pt x="1828" y="8155"/>
                    <a:pt x="4078" y="8155"/>
                  </a:cubicBezTo>
                  <a:cubicBezTo>
                    <a:pt x="25085" y="8155"/>
                    <a:pt x="42178" y="25248"/>
                    <a:pt x="42178" y="46222"/>
                  </a:cubicBezTo>
                  <a:cubicBezTo>
                    <a:pt x="42178" y="48473"/>
                    <a:pt x="43972" y="50300"/>
                    <a:pt x="46256" y="50300"/>
                  </a:cubicBezTo>
                  <a:cubicBezTo>
                    <a:pt x="48507" y="50300"/>
                    <a:pt x="50333" y="48473"/>
                    <a:pt x="50333" y="46222"/>
                  </a:cubicBezTo>
                  <a:cubicBezTo>
                    <a:pt x="50333" y="20746"/>
                    <a:pt x="29587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477875" y="169132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8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8" y="7699"/>
                    <a:pt x="6949" y="6949"/>
                  </a:cubicBezTo>
                  <a:cubicBezTo>
                    <a:pt x="7732" y="6198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175"/>
                  </a:cubicBezTo>
                  <a:cubicBezTo>
                    <a:pt x="6198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456275" y="2895000"/>
              <a:ext cx="203875" cy="203900"/>
            </a:xfrm>
            <a:custGeom>
              <a:avLst/>
              <a:gdLst/>
              <a:ahLst/>
              <a:cxnLst/>
              <a:rect l="l" t="t" r="r" b="b"/>
              <a:pathLst>
                <a:path w="8155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5"/>
                    <a:pt x="4078" y="8155"/>
                  </a:cubicBezTo>
                  <a:cubicBezTo>
                    <a:pt x="6328" y="8155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1"/>
          <p:cNvSpPr/>
          <p:nvPr/>
        </p:nvSpPr>
        <p:spPr>
          <a:xfrm rot="10800000" flipH="1">
            <a:off x="1072457" y="1198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 rot="10800000" flipH="1">
            <a:off x="620082" y="1262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10800000" flipH="1">
            <a:off x="4254582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10800000" flipH="1">
            <a:off x="2880157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10800000" flipH="1">
            <a:off x="7175407" y="300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"/>
          <p:cNvSpPr/>
          <p:nvPr/>
        </p:nvSpPr>
        <p:spPr>
          <a:xfrm rot="10800000" flipH="1">
            <a:off x="7655770" y="3824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 rot="10800000" flipH="1">
            <a:off x="5976132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1"/>
          <p:cNvSpPr/>
          <p:nvPr/>
        </p:nvSpPr>
        <p:spPr>
          <a:xfrm rot="10800000" flipH="1">
            <a:off x="7811620" y="269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1"/>
          <p:cNvSpPr/>
          <p:nvPr/>
        </p:nvSpPr>
        <p:spPr>
          <a:xfrm rot="10800000" flipH="1">
            <a:off x="1141957" y="32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1"/>
          <p:cNvSpPr/>
          <p:nvPr/>
        </p:nvSpPr>
        <p:spPr>
          <a:xfrm rot="10800000" flipH="1">
            <a:off x="1284557" y="22682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1"/>
          <p:cNvSpPr/>
          <p:nvPr/>
        </p:nvSpPr>
        <p:spPr>
          <a:xfrm rot="10800000" flipH="1">
            <a:off x="9010932" y="35571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1"/>
          <p:cNvSpPr/>
          <p:nvPr/>
        </p:nvSpPr>
        <p:spPr>
          <a:xfrm rot="10800000" flipH="1">
            <a:off x="464657" y="4538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1"/>
          <p:cNvSpPr/>
          <p:nvPr/>
        </p:nvSpPr>
        <p:spPr>
          <a:xfrm rot="10800000" flipH="1">
            <a:off x="507257" y="3667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1"/>
          <p:cNvSpPr/>
          <p:nvPr/>
        </p:nvSpPr>
        <p:spPr>
          <a:xfrm rot="10800000" flipH="1">
            <a:off x="1509320" y="6751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1"/>
          <p:cNvSpPr/>
          <p:nvPr/>
        </p:nvSpPr>
        <p:spPr>
          <a:xfrm rot="10800000" flipH="1">
            <a:off x="6284282" y="1912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1"/>
          <p:cNvSpPr/>
          <p:nvPr/>
        </p:nvSpPr>
        <p:spPr>
          <a:xfrm rot="10800000" flipH="1">
            <a:off x="3106907" y="3949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1"/>
          <p:cNvSpPr/>
          <p:nvPr/>
        </p:nvSpPr>
        <p:spPr>
          <a:xfrm rot="10800000" flipH="1">
            <a:off x="8951982" y="21570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1"/>
          <p:cNvSpPr/>
          <p:nvPr/>
        </p:nvSpPr>
        <p:spPr>
          <a:xfrm rot="10800000" flipH="1">
            <a:off x="7366920" y="928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1"/>
          <p:cNvSpPr/>
          <p:nvPr/>
        </p:nvSpPr>
        <p:spPr>
          <a:xfrm rot="10800000" flipH="1">
            <a:off x="8669032" y="602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1"/>
          <p:cNvSpPr/>
          <p:nvPr/>
        </p:nvSpPr>
        <p:spPr>
          <a:xfrm rot="10800000" flipH="1">
            <a:off x="9010932" y="16296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1"/>
          <p:cNvSpPr/>
          <p:nvPr/>
        </p:nvSpPr>
        <p:spPr>
          <a:xfrm rot="10800000" flipH="1">
            <a:off x="6174432" y="3223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1"/>
          <p:cNvSpPr/>
          <p:nvPr/>
        </p:nvSpPr>
        <p:spPr>
          <a:xfrm rot="10800000" flipH="1">
            <a:off x="792345" y="3187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1"/>
          <p:cNvSpPr/>
          <p:nvPr/>
        </p:nvSpPr>
        <p:spPr>
          <a:xfrm rot="10800000" flipH="1">
            <a:off x="8293620" y="23354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1"/>
          <p:cNvSpPr/>
          <p:nvPr/>
        </p:nvSpPr>
        <p:spPr>
          <a:xfrm rot="10800000" flipH="1">
            <a:off x="2880157" y="26437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1"/>
          <p:cNvSpPr/>
          <p:nvPr/>
        </p:nvSpPr>
        <p:spPr>
          <a:xfrm rot="10800000" flipH="1">
            <a:off x="8380857" y="2015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"/>
          <p:cNvSpPr/>
          <p:nvPr/>
        </p:nvSpPr>
        <p:spPr>
          <a:xfrm rot="10800000" flipH="1">
            <a:off x="3106907" y="390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1"/>
          <p:cNvSpPr/>
          <p:nvPr/>
        </p:nvSpPr>
        <p:spPr>
          <a:xfrm rot="10800000" flipH="1">
            <a:off x="2103482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1"/>
          <p:cNvSpPr/>
          <p:nvPr/>
        </p:nvSpPr>
        <p:spPr>
          <a:xfrm rot="10800000" flipH="1">
            <a:off x="6519570" y="48323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1"/>
          <p:cNvSpPr/>
          <p:nvPr/>
        </p:nvSpPr>
        <p:spPr>
          <a:xfrm rot="10800000" flipH="1">
            <a:off x="7493507" y="458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1"/>
          <p:cNvSpPr/>
          <p:nvPr/>
        </p:nvSpPr>
        <p:spPr>
          <a:xfrm rot="10800000" flipH="1">
            <a:off x="7714482" y="4832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1"/>
          <p:cNvSpPr/>
          <p:nvPr/>
        </p:nvSpPr>
        <p:spPr>
          <a:xfrm rot="10800000" flipH="1">
            <a:off x="1834732" y="12622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/>
          <p:cNvSpPr/>
          <p:nvPr/>
        </p:nvSpPr>
        <p:spPr>
          <a:xfrm rot="10800000">
            <a:off x="3564382" y="477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4531895" y="4702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21"/>
          <p:cNvGrpSpPr/>
          <p:nvPr/>
        </p:nvGrpSpPr>
        <p:grpSpPr>
          <a:xfrm rot="10800000">
            <a:off x="8091455" y="3702793"/>
            <a:ext cx="962073" cy="1243462"/>
            <a:chOff x="1683275" y="238125"/>
            <a:chExt cx="3968950" cy="5183250"/>
          </a:xfrm>
        </p:grpSpPr>
        <p:sp>
          <p:nvSpPr>
            <p:cNvPr id="669" name="Google Shape;669;p21"/>
            <p:cNvSpPr/>
            <p:nvPr/>
          </p:nvSpPr>
          <p:spPr>
            <a:xfrm>
              <a:off x="1683275" y="1258100"/>
              <a:ext cx="700825" cy="922875"/>
            </a:xfrm>
            <a:custGeom>
              <a:avLst/>
              <a:gdLst/>
              <a:ahLst/>
              <a:cxnLst/>
              <a:rect l="l" t="t" r="r" b="b"/>
              <a:pathLst>
                <a:path w="28033" h="36915" extrusionOk="0">
                  <a:moveTo>
                    <a:pt x="23314" y="4442"/>
                  </a:moveTo>
                  <a:lnTo>
                    <a:pt x="23314" y="32474"/>
                  </a:lnTo>
                  <a:lnTo>
                    <a:pt x="4718" y="32474"/>
                  </a:lnTo>
                  <a:lnTo>
                    <a:pt x="4718" y="4442"/>
                  </a:lnTo>
                  <a:close/>
                  <a:moveTo>
                    <a:pt x="2220" y="1"/>
                  </a:moveTo>
                  <a:cubicBezTo>
                    <a:pt x="1110" y="1"/>
                    <a:pt x="0" y="1111"/>
                    <a:pt x="0" y="2221"/>
                  </a:cubicBezTo>
                  <a:lnTo>
                    <a:pt x="0" y="34695"/>
                  </a:lnTo>
                  <a:cubicBezTo>
                    <a:pt x="0" y="36082"/>
                    <a:pt x="1110" y="36915"/>
                    <a:pt x="2220" y="36915"/>
                  </a:cubicBezTo>
                  <a:lnTo>
                    <a:pt x="25812" y="36915"/>
                  </a:lnTo>
                  <a:cubicBezTo>
                    <a:pt x="26922" y="36915"/>
                    <a:pt x="28032" y="35805"/>
                    <a:pt x="28032" y="34695"/>
                  </a:cubicBezTo>
                  <a:lnTo>
                    <a:pt x="28032" y="2221"/>
                  </a:lnTo>
                  <a:cubicBezTo>
                    <a:pt x="28032" y="1111"/>
                    <a:pt x="26922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266125" y="1258100"/>
              <a:ext cx="700825" cy="922875"/>
            </a:xfrm>
            <a:custGeom>
              <a:avLst/>
              <a:gdLst/>
              <a:ahLst/>
              <a:cxnLst/>
              <a:rect l="l" t="t" r="r" b="b"/>
              <a:pathLst>
                <a:path w="28033" h="36915" extrusionOk="0">
                  <a:moveTo>
                    <a:pt x="23314" y="4442"/>
                  </a:moveTo>
                  <a:lnTo>
                    <a:pt x="23314" y="32474"/>
                  </a:lnTo>
                  <a:lnTo>
                    <a:pt x="4718" y="32474"/>
                  </a:lnTo>
                  <a:lnTo>
                    <a:pt x="4718" y="4442"/>
                  </a:lnTo>
                  <a:close/>
                  <a:moveTo>
                    <a:pt x="2498" y="1"/>
                  </a:moveTo>
                  <a:cubicBezTo>
                    <a:pt x="1110" y="1"/>
                    <a:pt x="0" y="1111"/>
                    <a:pt x="0" y="2221"/>
                  </a:cubicBezTo>
                  <a:lnTo>
                    <a:pt x="0" y="34695"/>
                  </a:lnTo>
                  <a:cubicBezTo>
                    <a:pt x="0" y="36082"/>
                    <a:pt x="1110" y="36915"/>
                    <a:pt x="2498" y="36915"/>
                  </a:cubicBezTo>
                  <a:lnTo>
                    <a:pt x="25812" y="36915"/>
                  </a:lnTo>
                  <a:cubicBezTo>
                    <a:pt x="26922" y="36915"/>
                    <a:pt x="28032" y="35805"/>
                    <a:pt x="28032" y="34695"/>
                  </a:cubicBezTo>
                  <a:lnTo>
                    <a:pt x="28032" y="2221"/>
                  </a:lnTo>
                  <a:cubicBezTo>
                    <a:pt x="28032" y="1111"/>
                    <a:pt x="26922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68550" y="1258100"/>
              <a:ext cx="700825" cy="922875"/>
            </a:xfrm>
            <a:custGeom>
              <a:avLst/>
              <a:gdLst/>
              <a:ahLst/>
              <a:cxnLst/>
              <a:rect l="l" t="t" r="r" b="b"/>
              <a:pathLst>
                <a:path w="28033" h="36915" extrusionOk="0">
                  <a:moveTo>
                    <a:pt x="23592" y="4719"/>
                  </a:moveTo>
                  <a:lnTo>
                    <a:pt x="23592" y="32474"/>
                  </a:lnTo>
                  <a:lnTo>
                    <a:pt x="4718" y="32474"/>
                  </a:lnTo>
                  <a:lnTo>
                    <a:pt x="4718" y="4719"/>
                  </a:lnTo>
                  <a:close/>
                  <a:moveTo>
                    <a:pt x="2498" y="1"/>
                  </a:moveTo>
                  <a:cubicBezTo>
                    <a:pt x="1110" y="1"/>
                    <a:pt x="0" y="1111"/>
                    <a:pt x="0" y="2221"/>
                  </a:cubicBezTo>
                  <a:lnTo>
                    <a:pt x="0" y="34695"/>
                  </a:lnTo>
                  <a:cubicBezTo>
                    <a:pt x="0" y="36082"/>
                    <a:pt x="1110" y="36915"/>
                    <a:pt x="2498" y="36915"/>
                  </a:cubicBezTo>
                  <a:lnTo>
                    <a:pt x="25812" y="36915"/>
                  </a:lnTo>
                  <a:cubicBezTo>
                    <a:pt x="27200" y="36915"/>
                    <a:pt x="28032" y="36082"/>
                    <a:pt x="28032" y="34695"/>
                  </a:cubicBezTo>
                  <a:lnTo>
                    <a:pt x="28032" y="2221"/>
                  </a:lnTo>
                  <a:cubicBezTo>
                    <a:pt x="28032" y="1111"/>
                    <a:pt x="26922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951400" y="1258100"/>
              <a:ext cx="700825" cy="922875"/>
            </a:xfrm>
            <a:custGeom>
              <a:avLst/>
              <a:gdLst/>
              <a:ahLst/>
              <a:cxnLst/>
              <a:rect l="l" t="t" r="r" b="b"/>
              <a:pathLst>
                <a:path w="28033" h="36915" extrusionOk="0">
                  <a:moveTo>
                    <a:pt x="23592" y="4719"/>
                  </a:moveTo>
                  <a:lnTo>
                    <a:pt x="23592" y="32474"/>
                  </a:lnTo>
                  <a:lnTo>
                    <a:pt x="4718" y="32474"/>
                  </a:lnTo>
                  <a:lnTo>
                    <a:pt x="4718" y="4719"/>
                  </a:lnTo>
                  <a:close/>
                  <a:moveTo>
                    <a:pt x="2498" y="1"/>
                  </a:moveTo>
                  <a:cubicBezTo>
                    <a:pt x="1110" y="1"/>
                    <a:pt x="0" y="1111"/>
                    <a:pt x="278" y="2221"/>
                  </a:cubicBezTo>
                  <a:lnTo>
                    <a:pt x="278" y="34695"/>
                  </a:lnTo>
                  <a:cubicBezTo>
                    <a:pt x="278" y="36082"/>
                    <a:pt x="1110" y="36915"/>
                    <a:pt x="2498" y="36915"/>
                  </a:cubicBezTo>
                  <a:lnTo>
                    <a:pt x="25812" y="36915"/>
                  </a:lnTo>
                  <a:cubicBezTo>
                    <a:pt x="27200" y="36915"/>
                    <a:pt x="28033" y="36082"/>
                    <a:pt x="28033" y="34695"/>
                  </a:cubicBezTo>
                  <a:lnTo>
                    <a:pt x="28033" y="2221"/>
                  </a:lnTo>
                  <a:cubicBezTo>
                    <a:pt x="28033" y="1111"/>
                    <a:pt x="27200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279175" y="659650"/>
              <a:ext cx="784075" cy="2118075"/>
            </a:xfrm>
            <a:custGeom>
              <a:avLst/>
              <a:gdLst/>
              <a:ahLst/>
              <a:cxnLst/>
              <a:rect l="l" t="t" r="r" b="b"/>
              <a:pathLst>
                <a:path w="31363" h="84723" extrusionOk="0">
                  <a:moveTo>
                    <a:pt x="15543" y="4788"/>
                  </a:moveTo>
                  <a:cubicBezTo>
                    <a:pt x="21649" y="4788"/>
                    <a:pt x="26367" y="9784"/>
                    <a:pt x="26367" y="15612"/>
                  </a:cubicBezTo>
                  <a:lnTo>
                    <a:pt x="26367" y="69179"/>
                  </a:lnTo>
                  <a:cubicBezTo>
                    <a:pt x="26367" y="76396"/>
                    <a:pt x="20955" y="80004"/>
                    <a:pt x="15543" y="80004"/>
                  </a:cubicBezTo>
                  <a:cubicBezTo>
                    <a:pt x="10131" y="80004"/>
                    <a:pt x="4718" y="76396"/>
                    <a:pt x="4718" y="69179"/>
                  </a:cubicBezTo>
                  <a:lnTo>
                    <a:pt x="4718" y="15890"/>
                  </a:lnTo>
                  <a:cubicBezTo>
                    <a:pt x="4718" y="9784"/>
                    <a:pt x="9437" y="4788"/>
                    <a:pt x="15543" y="4788"/>
                  </a:cubicBezTo>
                  <a:close/>
                  <a:moveTo>
                    <a:pt x="15682" y="0"/>
                  </a:moveTo>
                  <a:cubicBezTo>
                    <a:pt x="7841" y="0"/>
                    <a:pt x="0" y="5204"/>
                    <a:pt x="0" y="15612"/>
                  </a:cubicBezTo>
                  <a:lnTo>
                    <a:pt x="0" y="69179"/>
                  </a:lnTo>
                  <a:cubicBezTo>
                    <a:pt x="0" y="77783"/>
                    <a:pt x="6939" y="84722"/>
                    <a:pt x="15543" y="84722"/>
                  </a:cubicBezTo>
                  <a:cubicBezTo>
                    <a:pt x="24147" y="84722"/>
                    <a:pt x="31363" y="77783"/>
                    <a:pt x="31363" y="69179"/>
                  </a:cubicBezTo>
                  <a:lnTo>
                    <a:pt x="31363" y="15612"/>
                  </a:lnTo>
                  <a:cubicBezTo>
                    <a:pt x="31363" y="5204"/>
                    <a:pt x="23522" y="0"/>
                    <a:pt x="1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848975" y="1660550"/>
              <a:ext cx="548175" cy="118000"/>
            </a:xfrm>
            <a:custGeom>
              <a:avLst/>
              <a:gdLst/>
              <a:ahLst/>
              <a:cxnLst/>
              <a:rect l="l" t="t" r="r" b="b"/>
              <a:pathLst>
                <a:path w="21927" h="4720" extrusionOk="0">
                  <a:moveTo>
                    <a:pt x="2220" y="1"/>
                  </a:moveTo>
                  <a:cubicBezTo>
                    <a:pt x="833" y="1"/>
                    <a:pt x="0" y="1111"/>
                    <a:pt x="0" y="2499"/>
                  </a:cubicBezTo>
                  <a:cubicBezTo>
                    <a:pt x="0" y="3609"/>
                    <a:pt x="1110" y="4719"/>
                    <a:pt x="2220" y="4719"/>
                  </a:cubicBezTo>
                  <a:lnTo>
                    <a:pt x="19706" y="4719"/>
                  </a:lnTo>
                  <a:cubicBezTo>
                    <a:pt x="20816" y="4719"/>
                    <a:pt x="21926" y="3609"/>
                    <a:pt x="21926" y="2499"/>
                  </a:cubicBezTo>
                  <a:cubicBezTo>
                    <a:pt x="21926" y="1111"/>
                    <a:pt x="20816" y="1"/>
                    <a:pt x="19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953775" y="1660300"/>
              <a:ext cx="525800" cy="118500"/>
            </a:xfrm>
            <a:custGeom>
              <a:avLst/>
              <a:gdLst/>
              <a:ahLst/>
              <a:cxnLst/>
              <a:rect l="l" t="t" r="r" b="b"/>
              <a:pathLst>
                <a:path w="21032" h="4740" extrusionOk="0">
                  <a:moveTo>
                    <a:pt x="2249" y="0"/>
                  </a:moveTo>
                  <a:cubicBezTo>
                    <a:pt x="1" y="0"/>
                    <a:pt x="1" y="4740"/>
                    <a:pt x="2249" y="4740"/>
                  </a:cubicBezTo>
                  <a:cubicBezTo>
                    <a:pt x="2310" y="4740"/>
                    <a:pt x="2372" y="4736"/>
                    <a:pt x="2436" y="4729"/>
                  </a:cubicBezTo>
                  <a:lnTo>
                    <a:pt x="18534" y="4729"/>
                  </a:lnTo>
                  <a:cubicBezTo>
                    <a:pt x="19922" y="4729"/>
                    <a:pt x="21032" y="3619"/>
                    <a:pt x="21032" y="2509"/>
                  </a:cubicBezTo>
                  <a:cubicBezTo>
                    <a:pt x="21032" y="1121"/>
                    <a:pt x="19922" y="11"/>
                    <a:pt x="18534" y="11"/>
                  </a:cubicBezTo>
                  <a:lnTo>
                    <a:pt x="2436" y="11"/>
                  </a:lnTo>
                  <a:cubicBezTo>
                    <a:pt x="2372" y="4"/>
                    <a:pt x="231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098750" y="238125"/>
              <a:ext cx="1137975" cy="541225"/>
            </a:xfrm>
            <a:custGeom>
              <a:avLst/>
              <a:gdLst/>
              <a:ahLst/>
              <a:cxnLst/>
              <a:rect l="l" t="t" r="r" b="b"/>
              <a:pathLst>
                <a:path w="45519" h="21649" extrusionOk="0">
                  <a:moveTo>
                    <a:pt x="40523" y="4718"/>
                  </a:moveTo>
                  <a:cubicBezTo>
                    <a:pt x="37747" y="12212"/>
                    <a:pt x="30809" y="17208"/>
                    <a:pt x="22760" y="17208"/>
                  </a:cubicBezTo>
                  <a:cubicBezTo>
                    <a:pt x="14711" y="17208"/>
                    <a:pt x="7495" y="12212"/>
                    <a:pt x="4997" y="4718"/>
                  </a:cubicBezTo>
                  <a:close/>
                  <a:moveTo>
                    <a:pt x="2499" y="0"/>
                  </a:moveTo>
                  <a:cubicBezTo>
                    <a:pt x="1666" y="0"/>
                    <a:pt x="1111" y="278"/>
                    <a:pt x="556" y="833"/>
                  </a:cubicBezTo>
                  <a:cubicBezTo>
                    <a:pt x="278" y="1110"/>
                    <a:pt x="1" y="1665"/>
                    <a:pt x="1" y="2498"/>
                  </a:cubicBezTo>
                  <a:cubicBezTo>
                    <a:pt x="278" y="12767"/>
                    <a:pt x="10825" y="21649"/>
                    <a:pt x="22760" y="21649"/>
                  </a:cubicBezTo>
                  <a:cubicBezTo>
                    <a:pt x="34694" y="21649"/>
                    <a:pt x="45241" y="12767"/>
                    <a:pt x="45519" y="2498"/>
                  </a:cubicBezTo>
                  <a:cubicBezTo>
                    <a:pt x="45519" y="1665"/>
                    <a:pt x="45519" y="1110"/>
                    <a:pt x="44964" y="833"/>
                  </a:cubicBezTo>
                  <a:cubicBezTo>
                    <a:pt x="44409" y="278"/>
                    <a:pt x="43853" y="0"/>
                    <a:pt x="43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612225" y="2659725"/>
              <a:ext cx="117975" cy="527375"/>
            </a:xfrm>
            <a:custGeom>
              <a:avLst/>
              <a:gdLst/>
              <a:ahLst/>
              <a:cxnLst/>
              <a:rect l="l" t="t" r="r" b="b"/>
              <a:pathLst>
                <a:path w="4719" h="21095" extrusionOk="0">
                  <a:moveTo>
                    <a:pt x="2498" y="1"/>
                  </a:moveTo>
                  <a:cubicBezTo>
                    <a:pt x="1111" y="1"/>
                    <a:pt x="0" y="1111"/>
                    <a:pt x="0" y="2221"/>
                  </a:cubicBezTo>
                  <a:lnTo>
                    <a:pt x="0" y="18874"/>
                  </a:lnTo>
                  <a:cubicBezTo>
                    <a:pt x="0" y="19984"/>
                    <a:pt x="1111" y="21095"/>
                    <a:pt x="2498" y="21095"/>
                  </a:cubicBezTo>
                  <a:cubicBezTo>
                    <a:pt x="3609" y="21095"/>
                    <a:pt x="4719" y="19984"/>
                    <a:pt x="4719" y="18597"/>
                  </a:cubicBezTo>
                  <a:lnTo>
                    <a:pt x="4719" y="2221"/>
                  </a:lnTo>
                  <a:cubicBezTo>
                    <a:pt x="4719" y="1111"/>
                    <a:pt x="3609" y="1"/>
                    <a:pt x="2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615700" y="3660650"/>
              <a:ext cx="124925" cy="157875"/>
            </a:xfrm>
            <a:custGeom>
              <a:avLst/>
              <a:gdLst/>
              <a:ahLst/>
              <a:cxnLst/>
              <a:rect l="l" t="t" r="r" b="b"/>
              <a:pathLst>
                <a:path w="4997" h="6315" extrusionOk="0">
                  <a:moveTo>
                    <a:pt x="2498" y="0"/>
                  </a:moveTo>
                  <a:cubicBezTo>
                    <a:pt x="1249" y="0"/>
                    <a:pt x="0" y="625"/>
                    <a:pt x="139" y="1874"/>
                  </a:cubicBezTo>
                  <a:lnTo>
                    <a:pt x="139" y="4094"/>
                  </a:lnTo>
                  <a:cubicBezTo>
                    <a:pt x="139" y="5482"/>
                    <a:pt x="1249" y="6315"/>
                    <a:pt x="2637" y="6315"/>
                  </a:cubicBezTo>
                  <a:cubicBezTo>
                    <a:pt x="3747" y="6315"/>
                    <a:pt x="4580" y="5482"/>
                    <a:pt x="4857" y="4372"/>
                  </a:cubicBezTo>
                  <a:lnTo>
                    <a:pt x="4857" y="1874"/>
                  </a:lnTo>
                  <a:cubicBezTo>
                    <a:pt x="4996" y="625"/>
                    <a:pt x="3747" y="0"/>
                    <a:pt x="24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615700" y="4021450"/>
              <a:ext cx="124925" cy="1032175"/>
            </a:xfrm>
            <a:custGeom>
              <a:avLst/>
              <a:gdLst/>
              <a:ahLst/>
              <a:cxnLst/>
              <a:rect l="l" t="t" r="r" b="b"/>
              <a:pathLst>
                <a:path w="4997" h="41287" extrusionOk="0">
                  <a:moveTo>
                    <a:pt x="2498" y="1"/>
                  </a:moveTo>
                  <a:cubicBezTo>
                    <a:pt x="1249" y="1"/>
                    <a:pt x="0" y="625"/>
                    <a:pt x="139" y="1874"/>
                  </a:cubicBezTo>
                  <a:lnTo>
                    <a:pt x="139" y="6038"/>
                  </a:lnTo>
                  <a:cubicBezTo>
                    <a:pt x="139" y="7148"/>
                    <a:pt x="1249" y="8258"/>
                    <a:pt x="2637" y="8258"/>
                  </a:cubicBezTo>
                  <a:cubicBezTo>
                    <a:pt x="3747" y="8258"/>
                    <a:pt x="4857" y="7425"/>
                    <a:pt x="4857" y="6038"/>
                  </a:cubicBezTo>
                  <a:lnTo>
                    <a:pt x="4857" y="1874"/>
                  </a:lnTo>
                  <a:cubicBezTo>
                    <a:pt x="4996" y="625"/>
                    <a:pt x="3747" y="1"/>
                    <a:pt x="2498" y="1"/>
                  </a:cubicBezTo>
                  <a:close/>
                  <a:moveTo>
                    <a:pt x="2498" y="16376"/>
                  </a:moveTo>
                  <a:cubicBezTo>
                    <a:pt x="1388" y="16376"/>
                    <a:pt x="278" y="17001"/>
                    <a:pt x="139" y="18250"/>
                  </a:cubicBezTo>
                  <a:lnTo>
                    <a:pt x="139" y="22413"/>
                  </a:lnTo>
                  <a:cubicBezTo>
                    <a:pt x="139" y="23801"/>
                    <a:pt x="1249" y="24911"/>
                    <a:pt x="2637" y="24911"/>
                  </a:cubicBezTo>
                  <a:cubicBezTo>
                    <a:pt x="3747" y="24633"/>
                    <a:pt x="4857" y="23801"/>
                    <a:pt x="4857" y="22413"/>
                  </a:cubicBezTo>
                  <a:lnTo>
                    <a:pt x="4857" y="18250"/>
                  </a:lnTo>
                  <a:cubicBezTo>
                    <a:pt x="4718" y="17001"/>
                    <a:pt x="3608" y="16376"/>
                    <a:pt x="2498" y="16376"/>
                  </a:cubicBezTo>
                  <a:close/>
                  <a:moveTo>
                    <a:pt x="2498" y="32821"/>
                  </a:moveTo>
                  <a:cubicBezTo>
                    <a:pt x="1388" y="32821"/>
                    <a:pt x="278" y="33515"/>
                    <a:pt x="139" y="34903"/>
                  </a:cubicBezTo>
                  <a:lnTo>
                    <a:pt x="139" y="38789"/>
                  </a:lnTo>
                  <a:cubicBezTo>
                    <a:pt x="139" y="40176"/>
                    <a:pt x="1249" y="41286"/>
                    <a:pt x="2637" y="41286"/>
                  </a:cubicBezTo>
                  <a:cubicBezTo>
                    <a:pt x="3747" y="41286"/>
                    <a:pt x="4857" y="40176"/>
                    <a:pt x="4857" y="38789"/>
                  </a:cubicBezTo>
                  <a:lnTo>
                    <a:pt x="4857" y="34903"/>
                  </a:lnTo>
                  <a:cubicBezTo>
                    <a:pt x="4718" y="33515"/>
                    <a:pt x="3608" y="32821"/>
                    <a:pt x="2498" y="32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619150" y="5251350"/>
              <a:ext cx="118000" cy="170025"/>
            </a:xfrm>
            <a:custGeom>
              <a:avLst/>
              <a:gdLst/>
              <a:ahLst/>
              <a:cxnLst/>
              <a:rect l="l" t="t" r="r" b="b"/>
              <a:pathLst>
                <a:path w="4720" h="6801" extrusionOk="0">
                  <a:moveTo>
                    <a:pt x="2360" y="1"/>
                  </a:moveTo>
                  <a:cubicBezTo>
                    <a:pt x="1250" y="1"/>
                    <a:pt x="140" y="695"/>
                    <a:pt x="1" y="2082"/>
                  </a:cubicBezTo>
                  <a:lnTo>
                    <a:pt x="1" y="4303"/>
                  </a:lnTo>
                  <a:cubicBezTo>
                    <a:pt x="1" y="5690"/>
                    <a:pt x="1111" y="6801"/>
                    <a:pt x="2499" y="6801"/>
                  </a:cubicBezTo>
                  <a:cubicBezTo>
                    <a:pt x="3609" y="6523"/>
                    <a:pt x="4719" y="5690"/>
                    <a:pt x="4719" y="4303"/>
                  </a:cubicBezTo>
                  <a:lnTo>
                    <a:pt x="4719" y="2082"/>
                  </a:lnTo>
                  <a:cubicBezTo>
                    <a:pt x="4580" y="695"/>
                    <a:pt x="3470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293249" y="271782"/>
            <a:ext cx="696241" cy="696241"/>
            <a:chOff x="1190625" y="238125"/>
            <a:chExt cx="5219200" cy="5219200"/>
          </a:xfrm>
        </p:grpSpPr>
        <p:sp>
          <p:nvSpPr>
            <p:cNvPr id="682" name="Google Shape;682;p21"/>
            <p:cNvSpPr/>
            <p:nvPr/>
          </p:nvSpPr>
          <p:spPr>
            <a:xfrm>
              <a:off x="4396325" y="3221875"/>
              <a:ext cx="1316250" cy="1200575"/>
            </a:xfrm>
            <a:custGeom>
              <a:avLst/>
              <a:gdLst/>
              <a:ahLst/>
              <a:cxnLst/>
              <a:rect l="l" t="t" r="r" b="b"/>
              <a:pathLst>
                <a:path w="52650" h="48023" extrusionOk="0">
                  <a:moveTo>
                    <a:pt x="30337" y="8161"/>
                  </a:moveTo>
                  <a:cubicBezTo>
                    <a:pt x="34545" y="8259"/>
                    <a:pt x="38231" y="9923"/>
                    <a:pt x="40710" y="12858"/>
                  </a:cubicBezTo>
                  <a:cubicBezTo>
                    <a:pt x="43222" y="15794"/>
                    <a:pt x="44233" y="19708"/>
                    <a:pt x="43646" y="23851"/>
                  </a:cubicBezTo>
                  <a:cubicBezTo>
                    <a:pt x="43026" y="28190"/>
                    <a:pt x="40710" y="32267"/>
                    <a:pt x="37122" y="35301"/>
                  </a:cubicBezTo>
                  <a:cubicBezTo>
                    <a:pt x="33604" y="38275"/>
                    <a:pt x="29334" y="39869"/>
                    <a:pt x="25019" y="39869"/>
                  </a:cubicBezTo>
                  <a:cubicBezTo>
                    <a:pt x="24932" y="39869"/>
                    <a:pt x="24846" y="39869"/>
                    <a:pt x="24759" y="39868"/>
                  </a:cubicBezTo>
                  <a:cubicBezTo>
                    <a:pt x="20584" y="39770"/>
                    <a:pt x="16898" y="38106"/>
                    <a:pt x="14419" y="35170"/>
                  </a:cubicBezTo>
                  <a:cubicBezTo>
                    <a:pt x="9134" y="28940"/>
                    <a:pt x="10733" y="18860"/>
                    <a:pt x="18007" y="12728"/>
                  </a:cubicBezTo>
                  <a:cubicBezTo>
                    <a:pt x="21497" y="9759"/>
                    <a:pt x="25738" y="8161"/>
                    <a:pt x="29978" y="8161"/>
                  </a:cubicBezTo>
                  <a:close/>
                  <a:moveTo>
                    <a:pt x="30020" y="1"/>
                  </a:moveTo>
                  <a:cubicBezTo>
                    <a:pt x="23804" y="1"/>
                    <a:pt x="17707" y="2307"/>
                    <a:pt x="12722" y="6497"/>
                  </a:cubicBezTo>
                  <a:cubicBezTo>
                    <a:pt x="2056" y="15566"/>
                    <a:pt x="1" y="30767"/>
                    <a:pt x="8188" y="40422"/>
                  </a:cubicBezTo>
                  <a:cubicBezTo>
                    <a:pt x="12201" y="45185"/>
                    <a:pt x="18039" y="47859"/>
                    <a:pt x="24596" y="48023"/>
                  </a:cubicBezTo>
                  <a:lnTo>
                    <a:pt x="25118" y="48023"/>
                  </a:lnTo>
                  <a:cubicBezTo>
                    <a:pt x="31316" y="48023"/>
                    <a:pt x="37416" y="45707"/>
                    <a:pt x="42374" y="41499"/>
                  </a:cubicBezTo>
                  <a:cubicBezTo>
                    <a:pt x="47495" y="37193"/>
                    <a:pt x="50822" y="31321"/>
                    <a:pt x="51736" y="25026"/>
                  </a:cubicBezTo>
                  <a:cubicBezTo>
                    <a:pt x="52649" y="18534"/>
                    <a:pt x="50953" y="12336"/>
                    <a:pt x="46941" y="7607"/>
                  </a:cubicBezTo>
                  <a:cubicBezTo>
                    <a:pt x="42928" y="2844"/>
                    <a:pt x="37089" y="137"/>
                    <a:pt x="30533" y="6"/>
                  </a:cubicBezTo>
                  <a:cubicBezTo>
                    <a:pt x="30362" y="3"/>
                    <a:pt x="30191" y="1"/>
                    <a:pt x="30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109275" y="1328375"/>
              <a:ext cx="1212675" cy="1107525"/>
            </a:xfrm>
            <a:custGeom>
              <a:avLst/>
              <a:gdLst/>
              <a:ahLst/>
              <a:cxnLst/>
              <a:rect l="l" t="t" r="r" b="b"/>
              <a:pathLst>
                <a:path w="48507" h="44301" extrusionOk="0">
                  <a:moveTo>
                    <a:pt x="24555" y="8157"/>
                  </a:moveTo>
                  <a:cubicBezTo>
                    <a:pt x="27678" y="8157"/>
                    <a:pt x="30884" y="9160"/>
                    <a:pt x="33632" y="11224"/>
                  </a:cubicBezTo>
                  <a:cubicBezTo>
                    <a:pt x="36763" y="13573"/>
                    <a:pt x="38851" y="16932"/>
                    <a:pt x="39471" y="20684"/>
                  </a:cubicBezTo>
                  <a:cubicBezTo>
                    <a:pt x="40090" y="24370"/>
                    <a:pt x="39242" y="27991"/>
                    <a:pt x="37057" y="30894"/>
                  </a:cubicBezTo>
                  <a:cubicBezTo>
                    <a:pt x="34457" y="34354"/>
                    <a:pt x="30419" y="36152"/>
                    <a:pt x="26236" y="36152"/>
                  </a:cubicBezTo>
                  <a:cubicBezTo>
                    <a:pt x="23125" y="36152"/>
                    <a:pt x="19932" y="35157"/>
                    <a:pt x="17191" y="33112"/>
                  </a:cubicBezTo>
                  <a:cubicBezTo>
                    <a:pt x="10765" y="28284"/>
                    <a:pt x="9232" y="19444"/>
                    <a:pt x="13766" y="13410"/>
                  </a:cubicBezTo>
                  <a:cubicBezTo>
                    <a:pt x="16343" y="9955"/>
                    <a:pt x="20374" y="8157"/>
                    <a:pt x="24555" y="8157"/>
                  </a:cubicBezTo>
                  <a:close/>
                  <a:moveTo>
                    <a:pt x="24585" y="0"/>
                  </a:moveTo>
                  <a:cubicBezTo>
                    <a:pt x="17918" y="0"/>
                    <a:pt x="11430" y="2926"/>
                    <a:pt x="7242" y="8517"/>
                  </a:cubicBezTo>
                  <a:cubicBezTo>
                    <a:pt x="0" y="18172"/>
                    <a:pt x="2284" y="32101"/>
                    <a:pt x="12298" y="39636"/>
                  </a:cubicBezTo>
                  <a:cubicBezTo>
                    <a:pt x="16506" y="42767"/>
                    <a:pt x="21432" y="44301"/>
                    <a:pt x="26227" y="44301"/>
                  </a:cubicBezTo>
                  <a:cubicBezTo>
                    <a:pt x="32914" y="44301"/>
                    <a:pt x="39405" y="41365"/>
                    <a:pt x="43581" y="35787"/>
                  </a:cubicBezTo>
                  <a:cubicBezTo>
                    <a:pt x="47104" y="31089"/>
                    <a:pt x="48506" y="25251"/>
                    <a:pt x="47495" y="19346"/>
                  </a:cubicBezTo>
                  <a:cubicBezTo>
                    <a:pt x="46516" y="13507"/>
                    <a:pt x="43320" y="8288"/>
                    <a:pt x="38492" y="4667"/>
                  </a:cubicBezTo>
                  <a:cubicBezTo>
                    <a:pt x="34295" y="1523"/>
                    <a:pt x="29394" y="0"/>
                    <a:pt x="24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845450" y="2331300"/>
              <a:ext cx="1054475" cy="1035075"/>
            </a:xfrm>
            <a:custGeom>
              <a:avLst/>
              <a:gdLst/>
              <a:ahLst/>
              <a:cxnLst/>
              <a:rect l="l" t="t" r="r" b="b"/>
              <a:pathLst>
                <a:path w="42179" h="41403" extrusionOk="0">
                  <a:moveTo>
                    <a:pt x="21073" y="8163"/>
                  </a:moveTo>
                  <a:cubicBezTo>
                    <a:pt x="24661" y="8163"/>
                    <a:pt x="28184" y="9664"/>
                    <a:pt x="30663" y="12599"/>
                  </a:cubicBezTo>
                  <a:cubicBezTo>
                    <a:pt x="35165" y="17884"/>
                    <a:pt x="34480" y="25811"/>
                    <a:pt x="29196" y="30279"/>
                  </a:cubicBezTo>
                  <a:cubicBezTo>
                    <a:pt x="26858" y="32283"/>
                    <a:pt x="23983" y="33260"/>
                    <a:pt x="21119" y="33260"/>
                  </a:cubicBezTo>
                  <a:cubicBezTo>
                    <a:pt x="17549" y="33260"/>
                    <a:pt x="13995" y="31743"/>
                    <a:pt x="11516" y="28812"/>
                  </a:cubicBezTo>
                  <a:cubicBezTo>
                    <a:pt x="7047" y="23527"/>
                    <a:pt x="7699" y="15600"/>
                    <a:pt x="12983" y="11132"/>
                  </a:cubicBezTo>
                  <a:cubicBezTo>
                    <a:pt x="15332" y="9142"/>
                    <a:pt x="18203" y="8163"/>
                    <a:pt x="21073" y="8163"/>
                  </a:cubicBezTo>
                  <a:close/>
                  <a:moveTo>
                    <a:pt x="21043" y="0"/>
                  </a:moveTo>
                  <a:cubicBezTo>
                    <a:pt x="16160" y="0"/>
                    <a:pt x="11487" y="1696"/>
                    <a:pt x="7699" y="4901"/>
                  </a:cubicBezTo>
                  <a:cubicBezTo>
                    <a:pt x="3491" y="8489"/>
                    <a:pt x="914" y="13480"/>
                    <a:pt x="457" y="18993"/>
                  </a:cubicBezTo>
                  <a:cubicBezTo>
                    <a:pt x="1" y="24506"/>
                    <a:pt x="1697" y="29888"/>
                    <a:pt x="5285" y="34096"/>
                  </a:cubicBezTo>
                  <a:cubicBezTo>
                    <a:pt x="9395" y="38924"/>
                    <a:pt x="15234" y="41403"/>
                    <a:pt x="21106" y="41403"/>
                  </a:cubicBezTo>
                  <a:cubicBezTo>
                    <a:pt x="25836" y="41403"/>
                    <a:pt x="30598" y="39804"/>
                    <a:pt x="34480" y="36510"/>
                  </a:cubicBezTo>
                  <a:cubicBezTo>
                    <a:pt x="38721" y="32922"/>
                    <a:pt x="41265" y="27931"/>
                    <a:pt x="41722" y="22418"/>
                  </a:cubicBezTo>
                  <a:cubicBezTo>
                    <a:pt x="42178" y="16905"/>
                    <a:pt x="40482" y="11556"/>
                    <a:pt x="36894" y="7315"/>
                  </a:cubicBezTo>
                  <a:cubicBezTo>
                    <a:pt x="33306" y="3107"/>
                    <a:pt x="28315" y="530"/>
                    <a:pt x="22802" y="73"/>
                  </a:cubicBezTo>
                  <a:cubicBezTo>
                    <a:pt x="22214" y="25"/>
                    <a:pt x="21627" y="0"/>
                    <a:pt x="2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810200" y="3920250"/>
              <a:ext cx="790225" cy="776200"/>
            </a:xfrm>
            <a:custGeom>
              <a:avLst/>
              <a:gdLst/>
              <a:ahLst/>
              <a:cxnLst/>
              <a:rect l="l" t="t" r="r" b="b"/>
              <a:pathLst>
                <a:path w="31609" h="31048" extrusionOk="0">
                  <a:moveTo>
                    <a:pt x="15788" y="8149"/>
                  </a:moveTo>
                  <a:cubicBezTo>
                    <a:pt x="15984" y="8149"/>
                    <a:pt x="16212" y="8181"/>
                    <a:pt x="16408" y="8181"/>
                  </a:cubicBezTo>
                  <a:cubicBezTo>
                    <a:pt x="18365" y="8344"/>
                    <a:pt x="20159" y="9258"/>
                    <a:pt x="21431" y="10758"/>
                  </a:cubicBezTo>
                  <a:cubicBezTo>
                    <a:pt x="22703" y="12259"/>
                    <a:pt x="23291" y="14183"/>
                    <a:pt x="23128" y="16141"/>
                  </a:cubicBezTo>
                  <a:cubicBezTo>
                    <a:pt x="22964" y="18098"/>
                    <a:pt x="22051" y="19859"/>
                    <a:pt x="20551" y="21131"/>
                  </a:cubicBezTo>
                  <a:cubicBezTo>
                    <a:pt x="19208" y="22270"/>
                    <a:pt x="17551" y="22886"/>
                    <a:pt x="15815" y="22886"/>
                  </a:cubicBezTo>
                  <a:cubicBezTo>
                    <a:pt x="15612" y="22886"/>
                    <a:pt x="15407" y="22877"/>
                    <a:pt x="15201" y="22860"/>
                  </a:cubicBezTo>
                  <a:cubicBezTo>
                    <a:pt x="13244" y="22697"/>
                    <a:pt x="11450" y="21784"/>
                    <a:pt x="10177" y="20283"/>
                  </a:cubicBezTo>
                  <a:cubicBezTo>
                    <a:pt x="8905" y="18783"/>
                    <a:pt x="8285" y="16891"/>
                    <a:pt x="8449" y="14901"/>
                  </a:cubicBezTo>
                  <a:cubicBezTo>
                    <a:pt x="8612" y="12944"/>
                    <a:pt x="9525" y="11182"/>
                    <a:pt x="11026" y="9910"/>
                  </a:cubicBezTo>
                  <a:cubicBezTo>
                    <a:pt x="12396" y="8768"/>
                    <a:pt x="14059" y="8149"/>
                    <a:pt x="15788" y="8149"/>
                  </a:cubicBezTo>
                  <a:close/>
                  <a:moveTo>
                    <a:pt x="15745" y="1"/>
                  </a:moveTo>
                  <a:cubicBezTo>
                    <a:pt x="12086" y="1"/>
                    <a:pt x="8593" y="1296"/>
                    <a:pt x="5774" y="3680"/>
                  </a:cubicBezTo>
                  <a:cubicBezTo>
                    <a:pt x="2610" y="6355"/>
                    <a:pt x="685" y="10106"/>
                    <a:pt x="326" y="14249"/>
                  </a:cubicBezTo>
                  <a:cubicBezTo>
                    <a:pt x="0" y="18359"/>
                    <a:pt x="1272" y="22404"/>
                    <a:pt x="3947" y="25568"/>
                  </a:cubicBezTo>
                  <a:cubicBezTo>
                    <a:pt x="6655" y="28732"/>
                    <a:pt x="10406" y="30656"/>
                    <a:pt x="14516" y="30983"/>
                  </a:cubicBezTo>
                  <a:cubicBezTo>
                    <a:pt x="14973" y="31015"/>
                    <a:pt x="15397" y="31048"/>
                    <a:pt x="15821" y="31048"/>
                  </a:cubicBezTo>
                  <a:cubicBezTo>
                    <a:pt x="19507" y="31048"/>
                    <a:pt x="22997" y="29776"/>
                    <a:pt x="25835" y="27362"/>
                  </a:cubicBezTo>
                  <a:cubicBezTo>
                    <a:pt x="28999" y="24687"/>
                    <a:pt x="30924" y="20936"/>
                    <a:pt x="31283" y="16793"/>
                  </a:cubicBezTo>
                  <a:cubicBezTo>
                    <a:pt x="31609" y="12683"/>
                    <a:pt x="30337" y="8638"/>
                    <a:pt x="27629" y="5506"/>
                  </a:cubicBezTo>
                  <a:cubicBezTo>
                    <a:pt x="24954" y="2342"/>
                    <a:pt x="21203" y="385"/>
                    <a:pt x="17093" y="59"/>
                  </a:cubicBezTo>
                  <a:cubicBezTo>
                    <a:pt x="16642" y="20"/>
                    <a:pt x="16192" y="1"/>
                    <a:pt x="15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80025" y="996900"/>
              <a:ext cx="690750" cy="616975"/>
            </a:xfrm>
            <a:custGeom>
              <a:avLst/>
              <a:gdLst/>
              <a:ahLst/>
              <a:cxnLst/>
              <a:rect l="l" t="t" r="r" b="b"/>
              <a:pathLst>
                <a:path w="27630" h="24679" extrusionOk="0">
                  <a:moveTo>
                    <a:pt x="13831" y="8140"/>
                  </a:moveTo>
                  <a:cubicBezTo>
                    <a:pt x="15005" y="8140"/>
                    <a:pt x="16180" y="8662"/>
                    <a:pt x="16995" y="9641"/>
                  </a:cubicBezTo>
                  <a:cubicBezTo>
                    <a:pt x="17713" y="10489"/>
                    <a:pt x="18072" y="11566"/>
                    <a:pt x="17974" y="12675"/>
                  </a:cubicBezTo>
                  <a:cubicBezTo>
                    <a:pt x="17876" y="13784"/>
                    <a:pt x="17387" y="14795"/>
                    <a:pt x="16506" y="15513"/>
                  </a:cubicBezTo>
                  <a:cubicBezTo>
                    <a:pt x="15750" y="16152"/>
                    <a:pt x="14812" y="16507"/>
                    <a:pt x="13831" y="16507"/>
                  </a:cubicBezTo>
                  <a:cubicBezTo>
                    <a:pt x="13712" y="16507"/>
                    <a:pt x="13592" y="16502"/>
                    <a:pt x="13472" y="16491"/>
                  </a:cubicBezTo>
                  <a:cubicBezTo>
                    <a:pt x="12363" y="16393"/>
                    <a:pt x="11352" y="15871"/>
                    <a:pt x="10634" y="15023"/>
                  </a:cubicBezTo>
                  <a:cubicBezTo>
                    <a:pt x="9917" y="14175"/>
                    <a:pt x="9558" y="13099"/>
                    <a:pt x="9656" y="11990"/>
                  </a:cubicBezTo>
                  <a:cubicBezTo>
                    <a:pt x="9753" y="10881"/>
                    <a:pt x="10275" y="9869"/>
                    <a:pt x="11123" y="9152"/>
                  </a:cubicBezTo>
                  <a:cubicBezTo>
                    <a:pt x="11906" y="8467"/>
                    <a:pt x="12852" y="8140"/>
                    <a:pt x="13831" y="8140"/>
                  </a:cubicBezTo>
                  <a:close/>
                  <a:moveTo>
                    <a:pt x="13799" y="0"/>
                  </a:moveTo>
                  <a:cubicBezTo>
                    <a:pt x="10981" y="0"/>
                    <a:pt x="8151" y="958"/>
                    <a:pt x="5839" y="2921"/>
                  </a:cubicBezTo>
                  <a:cubicBezTo>
                    <a:pt x="653" y="7325"/>
                    <a:pt x="0" y="15121"/>
                    <a:pt x="4404" y="20308"/>
                  </a:cubicBezTo>
                  <a:cubicBezTo>
                    <a:pt x="6557" y="22819"/>
                    <a:pt x="9525" y="24353"/>
                    <a:pt x="12820" y="24613"/>
                  </a:cubicBezTo>
                  <a:cubicBezTo>
                    <a:pt x="13146" y="24646"/>
                    <a:pt x="13505" y="24679"/>
                    <a:pt x="13831" y="24679"/>
                  </a:cubicBezTo>
                  <a:cubicBezTo>
                    <a:pt x="16767" y="24679"/>
                    <a:pt x="19539" y="23635"/>
                    <a:pt x="21790" y="21743"/>
                  </a:cubicBezTo>
                  <a:cubicBezTo>
                    <a:pt x="26977" y="17339"/>
                    <a:pt x="27629" y="9543"/>
                    <a:pt x="23225" y="4357"/>
                  </a:cubicBezTo>
                  <a:cubicBezTo>
                    <a:pt x="20785" y="1482"/>
                    <a:pt x="17302" y="0"/>
                    <a:pt x="1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7319" y="0"/>
                  </a:moveTo>
                  <a:cubicBezTo>
                    <a:pt x="58651" y="0"/>
                    <a:pt x="16767" y="34642"/>
                    <a:pt x="7666" y="82365"/>
                  </a:cubicBezTo>
                  <a:cubicBezTo>
                    <a:pt x="7405" y="83800"/>
                    <a:pt x="6361" y="84975"/>
                    <a:pt x="4991" y="85431"/>
                  </a:cubicBezTo>
                  <a:cubicBezTo>
                    <a:pt x="4991" y="85431"/>
                    <a:pt x="4958" y="85464"/>
                    <a:pt x="4958" y="85464"/>
                  </a:cubicBezTo>
                  <a:cubicBezTo>
                    <a:pt x="1990" y="86443"/>
                    <a:pt x="0" y="89215"/>
                    <a:pt x="0" y="92347"/>
                  </a:cubicBezTo>
                  <a:lnTo>
                    <a:pt x="0" y="110549"/>
                  </a:lnTo>
                  <a:cubicBezTo>
                    <a:pt x="0" y="113680"/>
                    <a:pt x="1990" y="116453"/>
                    <a:pt x="4958" y="117432"/>
                  </a:cubicBezTo>
                  <a:cubicBezTo>
                    <a:pt x="6361" y="117921"/>
                    <a:pt x="7405" y="119128"/>
                    <a:pt x="7698" y="120628"/>
                  </a:cubicBezTo>
                  <a:cubicBezTo>
                    <a:pt x="11515" y="140559"/>
                    <a:pt x="21138" y="158728"/>
                    <a:pt x="35588" y="173179"/>
                  </a:cubicBezTo>
                  <a:cubicBezTo>
                    <a:pt x="50039" y="187597"/>
                    <a:pt x="68208" y="197252"/>
                    <a:pt x="88139" y="201069"/>
                  </a:cubicBezTo>
                  <a:cubicBezTo>
                    <a:pt x="89639" y="201362"/>
                    <a:pt x="90846" y="202406"/>
                    <a:pt x="91336" y="203809"/>
                  </a:cubicBezTo>
                  <a:cubicBezTo>
                    <a:pt x="92314" y="206777"/>
                    <a:pt x="95087" y="208767"/>
                    <a:pt x="98251" y="208767"/>
                  </a:cubicBezTo>
                  <a:lnTo>
                    <a:pt x="116420" y="208767"/>
                  </a:lnTo>
                  <a:cubicBezTo>
                    <a:pt x="119552" y="208767"/>
                    <a:pt x="122324" y="206777"/>
                    <a:pt x="123303" y="203809"/>
                  </a:cubicBezTo>
                  <a:cubicBezTo>
                    <a:pt x="123792" y="202406"/>
                    <a:pt x="124967" y="201362"/>
                    <a:pt x="126402" y="201101"/>
                  </a:cubicBezTo>
                  <a:cubicBezTo>
                    <a:pt x="174125" y="192001"/>
                    <a:pt x="208767" y="150117"/>
                    <a:pt x="208767" y="101448"/>
                  </a:cubicBezTo>
                  <a:cubicBezTo>
                    <a:pt x="208767" y="98610"/>
                    <a:pt x="208637" y="95739"/>
                    <a:pt x="208408" y="92934"/>
                  </a:cubicBezTo>
                  <a:cubicBezTo>
                    <a:pt x="208223" y="90804"/>
                    <a:pt x="206460" y="89200"/>
                    <a:pt x="204364" y="89200"/>
                  </a:cubicBezTo>
                  <a:cubicBezTo>
                    <a:pt x="204245" y="89200"/>
                    <a:pt x="204125" y="89205"/>
                    <a:pt x="204005" y="89215"/>
                  </a:cubicBezTo>
                  <a:cubicBezTo>
                    <a:pt x="201754" y="89411"/>
                    <a:pt x="200090" y="91368"/>
                    <a:pt x="200286" y="93619"/>
                  </a:cubicBezTo>
                  <a:cubicBezTo>
                    <a:pt x="200514" y="96196"/>
                    <a:pt x="200612" y="98838"/>
                    <a:pt x="200612" y="101448"/>
                  </a:cubicBezTo>
                  <a:cubicBezTo>
                    <a:pt x="200612" y="146202"/>
                    <a:pt x="168743" y="184726"/>
                    <a:pt x="124869" y="193077"/>
                  </a:cubicBezTo>
                  <a:cubicBezTo>
                    <a:pt x="120759" y="193860"/>
                    <a:pt x="117334" y="196730"/>
                    <a:pt x="115801" y="200612"/>
                  </a:cubicBezTo>
                  <a:lnTo>
                    <a:pt x="98838" y="200612"/>
                  </a:lnTo>
                  <a:cubicBezTo>
                    <a:pt x="97305" y="196730"/>
                    <a:pt x="93847" y="193860"/>
                    <a:pt x="89672" y="193077"/>
                  </a:cubicBezTo>
                  <a:cubicBezTo>
                    <a:pt x="52551" y="185966"/>
                    <a:pt x="22801" y="156217"/>
                    <a:pt x="15690" y="119095"/>
                  </a:cubicBezTo>
                  <a:cubicBezTo>
                    <a:pt x="14907" y="114920"/>
                    <a:pt x="12037" y="111462"/>
                    <a:pt x="8155" y="109929"/>
                  </a:cubicBezTo>
                  <a:lnTo>
                    <a:pt x="8155" y="92967"/>
                  </a:lnTo>
                  <a:cubicBezTo>
                    <a:pt x="12037" y="91433"/>
                    <a:pt x="14907" y="88008"/>
                    <a:pt x="15690" y="83898"/>
                  </a:cubicBezTo>
                  <a:cubicBezTo>
                    <a:pt x="24041" y="40025"/>
                    <a:pt x="62565" y="8155"/>
                    <a:pt x="107319" y="8155"/>
                  </a:cubicBezTo>
                  <a:cubicBezTo>
                    <a:pt x="122357" y="8155"/>
                    <a:pt x="137330" y="11808"/>
                    <a:pt x="150541" y="18756"/>
                  </a:cubicBezTo>
                  <a:cubicBezTo>
                    <a:pt x="153833" y="20478"/>
                    <a:pt x="157468" y="21343"/>
                    <a:pt x="161104" y="21343"/>
                  </a:cubicBezTo>
                  <a:cubicBezTo>
                    <a:pt x="164564" y="21343"/>
                    <a:pt x="168024" y="20559"/>
                    <a:pt x="171189" y="18985"/>
                  </a:cubicBezTo>
                  <a:cubicBezTo>
                    <a:pt x="171339" y="18910"/>
                    <a:pt x="171495" y="18873"/>
                    <a:pt x="171645" y="18873"/>
                  </a:cubicBezTo>
                  <a:cubicBezTo>
                    <a:pt x="171887" y="18873"/>
                    <a:pt x="172117" y="18967"/>
                    <a:pt x="172298" y="19148"/>
                  </a:cubicBezTo>
                  <a:lnTo>
                    <a:pt x="189619" y="36469"/>
                  </a:lnTo>
                  <a:cubicBezTo>
                    <a:pt x="189913" y="36763"/>
                    <a:pt x="189978" y="37187"/>
                    <a:pt x="189782" y="37578"/>
                  </a:cubicBezTo>
                  <a:cubicBezTo>
                    <a:pt x="186553" y="44069"/>
                    <a:pt x="186651" y="51800"/>
                    <a:pt x="190011" y="58226"/>
                  </a:cubicBezTo>
                  <a:cubicBezTo>
                    <a:pt x="190728" y="59596"/>
                    <a:pt x="191413" y="60967"/>
                    <a:pt x="192066" y="62369"/>
                  </a:cubicBezTo>
                  <a:cubicBezTo>
                    <a:pt x="192754" y="63865"/>
                    <a:pt x="194220" y="64739"/>
                    <a:pt x="195760" y="64739"/>
                  </a:cubicBezTo>
                  <a:cubicBezTo>
                    <a:pt x="196335" y="64739"/>
                    <a:pt x="196921" y="64616"/>
                    <a:pt x="197481" y="64359"/>
                  </a:cubicBezTo>
                  <a:cubicBezTo>
                    <a:pt x="199503" y="63413"/>
                    <a:pt x="200416" y="60999"/>
                    <a:pt x="199470" y="58944"/>
                  </a:cubicBezTo>
                  <a:cubicBezTo>
                    <a:pt x="198753" y="57444"/>
                    <a:pt x="198003" y="55910"/>
                    <a:pt x="197220" y="54443"/>
                  </a:cubicBezTo>
                  <a:cubicBezTo>
                    <a:pt x="195067" y="50332"/>
                    <a:pt x="195034" y="45374"/>
                    <a:pt x="197089" y="41199"/>
                  </a:cubicBezTo>
                  <a:cubicBezTo>
                    <a:pt x="198851" y="37676"/>
                    <a:pt x="198166" y="33468"/>
                    <a:pt x="195393" y="30695"/>
                  </a:cubicBezTo>
                  <a:lnTo>
                    <a:pt x="178072" y="13374"/>
                  </a:lnTo>
                  <a:cubicBezTo>
                    <a:pt x="176325" y="11627"/>
                    <a:pt x="174009" y="10709"/>
                    <a:pt x="171653" y="10709"/>
                  </a:cubicBezTo>
                  <a:cubicBezTo>
                    <a:pt x="170269" y="10709"/>
                    <a:pt x="168872" y="11026"/>
                    <a:pt x="167568" y="11678"/>
                  </a:cubicBezTo>
                  <a:cubicBezTo>
                    <a:pt x="165521" y="12686"/>
                    <a:pt x="163286" y="13191"/>
                    <a:pt x="161054" y="13191"/>
                  </a:cubicBezTo>
                  <a:cubicBezTo>
                    <a:pt x="158735" y="13191"/>
                    <a:pt x="156419" y="12645"/>
                    <a:pt x="154325" y="11547"/>
                  </a:cubicBezTo>
                  <a:cubicBezTo>
                    <a:pt x="139939" y="3980"/>
                    <a:pt x="123695" y="0"/>
                    <a:pt x="107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6112950" y="2045400"/>
              <a:ext cx="226725" cy="204575"/>
            </a:xfrm>
            <a:custGeom>
              <a:avLst/>
              <a:gdLst/>
              <a:ahLst/>
              <a:cxnLst/>
              <a:rect l="l" t="t" r="r" b="b"/>
              <a:pathLst>
                <a:path w="9069" h="8183" extrusionOk="0">
                  <a:moveTo>
                    <a:pt x="4537" y="1"/>
                  </a:moveTo>
                  <a:cubicBezTo>
                    <a:pt x="4169" y="1"/>
                    <a:pt x="3795" y="51"/>
                    <a:pt x="3426" y="158"/>
                  </a:cubicBezTo>
                  <a:cubicBezTo>
                    <a:pt x="1273" y="745"/>
                    <a:pt x="1" y="2996"/>
                    <a:pt x="588" y="5149"/>
                  </a:cubicBezTo>
                  <a:cubicBezTo>
                    <a:pt x="620" y="5181"/>
                    <a:pt x="620" y="5214"/>
                    <a:pt x="620" y="5214"/>
                  </a:cubicBezTo>
                  <a:cubicBezTo>
                    <a:pt x="1110" y="7008"/>
                    <a:pt x="2741" y="8182"/>
                    <a:pt x="4535" y="8182"/>
                  </a:cubicBezTo>
                  <a:cubicBezTo>
                    <a:pt x="4893" y="8182"/>
                    <a:pt x="5252" y="8150"/>
                    <a:pt x="5611" y="8052"/>
                  </a:cubicBezTo>
                  <a:cubicBezTo>
                    <a:pt x="7764" y="7465"/>
                    <a:pt x="9069" y="5214"/>
                    <a:pt x="8482" y="3061"/>
                  </a:cubicBezTo>
                  <a:cubicBezTo>
                    <a:pt x="8482" y="3028"/>
                    <a:pt x="8449" y="2996"/>
                    <a:pt x="8449" y="2963"/>
                  </a:cubicBezTo>
                  <a:cubicBezTo>
                    <a:pt x="7963" y="1180"/>
                    <a:pt x="6312" y="1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698275" y="274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58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655450" y="24301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24"/>
                    <a:pt x="1208" y="1175"/>
                  </a:cubicBezTo>
                  <a:cubicBezTo>
                    <a:pt x="425" y="1925"/>
                    <a:pt x="1" y="3001"/>
                    <a:pt x="1" y="4078"/>
                  </a:cubicBezTo>
                  <a:cubicBezTo>
                    <a:pt x="1" y="5122"/>
                    <a:pt x="425" y="6198"/>
                    <a:pt x="1208" y="6948"/>
                  </a:cubicBezTo>
                  <a:cubicBezTo>
                    <a:pt x="1958" y="7698"/>
                    <a:pt x="3002" y="8155"/>
                    <a:pt x="4078" y="8155"/>
                  </a:cubicBezTo>
                  <a:cubicBezTo>
                    <a:pt x="5155" y="8155"/>
                    <a:pt x="6199" y="7698"/>
                    <a:pt x="6949" y="6948"/>
                  </a:cubicBezTo>
                  <a:cubicBezTo>
                    <a:pt x="7732" y="6198"/>
                    <a:pt x="8156" y="5122"/>
                    <a:pt x="8156" y="4078"/>
                  </a:cubicBezTo>
                  <a:cubicBezTo>
                    <a:pt x="8156" y="3001"/>
                    <a:pt x="7732" y="1925"/>
                    <a:pt x="6949" y="1175"/>
                  </a:cubicBezTo>
                  <a:cubicBezTo>
                    <a:pt x="6199" y="424"/>
                    <a:pt x="5155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137000" y="47029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25" y="425"/>
                    <a:pt x="1175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175" y="6949"/>
                  </a:cubicBezTo>
                  <a:cubicBezTo>
                    <a:pt x="1925" y="7732"/>
                    <a:pt x="3002" y="8156"/>
                    <a:pt x="4078" y="8156"/>
                  </a:cubicBezTo>
                  <a:cubicBezTo>
                    <a:pt x="5122" y="8156"/>
                    <a:pt x="6198" y="7732"/>
                    <a:pt x="6949" y="6949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699" y="1958"/>
                    <a:pt x="6949" y="1208"/>
                  </a:cubicBezTo>
                  <a:cubicBezTo>
                    <a:pt x="6198" y="425"/>
                    <a:pt x="5122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349425" y="15535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25"/>
                    <a:pt x="1" y="3002"/>
                    <a:pt x="1" y="4078"/>
                  </a:cubicBezTo>
                  <a:cubicBezTo>
                    <a:pt x="1" y="5122"/>
                    <a:pt x="425" y="6199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9" y="7699"/>
                    <a:pt x="6949" y="6949"/>
                  </a:cubicBezTo>
                  <a:cubicBezTo>
                    <a:pt x="7699" y="6199"/>
                    <a:pt x="8156" y="5122"/>
                    <a:pt x="8156" y="4078"/>
                  </a:cubicBezTo>
                  <a:cubicBezTo>
                    <a:pt x="8156" y="3002"/>
                    <a:pt x="7732" y="1925"/>
                    <a:pt x="6949" y="1175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5"/>
          <p:cNvSpPr/>
          <p:nvPr/>
        </p:nvSpPr>
        <p:spPr>
          <a:xfrm>
            <a:off x="852707" y="38073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5"/>
          <p:cNvSpPr/>
          <p:nvPr/>
        </p:nvSpPr>
        <p:spPr>
          <a:xfrm>
            <a:off x="244907" y="3340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5"/>
          <p:cNvSpPr/>
          <p:nvPr/>
        </p:nvSpPr>
        <p:spPr>
          <a:xfrm>
            <a:off x="4034832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5"/>
          <p:cNvSpPr/>
          <p:nvPr/>
        </p:nvSpPr>
        <p:spPr>
          <a:xfrm>
            <a:off x="2660407" y="4736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5"/>
          <p:cNvSpPr/>
          <p:nvPr/>
        </p:nvSpPr>
        <p:spPr>
          <a:xfrm>
            <a:off x="8097207" y="47775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5"/>
          <p:cNvSpPr/>
          <p:nvPr/>
        </p:nvSpPr>
        <p:spPr>
          <a:xfrm>
            <a:off x="7938945" y="42839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5"/>
          <p:cNvSpPr/>
          <p:nvPr/>
        </p:nvSpPr>
        <p:spPr>
          <a:xfrm>
            <a:off x="5756382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5"/>
          <p:cNvSpPr/>
          <p:nvPr/>
        </p:nvSpPr>
        <p:spPr>
          <a:xfrm>
            <a:off x="7591870" y="4736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5"/>
          <p:cNvSpPr/>
          <p:nvPr/>
        </p:nvSpPr>
        <p:spPr>
          <a:xfrm>
            <a:off x="922207" y="46828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5"/>
          <p:cNvSpPr/>
          <p:nvPr/>
        </p:nvSpPr>
        <p:spPr>
          <a:xfrm>
            <a:off x="8791182" y="14486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5"/>
          <p:cNvSpPr/>
          <p:nvPr/>
        </p:nvSpPr>
        <p:spPr>
          <a:xfrm>
            <a:off x="244907" y="46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5"/>
          <p:cNvSpPr/>
          <p:nvPr/>
        </p:nvSpPr>
        <p:spPr>
          <a:xfrm>
            <a:off x="287507" y="13384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5"/>
          <p:cNvSpPr/>
          <p:nvPr/>
        </p:nvSpPr>
        <p:spPr>
          <a:xfrm>
            <a:off x="1078095" y="3094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5"/>
          <p:cNvSpPr/>
          <p:nvPr/>
        </p:nvSpPr>
        <p:spPr>
          <a:xfrm>
            <a:off x="2887157" y="1055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5"/>
          <p:cNvSpPr/>
          <p:nvPr/>
        </p:nvSpPr>
        <p:spPr>
          <a:xfrm>
            <a:off x="8732232" y="2848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5"/>
          <p:cNvSpPr/>
          <p:nvPr/>
        </p:nvSpPr>
        <p:spPr>
          <a:xfrm>
            <a:off x="4269545" y="29650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5"/>
          <p:cNvSpPr/>
          <p:nvPr/>
        </p:nvSpPr>
        <p:spPr>
          <a:xfrm>
            <a:off x="8689632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5"/>
          <p:cNvSpPr/>
          <p:nvPr/>
        </p:nvSpPr>
        <p:spPr>
          <a:xfrm>
            <a:off x="8791182" y="33761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5"/>
          <p:cNvSpPr/>
          <p:nvPr/>
        </p:nvSpPr>
        <p:spPr>
          <a:xfrm>
            <a:off x="572595" y="18180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5"/>
          <p:cNvSpPr/>
          <p:nvPr/>
        </p:nvSpPr>
        <p:spPr>
          <a:xfrm>
            <a:off x="1883732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5"/>
          <p:cNvSpPr/>
          <p:nvPr/>
        </p:nvSpPr>
        <p:spPr>
          <a:xfrm>
            <a:off x="7273757" y="41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5"/>
          <p:cNvSpPr/>
          <p:nvPr/>
        </p:nvSpPr>
        <p:spPr>
          <a:xfrm>
            <a:off x="7494732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5"/>
          <p:cNvSpPr/>
          <p:nvPr/>
        </p:nvSpPr>
        <p:spPr>
          <a:xfrm>
            <a:off x="1403507" y="22985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5"/>
          <p:cNvSpPr/>
          <p:nvPr/>
        </p:nvSpPr>
        <p:spPr>
          <a:xfrm flipH="1">
            <a:off x="3344632" y="2336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5"/>
          <p:cNvSpPr/>
          <p:nvPr/>
        </p:nvSpPr>
        <p:spPr>
          <a:xfrm flipH="1">
            <a:off x="6457257" y="110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5"/>
          <p:cNvSpPr/>
          <p:nvPr/>
        </p:nvSpPr>
        <p:spPr>
          <a:xfrm flipH="1">
            <a:off x="4312145" y="303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5"/>
          <p:cNvSpPr/>
          <p:nvPr/>
        </p:nvSpPr>
        <p:spPr>
          <a:xfrm>
            <a:off x="7843482" y="5532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5"/>
          <p:cNvSpPr/>
          <p:nvPr/>
        </p:nvSpPr>
        <p:spPr>
          <a:xfrm>
            <a:off x="5310357" y="46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5"/>
          <p:cNvSpPr/>
          <p:nvPr/>
        </p:nvSpPr>
        <p:spPr>
          <a:xfrm>
            <a:off x="8500095" y="22541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5"/>
          <p:cNvSpPr/>
          <p:nvPr/>
        </p:nvSpPr>
        <p:spPr>
          <a:xfrm>
            <a:off x="8689632" y="43660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5"/>
          <p:cNvSpPr/>
          <p:nvPr/>
        </p:nvSpPr>
        <p:spPr>
          <a:xfrm>
            <a:off x="8605757" y="4895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5"/>
          <p:cNvSpPr/>
          <p:nvPr/>
        </p:nvSpPr>
        <p:spPr>
          <a:xfrm rot="-5400000">
            <a:off x="8037082" y="36973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5"/>
          <p:cNvSpPr/>
          <p:nvPr/>
        </p:nvSpPr>
        <p:spPr>
          <a:xfrm rot="-5400000">
            <a:off x="7637357" y="30040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5"/>
          <p:cNvSpPr/>
          <p:nvPr/>
        </p:nvSpPr>
        <p:spPr>
          <a:xfrm rot="-5400000">
            <a:off x="6045695" y="38610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5"/>
          <p:cNvSpPr/>
          <p:nvPr/>
        </p:nvSpPr>
        <p:spPr>
          <a:xfrm rot="-5400000">
            <a:off x="5398795" y="3507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5"/>
          <p:cNvSpPr/>
          <p:nvPr/>
        </p:nvSpPr>
        <p:spPr>
          <a:xfrm rot="-5400000">
            <a:off x="7018795" y="4434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/>
          <p:nvPr/>
        </p:nvSpPr>
        <p:spPr>
          <a:xfrm rot="-5400000">
            <a:off x="5232532" y="12632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5"/>
          <p:cNvSpPr/>
          <p:nvPr/>
        </p:nvSpPr>
        <p:spPr>
          <a:xfrm rot="-5400000">
            <a:off x="4804120" y="37399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5"/>
          <p:cNvSpPr/>
          <p:nvPr/>
        </p:nvSpPr>
        <p:spPr>
          <a:xfrm rot="-5400000">
            <a:off x="6916082" y="35504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5"/>
          <p:cNvSpPr/>
          <p:nvPr/>
        </p:nvSpPr>
        <p:spPr>
          <a:xfrm rot="3925340">
            <a:off x="3462744" y="2254913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 rot="3925340">
            <a:off x="3580013" y="1672958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 rot="3925340">
            <a:off x="2660446" y="2298576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 rot="3925340">
            <a:off x="3988657" y="1056031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 rot="3925340">
            <a:off x="4514813" y="1463857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 rot="-5400000">
            <a:off x="1767670" y="33981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5"/>
          <p:cNvSpPr/>
          <p:nvPr/>
        </p:nvSpPr>
        <p:spPr>
          <a:xfrm rot="-5400000">
            <a:off x="3879632" y="3208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25"/>
          <p:cNvGrpSpPr/>
          <p:nvPr/>
        </p:nvGrpSpPr>
        <p:grpSpPr>
          <a:xfrm rot="-5400000">
            <a:off x="6619665" y="2013022"/>
            <a:ext cx="3787111" cy="517607"/>
            <a:chOff x="238125" y="2296025"/>
            <a:chExt cx="6992450" cy="955700"/>
          </a:xfrm>
        </p:grpSpPr>
        <p:sp>
          <p:nvSpPr>
            <p:cNvPr id="883" name="Google Shape;883;p25"/>
            <p:cNvSpPr/>
            <p:nvPr/>
          </p:nvSpPr>
          <p:spPr>
            <a:xfrm>
              <a:off x="4988675" y="2523100"/>
              <a:ext cx="844200" cy="501650"/>
            </a:xfrm>
            <a:custGeom>
              <a:avLst/>
              <a:gdLst/>
              <a:ahLst/>
              <a:cxnLst/>
              <a:rect l="l" t="t" r="r" b="b"/>
              <a:pathLst>
                <a:path w="33768" h="20066" extrusionOk="0">
                  <a:moveTo>
                    <a:pt x="23754" y="2605"/>
                  </a:moveTo>
                  <a:cubicBezTo>
                    <a:pt x="24962" y="2605"/>
                    <a:pt x="26070" y="3062"/>
                    <a:pt x="27078" y="3819"/>
                  </a:cubicBezTo>
                  <a:cubicBezTo>
                    <a:pt x="30741" y="7164"/>
                    <a:pt x="30741" y="12898"/>
                    <a:pt x="27078" y="16243"/>
                  </a:cubicBezTo>
                  <a:cubicBezTo>
                    <a:pt x="26070" y="16999"/>
                    <a:pt x="24962" y="17456"/>
                    <a:pt x="23754" y="17456"/>
                  </a:cubicBezTo>
                  <a:cubicBezTo>
                    <a:pt x="23435" y="17456"/>
                    <a:pt x="23110" y="17424"/>
                    <a:pt x="22777" y="17358"/>
                  </a:cubicBezTo>
                  <a:cubicBezTo>
                    <a:pt x="18795" y="16561"/>
                    <a:pt x="9079" y="12261"/>
                    <a:pt x="4460" y="10031"/>
                  </a:cubicBezTo>
                  <a:cubicBezTo>
                    <a:pt x="9079" y="7960"/>
                    <a:pt x="18795" y="3500"/>
                    <a:pt x="22777" y="2704"/>
                  </a:cubicBezTo>
                  <a:cubicBezTo>
                    <a:pt x="23110" y="2637"/>
                    <a:pt x="23435" y="2605"/>
                    <a:pt x="23754" y="2605"/>
                  </a:cubicBezTo>
                  <a:close/>
                  <a:moveTo>
                    <a:pt x="23770" y="0"/>
                  </a:moveTo>
                  <a:cubicBezTo>
                    <a:pt x="23278" y="0"/>
                    <a:pt x="22785" y="51"/>
                    <a:pt x="22299" y="155"/>
                  </a:cubicBezTo>
                  <a:cubicBezTo>
                    <a:pt x="16565" y="1270"/>
                    <a:pt x="1434" y="8597"/>
                    <a:pt x="797" y="8916"/>
                  </a:cubicBezTo>
                  <a:cubicBezTo>
                    <a:pt x="319" y="9075"/>
                    <a:pt x="0" y="9553"/>
                    <a:pt x="0" y="10031"/>
                  </a:cubicBezTo>
                  <a:cubicBezTo>
                    <a:pt x="0" y="10508"/>
                    <a:pt x="319" y="10986"/>
                    <a:pt x="797" y="11146"/>
                  </a:cubicBezTo>
                  <a:cubicBezTo>
                    <a:pt x="1434" y="11623"/>
                    <a:pt x="16565" y="18791"/>
                    <a:pt x="22299" y="19906"/>
                  </a:cubicBezTo>
                  <a:cubicBezTo>
                    <a:pt x="22777" y="20065"/>
                    <a:pt x="23255" y="20065"/>
                    <a:pt x="23733" y="20065"/>
                  </a:cubicBezTo>
                  <a:cubicBezTo>
                    <a:pt x="25485" y="20065"/>
                    <a:pt x="27237" y="19428"/>
                    <a:pt x="28671" y="18313"/>
                  </a:cubicBezTo>
                  <a:cubicBezTo>
                    <a:pt x="33768" y="14013"/>
                    <a:pt x="33768" y="6049"/>
                    <a:pt x="28671" y="1907"/>
                  </a:cubicBezTo>
                  <a:cubicBezTo>
                    <a:pt x="27300" y="661"/>
                    <a:pt x="25539" y="0"/>
                    <a:pt x="23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840825" y="2296025"/>
              <a:ext cx="1389750" cy="955700"/>
            </a:xfrm>
            <a:custGeom>
              <a:avLst/>
              <a:gdLst/>
              <a:ahLst/>
              <a:cxnLst/>
              <a:rect l="l" t="t" r="r" b="b"/>
              <a:pathLst>
                <a:path w="55590" h="38228" extrusionOk="0">
                  <a:moveTo>
                    <a:pt x="7805" y="2708"/>
                  </a:moveTo>
                  <a:cubicBezTo>
                    <a:pt x="13061" y="2708"/>
                    <a:pt x="17680" y="5734"/>
                    <a:pt x="19751" y="10512"/>
                  </a:cubicBezTo>
                  <a:cubicBezTo>
                    <a:pt x="20229" y="11309"/>
                    <a:pt x="21025" y="11787"/>
                    <a:pt x="21981" y="11787"/>
                  </a:cubicBezTo>
                  <a:lnTo>
                    <a:pt x="45873" y="11787"/>
                  </a:lnTo>
                  <a:cubicBezTo>
                    <a:pt x="55589" y="11787"/>
                    <a:pt x="55589" y="26441"/>
                    <a:pt x="45873" y="26441"/>
                  </a:cubicBezTo>
                  <a:lnTo>
                    <a:pt x="21981" y="26441"/>
                  </a:lnTo>
                  <a:cubicBezTo>
                    <a:pt x="21025" y="26441"/>
                    <a:pt x="20229" y="26918"/>
                    <a:pt x="19751" y="27715"/>
                  </a:cubicBezTo>
                  <a:cubicBezTo>
                    <a:pt x="17680" y="32493"/>
                    <a:pt x="13061" y="35519"/>
                    <a:pt x="7805" y="35519"/>
                  </a:cubicBezTo>
                  <a:lnTo>
                    <a:pt x="7646" y="35519"/>
                  </a:lnTo>
                  <a:lnTo>
                    <a:pt x="7646" y="27715"/>
                  </a:lnTo>
                  <a:cubicBezTo>
                    <a:pt x="7646" y="27078"/>
                    <a:pt x="7009" y="26441"/>
                    <a:pt x="6212" y="26441"/>
                  </a:cubicBezTo>
                  <a:lnTo>
                    <a:pt x="5894" y="26441"/>
                  </a:lnTo>
                  <a:cubicBezTo>
                    <a:pt x="4142" y="26441"/>
                    <a:pt x="2549" y="25007"/>
                    <a:pt x="2708" y="23096"/>
                  </a:cubicBezTo>
                  <a:lnTo>
                    <a:pt x="2708" y="15132"/>
                  </a:lnTo>
                  <a:cubicBezTo>
                    <a:pt x="2549" y="13220"/>
                    <a:pt x="4142" y="11787"/>
                    <a:pt x="5894" y="11787"/>
                  </a:cubicBezTo>
                  <a:lnTo>
                    <a:pt x="6212" y="11787"/>
                  </a:lnTo>
                  <a:cubicBezTo>
                    <a:pt x="7009" y="11787"/>
                    <a:pt x="7646" y="11150"/>
                    <a:pt x="7646" y="10512"/>
                  </a:cubicBezTo>
                  <a:lnTo>
                    <a:pt x="7646" y="2708"/>
                  </a:lnTo>
                  <a:close/>
                  <a:moveTo>
                    <a:pt x="6212" y="0"/>
                  </a:moveTo>
                  <a:cubicBezTo>
                    <a:pt x="5416" y="0"/>
                    <a:pt x="4938" y="478"/>
                    <a:pt x="4938" y="1274"/>
                  </a:cubicBezTo>
                  <a:lnTo>
                    <a:pt x="4938" y="9238"/>
                  </a:lnTo>
                  <a:cubicBezTo>
                    <a:pt x="2071" y="9716"/>
                    <a:pt x="0" y="12265"/>
                    <a:pt x="0" y="15132"/>
                  </a:cubicBezTo>
                  <a:lnTo>
                    <a:pt x="0" y="23096"/>
                  </a:lnTo>
                  <a:cubicBezTo>
                    <a:pt x="0" y="25963"/>
                    <a:pt x="2071" y="28511"/>
                    <a:pt x="4938" y="28989"/>
                  </a:cubicBezTo>
                  <a:lnTo>
                    <a:pt x="4938" y="36953"/>
                  </a:lnTo>
                  <a:cubicBezTo>
                    <a:pt x="4938" y="37590"/>
                    <a:pt x="5575" y="38227"/>
                    <a:pt x="6212" y="38227"/>
                  </a:cubicBezTo>
                  <a:lnTo>
                    <a:pt x="7805" y="38227"/>
                  </a:lnTo>
                  <a:cubicBezTo>
                    <a:pt x="14017" y="38227"/>
                    <a:pt x="19592" y="34564"/>
                    <a:pt x="22140" y="28989"/>
                  </a:cubicBezTo>
                  <a:lnTo>
                    <a:pt x="45714" y="28989"/>
                  </a:lnTo>
                  <a:cubicBezTo>
                    <a:pt x="51129" y="28989"/>
                    <a:pt x="55589" y="24529"/>
                    <a:pt x="55589" y="19114"/>
                  </a:cubicBezTo>
                  <a:cubicBezTo>
                    <a:pt x="55589" y="13539"/>
                    <a:pt x="51129" y="9079"/>
                    <a:pt x="45714" y="9079"/>
                  </a:cubicBezTo>
                  <a:lnTo>
                    <a:pt x="21981" y="9079"/>
                  </a:lnTo>
                  <a:cubicBezTo>
                    <a:pt x="19433" y="3504"/>
                    <a:pt x="13858" y="0"/>
                    <a:pt x="7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450075" y="2607900"/>
              <a:ext cx="390250" cy="337200"/>
            </a:xfrm>
            <a:custGeom>
              <a:avLst/>
              <a:gdLst/>
              <a:ahLst/>
              <a:cxnLst/>
              <a:rect l="l" t="t" r="r" b="b"/>
              <a:pathLst>
                <a:path w="15610" h="13488" extrusionOk="0">
                  <a:moveTo>
                    <a:pt x="8920" y="2657"/>
                  </a:moveTo>
                  <a:cubicBezTo>
                    <a:pt x="11150" y="2657"/>
                    <a:pt x="12902" y="4409"/>
                    <a:pt x="12902" y="6639"/>
                  </a:cubicBezTo>
                  <a:cubicBezTo>
                    <a:pt x="12902" y="9027"/>
                    <a:pt x="10903" y="10676"/>
                    <a:pt x="8824" y="10676"/>
                  </a:cubicBezTo>
                  <a:cubicBezTo>
                    <a:pt x="7853" y="10676"/>
                    <a:pt x="6864" y="10317"/>
                    <a:pt x="6053" y="9506"/>
                  </a:cubicBezTo>
                  <a:cubicBezTo>
                    <a:pt x="3504" y="6957"/>
                    <a:pt x="5257" y="2657"/>
                    <a:pt x="8920" y="2657"/>
                  </a:cubicBezTo>
                  <a:close/>
                  <a:moveTo>
                    <a:pt x="8889" y="1"/>
                  </a:moveTo>
                  <a:cubicBezTo>
                    <a:pt x="7233" y="1"/>
                    <a:pt x="5536" y="625"/>
                    <a:pt x="4142" y="2019"/>
                  </a:cubicBezTo>
                  <a:cubicBezTo>
                    <a:pt x="0" y="6161"/>
                    <a:pt x="2867" y="13488"/>
                    <a:pt x="8920" y="13488"/>
                  </a:cubicBezTo>
                  <a:cubicBezTo>
                    <a:pt x="12583" y="13328"/>
                    <a:pt x="15610" y="10461"/>
                    <a:pt x="15610" y="6798"/>
                  </a:cubicBezTo>
                  <a:cubicBezTo>
                    <a:pt x="15610" y="2708"/>
                    <a:pt x="12338" y="1"/>
                    <a:pt x="8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38125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4" y="1"/>
                  </a:moveTo>
                  <a:cubicBezTo>
                    <a:pt x="637" y="1"/>
                    <a:pt x="0" y="479"/>
                    <a:pt x="0" y="1275"/>
                  </a:cubicBezTo>
                  <a:cubicBezTo>
                    <a:pt x="0" y="1912"/>
                    <a:pt x="637" y="2549"/>
                    <a:pt x="1274" y="2549"/>
                  </a:cubicBezTo>
                  <a:lnTo>
                    <a:pt x="2708" y="2549"/>
                  </a:lnTo>
                  <a:cubicBezTo>
                    <a:pt x="3345" y="2549"/>
                    <a:pt x="3982" y="1912"/>
                    <a:pt x="3982" y="1275"/>
                  </a:cubicBezTo>
                  <a:cubicBezTo>
                    <a:pt x="3982" y="479"/>
                    <a:pt x="3345" y="1"/>
                    <a:pt x="2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477025" y="2745375"/>
              <a:ext cx="4240900" cy="64950"/>
            </a:xfrm>
            <a:custGeom>
              <a:avLst/>
              <a:gdLst/>
              <a:ahLst/>
              <a:cxnLst/>
              <a:rect l="l" t="t" r="r" b="b"/>
              <a:pathLst>
                <a:path w="169636" h="2598" extrusionOk="0">
                  <a:moveTo>
                    <a:pt x="1076" y="0"/>
                  </a:moveTo>
                  <a:cubicBezTo>
                    <a:pt x="512" y="0"/>
                    <a:pt x="1" y="586"/>
                    <a:pt x="1" y="1299"/>
                  </a:cubicBezTo>
                  <a:cubicBezTo>
                    <a:pt x="1" y="1936"/>
                    <a:pt x="638" y="2573"/>
                    <a:pt x="1275" y="2573"/>
                  </a:cubicBezTo>
                  <a:lnTo>
                    <a:pt x="4142" y="2573"/>
                  </a:lnTo>
                  <a:cubicBezTo>
                    <a:pt x="4779" y="2573"/>
                    <a:pt x="5416" y="1936"/>
                    <a:pt x="5416" y="1299"/>
                  </a:cubicBezTo>
                  <a:cubicBezTo>
                    <a:pt x="5416" y="503"/>
                    <a:pt x="4779" y="25"/>
                    <a:pt x="4142" y="25"/>
                  </a:cubicBezTo>
                  <a:lnTo>
                    <a:pt x="1275" y="25"/>
                  </a:lnTo>
                  <a:cubicBezTo>
                    <a:pt x="1209" y="8"/>
                    <a:pt x="1142" y="0"/>
                    <a:pt x="1076" y="0"/>
                  </a:cubicBezTo>
                  <a:close/>
                  <a:moveTo>
                    <a:pt x="12425" y="25"/>
                  </a:moveTo>
                  <a:cubicBezTo>
                    <a:pt x="11628" y="25"/>
                    <a:pt x="10991" y="503"/>
                    <a:pt x="10991" y="1299"/>
                  </a:cubicBezTo>
                  <a:cubicBezTo>
                    <a:pt x="10991" y="1936"/>
                    <a:pt x="11628" y="2573"/>
                    <a:pt x="12425" y="2573"/>
                  </a:cubicBezTo>
                  <a:lnTo>
                    <a:pt x="14973" y="2573"/>
                  </a:lnTo>
                  <a:cubicBezTo>
                    <a:pt x="15770" y="2573"/>
                    <a:pt x="16407" y="2095"/>
                    <a:pt x="16407" y="1299"/>
                  </a:cubicBezTo>
                  <a:cubicBezTo>
                    <a:pt x="16407" y="503"/>
                    <a:pt x="15770" y="25"/>
                    <a:pt x="15133" y="25"/>
                  </a:cubicBezTo>
                  <a:close/>
                  <a:moveTo>
                    <a:pt x="23256" y="25"/>
                  </a:moveTo>
                  <a:cubicBezTo>
                    <a:pt x="22459" y="25"/>
                    <a:pt x="21982" y="503"/>
                    <a:pt x="21982" y="1299"/>
                  </a:cubicBezTo>
                  <a:cubicBezTo>
                    <a:pt x="21822" y="1936"/>
                    <a:pt x="22459" y="2573"/>
                    <a:pt x="23256" y="2573"/>
                  </a:cubicBezTo>
                  <a:lnTo>
                    <a:pt x="25964" y="2573"/>
                  </a:lnTo>
                  <a:cubicBezTo>
                    <a:pt x="26760" y="2573"/>
                    <a:pt x="27238" y="1936"/>
                    <a:pt x="27238" y="1299"/>
                  </a:cubicBezTo>
                  <a:cubicBezTo>
                    <a:pt x="27238" y="503"/>
                    <a:pt x="26760" y="25"/>
                    <a:pt x="25964" y="25"/>
                  </a:cubicBezTo>
                  <a:close/>
                  <a:moveTo>
                    <a:pt x="34246" y="25"/>
                  </a:moveTo>
                  <a:cubicBezTo>
                    <a:pt x="33450" y="25"/>
                    <a:pt x="32972" y="503"/>
                    <a:pt x="32972" y="1299"/>
                  </a:cubicBezTo>
                  <a:cubicBezTo>
                    <a:pt x="32972" y="1936"/>
                    <a:pt x="33450" y="2573"/>
                    <a:pt x="34246" y="2573"/>
                  </a:cubicBezTo>
                  <a:lnTo>
                    <a:pt x="36954" y="2573"/>
                  </a:lnTo>
                  <a:cubicBezTo>
                    <a:pt x="37750" y="2573"/>
                    <a:pt x="38388" y="2095"/>
                    <a:pt x="38388" y="1299"/>
                  </a:cubicBezTo>
                  <a:cubicBezTo>
                    <a:pt x="38388" y="503"/>
                    <a:pt x="37750" y="25"/>
                    <a:pt x="36954" y="25"/>
                  </a:cubicBezTo>
                  <a:close/>
                  <a:moveTo>
                    <a:pt x="44879" y="0"/>
                  </a:moveTo>
                  <a:cubicBezTo>
                    <a:pt x="44314" y="0"/>
                    <a:pt x="43803" y="586"/>
                    <a:pt x="43803" y="1299"/>
                  </a:cubicBezTo>
                  <a:cubicBezTo>
                    <a:pt x="43803" y="1936"/>
                    <a:pt x="44440" y="2573"/>
                    <a:pt x="45077" y="2573"/>
                  </a:cubicBezTo>
                  <a:lnTo>
                    <a:pt x="47944" y="2573"/>
                  </a:lnTo>
                  <a:cubicBezTo>
                    <a:pt x="48582" y="2573"/>
                    <a:pt x="49219" y="1936"/>
                    <a:pt x="49219" y="1299"/>
                  </a:cubicBezTo>
                  <a:cubicBezTo>
                    <a:pt x="49219" y="586"/>
                    <a:pt x="48708" y="0"/>
                    <a:pt x="48143" y="0"/>
                  </a:cubicBezTo>
                  <a:cubicBezTo>
                    <a:pt x="48077" y="0"/>
                    <a:pt x="48011" y="8"/>
                    <a:pt x="47944" y="25"/>
                  </a:cubicBezTo>
                  <a:lnTo>
                    <a:pt x="45077" y="25"/>
                  </a:lnTo>
                  <a:cubicBezTo>
                    <a:pt x="45011" y="8"/>
                    <a:pt x="44944" y="0"/>
                    <a:pt x="44879" y="0"/>
                  </a:cubicBezTo>
                  <a:close/>
                  <a:moveTo>
                    <a:pt x="56227" y="25"/>
                  </a:moveTo>
                  <a:cubicBezTo>
                    <a:pt x="55431" y="25"/>
                    <a:pt x="54794" y="503"/>
                    <a:pt x="54794" y="1299"/>
                  </a:cubicBezTo>
                  <a:cubicBezTo>
                    <a:pt x="54794" y="1936"/>
                    <a:pt x="55431" y="2573"/>
                    <a:pt x="56227" y="2573"/>
                  </a:cubicBezTo>
                  <a:lnTo>
                    <a:pt x="58776" y="2573"/>
                  </a:lnTo>
                  <a:cubicBezTo>
                    <a:pt x="59572" y="2573"/>
                    <a:pt x="60209" y="2095"/>
                    <a:pt x="60209" y="1299"/>
                  </a:cubicBezTo>
                  <a:cubicBezTo>
                    <a:pt x="60209" y="503"/>
                    <a:pt x="59572" y="25"/>
                    <a:pt x="58935" y="25"/>
                  </a:cubicBezTo>
                  <a:close/>
                  <a:moveTo>
                    <a:pt x="67058" y="25"/>
                  </a:moveTo>
                  <a:cubicBezTo>
                    <a:pt x="66262" y="25"/>
                    <a:pt x="65625" y="503"/>
                    <a:pt x="65625" y="1299"/>
                  </a:cubicBezTo>
                  <a:cubicBezTo>
                    <a:pt x="65625" y="1936"/>
                    <a:pt x="66262" y="2573"/>
                    <a:pt x="67058" y="2573"/>
                  </a:cubicBezTo>
                  <a:lnTo>
                    <a:pt x="69766" y="2573"/>
                  </a:lnTo>
                  <a:cubicBezTo>
                    <a:pt x="70403" y="2573"/>
                    <a:pt x="71040" y="1936"/>
                    <a:pt x="71040" y="1299"/>
                  </a:cubicBezTo>
                  <a:cubicBezTo>
                    <a:pt x="71040" y="503"/>
                    <a:pt x="70562" y="25"/>
                    <a:pt x="69766" y="25"/>
                  </a:cubicBezTo>
                  <a:close/>
                  <a:moveTo>
                    <a:pt x="78049" y="25"/>
                  </a:moveTo>
                  <a:cubicBezTo>
                    <a:pt x="77252" y="25"/>
                    <a:pt x="76774" y="503"/>
                    <a:pt x="76774" y="1299"/>
                  </a:cubicBezTo>
                  <a:cubicBezTo>
                    <a:pt x="76774" y="1936"/>
                    <a:pt x="77252" y="2573"/>
                    <a:pt x="78049" y="2573"/>
                  </a:cubicBezTo>
                  <a:lnTo>
                    <a:pt x="80756" y="2573"/>
                  </a:lnTo>
                  <a:cubicBezTo>
                    <a:pt x="81393" y="2573"/>
                    <a:pt x="82190" y="2095"/>
                    <a:pt x="82190" y="1299"/>
                  </a:cubicBezTo>
                  <a:cubicBezTo>
                    <a:pt x="82190" y="503"/>
                    <a:pt x="81553" y="25"/>
                    <a:pt x="80756" y="25"/>
                  </a:cubicBezTo>
                  <a:close/>
                  <a:moveTo>
                    <a:pt x="88681" y="0"/>
                  </a:moveTo>
                  <a:cubicBezTo>
                    <a:pt x="88116" y="0"/>
                    <a:pt x="87605" y="586"/>
                    <a:pt x="87605" y="1299"/>
                  </a:cubicBezTo>
                  <a:cubicBezTo>
                    <a:pt x="87605" y="1936"/>
                    <a:pt x="88242" y="2573"/>
                    <a:pt x="88880" y="2573"/>
                  </a:cubicBezTo>
                  <a:lnTo>
                    <a:pt x="91587" y="2573"/>
                  </a:lnTo>
                  <a:cubicBezTo>
                    <a:pt x="92384" y="2573"/>
                    <a:pt x="93021" y="1936"/>
                    <a:pt x="93021" y="1299"/>
                  </a:cubicBezTo>
                  <a:cubicBezTo>
                    <a:pt x="93021" y="503"/>
                    <a:pt x="92384" y="25"/>
                    <a:pt x="91587" y="25"/>
                  </a:cubicBezTo>
                  <a:lnTo>
                    <a:pt x="88880" y="25"/>
                  </a:lnTo>
                  <a:cubicBezTo>
                    <a:pt x="88813" y="8"/>
                    <a:pt x="88747" y="0"/>
                    <a:pt x="88681" y="0"/>
                  </a:cubicBezTo>
                  <a:close/>
                  <a:moveTo>
                    <a:pt x="100029" y="25"/>
                  </a:moveTo>
                  <a:cubicBezTo>
                    <a:pt x="99233" y="25"/>
                    <a:pt x="98596" y="503"/>
                    <a:pt x="98596" y="1299"/>
                  </a:cubicBezTo>
                  <a:cubicBezTo>
                    <a:pt x="98596" y="1936"/>
                    <a:pt x="99233" y="2573"/>
                    <a:pt x="100029" y="2573"/>
                  </a:cubicBezTo>
                  <a:lnTo>
                    <a:pt x="102578" y="2573"/>
                  </a:lnTo>
                  <a:cubicBezTo>
                    <a:pt x="103374" y="2573"/>
                    <a:pt x="104011" y="2095"/>
                    <a:pt x="104011" y="1299"/>
                  </a:cubicBezTo>
                  <a:cubicBezTo>
                    <a:pt x="104011" y="503"/>
                    <a:pt x="103374" y="25"/>
                    <a:pt x="102737" y="25"/>
                  </a:cubicBezTo>
                  <a:close/>
                  <a:moveTo>
                    <a:pt x="110860" y="25"/>
                  </a:moveTo>
                  <a:cubicBezTo>
                    <a:pt x="110064" y="25"/>
                    <a:pt x="109427" y="503"/>
                    <a:pt x="109427" y="1299"/>
                  </a:cubicBezTo>
                  <a:cubicBezTo>
                    <a:pt x="109427" y="1936"/>
                    <a:pt x="110064" y="2573"/>
                    <a:pt x="110860" y="2573"/>
                  </a:cubicBezTo>
                  <a:lnTo>
                    <a:pt x="113568" y="2573"/>
                  </a:lnTo>
                  <a:cubicBezTo>
                    <a:pt x="114205" y="2573"/>
                    <a:pt x="114842" y="1936"/>
                    <a:pt x="114842" y="1299"/>
                  </a:cubicBezTo>
                  <a:cubicBezTo>
                    <a:pt x="114842" y="503"/>
                    <a:pt x="114205" y="25"/>
                    <a:pt x="113568" y="25"/>
                  </a:cubicBezTo>
                  <a:close/>
                  <a:moveTo>
                    <a:pt x="135633" y="0"/>
                  </a:moveTo>
                  <a:cubicBezTo>
                    <a:pt x="135554" y="0"/>
                    <a:pt x="135473" y="8"/>
                    <a:pt x="135390" y="25"/>
                  </a:cubicBezTo>
                  <a:lnTo>
                    <a:pt x="132682" y="25"/>
                  </a:lnTo>
                  <a:cubicBezTo>
                    <a:pt x="131885" y="25"/>
                    <a:pt x="131408" y="503"/>
                    <a:pt x="131408" y="1299"/>
                  </a:cubicBezTo>
                  <a:cubicBezTo>
                    <a:pt x="131408" y="1936"/>
                    <a:pt x="131885" y="2573"/>
                    <a:pt x="132682" y="2573"/>
                  </a:cubicBezTo>
                  <a:lnTo>
                    <a:pt x="135390" y="2573"/>
                  </a:lnTo>
                  <a:cubicBezTo>
                    <a:pt x="136186" y="2573"/>
                    <a:pt x="136823" y="1936"/>
                    <a:pt x="136823" y="1299"/>
                  </a:cubicBezTo>
                  <a:cubicBezTo>
                    <a:pt x="136823" y="586"/>
                    <a:pt x="136312" y="0"/>
                    <a:pt x="135633" y="0"/>
                  </a:cubicBezTo>
                  <a:close/>
                  <a:moveTo>
                    <a:pt x="143672" y="25"/>
                  </a:moveTo>
                  <a:cubicBezTo>
                    <a:pt x="142876" y="25"/>
                    <a:pt x="142239" y="503"/>
                    <a:pt x="142239" y="1299"/>
                  </a:cubicBezTo>
                  <a:cubicBezTo>
                    <a:pt x="142239" y="1936"/>
                    <a:pt x="142876" y="2573"/>
                    <a:pt x="143672" y="2573"/>
                  </a:cubicBezTo>
                  <a:lnTo>
                    <a:pt x="146380" y="2573"/>
                  </a:lnTo>
                  <a:cubicBezTo>
                    <a:pt x="147176" y="2573"/>
                    <a:pt x="147654" y="1936"/>
                    <a:pt x="147654" y="1299"/>
                  </a:cubicBezTo>
                  <a:cubicBezTo>
                    <a:pt x="147654" y="503"/>
                    <a:pt x="147176" y="25"/>
                    <a:pt x="146380" y="25"/>
                  </a:cubicBezTo>
                  <a:close/>
                  <a:moveTo>
                    <a:pt x="157569" y="0"/>
                  </a:moveTo>
                  <a:cubicBezTo>
                    <a:pt x="157503" y="0"/>
                    <a:pt x="157437" y="8"/>
                    <a:pt x="157370" y="25"/>
                  </a:cubicBezTo>
                  <a:lnTo>
                    <a:pt x="154663" y="25"/>
                  </a:lnTo>
                  <a:cubicBezTo>
                    <a:pt x="153866" y="25"/>
                    <a:pt x="153229" y="503"/>
                    <a:pt x="153229" y="1299"/>
                  </a:cubicBezTo>
                  <a:cubicBezTo>
                    <a:pt x="153229" y="1936"/>
                    <a:pt x="153866" y="2573"/>
                    <a:pt x="154663" y="2573"/>
                  </a:cubicBezTo>
                  <a:lnTo>
                    <a:pt x="157370" y="2573"/>
                  </a:lnTo>
                  <a:cubicBezTo>
                    <a:pt x="158008" y="2573"/>
                    <a:pt x="158645" y="1936"/>
                    <a:pt x="158645" y="1299"/>
                  </a:cubicBezTo>
                  <a:cubicBezTo>
                    <a:pt x="158645" y="586"/>
                    <a:pt x="158134" y="0"/>
                    <a:pt x="157569" y="0"/>
                  </a:cubicBezTo>
                  <a:close/>
                  <a:moveTo>
                    <a:pt x="168445" y="0"/>
                  </a:moveTo>
                  <a:cubicBezTo>
                    <a:pt x="168366" y="0"/>
                    <a:pt x="168285" y="8"/>
                    <a:pt x="168202" y="25"/>
                  </a:cubicBezTo>
                  <a:lnTo>
                    <a:pt x="165494" y="25"/>
                  </a:lnTo>
                  <a:cubicBezTo>
                    <a:pt x="164857" y="25"/>
                    <a:pt x="164220" y="503"/>
                    <a:pt x="164220" y="1299"/>
                  </a:cubicBezTo>
                  <a:cubicBezTo>
                    <a:pt x="164220" y="1936"/>
                    <a:pt x="164857" y="2573"/>
                    <a:pt x="165494" y="2573"/>
                  </a:cubicBezTo>
                  <a:lnTo>
                    <a:pt x="168202" y="2573"/>
                  </a:lnTo>
                  <a:cubicBezTo>
                    <a:pt x="168998" y="2573"/>
                    <a:pt x="169635" y="1936"/>
                    <a:pt x="169635" y="1299"/>
                  </a:cubicBezTo>
                  <a:cubicBezTo>
                    <a:pt x="169635" y="586"/>
                    <a:pt x="169124" y="0"/>
                    <a:pt x="168445" y="0"/>
                  </a:cubicBezTo>
                  <a:close/>
                  <a:moveTo>
                    <a:pt x="124802" y="0"/>
                  </a:moveTo>
                  <a:cubicBezTo>
                    <a:pt x="124723" y="0"/>
                    <a:pt x="124642" y="8"/>
                    <a:pt x="124559" y="25"/>
                  </a:cubicBezTo>
                  <a:lnTo>
                    <a:pt x="121851" y="25"/>
                  </a:lnTo>
                  <a:cubicBezTo>
                    <a:pt x="121054" y="25"/>
                    <a:pt x="120577" y="503"/>
                    <a:pt x="120577" y="1299"/>
                  </a:cubicBezTo>
                  <a:cubicBezTo>
                    <a:pt x="120577" y="1936"/>
                    <a:pt x="121054" y="2573"/>
                    <a:pt x="121851" y="2573"/>
                  </a:cubicBezTo>
                  <a:lnTo>
                    <a:pt x="124559" y="2573"/>
                  </a:lnTo>
                  <a:cubicBezTo>
                    <a:pt x="124625" y="2590"/>
                    <a:pt x="124693" y="2598"/>
                    <a:pt x="124762" y="2598"/>
                  </a:cubicBezTo>
                  <a:cubicBezTo>
                    <a:pt x="125353" y="2598"/>
                    <a:pt x="125992" y="2012"/>
                    <a:pt x="125992" y="1299"/>
                  </a:cubicBezTo>
                  <a:cubicBezTo>
                    <a:pt x="125992" y="586"/>
                    <a:pt x="125481" y="0"/>
                    <a:pt x="124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4857250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5" y="1"/>
                  </a:moveTo>
                  <a:cubicBezTo>
                    <a:pt x="479" y="1"/>
                    <a:pt x="1" y="479"/>
                    <a:pt x="1" y="1275"/>
                  </a:cubicBezTo>
                  <a:cubicBezTo>
                    <a:pt x="1" y="1912"/>
                    <a:pt x="479" y="2549"/>
                    <a:pt x="1275" y="2549"/>
                  </a:cubicBezTo>
                  <a:lnTo>
                    <a:pt x="2709" y="2549"/>
                  </a:lnTo>
                  <a:cubicBezTo>
                    <a:pt x="3346" y="2549"/>
                    <a:pt x="3983" y="1912"/>
                    <a:pt x="3983" y="1275"/>
                  </a:cubicBezTo>
                  <a:cubicBezTo>
                    <a:pt x="3983" y="479"/>
                    <a:pt x="3346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5"/>
          <p:cNvGrpSpPr/>
          <p:nvPr/>
        </p:nvGrpSpPr>
        <p:grpSpPr>
          <a:xfrm>
            <a:off x="398343" y="4150294"/>
            <a:ext cx="1021919" cy="1021919"/>
            <a:chOff x="1190625" y="238125"/>
            <a:chExt cx="5219200" cy="5219200"/>
          </a:xfrm>
        </p:grpSpPr>
        <p:sp>
          <p:nvSpPr>
            <p:cNvPr id="890" name="Google Shape;890;p25"/>
            <p:cNvSpPr/>
            <p:nvPr/>
          </p:nvSpPr>
          <p:spPr>
            <a:xfrm>
              <a:off x="1647300" y="5253425"/>
              <a:ext cx="205525" cy="203900"/>
            </a:xfrm>
            <a:custGeom>
              <a:avLst/>
              <a:gdLst/>
              <a:ahLst/>
              <a:cxnLst/>
              <a:rect l="l" t="t" r="r" b="b"/>
              <a:pathLst>
                <a:path w="8221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4143" y="8155"/>
                  </a:lnTo>
                  <a:cubicBezTo>
                    <a:pt x="6394" y="8155"/>
                    <a:pt x="8220" y="6328"/>
                    <a:pt x="8220" y="4078"/>
                  </a:cubicBezTo>
                  <a:cubicBezTo>
                    <a:pt x="8220" y="1827"/>
                    <a:pt x="6394" y="0"/>
                    <a:pt x="4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65252" y="16310"/>
                  </a:moveTo>
                  <a:lnTo>
                    <a:pt x="152596" y="28901"/>
                  </a:lnTo>
                  <a:cubicBezTo>
                    <a:pt x="151813" y="29684"/>
                    <a:pt x="151389" y="30728"/>
                    <a:pt x="151389" y="31804"/>
                  </a:cubicBezTo>
                  <a:cubicBezTo>
                    <a:pt x="151389" y="32881"/>
                    <a:pt x="151813" y="33925"/>
                    <a:pt x="152596" y="34708"/>
                  </a:cubicBezTo>
                  <a:lnTo>
                    <a:pt x="165252" y="47299"/>
                  </a:lnTo>
                  <a:lnTo>
                    <a:pt x="116616" y="47299"/>
                  </a:lnTo>
                  <a:lnTo>
                    <a:pt x="116616" y="16310"/>
                  </a:lnTo>
                  <a:close/>
                  <a:moveTo>
                    <a:pt x="160098" y="131654"/>
                  </a:moveTo>
                  <a:cubicBezTo>
                    <a:pt x="169786" y="131654"/>
                    <a:pt x="177648" y="139515"/>
                    <a:pt x="177648" y="149203"/>
                  </a:cubicBezTo>
                  <a:cubicBezTo>
                    <a:pt x="177648" y="158891"/>
                    <a:pt x="169786" y="166753"/>
                    <a:pt x="160098" y="166753"/>
                  </a:cubicBezTo>
                  <a:cubicBezTo>
                    <a:pt x="150410" y="166753"/>
                    <a:pt x="142516" y="158891"/>
                    <a:pt x="142516" y="149203"/>
                  </a:cubicBezTo>
                  <a:cubicBezTo>
                    <a:pt x="142516" y="139515"/>
                    <a:pt x="150410" y="131654"/>
                    <a:pt x="160098" y="131654"/>
                  </a:cubicBezTo>
                  <a:close/>
                  <a:moveTo>
                    <a:pt x="104384" y="0"/>
                  </a:moveTo>
                  <a:cubicBezTo>
                    <a:pt x="97631" y="0"/>
                    <a:pt x="92151" y="5480"/>
                    <a:pt x="92151" y="12232"/>
                  </a:cubicBezTo>
                  <a:lnTo>
                    <a:pt x="92151" y="40971"/>
                  </a:lnTo>
                  <a:cubicBezTo>
                    <a:pt x="92151" y="43221"/>
                    <a:pt x="93978" y="45048"/>
                    <a:pt x="96229" y="45048"/>
                  </a:cubicBezTo>
                  <a:cubicBezTo>
                    <a:pt x="98479" y="45048"/>
                    <a:pt x="100306" y="43221"/>
                    <a:pt x="100306" y="40971"/>
                  </a:cubicBezTo>
                  <a:lnTo>
                    <a:pt x="100306" y="12232"/>
                  </a:lnTo>
                  <a:cubicBezTo>
                    <a:pt x="100306" y="9982"/>
                    <a:pt x="102133" y="8155"/>
                    <a:pt x="104384" y="8155"/>
                  </a:cubicBezTo>
                  <a:cubicBezTo>
                    <a:pt x="106634" y="8155"/>
                    <a:pt x="108461" y="9982"/>
                    <a:pt x="108461" y="12232"/>
                  </a:cubicBezTo>
                  <a:lnTo>
                    <a:pt x="108461" y="51376"/>
                  </a:lnTo>
                  <a:lnTo>
                    <a:pt x="108461" y="100404"/>
                  </a:lnTo>
                  <a:cubicBezTo>
                    <a:pt x="107091" y="100339"/>
                    <a:pt x="105754" y="100306"/>
                    <a:pt x="104384" y="100306"/>
                  </a:cubicBezTo>
                  <a:cubicBezTo>
                    <a:pt x="103014" y="100306"/>
                    <a:pt x="101676" y="100339"/>
                    <a:pt x="100306" y="100404"/>
                  </a:cubicBezTo>
                  <a:lnTo>
                    <a:pt x="100306" y="75221"/>
                  </a:lnTo>
                  <a:cubicBezTo>
                    <a:pt x="100306" y="72971"/>
                    <a:pt x="98479" y="71144"/>
                    <a:pt x="96229" y="71144"/>
                  </a:cubicBezTo>
                  <a:cubicBezTo>
                    <a:pt x="93978" y="71144"/>
                    <a:pt x="92151" y="72971"/>
                    <a:pt x="92151" y="75221"/>
                  </a:cubicBezTo>
                  <a:lnTo>
                    <a:pt x="92151" y="101024"/>
                  </a:lnTo>
                  <a:cubicBezTo>
                    <a:pt x="68893" y="103699"/>
                    <a:pt x="47364" y="114072"/>
                    <a:pt x="30565" y="130871"/>
                  </a:cubicBezTo>
                  <a:cubicBezTo>
                    <a:pt x="10862" y="150606"/>
                    <a:pt x="0" y="176800"/>
                    <a:pt x="0" y="204690"/>
                  </a:cubicBezTo>
                  <a:cubicBezTo>
                    <a:pt x="0" y="206940"/>
                    <a:pt x="1827" y="208767"/>
                    <a:pt x="4077" y="208767"/>
                  </a:cubicBezTo>
                  <a:cubicBezTo>
                    <a:pt x="6328" y="208767"/>
                    <a:pt x="8155" y="206940"/>
                    <a:pt x="8155" y="204690"/>
                  </a:cubicBezTo>
                  <a:cubicBezTo>
                    <a:pt x="8155" y="186390"/>
                    <a:pt x="13309" y="169264"/>
                    <a:pt x="22214" y="154683"/>
                  </a:cubicBezTo>
                  <a:lnTo>
                    <a:pt x="22345" y="154683"/>
                  </a:lnTo>
                  <a:cubicBezTo>
                    <a:pt x="35001" y="154683"/>
                    <a:pt x="45309" y="164991"/>
                    <a:pt x="45309" y="177648"/>
                  </a:cubicBezTo>
                  <a:cubicBezTo>
                    <a:pt x="45309" y="184433"/>
                    <a:pt x="42341" y="190826"/>
                    <a:pt x="37154" y="195197"/>
                  </a:cubicBezTo>
                  <a:cubicBezTo>
                    <a:pt x="35425" y="196665"/>
                    <a:pt x="35229" y="199242"/>
                    <a:pt x="36665" y="200938"/>
                  </a:cubicBezTo>
                  <a:cubicBezTo>
                    <a:pt x="37480" y="201917"/>
                    <a:pt x="38622" y="202406"/>
                    <a:pt x="39796" y="202406"/>
                  </a:cubicBezTo>
                  <a:cubicBezTo>
                    <a:pt x="40710" y="202406"/>
                    <a:pt x="41656" y="202080"/>
                    <a:pt x="42406" y="201428"/>
                  </a:cubicBezTo>
                  <a:cubicBezTo>
                    <a:pt x="49452" y="195491"/>
                    <a:pt x="53464" y="186814"/>
                    <a:pt x="53464" y="177648"/>
                  </a:cubicBezTo>
                  <a:cubicBezTo>
                    <a:pt x="53464" y="162219"/>
                    <a:pt x="42177" y="149399"/>
                    <a:pt x="27466" y="146952"/>
                  </a:cubicBezTo>
                  <a:cubicBezTo>
                    <a:pt x="45015" y="123597"/>
                    <a:pt x="72971" y="108461"/>
                    <a:pt x="104384" y="108461"/>
                  </a:cubicBezTo>
                  <a:cubicBezTo>
                    <a:pt x="123531" y="108461"/>
                    <a:pt x="141374" y="114072"/>
                    <a:pt x="156380" y="123760"/>
                  </a:cubicBezTo>
                  <a:cubicBezTo>
                    <a:pt x="143951" y="125554"/>
                    <a:pt x="134361" y="136286"/>
                    <a:pt x="134361" y="149203"/>
                  </a:cubicBezTo>
                  <a:cubicBezTo>
                    <a:pt x="134361" y="163360"/>
                    <a:pt x="145909" y="174908"/>
                    <a:pt x="160098" y="174908"/>
                  </a:cubicBezTo>
                  <a:cubicBezTo>
                    <a:pt x="172983" y="174908"/>
                    <a:pt x="183682" y="165383"/>
                    <a:pt x="185509" y="152987"/>
                  </a:cubicBezTo>
                  <a:cubicBezTo>
                    <a:pt x="195067" y="167927"/>
                    <a:pt x="200612" y="185672"/>
                    <a:pt x="200612" y="204690"/>
                  </a:cubicBezTo>
                  <a:cubicBezTo>
                    <a:pt x="200612" y="206940"/>
                    <a:pt x="202439" y="208767"/>
                    <a:pt x="204690" y="208767"/>
                  </a:cubicBezTo>
                  <a:cubicBezTo>
                    <a:pt x="206940" y="208767"/>
                    <a:pt x="208767" y="206940"/>
                    <a:pt x="208767" y="204690"/>
                  </a:cubicBezTo>
                  <a:cubicBezTo>
                    <a:pt x="208767" y="176800"/>
                    <a:pt x="197905" y="150606"/>
                    <a:pt x="178202" y="130871"/>
                  </a:cubicBezTo>
                  <a:cubicBezTo>
                    <a:pt x="161403" y="114072"/>
                    <a:pt x="139874" y="103699"/>
                    <a:pt x="116616" y="101024"/>
                  </a:cubicBezTo>
                  <a:lnTo>
                    <a:pt x="116616" y="55454"/>
                  </a:lnTo>
                  <a:lnTo>
                    <a:pt x="175136" y="55454"/>
                  </a:lnTo>
                  <a:cubicBezTo>
                    <a:pt x="176800" y="55454"/>
                    <a:pt x="178300" y="54443"/>
                    <a:pt x="178920" y="52942"/>
                  </a:cubicBezTo>
                  <a:cubicBezTo>
                    <a:pt x="179540" y="51409"/>
                    <a:pt x="179181" y="49647"/>
                    <a:pt x="178007" y="48473"/>
                  </a:cubicBezTo>
                  <a:lnTo>
                    <a:pt x="161240" y="31804"/>
                  </a:lnTo>
                  <a:lnTo>
                    <a:pt x="178007" y="15136"/>
                  </a:lnTo>
                  <a:cubicBezTo>
                    <a:pt x="179181" y="13961"/>
                    <a:pt x="179540" y="12200"/>
                    <a:pt x="178920" y="10667"/>
                  </a:cubicBezTo>
                  <a:cubicBezTo>
                    <a:pt x="178300" y="9166"/>
                    <a:pt x="176800" y="8155"/>
                    <a:pt x="175136" y="8155"/>
                  </a:cubicBezTo>
                  <a:lnTo>
                    <a:pt x="115898" y="8155"/>
                  </a:lnTo>
                  <a:cubicBezTo>
                    <a:pt x="114235" y="3425"/>
                    <a:pt x="109701" y="0"/>
                    <a:pt x="104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3018950" y="3472375"/>
              <a:ext cx="853850" cy="853850"/>
            </a:xfrm>
            <a:custGeom>
              <a:avLst/>
              <a:gdLst/>
              <a:ahLst/>
              <a:cxnLst/>
              <a:rect l="l" t="t" r="r" b="b"/>
              <a:pathLst>
                <a:path w="34154" h="34154" extrusionOk="0">
                  <a:moveTo>
                    <a:pt x="17061" y="8155"/>
                  </a:moveTo>
                  <a:cubicBezTo>
                    <a:pt x="21987" y="8155"/>
                    <a:pt x="25999" y="12168"/>
                    <a:pt x="25999" y="17093"/>
                  </a:cubicBezTo>
                  <a:cubicBezTo>
                    <a:pt x="25999" y="22019"/>
                    <a:pt x="21987" y="25998"/>
                    <a:pt x="17061" y="25998"/>
                  </a:cubicBezTo>
                  <a:cubicBezTo>
                    <a:pt x="12168" y="25998"/>
                    <a:pt x="8156" y="22019"/>
                    <a:pt x="8156" y="17093"/>
                  </a:cubicBezTo>
                  <a:cubicBezTo>
                    <a:pt x="8156" y="12168"/>
                    <a:pt x="12168" y="8155"/>
                    <a:pt x="17061" y="8155"/>
                  </a:cubicBezTo>
                  <a:close/>
                  <a:moveTo>
                    <a:pt x="17061" y="0"/>
                  </a:moveTo>
                  <a:cubicBezTo>
                    <a:pt x="7666" y="0"/>
                    <a:pt x="1" y="7666"/>
                    <a:pt x="1" y="17093"/>
                  </a:cubicBezTo>
                  <a:cubicBezTo>
                    <a:pt x="1" y="26488"/>
                    <a:pt x="7666" y="34153"/>
                    <a:pt x="17061" y="34153"/>
                  </a:cubicBezTo>
                  <a:cubicBezTo>
                    <a:pt x="26488" y="34153"/>
                    <a:pt x="34154" y="26488"/>
                    <a:pt x="34154" y="17093"/>
                  </a:cubicBezTo>
                  <a:cubicBezTo>
                    <a:pt x="34154" y="7666"/>
                    <a:pt x="26488" y="0"/>
                    <a:pt x="17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3698275" y="4538225"/>
              <a:ext cx="919075" cy="919100"/>
            </a:xfrm>
            <a:custGeom>
              <a:avLst/>
              <a:gdLst/>
              <a:ahLst/>
              <a:cxnLst/>
              <a:rect l="l" t="t" r="r" b="b"/>
              <a:pathLst>
                <a:path w="36763" h="36764" extrusionOk="0">
                  <a:moveTo>
                    <a:pt x="18398" y="8156"/>
                  </a:moveTo>
                  <a:cubicBezTo>
                    <a:pt x="24041" y="8156"/>
                    <a:pt x="28608" y="12722"/>
                    <a:pt x="28608" y="18366"/>
                  </a:cubicBezTo>
                  <a:cubicBezTo>
                    <a:pt x="28608" y="24009"/>
                    <a:pt x="24041" y="28608"/>
                    <a:pt x="18398" y="28608"/>
                  </a:cubicBezTo>
                  <a:cubicBezTo>
                    <a:pt x="12754" y="28608"/>
                    <a:pt x="8155" y="24009"/>
                    <a:pt x="8155" y="18366"/>
                  </a:cubicBezTo>
                  <a:cubicBezTo>
                    <a:pt x="8155" y="12722"/>
                    <a:pt x="12754" y="8156"/>
                    <a:pt x="18398" y="8156"/>
                  </a:cubicBezTo>
                  <a:close/>
                  <a:moveTo>
                    <a:pt x="18398" y="1"/>
                  </a:moveTo>
                  <a:cubicBezTo>
                    <a:pt x="8253" y="1"/>
                    <a:pt x="0" y="8221"/>
                    <a:pt x="0" y="18366"/>
                  </a:cubicBezTo>
                  <a:cubicBezTo>
                    <a:pt x="0" y="28510"/>
                    <a:pt x="8253" y="36763"/>
                    <a:pt x="18398" y="36763"/>
                  </a:cubicBezTo>
                  <a:cubicBezTo>
                    <a:pt x="28542" y="36763"/>
                    <a:pt x="36763" y="28510"/>
                    <a:pt x="36763" y="18366"/>
                  </a:cubicBezTo>
                  <a:cubicBezTo>
                    <a:pt x="36763" y="8221"/>
                    <a:pt x="28542" y="1"/>
                    <a:pt x="18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3494400" y="16146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22"/>
                    <a:pt x="8155" y="4078"/>
                  </a:cubicBezTo>
                  <a:cubicBezTo>
                    <a:pt x="8155" y="3001"/>
                    <a:pt x="7731" y="1925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6"/>
          <p:cNvSpPr/>
          <p:nvPr/>
        </p:nvSpPr>
        <p:spPr>
          <a:xfrm rot="10800000" flipH="1">
            <a:off x="852707" y="11723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 rot="10800000" flipH="1">
            <a:off x="244907" y="1638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 rot="10800000" flipH="1">
            <a:off x="5341582" y="1382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 rot="10800000" flipH="1">
            <a:off x="2758532" y="306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6"/>
          <p:cNvSpPr/>
          <p:nvPr/>
        </p:nvSpPr>
        <p:spPr>
          <a:xfrm rot="10800000" flipH="1">
            <a:off x="2761232" y="2088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6"/>
          <p:cNvSpPr/>
          <p:nvPr/>
        </p:nvSpPr>
        <p:spPr>
          <a:xfrm rot="10800000" flipH="1">
            <a:off x="3811595" y="604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6"/>
          <p:cNvSpPr/>
          <p:nvPr/>
        </p:nvSpPr>
        <p:spPr>
          <a:xfrm rot="10800000" flipH="1">
            <a:off x="5756382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6"/>
          <p:cNvSpPr/>
          <p:nvPr/>
        </p:nvSpPr>
        <p:spPr>
          <a:xfrm rot="10800000" flipH="1">
            <a:off x="2255895" y="2496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6"/>
          <p:cNvSpPr/>
          <p:nvPr/>
        </p:nvSpPr>
        <p:spPr>
          <a:xfrm rot="10800000" flipH="1">
            <a:off x="922207" y="2968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 rot="10800000" flipH="1">
            <a:off x="8791182" y="3531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6"/>
          <p:cNvSpPr/>
          <p:nvPr/>
        </p:nvSpPr>
        <p:spPr>
          <a:xfrm rot="10800000" flipH="1">
            <a:off x="244907" y="4512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6"/>
          <p:cNvSpPr/>
          <p:nvPr/>
        </p:nvSpPr>
        <p:spPr>
          <a:xfrm rot="10800000" flipH="1">
            <a:off x="287507" y="3641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6"/>
          <p:cNvSpPr/>
          <p:nvPr/>
        </p:nvSpPr>
        <p:spPr>
          <a:xfrm rot="10800000" flipH="1">
            <a:off x="1078095" y="18851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6"/>
          <p:cNvSpPr/>
          <p:nvPr/>
        </p:nvSpPr>
        <p:spPr>
          <a:xfrm rot="10800000" flipH="1">
            <a:off x="2887157" y="3923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6"/>
          <p:cNvSpPr/>
          <p:nvPr/>
        </p:nvSpPr>
        <p:spPr>
          <a:xfrm rot="10800000" flipH="1">
            <a:off x="8732232" y="21309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6"/>
          <p:cNvSpPr/>
          <p:nvPr/>
        </p:nvSpPr>
        <p:spPr>
          <a:xfrm rot="10800000" flipH="1">
            <a:off x="4269545" y="2014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6"/>
          <p:cNvSpPr/>
          <p:nvPr/>
        </p:nvSpPr>
        <p:spPr>
          <a:xfrm rot="10800000" flipH="1">
            <a:off x="8689632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 rot="10800000" flipH="1">
            <a:off x="8791182" y="16035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6"/>
          <p:cNvSpPr/>
          <p:nvPr/>
        </p:nvSpPr>
        <p:spPr>
          <a:xfrm rot="10800000" flipH="1">
            <a:off x="572595" y="3161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6"/>
          <p:cNvSpPr/>
          <p:nvPr/>
        </p:nvSpPr>
        <p:spPr>
          <a:xfrm rot="10800000" flipH="1">
            <a:off x="3459132" y="8671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 rot="10800000" flipH="1">
            <a:off x="1883732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6"/>
          <p:cNvSpPr/>
          <p:nvPr/>
        </p:nvSpPr>
        <p:spPr>
          <a:xfrm rot="10800000" flipH="1">
            <a:off x="7273757" y="4560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6"/>
          <p:cNvSpPr/>
          <p:nvPr/>
        </p:nvSpPr>
        <p:spPr>
          <a:xfrm rot="10800000" flipH="1">
            <a:off x="7494732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6"/>
          <p:cNvSpPr/>
          <p:nvPr/>
        </p:nvSpPr>
        <p:spPr>
          <a:xfrm rot="10800000" flipH="1">
            <a:off x="1403507" y="26812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6"/>
          <p:cNvSpPr/>
          <p:nvPr/>
        </p:nvSpPr>
        <p:spPr>
          <a:xfrm rot="10800000">
            <a:off x="3344632" y="4746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6"/>
          <p:cNvSpPr/>
          <p:nvPr/>
        </p:nvSpPr>
        <p:spPr>
          <a:xfrm flipH="1">
            <a:off x="6457257" y="110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6"/>
          <p:cNvSpPr/>
          <p:nvPr/>
        </p:nvSpPr>
        <p:spPr>
          <a:xfrm rot="10800000">
            <a:off x="4312145" y="4675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6"/>
          <p:cNvSpPr/>
          <p:nvPr/>
        </p:nvSpPr>
        <p:spPr>
          <a:xfrm rot="10800000" flipH="1">
            <a:off x="7843482" y="4426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6"/>
          <p:cNvSpPr/>
          <p:nvPr/>
        </p:nvSpPr>
        <p:spPr>
          <a:xfrm rot="10800000" flipH="1">
            <a:off x="5310357" y="4512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6"/>
          <p:cNvSpPr/>
          <p:nvPr/>
        </p:nvSpPr>
        <p:spPr>
          <a:xfrm rot="10800000" flipH="1">
            <a:off x="8500095" y="27256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6"/>
          <p:cNvSpPr/>
          <p:nvPr/>
        </p:nvSpPr>
        <p:spPr>
          <a:xfrm rot="10800000" flipH="1">
            <a:off x="4562282" y="521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6"/>
          <p:cNvSpPr/>
          <p:nvPr/>
        </p:nvSpPr>
        <p:spPr>
          <a:xfrm rot="10800000" flipH="1">
            <a:off x="8605757" y="4490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rot="-5400000" flipH="1">
            <a:off x="2602982" y="12259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rot="-5400000" flipH="1">
            <a:off x="7637357" y="1975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rot="-5400000" flipH="1">
            <a:off x="611595" y="1062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rot="-5400000" flipH="1">
            <a:off x="5398795" y="14719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-5400000" flipH="1">
            <a:off x="1584695" y="488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-5400000" flipH="1">
            <a:off x="5232532" y="37165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-5400000" flipH="1">
            <a:off x="4804120" y="12397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-5400000" flipH="1">
            <a:off x="1481982" y="13728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6874660" flipH="1">
            <a:off x="3462744" y="2724906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6874660" flipH="1">
            <a:off x="3580013" y="3306861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6874660" flipH="1">
            <a:off x="2660446" y="2681244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6"/>
          <p:cNvSpPr/>
          <p:nvPr/>
        </p:nvSpPr>
        <p:spPr>
          <a:xfrm rot="6874660" flipH="1">
            <a:off x="3988657" y="3923788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6"/>
          <p:cNvSpPr/>
          <p:nvPr/>
        </p:nvSpPr>
        <p:spPr>
          <a:xfrm rot="6874660" flipH="1">
            <a:off x="4514813" y="3515963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6"/>
          <p:cNvSpPr/>
          <p:nvPr/>
        </p:nvSpPr>
        <p:spPr>
          <a:xfrm rot="-5400000" flipH="1">
            <a:off x="3009245" y="14605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6"/>
          <p:cNvSpPr/>
          <p:nvPr/>
        </p:nvSpPr>
        <p:spPr>
          <a:xfrm rot="-5400000" flipH="1">
            <a:off x="2362345" y="1813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6"/>
          <p:cNvSpPr/>
          <p:nvPr/>
        </p:nvSpPr>
        <p:spPr>
          <a:xfrm rot="-5400000" flipH="1">
            <a:off x="1767670" y="1581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6"/>
          <p:cNvSpPr/>
          <p:nvPr/>
        </p:nvSpPr>
        <p:spPr>
          <a:xfrm rot="-5400000" flipH="1">
            <a:off x="3879632" y="1771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26"/>
          <p:cNvGrpSpPr/>
          <p:nvPr/>
        </p:nvGrpSpPr>
        <p:grpSpPr>
          <a:xfrm>
            <a:off x="474579" y="4018375"/>
            <a:ext cx="1122320" cy="1118954"/>
            <a:chOff x="1183275" y="238325"/>
            <a:chExt cx="5234700" cy="5219000"/>
          </a:xfrm>
        </p:grpSpPr>
        <p:sp>
          <p:nvSpPr>
            <p:cNvPr id="946" name="Google Shape;946;p26"/>
            <p:cNvSpPr/>
            <p:nvPr/>
          </p:nvSpPr>
          <p:spPr>
            <a:xfrm>
              <a:off x="1183275" y="238325"/>
              <a:ext cx="5234700" cy="5219000"/>
            </a:xfrm>
            <a:custGeom>
              <a:avLst/>
              <a:gdLst/>
              <a:ahLst/>
              <a:cxnLst/>
              <a:rect l="l" t="t" r="r" b="b"/>
              <a:pathLst>
                <a:path w="209388" h="208760" extrusionOk="0">
                  <a:moveTo>
                    <a:pt x="87095" y="42985"/>
                  </a:moveTo>
                  <a:lnTo>
                    <a:pt x="94468" y="55772"/>
                  </a:lnTo>
                  <a:lnTo>
                    <a:pt x="87487" y="60306"/>
                  </a:lnTo>
                  <a:lnTo>
                    <a:pt x="79886" y="47128"/>
                  </a:lnTo>
                  <a:lnTo>
                    <a:pt x="83475" y="45073"/>
                  </a:lnTo>
                  <a:lnTo>
                    <a:pt x="87095" y="42985"/>
                  </a:lnTo>
                  <a:close/>
                  <a:moveTo>
                    <a:pt x="169899" y="8149"/>
                  </a:moveTo>
                  <a:cubicBezTo>
                    <a:pt x="170433" y="8149"/>
                    <a:pt x="170952" y="8432"/>
                    <a:pt x="171255" y="8930"/>
                  </a:cubicBezTo>
                  <a:lnTo>
                    <a:pt x="200678" y="59947"/>
                  </a:lnTo>
                  <a:cubicBezTo>
                    <a:pt x="200971" y="60437"/>
                    <a:pt x="200906" y="60926"/>
                    <a:pt x="200841" y="61154"/>
                  </a:cubicBezTo>
                  <a:cubicBezTo>
                    <a:pt x="200776" y="61383"/>
                    <a:pt x="200613" y="61807"/>
                    <a:pt x="200123" y="62100"/>
                  </a:cubicBezTo>
                  <a:lnTo>
                    <a:pt x="185771" y="70386"/>
                  </a:lnTo>
                  <a:cubicBezTo>
                    <a:pt x="185527" y="70523"/>
                    <a:pt x="185259" y="70589"/>
                    <a:pt x="184995" y="70589"/>
                  </a:cubicBezTo>
                  <a:cubicBezTo>
                    <a:pt x="184443" y="70589"/>
                    <a:pt x="183904" y="70305"/>
                    <a:pt x="183618" y="69799"/>
                  </a:cubicBezTo>
                  <a:lnTo>
                    <a:pt x="154162" y="18781"/>
                  </a:lnTo>
                  <a:cubicBezTo>
                    <a:pt x="153868" y="18292"/>
                    <a:pt x="153934" y="17835"/>
                    <a:pt x="153999" y="17607"/>
                  </a:cubicBezTo>
                  <a:cubicBezTo>
                    <a:pt x="154064" y="17378"/>
                    <a:pt x="154260" y="16922"/>
                    <a:pt x="154749" y="16628"/>
                  </a:cubicBezTo>
                  <a:lnTo>
                    <a:pt x="169102" y="8375"/>
                  </a:lnTo>
                  <a:cubicBezTo>
                    <a:pt x="169354" y="8222"/>
                    <a:pt x="169628" y="8149"/>
                    <a:pt x="169899" y="8149"/>
                  </a:cubicBezTo>
                  <a:close/>
                  <a:moveTo>
                    <a:pt x="104743" y="98732"/>
                  </a:moveTo>
                  <a:cubicBezTo>
                    <a:pt x="107874" y="98732"/>
                    <a:pt x="110451" y="101277"/>
                    <a:pt x="110451" y="104441"/>
                  </a:cubicBezTo>
                  <a:cubicBezTo>
                    <a:pt x="110451" y="107572"/>
                    <a:pt x="107874" y="110149"/>
                    <a:pt x="104743" y="110149"/>
                  </a:cubicBezTo>
                  <a:cubicBezTo>
                    <a:pt x="101579" y="110149"/>
                    <a:pt x="99034" y="107572"/>
                    <a:pt x="99034" y="104441"/>
                  </a:cubicBezTo>
                  <a:cubicBezTo>
                    <a:pt x="99034" y="101277"/>
                    <a:pt x="101579" y="98732"/>
                    <a:pt x="104743" y="98732"/>
                  </a:cubicBezTo>
                  <a:close/>
                  <a:moveTo>
                    <a:pt x="150737" y="29154"/>
                  </a:moveTo>
                  <a:lnTo>
                    <a:pt x="172918" y="67613"/>
                  </a:lnTo>
                  <a:lnTo>
                    <a:pt x="116225" y="96677"/>
                  </a:lnTo>
                  <a:cubicBezTo>
                    <a:pt x="113713" y="92991"/>
                    <a:pt x="109505" y="90577"/>
                    <a:pt x="104743" y="90577"/>
                  </a:cubicBezTo>
                  <a:cubicBezTo>
                    <a:pt x="97077" y="90577"/>
                    <a:pt x="90879" y="96775"/>
                    <a:pt x="90879" y="104441"/>
                  </a:cubicBezTo>
                  <a:cubicBezTo>
                    <a:pt x="90879" y="106104"/>
                    <a:pt x="91173" y="107735"/>
                    <a:pt x="91727" y="109236"/>
                  </a:cubicBezTo>
                  <a:lnTo>
                    <a:pt x="83312" y="113542"/>
                  </a:lnTo>
                  <a:lnTo>
                    <a:pt x="75124" y="99385"/>
                  </a:lnTo>
                  <a:cubicBezTo>
                    <a:pt x="74358" y="98071"/>
                    <a:pt x="72989" y="97345"/>
                    <a:pt x="71580" y="97345"/>
                  </a:cubicBezTo>
                  <a:cubicBezTo>
                    <a:pt x="70890" y="97345"/>
                    <a:pt x="70190" y="97520"/>
                    <a:pt x="69546" y="97884"/>
                  </a:cubicBezTo>
                  <a:cubicBezTo>
                    <a:pt x="67589" y="99026"/>
                    <a:pt x="66936" y="101505"/>
                    <a:pt x="68045" y="103462"/>
                  </a:cubicBezTo>
                  <a:lnTo>
                    <a:pt x="76037" y="117260"/>
                  </a:lnTo>
                  <a:lnTo>
                    <a:pt x="54965" y="128058"/>
                  </a:lnTo>
                  <a:lnTo>
                    <a:pt x="39405" y="101081"/>
                  </a:lnTo>
                  <a:lnTo>
                    <a:pt x="108820" y="56229"/>
                  </a:lnTo>
                  <a:lnTo>
                    <a:pt x="115018" y="66961"/>
                  </a:lnTo>
                  <a:cubicBezTo>
                    <a:pt x="115768" y="68265"/>
                    <a:pt x="117138" y="68983"/>
                    <a:pt x="118541" y="68983"/>
                  </a:cubicBezTo>
                  <a:cubicBezTo>
                    <a:pt x="119226" y="68983"/>
                    <a:pt x="119944" y="68820"/>
                    <a:pt x="120563" y="68428"/>
                  </a:cubicBezTo>
                  <a:cubicBezTo>
                    <a:pt x="122521" y="67319"/>
                    <a:pt x="123206" y="64840"/>
                    <a:pt x="122064" y="62883"/>
                  </a:cubicBezTo>
                  <a:lnTo>
                    <a:pt x="115670" y="51792"/>
                  </a:lnTo>
                  <a:lnTo>
                    <a:pt x="150737" y="29154"/>
                  </a:lnTo>
                  <a:close/>
                  <a:moveTo>
                    <a:pt x="37611" y="114325"/>
                  </a:moveTo>
                  <a:lnTo>
                    <a:pt x="42602" y="122969"/>
                  </a:lnTo>
                  <a:lnTo>
                    <a:pt x="30076" y="130211"/>
                  </a:lnTo>
                  <a:lnTo>
                    <a:pt x="25085" y="121566"/>
                  </a:lnTo>
                  <a:lnTo>
                    <a:pt x="37611" y="114325"/>
                  </a:lnTo>
                  <a:close/>
                  <a:moveTo>
                    <a:pt x="14712" y="119903"/>
                  </a:moveTo>
                  <a:lnTo>
                    <a:pt x="26325" y="140029"/>
                  </a:lnTo>
                  <a:lnTo>
                    <a:pt x="20290" y="143519"/>
                  </a:lnTo>
                  <a:cubicBezTo>
                    <a:pt x="20223" y="143564"/>
                    <a:pt x="20148" y="143586"/>
                    <a:pt x="20073" y="143586"/>
                  </a:cubicBezTo>
                  <a:cubicBezTo>
                    <a:pt x="19931" y="143586"/>
                    <a:pt x="19789" y="143506"/>
                    <a:pt x="19703" y="143356"/>
                  </a:cubicBezTo>
                  <a:lnTo>
                    <a:pt x="8514" y="123947"/>
                  </a:lnTo>
                  <a:cubicBezTo>
                    <a:pt x="8449" y="123850"/>
                    <a:pt x="8449" y="123752"/>
                    <a:pt x="8482" y="123621"/>
                  </a:cubicBezTo>
                  <a:cubicBezTo>
                    <a:pt x="8482" y="123523"/>
                    <a:pt x="8547" y="123426"/>
                    <a:pt x="8677" y="123393"/>
                  </a:cubicBezTo>
                  <a:lnTo>
                    <a:pt x="14712" y="119903"/>
                  </a:lnTo>
                  <a:close/>
                  <a:moveTo>
                    <a:pt x="169860" y="0"/>
                  </a:moveTo>
                  <a:cubicBezTo>
                    <a:pt x="168213" y="0"/>
                    <a:pt x="166547" y="418"/>
                    <a:pt x="165024" y="1297"/>
                  </a:cubicBezTo>
                  <a:lnTo>
                    <a:pt x="150672" y="9582"/>
                  </a:lnTo>
                  <a:cubicBezTo>
                    <a:pt x="148421" y="10887"/>
                    <a:pt x="146790" y="12975"/>
                    <a:pt x="146137" y="15486"/>
                  </a:cubicBezTo>
                  <a:cubicBezTo>
                    <a:pt x="145550" y="17705"/>
                    <a:pt x="145746" y="19988"/>
                    <a:pt x="146692" y="22043"/>
                  </a:cubicBezTo>
                  <a:lnTo>
                    <a:pt x="101318" y="51336"/>
                  </a:lnTo>
                  <a:lnTo>
                    <a:pt x="94141" y="38907"/>
                  </a:lnTo>
                  <a:lnTo>
                    <a:pt x="94533" y="38679"/>
                  </a:lnTo>
                  <a:cubicBezTo>
                    <a:pt x="96457" y="37570"/>
                    <a:pt x="97142" y="35058"/>
                    <a:pt x="96001" y="33134"/>
                  </a:cubicBezTo>
                  <a:cubicBezTo>
                    <a:pt x="95256" y="31820"/>
                    <a:pt x="93880" y="31080"/>
                    <a:pt x="92474" y="31080"/>
                  </a:cubicBezTo>
                  <a:cubicBezTo>
                    <a:pt x="91785" y="31080"/>
                    <a:pt x="91088" y="31258"/>
                    <a:pt x="90455" y="31633"/>
                  </a:cubicBezTo>
                  <a:lnTo>
                    <a:pt x="79397" y="37994"/>
                  </a:lnTo>
                  <a:lnTo>
                    <a:pt x="72253" y="42104"/>
                  </a:lnTo>
                  <a:lnTo>
                    <a:pt x="68372" y="44388"/>
                  </a:lnTo>
                  <a:cubicBezTo>
                    <a:pt x="66414" y="45497"/>
                    <a:pt x="65729" y="48008"/>
                    <a:pt x="66871" y="49933"/>
                  </a:cubicBezTo>
                  <a:cubicBezTo>
                    <a:pt x="67621" y="51238"/>
                    <a:pt x="68991" y="51988"/>
                    <a:pt x="70394" y="51988"/>
                  </a:cubicBezTo>
                  <a:cubicBezTo>
                    <a:pt x="71112" y="51988"/>
                    <a:pt x="71797" y="51792"/>
                    <a:pt x="72449" y="51434"/>
                  </a:cubicBezTo>
                  <a:lnTo>
                    <a:pt x="72808" y="51205"/>
                  </a:lnTo>
                  <a:lnTo>
                    <a:pt x="80604" y="64742"/>
                  </a:lnTo>
                  <a:lnTo>
                    <a:pt x="31707" y="96351"/>
                  </a:lnTo>
                  <a:cubicBezTo>
                    <a:pt x="29880" y="97525"/>
                    <a:pt x="29293" y="99907"/>
                    <a:pt x="30402" y="101799"/>
                  </a:cubicBezTo>
                  <a:lnTo>
                    <a:pt x="33534" y="107279"/>
                  </a:lnTo>
                  <a:lnTo>
                    <a:pt x="21008" y="114520"/>
                  </a:lnTo>
                  <a:lnTo>
                    <a:pt x="19703" y="112302"/>
                  </a:lnTo>
                  <a:cubicBezTo>
                    <a:pt x="18959" y="110989"/>
                    <a:pt x="17597" y="110248"/>
                    <a:pt x="16191" y="110248"/>
                  </a:cubicBezTo>
                  <a:cubicBezTo>
                    <a:pt x="15501" y="110248"/>
                    <a:pt x="14801" y="110426"/>
                    <a:pt x="14157" y="110802"/>
                  </a:cubicBezTo>
                  <a:lnTo>
                    <a:pt x="4600" y="116314"/>
                  </a:lnTo>
                  <a:cubicBezTo>
                    <a:pt x="2610" y="117456"/>
                    <a:pt x="1175" y="119315"/>
                    <a:pt x="588" y="121534"/>
                  </a:cubicBezTo>
                  <a:cubicBezTo>
                    <a:pt x="0" y="123752"/>
                    <a:pt x="294" y="126035"/>
                    <a:pt x="1436" y="128025"/>
                  </a:cubicBezTo>
                  <a:lnTo>
                    <a:pt x="12657" y="147434"/>
                  </a:lnTo>
                  <a:cubicBezTo>
                    <a:pt x="14255" y="150206"/>
                    <a:pt x="17126" y="151740"/>
                    <a:pt x="20094" y="151740"/>
                  </a:cubicBezTo>
                  <a:cubicBezTo>
                    <a:pt x="21562" y="151740"/>
                    <a:pt x="23030" y="151381"/>
                    <a:pt x="24367" y="150598"/>
                  </a:cubicBezTo>
                  <a:lnTo>
                    <a:pt x="33925" y="145053"/>
                  </a:lnTo>
                  <a:cubicBezTo>
                    <a:pt x="34871" y="144531"/>
                    <a:pt x="35556" y="143650"/>
                    <a:pt x="35850" y="142573"/>
                  </a:cubicBezTo>
                  <a:cubicBezTo>
                    <a:pt x="36111" y="141530"/>
                    <a:pt x="35980" y="140421"/>
                    <a:pt x="35426" y="139507"/>
                  </a:cubicBezTo>
                  <a:lnTo>
                    <a:pt x="34153" y="137256"/>
                  </a:lnTo>
                  <a:lnTo>
                    <a:pt x="46679" y="130015"/>
                  </a:lnTo>
                  <a:lnTo>
                    <a:pt x="49844" y="135495"/>
                  </a:lnTo>
                  <a:cubicBezTo>
                    <a:pt x="50594" y="136800"/>
                    <a:pt x="51964" y="137550"/>
                    <a:pt x="53367" y="137550"/>
                  </a:cubicBezTo>
                  <a:cubicBezTo>
                    <a:pt x="54019" y="137550"/>
                    <a:pt x="54639" y="137387"/>
                    <a:pt x="55226" y="137093"/>
                  </a:cubicBezTo>
                  <a:lnTo>
                    <a:pt x="96816" y="115793"/>
                  </a:lnTo>
                  <a:cubicBezTo>
                    <a:pt x="99034" y="117358"/>
                    <a:pt x="101774" y="118304"/>
                    <a:pt x="104743" y="118304"/>
                  </a:cubicBezTo>
                  <a:cubicBezTo>
                    <a:pt x="105069" y="118304"/>
                    <a:pt x="105395" y="118272"/>
                    <a:pt x="105754" y="118239"/>
                  </a:cubicBezTo>
                  <a:lnTo>
                    <a:pt x="138243" y="200604"/>
                  </a:lnTo>
                  <a:lnTo>
                    <a:pt x="127642" y="200604"/>
                  </a:lnTo>
                  <a:cubicBezTo>
                    <a:pt x="125391" y="200604"/>
                    <a:pt x="123564" y="202431"/>
                    <a:pt x="123564" y="204682"/>
                  </a:cubicBezTo>
                  <a:cubicBezTo>
                    <a:pt x="123564" y="206932"/>
                    <a:pt x="125391" y="208759"/>
                    <a:pt x="127642" y="208759"/>
                  </a:cubicBezTo>
                  <a:lnTo>
                    <a:pt x="159707" y="208759"/>
                  </a:lnTo>
                  <a:cubicBezTo>
                    <a:pt x="161991" y="208759"/>
                    <a:pt x="163785" y="206932"/>
                    <a:pt x="163785" y="204682"/>
                  </a:cubicBezTo>
                  <a:cubicBezTo>
                    <a:pt x="163785" y="202431"/>
                    <a:pt x="161991" y="200604"/>
                    <a:pt x="159707" y="200604"/>
                  </a:cubicBezTo>
                  <a:lnTo>
                    <a:pt x="147018" y="200604"/>
                  </a:lnTo>
                  <a:lnTo>
                    <a:pt x="113354" y="115271"/>
                  </a:lnTo>
                  <a:cubicBezTo>
                    <a:pt x="116486" y="112759"/>
                    <a:pt x="118541" y="108942"/>
                    <a:pt x="118574" y="104637"/>
                  </a:cubicBezTo>
                  <a:lnTo>
                    <a:pt x="177061" y="74659"/>
                  </a:lnTo>
                  <a:cubicBezTo>
                    <a:pt x="178920" y="77301"/>
                    <a:pt x="181921" y="78736"/>
                    <a:pt x="184988" y="78736"/>
                  </a:cubicBezTo>
                  <a:cubicBezTo>
                    <a:pt x="186651" y="78736"/>
                    <a:pt x="188315" y="78345"/>
                    <a:pt x="189848" y="77432"/>
                  </a:cubicBezTo>
                  <a:lnTo>
                    <a:pt x="204201" y="69179"/>
                  </a:lnTo>
                  <a:cubicBezTo>
                    <a:pt x="206452" y="67874"/>
                    <a:pt x="208050" y="65754"/>
                    <a:pt x="208735" y="63242"/>
                  </a:cubicBezTo>
                  <a:cubicBezTo>
                    <a:pt x="209387" y="60730"/>
                    <a:pt x="209061" y="58121"/>
                    <a:pt x="207756" y="55870"/>
                  </a:cubicBezTo>
                  <a:lnTo>
                    <a:pt x="178301" y="4852"/>
                  </a:lnTo>
                  <a:cubicBezTo>
                    <a:pt x="176505" y="1743"/>
                    <a:pt x="173224" y="0"/>
                    <a:pt x="169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4240575" y="20990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7" y="425"/>
                    <a:pt x="1207" y="1207"/>
                  </a:cubicBezTo>
                  <a:cubicBezTo>
                    <a:pt x="457" y="1958"/>
                    <a:pt x="0" y="3002"/>
                    <a:pt x="0" y="4078"/>
                  </a:cubicBezTo>
                  <a:cubicBezTo>
                    <a:pt x="0" y="5154"/>
                    <a:pt x="457" y="6198"/>
                    <a:pt x="1207" y="6949"/>
                  </a:cubicBezTo>
                  <a:cubicBezTo>
                    <a:pt x="1957" y="7731"/>
                    <a:pt x="3001" y="8155"/>
                    <a:pt x="4078" y="8155"/>
                  </a:cubicBezTo>
                  <a:cubicBezTo>
                    <a:pt x="5154" y="8155"/>
                    <a:pt x="6198" y="7731"/>
                    <a:pt x="6981" y="6949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2"/>
                    <a:pt x="7731" y="1958"/>
                    <a:pt x="6981" y="1207"/>
                  </a:cubicBezTo>
                  <a:cubicBezTo>
                    <a:pt x="6231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3455250" y="33728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1" y="1"/>
                    <a:pt x="1958" y="425"/>
                    <a:pt x="1175" y="1175"/>
                  </a:cubicBezTo>
                  <a:cubicBezTo>
                    <a:pt x="424" y="1958"/>
                    <a:pt x="0" y="3002"/>
                    <a:pt x="0" y="4078"/>
                  </a:cubicBezTo>
                  <a:cubicBezTo>
                    <a:pt x="0" y="5155"/>
                    <a:pt x="424" y="6199"/>
                    <a:pt x="1175" y="6949"/>
                  </a:cubicBezTo>
                  <a:cubicBezTo>
                    <a:pt x="1958" y="7699"/>
                    <a:pt x="3001" y="8156"/>
                    <a:pt x="4078" y="8156"/>
                  </a:cubicBezTo>
                  <a:cubicBezTo>
                    <a:pt x="5154" y="8156"/>
                    <a:pt x="6198" y="7699"/>
                    <a:pt x="6948" y="6949"/>
                  </a:cubicBezTo>
                  <a:cubicBezTo>
                    <a:pt x="7699" y="6199"/>
                    <a:pt x="8155" y="5155"/>
                    <a:pt x="8155" y="4078"/>
                  </a:cubicBezTo>
                  <a:cubicBezTo>
                    <a:pt x="8155" y="3002"/>
                    <a:pt x="7699" y="1958"/>
                    <a:pt x="6948" y="1175"/>
                  </a:cubicBezTo>
                  <a:cubicBezTo>
                    <a:pt x="6198" y="425"/>
                    <a:pt x="5154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425275" y="3733625"/>
              <a:ext cx="1100950" cy="1723700"/>
            </a:xfrm>
            <a:custGeom>
              <a:avLst/>
              <a:gdLst/>
              <a:ahLst/>
              <a:cxnLst/>
              <a:rect l="l" t="t" r="r" b="b"/>
              <a:pathLst>
                <a:path w="44038" h="68948" extrusionOk="0">
                  <a:moveTo>
                    <a:pt x="39435" y="1"/>
                  </a:moveTo>
                  <a:cubicBezTo>
                    <a:pt x="37801" y="1"/>
                    <a:pt x="36271" y="974"/>
                    <a:pt x="35621" y="2598"/>
                  </a:cubicBezTo>
                  <a:lnTo>
                    <a:pt x="12657" y="60792"/>
                  </a:lnTo>
                  <a:lnTo>
                    <a:pt x="4078" y="60792"/>
                  </a:lnTo>
                  <a:cubicBezTo>
                    <a:pt x="1827" y="60792"/>
                    <a:pt x="0" y="62619"/>
                    <a:pt x="0" y="64870"/>
                  </a:cubicBezTo>
                  <a:cubicBezTo>
                    <a:pt x="0" y="67120"/>
                    <a:pt x="1827" y="68947"/>
                    <a:pt x="4078" y="68947"/>
                  </a:cubicBezTo>
                  <a:lnTo>
                    <a:pt x="36176" y="68947"/>
                  </a:lnTo>
                  <a:cubicBezTo>
                    <a:pt x="38427" y="68947"/>
                    <a:pt x="40253" y="67120"/>
                    <a:pt x="40253" y="64870"/>
                  </a:cubicBezTo>
                  <a:cubicBezTo>
                    <a:pt x="40253" y="62619"/>
                    <a:pt x="38427" y="60792"/>
                    <a:pt x="36176" y="60792"/>
                  </a:cubicBezTo>
                  <a:lnTo>
                    <a:pt x="21432" y="60792"/>
                  </a:lnTo>
                  <a:lnTo>
                    <a:pt x="43222" y="5567"/>
                  </a:lnTo>
                  <a:cubicBezTo>
                    <a:pt x="44037" y="3479"/>
                    <a:pt x="43026" y="1130"/>
                    <a:pt x="40938" y="282"/>
                  </a:cubicBezTo>
                  <a:cubicBezTo>
                    <a:pt x="40442" y="92"/>
                    <a:pt x="39934" y="1"/>
                    <a:pt x="39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26"/>
          <p:cNvGrpSpPr/>
          <p:nvPr/>
        </p:nvGrpSpPr>
        <p:grpSpPr>
          <a:xfrm>
            <a:off x="7347587" y="278367"/>
            <a:ext cx="1034391" cy="885643"/>
            <a:chOff x="365125" y="232175"/>
            <a:chExt cx="5699125" cy="4879575"/>
          </a:xfrm>
        </p:grpSpPr>
        <p:sp>
          <p:nvSpPr>
            <p:cNvPr id="951" name="Google Shape;951;p26"/>
            <p:cNvSpPr/>
            <p:nvPr/>
          </p:nvSpPr>
          <p:spPr>
            <a:xfrm>
              <a:off x="365125" y="232175"/>
              <a:ext cx="5699125" cy="4879575"/>
            </a:xfrm>
            <a:custGeom>
              <a:avLst/>
              <a:gdLst/>
              <a:ahLst/>
              <a:cxnLst/>
              <a:rect l="l" t="t" r="r" b="b"/>
              <a:pathLst>
                <a:path w="227965" h="195183" extrusionOk="0">
                  <a:moveTo>
                    <a:pt x="130175" y="11033"/>
                  </a:moveTo>
                  <a:cubicBezTo>
                    <a:pt x="178435" y="11033"/>
                    <a:pt x="217170" y="49768"/>
                    <a:pt x="217170" y="97393"/>
                  </a:cubicBezTo>
                  <a:cubicBezTo>
                    <a:pt x="217170" y="149837"/>
                    <a:pt x="174393" y="184530"/>
                    <a:pt x="129813" y="184530"/>
                  </a:cubicBezTo>
                  <a:cubicBezTo>
                    <a:pt x="108540" y="184530"/>
                    <a:pt x="86856" y="176629"/>
                    <a:pt x="69215" y="158988"/>
                  </a:cubicBezTo>
                  <a:cubicBezTo>
                    <a:pt x="13970" y="104378"/>
                    <a:pt x="53340" y="11033"/>
                    <a:pt x="130175" y="11033"/>
                  </a:cubicBezTo>
                  <a:close/>
                  <a:moveTo>
                    <a:pt x="129604" y="1"/>
                  </a:moveTo>
                  <a:cubicBezTo>
                    <a:pt x="105665" y="1"/>
                    <a:pt x="81306" y="8897"/>
                    <a:pt x="61595" y="28813"/>
                  </a:cubicBezTo>
                  <a:cubicBezTo>
                    <a:pt x="0" y="89773"/>
                    <a:pt x="43815" y="195183"/>
                    <a:pt x="130175" y="195183"/>
                  </a:cubicBezTo>
                  <a:cubicBezTo>
                    <a:pt x="184150" y="194548"/>
                    <a:pt x="227330" y="151368"/>
                    <a:pt x="227965" y="97393"/>
                  </a:cubicBezTo>
                  <a:cubicBezTo>
                    <a:pt x="227965" y="38957"/>
                    <a:pt x="179702" y="1"/>
                    <a:pt x="129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1714500" y="992250"/>
              <a:ext cx="1825625" cy="1564150"/>
            </a:xfrm>
            <a:custGeom>
              <a:avLst/>
              <a:gdLst/>
              <a:ahLst/>
              <a:cxnLst/>
              <a:rect l="l" t="t" r="r" b="b"/>
              <a:pathLst>
                <a:path w="73025" h="62566" extrusionOk="0">
                  <a:moveTo>
                    <a:pt x="41275" y="10475"/>
                  </a:moveTo>
                  <a:cubicBezTo>
                    <a:pt x="52705" y="10475"/>
                    <a:pt x="62230" y="20000"/>
                    <a:pt x="62230" y="31430"/>
                  </a:cubicBezTo>
                  <a:cubicBezTo>
                    <a:pt x="62230" y="43884"/>
                    <a:pt x="52064" y="52273"/>
                    <a:pt x="41358" y="52273"/>
                  </a:cubicBezTo>
                  <a:cubicBezTo>
                    <a:pt x="36234" y="52273"/>
                    <a:pt x="30986" y="50351"/>
                    <a:pt x="26670" y="46035"/>
                  </a:cubicBezTo>
                  <a:cubicBezTo>
                    <a:pt x="13335" y="33335"/>
                    <a:pt x="22860" y="10475"/>
                    <a:pt x="41275" y="10475"/>
                  </a:cubicBezTo>
                  <a:close/>
                  <a:moveTo>
                    <a:pt x="41524" y="0"/>
                  </a:moveTo>
                  <a:cubicBezTo>
                    <a:pt x="33857" y="0"/>
                    <a:pt x="26042" y="2848"/>
                    <a:pt x="19685" y="9205"/>
                  </a:cubicBezTo>
                  <a:cubicBezTo>
                    <a:pt x="0" y="28890"/>
                    <a:pt x="13335" y="62545"/>
                    <a:pt x="41275" y="62545"/>
                  </a:cubicBezTo>
                  <a:cubicBezTo>
                    <a:pt x="41665" y="62559"/>
                    <a:pt x="42053" y="62566"/>
                    <a:pt x="42438" y="62566"/>
                  </a:cubicBezTo>
                  <a:cubicBezTo>
                    <a:pt x="59661" y="62566"/>
                    <a:pt x="73025" y="48820"/>
                    <a:pt x="73025" y="31430"/>
                  </a:cubicBezTo>
                  <a:cubicBezTo>
                    <a:pt x="73025" y="12513"/>
                    <a:pt x="57598" y="0"/>
                    <a:pt x="4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7"/>
          <p:cNvSpPr/>
          <p:nvPr/>
        </p:nvSpPr>
        <p:spPr>
          <a:xfrm rot="10800000">
            <a:off x="8183382" y="11723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7"/>
          <p:cNvSpPr/>
          <p:nvPr/>
        </p:nvSpPr>
        <p:spPr>
          <a:xfrm rot="10800000">
            <a:off x="8791182" y="1638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7"/>
          <p:cNvSpPr/>
          <p:nvPr/>
        </p:nvSpPr>
        <p:spPr>
          <a:xfrm rot="10800000">
            <a:off x="5001257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7"/>
          <p:cNvSpPr/>
          <p:nvPr/>
        </p:nvSpPr>
        <p:spPr>
          <a:xfrm rot="10800000">
            <a:off x="6375682" y="242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7"/>
          <p:cNvSpPr/>
          <p:nvPr/>
        </p:nvSpPr>
        <p:spPr>
          <a:xfrm rot="10800000">
            <a:off x="2733757" y="20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/>
          <p:nvPr/>
        </p:nvSpPr>
        <p:spPr>
          <a:xfrm rot="10800000">
            <a:off x="2892020" y="695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7"/>
          <p:cNvSpPr/>
          <p:nvPr/>
        </p:nvSpPr>
        <p:spPr>
          <a:xfrm rot="10800000">
            <a:off x="5074582" y="1734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7"/>
          <p:cNvSpPr/>
          <p:nvPr/>
        </p:nvSpPr>
        <p:spPr>
          <a:xfrm rot="10800000">
            <a:off x="3239095" y="242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7"/>
          <p:cNvSpPr/>
          <p:nvPr/>
        </p:nvSpPr>
        <p:spPr>
          <a:xfrm rot="10800000">
            <a:off x="8113882" y="2968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7"/>
          <p:cNvSpPr/>
          <p:nvPr/>
        </p:nvSpPr>
        <p:spPr>
          <a:xfrm rot="10800000">
            <a:off x="244907" y="3531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7"/>
          <p:cNvSpPr/>
          <p:nvPr/>
        </p:nvSpPr>
        <p:spPr>
          <a:xfrm rot="10800000">
            <a:off x="8791182" y="4512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7"/>
          <p:cNvSpPr/>
          <p:nvPr/>
        </p:nvSpPr>
        <p:spPr>
          <a:xfrm rot="10800000">
            <a:off x="8748582" y="3641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7"/>
          <p:cNvSpPr/>
          <p:nvPr/>
        </p:nvSpPr>
        <p:spPr>
          <a:xfrm rot="10800000">
            <a:off x="7957995" y="18851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7"/>
          <p:cNvSpPr/>
          <p:nvPr/>
        </p:nvSpPr>
        <p:spPr>
          <a:xfrm rot="10800000">
            <a:off x="6148932" y="3923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7"/>
          <p:cNvSpPr/>
          <p:nvPr/>
        </p:nvSpPr>
        <p:spPr>
          <a:xfrm rot="10800000">
            <a:off x="303857" y="21309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7"/>
          <p:cNvSpPr/>
          <p:nvPr/>
        </p:nvSpPr>
        <p:spPr>
          <a:xfrm rot="10800000">
            <a:off x="4766545" y="2014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7"/>
          <p:cNvSpPr/>
          <p:nvPr/>
        </p:nvSpPr>
        <p:spPr>
          <a:xfrm rot="10800000">
            <a:off x="346457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7"/>
          <p:cNvSpPr/>
          <p:nvPr/>
        </p:nvSpPr>
        <p:spPr>
          <a:xfrm rot="10800000">
            <a:off x="2039782" y="16035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7"/>
          <p:cNvSpPr/>
          <p:nvPr/>
        </p:nvSpPr>
        <p:spPr>
          <a:xfrm rot="10800000">
            <a:off x="8463495" y="3161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7"/>
          <p:cNvSpPr/>
          <p:nvPr/>
        </p:nvSpPr>
        <p:spPr>
          <a:xfrm rot="10800000">
            <a:off x="6883707" y="9023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7"/>
          <p:cNvSpPr/>
          <p:nvPr/>
        </p:nvSpPr>
        <p:spPr>
          <a:xfrm rot="10800000">
            <a:off x="7152357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7"/>
          <p:cNvSpPr/>
          <p:nvPr/>
        </p:nvSpPr>
        <p:spPr>
          <a:xfrm rot="10800000">
            <a:off x="1762332" y="4560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7"/>
          <p:cNvSpPr/>
          <p:nvPr/>
        </p:nvSpPr>
        <p:spPr>
          <a:xfrm rot="10800000">
            <a:off x="1541357" y="4806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7"/>
          <p:cNvSpPr/>
          <p:nvPr/>
        </p:nvSpPr>
        <p:spPr>
          <a:xfrm rot="10800000">
            <a:off x="7632582" y="26812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7"/>
          <p:cNvSpPr/>
          <p:nvPr/>
        </p:nvSpPr>
        <p:spPr>
          <a:xfrm rot="10800000" flipH="1">
            <a:off x="5691457" y="4746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7"/>
          <p:cNvSpPr/>
          <p:nvPr/>
        </p:nvSpPr>
        <p:spPr>
          <a:xfrm>
            <a:off x="4373707" y="110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7"/>
          <p:cNvSpPr/>
          <p:nvPr/>
        </p:nvSpPr>
        <p:spPr>
          <a:xfrm rot="10800000" flipH="1">
            <a:off x="4723945" y="46759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7"/>
          <p:cNvSpPr/>
          <p:nvPr/>
        </p:nvSpPr>
        <p:spPr>
          <a:xfrm rot="10800000">
            <a:off x="1192607" y="4426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7"/>
          <p:cNvSpPr/>
          <p:nvPr/>
        </p:nvSpPr>
        <p:spPr>
          <a:xfrm rot="10800000">
            <a:off x="3725732" y="45122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7"/>
          <p:cNvSpPr/>
          <p:nvPr/>
        </p:nvSpPr>
        <p:spPr>
          <a:xfrm rot="10800000">
            <a:off x="535995" y="27256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7"/>
          <p:cNvSpPr/>
          <p:nvPr/>
        </p:nvSpPr>
        <p:spPr>
          <a:xfrm rot="10800000">
            <a:off x="2141332" y="6136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7"/>
          <p:cNvSpPr/>
          <p:nvPr/>
        </p:nvSpPr>
        <p:spPr>
          <a:xfrm rot="10800000">
            <a:off x="430332" y="4490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7"/>
          <p:cNvSpPr/>
          <p:nvPr/>
        </p:nvSpPr>
        <p:spPr>
          <a:xfrm rot="5400000">
            <a:off x="2793882" y="12823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7"/>
          <p:cNvSpPr/>
          <p:nvPr/>
        </p:nvSpPr>
        <p:spPr>
          <a:xfrm rot="5400000">
            <a:off x="1398732" y="19757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7"/>
          <p:cNvSpPr/>
          <p:nvPr/>
        </p:nvSpPr>
        <p:spPr>
          <a:xfrm rot="5400000">
            <a:off x="4785270" y="11187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7"/>
          <p:cNvSpPr/>
          <p:nvPr/>
        </p:nvSpPr>
        <p:spPr>
          <a:xfrm rot="5400000">
            <a:off x="5432170" y="14719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7"/>
          <p:cNvSpPr/>
          <p:nvPr/>
        </p:nvSpPr>
        <p:spPr>
          <a:xfrm rot="5400000">
            <a:off x="3812170" y="5453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7"/>
          <p:cNvSpPr/>
          <p:nvPr/>
        </p:nvSpPr>
        <p:spPr>
          <a:xfrm rot="5400000">
            <a:off x="3803557" y="37165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7"/>
          <p:cNvSpPr/>
          <p:nvPr/>
        </p:nvSpPr>
        <p:spPr>
          <a:xfrm rot="5400000">
            <a:off x="6026845" y="12397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7"/>
          <p:cNvSpPr/>
          <p:nvPr/>
        </p:nvSpPr>
        <p:spPr>
          <a:xfrm rot="5400000">
            <a:off x="3914882" y="1429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7"/>
          <p:cNvSpPr/>
          <p:nvPr/>
        </p:nvSpPr>
        <p:spPr>
          <a:xfrm rot="-6874660">
            <a:off x="5573390" y="2724906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7"/>
          <p:cNvSpPr/>
          <p:nvPr/>
        </p:nvSpPr>
        <p:spPr>
          <a:xfrm rot="-6874660">
            <a:off x="5456121" y="3306861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7"/>
          <p:cNvSpPr/>
          <p:nvPr/>
        </p:nvSpPr>
        <p:spPr>
          <a:xfrm rot="-6874660">
            <a:off x="6375687" y="2681244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7"/>
          <p:cNvSpPr/>
          <p:nvPr/>
        </p:nvSpPr>
        <p:spPr>
          <a:xfrm rot="-6874660">
            <a:off x="5047477" y="3923788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7"/>
          <p:cNvSpPr/>
          <p:nvPr/>
        </p:nvSpPr>
        <p:spPr>
          <a:xfrm rot="-6874660">
            <a:off x="4521321" y="3515963"/>
            <a:ext cx="42556" cy="353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"/>
          <p:cNvSpPr/>
          <p:nvPr/>
        </p:nvSpPr>
        <p:spPr>
          <a:xfrm rot="5400000">
            <a:off x="6026845" y="14605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7"/>
          <p:cNvSpPr/>
          <p:nvPr/>
        </p:nvSpPr>
        <p:spPr>
          <a:xfrm rot="5400000">
            <a:off x="6673745" y="1813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7"/>
          <p:cNvSpPr/>
          <p:nvPr/>
        </p:nvSpPr>
        <p:spPr>
          <a:xfrm rot="5400000">
            <a:off x="7268420" y="1581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7"/>
          <p:cNvSpPr/>
          <p:nvPr/>
        </p:nvSpPr>
        <p:spPr>
          <a:xfrm rot="5400000">
            <a:off x="5156457" y="17711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3" name="Google Shape;1003;p27"/>
          <p:cNvGrpSpPr/>
          <p:nvPr/>
        </p:nvGrpSpPr>
        <p:grpSpPr>
          <a:xfrm>
            <a:off x="7645868" y="4018626"/>
            <a:ext cx="978600" cy="978600"/>
            <a:chOff x="1190625" y="238125"/>
            <a:chExt cx="5219200" cy="5219200"/>
          </a:xfrm>
        </p:grpSpPr>
        <p:sp>
          <p:nvSpPr>
            <p:cNvPr id="1004" name="Google Shape;1004;p27"/>
            <p:cNvSpPr/>
            <p:nvPr/>
          </p:nvSpPr>
          <p:spPr>
            <a:xfrm>
              <a:off x="4396325" y="3221875"/>
              <a:ext cx="1316250" cy="1200575"/>
            </a:xfrm>
            <a:custGeom>
              <a:avLst/>
              <a:gdLst/>
              <a:ahLst/>
              <a:cxnLst/>
              <a:rect l="l" t="t" r="r" b="b"/>
              <a:pathLst>
                <a:path w="52650" h="48023" extrusionOk="0">
                  <a:moveTo>
                    <a:pt x="30337" y="8161"/>
                  </a:moveTo>
                  <a:cubicBezTo>
                    <a:pt x="34545" y="8259"/>
                    <a:pt x="38231" y="9923"/>
                    <a:pt x="40710" y="12858"/>
                  </a:cubicBezTo>
                  <a:cubicBezTo>
                    <a:pt x="43222" y="15794"/>
                    <a:pt x="44233" y="19708"/>
                    <a:pt x="43646" y="23851"/>
                  </a:cubicBezTo>
                  <a:cubicBezTo>
                    <a:pt x="43026" y="28190"/>
                    <a:pt x="40710" y="32267"/>
                    <a:pt x="37122" y="35301"/>
                  </a:cubicBezTo>
                  <a:cubicBezTo>
                    <a:pt x="33604" y="38275"/>
                    <a:pt x="29334" y="39869"/>
                    <a:pt x="25019" y="39869"/>
                  </a:cubicBezTo>
                  <a:cubicBezTo>
                    <a:pt x="24932" y="39869"/>
                    <a:pt x="24846" y="39869"/>
                    <a:pt x="24759" y="39868"/>
                  </a:cubicBezTo>
                  <a:cubicBezTo>
                    <a:pt x="20584" y="39770"/>
                    <a:pt x="16898" y="38106"/>
                    <a:pt x="14419" y="35170"/>
                  </a:cubicBezTo>
                  <a:cubicBezTo>
                    <a:pt x="9134" y="28940"/>
                    <a:pt x="10733" y="18860"/>
                    <a:pt x="18007" y="12728"/>
                  </a:cubicBezTo>
                  <a:cubicBezTo>
                    <a:pt x="21497" y="9759"/>
                    <a:pt x="25738" y="8161"/>
                    <a:pt x="29978" y="8161"/>
                  </a:cubicBezTo>
                  <a:close/>
                  <a:moveTo>
                    <a:pt x="30020" y="1"/>
                  </a:moveTo>
                  <a:cubicBezTo>
                    <a:pt x="23804" y="1"/>
                    <a:pt x="17707" y="2307"/>
                    <a:pt x="12722" y="6497"/>
                  </a:cubicBezTo>
                  <a:cubicBezTo>
                    <a:pt x="2056" y="15566"/>
                    <a:pt x="1" y="30767"/>
                    <a:pt x="8188" y="40422"/>
                  </a:cubicBezTo>
                  <a:cubicBezTo>
                    <a:pt x="12201" y="45185"/>
                    <a:pt x="18039" y="47859"/>
                    <a:pt x="24596" y="48023"/>
                  </a:cubicBezTo>
                  <a:lnTo>
                    <a:pt x="25118" y="48023"/>
                  </a:lnTo>
                  <a:cubicBezTo>
                    <a:pt x="31316" y="48023"/>
                    <a:pt x="37416" y="45707"/>
                    <a:pt x="42374" y="41499"/>
                  </a:cubicBezTo>
                  <a:cubicBezTo>
                    <a:pt x="47495" y="37193"/>
                    <a:pt x="50822" y="31321"/>
                    <a:pt x="51736" y="25026"/>
                  </a:cubicBezTo>
                  <a:cubicBezTo>
                    <a:pt x="52649" y="18534"/>
                    <a:pt x="50953" y="12336"/>
                    <a:pt x="46941" y="7607"/>
                  </a:cubicBezTo>
                  <a:cubicBezTo>
                    <a:pt x="42928" y="2844"/>
                    <a:pt x="37089" y="137"/>
                    <a:pt x="30533" y="6"/>
                  </a:cubicBezTo>
                  <a:cubicBezTo>
                    <a:pt x="30362" y="3"/>
                    <a:pt x="30191" y="1"/>
                    <a:pt x="30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4109275" y="1328375"/>
              <a:ext cx="1212675" cy="1107525"/>
            </a:xfrm>
            <a:custGeom>
              <a:avLst/>
              <a:gdLst/>
              <a:ahLst/>
              <a:cxnLst/>
              <a:rect l="l" t="t" r="r" b="b"/>
              <a:pathLst>
                <a:path w="48507" h="44301" extrusionOk="0">
                  <a:moveTo>
                    <a:pt x="24555" y="8157"/>
                  </a:moveTo>
                  <a:cubicBezTo>
                    <a:pt x="27678" y="8157"/>
                    <a:pt x="30884" y="9160"/>
                    <a:pt x="33632" y="11224"/>
                  </a:cubicBezTo>
                  <a:cubicBezTo>
                    <a:pt x="36763" y="13573"/>
                    <a:pt x="38851" y="16932"/>
                    <a:pt x="39471" y="20684"/>
                  </a:cubicBezTo>
                  <a:cubicBezTo>
                    <a:pt x="40090" y="24370"/>
                    <a:pt x="39242" y="27991"/>
                    <a:pt x="37057" y="30894"/>
                  </a:cubicBezTo>
                  <a:cubicBezTo>
                    <a:pt x="34457" y="34354"/>
                    <a:pt x="30419" y="36152"/>
                    <a:pt x="26236" y="36152"/>
                  </a:cubicBezTo>
                  <a:cubicBezTo>
                    <a:pt x="23125" y="36152"/>
                    <a:pt x="19932" y="35157"/>
                    <a:pt x="17191" y="33112"/>
                  </a:cubicBezTo>
                  <a:cubicBezTo>
                    <a:pt x="10765" y="28284"/>
                    <a:pt x="9232" y="19444"/>
                    <a:pt x="13766" y="13410"/>
                  </a:cubicBezTo>
                  <a:cubicBezTo>
                    <a:pt x="16343" y="9955"/>
                    <a:pt x="20374" y="8157"/>
                    <a:pt x="24555" y="8157"/>
                  </a:cubicBezTo>
                  <a:close/>
                  <a:moveTo>
                    <a:pt x="24585" y="0"/>
                  </a:moveTo>
                  <a:cubicBezTo>
                    <a:pt x="17918" y="0"/>
                    <a:pt x="11430" y="2926"/>
                    <a:pt x="7242" y="8517"/>
                  </a:cubicBezTo>
                  <a:cubicBezTo>
                    <a:pt x="0" y="18172"/>
                    <a:pt x="2284" y="32101"/>
                    <a:pt x="12298" y="39636"/>
                  </a:cubicBezTo>
                  <a:cubicBezTo>
                    <a:pt x="16506" y="42767"/>
                    <a:pt x="21432" y="44301"/>
                    <a:pt x="26227" y="44301"/>
                  </a:cubicBezTo>
                  <a:cubicBezTo>
                    <a:pt x="32914" y="44301"/>
                    <a:pt x="39405" y="41365"/>
                    <a:pt x="43581" y="35787"/>
                  </a:cubicBezTo>
                  <a:cubicBezTo>
                    <a:pt x="47104" y="31089"/>
                    <a:pt x="48506" y="25251"/>
                    <a:pt x="47495" y="19346"/>
                  </a:cubicBezTo>
                  <a:cubicBezTo>
                    <a:pt x="46516" y="13507"/>
                    <a:pt x="43320" y="8288"/>
                    <a:pt x="38492" y="4667"/>
                  </a:cubicBezTo>
                  <a:cubicBezTo>
                    <a:pt x="34295" y="1523"/>
                    <a:pt x="29394" y="0"/>
                    <a:pt x="24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1845450" y="2331300"/>
              <a:ext cx="1054475" cy="1035075"/>
            </a:xfrm>
            <a:custGeom>
              <a:avLst/>
              <a:gdLst/>
              <a:ahLst/>
              <a:cxnLst/>
              <a:rect l="l" t="t" r="r" b="b"/>
              <a:pathLst>
                <a:path w="42179" h="41403" extrusionOk="0">
                  <a:moveTo>
                    <a:pt x="21073" y="8163"/>
                  </a:moveTo>
                  <a:cubicBezTo>
                    <a:pt x="24661" y="8163"/>
                    <a:pt x="28184" y="9664"/>
                    <a:pt x="30663" y="12599"/>
                  </a:cubicBezTo>
                  <a:cubicBezTo>
                    <a:pt x="35165" y="17884"/>
                    <a:pt x="34480" y="25811"/>
                    <a:pt x="29196" y="30279"/>
                  </a:cubicBezTo>
                  <a:cubicBezTo>
                    <a:pt x="26858" y="32283"/>
                    <a:pt x="23983" y="33260"/>
                    <a:pt x="21119" y="33260"/>
                  </a:cubicBezTo>
                  <a:cubicBezTo>
                    <a:pt x="17549" y="33260"/>
                    <a:pt x="13995" y="31743"/>
                    <a:pt x="11516" y="28812"/>
                  </a:cubicBezTo>
                  <a:cubicBezTo>
                    <a:pt x="7047" y="23527"/>
                    <a:pt x="7699" y="15600"/>
                    <a:pt x="12983" y="11132"/>
                  </a:cubicBezTo>
                  <a:cubicBezTo>
                    <a:pt x="15332" y="9142"/>
                    <a:pt x="18203" y="8163"/>
                    <a:pt x="21073" y="8163"/>
                  </a:cubicBezTo>
                  <a:close/>
                  <a:moveTo>
                    <a:pt x="21043" y="0"/>
                  </a:moveTo>
                  <a:cubicBezTo>
                    <a:pt x="16160" y="0"/>
                    <a:pt x="11487" y="1696"/>
                    <a:pt x="7699" y="4901"/>
                  </a:cubicBezTo>
                  <a:cubicBezTo>
                    <a:pt x="3491" y="8489"/>
                    <a:pt x="914" y="13480"/>
                    <a:pt x="457" y="18993"/>
                  </a:cubicBezTo>
                  <a:cubicBezTo>
                    <a:pt x="1" y="24506"/>
                    <a:pt x="1697" y="29888"/>
                    <a:pt x="5285" y="34096"/>
                  </a:cubicBezTo>
                  <a:cubicBezTo>
                    <a:pt x="9395" y="38924"/>
                    <a:pt x="15234" y="41403"/>
                    <a:pt x="21106" y="41403"/>
                  </a:cubicBezTo>
                  <a:cubicBezTo>
                    <a:pt x="25836" y="41403"/>
                    <a:pt x="30598" y="39804"/>
                    <a:pt x="34480" y="36510"/>
                  </a:cubicBezTo>
                  <a:cubicBezTo>
                    <a:pt x="38721" y="32922"/>
                    <a:pt x="41265" y="27931"/>
                    <a:pt x="41722" y="22418"/>
                  </a:cubicBezTo>
                  <a:cubicBezTo>
                    <a:pt x="42178" y="16905"/>
                    <a:pt x="40482" y="11556"/>
                    <a:pt x="36894" y="7315"/>
                  </a:cubicBezTo>
                  <a:cubicBezTo>
                    <a:pt x="33306" y="3107"/>
                    <a:pt x="28315" y="530"/>
                    <a:pt x="22802" y="73"/>
                  </a:cubicBezTo>
                  <a:cubicBezTo>
                    <a:pt x="22214" y="25"/>
                    <a:pt x="21627" y="0"/>
                    <a:pt x="2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2810200" y="3920250"/>
              <a:ext cx="790225" cy="776200"/>
            </a:xfrm>
            <a:custGeom>
              <a:avLst/>
              <a:gdLst/>
              <a:ahLst/>
              <a:cxnLst/>
              <a:rect l="l" t="t" r="r" b="b"/>
              <a:pathLst>
                <a:path w="31609" h="31048" extrusionOk="0">
                  <a:moveTo>
                    <a:pt x="15788" y="8149"/>
                  </a:moveTo>
                  <a:cubicBezTo>
                    <a:pt x="15984" y="8149"/>
                    <a:pt x="16212" y="8181"/>
                    <a:pt x="16408" y="8181"/>
                  </a:cubicBezTo>
                  <a:cubicBezTo>
                    <a:pt x="18365" y="8344"/>
                    <a:pt x="20159" y="9258"/>
                    <a:pt x="21431" y="10758"/>
                  </a:cubicBezTo>
                  <a:cubicBezTo>
                    <a:pt x="22703" y="12259"/>
                    <a:pt x="23291" y="14183"/>
                    <a:pt x="23128" y="16141"/>
                  </a:cubicBezTo>
                  <a:cubicBezTo>
                    <a:pt x="22964" y="18098"/>
                    <a:pt x="22051" y="19859"/>
                    <a:pt x="20551" y="21131"/>
                  </a:cubicBezTo>
                  <a:cubicBezTo>
                    <a:pt x="19208" y="22270"/>
                    <a:pt x="17551" y="22886"/>
                    <a:pt x="15815" y="22886"/>
                  </a:cubicBezTo>
                  <a:cubicBezTo>
                    <a:pt x="15612" y="22886"/>
                    <a:pt x="15407" y="22877"/>
                    <a:pt x="15201" y="22860"/>
                  </a:cubicBezTo>
                  <a:cubicBezTo>
                    <a:pt x="13244" y="22697"/>
                    <a:pt x="11450" y="21784"/>
                    <a:pt x="10177" y="20283"/>
                  </a:cubicBezTo>
                  <a:cubicBezTo>
                    <a:pt x="8905" y="18783"/>
                    <a:pt x="8285" y="16891"/>
                    <a:pt x="8449" y="14901"/>
                  </a:cubicBezTo>
                  <a:cubicBezTo>
                    <a:pt x="8612" y="12944"/>
                    <a:pt x="9525" y="11182"/>
                    <a:pt x="11026" y="9910"/>
                  </a:cubicBezTo>
                  <a:cubicBezTo>
                    <a:pt x="12396" y="8768"/>
                    <a:pt x="14059" y="8149"/>
                    <a:pt x="15788" y="8149"/>
                  </a:cubicBezTo>
                  <a:close/>
                  <a:moveTo>
                    <a:pt x="15745" y="1"/>
                  </a:moveTo>
                  <a:cubicBezTo>
                    <a:pt x="12086" y="1"/>
                    <a:pt x="8593" y="1296"/>
                    <a:pt x="5774" y="3680"/>
                  </a:cubicBezTo>
                  <a:cubicBezTo>
                    <a:pt x="2610" y="6355"/>
                    <a:pt x="685" y="10106"/>
                    <a:pt x="326" y="14249"/>
                  </a:cubicBezTo>
                  <a:cubicBezTo>
                    <a:pt x="0" y="18359"/>
                    <a:pt x="1272" y="22404"/>
                    <a:pt x="3947" y="25568"/>
                  </a:cubicBezTo>
                  <a:cubicBezTo>
                    <a:pt x="6655" y="28732"/>
                    <a:pt x="10406" y="30656"/>
                    <a:pt x="14516" y="30983"/>
                  </a:cubicBezTo>
                  <a:cubicBezTo>
                    <a:pt x="14973" y="31015"/>
                    <a:pt x="15397" y="31048"/>
                    <a:pt x="15821" y="31048"/>
                  </a:cubicBezTo>
                  <a:cubicBezTo>
                    <a:pt x="19507" y="31048"/>
                    <a:pt x="22997" y="29776"/>
                    <a:pt x="25835" y="27362"/>
                  </a:cubicBezTo>
                  <a:cubicBezTo>
                    <a:pt x="28999" y="24687"/>
                    <a:pt x="30924" y="20936"/>
                    <a:pt x="31283" y="16793"/>
                  </a:cubicBezTo>
                  <a:cubicBezTo>
                    <a:pt x="31609" y="12683"/>
                    <a:pt x="30337" y="8638"/>
                    <a:pt x="27629" y="5506"/>
                  </a:cubicBezTo>
                  <a:cubicBezTo>
                    <a:pt x="24954" y="2342"/>
                    <a:pt x="21203" y="385"/>
                    <a:pt x="17093" y="59"/>
                  </a:cubicBezTo>
                  <a:cubicBezTo>
                    <a:pt x="16642" y="20"/>
                    <a:pt x="16192" y="1"/>
                    <a:pt x="15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2780025" y="996900"/>
              <a:ext cx="690750" cy="616975"/>
            </a:xfrm>
            <a:custGeom>
              <a:avLst/>
              <a:gdLst/>
              <a:ahLst/>
              <a:cxnLst/>
              <a:rect l="l" t="t" r="r" b="b"/>
              <a:pathLst>
                <a:path w="27630" h="24679" extrusionOk="0">
                  <a:moveTo>
                    <a:pt x="13831" y="8140"/>
                  </a:moveTo>
                  <a:cubicBezTo>
                    <a:pt x="15005" y="8140"/>
                    <a:pt x="16180" y="8662"/>
                    <a:pt x="16995" y="9641"/>
                  </a:cubicBezTo>
                  <a:cubicBezTo>
                    <a:pt x="17713" y="10489"/>
                    <a:pt x="18072" y="11566"/>
                    <a:pt x="17974" y="12675"/>
                  </a:cubicBezTo>
                  <a:cubicBezTo>
                    <a:pt x="17876" y="13784"/>
                    <a:pt x="17387" y="14795"/>
                    <a:pt x="16506" y="15513"/>
                  </a:cubicBezTo>
                  <a:cubicBezTo>
                    <a:pt x="15750" y="16152"/>
                    <a:pt x="14812" y="16507"/>
                    <a:pt x="13831" y="16507"/>
                  </a:cubicBezTo>
                  <a:cubicBezTo>
                    <a:pt x="13712" y="16507"/>
                    <a:pt x="13592" y="16502"/>
                    <a:pt x="13472" y="16491"/>
                  </a:cubicBezTo>
                  <a:cubicBezTo>
                    <a:pt x="12363" y="16393"/>
                    <a:pt x="11352" y="15871"/>
                    <a:pt x="10634" y="15023"/>
                  </a:cubicBezTo>
                  <a:cubicBezTo>
                    <a:pt x="9917" y="14175"/>
                    <a:pt x="9558" y="13099"/>
                    <a:pt x="9656" y="11990"/>
                  </a:cubicBezTo>
                  <a:cubicBezTo>
                    <a:pt x="9753" y="10881"/>
                    <a:pt x="10275" y="9869"/>
                    <a:pt x="11123" y="9152"/>
                  </a:cubicBezTo>
                  <a:cubicBezTo>
                    <a:pt x="11906" y="8467"/>
                    <a:pt x="12852" y="8140"/>
                    <a:pt x="13831" y="8140"/>
                  </a:cubicBezTo>
                  <a:close/>
                  <a:moveTo>
                    <a:pt x="13799" y="0"/>
                  </a:moveTo>
                  <a:cubicBezTo>
                    <a:pt x="10981" y="0"/>
                    <a:pt x="8151" y="958"/>
                    <a:pt x="5839" y="2921"/>
                  </a:cubicBezTo>
                  <a:cubicBezTo>
                    <a:pt x="653" y="7325"/>
                    <a:pt x="0" y="15121"/>
                    <a:pt x="4404" y="20308"/>
                  </a:cubicBezTo>
                  <a:cubicBezTo>
                    <a:pt x="6557" y="22819"/>
                    <a:pt x="9525" y="24353"/>
                    <a:pt x="12820" y="24613"/>
                  </a:cubicBezTo>
                  <a:cubicBezTo>
                    <a:pt x="13146" y="24646"/>
                    <a:pt x="13505" y="24679"/>
                    <a:pt x="13831" y="24679"/>
                  </a:cubicBezTo>
                  <a:cubicBezTo>
                    <a:pt x="16767" y="24679"/>
                    <a:pt x="19539" y="23635"/>
                    <a:pt x="21790" y="21743"/>
                  </a:cubicBezTo>
                  <a:cubicBezTo>
                    <a:pt x="26977" y="17339"/>
                    <a:pt x="27629" y="9543"/>
                    <a:pt x="23225" y="4357"/>
                  </a:cubicBezTo>
                  <a:cubicBezTo>
                    <a:pt x="20785" y="1482"/>
                    <a:pt x="17302" y="0"/>
                    <a:pt x="1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7319" y="0"/>
                  </a:moveTo>
                  <a:cubicBezTo>
                    <a:pt x="58651" y="0"/>
                    <a:pt x="16767" y="34642"/>
                    <a:pt x="7666" y="82365"/>
                  </a:cubicBezTo>
                  <a:cubicBezTo>
                    <a:pt x="7405" y="83800"/>
                    <a:pt x="6361" y="84975"/>
                    <a:pt x="4991" y="85431"/>
                  </a:cubicBezTo>
                  <a:cubicBezTo>
                    <a:pt x="4991" y="85431"/>
                    <a:pt x="4958" y="85464"/>
                    <a:pt x="4958" y="85464"/>
                  </a:cubicBezTo>
                  <a:cubicBezTo>
                    <a:pt x="1990" y="86443"/>
                    <a:pt x="0" y="89215"/>
                    <a:pt x="0" y="92347"/>
                  </a:cubicBezTo>
                  <a:lnTo>
                    <a:pt x="0" y="110549"/>
                  </a:lnTo>
                  <a:cubicBezTo>
                    <a:pt x="0" y="113680"/>
                    <a:pt x="1990" y="116453"/>
                    <a:pt x="4958" y="117432"/>
                  </a:cubicBezTo>
                  <a:cubicBezTo>
                    <a:pt x="6361" y="117921"/>
                    <a:pt x="7405" y="119128"/>
                    <a:pt x="7698" y="120628"/>
                  </a:cubicBezTo>
                  <a:cubicBezTo>
                    <a:pt x="11515" y="140559"/>
                    <a:pt x="21138" y="158728"/>
                    <a:pt x="35588" y="173179"/>
                  </a:cubicBezTo>
                  <a:cubicBezTo>
                    <a:pt x="50039" y="187597"/>
                    <a:pt x="68208" y="197252"/>
                    <a:pt x="88139" y="201069"/>
                  </a:cubicBezTo>
                  <a:cubicBezTo>
                    <a:pt x="89639" y="201362"/>
                    <a:pt x="90846" y="202406"/>
                    <a:pt x="91336" y="203809"/>
                  </a:cubicBezTo>
                  <a:cubicBezTo>
                    <a:pt x="92314" y="206777"/>
                    <a:pt x="95087" y="208767"/>
                    <a:pt x="98251" y="208767"/>
                  </a:cubicBezTo>
                  <a:lnTo>
                    <a:pt x="116420" y="208767"/>
                  </a:lnTo>
                  <a:cubicBezTo>
                    <a:pt x="119552" y="208767"/>
                    <a:pt x="122324" y="206777"/>
                    <a:pt x="123303" y="203809"/>
                  </a:cubicBezTo>
                  <a:cubicBezTo>
                    <a:pt x="123792" y="202406"/>
                    <a:pt x="124967" y="201362"/>
                    <a:pt x="126402" y="201101"/>
                  </a:cubicBezTo>
                  <a:cubicBezTo>
                    <a:pt x="174125" y="192001"/>
                    <a:pt x="208767" y="150117"/>
                    <a:pt x="208767" y="101448"/>
                  </a:cubicBezTo>
                  <a:cubicBezTo>
                    <a:pt x="208767" y="98610"/>
                    <a:pt x="208637" y="95739"/>
                    <a:pt x="208408" y="92934"/>
                  </a:cubicBezTo>
                  <a:cubicBezTo>
                    <a:pt x="208223" y="90804"/>
                    <a:pt x="206460" y="89200"/>
                    <a:pt x="204364" y="89200"/>
                  </a:cubicBezTo>
                  <a:cubicBezTo>
                    <a:pt x="204245" y="89200"/>
                    <a:pt x="204125" y="89205"/>
                    <a:pt x="204005" y="89215"/>
                  </a:cubicBezTo>
                  <a:cubicBezTo>
                    <a:pt x="201754" y="89411"/>
                    <a:pt x="200090" y="91368"/>
                    <a:pt x="200286" y="93619"/>
                  </a:cubicBezTo>
                  <a:cubicBezTo>
                    <a:pt x="200514" y="96196"/>
                    <a:pt x="200612" y="98838"/>
                    <a:pt x="200612" y="101448"/>
                  </a:cubicBezTo>
                  <a:cubicBezTo>
                    <a:pt x="200612" y="146202"/>
                    <a:pt x="168743" y="184726"/>
                    <a:pt x="124869" y="193077"/>
                  </a:cubicBezTo>
                  <a:cubicBezTo>
                    <a:pt x="120759" y="193860"/>
                    <a:pt x="117334" y="196730"/>
                    <a:pt x="115801" y="200612"/>
                  </a:cubicBezTo>
                  <a:lnTo>
                    <a:pt x="98838" y="200612"/>
                  </a:lnTo>
                  <a:cubicBezTo>
                    <a:pt x="97305" y="196730"/>
                    <a:pt x="93847" y="193860"/>
                    <a:pt x="89672" y="193077"/>
                  </a:cubicBezTo>
                  <a:cubicBezTo>
                    <a:pt x="52551" y="185966"/>
                    <a:pt x="22801" y="156217"/>
                    <a:pt x="15690" y="119095"/>
                  </a:cubicBezTo>
                  <a:cubicBezTo>
                    <a:pt x="14907" y="114920"/>
                    <a:pt x="12037" y="111462"/>
                    <a:pt x="8155" y="109929"/>
                  </a:cubicBezTo>
                  <a:lnTo>
                    <a:pt x="8155" y="92967"/>
                  </a:lnTo>
                  <a:cubicBezTo>
                    <a:pt x="12037" y="91433"/>
                    <a:pt x="14907" y="88008"/>
                    <a:pt x="15690" y="83898"/>
                  </a:cubicBezTo>
                  <a:cubicBezTo>
                    <a:pt x="24041" y="40025"/>
                    <a:pt x="62565" y="8155"/>
                    <a:pt x="107319" y="8155"/>
                  </a:cubicBezTo>
                  <a:cubicBezTo>
                    <a:pt x="122357" y="8155"/>
                    <a:pt x="137330" y="11808"/>
                    <a:pt x="150541" y="18756"/>
                  </a:cubicBezTo>
                  <a:cubicBezTo>
                    <a:pt x="153833" y="20478"/>
                    <a:pt x="157468" y="21343"/>
                    <a:pt x="161104" y="21343"/>
                  </a:cubicBezTo>
                  <a:cubicBezTo>
                    <a:pt x="164564" y="21343"/>
                    <a:pt x="168024" y="20559"/>
                    <a:pt x="171189" y="18985"/>
                  </a:cubicBezTo>
                  <a:cubicBezTo>
                    <a:pt x="171339" y="18910"/>
                    <a:pt x="171495" y="18873"/>
                    <a:pt x="171645" y="18873"/>
                  </a:cubicBezTo>
                  <a:cubicBezTo>
                    <a:pt x="171887" y="18873"/>
                    <a:pt x="172117" y="18967"/>
                    <a:pt x="172298" y="19148"/>
                  </a:cubicBezTo>
                  <a:lnTo>
                    <a:pt x="189619" y="36469"/>
                  </a:lnTo>
                  <a:cubicBezTo>
                    <a:pt x="189913" y="36763"/>
                    <a:pt x="189978" y="37187"/>
                    <a:pt x="189782" y="37578"/>
                  </a:cubicBezTo>
                  <a:cubicBezTo>
                    <a:pt x="186553" y="44069"/>
                    <a:pt x="186651" y="51800"/>
                    <a:pt x="190011" y="58226"/>
                  </a:cubicBezTo>
                  <a:cubicBezTo>
                    <a:pt x="190728" y="59596"/>
                    <a:pt x="191413" y="60967"/>
                    <a:pt x="192066" y="62369"/>
                  </a:cubicBezTo>
                  <a:cubicBezTo>
                    <a:pt x="192754" y="63865"/>
                    <a:pt x="194220" y="64739"/>
                    <a:pt x="195760" y="64739"/>
                  </a:cubicBezTo>
                  <a:cubicBezTo>
                    <a:pt x="196335" y="64739"/>
                    <a:pt x="196921" y="64616"/>
                    <a:pt x="197481" y="64359"/>
                  </a:cubicBezTo>
                  <a:cubicBezTo>
                    <a:pt x="199503" y="63413"/>
                    <a:pt x="200416" y="60999"/>
                    <a:pt x="199470" y="58944"/>
                  </a:cubicBezTo>
                  <a:cubicBezTo>
                    <a:pt x="198753" y="57444"/>
                    <a:pt x="198003" y="55910"/>
                    <a:pt x="197220" y="54443"/>
                  </a:cubicBezTo>
                  <a:cubicBezTo>
                    <a:pt x="195067" y="50332"/>
                    <a:pt x="195034" y="45374"/>
                    <a:pt x="197089" y="41199"/>
                  </a:cubicBezTo>
                  <a:cubicBezTo>
                    <a:pt x="198851" y="37676"/>
                    <a:pt x="198166" y="33468"/>
                    <a:pt x="195393" y="30695"/>
                  </a:cubicBezTo>
                  <a:lnTo>
                    <a:pt x="178072" y="13374"/>
                  </a:lnTo>
                  <a:cubicBezTo>
                    <a:pt x="176325" y="11627"/>
                    <a:pt x="174009" y="10709"/>
                    <a:pt x="171653" y="10709"/>
                  </a:cubicBezTo>
                  <a:cubicBezTo>
                    <a:pt x="170269" y="10709"/>
                    <a:pt x="168872" y="11026"/>
                    <a:pt x="167568" y="11678"/>
                  </a:cubicBezTo>
                  <a:cubicBezTo>
                    <a:pt x="165521" y="12686"/>
                    <a:pt x="163286" y="13191"/>
                    <a:pt x="161054" y="13191"/>
                  </a:cubicBezTo>
                  <a:cubicBezTo>
                    <a:pt x="158735" y="13191"/>
                    <a:pt x="156419" y="12645"/>
                    <a:pt x="154325" y="11547"/>
                  </a:cubicBezTo>
                  <a:cubicBezTo>
                    <a:pt x="139939" y="3980"/>
                    <a:pt x="123695" y="0"/>
                    <a:pt x="107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6112950" y="2045400"/>
              <a:ext cx="226725" cy="204575"/>
            </a:xfrm>
            <a:custGeom>
              <a:avLst/>
              <a:gdLst/>
              <a:ahLst/>
              <a:cxnLst/>
              <a:rect l="l" t="t" r="r" b="b"/>
              <a:pathLst>
                <a:path w="9069" h="8183" extrusionOk="0">
                  <a:moveTo>
                    <a:pt x="4537" y="1"/>
                  </a:moveTo>
                  <a:cubicBezTo>
                    <a:pt x="4169" y="1"/>
                    <a:pt x="3795" y="51"/>
                    <a:pt x="3426" y="158"/>
                  </a:cubicBezTo>
                  <a:cubicBezTo>
                    <a:pt x="1273" y="745"/>
                    <a:pt x="1" y="2996"/>
                    <a:pt x="588" y="5149"/>
                  </a:cubicBezTo>
                  <a:cubicBezTo>
                    <a:pt x="620" y="5181"/>
                    <a:pt x="620" y="5214"/>
                    <a:pt x="620" y="5214"/>
                  </a:cubicBezTo>
                  <a:cubicBezTo>
                    <a:pt x="1110" y="7008"/>
                    <a:pt x="2741" y="8182"/>
                    <a:pt x="4535" y="8182"/>
                  </a:cubicBezTo>
                  <a:cubicBezTo>
                    <a:pt x="4893" y="8182"/>
                    <a:pt x="5252" y="8150"/>
                    <a:pt x="5611" y="8052"/>
                  </a:cubicBezTo>
                  <a:cubicBezTo>
                    <a:pt x="7764" y="7465"/>
                    <a:pt x="9069" y="5214"/>
                    <a:pt x="8482" y="3061"/>
                  </a:cubicBezTo>
                  <a:cubicBezTo>
                    <a:pt x="8482" y="3028"/>
                    <a:pt x="8449" y="2996"/>
                    <a:pt x="8449" y="2963"/>
                  </a:cubicBezTo>
                  <a:cubicBezTo>
                    <a:pt x="7963" y="1180"/>
                    <a:pt x="6312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698275" y="274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58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5655450" y="24301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24"/>
                    <a:pt x="1208" y="1175"/>
                  </a:cubicBezTo>
                  <a:cubicBezTo>
                    <a:pt x="425" y="1925"/>
                    <a:pt x="1" y="3001"/>
                    <a:pt x="1" y="4078"/>
                  </a:cubicBezTo>
                  <a:cubicBezTo>
                    <a:pt x="1" y="5122"/>
                    <a:pt x="425" y="6198"/>
                    <a:pt x="1208" y="6948"/>
                  </a:cubicBezTo>
                  <a:cubicBezTo>
                    <a:pt x="1958" y="7698"/>
                    <a:pt x="3002" y="8155"/>
                    <a:pt x="4078" y="8155"/>
                  </a:cubicBezTo>
                  <a:cubicBezTo>
                    <a:pt x="5155" y="8155"/>
                    <a:pt x="6199" y="7698"/>
                    <a:pt x="6949" y="6948"/>
                  </a:cubicBezTo>
                  <a:cubicBezTo>
                    <a:pt x="7732" y="6198"/>
                    <a:pt x="8156" y="5122"/>
                    <a:pt x="8156" y="4078"/>
                  </a:cubicBezTo>
                  <a:cubicBezTo>
                    <a:pt x="8156" y="3001"/>
                    <a:pt x="7732" y="1925"/>
                    <a:pt x="6949" y="1175"/>
                  </a:cubicBezTo>
                  <a:cubicBezTo>
                    <a:pt x="6199" y="424"/>
                    <a:pt x="5155" y="0"/>
                    <a:pt x="4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4137000" y="47029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25" y="425"/>
                    <a:pt x="1175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175" y="6949"/>
                  </a:cubicBezTo>
                  <a:cubicBezTo>
                    <a:pt x="1925" y="7732"/>
                    <a:pt x="3002" y="8156"/>
                    <a:pt x="4078" y="8156"/>
                  </a:cubicBezTo>
                  <a:cubicBezTo>
                    <a:pt x="5122" y="8156"/>
                    <a:pt x="6198" y="7732"/>
                    <a:pt x="6949" y="6949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699" y="1958"/>
                    <a:pt x="6949" y="1208"/>
                  </a:cubicBezTo>
                  <a:cubicBezTo>
                    <a:pt x="6198" y="425"/>
                    <a:pt x="5122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2349425" y="15535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25"/>
                    <a:pt x="1" y="3002"/>
                    <a:pt x="1" y="4078"/>
                  </a:cubicBezTo>
                  <a:cubicBezTo>
                    <a:pt x="1" y="5122"/>
                    <a:pt x="425" y="6199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9" y="7699"/>
                    <a:pt x="6949" y="6949"/>
                  </a:cubicBezTo>
                  <a:cubicBezTo>
                    <a:pt x="7699" y="6199"/>
                    <a:pt x="8156" y="5122"/>
                    <a:pt x="8156" y="4078"/>
                  </a:cubicBezTo>
                  <a:cubicBezTo>
                    <a:pt x="8156" y="3002"/>
                    <a:pt x="7732" y="1925"/>
                    <a:pt x="6949" y="1175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27"/>
          <p:cNvGrpSpPr/>
          <p:nvPr/>
        </p:nvGrpSpPr>
        <p:grpSpPr>
          <a:xfrm rot="-5400000">
            <a:off x="-1000499" y="1898135"/>
            <a:ext cx="3440985" cy="500978"/>
            <a:chOff x="238125" y="2296025"/>
            <a:chExt cx="6992450" cy="955700"/>
          </a:xfrm>
        </p:grpSpPr>
        <p:sp>
          <p:nvSpPr>
            <p:cNvPr id="1016" name="Google Shape;1016;p27"/>
            <p:cNvSpPr/>
            <p:nvPr/>
          </p:nvSpPr>
          <p:spPr>
            <a:xfrm>
              <a:off x="4988675" y="2523100"/>
              <a:ext cx="844200" cy="501650"/>
            </a:xfrm>
            <a:custGeom>
              <a:avLst/>
              <a:gdLst/>
              <a:ahLst/>
              <a:cxnLst/>
              <a:rect l="l" t="t" r="r" b="b"/>
              <a:pathLst>
                <a:path w="33768" h="20066" extrusionOk="0">
                  <a:moveTo>
                    <a:pt x="23754" y="2605"/>
                  </a:moveTo>
                  <a:cubicBezTo>
                    <a:pt x="24962" y="2605"/>
                    <a:pt x="26070" y="3062"/>
                    <a:pt x="27078" y="3819"/>
                  </a:cubicBezTo>
                  <a:cubicBezTo>
                    <a:pt x="30741" y="7164"/>
                    <a:pt x="30741" y="12898"/>
                    <a:pt x="27078" y="16243"/>
                  </a:cubicBezTo>
                  <a:cubicBezTo>
                    <a:pt x="26070" y="16999"/>
                    <a:pt x="24962" y="17456"/>
                    <a:pt x="23754" y="17456"/>
                  </a:cubicBezTo>
                  <a:cubicBezTo>
                    <a:pt x="23435" y="17456"/>
                    <a:pt x="23110" y="17424"/>
                    <a:pt x="22777" y="17358"/>
                  </a:cubicBezTo>
                  <a:cubicBezTo>
                    <a:pt x="18795" y="16561"/>
                    <a:pt x="9079" y="12261"/>
                    <a:pt x="4460" y="10031"/>
                  </a:cubicBezTo>
                  <a:cubicBezTo>
                    <a:pt x="9079" y="7960"/>
                    <a:pt x="18795" y="3500"/>
                    <a:pt x="22777" y="2704"/>
                  </a:cubicBezTo>
                  <a:cubicBezTo>
                    <a:pt x="23110" y="2637"/>
                    <a:pt x="23435" y="2605"/>
                    <a:pt x="23754" y="2605"/>
                  </a:cubicBezTo>
                  <a:close/>
                  <a:moveTo>
                    <a:pt x="23770" y="0"/>
                  </a:moveTo>
                  <a:cubicBezTo>
                    <a:pt x="23278" y="0"/>
                    <a:pt x="22785" y="51"/>
                    <a:pt x="22299" y="155"/>
                  </a:cubicBezTo>
                  <a:cubicBezTo>
                    <a:pt x="16565" y="1270"/>
                    <a:pt x="1434" y="8597"/>
                    <a:pt x="797" y="8916"/>
                  </a:cubicBezTo>
                  <a:cubicBezTo>
                    <a:pt x="319" y="9075"/>
                    <a:pt x="0" y="9553"/>
                    <a:pt x="0" y="10031"/>
                  </a:cubicBezTo>
                  <a:cubicBezTo>
                    <a:pt x="0" y="10508"/>
                    <a:pt x="319" y="10986"/>
                    <a:pt x="797" y="11146"/>
                  </a:cubicBezTo>
                  <a:cubicBezTo>
                    <a:pt x="1434" y="11623"/>
                    <a:pt x="16565" y="18791"/>
                    <a:pt x="22299" y="19906"/>
                  </a:cubicBezTo>
                  <a:cubicBezTo>
                    <a:pt x="22777" y="20065"/>
                    <a:pt x="23255" y="20065"/>
                    <a:pt x="23733" y="20065"/>
                  </a:cubicBezTo>
                  <a:cubicBezTo>
                    <a:pt x="25485" y="20065"/>
                    <a:pt x="27237" y="19428"/>
                    <a:pt x="28671" y="18313"/>
                  </a:cubicBezTo>
                  <a:cubicBezTo>
                    <a:pt x="33768" y="14013"/>
                    <a:pt x="33768" y="6049"/>
                    <a:pt x="28671" y="1907"/>
                  </a:cubicBezTo>
                  <a:cubicBezTo>
                    <a:pt x="27300" y="661"/>
                    <a:pt x="25539" y="0"/>
                    <a:pt x="23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5840825" y="2296025"/>
              <a:ext cx="1389750" cy="955700"/>
            </a:xfrm>
            <a:custGeom>
              <a:avLst/>
              <a:gdLst/>
              <a:ahLst/>
              <a:cxnLst/>
              <a:rect l="l" t="t" r="r" b="b"/>
              <a:pathLst>
                <a:path w="55590" h="38228" extrusionOk="0">
                  <a:moveTo>
                    <a:pt x="7805" y="2708"/>
                  </a:moveTo>
                  <a:cubicBezTo>
                    <a:pt x="13061" y="2708"/>
                    <a:pt x="17680" y="5734"/>
                    <a:pt x="19751" y="10512"/>
                  </a:cubicBezTo>
                  <a:cubicBezTo>
                    <a:pt x="20229" y="11309"/>
                    <a:pt x="21025" y="11787"/>
                    <a:pt x="21981" y="11787"/>
                  </a:cubicBezTo>
                  <a:lnTo>
                    <a:pt x="45873" y="11787"/>
                  </a:lnTo>
                  <a:cubicBezTo>
                    <a:pt x="55589" y="11787"/>
                    <a:pt x="55589" y="26441"/>
                    <a:pt x="45873" y="26441"/>
                  </a:cubicBezTo>
                  <a:lnTo>
                    <a:pt x="21981" y="26441"/>
                  </a:lnTo>
                  <a:cubicBezTo>
                    <a:pt x="21025" y="26441"/>
                    <a:pt x="20229" y="26918"/>
                    <a:pt x="19751" y="27715"/>
                  </a:cubicBezTo>
                  <a:cubicBezTo>
                    <a:pt x="17680" y="32493"/>
                    <a:pt x="13061" y="35519"/>
                    <a:pt x="7805" y="35519"/>
                  </a:cubicBezTo>
                  <a:lnTo>
                    <a:pt x="7646" y="35519"/>
                  </a:lnTo>
                  <a:lnTo>
                    <a:pt x="7646" y="27715"/>
                  </a:lnTo>
                  <a:cubicBezTo>
                    <a:pt x="7646" y="27078"/>
                    <a:pt x="7009" y="26441"/>
                    <a:pt x="6212" y="26441"/>
                  </a:cubicBezTo>
                  <a:lnTo>
                    <a:pt x="5894" y="26441"/>
                  </a:lnTo>
                  <a:cubicBezTo>
                    <a:pt x="4142" y="26441"/>
                    <a:pt x="2549" y="25007"/>
                    <a:pt x="2708" y="23096"/>
                  </a:cubicBezTo>
                  <a:lnTo>
                    <a:pt x="2708" y="15132"/>
                  </a:lnTo>
                  <a:cubicBezTo>
                    <a:pt x="2549" y="13220"/>
                    <a:pt x="4142" y="11787"/>
                    <a:pt x="5894" y="11787"/>
                  </a:cubicBezTo>
                  <a:lnTo>
                    <a:pt x="6212" y="11787"/>
                  </a:lnTo>
                  <a:cubicBezTo>
                    <a:pt x="7009" y="11787"/>
                    <a:pt x="7646" y="11150"/>
                    <a:pt x="7646" y="10512"/>
                  </a:cubicBezTo>
                  <a:lnTo>
                    <a:pt x="7646" y="2708"/>
                  </a:lnTo>
                  <a:close/>
                  <a:moveTo>
                    <a:pt x="6212" y="0"/>
                  </a:moveTo>
                  <a:cubicBezTo>
                    <a:pt x="5416" y="0"/>
                    <a:pt x="4938" y="478"/>
                    <a:pt x="4938" y="1274"/>
                  </a:cubicBezTo>
                  <a:lnTo>
                    <a:pt x="4938" y="9238"/>
                  </a:lnTo>
                  <a:cubicBezTo>
                    <a:pt x="2071" y="9716"/>
                    <a:pt x="0" y="12265"/>
                    <a:pt x="0" y="15132"/>
                  </a:cubicBezTo>
                  <a:lnTo>
                    <a:pt x="0" y="23096"/>
                  </a:lnTo>
                  <a:cubicBezTo>
                    <a:pt x="0" y="25963"/>
                    <a:pt x="2071" y="28511"/>
                    <a:pt x="4938" y="28989"/>
                  </a:cubicBezTo>
                  <a:lnTo>
                    <a:pt x="4938" y="36953"/>
                  </a:lnTo>
                  <a:cubicBezTo>
                    <a:pt x="4938" y="37590"/>
                    <a:pt x="5575" y="38227"/>
                    <a:pt x="6212" y="38227"/>
                  </a:cubicBezTo>
                  <a:lnTo>
                    <a:pt x="7805" y="38227"/>
                  </a:lnTo>
                  <a:cubicBezTo>
                    <a:pt x="14017" y="38227"/>
                    <a:pt x="19592" y="34564"/>
                    <a:pt x="22140" y="28989"/>
                  </a:cubicBezTo>
                  <a:lnTo>
                    <a:pt x="45714" y="28989"/>
                  </a:lnTo>
                  <a:cubicBezTo>
                    <a:pt x="51129" y="28989"/>
                    <a:pt x="55589" y="24529"/>
                    <a:pt x="55589" y="19114"/>
                  </a:cubicBezTo>
                  <a:cubicBezTo>
                    <a:pt x="55589" y="13539"/>
                    <a:pt x="51129" y="9079"/>
                    <a:pt x="45714" y="9079"/>
                  </a:cubicBezTo>
                  <a:lnTo>
                    <a:pt x="21981" y="9079"/>
                  </a:lnTo>
                  <a:cubicBezTo>
                    <a:pt x="19433" y="3504"/>
                    <a:pt x="13858" y="0"/>
                    <a:pt x="7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6450075" y="2607900"/>
              <a:ext cx="390250" cy="337200"/>
            </a:xfrm>
            <a:custGeom>
              <a:avLst/>
              <a:gdLst/>
              <a:ahLst/>
              <a:cxnLst/>
              <a:rect l="l" t="t" r="r" b="b"/>
              <a:pathLst>
                <a:path w="15610" h="13488" extrusionOk="0">
                  <a:moveTo>
                    <a:pt x="8920" y="2657"/>
                  </a:moveTo>
                  <a:cubicBezTo>
                    <a:pt x="11150" y="2657"/>
                    <a:pt x="12902" y="4409"/>
                    <a:pt x="12902" y="6639"/>
                  </a:cubicBezTo>
                  <a:cubicBezTo>
                    <a:pt x="12902" y="9027"/>
                    <a:pt x="10903" y="10676"/>
                    <a:pt x="8824" y="10676"/>
                  </a:cubicBezTo>
                  <a:cubicBezTo>
                    <a:pt x="7853" y="10676"/>
                    <a:pt x="6864" y="10317"/>
                    <a:pt x="6053" y="9506"/>
                  </a:cubicBezTo>
                  <a:cubicBezTo>
                    <a:pt x="3504" y="6957"/>
                    <a:pt x="5257" y="2657"/>
                    <a:pt x="8920" y="2657"/>
                  </a:cubicBezTo>
                  <a:close/>
                  <a:moveTo>
                    <a:pt x="8889" y="1"/>
                  </a:moveTo>
                  <a:cubicBezTo>
                    <a:pt x="7233" y="1"/>
                    <a:pt x="5536" y="625"/>
                    <a:pt x="4142" y="2019"/>
                  </a:cubicBezTo>
                  <a:cubicBezTo>
                    <a:pt x="0" y="6161"/>
                    <a:pt x="2867" y="13488"/>
                    <a:pt x="8920" y="13488"/>
                  </a:cubicBezTo>
                  <a:cubicBezTo>
                    <a:pt x="12583" y="13328"/>
                    <a:pt x="15610" y="10461"/>
                    <a:pt x="15610" y="6798"/>
                  </a:cubicBezTo>
                  <a:cubicBezTo>
                    <a:pt x="15610" y="2708"/>
                    <a:pt x="12338" y="1"/>
                    <a:pt x="8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38125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4" y="1"/>
                  </a:moveTo>
                  <a:cubicBezTo>
                    <a:pt x="637" y="1"/>
                    <a:pt x="0" y="479"/>
                    <a:pt x="0" y="1275"/>
                  </a:cubicBezTo>
                  <a:cubicBezTo>
                    <a:pt x="0" y="1912"/>
                    <a:pt x="637" y="2549"/>
                    <a:pt x="1274" y="2549"/>
                  </a:cubicBezTo>
                  <a:lnTo>
                    <a:pt x="2708" y="2549"/>
                  </a:lnTo>
                  <a:cubicBezTo>
                    <a:pt x="3345" y="2549"/>
                    <a:pt x="3982" y="1912"/>
                    <a:pt x="3982" y="1275"/>
                  </a:cubicBezTo>
                  <a:cubicBezTo>
                    <a:pt x="3982" y="479"/>
                    <a:pt x="3345" y="1"/>
                    <a:pt x="2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477025" y="2745375"/>
              <a:ext cx="4240900" cy="64950"/>
            </a:xfrm>
            <a:custGeom>
              <a:avLst/>
              <a:gdLst/>
              <a:ahLst/>
              <a:cxnLst/>
              <a:rect l="l" t="t" r="r" b="b"/>
              <a:pathLst>
                <a:path w="169636" h="2598" extrusionOk="0">
                  <a:moveTo>
                    <a:pt x="1076" y="0"/>
                  </a:moveTo>
                  <a:cubicBezTo>
                    <a:pt x="512" y="0"/>
                    <a:pt x="1" y="586"/>
                    <a:pt x="1" y="1299"/>
                  </a:cubicBezTo>
                  <a:cubicBezTo>
                    <a:pt x="1" y="1936"/>
                    <a:pt x="638" y="2573"/>
                    <a:pt x="1275" y="2573"/>
                  </a:cubicBezTo>
                  <a:lnTo>
                    <a:pt x="4142" y="2573"/>
                  </a:lnTo>
                  <a:cubicBezTo>
                    <a:pt x="4779" y="2573"/>
                    <a:pt x="5416" y="1936"/>
                    <a:pt x="5416" y="1299"/>
                  </a:cubicBezTo>
                  <a:cubicBezTo>
                    <a:pt x="5416" y="503"/>
                    <a:pt x="4779" y="25"/>
                    <a:pt x="4142" y="25"/>
                  </a:cubicBezTo>
                  <a:lnTo>
                    <a:pt x="1275" y="25"/>
                  </a:lnTo>
                  <a:cubicBezTo>
                    <a:pt x="1209" y="8"/>
                    <a:pt x="1142" y="0"/>
                    <a:pt x="1076" y="0"/>
                  </a:cubicBezTo>
                  <a:close/>
                  <a:moveTo>
                    <a:pt x="12425" y="25"/>
                  </a:moveTo>
                  <a:cubicBezTo>
                    <a:pt x="11628" y="25"/>
                    <a:pt x="10991" y="503"/>
                    <a:pt x="10991" y="1299"/>
                  </a:cubicBezTo>
                  <a:cubicBezTo>
                    <a:pt x="10991" y="1936"/>
                    <a:pt x="11628" y="2573"/>
                    <a:pt x="12425" y="2573"/>
                  </a:cubicBezTo>
                  <a:lnTo>
                    <a:pt x="14973" y="2573"/>
                  </a:lnTo>
                  <a:cubicBezTo>
                    <a:pt x="15770" y="2573"/>
                    <a:pt x="16407" y="2095"/>
                    <a:pt x="16407" y="1299"/>
                  </a:cubicBezTo>
                  <a:cubicBezTo>
                    <a:pt x="16407" y="503"/>
                    <a:pt x="15770" y="25"/>
                    <a:pt x="15133" y="25"/>
                  </a:cubicBezTo>
                  <a:close/>
                  <a:moveTo>
                    <a:pt x="23256" y="25"/>
                  </a:moveTo>
                  <a:cubicBezTo>
                    <a:pt x="22459" y="25"/>
                    <a:pt x="21982" y="503"/>
                    <a:pt x="21982" y="1299"/>
                  </a:cubicBezTo>
                  <a:cubicBezTo>
                    <a:pt x="21822" y="1936"/>
                    <a:pt x="22459" y="2573"/>
                    <a:pt x="23256" y="2573"/>
                  </a:cubicBezTo>
                  <a:lnTo>
                    <a:pt x="25964" y="2573"/>
                  </a:lnTo>
                  <a:cubicBezTo>
                    <a:pt x="26760" y="2573"/>
                    <a:pt x="27238" y="1936"/>
                    <a:pt x="27238" y="1299"/>
                  </a:cubicBezTo>
                  <a:cubicBezTo>
                    <a:pt x="27238" y="503"/>
                    <a:pt x="26760" y="25"/>
                    <a:pt x="25964" y="25"/>
                  </a:cubicBezTo>
                  <a:close/>
                  <a:moveTo>
                    <a:pt x="34246" y="25"/>
                  </a:moveTo>
                  <a:cubicBezTo>
                    <a:pt x="33450" y="25"/>
                    <a:pt x="32972" y="503"/>
                    <a:pt x="32972" y="1299"/>
                  </a:cubicBezTo>
                  <a:cubicBezTo>
                    <a:pt x="32972" y="1936"/>
                    <a:pt x="33450" y="2573"/>
                    <a:pt x="34246" y="2573"/>
                  </a:cubicBezTo>
                  <a:lnTo>
                    <a:pt x="36954" y="2573"/>
                  </a:lnTo>
                  <a:cubicBezTo>
                    <a:pt x="37750" y="2573"/>
                    <a:pt x="38388" y="2095"/>
                    <a:pt x="38388" y="1299"/>
                  </a:cubicBezTo>
                  <a:cubicBezTo>
                    <a:pt x="38388" y="503"/>
                    <a:pt x="37750" y="25"/>
                    <a:pt x="36954" y="25"/>
                  </a:cubicBezTo>
                  <a:close/>
                  <a:moveTo>
                    <a:pt x="44879" y="0"/>
                  </a:moveTo>
                  <a:cubicBezTo>
                    <a:pt x="44314" y="0"/>
                    <a:pt x="43803" y="586"/>
                    <a:pt x="43803" y="1299"/>
                  </a:cubicBezTo>
                  <a:cubicBezTo>
                    <a:pt x="43803" y="1936"/>
                    <a:pt x="44440" y="2573"/>
                    <a:pt x="45077" y="2573"/>
                  </a:cubicBezTo>
                  <a:lnTo>
                    <a:pt x="47944" y="2573"/>
                  </a:lnTo>
                  <a:cubicBezTo>
                    <a:pt x="48582" y="2573"/>
                    <a:pt x="49219" y="1936"/>
                    <a:pt x="49219" y="1299"/>
                  </a:cubicBezTo>
                  <a:cubicBezTo>
                    <a:pt x="49219" y="586"/>
                    <a:pt x="48708" y="0"/>
                    <a:pt x="48143" y="0"/>
                  </a:cubicBezTo>
                  <a:cubicBezTo>
                    <a:pt x="48077" y="0"/>
                    <a:pt x="48011" y="8"/>
                    <a:pt x="47944" y="25"/>
                  </a:cubicBezTo>
                  <a:lnTo>
                    <a:pt x="45077" y="25"/>
                  </a:lnTo>
                  <a:cubicBezTo>
                    <a:pt x="45011" y="8"/>
                    <a:pt x="44944" y="0"/>
                    <a:pt x="44879" y="0"/>
                  </a:cubicBezTo>
                  <a:close/>
                  <a:moveTo>
                    <a:pt x="56227" y="25"/>
                  </a:moveTo>
                  <a:cubicBezTo>
                    <a:pt x="55431" y="25"/>
                    <a:pt x="54794" y="503"/>
                    <a:pt x="54794" y="1299"/>
                  </a:cubicBezTo>
                  <a:cubicBezTo>
                    <a:pt x="54794" y="1936"/>
                    <a:pt x="55431" y="2573"/>
                    <a:pt x="56227" y="2573"/>
                  </a:cubicBezTo>
                  <a:lnTo>
                    <a:pt x="58776" y="2573"/>
                  </a:lnTo>
                  <a:cubicBezTo>
                    <a:pt x="59572" y="2573"/>
                    <a:pt x="60209" y="2095"/>
                    <a:pt x="60209" y="1299"/>
                  </a:cubicBezTo>
                  <a:cubicBezTo>
                    <a:pt x="60209" y="503"/>
                    <a:pt x="59572" y="25"/>
                    <a:pt x="58935" y="25"/>
                  </a:cubicBezTo>
                  <a:close/>
                  <a:moveTo>
                    <a:pt x="67058" y="25"/>
                  </a:moveTo>
                  <a:cubicBezTo>
                    <a:pt x="66262" y="25"/>
                    <a:pt x="65625" y="503"/>
                    <a:pt x="65625" y="1299"/>
                  </a:cubicBezTo>
                  <a:cubicBezTo>
                    <a:pt x="65625" y="1936"/>
                    <a:pt x="66262" y="2573"/>
                    <a:pt x="67058" y="2573"/>
                  </a:cubicBezTo>
                  <a:lnTo>
                    <a:pt x="69766" y="2573"/>
                  </a:lnTo>
                  <a:cubicBezTo>
                    <a:pt x="70403" y="2573"/>
                    <a:pt x="71040" y="1936"/>
                    <a:pt x="71040" y="1299"/>
                  </a:cubicBezTo>
                  <a:cubicBezTo>
                    <a:pt x="71040" y="503"/>
                    <a:pt x="70562" y="25"/>
                    <a:pt x="69766" y="25"/>
                  </a:cubicBezTo>
                  <a:close/>
                  <a:moveTo>
                    <a:pt x="78049" y="25"/>
                  </a:moveTo>
                  <a:cubicBezTo>
                    <a:pt x="77252" y="25"/>
                    <a:pt x="76774" y="503"/>
                    <a:pt x="76774" y="1299"/>
                  </a:cubicBezTo>
                  <a:cubicBezTo>
                    <a:pt x="76774" y="1936"/>
                    <a:pt x="77252" y="2573"/>
                    <a:pt x="78049" y="2573"/>
                  </a:cubicBezTo>
                  <a:lnTo>
                    <a:pt x="80756" y="2573"/>
                  </a:lnTo>
                  <a:cubicBezTo>
                    <a:pt x="81393" y="2573"/>
                    <a:pt x="82190" y="2095"/>
                    <a:pt x="82190" y="1299"/>
                  </a:cubicBezTo>
                  <a:cubicBezTo>
                    <a:pt x="82190" y="503"/>
                    <a:pt x="81553" y="25"/>
                    <a:pt x="80756" y="25"/>
                  </a:cubicBezTo>
                  <a:close/>
                  <a:moveTo>
                    <a:pt x="88681" y="0"/>
                  </a:moveTo>
                  <a:cubicBezTo>
                    <a:pt x="88116" y="0"/>
                    <a:pt x="87605" y="586"/>
                    <a:pt x="87605" y="1299"/>
                  </a:cubicBezTo>
                  <a:cubicBezTo>
                    <a:pt x="87605" y="1936"/>
                    <a:pt x="88242" y="2573"/>
                    <a:pt x="88880" y="2573"/>
                  </a:cubicBezTo>
                  <a:lnTo>
                    <a:pt x="91587" y="2573"/>
                  </a:lnTo>
                  <a:cubicBezTo>
                    <a:pt x="92384" y="2573"/>
                    <a:pt x="93021" y="1936"/>
                    <a:pt x="93021" y="1299"/>
                  </a:cubicBezTo>
                  <a:cubicBezTo>
                    <a:pt x="93021" y="503"/>
                    <a:pt x="92384" y="25"/>
                    <a:pt x="91587" y="25"/>
                  </a:cubicBezTo>
                  <a:lnTo>
                    <a:pt x="88880" y="25"/>
                  </a:lnTo>
                  <a:cubicBezTo>
                    <a:pt x="88813" y="8"/>
                    <a:pt x="88747" y="0"/>
                    <a:pt x="88681" y="0"/>
                  </a:cubicBezTo>
                  <a:close/>
                  <a:moveTo>
                    <a:pt x="100029" y="25"/>
                  </a:moveTo>
                  <a:cubicBezTo>
                    <a:pt x="99233" y="25"/>
                    <a:pt x="98596" y="503"/>
                    <a:pt x="98596" y="1299"/>
                  </a:cubicBezTo>
                  <a:cubicBezTo>
                    <a:pt x="98596" y="1936"/>
                    <a:pt x="99233" y="2573"/>
                    <a:pt x="100029" y="2573"/>
                  </a:cubicBezTo>
                  <a:lnTo>
                    <a:pt x="102578" y="2573"/>
                  </a:lnTo>
                  <a:cubicBezTo>
                    <a:pt x="103374" y="2573"/>
                    <a:pt x="104011" y="2095"/>
                    <a:pt x="104011" y="1299"/>
                  </a:cubicBezTo>
                  <a:cubicBezTo>
                    <a:pt x="104011" y="503"/>
                    <a:pt x="103374" y="25"/>
                    <a:pt x="102737" y="25"/>
                  </a:cubicBezTo>
                  <a:close/>
                  <a:moveTo>
                    <a:pt x="110860" y="25"/>
                  </a:moveTo>
                  <a:cubicBezTo>
                    <a:pt x="110064" y="25"/>
                    <a:pt x="109427" y="503"/>
                    <a:pt x="109427" y="1299"/>
                  </a:cubicBezTo>
                  <a:cubicBezTo>
                    <a:pt x="109427" y="1936"/>
                    <a:pt x="110064" y="2573"/>
                    <a:pt x="110860" y="2573"/>
                  </a:cubicBezTo>
                  <a:lnTo>
                    <a:pt x="113568" y="2573"/>
                  </a:lnTo>
                  <a:cubicBezTo>
                    <a:pt x="114205" y="2573"/>
                    <a:pt x="114842" y="1936"/>
                    <a:pt x="114842" y="1299"/>
                  </a:cubicBezTo>
                  <a:cubicBezTo>
                    <a:pt x="114842" y="503"/>
                    <a:pt x="114205" y="25"/>
                    <a:pt x="113568" y="25"/>
                  </a:cubicBezTo>
                  <a:close/>
                  <a:moveTo>
                    <a:pt x="135633" y="0"/>
                  </a:moveTo>
                  <a:cubicBezTo>
                    <a:pt x="135554" y="0"/>
                    <a:pt x="135473" y="8"/>
                    <a:pt x="135390" y="25"/>
                  </a:cubicBezTo>
                  <a:lnTo>
                    <a:pt x="132682" y="25"/>
                  </a:lnTo>
                  <a:cubicBezTo>
                    <a:pt x="131885" y="25"/>
                    <a:pt x="131408" y="503"/>
                    <a:pt x="131408" y="1299"/>
                  </a:cubicBezTo>
                  <a:cubicBezTo>
                    <a:pt x="131408" y="1936"/>
                    <a:pt x="131885" y="2573"/>
                    <a:pt x="132682" y="2573"/>
                  </a:cubicBezTo>
                  <a:lnTo>
                    <a:pt x="135390" y="2573"/>
                  </a:lnTo>
                  <a:cubicBezTo>
                    <a:pt x="136186" y="2573"/>
                    <a:pt x="136823" y="1936"/>
                    <a:pt x="136823" y="1299"/>
                  </a:cubicBezTo>
                  <a:cubicBezTo>
                    <a:pt x="136823" y="586"/>
                    <a:pt x="136312" y="0"/>
                    <a:pt x="135633" y="0"/>
                  </a:cubicBezTo>
                  <a:close/>
                  <a:moveTo>
                    <a:pt x="143672" y="25"/>
                  </a:moveTo>
                  <a:cubicBezTo>
                    <a:pt x="142876" y="25"/>
                    <a:pt x="142239" y="503"/>
                    <a:pt x="142239" y="1299"/>
                  </a:cubicBezTo>
                  <a:cubicBezTo>
                    <a:pt x="142239" y="1936"/>
                    <a:pt x="142876" y="2573"/>
                    <a:pt x="143672" y="2573"/>
                  </a:cubicBezTo>
                  <a:lnTo>
                    <a:pt x="146380" y="2573"/>
                  </a:lnTo>
                  <a:cubicBezTo>
                    <a:pt x="147176" y="2573"/>
                    <a:pt x="147654" y="1936"/>
                    <a:pt x="147654" y="1299"/>
                  </a:cubicBezTo>
                  <a:cubicBezTo>
                    <a:pt x="147654" y="503"/>
                    <a:pt x="147176" y="25"/>
                    <a:pt x="146380" y="25"/>
                  </a:cubicBezTo>
                  <a:close/>
                  <a:moveTo>
                    <a:pt x="157569" y="0"/>
                  </a:moveTo>
                  <a:cubicBezTo>
                    <a:pt x="157503" y="0"/>
                    <a:pt x="157437" y="8"/>
                    <a:pt x="157370" y="25"/>
                  </a:cubicBezTo>
                  <a:lnTo>
                    <a:pt x="154663" y="25"/>
                  </a:lnTo>
                  <a:cubicBezTo>
                    <a:pt x="153866" y="25"/>
                    <a:pt x="153229" y="503"/>
                    <a:pt x="153229" y="1299"/>
                  </a:cubicBezTo>
                  <a:cubicBezTo>
                    <a:pt x="153229" y="1936"/>
                    <a:pt x="153866" y="2573"/>
                    <a:pt x="154663" y="2573"/>
                  </a:cubicBezTo>
                  <a:lnTo>
                    <a:pt x="157370" y="2573"/>
                  </a:lnTo>
                  <a:cubicBezTo>
                    <a:pt x="158008" y="2573"/>
                    <a:pt x="158645" y="1936"/>
                    <a:pt x="158645" y="1299"/>
                  </a:cubicBezTo>
                  <a:cubicBezTo>
                    <a:pt x="158645" y="586"/>
                    <a:pt x="158134" y="0"/>
                    <a:pt x="157569" y="0"/>
                  </a:cubicBezTo>
                  <a:close/>
                  <a:moveTo>
                    <a:pt x="168445" y="0"/>
                  </a:moveTo>
                  <a:cubicBezTo>
                    <a:pt x="168366" y="0"/>
                    <a:pt x="168285" y="8"/>
                    <a:pt x="168202" y="25"/>
                  </a:cubicBezTo>
                  <a:lnTo>
                    <a:pt x="165494" y="25"/>
                  </a:lnTo>
                  <a:cubicBezTo>
                    <a:pt x="164857" y="25"/>
                    <a:pt x="164220" y="503"/>
                    <a:pt x="164220" y="1299"/>
                  </a:cubicBezTo>
                  <a:cubicBezTo>
                    <a:pt x="164220" y="1936"/>
                    <a:pt x="164857" y="2573"/>
                    <a:pt x="165494" y="2573"/>
                  </a:cubicBezTo>
                  <a:lnTo>
                    <a:pt x="168202" y="2573"/>
                  </a:lnTo>
                  <a:cubicBezTo>
                    <a:pt x="168998" y="2573"/>
                    <a:pt x="169635" y="1936"/>
                    <a:pt x="169635" y="1299"/>
                  </a:cubicBezTo>
                  <a:cubicBezTo>
                    <a:pt x="169635" y="586"/>
                    <a:pt x="169124" y="0"/>
                    <a:pt x="168445" y="0"/>
                  </a:cubicBezTo>
                  <a:close/>
                  <a:moveTo>
                    <a:pt x="124802" y="0"/>
                  </a:moveTo>
                  <a:cubicBezTo>
                    <a:pt x="124723" y="0"/>
                    <a:pt x="124642" y="8"/>
                    <a:pt x="124559" y="25"/>
                  </a:cubicBezTo>
                  <a:lnTo>
                    <a:pt x="121851" y="25"/>
                  </a:lnTo>
                  <a:cubicBezTo>
                    <a:pt x="121054" y="25"/>
                    <a:pt x="120577" y="503"/>
                    <a:pt x="120577" y="1299"/>
                  </a:cubicBezTo>
                  <a:cubicBezTo>
                    <a:pt x="120577" y="1936"/>
                    <a:pt x="121054" y="2573"/>
                    <a:pt x="121851" y="2573"/>
                  </a:cubicBezTo>
                  <a:lnTo>
                    <a:pt x="124559" y="2573"/>
                  </a:lnTo>
                  <a:cubicBezTo>
                    <a:pt x="124625" y="2590"/>
                    <a:pt x="124693" y="2598"/>
                    <a:pt x="124762" y="2598"/>
                  </a:cubicBezTo>
                  <a:cubicBezTo>
                    <a:pt x="125353" y="2598"/>
                    <a:pt x="125992" y="2012"/>
                    <a:pt x="125992" y="1299"/>
                  </a:cubicBezTo>
                  <a:cubicBezTo>
                    <a:pt x="125992" y="586"/>
                    <a:pt x="125481" y="0"/>
                    <a:pt x="124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4857250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5" y="1"/>
                  </a:moveTo>
                  <a:cubicBezTo>
                    <a:pt x="479" y="1"/>
                    <a:pt x="1" y="479"/>
                    <a:pt x="1" y="1275"/>
                  </a:cubicBezTo>
                  <a:cubicBezTo>
                    <a:pt x="1" y="1912"/>
                    <a:pt x="479" y="2549"/>
                    <a:pt x="1275" y="2549"/>
                  </a:cubicBezTo>
                  <a:lnTo>
                    <a:pt x="2709" y="2549"/>
                  </a:lnTo>
                  <a:cubicBezTo>
                    <a:pt x="3346" y="2549"/>
                    <a:pt x="3983" y="1912"/>
                    <a:pt x="3983" y="1275"/>
                  </a:cubicBezTo>
                  <a:cubicBezTo>
                    <a:pt x="3983" y="479"/>
                    <a:pt x="3346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swald Regular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4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16350" y="1183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432150" y="14105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2761900" y="255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10800000" flipH="1">
            <a:off x="1702300" y="4811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10800000" flipH="1">
            <a:off x="5621050" y="8633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 flipH="1">
            <a:off x="8503275" y="237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10800000" flipH="1">
            <a:off x="4888600" y="290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 flipH="1">
            <a:off x="8659125" y="1238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10800000" flipH="1">
            <a:off x="8402700" y="13467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800000" flipH="1">
            <a:off x="8904950" y="8633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10800000" flipH="1">
            <a:off x="8285700" y="11484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10800000" flipH="1">
            <a:off x="517175" y="46128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10800000" flipH="1">
            <a:off x="698700" y="42586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0800000" flipH="1">
            <a:off x="1261075" y="495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10800000" flipH="1">
            <a:off x="216075" y="33541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5400000" flipH="1">
            <a:off x="8579650" y="19897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5400000" flipH="1">
            <a:off x="8282100" y="2421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rot="10800000" flipH="1">
            <a:off x="5568575" y="49883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10800000" flipH="1">
            <a:off x="648225" y="3517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rot="-5400000" flipH="1">
            <a:off x="8508800" y="47102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 rot="-5400000" flipH="1">
            <a:off x="8594500" y="3151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 rot="10800000" flipH="1">
            <a:off x="8700000" y="41027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028025" y="495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-5400000" flipH="1">
            <a:off x="8807013" y="5206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653550" y="47043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 rot="-5400000" flipH="1">
            <a:off x="8807025" y="36899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"/>
          <p:cNvSpPr/>
          <p:nvPr/>
        </p:nvSpPr>
        <p:spPr>
          <a:xfrm rot="10800000" flipH="1">
            <a:off x="303313" y="3033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 rot="10800000" flipH="1">
            <a:off x="2357013" y="490318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6003213" y="571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3309938" y="481094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flipH="1">
            <a:off x="1218463" y="2904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flipH="1">
            <a:off x="7726913" y="4813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flipH="1">
            <a:off x="238463" y="3478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 flipH="1">
            <a:off x="2062413" y="220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 rot="10800000" flipH="1">
            <a:off x="7448175" y="7558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 rot="10800000" flipH="1">
            <a:off x="8148775" y="6034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4"/>
          <p:cNvGrpSpPr/>
          <p:nvPr/>
        </p:nvGrpSpPr>
        <p:grpSpPr>
          <a:xfrm>
            <a:off x="5881026" y="-1059874"/>
            <a:ext cx="1828286" cy="1828286"/>
            <a:chOff x="1190625" y="238125"/>
            <a:chExt cx="5219200" cy="5219200"/>
          </a:xfrm>
        </p:grpSpPr>
        <p:sp>
          <p:nvSpPr>
            <p:cNvPr id="130" name="Google Shape;130;p4"/>
            <p:cNvSpPr/>
            <p:nvPr/>
          </p:nvSpPr>
          <p:spPr>
            <a:xfrm>
              <a:off x="4396325" y="3221875"/>
              <a:ext cx="1316250" cy="1200575"/>
            </a:xfrm>
            <a:custGeom>
              <a:avLst/>
              <a:gdLst/>
              <a:ahLst/>
              <a:cxnLst/>
              <a:rect l="l" t="t" r="r" b="b"/>
              <a:pathLst>
                <a:path w="52650" h="48023" extrusionOk="0">
                  <a:moveTo>
                    <a:pt x="30337" y="8161"/>
                  </a:moveTo>
                  <a:cubicBezTo>
                    <a:pt x="34545" y="8259"/>
                    <a:pt x="38231" y="9923"/>
                    <a:pt x="40710" y="12858"/>
                  </a:cubicBezTo>
                  <a:cubicBezTo>
                    <a:pt x="43222" y="15794"/>
                    <a:pt x="44233" y="19708"/>
                    <a:pt x="43646" y="23851"/>
                  </a:cubicBezTo>
                  <a:cubicBezTo>
                    <a:pt x="43026" y="28190"/>
                    <a:pt x="40710" y="32267"/>
                    <a:pt x="37122" y="35301"/>
                  </a:cubicBezTo>
                  <a:cubicBezTo>
                    <a:pt x="33604" y="38275"/>
                    <a:pt x="29334" y="39869"/>
                    <a:pt x="25019" y="39869"/>
                  </a:cubicBezTo>
                  <a:cubicBezTo>
                    <a:pt x="24932" y="39869"/>
                    <a:pt x="24846" y="39869"/>
                    <a:pt x="24759" y="39868"/>
                  </a:cubicBezTo>
                  <a:cubicBezTo>
                    <a:pt x="20584" y="39770"/>
                    <a:pt x="16898" y="38106"/>
                    <a:pt x="14419" y="35170"/>
                  </a:cubicBezTo>
                  <a:cubicBezTo>
                    <a:pt x="9134" y="28940"/>
                    <a:pt x="10733" y="18860"/>
                    <a:pt x="18007" y="12728"/>
                  </a:cubicBezTo>
                  <a:cubicBezTo>
                    <a:pt x="21497" y="9759"/>
                    <a:pt x="25738" y="8161"/>
                    <a:pt x="29978" y="8161"/>
                  </a:cubicBezTo>
                  <a:close/>
                  <a:moveTo>
                    <a:pt x="30020" y="1"/>
                  </a:moveTo>
                  <a:cubicBezTo>
                    <a:pt x="23804" y="1"/>
                    <a:pt x="17707" y="2307"/>
                    <a:pt x="12722" y="6497"/>
                  </a:cubicBezTo>
                  <a:cubicBezTo>
                    <a:pt x="2056" y="15566"/>
                    <a:pt x="1" y="30767"/>
                    <a:pt x="8188" y="40422"/>
                  </a:cubicBezTo>
                  <a:cubicBezTo>
                    <a:pt x="12201" y="45185"/>
                    <a:pt x="18039" y="47859"/>
                    <a:pt x="24596" y="48023"/>
                  </a:cubicBezTo>
                  <a:lnTo>
                    <a:pt x="25118" y="48023"/>
                  </a:lnTo>
                  <a:cubicBezTo>
                    <a:pt x="31316" y="48023"/>
                    <a:pt x="37416" y="45707"/>
                    <a:pt x="42374" y="41499"/>
                  </a:cubicBezTo>
                  <a:cubicBezTo>
                    <a:pt x="47495" y="37193"/>
                    <a:pt x="50822" y="31321"/>
                    <a:pt x="51736" y="25026"/>
                  </a:cubicBezTo>
                  <a:cubicBezTo>
                    <a:pt x="52649" y="18534"/>
                    <a:pt x="50953" y="12336"/>
                    <a:pt x="46941" y="7607"/>
                  </a:cubicBezTo>
                  <a:cubicBezTo>
                    <a:pt x="42928" y="2844"/>
                    <a:pt x="37089" y="137"/>
                    <a:pt x="30533" y="6"/>
                  </a:cubicBezTo>
                  <a:cubicBezTo>
                    <a:pt x="30362" y="3"/>
                    <a:pt x="30191" y="1"/>
                    <a:pt x="30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109275" y="1328375"/>
              <a:ext cx="1212675" cy="1107525"/>
            </a:xfrm>
            <a:custGeom>
              <a:avLst/>
              <a:gdLst/>
              <a:ahLst/>
              <a:cxnLst/>
              <a:rect l="l" t="t" r="r" b="b"/>
              <a:pathLst>
                <a:path w="48507" h="44301" extrusionOk="0">
                  <a:moveTo>
                    <a:pt x="24555" y="8157"/>
                  </a:moveTo>
                  <a:cubicBezTo>
                    <a:pt x="27678" y="8157"/>
                    <a:pt x="30884" y="9160"/>
                    <a:pt x="33632" y="11224"/>
                  </a:cubicBezTo>
                  <a:cubicBezTo>
                    <a:pt x="36763" y="13573"/>
                    <a:pt x="38851" y="16932"/>
                    <a:pt x="39471" y="20684"/>
                  </a:cubicBezTo>
                  <a:cubicBezTo>
                    <a:pt x="40090" y="24370"/>
                    <a:pt x="39242" y="27991"/>
                    <a:pt x="37057" y="30894"/>
                  </a:cubicBezTo>
                  <a:cubicBezTo>
                    <a:pt x="34457" y="34354"/>
                    <a:pt x="30419" y="36152"/>
                    <a:pt x="26236" y="36152"/>
                  </a:cubicBezTo>
                  <a:cubicBezTo>
                    <a:pt x="23125" y="36152"/>
                    <a:pt x="19932" y="35157"/>
                    <a:pt x="17191" y="33112"/>
                  </a:cubicBezTo>
                  <a:cubicBezTo>
                    <a:pt x="10765" y="28284"/>
                    <a:pt x="9232" y="19444"/>
                    <a:pt x="13766" y="13410"/>
                  </a:cubicBezTo>
                  <a:cubicBezTo>
                    <a:pt x="16343" y="9955"/>
                    <a:pt x="20374" y="8157"/>
                    <a:pt x="24555" y="8157"/>
                  </a:cubicBezTo>
                  <a:close/>
                  <a:moveTo>
                    <a:pt x="24585" y="0"/>
                  </a:moveTo>
                  <a:cubicBezTo>
                    <a:pt x="17918" y="0"/>
                    <a:pt x="11430" y="2926"/>
                    <a:pt x="7242" y="8517"/>
                  </a:cubicBezTo>
                  <a:cubicBezTo>
                    <a:pt x="0" y="18172"/>
                    <a:pt x="2284" y="32101"/>
                    <a:pt x="12298" y="39636"/>
                  </a:cubicBezTo>
                  <a:cubicBezTo>
                    <a:pt x="16506" y="42767"/>
                    <a:pt x="21432" y="44301"/>
                    <a:pt x="26227" y="44301"/>
                  </a:cubicBezTo>
                  <a:cubicBezTo>
                    <a:pt x="32914" y="44301"/>
                    <a:pt x="39405" y="41365"/>
                    <a:pt x="43581" y="35787"/>
                  </a:cubicBezTo>
                  <a:cubicBezTo>
                    <a:pt x="47104" y="31089"/>
                    <a:pt x="48506" y="25251"/>
                    <a:pt x="47495" y="19346"/>
                  </a:cubicBezTo>
                  <a:cubicBezTo>
                    <a:pt x="46516" y="13507"/>
                    <a:pt x="43320" y="8288"/>
                    <a:pt x="38492" y="4667"/>
                  </a:cubicBezTo>
                  <a:cubicBezTo>
                    <a:pt x="34295" y="1523"/>
                    <a:pt x="29394" y="0"/>
                    <a:pt x="24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845450" y="2331300"/>
              <a:ext cx="1054475" cy="1035075"/>
            </a:xfrm>
            <a:custGeom>
              <a:avLst/>
              <a:gdLst/>
              <a:ahLst/>
              <a:cxnLst/>
              <a:rect l="l" t="t" r="r" b="b"/>
              <a:pathLst>
                <a:path w="42179" h="41403" extrusionOk="0">
                  <a:moveTo>
                    <a:pt x="21073" y="8163"/>
                  </a:moveTo>
                  <a:cubicBezTo>
                    <a:pt x="24661" y="8163"/>
                    <a:pt x="28184" y="9664"/>
                    <a:pt x="30663" y="12599"/>
                  </a:cubicBezTo>
                  <a:cubicBezTo>
                    <a:pt x="35165" y="17884"/>
                    <a:pt x="34480" y="25811"/>
                    <a:pt x="29196" y="30279"/>
                  </a:cubicBezTo>
                  <a:cubicBezTo>
                    <a:pt x="26858" y="32283"/>
                    <a:pt x="23983" y="33260"/>
                    <a:pt x="21119" y="33260"/>
                  </a:cubicBezTo>
                  <a:cubicBezTo>
                    <a:pt x="17549" y="33260"/>
                    <a:pt x="13995" y="31743"/>
                    <a:pt x="11516" y="28812"/>
                  </a:cubicBezTo>
                  <a:cubicBezTo>
                    <a:pt x="7047" y="23527"/>
                    <a:pt x="7699" y="15600"/>
                    <a:pt x="12983" y="11132"/>
                  </a:cubicBezTo>
                  <a:cubicBezTo>
                    <a:pt x="15332" y="9142"/>
                    <a:pt x="18203" y="8163"/>
                    <a:pt x="21073" y="8163"/>
                  </a:cubicBezTo>
                  <a:close/>
                  <a:moveTo>
                    <a:pt x="21043" y="0"/>
                  </a:moveTo>
                  <a:cubicBezTo>
                    <a:pt x="16160" y="0"/>
                    <a:pt x="11487" y="1696"/>
                    <a:pt x="7699" y="4901"/>
                  </a:cubicBezTo>
                  <a:cubicBezTo>
                    <a:pt x="3491" y="8489"/>
                    <a:pt x="914" y="13480"/>
                    <a:pt x="457" y="18993"/>
                  </a:cubicBezTo>
                  <a:cubicBezTo>
                    <a:pt x="1" y="24506"/>
                    <a:pt x="1697" y="29888"/>
                    <a:pt x="5285" y="34096"/>
                  </a:cubicBezTo>
                  <a:cubicBezTo>
                    <a:pt x="9395" y="38924"/>
                    <a:pt x="15234" y="41403"/>
                    <a:pt x="21106" y="41403"/>
                  </a:cubicBezTo>
                  <a:cubicBezTo>
                    <a:pt x="25836" y="41403"/>
                    <a:pt x="30598" y="39804"/>
                    <a:pt x="34480" y="36510"/>
                  </a:cubicBezTo>
                  <a:cubicBezTo>
                    <a:pt x="38721" y="32922"/>
                    <a:pt x="41265" y="27931"/>
                    <a:pt x="41722" y="22418"/>
                  </a:cubicBezTo>
                  <a:cubicBezTo>
                    <a:pt x="42178" y="16905"/>
                    <a:pt x="40482" y="11556"/>
                    <a:pt x="36894" y="7315"/>
                  </a:cubicBezTo>
                  <a:cubicBezTo>
                    <a:pt x="33306" y="3107"/>
                    <a:pt x="28315" y="530"/>
                    <a:pt x="22802" y="73"/>
                  </a:cubicBezTo>
                  <a:cubicBezTo>
                    <a:pt x="22214" y="25"/>
                    <a:pt x="21627" y="0"/>
                    <a:pt x="2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810200" y="3920250"/>
              <a:ext cx="790225" cy="776200"/>
            </a:xfrm>
            <a:custGeom>
              <a:avLst/>
              <a:gdLst/>
              <a:ahLst/>
              <a:cxnLst/>
              <a:rect l="l" t="t" r="r" b="b"/>
              <a:pathLst>
                <a:path w="31609" h="31048" extrusionOk="0">
                  <a:moveTo>
                    <a:pt x="15788" y="8149"/>
                  </a:moveTo>
                  <a:cubicBezTo>
                    <a:pt x="15984" y="8149"/>
                    <a:pt x="16212" y="8181"/>
                    <a:pt x="16408" y="8181"/>
                  </a:cubicBezTo>
                  <a:cubicBezTo>
                    <a:pt x="18365" y="8344"/>
                    <a:pt x="20159" y="9258"/>
                    <a:pt x="21431" y="10758"/>
                  </a:cubicBezTo>
                  <a:cubicBezTo>
                    <a:pt x="22703" y="12259"/>
                    <a:pt x="23291" y="14183"/>
                    <a:pt x="23128" y="16141"/>
                  </a:cubicBezTo>
                  <a:cubicBezTo>
                    <a:pt x="22964" y="18098"/>
                    <a:pt x="22051" y="19859"/>
                    <a:pt x="20551" y="21131"/>
                  </a:cubicBezTo>
                  <a:cubicBezTo>
                    <a:pt x="19208" y="22270"/>
                    <a:pt x="17551" y="22886"/>
                    <a:pt x="15815" y="22886"/>
                  </a:cubicBezTo>
                  <a:cubicBezTo>
                    <a:pt x="15612" y="22886"/>
                    <a:pt x="15407" y="22877"/>
                    <a:pt x="15201" y="22860"/>
                  </a:cubicBezTo>
                  <a:cubicBezTo>
                    <a:pt x="13244" y="22697"/>
                    <a:pt x="11450" y="21784"/>
                    <a:pt x="10177" y="20283"/>
                  </a:cubicBezTo>
                  <a:cubicBezTo>
                    <a:pt x="8905" y="18783"/>
                    <a:pt x="8285" y="16891"/>
                    <a:pt x="8449" y="14901"/>
                  </a:cubicBezTo>
                  <a:cubicBezTo>
                    <a:pt x="8612" y="12944"/>
                    <a:pt x="9525" y="11182"/>
                    <a:pt x="11026" y="9910"/>
                  </a:cubicBezTo>
                  <a:cubicBezTo>
                    <a:pt x="12396" y="8768"/>
                    <a:pt x="14059" y="8149"/>
                    <a:pt x="15788" y="8149"/>
                  </a:cubicBezTo>
                  <a:close/>
                  <a:moveTo>
                    <a:pt x="15745" y="1"/>
                  </a:moveTo>
                  <a:cubicBezTo>
                    <a:pt x="12086" y="1"/>
                    <a:pt x="8593" y="1296"/>
                    <a:pt x="5774" y="3680"/>
                  </a:cubicBezTo>
                  <a:cubicBezTo>
                    <a:pt x="2610" y="6355"/>
                    <a:pt x="685" y="10106"/>
                    <a:pt x="326" y="14249"/>
                  </a:cubicBezTo>
                  <a:cubicBezTo>
                    <a:pt x="0" y="18359"/>
                    <a:pt x="1272" y="22404"/>
                    <a:pt x="3947" y="25568"/>
                  </a:cubicBezTo>
                  <a:cubicBezTo>
                    <a:pt x="6655" y="28732"/>
                    <a:pt x="10406" y="30656"/>
                    <a:pt x="14516" y="30983"/>
                  </a:cubicBezTo>
                  <a:cubicBezTo>
                    <a:pt x="14973" y="31015"/>
                    <a:pt x="15397" y="31048"/>
                    <a:pt x="15821" y="31048"/>
                  </a:cubicBezTo>
                  <a:cubicBezTo>
                    <a:pt x="19507" y="31048"/>
                    <a:pt x="22997" y="29776"/>
                    <a:pt x="25835" y="27362"/>
                  </a:cubicBezTo>
                  <a:cubicBezTo>
                    <a:pt x="28999" y="24687"/>
                    <a:pt x="30924" y="20936"/>
                    <a:pt x="31283" y="16793"/>
                  </a:cubicBezTo>
                  <a:cubicBezTo>
                    <a:pt x="31609" y="12683"/>
                    <a:pt x="30337" y="8638"/>
                    <a:pt x="27629" y="5506"/>
                  </a:cubicBezTo>
                  <a:cubicBezTo>
                    <a:pt x="24954" y="2342"/>
                    <a:pt x="21203" y="385"/>
                    <a:pt x="17093" y="59"/>
                  </a:cubicBezTo>
                  <a:cubicBezTo>
                    <a:pt x="16642" y="20"/>
                    <a:pt x="16192" y="1"/>
                    <a:pt x="15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780025" y="996900"/>
              <a:ext cx="690750" cy="616975"/>
            </a:xfrm>
            <a:custGeom>
              <a:avLst/>
              <a:gdLst/>
              <a:ahLst/>
              <a:cxnLst/>
              <a:rect l="l" t="t" r="r" b="b"/>
              <a:pathLst>
                <a:path w="27630" h="24679" extrusionOk="0">
                  <a:moveTo>
                    <a:pt x="13831" y="8140"/>
                  </a:moveTo>
                  <a:cubicBezTo>
                    <a:pt x="15005" y="8140"/>
                    <a:pt x="16180" y="8662"/>
                    <a:pt x="16995" y="9641"/>
                  </a:cubicBezTo>
                  <a:cubicBezTo>
                    <a:pt x="17713" y="10489"/>
                    <a:pt x="18072" y="11566"/>
                    <a:pt x="17974" y="12675"/>
                  </a:cubicBezTo>
                  <a:cubicBezTo>
                    <a:pt x="17876" y="13784"/>
                    <a:pt x="17387" y="14795"/>
                    <a:pt x="16506" y="15513"/>
                  </a:cubicBezTo>
                  <a:cubicBezTo>
                    <a:pt x="15750" y="16152"/>
                    <a:pt x="14812" y="16507"/>
                    <a:pt x="13831" y="16507"/>
                  </a:cubicBezTo>
                  <a:cubicBezTo>
                    <a:pt x="13712" y="16507"/>
                    <a:pt x="13592" y="16502"/>
                    <a:pt x="13472" y="16491"/>
                  </a:cubicBezTo>
                  <a:cubicBezTo>
                    <a:pt x="12363" y="16393"/>
                    <a:pt x="11352" y="15871"/>
                    <a:pt x="10634" y="15023"/>
                  </a:cubicBezTo>
                  <a:cubicBezTo>
                    <a:pt x="9917" y="14175"/>
                    <a:pt x="9558" y="13099"/>
                    <a:pt x="9656" y="11990"/>
                  </a:cubicBezTo>
                  <a:cubicBezTo>
                    <a:pt x="9753" y="10881"/>
                    <a:pt x="10275" y="9869"/>
                    <a:pt x="11123" y="9152"/>
                  </a:cubicBezTo>
                  <a:cubicBezTo>
                    <a:pt x="11906" y="8467"/>
                    <a:pt x="12852" y="8140"/>
                    <a:pt x="13831" y="8140"/>
                  </a:cubicBezTo>
                  <a:close/>
                  <a:moveTo>
                    <a:pt x="13799" y="0"/>
                  </a:moveTo>
                  <a:cubicBezTo>
                    <a:pt x="10981" y="0"/>
                    <a:pt x="8151" y="958"/>
                    <a:pt x="5839" y="2921"/>
                  </a:cubicBezTo>
                  <a:cubicBezTo>
                    <a:pt x="653" y="7325"/>
                    <a:pt x="0" y="15121"/>
                    <a:pt x="4404" y="20308"/>
                  </a:cubicBezTo>
                  <a:cubicBezTo>
                    <a:pt x="6557" y="22819"/>
                    <a:pt x="9525" y="24353"/>
                    <a:pt x="12820" y="24613"/>
                  </a:cubicBezTo>
                  <a:cubicBezTo>
                    <a:pt x="13146" y="24646"/>
                    <a:pt x="13505" y="24679"/>
                    <a:pt x="13831" y="24679"/>
                  </a:cubicBezTo>
                  <a:cubicBezTo>
                    <a:pt x="16767" y="24679"/>
                    <a:pt x="19539" y="23635"/>
                    <a:pt x="21790" y="21743"/>
                  </a:cubicBezTo>
                  <a:cubicBezTo>
                    <a:pt x="26977" y="17339"/>
                    <a:pt x="27629" y="9543"/>
                    <a:pt x="23225" y="4357"/>
                  </a:cubicBezTo>
                  <a:cubicBezTo>
                    <a:pt x="20785" y="1482"/>
                    <a:pt x="17302" y="0"/>
                    <a:pt x="1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7319" y="0"/>
                  </a:moveTo>
                  <a:cubicBezTo>
                    <a:pt x="58651" y="0"/>
                    <a:pt x="16767" y="34642"/>
                    <a:pt x="7666" y="82365"/>
                  </a:cubicBezTo>
                  <a:cubicBezTo>
                    <a:pt x="7405" y="83800"/>
                    <a:pt x="6361" y="84975"/>
                    <a:pt x="4991" y="85431"/>
                  </a:cubicBezTo>
                  <a:cubicBezTo>
                    <a:pt x="4991" y="85431"/>
                    <a:pt x="4958" y="85464"/>
                    <a:pt x="4958" y="85464"/>
                  </a:cubicBezTo>
                  <a:cubicBezTo>
                    <a:pt x="1990" y="86443"/>
                    <a:pt x="0" y="89215"/>
                    <a:pt x="0" y="92347"/>
                  </a:cubicBezTo>
                  <a:lnTo>
                    <a:pt x="0" y="110549"/>
                  </a:lnTo>
                  <a:cubicBezTo>
                    <a:pt x="0" y="113680"/>
                    <a:pt x="1990" y="116453"/>
                    <a:pt x="4958" y="117432"/>
                  </a:cubicBezTo>
                  <a:cubicBezTo>
                    <a:pt x="6361" y="117921"/>
                    <a:pt x="7405" y="119128"/>
                    <a:pt x="7698" y="120628"/>
                  </a:cubicBezTo>
                  <a:cubicBezTo>
                    <a:pt x="11515" y="140559"/>
                    <a:pt x="21138" y="158728"/>
                    <a:pt x="35588" y="173179"/>
                  </a:cubicBezTo>
                  <a:cubicBezTo>
                    <a:pt x="50039" y="187597"/>
                    <a:pt x="68208" y="197252"/>
                    <a:pt x="88139" y="201069"/>
                  </a:cubicBezTo>
                  <a:cubicBezTo>
                    <a:pt x="89639" y="201362"/>
                    <a:pt x="90846" y="202406"/>
                    <a:pt x="91336" y="203809"/>
                  </a:cubicBezTo>
                  <a:cubicBezTo>
                    <a:pt x="92314" y="206777"/>
                    <a:pt x="95087" y="208767"/>
                    <a:pt x="98251" y="208767"/>
                  </a:cubicBezTo>
                  <a:lnTo>
                    <a:pt x="116420" y="208767"/>
                  </a:lnTo>
                  <a:cubicBezTo>
                    <a:pt x="119552" y="208767"/>
                    <a:pt x="122324" y="206777"/>
                    <a:pt x="123303" y="203809"/>
                  </a:cubicBezTo>
                  <a:cubicBezTo>
                    <a:pt x="123792" y="202406"/>
                    <a:pt x="124967" y="201362"/>
                    <a:pt x="126402" y="201101"/>
                  </a:cubicBezTo>
                  <a:cubicBezTo>
                    <a:pt x="174125" y="192001"/>
                    <a:pt x="208767" y="150117"/>
                    <a:pt x="208767" y="101448"/>
                  </a:cubicBezTo>
                  <a:cubicBezTo>
                    <a:pt x="208767" y="98610"/>
                    <a:pt x="208637" y="95739"/>
                    <a:pt x="208408" y="92934"/>
                  </a:cubicBezTo>
                  <a:cubicBezTo>
                    <a:pt x="208223" y="90804"/>
                    <a:pt x="206460" y="89200"/>
                    <a:pt x="204364" y="89200"/>
                  </a:cubicBezTo>
                  <a:cubicBezTo>
                    <a:pt x="204245" y="89200"/>
                    <a:pt x="204125" y="89205"/>
                    <a:pt x="204005" y="89215"/>
                  </a:cubicBezTo>
                  <a:cubicBezTo>
                    <a:pt x="201754" y="89411"/>
                    <a:pt x="200090" y="91368"/>
                    <a:pt x="200286" y="93619"/>
                  </a:cubicBezTo>
                  <a:cubicBezTo>
                    <a:pt x="200514" y="96196"/>
                    <a:pt x="200612" y="98838"/>
                    <a:pt x="200612" y="101448"/>
                  </a:cubicBezTo>
                  <a:cubicBezTo>
                    <a:pt x="200612" y="146202"/>
                    <a:pt x="168743" y="184726"/>
                    <a:pt x="124869" y="193077"/>
                  </a:cubicBezTo>
                  <a:cubicBezTo>
                    <a:pt x="120759" y="193860"/>
                    <a:pt x="117334" y="196730"/>
                    <a:pt x="115801" y="200612"/>
                  </a:cubicBezTo>
                  <a:lnTo>
                    <a:pt x="98838" y="200612"/>
                  </a:lnTo>
                  <a:cubicBezTo>
                    <a:pt x="97305" y="196730"/>
                    <a:pt x="93847" y="193860"/>
                    <a:pt x="89672" y="193077"/>
                  </a:cubicBezTo>
                  <a:cubicBezTo>
                    <a:pt x="52551" y="185966"/>
                    <a:pt x="22801" y="156217"/>
                    <a:pt x="15690" y="119095"/>
                  </a:cubicBezTo>
                  <a:cubicBezTo>
                    <a:pt x="14907" y="114920"/>
                    <a:pt x="12037" y="111462"/>
                    <a:pt x="8155" y="109929"/>
                  </a:cubicBezTo>
                  <a:lnTo>
                    <a:pt x="8155" y="92967"/>
                  </a:lnTo>
                  <a:cubicBezTo>
                    <a:pt x="12037" y="91433"/>
                    <a:pt x="14907" y="88008"/>
                    <a:pt x="15690" y="83898"/>
                  </a:cubicBezTo>
                  <a:cubicBezTo>
                    <a:pt x="24041" y="40025"/>
                    <a:pt x="62565" y="8155"/>
                    <a:pt x="107319" y="8155"/>
                  </a:cubicBezTo>
                  <a:cubicBezTo>
                    <a:pt x="122357" y="8155"/>
                    <a:pt x="137330" y="11808"/>
                    <a:pt x="150541" y="18756"/>
                  </a:cubicBezTo>
                  <a:cubicBezTo>
                    <a:pt x="153833" y="20478"/>
                    <a:pt x="157468" y="21343"/>
                    <a:pt x="161104" y="21343"/>
                  </a:cubicBezTo>
                  <a:cubicBezTo>
                    <a:pt x="164564" y="21343"/>
                    <a:pt x="168024" y="20559"/>
                    <a:pt x="171189" y="18985"/>
                  </a:cubicBezTo>
                  <a:cubicBezTo>
                    <a:pt x="171339" y="18910"/>
                    <a:pt x="171495" y="18873"/>
                    <a:pt x="171645" y="18873"/>
                  </a:cubicBezTo>
                  <a:cubicBezTo>
                    <a:pt x="171887" y="18873"/>
                    <a:pt x="172117" y="18967"/>
                    <a:pt x="172298" y="19148"/>
                  </a:cubicBezTo>
                  <a:lnTo>
                    <a:pt x="189619" y="36469"/>
                  </a:lnTo>
                  <a:cubicBezTo>
                    <a:pt x="189913" y="36763"/>
                    <a:pt x="189978" y="37187"/>
                    <a:pt x="189782" y="37578"/>
                  </a:cubicBezTo>
                  <a:cubicBezTo>
                    <a:pt x="186553" y="44069"/>
                    <a:pt x="186651" y="51800"/>
                    <a:pt x="190011" y="58226"/>
                  </a:cubicBezTo>
                  <a:cubicBezTo>
                    <a:pt x="190728" y="59596"/>
                    <a:pt x="191413" y="60967"/>
                    <a:pt x="192066" y="62369"/>
                  </a:cubicBezTo>
                  <a:cubicBezTo>
                    <a:pt x="192754" y="63865"/>
                    <a:pt x="194220" y="64739"/>
                    <a:pt x="195760" y="64739"/>
                  </a:cubicBezTo>
                  <a:cubicBezTo>
                    <a:pt x="196335" y="64739"/>
                    <a:pt x="196921" y="64616"/>
                    <a:pt x="197481" y="64359"/>
                  </a:cubicBezTo>
                  <a:cubicBezTo>
                    <a:pt x="199503" y="63413"/>
                    <a:pt x="200416" y="60999"/>
                    <a:pt x="199470" y="58944"/>
                  </a:cubicBezTo>
                  <a:cubicBezTo>
                    <a:pt x="198753" y="57444"/>
                    <a:pt x="198003" y="55910"/>
                    <a:pt x="197220" y="54443"/>
                  </a:cubicBezTo>
                  <a:cubicBezTo>
                    <a:pt x="195067" y="50332"/>
                    <a:pt x="195034" y="45374"/>
                    <a:pt x="197089" y="41199"/>
                  </a:cubicBezTo>
                  <a:cubicBezTo>
                    <a:pt x="198851" y="37676"/>
                    <a:pt x="198166" y="33468"/>
                    <a:pt x="195393" y="30695"/>
                  </a:cubicBezTo>
                  <a:lnTo>
                    <a:pt x="178072" y="13374"/>
                  </a:lnTo>
                  <a:cubicBezTo>
                    <a:pt x="176325" y="11627"/>
                    <a:pt x="174009" y="10709"/>
                    <a:pt x="171653" y="10709"/>
                  </a:cubicBezTo>
                  <a:cubicBezTo>
                    <a:pt x="170269" y="10709"/>
                    <a:pt x="168872" y="11026"/>
                    <a:pt x="167568" y="11678"/>
                  </a:cubicBezTo>
                  <a:cubicBezTo>
                    <a:pt x="165521" y="12686"/>
                    <a:pt x="163286" y="13191"/>
                    <a:pt x="161054" y="13191"/>
                  </a:cubicBezTo>
                  <a:cubicBezTo>
                    <a:pt x="158735" y="13191"/>
                    <a:pt x="156419" y="12645"/>
                    <a:pt x="154325" y="11547"/>
                  </a:cubicBezTo>
                  <a:cubicBezTo>
                    <a:pt x="139939" y="3980"/>
                    <a:pt x="123695" y="0"/>
                    <a:pt x="107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112950" y="2045400"/>
              <a:ext cx="226725" cy="204575"/>
            </a:xfrm>
            <a:custGeom>
              <a:avLst/>
              <a:gdLst/>
              <a:ahLst/>
              <a:cxnLst/>
              <a:rect l="l" t="t" r="r" b="b"/>
              <a:pathLst>
                <a:path w="9069" h="8183" extrusionOk="0">
                  <a:moveTo>
                    <a:pt x="4537" y="1"/>
                  </a:moveTo>
                  <a:cubicBezTo>
                    <a:pt x="4169" y="1"/>
                    <a:pt x="3795" y="51"/>
                    <a:pt x="3426" y="158"/>
                  </a:cubicBezTo>
                  <a:cubicBezTo>
                    <a:pt x="1273" y="745"/>
                    <a:pt x="1" y="2996"/>
                    <a:pt x="588" y="5149"/>
                  </a:cubicBezTo>
                  <a:cubicBezTo>
                    <a:pt x="620" y="5181"/>
                    <a:pt x="620" y="5214"/>
                    <a:pt x="620" y="5214"/>
                  </a:cubicBezTo>
                  <a:cubicBezTo>
                    <a:pt x="1110" y="7008"/>
                    <a:pt x="2741" y="8182"/>
                    <a:pt x="4535" y="8182"/>
                  </a:cubicBezTo>
                  <a:cubicBezTo>
                    <a:pt x="4893" y="8182"/>
                    <a:pt x="5252" y="8150"/>
                    <a:pt x="5611" y="8052"/>
                  </a:cubicBezTo>
                  <a:cubicBezTo>
                    <a:pt x="7764" y="7465"/>
                    <a:pt x="9069" y="5214"/>
                    <a:pt x="8482" y="3061"/>
                  </a:cubicBezTo>
                  <a:cubicBezTo>
                    <a:pt x="8482" y="3028"/>
                    <a:pt x="8449" y="2996"/>
                    <a:pt x="8449" y="2963"/>
                  </a:cubicBezTo>
                  <a:cubicBezTo>
                    <a:pt x="7963" y="1180"/>
                    <a:pt x="6312" y="1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98275" y="27474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7" y="424"/>
                    <a:pt x="1207" y="1175"/>
                  </a:cubicBezTo>
                  <a:cubicBezTo>
                    <a:pt x="424" y="1958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699"/>
                    <a:pt x="3001" y="8155"/>
                    <a:pt x="4078" y="8155"/>
                  </a:cubicBezTo>
                  <a:cubicBezTo>
                    <a:pt x="5154" y="8155"/>
                    <a:pt x="6198" y="7699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48" y="1175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655450" y="243017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2" y="0"/>
                    <a:pt x="1958" y="424"/>
                    <a:pt x="1208" y="1175"/>
                  </a:cubicBezTo>
                  <a:cubicBezTo>
                    <a:pt x="425" y="1925"/>
                    <a:pt x="1" y="3001"/>
                    <a:pt x="1" y="4078"/>
                  </a:cubicBezTo>
                  <a:cubicBezTo>
                    <a:pt x="1" y="5122"/>
                    <a:pt x="425" y="6198"/>
                    <a:pt x="1208" y="6948"/>
                  </a:cubicBezTo>
                  <a:cubicBezTo>
                    <a:pt x="1958" y="7698"/>
                    <a:pt x="3002" y="8155"/>
                    <a:pt x="4078" y="8155"/>
                  </a:cubicBezTo>
                  <a:cubicBezTo>
                    <a:pt x="5155" y="8155"/>
                    <a:pt x="6199" y="7698"/>
                    <a:pt x="6949" y="6948"/>
                  </a:cubicBezTo>
                  <a:cubicBezTo>
                    <a:pt x="7732" y="6198"/>
                    <a:pt x="8156" y="5122"/>
                    <a:pt x="8156" y="4078"/>
                  </a:cubicBezTo>
                  <a:cubicBezTo>
                    <a:pt x="8156" y="3001"/>
                    <a:pt x="7732" y="1925"/>
                    <a:pt x="6949" y="1175"/>
                  </a:cubicBezTo>
                  <a:cubicBezTo>
                    <a:pt x="6199" y="424"/>
                    <a:pt x="5155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137000" y="47029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25" y="425"/>
                    <a:pt x="1175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175" y="6949"/>
                  </a:cubicBezTo>
                  <a:cubicBezTo>
                    <a:pt x="1925" y="7732"/>
                    <a:pt x="3002" y="8156"/>
                    <a:pt x="4078" y="8156"/>
                  </a:cubicBezTo>
                  <a:cubicBezTo>
                    <a:pt x="5122" y="8156"/>
                    <a:pt x="6198" y="7732"/>
                    <a:pt x="6949" y="6949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699" y="1958"/>
                    <a:pt x="6949" y="1208"/>
                  </a:cubicBezTo>
                  <a:cubicBezTo>
                    <a:pt x="6198" y="425"/>
                    <a:pt x="5122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349425" y="15535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25"/>
                    <a:pt x="1208" y="1175"/>
                  </a:cubicBezTo>
                  <a:cubicBezTo>
                    <a:pt x="425" y="1925"/>
                    <a:pt x="1" y="3002"/>
                    <a:pt x="1" y="4078"/>
                  </a:cubicBezTo>
                  <a:cubicBezTo>
                    <a:pt x="1" y="5122"/>
                    <a:pt x="425" y="6199"/>
                    <a:pt x="1208" y="6949"/>
                  </a:cubicBezTo>
                  <a:cubicBezTo>
                    <a:pt x="1958" y="7699"/>
                    <a:pt x="3002" y="8156"/>
                    <a:pt x="4078" y="8156"/>
                  </a:cubicBezTo>
                  <a:cubicBezTo>
                    <a:pt x="5155" y="8156"/>
                    <a:pt x="6199" y="7699"/>
                    <a:pt x="6949" y="6949"/>
                  </a:cubicBezTo>
                  <a:cubicBezTo>
                    <a:pt x="7699" y="6199"/>
                    <a:pt x="8156" y="5122"/>
                    <a:pt x="8156" y="4078"/>
                  </a:cubicBezTo>
                  <a:cubicBezTo>
                    <a:pt x="8156" y="3002"/>
                    <a:pt x="7732" y="1925"/>
                    <a:pt x="6949" y="1175"/>
                  </a:cubicBezTo>
                  <a:cubicBezTo>
                    <a:pt x="6199" y="425"/>
                    <a:pt x="5155" y="1"/>
                    <a:pt x="4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84525" y="38966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432150" y="3832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066650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995900" y="42508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5968800" y="4398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6630563" y="40960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788200" y="4895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6786413" y="42094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8721450" y="3868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954025" y="47721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2463200" y="3896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7662000" y="36132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8644075" y="40445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276725" y="5568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319325" y="14277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2026250" y="1721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096350" y="3182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2918975" y="11452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8764050" y="2938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6857438" y="3583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8721450" y="262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7205225" y="29380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5986500" y="18718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604413" y="19072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2012050" y="28268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2692225" y="2451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099288" y="31471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2918975" y="47050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1915550" y="262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2141900" y="80186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2026250" y="9819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577175" y="98190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305575" y="5088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 rot="10800000" flipH="1">
            <a:off x="6029102" y="4677826"/>
            <a:ext cx="2968994" cy="390403"/>
            <a:chOff x="238125" y="2296025"/>
            <a:chExt cx="6992450" cy="955700"/>
          </a:xfrm>
        </p:grpSpPr>
        <p:sp>
          <p:nvSpPr>
            <p:cNvPr id="181" name="Google Shape;181;p6"/>
            <p:cNvSpPr/>
            <p:nvPr/>
          </p:nvSpPr>
          <p:spPr>
            <a:xfrm>
              <a:off x="4988675" y="2523100"/>
              <a:ext cx="844200" cy="501650"/>
            </a:xfrm>
            <a:custGeom>
              <a:avLst/>
              <a:gdLst/>
              <a:ahLst/>
              <a:cxnLst/>
              <a:rect l="l" t="t" r="r" b="b"/>
              <a:pathLst>
                <a:path w="33768" h="20066" extrusionOk="0">
                  <a:moveTo>
                    <a:pt x="23754" y="2605"/>
                  </a:moveTo>
                  <a:cubicBezTo>
                    <a:pt x="24962" y="2605"/>
                    <a:pt x="26070" y="3062"/>
                    <a:pt x="27078" y="3819"/>
                  </a:cubicBezTo>
                  <a:cubicBezTo>
                    <a:pt x="30741" y="7164"/>
                    <a:pt x="30741" y="12898"/>
                    <a:pt x="27078" y="16243"/>
                  </a:cubicBezTo>
                  <a:cubicBezTo>
                    <a:pt x="26070" y="16999"/>
                    <a:pt x="24962" y="17456"/>
                    <a:pt x="23754" y="17456"/>
                  </a:cubicBezTo>
                  <a:cubicBezTo>
                    <a:pt x="23435" y="17456"/>
                    <a:pt x="23110" y="17424"/>
                    <a:pt x="22777" y="17358"/>
                  </a:cubicBezTo>
                  <a:cubicBezTo>
                    <a:pt x="18795" y="16561"/>
                    <a:pt x="9079" y="12261"/>
                    <a:pt x="4460" y="10031"/>
                  </a:cubicBezTo>
                  <a:cubicBezTo>
                    <a:pt x="9079" y="7960"/>
                    <a:pt x="18795" y="3500"/>
                    <a:pt x="22777" y="2704"/>
                  </a:cubicBezTo>
                  <a:cubicBezTo>
                    <a:pt x="23110" y="2637"/>
                    <a:pt x="23435" y="2605"/>
                    <a:pt x="23754" y="2605"/>
                  </a:cubicBezTo>
                  <a:close/>
                  <a:moveTo>
                    <a:pt x="23770" y="0"/>
                  </a:moveTo>
                  <a:cubicBezTo>
                    <a:pt x="23278" y="0"/>
                    <a:pt x="22785" y="51"/>
                    <a:pt x="22299" y="155"/>
                  </a:cubicBezTo>
                  <a:cubicBezTo>
                    <a:pt x="16565" y="1270"/>
                    <a:pt x="1434" y="8597"/>
                    <a:pt x="797" y="8916"/>
                  </a:cubicBezTo>
                  <a:cubicBezTo>
                    <a:pt x="319" y="9075"/>
                    <a:pt x="0" y="9553"/>
                    <a:pt x="0" y="10031"/>
                  </a:cubicBezTo>
                  <a:cubicBezTo>
                    <a:pt x="0" y="10508"/>
                    <a:pt x="319" y="10986"/>
                    <a:pt x="797" y="11146"/>
                  </a:cubicBezTo>
                  <a:cubicBezTo>
                    <a:pt x="1434" y="11623"/>
                    <a:pt x="16565" y="18791"/>
                    <a:pt x="22299" y="19906"/>
                  </a:cubicBezTo>
                  <a:cubicBezTo>
                    <a:pt x="22777" y="20065"/>
                    <a:pt x="23255" y="20065"/>
                    <a:pt x="23733" y="20065"/>
                  </a:cubicBezTo>
                  <a:cubicBezTo>
                    <a:pt x="25485" y="20065"/>
                    <a:pt x="27237" y="19428"/>
                    <a:pt x="28671" y="18313"/>
                  </a:cubicBezTo>
                  <a:cubicBezTo>
                    <a:pt x="33768" y="14013"/>
                    <a:pt x="33768" y="6049"/>
                    <a:pt x="28671" y="1907"/>
                  </a:cubicBezTo>
                  <a:cubicBezTo>
                    <a:pt x="27300" y="661"/>
                    <a:pt x="25539" y="0"/>
                    <a:pt x="23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840825" y="2296025"/>
              <a:ext cx="1389750" cy="955700"/>
            </a:xfrm>
            <a:custGeom>
              <a:avLst/>
              <a:gdLst/>
              <a:ahLst/>
              <a:cxnLst/>
              <a:rect l="l" t="t" r="r" b="b"/>
              <a:pathLst>
                <a:path w="55590" h="38228" extrusionOk="0">
                  <a:moveTo>
                    <a:pt x="7805" y="2708"/>
                  </a:moveTo>
                  <a:cubicBezTo>
                    <a:pt x="13061" y="2708"/>
                    <a:pt x="17680" y="5734"/>
                    <a:pt x="19751" y="10512"/>
                  </a:cubicBezTo>
                  <a:cubicBezTo>
                    <a:pt x="20229" y="11309"/>
                    <a:pt x="21025" y="11787"/>
                    <a:pt x="21981" y="11787"/>
                  </a:cubicBezTo>
                  <a:lnTo>
                    <a:pt x="45873" y="11787"/>
                  </a:lnTo>
                  <a:cubicBezTo>
                    <a:pt x="55589" y="11787"/>
                    <a:pt x="55589" y="26441"/>
                    <a:pt x="45873" y="26441"/>
                  </a:cubicBezTo>
                  <a:lnTo>
                    <a:pt x="21981" y="26441"/>
                  </a:lnTo>
                  <a:cubicBezTo>
                    <a:pt x="21025" y="26441"/>
                    <a:pt x="20229" y="26918"/>
                    <a:pt x="19751" y="27715"/>
                  </a:cubicBezTo>
                  <a:cubicBezTo>
                    <a:pt x="17680" y="32493"/>
                    <a:pt x="13061" y="35519"/>
                    <a:pt x="7805" y="35519"/>
                  </a:cubicBezTo>
                  <a:lnTo>
                    <a:pt x="7646" y="35519"/>
                  </a:lnTo>
                  <a:lnTo>
                    <a:pt x="7646" y="27715"/>
                  </a:lnTo>
                  <a:cubicBezTo>
                    <a:pt x="7646" y="27078"/>
                    <a:pt x="7009" y="26441"/>
                    <a:pt x="6212" y="26441"/>
                  </a:cubicBezTo>
                  <a:lnTo>
                    <a:pt x="5894" y="26441"/>
                  </a:lnTo>
                  <a:cubicBezTo>
                    <a:pt x="4142" y="26441"/>
                    <a:pt x="2549" y="25007"/>
                    <a:pt x="2708" y="23096"/>
                  </a:cubicBezTo>
                  <a:lnTo>
                    <a:pt x="2708" y="15132"/>
                  </a:lnTo>
                  <a:cubicBezTo>
                    <a:pt x="2549" y="13220"/>
                    <a:pt x="4142" y="11787"/>
                    <a:pt x="5894" y="11787"/>
                  </a:cubicBezTo>
                  <a:lnTo>
                    <a:pt x="6212" y="11787"/>
                  </a:lnTo>
                  <a:cubicBezTo>
                    <a:pt x="7009" y="11787"/>
                    <a:pt x="7646" y="11150"/>
                    <a:pt x="7646" y="10512"/>
                  </a:cubicBezTo>
                  <a:lnTo>
                    <a:pt x="7646" y="2708"/>
                  </a:lnTo>
                  <a:close/>
                  <a:moveTo>
                    <a:pt x="6212" y="0"/>
                  </a:moveTo>
                  <a:cubicBezTo>
                    <a:pt x="5416" y="0"/>
                    <a:pt x="4938" y="478"/>
                    <a:pt x="4938" y="1274"/>
                  </a:cubicBezTo>
                  <a:lnTo>
                    <a:pt x="4938" y="9238"/>
                  </a:lnTo>
                  <a:cubicBezTo>
                    <a:pt x="2071" y="9716"/>
                    <a:pt x="0" y="12265"/>
                    <a:pt x="0" y="15132"/>
                  </a:cubicBezTo>
                  <a:lnTo>
                    <a:pt x="0" y="23096"/>
                  </a:lnTo>
                  <a:cubicBezTo>
                    <a:pt x="0" y="25963"/>
                    <a:pt x="2071" y="28511"/>
                    <a:pt x="4938" y="28989"/>
                  </a:cubicBezTo>
                  <a:lnTo>
                    <a:pt x="4938" y="36953"/>
                  </a:lnTo>
                  <a:cubicBezTo>
                    <a:pt x="4938" y="37590"/>
                    <a:pt x="5575" y="38227"/>
                    <a:pt x="6212" y="38227"/>
                  </a:cubicBezTo>
                  <a:lnTo>
                    <a:pt x="7805" y="38227"/>
                  </a:lnTo>
                  <a:cubicBezTo>
                    <a:pt x="14017" y="38227"/>
                    <a:pt x="19592" y="34564"/>
                    <a:pt x="22140" y="28989"/>
                  </a:cubicBezTo>
                  <a:lnTo>
                    <a:pt x="45714" y="28989"/>
                  </a:lnTo>
                  <a:cubicBezTo>
                    <a:pt x="51129" y="28989"/>
                    <a:pt x="55589" y="24529"/>
                    <a:pt x="55589" y="19114"/>
                  </a:cubicBezTo>
                  <a:cubicBezTo>
                    <a:pt x="55589" y="13539"/>
                    <a:pt x="51129" y="9079"/>
                    <a:pt x="45714" y="9079"/>
                  </a:cubicBezTo>
                  <a:lnTo>
                    <a:pt x="21981" y="9079"/>
                  </a:lnTo>
                  <a:cubicBezTo>
                    <a:pt x="19433" y="3504"/>
                    <a:pt x="13858" y="0"/>
                    <a:pt x="7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450075" y="2607900"/>
              <a:ext cx="390250" cy="337200"/>
            </a:xfrm>
            <a:custGeom>
              <a:avLst/>
              <a:gdLst/>
              <a:ahLst/>
              <a:cxnLst/>
              <a:rect l="l" t="t" r="r" b="b"/>
              <a:pathLst>
                <a:path w="15610" h="13488" extrusionOk="0">
                  <a:moveTo>
                    <a:pt x="8920" y="2657"/>
                  </a:moveTo>
                  <a:cubicBezTo>
                    <a:pt x="11150" y="2657"/>
                    <a:pt x="12902" y="4409"/>
                    <a:pt x="12902" y="6639"/>
                  </a:cubicBezTo>
                  <a:cubicBezTo>
                    <a:pt x="12902" y="9027"/>
                    <a:pt x="10903" y="10676"/>
                    <a:pt x="8824" y="10676"/>
                  </a:cubicBezTo>
                  <a:cubicBezTo>
                    <a:pt x="7853" y="10676"/>
                    <a:pt x="6864" y="10317"/>
                    <a:pt x="6053" y="9506"/>
                  </a:cubicBezTo>
                  <a:cubicBezTo>
                    <a:pt x="3504" y="6957"/>
                    <a:pt x="5257" y="2657"/>
                    <a:pt x="8920" y="2657"/>
                  </a:cubicBezTo>
                  <a:close/>
                  <a:moveTo>
                    <a:pt x="8889" y="1"/>
                  </a:moveTo>
                  <a:cubicBezTo>
                    <a:pt x="7233" y="1"/>
                    <a:pt x="5536" y="625"/>
                    <a:pt x="4142" y="2019"/>
                  </a:cubicBezTo>
                  <a:cubicBezTo>
                    <a:pt x="0" y="6161"/>
                    <a:pt x="2867" y="13488"/>
                    <a:pt x="8920" y="13488"/>
                  </a:cubicBezTo>
                  <a:cubicBezTo>
                    <a:pt x="12583" y="13328"/>
                    <a:pt x="15610" y="10461"/>
                    <a:pt x="15610" y="6798"/>
                  </a:cubicBezTo>
                  <a:cubicBezTo>
                    <a:pt x="15610" y="2708"/>
                    <a:pt x="12338" y="1"/>
                    <a:pt x="8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38125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4" y="1"/>
                  </a:moveTo>
                  <a:cubicBezTo>
                    <a:pt x="637" y="1"/>
                    <a:pt x="0" y="479"/>
                    <a:pt x="0" y="1275"/>
                  </a:cubicBezTo>
                  <a:cubicBezTo>
                    <a:pt x="0" y="1912"/>
                    <a:pt x="637" y="2549"/>
                    <a:pt x="1274" y="2549"/>
                  </a:cubicBezTo>
                  <a:lnTo>
                    <a:pt x="2708" y="2549"/>
                  </a:lnTo>
                  <a:cubicBezTo>
                    <a:pt x="3345" y="2549"/>
                    <a:pt x="3982" y="1912"/>
                    <a:pt x="3982" y="1275"/>
                  </a:cubicBezTo>
                  <a:cubicBezTo>
                    <a:pt x="3982" y="479"/>
                    <a:pt x="3345" y="1"/>
                    <a:pt x="2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77025" y="2745375"/>
              <a:ext cx="4240900" cy="64950"/>
            </a:xfrm>
            <a:custGeom>
              <a:avLst/>
              <a:gdLst/>
              <a:ahLst/>
              <a:cxnLst/>
              <a:rect l="l" t="t" r="r" b="b"/>
              <a:pathLst>
                <a:path w="169636" h="2598" extrusionOk="0">
                  <a:moveTo>
                    <a:pt x="1076" y="0"/>
                  </a:moveTo>
                  <a:cubicBezTo>
                    <a:pt x="512" y="0"/>
                    <a:pt x="1" y="586"/>
                    <a:pt x="1" y="1299"/>
                  </a:cubicBezTo>
                  <a:cubicBezTo>
                    <a:pt x="1" y="1936"/>
                    <a:pt x="638" y="2573"/>
                    <a:pt x="1275" y="2573"/>
                  </a:cubicBezTo>
                  <a:lnTo>
                    <a:pt x="4142" y="2573"/>
                  </a:lnTo>
                  <a:cubicBezTo>
                    <a:pt x="4779" y="2573"/>
                    <a:pt x="5416" y="1936"/>
                    <a:pt x="5416" y="1299"/>
                  </a:cubicBezTo>
                  <a:cubicBezTo>
                    <a:pt x="5416" y="503"/>
                    <a:pt x="4779" y="25"/>
                    <a:pt x="4142" y="25"/>
                  </a:cubicBezTo>
                  <a:lnTo>
                    <a:pt x="1275" y="25"/>
                  </a:lnTo>
                  <a:cubicBezTo>
                    <a:pt x="1209" y="8"/>
                    <a:pt x="1142" y="0"/>
                    <a:pt x="1076" y="0"/>
                  </a:cubicBezTo>
                  <a:close/>
                  <a:moveTo>
                    <a:pt x="12425" y="25"/>
                  </a:moveTo>
                  <a:cubicBezTo>
                    <a:pt x="11628" y="25"/>
                    <a:pt x="10991" y="503"/>
                    <a:pt x="10991" y="1299"/>
                  </a:cubicBezTo>
                  <a:cubicBezTo>
                    <a:pt x="10991" y="1936"/>
                    <a:pt x="11628" y="2573"/>
                    <a:pt x="12425" y="2573"/>
                  </a:cubicBezTo>
                  <a:lnTo>
                    <a:pt x="14973" y="2573"/>
                  </a:lnTo>
                  <a:cubicBezTo>
                    <a:pt x="15770" y="2573"/>
                    <a:pt x="16407" y="2095"/>
                    <a:pt x="16407" y="1299"/>
                  </a:cubicBezTo>
                  <a:cubicBezTo>
                    <a:pt x="16407" y="503"/>
                    <a:pt x="15770" y="25"/>
                    <a:pt x="15133" y="25"/>
                  </a:cubicBezTo>
                  <a:close/>
                  <a:moveTo>
                    <a:pt x="23256" y="25"/>
                  </a:moveTo>
                  <a:cubicBezTo>
                    <a:pt x="22459" y="25"/>
                    <a:pt x="21982" y="503"/>
                    <a:pt x="21982" y="1299"/>
                  </a:cubicBezTo>
                  <a:cubicBezTo>
                    <a:pt x="21822" y="1936"/>
                    <a:pt x="22459" y="2573"/>
                    <a:pt x="23256" y="2573"/>
                  </a:cubicBezTo>
                  <a:lnTo>
                    <a:pt x="25964" y="2573"/>
                  </a:lnTo>
                  <a:cubicBezTo>
                    <a:pt x="26760" y="2573"/>
                    <a:pt x="27238" y="1936"/>
                    <a:pt x="27238" y="1299"/>
                  </a:cubicBezTo>
                  <a:cubicBezTo>
                    <a:pt x="27238" y="503"/>
                    <a:pt x="26760" y="25"/>
                    <a:pt x="25964" y="25"/>
                  </a:cubicBezTo>
                  <a:close/>
                  <a:moveTo>
                    <a:pt x="34246" y="25"/>
                  </a:moveTo>
                  <a:cubicBezTo>
                    <a:pt x="33450" y="25"/>
                    <a:pt x="32972" y="503"/>
                    <a:pt x="32972" y="1299"/>
                  </a:cubicBezTo>
                  <a:cubicBezTo>
                    <a:pt x="32972" y="1936"/>
                    <a:pt x="33450" y="2573"/>
                    <a:pt x="34246" y="2573"/>
                  </a:cubicBezTo>
                  <a:lnTo>
                    <a:pt x="36954" y="2573"/>
                  </a:lnTo>
                  <a:cubicBezTo>
                    <a:pt x="37750" y="2573"/>
                    <a:pt x="38388" y="2095"/>
                    <a:pt x="38388" y="1299"/>
                  </a:cubicBezTo>
                  <a:cubicBezTo>
                    <a:pt x="38388" y="503"/>
                    <a:pt x="37750" y="25"/>
                    <a:pt x="36954" y="25"/>
                  </a:cubicBezTo>
                  <a:close/>
                  <a:moveTo>
                    <a:pt x="44879" y="0"/>
                  </a:moveTo>
                  <a:cubicBezTo>
                    <a:pt x="44314" y="0"/>
                    <a:pt x="43803" y="586"/>
                    <a:pt x="43803" y="1299"/>
                  </a:cubicBezTo>
                  <a:cubicBezTo>
                    <a:pt x="43803" y="1936"/>
                    <a:pt x="44440" y="2573"/>
                    <a:pt x="45077" y="2573"/>
                  </a:cubicBezTo>
                  <a:lnTo>
                    <a:pt x="47944" y="2573"/>
                  </a:lnTo>
                  <a:cubicBezTo>
                    <a:pt x="48582" y="2573"/>
                    <a:pt x="49219" y="1936"/>
                    <a:pt x="49219" y="1299"/>
                  </a:cubicBezTo>
                  <a:cubicBezTo>
                    <a:pt x="49219" y="586"/>
                    <a:pt x="48708" y="0"/>
                    <a:pt x="48143" y="0"/>
                  </a:cubicBezTo>
                  <a:cubicBezTo>
                    <a:pt x="48077" y="0"/>
                    <a:pt x="48011" y="8"/>
                    <a:pt x="47944" y="25"/>
                  </a:cubicBezTo>
                  <a:lnTo>
                    <a:pt x="45077" y="25"/>
                  </a:lnTo>
                  <a:cubicBezTo>
                    <a:pt x="45011" y="8"/>
                    <a:pt x="44944" y="0"/>
                    <a:pt x="44879" y="0"/>
                  </a:cubicBezTo>
                  <a:close/>
                  <a:moveTo>
                    <a:pt x="56227" y="25"/>
                  </a:moveTo>
                  <a:cubicBezTo>
                    <a:pt x="55431" y="25"/>
                    <a:pt x="54794" y="503"/>
                    <a:pt x="54794" y="1299"/>
                  </a:cubicBezTo>
                  <a:cubicBezTo>
                    <a:pt x="54794" y="1936"/>
                    <a:pt x="55431" y="2573"/>
                    <a:pt x="56227" y="2573"/>
                  </a:cubicBezTo>
                  <a:lnTo>
                    <a:pt x="58776" y="2573"/>
                  </a:lnTo>
                  <a:cubicBezTo>
                    <a:pt x="59572" y="2573"/>
                    <a:pt x="60209" y="2095"/>
                    <a:pt x="60209" y="1299"/>
                  </a:cubicBezTo>
                  <a:cubicBezTo>
                    <a:pt x="60209" y="503"/>
                    <a:pt x="59572" y="25"/>
                    <a:pt x="58935" y="25"/>
                  </a:cubicBezTo>
                  <a:close/>
                  <a:moveTo>
                    <a:pt x="67058" y="25"/>
                  </a:moveTo>
                  <a:cubicBezTo>
                    <a:pt x="66262" y="25"/>
                    <a:pt x="65625" y="503"/>
                    <a:pt x="65625" y="1299"/>
                  </a:cubicBezTo>
                  <a:cubicBezTo>
                    <a:pt x="65625" y="1936"/>
                    <a:pt x="66262" y="2573"/>
                    <a:pt x="67058" y="2573"/>
                  </a:cubicBezTo>
                  <a:lnTo>
                    <a:pt x="69766" y="2573"/>
                  </a:lnTo>
                  <a:cubicBezTo>
                    <a:pt x="70403" y="2573"/>
                    <a:pt x="71040" y="1936"/>
                    <a:pt x="71040" y="1299"/>
                  </a:cubicBezTo>
                  <a:cubicBezTo>
                    <a:pt x="71040" y="503"/>
                    <a:pt x="70562" y="25"/>
                    <a:pt x="69766" y="25"/>
                  </a:cubicBezTo>
                  <a:close/>
                  <a:moveTo>
                    <a:pt x="78049" y="25"/>
                  </a:moveTo>
                  <a:cubicBezTo>
                    <a:pt x="77252" y="25"/>
                    <a:pt x="76774" y="503"/>
                    <a:pt x="76774" y="1299"/>
                  </a:cubicBezTo>
                  <a:cubicBezTo>
                    <a:pt x="76774" y="1936"/>
                    <a:pt x="77252" y="2573"/>
                    <a:pt x="78049" y="2573"/>
                  </a:cubicBezTo>
                  <a:lnTo>
                    <a:pt x="80756" y="2573"/>
                  </a:lnTo>
                  <a:cubicBezTo>
                    <a:pt x="81393" y="2573"/>
                    <a:pt x="82190" y="2095"/>
                    <a:pt x="82190" y="1299"/>
                  </a:cubicBezTo>
                  <a:cubicBezTo>
                    <a:pt x="82190" y="503"/>
                    <a:pt x="81553" y="25"/>
                    <a:pt x="80756" y="25"/>
                  </a:cubicBezTo>
                  <a:close/>
                  <a:moveTo>
                    <a:pt x="88681" y="0"/>
                  </a:moveTo>
                  <a:cubicBezTo>
                    <a:pt x="88116" y="0"/>
                    <a:pt x="87605" y="586"/>
                    <a:pt x="87605" y="1299"/>
                  </a:cubicBezTo>
                  <a:cubicBezTo>
                    <a:pt x="87605" y="1936"/>
                    <a:pt x="88242" y="2573"/>
                    <a:pt x="88880" y="2573"/>
                  </a:cubicBezTo>
                  <a:lnTo>
                    <a:pt x="91587" y="2573"/>
                  </a:lnTo>
                  <a:cubicBezTo>
                    <a:pt x="92384" y="2573"/>
                    <a:pt x="93021" y="1936"/>
                    <a:pt x="93021" y="1299"/>
                  </a:cubicBezTo>
                  <a:cubicBezTo>
                    <a:pt x="93021" y="503"/>
                    <a:pt x="92384" y="25"/>
                    <a:pt x="91587" y="25"/>
                  </a:cubicBezTo>
                  <a:lnTo>
                    <a:pt x="88880" y="25"/>
                  </a:lnTo>
                  <a:cubicBezTo>
                    <a:pt x="88813" y="8"/>
                    <a:pt x="88747" y="0"/>
                    <a:pt x="88681" y="0"/>
                  </a:cubicBezTo>
                  <a:close/>
                  <a:moveTo>
                    <a:pt x="100029" y="25"/>
                  </a:moveTo>
                  <a:cubicBezTo>
                    <a:pt x="99233" y="25"/>
                    <a:pt x="98596" y="503"/>
                    <a:pt x="98596" y="1299"/>
                  </a:cubicBezTo>
                  <a:cubicBezTo>
                    <a:pt x="98596" y="1936"/>
                    <a:pt x="99233" y="2573"/>
                    <a:pt x="100029" y="2573"/>
                  </a:cubicBezTo>
                  <a:lnTo>
                    <a:pt x="102578" y="2573"/>
                  </a:lnTo>
                  <a:cubicBezTo>
                    <a:pt x="103374" y="2573"/>
                    <a:pt x="104011" y="2095"/>
                    <a:pt x="104011" y="1299"/>
                  </a:cubicBezTo>
                  <a:cubicBezTo>
                    <a:pt x="104011" y="503"/>
                    <a:pt x="103374" y="25"/>
                    <a:pt x="102737" y="25"/>
                  </a:cubicBezTo>
                  <a:close/>
                  <a:moveTo>
                    <a:pt x="110860" y="25"/>
                  </a:moveTo>
                  <a:cubicBezTo>
                    <a:pt x="110064" y="25"/>
                    <a:pt x="109427" y="503"/>
                    <a:pt x="109427" y="1299"/>
                  </a:cubicBezTo>
                  <a:cubicBezTo>
                    <a:pt x="109427" y="1936"/>
                    <a:pt x="110064" y="2573"/>
                    <a:pt x="110860" y="2573"/>
                  </a:cubicBezTo>
                  <a:lnTo>
                    <a:pt x="113568" y="2573"/>
                  </a:lnTo>
                  <a:cubicBezTo>
                    <a:pt x="114205" y="2573"/>
                    <a:pt x="114842" y="1936"/>
                    <a:pt x="114842" y="1299"/>
                  </a:cubicBezTo>
                  <a:cubicBezTo>
                    <a:pt x="114842" y="503"/>
                    <a:pt x="114205" y="25"/>
                    <a:pt x="113568" y="25"/>
                  </a:cubicBezTo>
                  <a:close/>
                  <a:moveTo>
                    <a:pt x="135633" y="0"/>
                  </a:moveTo>
                  <a:cubicBezTo>
                    <a:pt x="135554" y="0"/>
                    <a:pt x="135473" y="8"/>
                    <a:pt x="135390" y="25"/>
                  </a:cubicBezTo>
                  <a:lnTo>
                    <a:pt x="132682" y="25"/>
                  </a:lnTo>
                  <a:cubicBezTo>
                    <a:pt x="131885" y="25"/>
                    <a:pt x="131408" y="503"/>
                    <a:pt x="131408" y="1299"/>
                  </a:cubicBezTo>
                  <a:cubicBezTo>
                    <a:pt x="131408" y="1936"/>
                    <a:pt x="131885" y="2573"/>
                    <a:pt x="132682" y="2573"/>
                  </a:cubicBezTo>
                  <a:lnTo>
                    <a:pt x="135390" y="2573"/>
                  </a:lnTo>
                  <a:cubicBezTo>
                    <a:pt x="136186" y="2573"/>
                    <a:pt x="136823" y="1936"/>
                    <a:pt x="136823" y="1299"/>
                  </a:cubicBezTo>
                  <a:cubicBezTo>
                    <a:pt x="136823" y="586"/>
                    <a:pt x="136312" y="0"/>
                    <a:pt x="135633" y="0"/>
                  </a:cubicBezTo>
                  <a:close/>
                  <a:moveTo>
                    <a:pt x="143672" y="25"/>
                  </a:moveTo>
                  <a:cubicBezTo>
                    <a:pt x="142876" y="25"/>
                    <a:pt x="142239" y="503"/>
                    <a:pt x="142239" y="1299"/>
                  </a:cubicBezTo>
                  <a:cubicBezTo>
                    <a:pt x="142239" y="1936"/>
                    <a:pt x="142876" y="2573"/>
                    <a:pt x="143672" y="2573"/>
                  </a:cubicBezTo>
                  <a:lnTo>
                    <a:pt x="146380" y="2573"/>
                  </a:lnTo>
                  <a:cubicBezTo>
                    <a:pt x="147176" y="2573"/>
                    <a:pt x="147654" y="1936"/>
                    <a:pt x="147654" y="1299"/>
                  </a:cubicBezTo>
                  <a:cubicBezTo>
                    <a:pt x="147654" y="503"/>
                    <a:pt x="147176" y="25"/>
                    <a:pt x="146380" y="25"/>
                  </a:cubicBezTo>
                  <a:close/>
                  <a:moveTo>
                    <a:pt x="157569" y="0"/>
                  </a:moveTo>
                  <a:cubicBezTo>
                    <a:pt x="157503" y="0"/>
                    <a:pt x="157437" y="8"/>
                    <a:pt x="157370" y="25"/>
                  </a:cubicBezTo>
                  <a:lnTo>
                    <a:pt x="154663" y="25"/>
                  </a:lnTo>
                  <a:cubicBezTo>
                    <a:pt x="153866" y="25"/>
                    <a:pt x="153229" y="503"/>
                    <a:pt x="153229" y="1299"/>
                  </a:cubicBezTo>
                  <a:cubicBezTo>
                    <a:pt x="153229" y="1936"/>
                    <a:pt x="153866" y="2573"/>
                    <a:pt x="154663" y="2573"/>
                  </a:cubicBezTo>
                  <a:lnTo>
                    <a:pt x="157370" y="2573"/>
                  </a:lnTo>
                  <a:cubicBezTo>
                    <a:pt x="158008" y="2573"/>
                    <a:pt x="158645" y="1936"/>
                    <a:pt x="158645" y="1299"/>
                  </a:cubicBezTo>
                  <a:cubicBezTo>
                    <a:pt x="158645" y="586"/>
                    <a:pt x="158134" y="0"/>
                    <a:pt x="157569" y="0"/>
                  </a:cubicBezTo>
                  <a:close/>
                  <a:moveTo>
                    <a:pt x="168445" y="0"/>
                  </a:moveTo>
                  <a:cubicBezTo>
                    <a:pt x="168366" y="0"/>
                    <a:pt x="168285" y="8"/>
                    <a:pt x="168202" y="25"/>
                  </a:cubicBezTo>
                  <a:lnTo>
                    <a:pt x="165494" y="25"/>
                  </a:lnTo>
                  <a:cubicBezTo>
                    <a:pt x="164857" y="25"/>
                    <a:pt x="164220" y="503"/>
                    <a:pt x="164220" y="1299"/>
                  </a:cubicBezTo>
                  <a:cubicBezTo>
                    <a:pt x="164220" y="1936"/>
                    <a:pt x="164857" y="2573"/>
                    <a:pt x="165494" y="2573"/>
                  </a:cubicBezTo>
                  <a:lnTo>
                    <a:pt x="168202" y="2573"/>
                  </a:lnTo>
                  <a:cubicBezTo>
                    <a:pt x="168998" y="2573"/>
                    <a:pt x="169635" y="1936"/>
                    <a:pt x="169635" y="1299"/>
                  </a:cubicBezTo>
                  <a:cubicBezTo>
                    <a:pt x="169635" y="586"/>
                    <a:pt x="169124" y="0"/>
                    <a:pt x="168445" y="0"/>
                  </a:cubicBezTo>
                  <a:close/>
                  <a:moveTo>
                    <a:pt x="124802" y="0"/>
                  </a:moveTo>
                  <a:cubicBezTo>
                    <a:pt x="124723" y="0"/>
                    <a:pt x="124642" y="8"/>
                    <a:pt x="124559" y="25"/>
                  </a:cubicBezTo>
                  <a:lnTo>
                    <a:pt x="121851" y="25"/>
                  </a:lnTo>
                  <a:cubicBezTo>
                    <a:pt x="121054" y="25"/>
                    <a:pt x="120577" y="503"/>
                    <a:pt x="120577" y="1299"/>
                  </a:cubicBezTo>
                  <a:cubicBezTo>
                    <a:pt x="120577" y="1936"/>
                    <a:pt x="121054" y="2573"/>
                    <a:pt x="121851" y="2573"/>
                  </a:cubicBezTo>
                  <a:lnTo>
                    <a:pt x="124559" y="2573"/>
                  </a:lnTo>
                  <a:cubicBezTo>
                    <a:pt x="124625" y="2590"/>
                    <a:pt x="124693" y="2598"/>
                    <a:pt x="124762" y="2598"/>
                  </a:cubicBezTo>
                  <a:cubicBezTo>
                    <a:pt x="125353" y="2598"/>
                    <a:pt x="125992" y="2012"/>
                    <a:pt x="125992" y="1299"/>
                  </a:cubicBezTo>
                  <a:cubicBezTo>
                    <a:pt x="125992" y="586"/>
                    <a:pt x="125481" y="0"/>
                    <a:pt x="124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857250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5" y="1"/>
                  </a:moveTo>
                  <a:cubicBezTo>
                    <a:pt x="479" y="1"/>
                    <a:pt x="1" y="479"/>
                    <a:pt x="1" y="1275"/>
                  </a:cubicBezTo>
                  <a:cubicBezTo>
                    <a:pt x="1" y="1912"/>
                    <a:pt x="479" y="2549"/>
                    <a:pt x="1275" y="2549"/>
                  </a:cubicBezTo>
                  <a:lnTo>
                    <a:pt x="2709" y="2549"/>
                  </a:lnTo>
                  <a:cubicBezTo>
                    <a:pt x="3346" y="2549"/>
                    <a:pt x="3983" y="1912"/>
                    <a:pt x="3983" y="1275"/>
                  </a:cubicBezTo>
                  <a:cubicBezTo>
                    <a:pt x="3983" y="479"/>
                    <a:pt x="3346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796908" y="298141"/>
            <a:ext cx="867407" cy="742183"/>
            <a:chOff x="365095" y="232157"/>
            <a:chExt cx="5699125" cy="4879575"/>
          </a:xfrm>
        </p:grpSpPr>
        <p:sp>
          <p:nvSpPr>
            <p:cNvPr id="188" name="Google Shape;188;p6"/>
            <p:cNvSpPr/>
            <p:nvPr/>
          </p:nvSpPr>
          <p:spPr>
            <a:xfrm>
              <a:off x="365095" y="232157"/>
              <a:ext cx="5699125" cy="4879575"/>
            </a:xfrm>
            <a:custGeom>
              <a:avLst/>
              <a:gdLst/>
              <a:ahLst/>
              <a:cxnLst/>
              <a:rect l="l" t="t" r="r" b="b"/>
              <a:pathLst>
                <a:path w="227965" h="195183" extrusionOk="0">
                  <a:moveTo>
                    <a:pt x="130175" y="11033"/>
                  </a:moveTo>
                  <a:cubicBezTo>
                    <a:pt x="178435" y="11033"/>
                    <a:pt x="217170" y="49768"/>
                    <a:pt x="217170" y="97393"/>
                  </a:cubicBezTo>
                  <a:cubicBezTo>
                    <a:pt x="217170" y="149837"/>
                    <a:pt x="174393" y="184530"/>
                    <a:pt x="129813" y="184530"/>
                  </a:cubicBezTo>
                  <a:cubicBezTo>
                    <a:pt x="108540" y="184530"/>
                    <a:pt x="86856" y="176629"/>
                    <a:pt x="69215" y="158988"/>
                  </a:cubicBezTo>
                  <a:cubicBezTo>
                    <a:pt x="13970" y="104378"/>
                    <a:pt x="53340" y="11033"/>
                    <a:pt x="130175" y="11033"/>
                  </a:cubicBezTo>
                  <a:close/>
                  <a:moveTo>
                    <a:pt x="129604" y="1"/>
                  </a:moveTo>
                  <a:cubicBezTo>
                    <a:pt x="105665" y="1"/>
                    <a:pt x="81306" y="8897"/>
                    <a:pt x="61595" y="28813"/>
                  </a:cubicBezTo>
                  <a:cubicBezTo>
                    <a:pt x="0" y="89773"/>
                    <a:pt x="43815" y="195183"/>
                    <a:pt x="130175" y="195183"/>
                  </a:cubicBezTo>
                  <a:cubicBezTo>
                    <a:pt x="184150" y="194548"/>
                    <a:pt x="227330" y="151368"/>
                    <a:pt x="227965" y="97393"/>
                  </a:cubicBezTo>
                  <a:cubicBezTo>
                    <a:pt x="227965" y="38957"/>
                    <a:pt x="179702" y="1"/>
                    <a:pt x="129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714500" y="992250"/>
              <a:ext cx="1825625" cy="1564150"/>
            </a:xfrm>
            <a:custGeom>
              <a:avLst/>
              <a:gdLst/>
              <a:ahLst/>
              <a:cxnLst/>
              <a:rect l="l" t="t" r="r" b="b"/>
              <a:pathLst>
                <a:path w="73025" h="62566" extrusionOk="0">
                  <a:moveTo>
                    <a:pt x="41275" y="10475"/>
                  </a:moveTo>
                  <a:cubicBezTo>
                    <a:pt x="52705" y="10475"/>
                    <a:pt x="62230" y="20000"/>
                    <a:pt x="62230" y="31430"/>
                  </a:cubicBezTo>
                  <a:cubicBezTo>
                    <a:pt x="62230" y="43884"/>
                    <a:pt x="52064" y="52273"/>
                    <a:pt x="41358" y="52273"/>
                  </a:cubicBezTo>
                  <a:cubicBezTo>
                    <a:pt x="36234" y="52273"/>
                    <a:pt x="30986" y="50351"/>
                    <a:pt x="26670" y="46035"/>
                  </a:cubicBezTo>
                  <a:cubicBezTo>
                    <a:pt x="13335" y="33335"/>
                    <a:pt x="22860" y="10475"/>
                    <a:pt x="41275" y="10475"/>
                  </a:cubicBezTo>
                  <a:close/>
                  <a:moveTo>
                    <a:pt x="41524" y="0"/>
                  </a:moveTo>
                  <a:cubicBezTo>
                    <a:pt x="33857" y="0"/>
                    <a:pt x="26042" y="2848"/>
                    <a:pt x="19685" y="9205"/>
                  </a:cubicBezTo>
                  <a:cubicBezTo>
                    <a:pt x="0" y="28890"/>
                    <a:pt x="13335" y="62545"/>
                    <a:pt x="41275" y="62545"/>
                  </a:cubicBezTo>
                  <a:cubicBezTo>
                    <a:pt x="41665" y="62559"/>
                    <a:pt x="42053" y="62566"/>
                    <a:pt x="42438" y="62566"/>
                  </a:cubicBezTo>
                  <a:cubicBezTo>
                    <a:pt x="59661" y="62566"/>
                    <a:pt x="73025" y="48820"/>
                    <a:pt x="73025" y="31430"/>
                  </a:cubicBezTo>
                  <a:cubicBezTo>
                    <a:pt x="73025" y="12513"/>
                    <a:pt x="57598" y="0"/>
                    <a:pt x="4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6"/>
          <p:cNvSpPr/>
          <p:nvPr/>
        </p:nvSpPr>
        <p:spPr>
          <a:xfrm>
            <a:off x="7526550" y="2627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8445300" y="10672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"/>
          <p:cNvSpPr/>
          <p:nvPr/>
        </p:nvSpPr>
        <p:spPr>
          <a:xfrm flipH="1">
            <a:off x="3376450" y="322938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"/>
          <p:cNvSpPr/>
          <p:nvPr/>
        </p:nvSpPr>
        <p:spPr>
          <a:xfrm flipH="1">
            <a:off x="6489075" y="1995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"/>
          <p:cNvSpPr/>
          <p:nvPr/>
        </p:nvSpPr>
        <p:spPr>
          <a:xfrm flipH="1">
            <a:off x="4343963" y="3930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00A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 Regular"/>
              <a:buNone/>
              <a:defRPr sz="28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  <p:sldLayoutId id="2147483667" r:id="rId15"/>
    <p:sldLayoutId id="2147483671" r:id="rId16"/>
    <p:sldLayoutId id="2147483672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rorogo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0"/>
          <p:cNvSpPr txBox="1">
            <a:spLocks noGrp="1"/>
          </p:cNvSpPr>
          <p:nvPr>
            <p:ph type="ctrTitle"/>
          </p:nvPr>
        </p:nvSpPr>
        <p:spPr>
          <a:xfrm>
            <a:off x="701100" y="1828800"/>
            <a:ext cx="7704000" cy="9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PROJECT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KESSLER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31" name="Google Shape;1031;p30"/>
          <p:cNvSpPr txBox="1">
            <a:spLocks noGrp="1"/>
          </p:cNvSpPr>
          <p:nvPr>
            <p:ph type="subTitle" idx="1"/>
          </p:nvPr>
        </p:nvSpPr>
        <p:spPr>
          <a:xfrm>
            <a:off x="2326200" y="2715875"/>
            <a:ext cx="44538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</a:t>
            </a:r>
            <a:r>
              <a:rPr lang="en" err="1"/>
              <a:t>Órbita</a:t>
            </a:r>
            <a:r>
              <a:rPr lang="en"/>
              <a:t> </a:t>
            </a:r>
            <a:r>
              <a:rPr lang="en-US" err="1"/>
              <a:t>Limpia</a:t>
            </a:r>
          </a:p>
        </p:txBody>
      </p:sp>
      <p:sp>
        <p:nvSpPr>
          <p:cNvPr id="1032" name="Google Shape;1032;p30"/>
          <p:cNvSpPr/>
          <p:nvPr/>
        </p:nvSpPr>
        <p:spPr>
          <a:xfrm>
            <a:off x="4675900" y="17707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AC78A-392C-4416-8844-200521D1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474992"/>
            <a:ext cx="1905266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5113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PROBLEMÁTICA</a:t>
            </a:r>
            <a:r>
              <a:rPr lang="en"/>
              <a:t> BASURA ESPACIAL</a:t>
            </a:r>
            <a:endParaRPr/>
          </a:p>
        </p:txBody>
      </p:sp>
      <p:sp>
        <p:nvSpPr>
          <p:cNvPr id="1038" name="Google Shape;1038;p31"/>
          <p:cNvSpPr txBox="1">
            <a:spLocks noGrp="1"/>
          </p:cNvSpPr>
          <p:nvPr>
            <p:ph type="body" idx="1"/>
          </p:nvPr>
        </p:nvSpPr>
        <p:spPr>
          <a:xfrm>
            <a:off x="1624050" y="1652866"/>
            <a:ext cx="4429420" cy="459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1) Imposibilita el envío de satélites al espacio.</a:t>
            </a:r>
          </a:p>
        </p:txBody>
      </p:sp>
      <p:grpSp>
        <p:nvGrpSpPr>
          <p:cNvPr id="4" name="Google Shape;10346;p85">
            <a:extLst>
              <a:ext uri="{FF2B5EF4-FFF2-40B4-BE49-F238E27FC236}">
                <a16:creationId xmlns:a16="http://schemas.microsoft.com/office/drawing/2014/main" id="{198EC2E2-FB7E-4A5E-A132-F92157BF5857}"/>
              </a:ext>
            </a:extLst>
          </p:cNvPr>
          <p:cNvGrpSpPr/>
          <p:nvPr/>
        </p:nvGrpSpPr>
        <p:grpSpPr>
          <a:xfrm>
            <a:off x="775715" y="3126774"/>
            <a:ext cx="693004" cy="572700"/>
            <a:chOff x="-25844850" y="2357750"/>
            <a:chExt cx="296175" cy="279625"/>
          </a:xfrm>
        </p:grpSpPr>
        <p:sp>
          <p:nvSpPr>
            <p:cNvPr id="5" name="Google Shape;10347;p85">
              <a:extLst>
                <a:ext uri="{FF2B5EF4-FFF2-40B4-BE49-F238E27FC236}">
                  <a16:creationId xmlns:a16="http://schemas.microsoft.com/office/drawing/2014/main" id="{6E6F4940-5667-452D-A4CD-2CF1DF451572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48;p85">
              <a:extLst>
                <a:ext uri="{FF2B5EF4-FFF2-40B4-BE49-F238E27FC236}">
                  <a16:creationId xmlns:a16="http://schemas.microsoft.com/office/drawing/2014/main" id="{1C8CBC57-1CBC-489F-8F24-24CF241C325F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49;p85">
              <a:extLst>
                <a:ext uri="{FF2B5EF4-FFF2-40B4-BE49-F238E27FC236}">
                  <a16:creationId xmlns:a16="http://schemas.microsoft.com/office/drawing/2014/main" id="{035A9583-9AD7-4D27-B22B-4BE1A43AB6E5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50;p85">
              <a:extLst>
                <a:ext uri="{FF2B5EF4-FFF2-40B4-BE49-F238E27FC236}">
                  <a16:creationId xmlns:a16="http://schemas.microsoft.com/office/drawing/2014/main" id="{E9EE6608-F0B1-471F-9827-57EC0793016F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51;p85">
              <a:extLst>
                <a:ext uri="{FF2B5EF4-FFF2-40B4-BE49-F238E27FC236}">
                  <a16:creationId xmlns:a16="http://schemas.microsoft.com/office/drawing/2014/main" id="{F3882AEB-A280-4B4D-BE16-28CB1DD27E97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52;p85">
              <a:extLst>
                <a:ext uri="{FF2B5EF4-FFF2-40B4-BE49-F238E27FC236}">
                  <a16:creationId xmlns:a16="http://schemas.microsoft.com/office/drawing/2014/main" id="{697627A3-9A9A-44DF-B324-CC994664E94B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38;p31">
            <a:extLst>
              <a:ext uri="{FF2B5EF4-FFF2-40B4-BE49-F238E27FC236}">
                <a16:creationId xmlns:a16="http://schemas.microsoft.com/office/drawing/2014/main" id="{0D216998-3639-4B1E-A260-E9B8F8F55089}"/>
              </a:ext>
            </a:extLst>
          </p:cNvPr>
          <p:cNvSpPr txBox="1">
            <a:spLocks/>
          </p:cNvSpPr>
          <p:nvPr/>
        </p:nvSpPr>
        <p:spPr>
          <a:xfrm>
            <a:off x="1624050" y="2394950"/>
            <a:ext cx="4429420" cy="40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swald Regular"/>
              <a:buAutoNum type="arabicPeriod"/>
              <a:defRPr sz="1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rgbClr val="282B2D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2) Pérdida de los beneficios que nos proporcionan los satélites en nuestra vida diaria.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DDA325-D740-4C8E-A4E7-A02C52BA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9" y="2394950"/>
            <a:ext cx="459376" cy="459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2AD012-D03E-4C1E-BF69-B329C315C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05870" y="2017528"/>
            <a:ext cx="1395596" cy="1395596"/>
          </a:xfrm>
          <a:prstGeom prst="rect">
            <a:avLst/>
          </a:prstGeom>
        </p:spPr>
      </p:pic>
      <p:sp>
        <p:nvSpPr>
          <p:cNvPr id="15" name="Google Shape;1038;p31">
            <a:extLst>
              <a:ext uri="{FF2B5EF4-FFF2-40B4-BE49-F238E27FC236}">
                <a16:creationId xmlns:a16="http://schemas.microsoft.com/office/drawing/2014/main" id="{DB124106-37D4-4872-B82E-E36FDFAFAD70}"/>
              </a:ext>
            </a:extLst>
          </p:cNvPr>
          <p:cNvSpPr txBox="1">
            <a:spLocks/>
          </p:cNvSpPr>
          <p:nvPr/>
        </p:nvSpPr>
        <p:spPr>
          <a:xfrm>
            <a:off x="1624050" y="3249428"/>
            <a:ext cx="4581820" cy="59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swald Regular"/>
              <a:buAutoNum type="arabicPeriod"/>
              <a:defRPr sz="1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rgbClr val="282B2D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</a:rPr>
              <a:t>3) Frecuentes accidentes que aumentan la basura espacial. En 2009 el </a:t>
            </a:r>
            <a:r>
              <a:rPr lang="es-ES" err="1">
                <a:solidFill>
                  <a:schemeClr val="lt1"/>
                </a:solidFill>
              </a:rPr>
              <a:t>Iridium</a:t>
            </a:r>
            <a:r>
              <a:rPr lang="es-ES">
                <a:solidFill>
                  <a:schemeClr val="lt1"/>
                </a:solidFill>
              </a:rPr>
              <a:t> 33</a:t>
            </a:r>
          </a:p>
        </p:txBody>
      </p:sp>
      <p:grpSp>
        <p:nvGrpSpPr>
          <p:cNvPr id="19" name="Google Shape;1505;p73">
            <a:extLst>
              <a:ext uri="{FF2B5EF4-FFF2-40B4-BE49-F238E27FC236}">
                <a16:creationId xmlns:a16="http://schemas.microsoft.com/office/drawing/2014/main" id="{489831C1-825B-47F5-950C-44E0BE98918A}"/>
              </a:ext>
            </a:extLst>
          </p:cNvPr>
          <p:cNvGrpSpPr/>
          <p:nvPr/>
        </p:nvGrpSpPr>
        <p:grpSpPr>
          <a:xfrm>
            <a:off x="4520040" y="3909884"/>
            <a:ext cx="3787111" cy="616946"/>
            <a:chOff x="238125" y="2296025"/>
            <a:chExt cx="6992450" cy="955700"/>
          </a:xfrm>
        </p:grpSpPr>
        <p:sp>
          <p:nvSpPr>
            <p:cNvPr id="20" name="Google Shape;1506;p73">
              <a:extLst>
                <a:ext uri="{FF2B5EF4-FFF2-40B4-BE49-F238E27FC236}">
                  <a16:creationId xmlns:a16="http://schemas.microsoft.com/office/drawing/2014/main" id="{AEF90C93-BF1F-41B0-8081-4E2E54F1D69E}"/>
                </a:ext>
              </a:extLst>
            </p:cNvPr>
            <p:cNvSpPr/>
            <p:nvPr/>
          </p:nvSpPr>
          <p:spPr>
            <a:xfrm>
              <a:off x="4988675" y="2523100"/>
              <a:ext cx="844200" cy="501650"/>
            </a:xfrm>
            <a:custGeom>
              <a:avLst/>
              <a:gdLst/>
              <a:ahLst/>
              <a:cxnLst/>
              <a:rect l="l" t="t" r="r" b="b"/>
              <a:pathLst>
                <a:path w="33768" h="20066" extrusionOk="0">
                  <a:moveTo>
                    <a:pt x="23754" y="2605"/>
                  </a:moveTo>
                  <a:cubicBezTo>
                    <a:pt x="24962" y="2605"/>
                    <a:pt x="26070" y="3062"/>
                    <a:pt x="27078" y="3819"/>
                  </a:cubicBezTo>
                  <a:cubicBezTo>
                    <a:pt x="30741" y="7164"/>
                    <a:pt x="30741" y="12898"/>
                    <a:pt x="27078" y="16243"/>
                  </a:cubicBezTo>
                  <a:cubicBezTo>
                    <a:pt x="26070" y="16999"/>
                    <a:pt x="24962" y="17456"/>
                    <a:pt x="23754" y="17456"/>
                  </a:cubicBezTo>
                  <a:cubicBezTo>
                    <a:pt x="23435" y="17456"/>
                    <a:pt x="23110" y="17424"/>
                    <a:pt x="22777" y="17358"/>
                  </a:cubicBezTo>
                  <a:cubicBezTo>
                    <a:pt x="18795" y="16561"/>
                    <a:pt x="9079" y="12261"/>
                    <a:pt x="4460" y="10031"/>
                  </a:cubicBezTo>
                  <a:cubicBezTo>
                    <a:pt x="9079" y="7960"/>
                    <a:pt x="18795" y="3500"/>
                    <a:pt x="22777" y="2704"/>
                  </a:cubicBezTo>
                  <a:cubicBezTo>
                    <a:pt x="23110" y="2637"/>
                    <a:pt x="23435" y="2605"/>
                    <a:pt x="23754" y="2605"/>
                  </a:cubicBezTo>
                  <a:close/>
                  <a:moveTo>
                    <a:pt x="23770" y="0"/>
                  </a:moveTo>
                  <a:cubicBezTo>
                    <a:pt x="23278" y="0"/>
                    <a:pt x="22785" y="51"/>
                    <a:pt x="22299" y="155"/>
                  </a:cubicBezTo>
                  <a:cubicBezTo>
                    <a:pt x="16565" y="1270"/>
                    <a:pt x="1434" y="8597"/>
                    <a:pt x="797" y="8916"/>
                  </a:cubicBezTo>
                  <a:cubicBezTo>
                    <a:pt x="319" y="9075"/>
                    <a:pt x="0" y="9553"/>
                    <a:pt x="0" y="10031"/>
                  </a:cubicBezTo>
                  <a:cubicBezTo>
                    <a:pt x="0" y="10508"/>
                    <a:pt x="319" y="10986"/>
                    <a:pt x="797" y="11146"/>
                  </a:cubicBezTo>
                  <a:cubicBezTo>
                    <a:pt x="1434" y="11623"/>
                    <a:pt x="16565" y="18791"/>
                    <a:pt x="22299" y="19906"/>
                  </a:cubicBezTo>
                  <a:cubicBezTo>
                    <a:pt x="22777" y="20065"/>
                    <a:pt x="23255" y="20065"/>
                    <a:pt x="23733" y="20065"/>
                  </a:cubicBezTo>
                  <a:cubicBezTo>
                    <a:pt x="25485" y="20065"/>
                    <a:pt x="27237" y="19428"/>
                    <a:pt x="28671" y="18313"/>
                  </a:cubicBezTo>
                  <a:cubicBezTo>
                    <a:pt x="33768" y="14013"/>
                    <a:pt x="33768" y="6049"/>
                    <a:pt x="28671" y="1907"/>
                  </a:cubicBezTo>
                  <a:cubicBezTo>
                    <a:pt x="27300" y="661"/>
                    <a:pt x="25539" y="0"/>
                    <a:pt x="23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7;p73">
              <a:extLst>
                <a:ext uri="{FF2B5EF4-FFF2-40B4-BE49-F238E27FC236}">
                  <a16:creationId xmlns:a16="http://schemas.microsoft.com/office/drawing/2014/main" id="{7B3445BE-4512-47C0-A841-7C9C98822EA7}"/>
                </a:ext>
              </a:extLst>
            </p:cNvPr>
            <p:cNvSpPr/>
            <p:nvPr/>
          </p:nvSpPr>
          <p:spPr>
            <a:xfrm>
              <a:off x="5840825" y="2296025"/>
              <a:ext cx="1389750" cy="955700"/>
            </a:xfrm>
            <a:custGeom>
              <a:avLst/>
              <a:gdLst/>
              <a:ahLst/>
              <a:cxnLst/>
              <a:rect l="l" t="t" r="r" b="b"/>
              <a:pathLst>
                <a:path w="55590" h="38228" extrusionOk="0">
                  <a:moveTo>
                    <a:pt x="7805" y="2708"/>
                  </a:moveTo>
                  <a:cubicBezTo>
                    <a:pt x="13061" y="2708"/>
                    <a:pt x="17680" y="5734"/>
                    <a:pt x="19751" y="10512"/>
                  </a:cubicBezTo>
                  <a:cubicBezTo>
                    <a:pt x="20229" y="11309"/>
                    <a:pt x="21025" y="11787"/>
                    <a:pt x="21981" y="11787"/>
                  </a:cubicBezTo>
                  <a:lnTo>
                    <a:pt x="45873" y="11787"/>
                  </a:lnTo>
                  <a:cubicBezTo>
                    <a:pt x="55589" y="11787"/>
                    <a:pt x="55589" y="26441"/>
                    <a:pt x="45873" y="26441"/>
                  </a:cubicBezTo>
                  <a:lnTo>
                    <a:pt x="21981" y="26441"/>
                  </a:lnTo>
                  <a:cubicBezTo>
                    <a:pt x="21025" y="26441"/>
                    <a:pt x="20229" y="26918"/>
                    <a:pt x="19751" y="27715"/>
                  </a:cubicBezTo>
                  <a:cubicBezTo>
                    <a:pt x="17680" y="32493"/>
                    <a:pt x="13061" y="35519"/>
                    <a:pt x="7805" y="35519"/>
                  </a:cubicBezTo>
                  <a:lnTo>
                    <a:pt x="7646" y="35519"/>
                  </a:lnTo>
                  <a:lnTo>
                    <a:pt x="7646" y="27715"/>
                  </a:lnTo>
                  <a:cubicBezTo>
                    <a:pt x="7646" y="27078"/>
                    <a:pt x="7009" y="26441"/>
                    <a:pt x="6212" y="26441"/>
                  </a:cubicBezTo>
                  <a:lnTo>
                    <a:pt x="5894" y="26441"/>
                  </a:lnTo>
                  <a:cubicBezTo>
                    <a:pt x="4142" y="26441"/>
                    <a:pt x="2549" y="25007"/>
                    <a:pt x="2708" y="23096"/>
                  </a:cubicBezTo>
                  <a:lnTo>
                    <a:pt x="2708" y="15132"/>
                  </a:lnTo>
                  <a:cubicBezTo>
                    <a:pt x="2549" y="13220"/>
                    <a:pt x="4142" y="11787"/>
                    <a:pt x="5894" y="11787"/>
                  </a:cubicBezTo>
                  <a:lnTo>
                    <a:pt x="6212" y="11787"/>
                  </a:lnTo>
                  <a:cubicBezTo>
                    <a:pt x="7009" y="11787"/>
                    <a:pt x="7646" y="11150"/>
                    <a:pt x="7646" y="10512"/>
                  </a:cubicBezTo>
                  <a:lnTo>
                    <a:pt x="7646" y="2708"/>
                  </a:lnTo>
                  <a:close/>
                  <a:moveTo>
                    <a:pt x="6212" y="0"/>
                  </a:moveTo>
                  <a:cubicBezTo>
                    <a:pt x="5416" y="0"/>
                    <a:pt x="4938" y="478"/>
                    <a:pt x="4938" y="1274"/>
                  </a:cubicBezTo>
                  <a:lnTo>
                    <a:pt x="4938" y="9238"/>
                  </a:lnTo>
                  <a:cubicBezTo>
                    <a:pt x="2071" y="9716"/>
                    <a:pt x="0" y="12265"/>
                    <a:pt x="0" y="15132"/>
                  </a:cubicBezTo>
                  <a:lnTo>
                    <a:pt x="0" y="23096"/>
                  </a:lnTo>
                  <a:cubicBezTo>
                    <a:pt x="0" y="25963"/>
                    <a:pt x="2071" y="28511"/>
                    <a:pt x="4938" y="28989"/>
                  </a:cubicBezTo>
                  <a:lnTo>
                    <a:pt x="4938" y="36953"/>
                  </a:lnTo>
                  <a:cubicBezTo>
                    <a:pt x="4938" y="37590"/>
                    <a:pt x="5575" y="38227"/>
                    <a:pt x="6212" y="38227"/>
                  </a:cubicBezTo>
                  <a:lnTo>
                    <a:pt x="7805" y="38227"/>
                  </a:lnTo>
                  <a:cubicBezTo>
                    <a:pt x="14017" y="38227"/>
                    <a:pt x="19592" y="34564"/>
                    <a:pt x="22140" y="28989"/>
                  </a:cubicBezTo>
                  <a:lnTo>
                    <a:pt x="45714" y="28989"/>
                  </a:lnTo>
                  <a:cubicBezTo>
                    <a:pt x="51129" y="28989"/>
                    <a:pt x="55589" y="24529"/>
                    <a:pt x="55589" y="19114"/>
                  </a:cubicBezTo>
                  <a:cubicBezTo>
                    <a:pt x="55589" y="13539"/>
                    <a:pt x="51129" y="9079"/>
                    <a:pt x="45714" y="9079"/>
                  </a:cubicBezTo>
                  <a:lnTo>
                    <a:pt x="21981" y="9079"/>
                  </a:lnTo>
                  <a:cubicBezTo>
                    <a:pt x="19433" y="3504"/>
                    <a:pt x="13858" y="0"/>
                    <a:pt x="7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8;p73">
              <a:extLst>
                <a:ext uri="{FF2B5EF4-FFF2-40B4-BE49-F238E27FC236}">
                  <a16:creationId xmlns:a16="http://schemas.microsoft.com/office/drawing/2014/main" id="{F410CE43-F345-4211-A50C-100476910610}"/>
                </a:ext>
              </a:extLst>
            </p:cNvPr>
            <p:cNvSpPr/>
            <p:nvPr/>
          </p:nvSpPr>
          <p:spPr>
            <a:xfrm>
              <a:off x="6450075" y="2607900"/>
              <a:ext cx="390250" cy="337200"/>
            </a:xfrm>
            <a:custGeom>
              <a:avLst/>
              <a:gdLst/>
              <a:ahLst/>
              <a:cxnLst/>
              <a:rect l="l" t="t" r="r" b="b"/>
              <a:pathLst>
                <a:path w="15610" h="13488" extrusionOk="0">
                  <a:moveTo>
                    <a:pt x="8920" y="2657"/>
                  </a:moveTo>
                  <a:cubicBezTo>
                    <a:pt x="11150" y="2657"/>
                    <a:pt x="12902" y="4409"/>
                    <a:pt x="12902" y="6639"/>
                  </a:cubicBezTo>
                  <a:cubicBezTo>
                    <a:pt x="12902" y="9027"/>
                    <a:pt x="10903" y="10676"/>
                    <a:pt x="8824" y="10676"/>
                  </a:cubicBezTo>
                  <a:cubicBezTo>
                    <a:pt x="7853" y="10676"/>
                    <a:pt x="6864" y="10317"/>
                    <a:pt x="6053" y="9506"/>
                  </a:cubicBezTo>
                  <a:cubicBezTo>
                    <a:pt x="3504" y="6957"/>
                    <a:pt x="5257" y="2657"/>
                    <a:pt x="8920" y="2657"/>
                  </a:cubicBezTo>
                  <a:close/>
                  <a:moveTo>
                    <a:pt x="8889" y="1"/>
                  </a:moveTo>
                  <a:cubicBezTo>
                    <a:pt x="7233" y="1"/>
                    <a:pt x="5536" y="625"/>
                    <a:pt x="4142" y="2019"/>
                  </a:cubicBezTo>
                  <a:cubicBezTo>
                    <a:pt x="0" y="6161"/>
                    <a:pt x="2867" y="13488"/>
                    <a:pt x="8920" y="13488"/>
                  </a:cubicBezTo>
                  <a:cubicBezTo>
                    <a:pt x="12583" y="13328"/>
                    <a:pt x="15610" y="10461"/>
                    <a:pt x="15610" y="6798"/>
                  </a:cubicBezTo>
                  <a:cubicBezTo>
                    <a:pt x="15610" y="2708"/>
                    <a:pt x="12338" y="1"/>
                    <a:pt x="8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9;p73">
              <a:extLst>
                <a:ext uri="{FF2B5EF4-FFF2-40B4-BE49-F238E27FC236}">
                  <a16:creationId xmlns:a16="http://schemas.microsoft.com/office/drawing/2014/main" id="{087E822A-22C9-4C3D-A541-96366F98B7CD}"/>
                </a:ext>
              </a:extLst>
            </p:cNvPr>
            <p:cNvSpPr/>
            <p:nvPr/>
          </p:nvSpPr>
          <p:spPr>
            <a:xfrm>
              <a:off x="238125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4" y="1"/>
                  </a:moveTo>
                  <a:cubicBezTo>
                    <a:pt x="637" y="1"/>
                    <a:pt x="0" y="479"/>
                    <a:pt x="0" y="1275"/>
                  </a:cubicBezTo>
                  <a:cubicBezTo>
                    <a:pt x="0" y="1912"/>
                    <a:pt x="637" y="2549"/>
                    <a:pt x="1274" y="2549"/>
                  </a:cubicBezTo>
                  <a:lnTo>
                    <a:pt x="2708" y="2549"/>
                  </a:lnTo>
                  <a:cubicBezTo>
                    <a:pt x="3345" y="2549"/>
                    <a:pt x="3982" y="1912"/>
                    <a:pt x="3982" y="1275"/>
                  </a:cubicBezTo>
                  <a:cubicBezTo>
                    <a:pt x="3982" y="479"/>
                    <a:pt x="3345" y="1"/>
                    <a:pt x="2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0;p73">
              <a:extLst>
                <a:ext uri="{FF2B5EF4-FFF2-40B4-BE49-F238E27FC236}">
                  <a16:creationId xmlns:a16="http://schemas.microsoft.com/office/drawing/2014/main" id="{F47FA655-0DE6-420C-A47C-9F8052DC4B69}"/>
                </a:ext>
              </a:extLst>
            </p:cNvPr>
            <p:cNvSpPr/>
            <p:nvPr/>
          </p:nvSpPr>
          <p:spPr>
            <a:xfrm>
              <a:off x="477025" y="2745375"/>
              <a:ext cx="4240900" cy="64950"/>
            </a:xfrm>
            <a:custGeom>
              <a:avLst/>
              <a:gdLst/>
              <a:ahLst/>
              <a:cxnLst/>
              <a:rect l="l" t="t" r="r" b="b"/>
              <a:pathLst>
                <a:path w="169636" h="2598" extrusionOk="0">
                  <a:moveTo>
                    <a:pt x="1076" y="0"/>
                  </a:moveTo>
                  <a:cubicBezTo>
                    <a:pt x="512" y="0"/>
                    <a:pt x="1" y="586"/>
                    <a:pt x="1" y="1299"/>
                  </a:cubicBezTo>
                  <a:cubicBezTo>
                    <a:pt x="1" y="1936"/>
                    <a:pt x="638" y="2573"/>
                    <a:pt x="1275" y="2573"/>
                  </a:cubicBezTo>
                  <a:lnTo>
                    <a:pt x="4142" y="2573"/>
                  </a:lnTo>
                  <a:cubicBezTo>
                    <a:pt x="4779" y="2573"/>
                    <a:pt x="5416" y="1936"/>
                    <a:pt x="5416" y="1299"/>
                  </a:cubicBezTo>
                  <a:cubicBezTo>
                    <a:pt x="5416" y="503"/>
                    <a:pt x="4779" y="25"/>
                    <a:pt x="4142" y="25"/>
                  </a:cubicBezTo>
                  <a:lnTo>
                    <a:pt x="1275" y="25"/>
                  </a:lnTo>
                  <a:cubicBezTo>
                    <a:pt x="1209" y="8"/>
                    <a:pt x="1142" y="0"/>
                    <a:pt x="1076" y="0"/>
                  </a:cubicBezTo>
                  <a:close/>
                  <a:moveTo>
                    <a:pt x="12425" y="25"/>
                  </a:moveTo>
                  <a:cubicBezTo>
                    <a:pt x="11628" y="25"/>
                    <a:pt x="10991" y="503"/>
                    <a:pt x="10991" y="1299"/>
                  </a:cubicBezTo>
                  <a:cubicBezTo>
                    <a:pt x="10991" y="1936"/>
                    <a:pt x="11628" y="2573"/>
                    <a:pt x="12425" y="2573"/>
                  </a:cubicBezTo>
                  <a:lnTo>
                    <a:pt x="14973" y="2573"/>
                  </a:lnTo>
                  <a:cubicBezTo>
                    <a:pt x="15770" y="2573"/>
                    <a:pt x="16407" y="2095"/>
                    <a:pt x="16407" y="1299"/>
                  </a:cubicBezTo>
                  <a:cubicBezTo>
                    <a:pt x="16407" y="503"/>
                    <a:pt x="15770" y="25"/>
                    <a:pt x="15133" y="25"/>
                  </a:cubicBezTo>
                  <a:close/>
                  <a:moveTo>
                    <a:pt x="23256" y="25"/>
                  </a:moveTo>
                  <a:cubicBezTo>
                    <a:pt x="22459" y="25"/>
                    <a:pt x="21982" y="503"/>
                    <a:pt x="21982" y="1299"/>
                  </a:cubicBezTo>
                  <a:cubicBezTo>
                    <a:pt x="21822" y="1936"/>
                    <a:pt x="22459" y="2573"/>
                    <a:pt x="23256" y="2573"/>
                  </a:cubicBezTo>
                  <a:lnTo>
                    <a:pt x="25964" y="2573"/>
                  </a:lnTo>
                  <a:cubicBezTo>
                    <a:pt x="26760" y="2573"/>
                    <a:pt x="27238" y="1936"/>
                    <a:pt x="27238" y="1299"/>
                  </a:cubicBezTo>
                  <a:cubicBezTo>
                    <a:pt x="27238" y="503"/>
                    <a:pt x="26760" y="25"/>
                    <a:pt x="25964" y="25"/>
                  </a:cubicBezTo>
                  <a:close/>
                  <a:moveTo>
                    <a:pt x="34246" y="25"/>
                  </a:moveTo>
                  <a:cubicBezTo>
                    <a:pt x="33450" y="25"/>
                    <a:pt x="32972" y="503"/>
                    <a:pt x="32972" y="1299"/>
                  </a:cubicBezTo>
                  <a:cubicBezTo>
                    <a:pt x="32972" y="1936"/>
                    <a:pt x="33450" y="2573"/>
                    <a:pt x="34246" y="2573"/>
                  </a:cubicBezTo>
                  <a:lnTo>
                    <a:pt x="36954" y="2573"/>
                  </a:lnTo>
                  <a:cubicBezTo>
                    <a:pt x="37750" y="2573"/>
                    <a:pt x="38388" y="2095"/>
                    <a:pt x="38388" y="1299"/>
                  </a:cubicBezTo>
                  <a:cubicBezTo>
                    <a:pt x="38388" y="503"/>
                    <a:pt x="37750" y="25"/>
                    <a:pt x="36954" y="25"/>
                  </a:cubicBezTo>
                  <a:close/>
                  <a:moveTo>
                    <a:pt x="44879" y="0"/>
                  </a:moveTo>
                  <a:cubicBezTo>
                    <a:pt x="44314" y="0"/>
                    <a:pt x="43803" y="586"/>
                    <a:pt x="43803" y="1299"/>
                  </a:cubicBezTo>
                  <a:cubicBezTo>
                    <a:pt x="43803" y="1936"/>
                    <a:pt x="44440" y="2573"/>
                    <a:pt x="45077" y="2573"/>
                  </a:cubicBezTo>
                  <a:lnTo>
                    <a:pt x="47944" y="2573"/>
                  </a:lnTo>
                  <a:cubicBezTo>
                    <a:pt x="48582" y="2573"/>
                    <a:pt x="49219" y="1936"/>
                    <a:pt x="49219" y="1299"/>
                  </a:cubicBezTo>
                  <a:cubicBezTo>
                    <a:pt x="49219" y="586"/>
                    <a:pt x="48708" y="0"/>
                    <a:pt x="48143" y="0"/>
                  </a:cubicBezTo>
                  <a:cubicBezTo>
                    <a:pt x="48077" y="0"/>
                    <a:pt x="48011" y="8"/>
                    <a:pt x="47944" y="25"/>
                  </a:cubicBezTo>
                  <a:lnTo>
                    <a:pt x="45077" y="25"/>
                  </a:lnTo>
                  <a:cubicBezTo>
                    <a:pt x="45011" y="8"/>
                    <a:pt x="44944" y="0"/>
                    <a:pt x="44879" y="0"/>
                  </a:cubicBezTo>
                  <a:close/>
                  <a:moveTo>
                    <a:pt x="56227" y="25"/>
                  </a:moveTo>
                  <a:cubicBezTo>
                    <a:pt x="55431" y="25"/>
                    <a:pt x="54794" y="503"/>
                    <a:pt x="54794" y="1299"/>
                  </a:cubicBezTo>
                  <a:cubicBezTo>
                    <a:pt x="54794" y="1936"/>
                    <a:pt x="55431" y="2573"/>
                    <a:pt x="56227" y="2573"/>
                  </a:cubicBezTo>
                  <a:lnTo>
                    <a:pt x="58776" y="2573"/>
                  </a:lnTo>
                  <a:cubicBezTo>
                    <a:pt x="59572" y="2573"/>
                    <a:pt x="60209" y="2095"/>
                    <a:pt x="60209" y="1299"/>
                  </a:cubicBezTo>
                  <a:cubicBezTo>
                    <a:pt x="60209" y="503"/>
                    <a:pt x="59572" y="25"/>
                    <a:pt x="58935" y="25"/>
                  </a:cubicBezTo>
                  <a:close/>
                  <a:moveTo>
                    <a:pt x="67058" y="25"/>
                  </a:moveTo>
                  <a:cubicBezTo>
                    <a:pt x="66262" y="25"/>
                    <a:pt x="65625" y="503"/>
                    <a:pt x="65625" y="1299"/>
                  </a:cubicBezTo>
                  <a:cubicBezTo>
                    <a:pt x="65625" y="1936"/>
                    <a:pt x="66262" y="2573"/>
                    <a:pt x="67058" y="2573"/>
                  </a:cubicBezTo>
                  <a:lnTo>
                    <a:pt x="69766" y="2573"/>
                  </a:lnTo>
                  <a:cubicBezTo>
                    <a:pt x="70403" y="2573"/>
                    <a:pt x="71040" y="1936"/>
                    <a:pt x="71040" y="1299"/>
                  </a:cubicBezTo>
                  <a:cubicBezTo>
                    <a:pt x="71040" y="503"/>
                    <a:pt x="70562" y="25"/>
                    <a:pt x="69766" y="25"/>
                  </a:cubicBezTo>
                  <a:close/>
                  <a:moveTo>
                    <a:pt x="78049" y="25"/>
                  </a:moveTo>
                  <a:cubicBezTo>
                    <a:pt x="77252" y="25"/>
                    <a:pt x="76774" y="503"/>
                    <a:pt x="76774" y="1299"/>
                  </a:cubicBezTo>
                  <a:cubicBezTo>
                    <a:pt x="76774" y="1936"/>
                    <a:pt x="77252" y="2573"/>
                    <a:pt x="78049" y="2573"/>
                  </a:cubicBezTo>
                  <a:lnTo>
                    <a:pt x="80756" y="2573"/>
                  </a:lnTo>
                  <a:cubicBezTo>
                    <a:pt x="81393" y="2573"/>
                    <a:pt x="82190" y="2095"/>
                    <a:pt x="82190" y="1299"/>
                  </a:cubicBezTo>
                  <a:cubicBezTo>
                    <a:pt x="82190" y="503"/>
                    <a:pt x="81553" y="25"/>
                    <a:pt x="80756" y="25"/>
                  </a:cubicBezTo>
                  <a:close/>
                  <a:moveTo>
                    <a:pt x="88681" y="0"/>
                  </a:moveTo>
                  <a:cubicBezTo>
                    <a:pt x="88116" y="0"/>
                    <a:pt x="87605" y="586"/>
                    <a:pt x="87605" y="1299"/>
                  </a:cubicBezTo>
                  <a:cubicBezTo>
                    <a:pt x="87605" y="1936"/>
                    <a:pt x="88242" y="2573"/>
                    <a:pt x="88880" y="2573"/>
                  </a:cubicBezTo>
                  <a:lnTo>
                    <a:pt x="91587" y="2573"/>
                  </a:lnTo>
                  <a:cubicBezTo>
                    <a:pt x="92384" y="2573"/>
                    <a:pt x="93021" y="1936"/>
                    <a:pt x="93021" y="1299"/>
                  </a:cubicBezTo>
                  <a:cubicBezTo>
                    <a:pt x="93021" y="503"/>
                    <a:pt x="92384" y="25"/>
                    <a:pt x="91587" y="25"/>
                  </a:cubicBezTo>
                  <a:lnTo>
                    <a:pt x="88880" y="25"/>
                  </a:lnTo>
                  <a:cubicBezTo>
                    <a:pt x="88813" y="8"/>
                    <a:pt x="88747" y="0"/>
                    <a:pt x="88681" y="0"/>
                  </a:cubicBezTo>
                  <a:close/>
                  <a:moveTo>
                    <a:pt x="100029" y="25"/>
                  </a:moveTo>
                  <a:cubicBezTo>
                    <a:pt x="99233" y="25"/>
                    <a:pt x="98596" y="503"/>
                    <a:pt x="98596" y="1299"/>
                  </a:cubicBezTo>
                  <a:cubicBezTo>
                    <a:pt x="98596" y="1936"/>
                    <a:pt x="99233" y="2573"/>
                    <a:pt x="100029" y="2573"/>
                  </a:cubicBezTo>
                  <a:lnTo>
                    <a:pt x="102578" y="2573"/>
                  </a:lnTo>
                  <a:cubicBezTo>
                    <a:pt x="103374" y="2573"/>
                    <a:pt x="104011" y="2095"/>
                    <a:pt x="104011" y="1299"/>
                  </a:cubicBezTo>
                  <a:cubicBezTo>
                    <a:pt x="104011" y="503"/>
                    <a:pt x="103374" y="25"/>
                    <a:pt x="102737" y="25"/>
                  </a:cubicBezTo>
                  <a:close/>
                  <a:moveTo>
                    <a:pt x="110860" y="25"/>
                  </a:moveTo>
                  <a:cubicBezTo>
                    <a:pt x="110064" y="25"/>
                    <a:pt x="109427" y="503"/>
                    <a:pt x="109427" y="1299"/>
                  </a:cubicBezTo>
                  <a:cubicBezTo>
                    <a:pt x="109427" y="1936"/>
                    <a:pt x="110064" y="2573"/>
                    <a:pt x="110860" y="2573"/>
                  </a:cubicBezTo>
                  <a:lnTo>
                    <a:pt x="113568" y="2573"/>
                  </a:lnTo>
                  <a:cubicBezTo>
                    <a:pt x="114205" y="2573"/>
                    <a:pt x="114842" y="1936"/>
                    <a:pt x="114842" y="1299"/>
                  </a:cubicBezTo>
                  <a:cubicBezTo>
                    <a:pt x="114842" y="503"/>
                    <a:pt x="114205" y="25"/>
                    <a:pt x="113568" y="25"/>
                  </a:cubicBezTo>
                  <a:close/>
                  <a:moveTo>
                    <a:pt x="135633" y="0"/>
                  </a:moveTo>
                  <a:cubicBezTo>
                    <a:pt x="135554" y="0"/>
                    <a:pt x="135473" y="8"/>
                    <a:pt x="135390" y="25"/>
                  </a:cubicBezTo>
                  <a:lnTo>
                    <a:pt x="132682" y="25"/>
                  </a:lnTo>
                  <a:cubicBezTo>
                    <a:pt x="131885" y="25"/>
                    <a:pt x="131408" y="503"/>
                    <a:pt x="131408" y="1299"/>
                  </a:cubicBezTo>
                  <a:cubicBezTo>
                    <a:pt x="131408" y="1936"/>
                    <a:pt x="131885" y="2573"/>
                    <a:pt x="132682" y="2573"/>
                  </a:cubicBezTo>
                  <a:lnTo>
                    <a:pt x="135390" y="2573"/>
                  </a:lnTo>
                  <a:cubicBezTo>
                    <a:pt x="136186" y="2573"/>
                    <a:pt x="136823" y="1936"/>
                    <a:pt x="136823" y="1299"/>
                  </a:cubicBezTo>
                  <a:cubicBezTo>
                    <a:pt x="136823" y="586"/>
                    <a:pt x="136312" y="0"/>
                    <a:pt x="135633" y="0"/>
                  </a:cubicBezTo>
                  <a:close/>
                  <a:moveTo>
                    <a:pt x="143672" y="25"/>
                  </a:moveTo>
                  <a:cubicBezTo>
                    <a:pt x="142876" y="25"/>
                    <a:pt x="142239" y="503"/>
                    <a:pt x="142239" y="1299"/>
                  </a:cubicBezTo>
                  <a:cubicBezTo>
                    <a:pt x="142239" y="1936"/>
                    <a:pt x="142876" y="2573"/>
                    <a:pt x="143672" y="2573"/>
                  </a:cubicBezTo>
                  <a:lnTo>
                    <a:pt x="146380" y="2573"/>
                  </a:lnTo>
                  <a:cubicBezTo>
                    <a:pt x="147176" y="2573"/>
                    <a:pt x="147654" y="1936"/>
                    <a:pt x="147654" y="1299"/>
                  </a:cubicBezTo>
                  <a:cubicBezTo>
                    <a:pt x="147654" y="503"/>
                    <a:pt x="147176" y="25"/>
                    <a:pt x="146380" y="25"/>
                  </a:cubicBezTo>
                  <a:close/>
                  <a:moveTo>
                    <a:pt x="157569" y="0"/>
                  </a:moveTo>
                  <a:cubicBezTo>
                    <a:pt x="157503" y="0"/>
                    <a:pt x="157437" y="8"/>
                    <a:pt x="157370" y="25"/>
                  </a:cubicBezTo>
                  <a:lnTo>
                    <a:pt x="154663" y="25"/>
                  </a:lnTo>
                  <a:cubicBezTo>
                    <a:pt x="153866" y="25"/>
                    <a:pt x="153229" y="503"/>
                    <a:pt x="153229" y="1299"/>
                  </a:cubicBezTo>
                  <a:cubicBezTo>
                    <a:pt x="153229" y="1936"/>
                    <a:pt x="153866" y="2573"/>
                    <a:pt x="154663" y="2573"/>
                  </a:cubicBezTo>
                  <a:lnTo>
                    <a:pt x="157370" y="2573"/>
                  </a:lnTo>
                  <a:cubicBezTo>
                    <a:pt x="158008" y="2573"/>
                    <a:pt x="158645" y="1936"/>
                    <a:pt x="158645" y="1299"/>
                  </a:cubicBezTo>
                  <a:cubicBezTo>
                    <a:pt x="158645" y="586"/>
                    <a:pt x="158134" y="0"/>
                    <a:pt x="157569" y="0"/>
                  </a:cubicBezTo>
                  <a:close/>
                  <a:moveTo>
                    <a:pt x="168445" y="0"/>
                  </a:moveTo>
                  <a:cubicBezTo>
                    <a:pt x="168366" y="0"/>
                    <a:pt x="168285" y="8"/>
                    <a:pt x="168202" y="25"/>
                  </a:cubicBezTo>
                  <a:lnTo>
                    <a:pt x="165494" y="25"/>
                  </a:lnTo>
                  <a:cubicBezTo>
                    <a:pt x="164857" y="25"/>
                    <a:pt x="164220" y="503"/>
                    <a:pt x="164220" y="1299"/>
                  </a:cubicBezTo>
                  <a:cubicBezTo>
                    <a:pt x="164220" y="1936"/>
                    <a:pt x="164857" y="2573"/>
                    <a:pt x="165494" y="2573"/>
                  </a:cubicBezTo>
                  <a:lnTo>
                    <a:pt x="168202" y="2573"/>
                  </a:lnTo>
                  <a:cubicBezTo>
                    <a:pt x="168998" y="2573"/>
                    <a:pt x="169635" y="1936"/>
                    <a:pt x="169635" y="1299"/>
                  </a:cubicBezTo>
                  <a:cubicBezTo>
                    <a:pt x="169635" y="586"/>
                    <a:pt x="169124" y="0"/>
                    <a:pt x="168445" y="0"/>
                  </a:cubicBezTo>
                  <a:close/>
                  <a:moveTo>
                    <a:pt x="124802" y="0"/>
                  </a:moveTo>
                  <a:cubicBezTo>
                    <a:pt x="124723" y="0"/>
                    <a:pt x="124642" y="8"/>
                    <a:pt x="124559" y="25"/>
                  </a:cubicBezTo>
                  <a:lnTo>
                    <a:pt x="121851" y="25"/>
                  </a:lnTo>
                  <a:cubicBezTo>
                    <a:pt x="121054" y="25"/>
                    <a:pt x="120577" y="503"/>
                    <a:pt x="120577" y="1299"/>
                  </a:cubicBezTo>
                  <a:cubicBezTo>
                    <a:pt x="120577" y="1936"/>
                    <a:pt x="121054" y="2573"/>
                    <a:pt x="121851" y="2573"/>
                  </a:cubicBezTo>
                  <a:lnTo>
                    <a:pt x="124559" y="2573"/>
                  </a:lnTo>
                  <a:cubicBezTo>
                    <a:pt x="124625" y="2590"/>
                    <a:pt x="124693" y="2598"/>
                    <a:pt x="124762" y="2598"/>
                  </a:cubicBezTo>
                  <a:cubicBezTo>
                    <a:pt x="125353" y="2598"/>
                    <a:pt x="125992" y="2012"/>
                    <a:pt x="125992" y="1299"/>
                  </a:cubicBezTo>
                  <a:cubicBezTo>
                    <a:pt x="125992" y="586"/>
                    <a:pt x="125481" y="0"/>
                    <a:pt x="124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1;p73">
              <a:extLst>
                <a:ext uri="{FF2B5EF4-FFF2-40B4-BE49-F238E27FC236}">
                  <a16:creationId xmlns:a16="http://schemas.microsoft.com/office/drawing/2014/main" id="{56BFD83B-6819-4FDF-ACC6-659DB1BC3ADA}"/>
                </a:ext>
              </a:extLst>
            </p:cNvPr>
            <p:cNvSpPr/>
            <p:nvPr/>
          </p:nvSpPr>
          <p:spPr>
            <a:xfrm>
              <a:off x="4857250" y="2745975"/>
              <a:ext cx="99575" cy="63750"/>
            </a:xfrm>
            <a:custGeom>
              <a:avLst/>
              <a:gdLst/>
              <a:ahLst/>
              <a:cxnLst/>
              <a:rect l="l" t="t" r="r" b="b"/>
              <a:pathLst>
                <a:path w="3983" h="2550" extrusionOk="0">
                  <a:moveTo>
                    <a:pt x="1275" y="1"/>
                  </a:moveTo>
                  <a:cubicBezTo>
                    <a:pt x="479" y="1"/>
                    <a:pt x="1" y="479"/>
                    <a:pt x="1" y="1275"/>
                  </a:cubicBezTo>
                  <a:cubicBezTo>
                    <a:pt x="1" y="1912"/>
                    <a:pt x="479" y="2549"/>
                    <a:pt x="1275" y="2549"/>
                  </a:cubicBezTo>
                  <a:lnTo>
                    <a:pt x="2709" y="2549"/>
                  </a:lnTo>
                  <a:cubicBezTo>
                    <a:pt x="3346" y="2549"/>
                    <a:pt x="3983" y="1912"/>
                    <a:pt x="3983" y="1275"/>
                  </a:cubicBezTo>
                  <a:cubicBezTo>
                    <a:pt x="3983" y="479"/>
                    <a:pt x="3346" y="1"/>
                    <a:pt x="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F9FC1-F193-407D-8B0E-8809C264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00" y="1578622"/>
            <a:ext cx="508216" cy="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8"/>
          <p:cNvSpPr txBox="1">
            <a:spLocks noGrp="1"/>
          </p:cNvSpPr>
          <p:nvPr>
            <p:ph type="title"/>
          </p:nvPr>
        </p:nvSpPr>
        <p:spPr>
          <a:xfrm>
            <a:off x="1687033" y="521225"/>
            <a:ext cx="54793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INSPIRACIÓN </a:t>
            </a:r>
            <a:r>
              <a:rPr lang="en">
                <a:solidFill>
                  <a:schemeClr val="lt2"/>
                </a:solidFill>
              </a:rPr>
              <a:t>Y EDUCACIÓN</a:t>
            </a:r>
            <a:endParaRPr/>
          </a:p>
        </p:txBody>
      </p:sp>
      <p:sp>
        <p:nvSpPr>
          <p:cNvPr id="1118" name="Google Shape;1118;p38"/>
          <p:cNvSpPr/>
          <p:nvPr/>
        </p:nvSpPr>
        <p:spPr>
          <a:xfrm>
            <a:off x="474750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8"/>
          <p:cNvSpPr/>
          <p:nvPr/>
        </p:nvSpPr>
        <p:spPr>
          <a:xfrm>
            <a:off x="8905650" y="2626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8"/>
          <p:cNvSpPr/>
          <p:nvPr/>
        </p:nvSpPr>
        <p:spPr>
          <a:xfrm>
            <a:off x="3099138" y="4965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8"/>
          <p:cNvSpPr/>
          <p:nvPr/>
        </p:nvSpPr>
        <p:spPr>
          <a:xfrm flipH="1">
            <a:off x="4524125" y="132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9296;p82">
            <a:extLst>
              <a:ext uri="{FF2B5EF4-FFF2-40B4-BE49-F238E27FC236}">
                <a16:creationId xmlns:a16="http://schemas.microsoft.com/office/drawing/2014/main" id="{EA4B47C0-E939-4874-8214-CD3C7635902F}"/>
              </a:ext>
            </a:extLst>
          </p:cNvPr>
          <p:cNvGrpSpPr/>
          <p:nvPr/>
        </p:nvGrpSpPr>
        <p:grpSpPr>
          <a:xfrm>
            <a:off x="2463200" y="1165003"/>
            <a:ext cx="4384098" cy="3387096"/>
            <a:chOff x="6599718" y="2068734"/>
            <a:chExt cx="940737" cy="721067"/>
          </a:xfrm>
        </p:grpSpPr>
        <p:sp>
          <p:nvSpPr>
            <p:cNvPr id="12" name="Google Shape;9297;p82">
              <a:extLst>
                <a:ext uri="{FF2B5EF4-FFF2-40B4-BE49-F238E27FC236}">
                  <a16:creationId xmlns:a16="http://schemas.microsoft.com/office/drawing/2014/main" id="{47AA7A3F-0FC5-4012-8ABD-90E35968D1BD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98;p82">
              <a:extLst>
                <a:ext uri="{FF2B5EF4-FFF2-40B4-BE49-F238E27FC236}">
                  <a16:creationId xmlns:a16="http://schemas.microsoft.com/office/drawing/2014/main" id="{A847C801-F10C-41FC-A97B-6DFA7B74783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2857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9;p82">
              <a:extLst>
                <a:ext uri="{FF2B5EF4-FFF2-40B4-BE49-F238E27FC236}">
                  <a16:creationId xmlns:a16="http://schemas.microsoft.com/office/drawing/2014/main" id="{5B97EED3-A085-4337-86DD-1C09162ACF2B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0;p82">
              <a:extLst>
                <a:ext uri="{FF2B5EF4-FFF2-40B4-BE49-F238E27FC236}">
                  <a16:creationId xmlns:a16="http://schemas.microsoft.com/office/drawing/2014/main" id="{2D75D6D0-F8BF-463A-912D-54C61D81284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1;p82">
              <a:extLst>
                <a:ext uri="{FF2B5EF4-FFF2-40B4-BE49-F238E27FC236}">
                  <a16:creationId xmlns:a16="http://schemas.microsoft.com/office/drawing/2014/main" id="{33886D13-114E-42A8-BD1A-59BAA6ED33C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02;p82">
              <a:extLst>
                <a:ext uri="{FF2B5EF4-FFF2-40B4-BE49-F238E27FC236}">
                  <a16:creationId xmlns:a16="http://schemas.microsoft.com/office/drawing/2014/main" id="{F43D5F6F-6976-4871-BCC0-D32A5AA99162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9303;p82">
              <a:extLst>
                <a:ext uri="{FF2B5EF4-FFF2-40B4-BE49-F238E27FC236}">
                  <a16:creationId xmlns:a16="http://schemas.microsoft.com/office/drawing/2014/main" id="{AB4A46E9-7F26-4250-AB38-9A4B2E76B42E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9304;p82">
                <a:extLst>
                  <a:ext uri="{FF2B5EF4-FFF2-40B4-BE49-F238E27FC236}">
                    <a16:creationId xmlns:a16="http://schemas.microsoft.com/office/drawing/2014/main" id="{7573EF6B-2479-4FFD-91A3-24BDBA028FCD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05;p82">
                <a:extLst>
                  <a:ext uri="{FF2B5EF4-FFF2-40B4-BE49-F238E27FC236}">
                    <a16:creationId xmlns:a16="http://schemas.microsoft.com/office/drawing/2014/main" id="{4B549BE1-A6F4-4197-A810-5540E8DE22D0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06;p82">
                <a:extLst>
                  <a:ext uri="{FF2B5EF4-FFF2-40B4-BE49-F238E27FC236}">
                    <a16:creationId xmlns:a16="http://schemas.microsoft.com/office/drawing/2014/main" id="{A16C35FD-A620-442E-84B2-9D4E72319747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07;p82">
                <a:extLst>
                  <a:ext uri="{FF2B5EF4-FFF2-40B4-BE49-F238E27FC236}">
                    <a16:creationId xmlns:a16="http://schemas.microsoft.com/office/drawing/2014/main" id="{58F801A7-B70E-43C9-BB8B-5A1CADE17FC9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08;p82">
                <a:extLst>
                  <a:ext uri="{FF2B5EF4-FFF2-40B4-BE49-F238E27FC236}">
                    <a16:creationId xmlns:a16="http://schemas.microsoft.com/office/drawing/2014/main" id="{B8FC0B10-F1CA-471C-9D00-CB52E361A971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09;p82">
                <a:extLst>
                  <a:ext uri="{FF2B5EF4-FFF2-40B4-BE49-F238E27FC236}">
                    <a16:creationId xmlns:a16="http://schemas.microsoft.com/office/drawing/2014/main" id="{A8CBA139-7D1E-4B35-A6B9-BAD6E868F266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9310;p82">
                <a:extLst>
                  <a:ext uri="{FF2B5EF4-FFF2-40B4-BE49-F238E27FC236}">
                    <a16:creationId xmlns:a16="http://schemas.microsoft.com/office/drawing/2014/main" id="{D0A2801B-A725-4CB9-964B-B599AA52C25F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9311;p82">
                  <a:extLst>
                    <a:ext uri="{FF2B5EF4-FFF2-40B4-BE49-F238E27FC236}">
                      <a16:creationId xmlns:a16="http://schemas.microsoft.com/office/drawing/2014/main" id="{10A2D166-B88A-4685-B649-CB139BE4FFA7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9312;p82">
                  <a:extLst>
                    <a:ext uri="{FF2B5EF4-FFF2-40B4-BE49-F238E27FC236}">
                      <a16:creationId xmlns:a16="http://schemas.microsoft.com/office/drawing/2014/main" id="{0BDC8415-5F82-4DED-8D22-D704B95907B5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13;p82">
                  <a:extLst>
                    <a:ext uri="{FF2B5EF4-FFF2-40B4-BE49-F238E27FC236}">
                      <a16:creationId xmlns:a16="http://schemas.microsoft.com/office/drawing/2014/main" id="{FE693716-3BBA-4EE5-BDE4-AEB9A11A217D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14;p82">
                  <a:extLst>
                    <a:ext uri="{FF2B5EF4-FFF2-40B4-BE49-F238E27FC236}">
                      <a16:creationId xmlns:a16="http://schemas.microsoft.com/office/drawing/2014/main" id="{A4B32386-0135-48B1-A865-D11FE62E79B3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9315;p82">
                  <a:extLst>
                    <a:ext uri="{FF2B5EF4-FFF2-40B4-BE49-F238E27FC236}">
                      <a16:creationId xmlns:a16="http://schemas.microsoft.com/office/drawing/2014/main" id="{43ED884D-5C8E-43A7-87D4-CFFB6165F156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16;p82">
                  <a:extLst>
                    <a:ext uri="{FF2B5EF4-FFF2-40B4-BE49-F238E27FC236}">
                      <a16:creationId xmlns:a16="http://schemas.microsoft.com/office/drawing/2014/main" id="{2E96028E-0401-4B1C-B1A8-967E3F127B31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17;p82">
                  <a:extLst>
                    <a:ext uri="{FF2B5EF4-FFF2-40B4-BE49-F238E27FC236}">
                      <a16:creationId xmlns:a16="http://schemas.microsoft.com/office/drawing/2014/main" id="{56A98029-0410-47E0-82C5-04817F896B08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" name="Google Shape;1038;p31">
            <a:extLst>
              <a:ext uri="{FF2B5EF4-FFF2-40B4-BE49-F238E27FC236}">
                <a16:creationId xmlns:a16="http://schemas.microsoft.com/office/drawing/2014/main" id="{C69F8631-6360-46CF-BBCB-1093AD842D81}"/>
              </a:ext>
            </a:extLst>
          </p:cNvPr>
          <p:cNvSpPr txBox="1">
            <a:spLocks/>
          </p:cNvSpPr>
          <p:nvPr/>
        </p:nvSpPr>
        <p:spPr>
          <a:xfrm>
            <a:off x="2463200" y="1725724"/>
            <a:ext cx="1177293" cy="58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>
                <a:solidFill>
                  <a:schemeClr val="lt1"/>
                </a:solidFill>
              </a:rPr>
              <a:t>Órbitas de Kepler</a:t>
            </a:r>
          </a:p>
        </p:txBody>
      </p:sp>
      <p:sp>
        <p:nvSpPr>
          <p:cNvPr id="4" name="Google Shape;1038;p31">
            <a:extLst>
              <a:ext uri="{FF2B5EF4-FFF2-40B4-BE49-F238E27FC236}">
                <a16:creationId xmlns:a16="http://schemas.microsoft.com/office/drawing/2014/main" id="{F0E1040C-ED3A-46D4-ADF0-68DC45A46D32}"/>
              </a:ext>
            </a:extLst>
          </p:cNvPr>
          <p:cNvSpPr txBox="1">
            <a:spLocks/>
          </p:cNvSpPr>
          <p:nvPr/>
        </p:nvSpPr>
        <p:spPr>
          <a:xfrm>
            <a:off x="2686016" y="3517144"/>
            <a:ext cx="1710020" cy="90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 sz="1300">
                <a:solidFill>
                  <a:schemeClr val="lt1"/>
                </a:solidFill>
              </a:rPr>
              <a:t>Misiones espaciales de la NASA</a:t>
            </a:r>
          </a:p>
        </p:txBody>
      </p:sp>
      <p:sp>
        <p:nvSpPr>
          <p:cNvPr id="5" name="Google Shape;1038;p31">
            <a:extLst>
              <a:ext uri="{FF2B5EF4-FFF2-40B4-BE49-F238E27FC236}">
                <a16:creationId xmlns:a16="http://schemas.microsoft.com/office/drawing/2014/main" id="{4B184C60-C75E-440D-8D67-7635BA3E6EC7}"/>
              </a:ext>
            </a:extLst>
          </p:cNvPr>
          <p:cNvSpPr txBox="1">
            <a:spLocks/>
          </p:cNvSpPr>
          <p:nvPr/>
        </p:nvSpPr>
        <p:spPr>
          <a:xfrm>
            <a:off x="2518610" y="2633430"/>
            <a:ext cx="1260769" cy="732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 sz="1300">
                <a:solidFill>
                  <a:schemeClr val="lt1"/>
                </a:solidFill>
              </a:rPr>
              <a:t>Basura Espacial</a:t>
            </a:r>
          </a:p>
        </p:txBody>
      </p:sp>
      <p:sp>
        <p:nvSpPr>
          <p:cNvPr id="6" name="Google Shape;1038;p31">
            <a:extLst>
              <a:ext uri="{FF2B5EF4-FFF2-40B4-BE49-F238E27FC236}">
                <a16:creationId xmlns:a16="http://schemas.microsoft.com/office/drawing/2014/main" id="{F6354D62-4A5F-441B-BCB7-AC554248B9BA}"/>
              </a:ext>
            </a:extLst>
          </p:cNvPr>
          <p:cNvSpPr txBox="1">
            <a:spLocks/>
          </p:cNvSpPr>
          <p:nvPr/>
        </p:nvSpPr>
        <p:spPr>
          <a:xfrm>
            <a:off x="5781616" y="1599550"/>
            <a:ext cx="1065681" cy="59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 sz="1300">
                <a:solidFill>
                  <a:schemeClr val="lt1"/>
                </a:solidFill>
              </a:rPr>
              <a:t>Creación de Juego</a:t>
            </a:r>
          </a:p>
        </p:txBody>
      </p:sp>
      <p:sp>
        <p:nvSpPr>
          <p:cNvPr id="7" name="Google Shape;1038;p31">
            <a:extLst>
              <a:ext uri="{FF2B5EF4-FFF2-40B4-BE49-F238E27FC236}">
                <a16:creationId xmlns:a16="http://schemas.microsoft.com/office/drawing/2014/main" id="{15C06038-E713-4F96-9577-83621CDF5B6C}"/>
              </a:ext>
            </a:extLst>
          </p:cNvPr>
          <p:cNvSpPr txBox="1">
            <a:spLocks/>
          </p:cNvSpPr>
          <p:nvPr/>
        </p:nvSpPr>
        <p:spPr>
          <a:xfrm>
            <a:off x="5688556" y="2578902"/>
            <a:ext cx="13111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 sz="1300">
                <a:solidFill>
                  <a:schemeClr val="lt1"/>
                </a:solidFill>
              </a:rPr>
              <a:t>Futuros proyectos</a:t>
            </a:r>
          </a:p>
        </p:txBody>
      </p:sp>
      <p:sp>
        <p:nvSpPr>
          <p:cNvPr id="8" name="Google Shape;1038;p31">
            <a:extLst>
              <a:ext uri="{FF2B5EF4-FFF2-40B4-BE49-F238E27FC236}">
                <a16:creationId xmlns:a16="http://schemas.microsoft.com/office/drawing/2014/main" id="{B06B1745-9962-499B-B9E4-FE30E4810629}"/>
              </a:ext>
            </a:extLst>
          </p:cNvPr>
          <p:cNvSpPr txBox="1">
            <a:spLocks/>
          </p:cNvSpPr>
          <p:nvPr/>
        </p:nvSpPr>
        <p:spPr>
          <a:xfrm>
            <a:off x="5166984" y="3540202"/>
            <a:ext cx="1437123" cy="46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82B2D"/>
              </a:buClr>
              <a:buSzPts val="1100"/>
            </a:pPr>
            <a:r>
              <a:rPr lang="es-ES" sz="1300">
                <a:solidFill>
                  <a:schemeClr val="lt1"/>
                </a:solidFill>
              </a:rPr>
              <a:t>Creatividad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3"/>
          <p:cNvSpPr txBox="1">
            <a:spLocks noGrp="1"/>
          </p:cNvSpPr>
          <p:nvPr>
            <p:ph type="title"/>
          </p:nvPr>
        </p:nvSpPr>
        <p:spPr>
          <a:xfrm>
            <a:off x="2430851" y="327131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EL VIDEOJUEGO</a:t>
            </a:r>
            <a:endParaRPr/>
          </a:p>
        </p:txBody>
      </p:sp>
      <p:sp>
        <p:nvSpPr>
          <p:cNvPr id="1064" name="Google Shape;1064;p33"/>
          <p:cNvSpPr/>
          <p:nvPr/>
        </p:nvSpPr>
        <p:spPr>
          <a:xfrm>
            <a:off x="474750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3"/>
          <p:cNvSpPr/>
          <p:nvPr/>
        </p:nvSpPr>
        <p:spPr>
          <a:xfrm>
            <a:off x="8905650" y="2626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3"/>
          <p:cNvSpPr/>
          <p:nvPr/>
        </p:nvSpPr>
        <p:spPr>
          <a:xfrm>
            <a:off x="3099138" y="4965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3"/>
          <p:cNvSpPr/>
          <p:nvPr/>
        </p:nvSpPr>
        <p:spPr>
          <a:xfrm flipH="1">
            <a:off x="4524125" y="132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8784;p80">
            <a:extLst>
              <a:ext uri="{FF2B5EF4-FFF2-40B4-BE49-F238E27FC236}">
                <a16:creationId xmlns:a16="http://schemas.microsoft.com/office/drawing/2014/main" id="{C7F35FDE-DEB8-429A-9466-1A04C212971F}"/>
              </a:ext>
            </a:extLst>
          </p:cNvPr>
          <p:cNvGrpSpPr/>
          <p:nvPr/>
        </p:nvGrpSpPr>
        <p:grpSpPr>
          <a:xfrm rot="5400000">
            <a:off x="1690377" y="819780"/>
            <a:ext cx="5785379" cy="6470812"/>
            <a:chOff x="732462" y="1766083"/>
            <a:chExt cx="962651" cy="810058"/>
          </a:xfrm>
        </p:grpSpPr>
        <p:grpSp>
          <p:nvGrpSpPr>
            <p:cNvPr id="10" name="Google Shape;8785;p80">
              <a:extLst>
                <a:ext uri="{FF2B5EF4-FFF2-40B4-BE49-F238E27FC236}">
                  <a16:creationId xmlns:a16="http://schemas.microsoft.com/office/drawing/2014/main" id="{437D9775-B2B3-4787-A4BB-53CAC3972BC2}"/>
                </a:ext>
              </a:extLst>
            </p:cNvPr>
            <p:cNvGrpSpPr/>
            <p:nvPr/>
          </p:nvGrpSpPr>
          <p:grpSpPr>
            <a:xfrm>
              <a:off x="732462" y="1908333"/>
              <a:ext cx="339369" cy="524756"/>
              <a:chOff x="844912" y="1819635"/>
              <a:chExt cx="329836" cy="510016"/>
            </a:xfrm>
          </p:grpSpPr>
          <p:sp>
            <p:nvSpPr>
              <p:cNvPr id="37" name="Google Shape;8786;p80">
                <a:extLst>
                  <a:ext uri="{FF2B5EF4-FFF2-40B4-BE49-F238E27FC236}">
                    <a16:creationId xmlns:a16="http://schemas.microsoft.com/office/drawing/2014/main" id="{6E3B1C1A-BE4E-4095-91CC-34AA14476838}"/>
                  </a:ext>
                </a:extLst>
              </p:cNvPr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787;p80">
                <a:extLst>
                  <a:ext uri="{FF2B5EF4-FFF2-40B4-BE49-F238E27FC236}">
                    <a16:creationId xmlns:a16="http://schemas.microsoft.com/office/drawing/2014/main" id="{705F8B92-553A-4BC3-82FA-FF20A96C1C46}"/>
                  </a:ext>
                </a:extLst>
              </p:cNvPr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w="2857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788;p80">
                <a:extLst>
                  <a:ext uri="{FF2B5EF4-FFF2-40B4-BE49-F238E27FC236}">
                    <a16:creationId xmlns:a16="http://schemas.microsoft.com/office/drawing/2014/main" id="{AEE1D769-F56A-4A7C-BE68-0D988C3F5E1D}"/>
                  </a:ext>
                </a:extLst>
              </p:cNvPr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2857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789;p80">
                <a:extLst>
                  <a:ext uri="{FF2B5EF4-FFF2-40B4-BE49-F238E27FC236}">
                    <a16:creationId xmlns:a16="http://schemas.microsoft.com/office/drawing/2014/main" id="{2C9E2960-6A81-4108-B590-9032E04A915C}"/>
                  </a:ext>
                </a:extLst>
              </p:cNvPr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105" extrusionOk="0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790;p80">
                <a:extLst>
                  <a:ext uri="{FF2B5EF4-FFF2-40B4-BE49-F238E27FC236}">
                    <a16:creationId xmlns:a16="http://schemas.microsoft.com/office/drawing/2014/main" id="{CE3C446D-1D45-4136-B7CC-BC564139D42E}"/>
                  </a:ext>
                </a:extLst>
              </p:cNvPr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791;p80">
                <a:extLst>
                  <a:ext uri="{FF2B5EF4-FFF2-40B4-BE49-F238E27FC236}">
                    <a16:creationId xmlns:a16="http://schemas.microsoft.com/office/drawing/2014/main" id="{196E6AE6-7167-44D7-86C3-FFC9294C20D4}"/>
                  </a:ext>
                </a:extLst>
              </p:cNvPr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792;p80">
              <a:extLst>
                <a:ext uri="{FF2B5EF4-FFF2-40B4-BE49-F238E27FC236}">
                  <a16:creationId xmlns:a16="http://schemas.microsoft.com/office/drawing/2014/main" id="{C1F1FDAE-7DC4-42EC-8E69-BFA3820D28E1}"/>
                </a:ext>
              </a:extLst>
            </p:cNvPr>
            <p:cNvGrpSpPr/>
            <p:nvPr/>
          </p:nvGrpSpPr>
          <p:grpSpPr>
            <a:xfrm>
              <a:off x="1184858" y="2256650"/>
              <a:ext cx="510255" cy="319491"/>
              <a:chOff x="1284601" y="2158168"/>
              <a:chExt cx="495923" cy="310517"/>
            </a:xfrm>
          </p:grpSpPr>
          <p:sp>
            <p:nvSpPr>
              <p:cNvPr id="25" name="Google Shape;8793;p80">
                <a:extLst>
                  <a:ext uri="{FF2B5EF4-FFF2-40B4-BE49-F238E27FC236}">
                    <a16:creationId xmlns:a16="http://schemas.microsoft.com/office/drawing/2014/main" id="{73BDA7CD-10E5-4245-8F67-42B67F1023B4}"/>
                  </a:ext>
                </a:extLst>
              </p:cNvPr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8794;p80">
                <a:extLst>
                  <a:ext uri="{FF2B5EF4-FFF2-40B4-BE49-F238E27FC236}">
                    <a16:creationId xmlns:a16="http://schemas.microsoft.com/office/drawing/2014/main" id="{B569946B-7B78-4C0B-BD3A-F3E4E63084A4}"/>
                  </a:ext>
                </a:extLst>
              </p:cNvPr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27" name="Google Shape;8795;p80">
                  <a:extLst>
                    <a:ext uri="{FF2B5EF4-FFF2-40B4-BE49-F238E27FC236}">
                      <a16:creationId xmlns:a16="http://schemas.microsoft.com/office/drawing/2014/main" id="{A6DEBD93-4DE1-4DEB-9872-5508C4418D18}"/>
                    </a:ext>
                  </a:extLst>
                </p:cNvPr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30" name="Google Shape;8796;p80">
                    <a:extLst>
                      <a:ext uri="{FF2B5EF4-FFF2-40B4-BE49-F238E27FC236}">
                        <a16:creationId xmlns:a16="http://schemas.microsoft.com/office/drawing/2014/main" id="{C15ABC0F-5821-41C4-8224-78CCBAA06792}"/>
                      </a:ext>
                    </a:extLst>
                  </p:cNvPr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8797;p80">
                    <a:extLst>
                      <a:ext uri="{FF2B5EF4-FFF2-40B4-BE49-F238E27FC236}">
                        <a16:creationId xmlns:a16="http://schemas.microsoft.com/office/drawing/2014/main" id="{32D680F7-825C-45F8-B18A-DD20AC2D1376}"/>
                      </a:ext>
                    </a:extLst>
                  </p:cNvPr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8798;p80">
                    <a:extLst>
                      <a:ext uri="{FF2B5EF4-FFF2-40B4-BE49-F238E27FC236}">
                        <a16:creationId xmlns:a16="http://schemas.microsoft.com/office/drawing/2014/main" id="{AF65B18D-E070-46CA-A1F5-B6B3E02B6DC9}"/>
                      </a:ext>
                    </a:extLst>
                  </p:cNvPr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799;p80">
                    <a:extLst>
                      <a:ext uri="{FF2B5EF4-FFF2-40B4-BE49-F238E27FC236}">
                        <a16:creationId xmlns:a16="http://schemas.microsoft.com/office/drawing/2014/main" id="{55E07293-78AC-4AE8-A694-8C7DF0E35EE1}"/>
                      </a:ext>
                    </a:extLst>
                  </p:cNvPr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8800;p80">
                    <a:extLst>
                      <a:ext uri="{FF2B5EF4-FFF2-40B4-BE49-F238E27FC236}">
                        <a16:creationId xmlns:a16="http://schemas.microsoft.com/office/drawing/2014/main" id="{9AB2ACC7-2750-4118-BC0F-A9EFAC7E9A43}"/>
                      </a:ext>
                    </a:extLst>
                  </p:cNvPr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801;p80">
                    <a:extLst>
                      <a:ext uri="{FF2B5EF4-FFF2-40B4-BE49-F238E27FC236}">
                        <a16:creationId xmlns:a16="http://schemas.microsoft.com/office/drawing/2014/main" id="{4E63D6C5-5872-436B-8C66-10D9CE21BD02}"/>
                      </a:ext>
                    </a:extLst>
                  </p:cNvPr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8802;p80">
                    <a:extLst>
                      <a:ext uri="{FF2B5EF4-FFF2-40B4-BE49-F238E27FC236}">
                        <a16:creationId xmlns:a16="http://schemas.microsoft.com/office/drawing/2014/main" id="{61993BDD-5D66-4ED0-9E21-92F4B29EB4D9}"/>
                      </a:ext>
                    </a:extLst>
                  </p:cNvPr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8" name="Google Shape;8803;p80">
                  <a:extLst>
                    <a:ext uri="{FF2B5EF4-FFF2-40B4-BE49-F238E27FC236}">
                      <a16:creationId xmlns:a16="http://schemas.microsoft.com/office/drawing/2014/main" id="{8E738974-98C9-4F0F-8AF7-7D2D6A9A1065}"/>
                    </a:ext>
                  </a:extLst>
                </p:cNvPr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8804;p80">
                  <a:extLst>
                    <a:ext uri="{FF2B5EF4-FFF2-40B4-BE49-F238E27FC236}">
                      <a16:creationId xmlns:a16="http://schemas.microsoft.com/office/drawing/2014/main" id="{F7897329-CCDD-436C-B81F-9AA0E4371931}"/>
                    </a:ext>
                  </a:extLst>
                </p:cNvPr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8805;p80">
              <a:extLst>
                <a:ext uri="{FF2B5EF4-FFF2-40B4-BE49-F238E27FC236}">
                  <a16:creationId xmlns:a16="http://schemas.microsoft.com/office/drawing/2014/main" id="{3F972FBF-42EE-4FE7-93C2-77C0FA7F0029}"/>
                </a:ext>
              </a:extLst>
            </p:cNvPr>
            <p:cNvGrpSpPr/>
            <p:nvPr/>
          </p:nvGrpSpPr>
          <p:grpSpPr>
            <a:xfrm>
              <a:off x="1184858" y="1766083"/>
              <a:ext cx="510255" cy="319491"/>
              <a:chOff x="1284601" y="1681380"/>
              <a:chExt cx="495923" cy="310517"/>
            </a:xfrm>
          </p:grpSpPr>
          <p:sp>
            <p:nvSpPr>
              <p:cNvPr id="13" name="Google Shape;8806;p80">
                <a:extLst>
                  <a:ext uri="{FF2B5EF4-FFF2-40B4-BE49-F238E27FC236}">
                    <a16:creationId xmlns:a16="http://schemas.microsoft.com/office/drawing/2014/main" id="{80FD9AB8-F19C-4CEA-8ADD-17A6D1BA290C}"/>
                  </a:ext>
                </a:extLst>
              </p:cNvPr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8807;p80">
                <a:extLst>
                  <a:ext uri="{FF2B5EF4-FFF2-40B4-BE49-F238E27FC236}">
                    <a16:creationId xmlns:a16="http://schemas.microsoft.com/office/drawing/2014/main" id="{F2D395BB-EC41-4BD6-979D-F555F88E949D}"/>
                  </a:ext>
                </a:extLst>
              </p:cNvPr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15" name="Google Shape;8808;p80">
                  <a:extLst>
                    <a:ext uri="{FF2B5EF4-FFF2-40B4-BE49-F238E27FC236}">
                      <a16:creationId xmlns:a16="http://schemas.microsoft.com/office/drawing/2014/main" id="{7E8CEB0C-963F-458F-BEDB-D0AA78A02ECF}"/>
                    </a:ext>
                  </a:extLst>
                </p:cNvPr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18" name="Google Shape;8809;p80">
                    <a:extLst>
                      <a:ext uri="{FF2B5EF4-FFF2-40B4-BE49-F238E27FC236}">
                        <a16:creationId xmlns:a16="http://schemas.microsoft.com/office/drawing/2014/main" id="{30C494E1-ACFC-4EA1-B7F2-2B9A9345F004}"/>
                      </a:ext>
                    </a:extLst>
                  </p:cNvPr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8810;p80">
                    <a:extLst>
                      <a:ext uri="{FF2B5EF4-FFF2-40B4-BE49-F238E27FC236}">
                        <a16:creationId xmlns:a16="http://schemas.microsoft.com/office/drawing/2014/main" id="{8B9E6D1C-F50A-402F-9452-4A0329C75A61}"/>
                      </a:ext>
                    </a:extLst>
                  </p:cNvPr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8811;p80">
                    <a:extLst>
                      <a:ext uri="{FF2B5EF4-FFF2-40B4-BE49-F238E27FC236}">
                        <a16:creationId xmlns:a16="http://schemas.microsoft.com/office/drawing/2014/main" id="{15EAF29C-5C81-4094-A6A6-584B5DCA889D}"/>
                      </a:ext>
                    </a:extLst>
                  </p:cNvPr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8812;p80">
                    <a:extLst>
                      <a:ext uri="{FF2B5EF4-FFF2-40B4-BE49-F238E27FC236}">
                        <a16:creationId xmlns:a16="http://schemas.microsoft.com/office/drawing/2014/main" id="{9649708B-93F6-4EBA-AA76-F9F7562766F5}"/>
                      </a:ext>
                    </a:extLst>
                  </p:cNvPr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2857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8813;p80">
                    <a:extLst>
                      <a:ext uri="{FF2B5EF4-FFF2-40B4-BE49-F238E27FC236}">
                        <a16:creationId xmlns:a16="http://schemas.microsoft.com/office/drawing/2014/main" id="{7ECF155B-E17A-47D8-86E0-355D862BA0B9}"/>
                      </a:ext>
                    </a:extLst>
                  </p:cNvPr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8814;p80">
                    <a:extLst>
                      <a:ext uri="{FF2B5EF4-FFF2-40B4-BE49-F238E27FC236}">
                        <a16:creationId xmlns:a16="http://schemas.microsoft.com/office/drawing/2014/main" id="{82782777-9CC3-46F0-AC6F-FC901E34973D}"/>
                      </a:ext>
                    </a:extLst>
                  </p:cNvPr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8815;p80">
                    <a:extLst>
                      <a:ext uri="{FF2B5EF4-FFF2-40B4-BE49-F238E27FC236}">
                        <a16:creationId xmlns:a16="http://schemas.microsoft.com/office/drawing/2014/main" id="{76964C8E-4C64-4BC8-80E8-DE11D7F51180}"/>
                      </a:ext>
                    </a:extLst>
                  </p:cNvPr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" name="Google Shape;8816;p80">
                  <a:extLst>
                    <a:ext uri="{FF2B5EF4-FFF2-40B4-BE49-F238E27FC236}">
                      <a16:creationId xmlns:a16="http://schemas.microsoft.com/office/drawing/2014/main" id="{382F8DD3-3D71-45DA-BDAD-550E3AE3DA75}"/>
                    </a:ext>
                  </a:extLst>
                </p:cNvPr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817;p80">
                  <a:extLst>
                    <a:ext uri="{FF2B5EF4-FFF2-40B4-BE49-F238E27FC236}">
                      <a16:creationId xmlns:a16="http://schemas.microsoft.com/office/drawing/2014/main" id="{E06C14B5-2474-48E2-B2A6-13A4D6215439}"/>
                    </a:ext>
                  </a:extLst>
                </p:cNvPr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72FA3F-E96C-4589-8780-B409C41CB738}"/>
              </a:ext>
            </a:extLst>
          </p:cNvPr>
          <p:cNvSpPr txBox="1"/>
          <p:nvPr/>
        </p:nvSpPr>
        <p:spPr>
          <a:xfrm>
            <a:off x="4089991" y="1374115"/>
            <a:ext cx="130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bg1"/>
                </a:solidFill>
              </a:rPr>
              <a:t>Gdevelop</a:t>
            </a:r>
            <a:endParaRPr lang="en-GB">
              <a:solidFill>
                <a:schemeClr val="bg1"/>
              </a:solidFill>
            </a:endParaRPr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77D27-6C07-43AC-9AC6-9207CCB98ADD}"/>
              </a:ext>
            </a:extLst>
          </p:cNvPr>
          <p:cNvSpPr txBox="1"/>
          <p:nvPr/>
        </p:nvSpPr>
        <p:spPr>
          <a:xfrm>
            <a:off x="3264500" y="1814623"/>
            <a:ext cx="31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sng" strike="noStrike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https://jurorogo.github.io</a:t>
            </a:r>
            <a:endParaRPr lang="en-GB" u="sng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92B41-988A-4720-86A3-60050B9B00F1}"/>
              </a:ext>
            </a:extLst>
          </p:cNvPr>
          <p:cNvSpPr txBox="1"/>
          <p:nvPr/>
        </p:nvSpPr>
        <p:spPr>
          <a:xfrm>
            <a:off x="1647175" y="3409606"/>
            <a:ext cx="266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Arial" panose="020B0604020202020204" pitchFamily="34" charset="0"/>
              </a:rPr>
              <a:t>Motor Código libre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89D43-593A-4952-BF26-11791C1072E5}"/>
              </a:ext>
            </a:extLst>
          </p:cNvPr>
          <p:cNvSpPr txBox="1"/>
          <p:nvPr/>
        </p:nvSpPr>
        <p:spPr>
          <a:xfrm flipH="1">
            <a:off x="4997299" y="3409606"/>
            <a:ext cx="3700133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s-ES" sz="180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s-ES" sz="18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iel con la filosofía del hackathon</a:t>
            </a:r>
            <a:endParaRPr lang="es-ES" b="0">
              <a:solidFill>
                <a:schemeClr val="bg1"/>
              </a:solidFill>
              <a:effectLst/>
            </a:endParaRPr>
          </a:p>
          <a:p>
            <a:br>
              <a:rPr lang="es-ES"/>
            </a:br>
            <a:endParaRPr lang="en-GB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F49B9-BEA6-49D5-B57A-7EDD6B11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72" y="4041435"/>
            <a:ext cx="310923" cy="2621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53CE56-7138-423E-8A6D-0D35199D9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513" y="3961397"/>
            <a:ext cx="353599" cy="353599"/>
          </a:xfrm>
          <a:prstGeom prst="rect">
            <a:avLst/>
          </a:prstGeom>
        </p:spPr>
      </p:pic>
      <p:sp>
        <p:nvSpPr>
          <p:cNvPr id="44" name="Google Shape;9119;p82">
            <a:extLst>
              <a:ext uri="{FF2B5EF4-FFF2-40B4-BE49-F238E27FC236}">
                <a16:creationId xmlns:a16="http://schemas.microsoft.com/office/drawing/2014/main" id="{FDAD9302-5AFC-4AAC-9929-9DD86379DD87}"/>
              </a:ext>
            </a:extLst>
          </p:cNvPr>
          <p:cNvSpPr/>
          <p:nvPr/>
        </p:nvSpPr>
        <p:spPr>
          <a:xfrm rot="5400000">
            <a:off x="1356575" y="1013010"/>
            <a:ext cx="923879" cy="183397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873A30-F50C-4751-BAFE-D3791720BF6F}"/>
              </a:ext>
            </a:extLst>
          </p:cNvPr>
          <p:cNvSpPr txBox="1"/>
          <p:nvPr/>
        </p:nvSpPr>
        <p:spPr>
          <a:xfrm>
            <a:off x="941866" y="1514262"/>
            <a:ext cx="148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Desarrollado en web para mayor accesibilidad</a:t>
            </a:r>
            <a:endParaRPr lang="en-GB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CONOCE</a:t>
            </a:r>
            <a:r>
              <a:rPr lang="en"/>
              <a:t> A ESTELA</a:t>
            </a:r>
            <a:endParaRPr/>
          </a:p>
        </p:txBody>
      </p:sp>
      <p:sp>
        <p:nvSpPr>
          <p:cNvPr id="1056" name="Google Shape;1056;p32">
            <a:hlinkClick r:id="" action="ppaction://noaction"/>
          </p:cNvPr>
          <p:cNvSpPr/>
          <p:nvPr/>
        </p:nvSpPr>
        <p:spPr>
          <a:xfrm>
            <a:off x="2033589" y="3993800"/>
            <a:ext cx="1397700" cy="4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uFill>
                  <a:noFill/>
                </a:uFill>
                <a:latin typeface="Oswald Regular"/>
                <a:ea typeface="Oswald Regular"/>
                <a:cs typeface="Oswald Regular"/>
                <a:sym typeface="Oswald Regular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7" name="Google Shape;1057;p32">
            <a:hlinkClick r:id="" action="ppaction://noaction"/>
          </p:cNvPr>
          <p:cNvSpPr/>
          <p:nvPr/>
        </p:nvSpPr>
        <p:spPr>
          <a:xfrm>
            <a:off x="3873150" y="3993800"/>
            <a:ext cx="1397700" cy="4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uFill>
                  <a:noFill/>
                </a:uFill>
                <a:latin typeface="Oswald Regular"/>
                <a:ea typeface="Oswald Regular"/>
                <a:cs typeface="Oswald Regular"/>
                <a:sym typeface="Oswald Regular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8" name="Google Shape;1058;p32">
            <a:hlinkClick r:id="" action="ppaction://noaction"/>
          </p:cNvPr>
          <p:cNvSpPr/>
          <p:nvPr/>
        </p:nvSpPr>
        <p:spPr>
          <a:xfrm>
            <a:off x="5712711" y="3993800"/>
            <a:ext cx="1397700" cy="4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uFill>
                  <a:noFill/>
                </a:uFill>
                <a:latin typeface="Oswald Regular"/>
                <a:ea typeface="Oswald Regular"/>
                <a:cs typeface="Oswald Regular"/>
                <a:sym typeface="Oswald Regular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0C2550-12BD-4668-9A0C-6436C0F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240900"/>
            <a:ext cx="6038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"/>
          <p:cNvSpPr txBox="1">
            <a:spLocks noGrp="1"/>
          </p:cNvSpPr>
          <p:nvPr>
            <p:ph type="title"/>
          </p:nvPr>
        </p:nvSpPr>
        <p:spPr>
          <a:xfrm>
            <a:off x="2244844" y="155312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MISIONES</a:t>
            </a:r>
            <a:endParaRPr/>
          </a:p>
        </p:txBody>
      </p:sp>
      <p:sp>
        <p:nvSpPr>
          <p:cNvPr id="1096" name="Google Shape;1096;p36"/>
          <p:cNvSpPr/>
          <p:nvPr/>
        </p:nvSpPr>
        <p:spPr>
          <a:xfrm>
            <a:off x="474750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8905650" y="2626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3099138" y="4965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6"/>
          <p:cNvSpPr/>
          <p:nvPr/>
        </p:nvSpPr>
        <p:spPr>
          <a:xfrm flipH="1">
            <a:off x="4524125" y="132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C08F9-2B25-4DEC-8150-6F22AA2F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64285" y="1019329"/>
            <a:ext cx="6933246" cy="2802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681B7-2C05-415E-8091-C026C27BC658}"/>
              </a:ext>
            </a:extLst>
          </p:cNvPr>
          <p:cNvSpPr txBox="1"/>
          <p:nvPr/>
        </p:nvSpPr>
        <p:spPr>
          <a:xfrm>
            <a:off x="1339183" y="1127483"/>
            <a:ext cx="1251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</a:rPr>
              <a:t>Telescopio espacial James </a:t>
            </a:r>
            <a:r>
              <a:rPr lang="es-ES" sz="1200" err="1">
                <a:solidFill>
                  <a:schemeClr val="bg1"/>
                </a:solidFill>
              </a:rPr>
              <a:t>Webb</a:t>
            </a:r>
            <a:r>
              <a:rPr lang="es-ES" sz="12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88164-2310-4179-8A4F-B1A738AFF9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62" y="385936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44C3B2-DC09-4569-BE98-35AD607C74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94" y="386176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B5B2D8-630E-4232-A143-EFE3B2339B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35" y="385960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95812D2-432F-4A0B-97DD-9CEFC479B6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98" y="386092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5353B-244F-44C1-992A-02663FA1A6C9}"/>
              </a:ext>
            </a:extLst>
          </p:cNvPr>
          <p:cNvSpPr txBox="1"/>
          <p:nvPr/>
        </p:nvSpPr>
        <p:spPr>
          <a:xfrm>
            <a:off x="1337292" y="3069097"/>
            <a:ext cx="1396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</a:rPr>
              <a:t>Vuelta de la</a:t>
            </a:r>
          </a:p>
          <a:p>
            <a:r>
              <a:rPr lang="es-ES" sz="1200">
                <a:solidFill>
                  <a:schemeClr val="bg1"/>
                </a:solidFill>
              </a:rPr>
              <a:t>sonda </a:t>
            </a:r>
          </a:p>
          <a:p>
            <a:r>
              <a:rPr lang="es-ES" sz="1200">
                <a:solidFill>
                  <a:schemeClr val="bg1"/>
                </a:solidFill>
              </a:rPr>
              <a:t>OSIRIS-</a:t>
            </a:r>
            <a:r>
              <a:rPr lang="es-ES" sz="1200" err="1">
                <a:solidFill>
                  <a:schemeClr val="bg1"/>
                </a:solidFill>
              </a:rPr>
              <a:t>REx</a:t>
            </a:r>
            <a:r>
              <a:rPr lang="es-ES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647DB-84F4-4E96-B77E-4835D7BE717C}"/>
              </a:ext>
            </a:extLst>
          </p:cNvPr>
          <p:cNvSpPr txBox="1"/>
          <p:nvPr/>
        </p:nvSpPr>
        <p:spPr>
          <a:xfrm>
            <a:off x="4068912" y="3161800"/>
            <a:ext cx="82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</a:rPr>
              <a:t>Lunar Gateway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4D5DC-2B7F-4202-8E4C-8B41C9848DB9}"/>
              </a:ext>
            </a:extLst>
          </p:cNvPr>
          <p:cNvSpPr txBox="1"/>
          <p:nvPr/>
        </p:nvSpPr>
        <p:spPr>
          <a:xfrm>
            <a:off x="6531830" y="1124929"/>
            <a:ext cx="107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</a:rPr>
              <a:t>Viaje tripulado a Marte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237D4-330E-4FCC-AC18-77A11F7AE613}"/>
              </a:ext>
            </a:extLst>
          </p:cNvPr>
          <p:cNvSpPr txBox="1"/>
          <p:nvPr/>
        </p:nvSpPr>
        <p:spPr>
          <a:xfrm>
            <a:off x="6495550" y="3118951"/>
            <a:ext cx="95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</a:rPr>
              <a:t>Síndrome de Kessler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FA40E-8455-45B3-9DA4-DC19406DBE48}"/>
              </a:ext>
            </a:extLst>
          </p:cNvPr>
          <p:cNvSpPr txBox="1"/>
          <p:nvPr/>
        </p:nvSpPr>
        <p:spPr>
          <a:xfrm>
            <a:off x="3921816" y="1061565"/>
            <a:ext cx="1400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50">
                <a:solidFill>
                  <a:schemeClr val="bg1"/>
                </a:solidFill>
              </a:rPr>
              <a:t>Proyecto ARTEMIS.</a:t>
            </a:r>
          </a:p>
          <a:p>
            <a:r>
              <a:rPr lang="es-ES" sz="1150">
                <a:solidFill>
                  <a:schemeClr val="bg1"/>
                </a:solidFill>
              </a:rPr>
              <a:t>Primera mujer</a:t>
            </a:r>
          </a:p>
          <a:p>
            <a:r>
              <a:rPr lang="es-ES" sz="1150">
                <a:solidFill>
                  <a:schemeClr val="bg1"/>
                </a:solidFill>
              </a:rPr>
              <a:t> en la Luna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D7289-09DD-4616-BB3F-C6ED688EC891}"/>
              </a:ext>
            </a:extLst>
          </p:cNvPr>
          <p:cNvSpPr txBox="1"/>
          <p:nvPr/>
        </p:nvSpPr>
        <p:spPr>
          <a:xfrm>
            <a:off x="1084255" y="81807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1.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60C35-A868-400B-AABF-9553EEDF2F6C}"/>
              </a:ext>
            </a:extLst>
          </p:cNvPr>
          <p:cNvSpPr txBox="1"/>
          <p:nvPr/>
        </p:nvSpPr>
        <p:spPr>
          <a:xfrm>
            <a:off x="1084255" y="266619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2.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D991F-AE73-4820-958F-99EBEBBE4F5E}"/>
              </a:ext>
            </a:extLst>
          </p:cNvPr>
          <p:cNvSpPr txBox="1"/>
          <p:nvPr/>
        </p:nvSpPr>
        <p:spPr>
          <a:xfrm>
            <a:off x="3383178" y="86319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3.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03773-7590-433C-BBFF-E98B372CFA33}"/>
              </a:ext>
            </a:extLst>
          </p:cNvPr>
          <p:cNvSpPr txBox="1"/>
          <p:nvPr/>
        </p:nvSpPr>
        <p:spPr>
          <a:xfrm>
            <a:off x="3679746" y="27106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4.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F29F-8619-4C07-9BAA-E0201B22876B}"/>
              </a:ext>
            </a:extLst>
          </p:cNvPr>
          <p:cNvSpPr txBox="1"/>
          <p:nvPr/>
        </p:nvSpPr>
        <p:spPr>
          <a:xfrm>
            <a:off x="6009643" y="81789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5.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36F76-E79C-4D6D-BB80-5A03E95CF8B0}"/>
              </a:ext>
            </a:extLst>
          </p:cNvPr>
          <p:cNvSpPr txBox="1"/>
          <p:nvPr/>
        </p:nvSpPr>
        <p:spPr>
          <a:xfrm>
            <a:off x="6128164" y="2665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6.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3298F-8ADF-431B-A181-156679F31776}"/>
              </a:ext>
            </a:extLst>
          </p:cNvPr>
          <p:cNvSpPr txBox="1"/>
          <p:nvPr/>
        </p:nvSpPr>
        <p:spPr>
          <a:xfrm>
            <a:off x="1170070" y="4815011"/>
            <a:ext cx="12317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F0F34-048A-4B36-8CCE-E8F9A9EA5288}"/>
              </a:ext>
            </a:extLst>
          </p:cNvPr>
          <p:cNvSpPr txBox="1"/>
          <p:nvPr/>
        </p:nvSpPr>
        <p:spPr>
          <a:xfrm>
            <a:off x="2952247" y="4807491"/>
            <a:ext cx="15325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Trozo</a:t>
            </a:r>
            <a:r>
              <a:rPr lang="en-US">
                <a:solidFill>
                  <a:schemeClr val="bg1"/>
                </a:solidFill>
              </a:rPr>
              <a:t> de metal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640E54-EEAD-40BB-BF29-36C4B7CFE3F8}"/>
              </a:ext>
            </a:extLst>
          </p:cNvPr>
          <p:cNvSpPr txBox="1"/>
          <p:nvPr/>
        </p:nvSpPr>
        <p:spPr>
          <a:xfrm>
            <a:off x="4839702" y="4852609"/>
            <a:ext cx="21115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Tanque de Combustible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A0073-AE14-420B-B7E9-D924AA8B63C9}"/>
              </a:ext>
            </a:extLst>
          </p:cNvPr>
          <p:cNvSpPr txBox="1"/>
          <p:nvPr/>
        </p:nvSpPr>
        <p:spPr>
          <a:xfrm>
            <a:off x="7065543" y="4815009"/>
            <a:ext cx="14498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Panel solar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6"/>
          <p:cNvSpPr txBox="1">
            <a:spLocks noGrp="1"/>
          </p:cNvSpPr>
          <p:nvPr>
            <p:ph type="title"/>
          </p:nvPr>
        </p:nvSpPr>
        <p:spPr>
          <a:xfrm>
            <a:off x="2463200" y="521225"/>
            <a:ext cx="421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SÍNDROME </a:t>
            </a:r>
            <a:r>
              <a:rPr lang="en">
                <a:solidFill>
                  <a:schemeClr val="lt2"/>
                </a:solidFill>
              </a:rPr>
              <a:t>DE KESSLER</a:t>
            </a:r>
            <a:endParaRPr/>
          </a:p>
        </p:txBody>
      </p:sp>
      <p:sp>
        <p:nvSpPr>
          <p:cNvPr id="1316" name="Google Shape;1316;p56"/>
          <p:cNvSpPr/>
          <p:nvPr/>
        </p:nvSpPr>
        <p:spPr>
          <a:xfrm>
            <a:off x="474750" y="127525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56"/>
          <p:cNvSpPr/>
          <p:nvPr/>
        </p:nvSpPr>
        <p:spPr>
          <a:xfrm>
            <a:off x="8905650" y="26263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56"/>
          <p:cNvSpPr/>
          <p:nvPr/>
        </p:nvSpPr>
        <p:spPr>
          <a:xfrm>
            <a:off x="3099138" y="4965613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6"/>
          <p:cNvSpPr/>
          <p:nvPr/>
        </p:nvSpPr>
        <p:spPr>
          <a:xfrm flipH="1">
            <a:off x="4524125" y="132450"/>
            <a:ext cx="42600" cy="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9131;p82">
            <a:extLst>
              <a:ext uri="{FF2B5EF4-FFF2-40B4-BE49-F238E27FC236}">
                <a16:creationId xmlns:a16="http://schemas.microsoft.com/office/drawing/2014/main" id="{9149917D-B459-4C92-A075-95AFC8B999DD}"/>
              </a:ext>
            </a:extLst>
          </p:cNvPr>
          <p:cNvGrpSpPr/>
          <p:nvPr/>
        </p:nvGrpSpPr>
        <p:grpSpPr>
          <a:xfrm>
            <a:off x="1460206" y="1311349"/>
            <a:ext cx="6268084" cy="3154367"/>
            <a:chOff x="238125" y="1335475"/>
            <a:chExt cx="5418735" cy="3034175"/>
          </a:xfrm>
        </p:grpSpPr>
        <p:sp>
          <p:nvSpPr>
            <p:cNvPr id="12" name="Google Shape;9132;p82">
              <a:extLst>
                <a:ext uri="{FF2B5EF4-FFF2-40B4-BE49-F238E27FC236}">
                  <a16:creationId xmlns:a16="http://schemas.microsoft.com/office/drawing/2014/main" id="{32D64678-EEAB-4729-8DB1-E0B0F3BA9298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33;p82">
              <a:extLst>
                <a:ext uri="{FF2B5EF4-FFF2-40B4-BE49-F238E27FC236}">
                  <a16:creationId xmlns:a16="http://schemas.microsoft.com/office/drawing/2014/main" id="{5961F244-6B0C-43B8-8F8C-875AF14C88C1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34;p82">
              <a:extLst>
                <a:ext uri="{FF2B5EF4-FFF2-40B4-BE49-F238E27FC236}">
                  <a16:creationId xmlns:a16="http://schemas.microsoft.com/office/drawing/2014/main" id="{55A49032-A9C6-42CE-9D1F-25202F556BAE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88CF23-CF72-41BF-B30D-4286F5E26665}"/>
              </a:ext>
            </a:extLst>
          </p:cNvPr>
          <p:cNvSpPr txBox="1"/>
          <p:nvPr/>
        </p:nvSpPr>
        <p:spPr>
          <a:xfrm>
            <a:off x="1644502" y="1593822"/>
            <a:ext cx="1736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Cada nuevo choque en el espacio generaría más basura, que, a su vez, podría chocar con nuevos elementos.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5E788-B044-49D8-ADCA-D6A96AC14EF9}"/>
              </a:ext>
            </a:extLst>
          </p:cNvPr>
          <p:cNvSpPr txBox="1"/>
          <p:nvPr/>
        </p:nvSpPr>
        <p:spPr>
          <a:xfrm>
            <a:off x="3825081" y="1593821"/>
            <a:ext cx="154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Tenemos un tiempo límite para solucionarlo o no habrá vuelta atrás. 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D204B-1167-4D28-9204-481BC8508B17}"/>
              </a:ext>
            </a:extLst>
          </p:cNvPr>
          <p:cNvSpPr txBox="1"/>
          <p:nvPr/>
        </p:nvSpPr>
        <p:spPr>
          <a:xfrm>
            <a:off x="5743828" y="1746221"/>
            <a:ext cx="1833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Si el tiempo se acaba , se acaba el juego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axy Calendar by Slidesgo">
  <a:themeElements>
    <a:clrScheme name="Simple Light">
      <a:dk1>
        <a:srgbClr val="4300A1"/>
      </a:dk1>
      <a:lt1>
        <a:srgbClr val="FFFFFF"/>
      </a:lt1>
      <a:dk2>
        <a:srgbClr val="000066"/>
      </a:dk2>
      <a:lt2>
        <a:srgbClr val="00FFCC"/>
      </a:lt2>
      <a:accent1>
        <a:srgbClr val="4300A1"/>
      </a:accent1>
      <a:accent2>
        <a:srgbClr val="FFFFFF"/>
      </a:accent2>
      <a:accent3>
        <a:srgbClr val="000066"/>
      </a:accent3>
      <a:accent4>
        <a:srgbClr val="4300A1"/>
      </a:accent4>
      <a:accent5>
        <a:srgbClr val="00FFCC"/>
      </a:accent5>
      <a:accent6>
        <a:srgbClr val="0000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Galaxy Calendar by Slidesgo</vt:lpstr>
      <vt:lpstr>       PROJECT KESSLER</vt:lpstr>
      <vt:lpstr>PROBLEMÁTICA BASURA ESPACIAL</vt:lpstr>
      <vt:lpstr>INSPIRACIÓN Y EDUCACIÓN</vt:lpstr>
      <vt:lpstr>EL VIDEOJUEGO</vt:lpstr>
      <vt:lpstr>CONOCE A ESTELA</vt:lpstr>
      <vt:lpstr>MISIONES</vt:lpstr>
      <vt:lpstr>SÍNDROME DE KESSLER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KESSLER</dc:title>
  <dc:creator>Cristian Vera</dc:creator>
  <cp:revision>1</cp:revision>
  <dcterms:modified xsi:type="dcterms:W3CDTF">2020-10-04T12:25:42Z</dcterms:modified>
</cp:coreProperties>
</file>