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700"/>
    <a:srgbClr val="6B5101"/>
    <a:srgbClr val="FF00EF"/>
    <a:srgbClr val="00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630"/>
  </p:normalViewPr>
  <p:slideViewPr>
    <p:cSldViewPr snapToGrid="0">
      <p:cViewPr>
        <p:scale>
          <a:sx n="150" d="100"/>
          <a:sy n="150" d="100"/>
        </p:scale>
        <p:origin x="14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B844-ABE3-15C4-46DF-E5C1AFC0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0268-72E5-23E8-C607-AE2687BD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3DC14-EF5B-B744-4F9F-77CCF97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B1B1-216E-818F-E188-B631F1C7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031-9393-A7BB-511A-FB365F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2C1-4970-6BB5-5665-AD8CA435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313B0-A28C-2EDA-AE82-286E81C57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3C4B-DD80-9045-7DA5-7ECED44B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E3C7-E263-497D-2491-93D39225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621F-40BC-B13A-211A-F8FEA28A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17E30-1919-0D61-24D4-0FF800CB8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41A83-4D47-3B4C-E8B5-628AD906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A5EB-6AD9-572E-2A7F-0F2D3E7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7DE6-66AB-9F3E-14C3-C3541D60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2AF9-C574-92AB-8FD7-0C501410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ECA8-F311-8490-9F31-3E1FE5F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300E-8224-724A-DF71-EBA8B3C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D24B-D787-EDF7-896B-A671435E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25F3-A343-0B44-6631-50C7BBD9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C0D-12C6-59CF-4DB6-583883A5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56CB-A6D8-3A79-8E1D-331DACEA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9423-EA5C-8030-1223-6C230F58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EB43-A263-53A3-DB8C-18693B8D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68B9-ACB5-039B-47A1-7CA68C61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E81A-F0E1-DD98-F4D1-E4C6D505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5266-211C-DDF9-7CCF-34BC8693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5F36-10BA-E53B-07FB-4FF6D56B9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26AE-AC70-B4DC-7D5B-1CAB6D69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56A10-F751-AB98-6AA7-D2C13F18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F6FC-A05C-D616-D008-A2FEF813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F11F-9EF4-32D4-A1E1-D608DF0F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AB36-1C76-EBF6-06FF-72FA9638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536D3-9351-4AE5-7FB8-130EF5C1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1AADC-F1DC-F7B4-8D40-F0EB3277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347F3-2B96-8447-69EE-839C2A0E4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08B9E-6AB8-C839-FF63-1C2FC2F87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BF792-F94D-6AE9-56C1-B8ACD2EF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0DAF6-E321-B76E-F93A-36CC2226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49A6C-2340-8DBA-C43F-3466A50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A49F-49FF-EB27-A44D-C9487BF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89D1B-5D78-3B9A-EA92-09099DB1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5AE90-1CF3-658C-E24C-3581ED90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BECEC-F8A6-E9C8-CD52-70649C45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306D0-C51A-6953-C094-CA94C832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22E0F-C4F7-5DAB-9ABD-3FD6F98A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1D4E-AAEA-6254-7EED-684869AA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9C1-39D9-DD6B-D448-8865909E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8297-36CE-5B33-89E0-FC1B5A3B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E0567-7E68-B644-1D5D-07774CC9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3B270-0145-B7D3-BD6D-9C3F133D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BF51-37C1-3180-D237-878DC951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B7592-A8E0-CE65-1962-3721A287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BDC5-F4AC-84C1-D22E-8EB9845E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3E59F-EEA9-7BC5-89E4-D1D8E0724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CB843-479E-157F-FAB5-B226517E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34E22-63B8-7461-204E-D54A249C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30D7-467A-5296-39FE-6EFB47CE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8A04-3C24-6F41-8D60-D50F27A3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1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B48F9-5FCC-8601-B5B3-3DA35D1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9545-AD3F-3948-D90D-D55FF467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DEB9-6329-09D5-1392-0CF7D48C6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5998-1ADE-604B-9167-580CF70B04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EEB2-8D05-0315-3B88-C9C3AD8B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5E10-E75A-8BE0-0F8B-830AF9A01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9C0D-EB39-CC4F-999A-42549360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D7AAF5-1B2A-311F-F569-BCA6D3F1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071" y="124309"/>
            <a:ext cx="8097858" cy="660938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0FEE79E-A428-F487-3E30-95F3C074D543}"/>
              </a:ext>
            </a:extLst>
          </p:cNvPr>
          <p:cNvSpPr/>
          <p:nvPr/>
        </p:nvSpPr>
        <p:spPr>
          <a:xfrm>
            <a:off x="2175933" y="2260600"/>
            <a:ext cx="736600" cy="237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1F274-D256-DC33-3417-58EFB52A449E}"/>
              </a:ext>
            </a:extLst>
          </p:cNvPr>
          <p:cNvSpPr txBox="1"/>
          <p:nvPr/>
        </p:nvSpPr>
        <p:spPr>
          <a:xfrm>
            <a:off x="3124199" y="2225244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/ b1 data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4EF2B5F-7B07-E439-22B6-091E7C09EF5A}"/>
              </a:ext>
            </a:extLst>
          </p:cNvPr>
          <p:cNvSpPr/>
          <p:nvPr/>
        </p:nvSpPr>
        <p:spPr>
          <a:xfrm>
            <a:off x="2175933" y="2533021"/>
            <a:ext cx="736600" cy="23706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A27C8-19B2-B090-6560-DAB89C0466E8}"/>
              </a:ext>
            </a:extLst>
          </p:cNvPr>
          <p:cNvSpPr txBox="1"/>
          <p:nvPr/>
        </p:nvSpPr>
        <p:spPr>
          <a:xfrm>
            <a:off x="3124199" y="2487710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Clutter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E17F3D-E657-3276-558E-8257BB4CEE40}"/>
              </a:ext>
            </a:extLst>
          </p:cNvPr>
          <p:cNvSpPr/>
          <p:nvPr/>
        </p:nvSpPr>
        <p:spPr>
          <a:xfrm>
            <a:off x="2175933" y="2805442"/>
            <a:ext cx="736600" cy="237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D9FBB-A030-F993-5189-58E9D678EA00}"/>
              </a:ext>
            </a:extLst>
          </p:cNvPr>
          <p:cNvSpPr txBox="1"/>
          <p:nvPr/>
        </p:nvSpPr>
        <p:spPr>
          <a:xfrm>
            <a:off x="3124199" y="2775574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Vr</a:t>
            </a:r>
            <a:r>
              <a:rPr lang="en-US" sz="1400" dirty="0"/>
              <a:t> Texture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B81A2CA-62E0-0C02-6FA7-D2B615A2AFDD}"/>
              </a:ext>
            </a:extLst>
          </p:cNvPr>
          <p:cNvSpPr/>
          <p:nvPr/>
        </p:nvSpPr>
        <p:spPr>
          <a:xfrm>
            <a:off x="2175933" y="3082326"/>
            <a:ext cx="736600" cy="237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E3971-F24B-792B-75C2-58D7076B262A}"/>
              </a:ext>
            </a:extLst>
          </p:cNvPr>
          <p:cNvSpPr txBox="1"/>
          <p:nvPr/>
        </p:nvSpPr>
        <p:spPr>
          <a:xfrm>
            <a:off x="3124199" y="3046970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Temp. At Gate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50ED74C-E9F0-21BF-6F1A-29BAE214D51C}"/>
              </a:ext>
            </a:extLst>
          </p:cNvPr>
          <p:cNvSpPr/>
          <p:nvPr/>
        </p:nvSpPr>
        <p:spPr>
          <a:xfrm>
            <a:off x="2175933" y="3356694"/>
            <a:ext cx="736600" cy="23706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90878-10BE-7B15-46AB-8048678578C6}"/>
              </a:ext>
            </a:extLst>
          </p:cNvPr>
          <p:cNvSpPr txBox="1"/>
          <p:nvPr/>
        </p:nvSpPr>
        <p:spPr>
          <a:xfrm>
            <a:off x="3124199" y="3298453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Pseudo SNR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E02F4C1-B4D2-6F90-486B-B614B429E6A6}"/>
              </a:ext>
            </a:extLst>
          </p:cNvPr>
          <p:cNvSpPr/>
          <p:nvPr/>
        </p:nvSpPr>
        <p:spPr>
          <a:xfrm>
            <a:off x="2175933" y="3631062"/>
            <a:ext cx="736600" cy="23706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7790-DE76-E9E7-24D6-4C3329B356B4}"/>
              </a:ext>
            </a:extLst>
          </p:cNvPr>
          <p:cNvSpPr txBox="1"/>
          <p:nvPr/>
        </p:nvSpPr>
        <p:spPr>
          <a:xfrm>
            <a:off x="3124199" y="3595706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Gate ID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BD9F52A-51CF-5394-F83F-55EA1CB8BA0A}"/>
              </a:ext>
            </a:extLst>
          </p:cNvPr>
          <p:cNvSpPr/>
          <p:nvPr/>
        </p:nvSpPr>
        <p:spPr>
          <a:xfrm>
            <a:off x="2175933" y="3903483"/>
            <a:ext cx="736600" cy="237067"/>
          </a:xfrm>
          <a:prstGeom prst="rightArrow">
            <a:avLst/>
          </a:prstGeom>
          <a:solidFill>
            <a:srgbClr val="00EFD8"/>
          </a:solidFill>
          <a:ln>
            <a:solidFill>
              <a:srgbClr val="00E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78EBF-BCCE-4D1B-E8FE-351EA1C45F53}"/>
              </a:ext>
            </a:extLst>
          </p:cNvPr>
          <p:cNvSpPr txBox="1"/>
          <p:nvPr/>
        </p:nvSpPr>
        <p:spPr>
          <a:xfrm>
            <a:off x="3124199" y="3868129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Dealiased</a:t>
            </a:r>
            <a:r>
              <a:rPr lang="en-US" sz="1400" dirty="0"/>
              <a:t> VR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BF7AC48-C1B0-A388-BFCE-D355B173682C}"/>
              </a:ext>
            </a:extLst>
          </p:cNvPr>
          <p:cNvSpPr/>
          <p:nvPr/>
        </p:nvSpPr>
        <p:spPr>
          <a:xfrm>
            <a:off x="2175933" y="4175904"/>
            <a:ext cx="736600" cy="237067"/>
          </a:xfrm>
          <a:prstGeom prst="rightArrow">
            <a:avLst/>
          </a:prstGeom>
          <a:solidFill>
            <a:srgbClr val="FF00EF"/>
          </a:solidFill>
          <a:ln>
            <a:solidFill>
              <a:srgbClr val="FF0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AEA05-5925-30EB-E68F-32EF5710B6A6}"/>
              </a:ext>
            </a:extLst>
          </p:cNvPr>
          <p:cNvSpPr txBox="1"/>
          <p:nvPr/>
        </p:nvSpPr>
        <p:spPr>
          <a:xfrm>
            <a:off x="3124199" y="4105194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</a:t>
            </a:r>
            <a:r>
              <a:rPr lang="en-US" sz="1400" dirty="0" err="1"/>
              <a:t>PhiDP</a:t>
            </a:r>
            <a:endParaRPr lang="en-US" sz="1400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0A751D7-7D59-7A7B-4690-F27C3D51310E}"/>
              </a:ext>
            </a:extLst>
          </p:cNvPr>
          <p:cNvSpPr/>
          <p:nvPr/>
        </p:nvSpPr>
        <p:spPr>
          <a:xfrm>
            <a:off x="2175933" y="4448325"/>
            <a:ext cx="736600" cy="23706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CA91E-9F58-DD43-026F-C1F3F32C9E25}"/>
              </a:ext>
            </a:extLst>
          </p:cNvPr>
          <p:cNvSpPr txBox="1"/>
          <p:nvPr/>
        </p:nvSpPr>
        <p:spPr>
          <a:xfrm>
            <a:off x="3124199" y="4377615"/>
            <a:ext cx="140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KDP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3D00B0F-5476-06B4-5304-33553D2B7B3A}"/>
              </a:ext>
            </a:extLst>
          </p:cNvPr>
          <p:cNvSpPr/>
          <p:nvPr/>
        </p:nvSpPr>
        <p:spPr>
          <a:xfrm>
            <a:off x="2175933" y="4720746"/>
            <a:ext cx="736600" cy="237067"/>
          </a:xfrm>
          <a:prstGeom prst="rightArrow">
            <a:avLst/>
          </a:prstGeom>
          <a:solidFill>
            <a:srgbClr val="6B5101"/>
          </a:solidFill>
          <a:ln>
            <a:solidFill>
              <a:srgbClr val="6B5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29503-16C1-E84E-42FA-5BC4E6B75515}"/>
              </a:ext>
            </a:extLst>
          </p:cNvPr>
          <p:cNvSpPr txBox="1"/>
          <p:nvPr/>
        </p:nvSpPr>
        <p:spPr>
          <a:xfrm>
            <a:off x="3124198" y="4650036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Specific Attenuation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B10732F-CD13-6A52-51A4-C08ABA6018FD}"/>
              </a:ext>
            </a:extLst>
          </p:cNvPr>
          <p:cNvSpPr/>
          <p:nvPr/>
        </p:nvSpPr>
        <p:spPr>
          <a:xfrm>
            <a:off x="2175933" y="4993167"/>
            <a:ext cx="736600" cy="237067"/>
          </a:xfrm>
          <a:prstGeom prst="rightArrow">
            <a:avLst/>
          </a:prstGeom>
          <a:solidFill>
            <a:srgbClr val="00F700"/>
          </a:solidFill>
          <a:ln>
            <a:solidFill>
              <a:srgbClr val="00F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3EAAC-FF28-94C8-8B24-C945780DC850}"/>
              </a:ext>
            </a:extLst>
          </p:cNvPr>
          <p:cNvSpPr txBox="1"/>
          <p:nvPr/>
        </p:nvSpPr>
        <p:spPr>
          <a:xfrm>
            <a:off x="3124198" y="4921432"/>
            <a:ext cx="176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Precipitation Rate (A)</a:t>
            </a:r>
          </a:p>
        </p:txBody>
      </p:sp>
    </p:spTree>
    <p:extLst>
      <p:ext uri="{BB962C8B-B14F-4D97-AF65-F5344CB8AC3E}">
        <p14:creationId xmlns:p14="http://schemas.microsoft.com/office/powerpoint/2010/main" val="246917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Joseph</dc:creator>
  <cp:lastModifiedBy>O'Brien, Joseph</cp:lastModifiedBy>
  <cp:revision>1</cp:revision>
  <dcterms:created xsi:type="dcterms:W3CDTF">2022-10-19T15:04:56Z</dcterms:created>
  <dcterms:modified xsi:type="dcterms:W3CDTF">2022-10-19T15:35:50Z</dcterms:modified>
</cp:coreProperties>
</file>