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6" r:id="rId3"/>
    <p:sldId id="265" r:id="rId4"/>
    <p:sldId id="264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18/06/2018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m para 53132 H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8" name="Picture 4" descr="Resultado de imagem para 53132 H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4" y="3176972"/>
            <a:ext cx="3057627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AGILENT 5071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52842"/>
            <a:ext cx="3523146" cy="224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5179577" y="1700808"/>
            <a:ext cx="11689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 smtClean="0"/>
              <a:t>REF 10 MHz</a:t>
            </a:r>
            <a:endParaRPr lang="pt-BR" sz="15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667460" y="4455179"/>
            <a:ext cx="72808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 smtClean="0"/>
              <a:t>CH1 IN</a:t>
            </a:r>
            <a:endParaRPr lang="pt-BR" sz="1500" b="1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2031502" y="2885248"/>
            <a:ext cx="13468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 smtClean="0"/>
              <a:t>REF IN 10 MHz</a:t>
            </a:r>
            <a:endParaRPr lang="pt-BR" sz="15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4067944" y="6093296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SETUP </a:t>
            </a:r>
            <a:r>
              <a:rPr lang="pt-BR" dirty="0" smtClean="0"/>
              <a:t>CH1</a:t>
            </a:r>
            <a:endParaRPr lang="pt-BR" dirty="0"/>
          </a:p>
        </p:txBody>
      </p:sp>
      <p:cxnSp>
        <p:nvCxnSpPr>
          <p:cNvPr id="18" name="Conector angulado 17"/>
          <p:cNvCxnSpPr/>
          <p:nvPr/>
        </p:nvCxnSpPr>
        <p:spPr>
          <a:xfrm>
            <a:off x="2411760" y="4077072"/>
            <a:ext cx="5544616" cy="85754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do 28"/>
          <p:cNvCxnSpPr>
            <a:endCxn id="1028" idx="0"/>
          </p:cNvCxnSpPr>
          <p:nvPr/>
        </p:nvCxnSpPr>
        <p:spPr>
          <a:xfrm rot="10800000" flipV="1">
            <a:off x="1989188" y="1556792"/>
            <a:ext cx="3158876" cy="162018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sultado de imagem para 33120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940" y="3176972"/>
            <a:ext cx="2882786" cy="127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7020272" y="4440576"/>
            <a:ext cx="8563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 smtClean="0"/>
              <a:t>OUTPUT</a:t>
            </a:r>
            <a:endParaRPr lang="pt-BR" sz="1500" b="1" dirty="0"/>
          </a:p>
        </p:txBody>
      </p:sp>
      <p:cxnSp>
        <p:nvCxnSpPr>
          <p:cNvPr id="7" name="Conector de seta reta 6"/>
          <p:cNvCxnSpPr/>
          <p:nvPr/>
        </p:nvCxnSpPr>
        <p:spPr>
          <a:xfrm flipV="1">
            <a:off x="7956376" y="4155627"/>
            <a:ext cx="0" cy="7789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188696" y="260648"/>
            <a:ext cx="29770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 smtClean="0">
                <a:solidFill>
                  <a:schemeClr val="tx2">
                    <a:lumMod val="75000"/>
                  </a:schemeClr>
                </a:solidFill>
              </a:rPr>
              <a:t>PADRÃO DE FREQUÊNCIA DE CÉSIO</a:t>
            </a:r>
            <a:endParaRPr lang="pt-BR" sz="15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468078" y="4788016"/>
            <a:ext cx="29706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 smtClean="0">
                <a:solidFill>
                  <a:schemeClr val="tx2">
                    <a:lumMod val="75000"/>
                  </a:schemeClr>
                </a:solidFill>
              </a:rPr>
              <a:t>MEDIDOR DE FREQUÊNCIA </a:t>
            </a:r>
            <a:r>
              <a:rPr lang="pt-BR" sz="1500" b="1" dirty="0" smtClean="0">
                <a:solidFill>
                  <a:schemeClr val="tx2">
                    <a:lumMod val="75000"/>
                  </a:schemeClr>
                </a:solidFill>
              </a:rPr>
              <a:t>53132A</a:t>
            </a:r>
            <a:endParaRPr lang="pt-BR" sz="15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5438816" y="2901224"/>
            <a:ext cx="29770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 smtClean="0">
                <a:solidFill>
                  <a:schemeClr val="tx2">
                    <a:lumMod val="75000"/>
                  </a:schemeClr>
                </a:solidFill>
              </a:rPr>
              <a:t>GERADOR DE FREQUÊNCIA 33120A</a:t>
            </a:r>
            <a:endParaRPr lang="pt-BR" sz="15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642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m para 53132 H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995936" y="6093296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SETUP </a:t>
            </a:r>
            <a:r>
              <a:rPr lang="pt-BR" dirty="0" smtClean="0"/>
              <a:t>CH2-1</a:t>
            </a:r>
            <a:endParaRPr lang="pt-BR" dirty="0"/>
          </a:p>
        </p:txBody>
      </p:sp>
      <p:pic>
        <p:nvPicPr>
          <p:cNvPr id="2050" name="Picture 2" descr="Resultado de imagem para NRP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839" y="1700808"/>
            <a:ext cx="3240361" cy="141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NRP-Z9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600000">
            <a:off x="3692882" y="3356992"/>
            <a:ext cx="2156276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eta em curva para a esquerda 1"/>
          <p:cNvSpPr/>
          <p:nvPr/>
        </p:nvSpPr>
        <p:spPr>
          <a:xfrm>
            <a:off x="6186025" y="2406146"/>
            <a:ext cx="846840" cy="2102974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195736" y="1962449"/>
            <a:ext cx="11280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 smtClean="0"/>
              <a:t>POWER REF</a:t>
            </a:r>
            <a:endParaRPr lang="pt-BR" sz="1500" b="1" dirty="0"/>
          </a:p>
        </p:txBody>
      </p:sp>
      <p:cxnSp>
        <p:nvCxnSpPr>
          <p:cNvPr id="7" name="Conector de seta reta 6"/>
          <p:cNvCxnSpPr/>
          <p:nvPr/>
        </p:nvCxnSpPr>
        <p:spPr>
          <a:xfrm>
            <a:off x="3779912" y="2124031"/>
            <a:ext cx="0" cy="152099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3832685" y="1371717"/>
            <a:ext cx="18766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 smtClean="0">
                <a:solidFill>
                  <a:schemeClr val="tx2">
                    <a:lumMod val="75000"/>
                  </a:schemeClr>
                </a:solidFill>
              </a:rPr>
              <a:t>POWER METER NRP2</a:t>
            </a:r>
            <a:endParaRPr lang="pt-BR" sz="15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434467" y="4581005"/>
            <a:ext cx="26731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 smtClean="0">
                <a:solidFill>
                  <a:schemeClr val="tx2">
                    <a:lumMod val="75000"/>
                  </a:schemeClr>
                </a:solidFill>
              </a:rPr>
              <a:t>SENSOR DE POTÊNCIA NRP-Z91</a:t>
            </a:r>
            <a:endParaRPr lang="pt-BR" sz="15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69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m para 53132 H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4067943" y="6093296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SETUP </a:t>
            </a:r>
            <a:r>
              <a:rPr lang="pt-BR" dirty="0" smtClean="0"/>
              <a:t>CH2-2</a:t>
            </a:r>
            <a:endParaRPr lang="pt-BR" dirty="0"/>
          </a:p>
        </p:txBody>
      </p:sp>
      <p:pic>
        <p:nvPicPr>
          <p:cNvPr id="1026" name="Picture 2" descr="Resultado de imagem para 33120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810" y="387097"/>
            <a:ext cx="2882786" cy="127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m para NRP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13394"/>
            <a:ext cx="3240361" cy="141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NRP-Z9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600000">
            <a:off x="6195636" y="4059505"/>
            <a:ext cx="2156276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ADAPTADOR N BNC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014" y="2331313"/>
            <a:ext cx="1146595" cy="114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de seta reta 16"/>
          <p:cNvCxnSpPr/>
          <p:nvPr/>
        </p:nvCxnSpPr>
        <p:spPr>
          <a:xfrm flipV="1">
            <a:off x="7380312" y="1395209"/>
            <a:ext cx="0" cy="10801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V="1">
            <a:off x="7308304" y="3195409"/>
            <a:ext cx="0" cy="10801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ta para a direita 5"/>
          <p:cNvSpPr/>
          <p:nvPr/>
        </p:nvSpPr>
        <p:spPr>
          <a:xfrm>
            <a:off x="4067944" y="4779585"/>
            <a:ext cx="2127692" cy="1440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6451979" y="1665303"/>
            <a:ext cx="8563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 smtClean="0"/>
              <a:t>OUTPUT</a:t>
            </a:r>
            <a:endParaRPr lang="pt-BR" sz="1500" b="1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5045954" y="2743026"/>
            <a:ext cx="17610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 smtClean="0"/>
              <a:t>ADAPTADOR N-BNC</a:t>
            </a:r>
            <a:endParaRPr lang="pt-BR" sz="1500" b="1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4821686" y="160338"/>
            <a:ext cx="29770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 smtClean="0">
                <a:solidFill>
                  <a:schemeClr val="tx2">
                    <a:lumMod val="75000"/>
                  </a:schemeClr>
                </a:solidFill>
              </a:rPr>
              <a:t>GERADOR DE FREQUÊNCIA 33120A</a:t>
            </a:r>
            <a:endParaRPr lang="pt-BR" sz="15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1607632" y="3690229"/>
            <a:ext cx="18766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 smtClean="0">
                <a:solidFill>
                  <a:schemeClr val="tx2">
                    <a:lumMod val="75000"/>
                  </a:schemeClr>
                </a:solidFill>
              </a:rPr>
              <a:t>POWER METER NRP2</a:t>
            </a:r>
            <a:endParaRPr lang="pt-BR" sz="15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971752" y="5229162"/>
            <a:ext cx="26731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 smtClean="0">
                <a:solidFill>
                  <a:schemeClr val="tx2">
                    <a:lumMod val="75000"/>
                  </a:schemeClr>
                </a:solidFill>
              </a:rPr>
              <a:t>SENSOR DE POTÊNCIA NRP-Z91</a:t>
            </a:r>
            <a:endParaRPr lang="pt-BR" sz="15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837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m para 53132 H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8" name="Picture 4" descr="Resultado de imagem para 53132 H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4" y="3176972"/>
            <a:ext cx="3057627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AGILENT 5071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52842"/>
            <a:ext cx="3523146" cy="224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5179577" y="1700808"/>
            <a:ext cx="11689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 smtClean="0"/>
              <a:t>REF 10 MHz</a:t>
            </a:r>
            <a:endParaRPr lang="pt-BR" sz="15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087220" y="4444890"/>
            <a:ext cx="72808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 smtClean="0"/>
              <a:t>CH1 IN</a:t>
            </a:r>
            <a:endParaRPr lang="pt-BR" sz="1500" b="1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2031502" y="2885248"/>
            <a:ext cx="13468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 smtClean="0"/>
              <a:t>REF IN 10 MHz</a:t>
            </a:r>
            <a:endParaRPr lang="pt-BR" sz="15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4067944" y="6093296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SETUP </a:t>
            </a:r>
            <a:r>
              <a:rPr lang="pt-BR" dirty="0" smtClean="0"/>
              <a:t>CH3</a:t>
            </a:r>
            <a:endParaRPr lang="pt-BR" dirty="0"/>
          </a:p>
        </p:txBody>
      </p:sp>
      <p:cxnSp>
        <p:nvCxnSpPr>
          <p:cNvPr id="18" name="Conector angulado 17"/>
          <p:cNvCxnSpPr/>
          <p:nvPr/>
        </p:nvCxnSpPr>
        <p:spPr>
          <a:xfrm flipV="1">
            <a:off x="2451262" y="2636912"/>
            <a:ext cx="4476071" cy="14401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do 28"/>
          <p:cNvCxnSpPr>
            <a:endCxn id="1028" idx="0"/>
          </p:cNvCxnSpPr>
          <p:nvPr/>
        </p:nvCxnSpPr>
        <p:spPr>
          <a:xfrm rot="10800000" flipV="1">
            <a:off x="1989188" y="1556792"/>
            <a:ext cx="3158876" cy="162018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sultado de imagem para 33120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940" y="3176972"/>
            <a:ext cx="2882786" cy="127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de seta reta 6"/>
          <p:cNvCxnSpPr>
            <a:endCxn id="1026" idx="0"/>
          </p:cNvCxnSpPr>
          <p:nvPr/>
        </p:nvCxnSpPr>
        <p:spPr>
          <a:xfrm>
            <a:off x="6927333" y="2636912"/>
            <a:ext cx="0" cy="5400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7020272" y="2853808"/>
            <a:ext cx="15183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 smtClean="0"/>
              <a:t>REF OUT 10 MHz</a:t>
            </a:r>
            <a:endParaRPr lang="pt-BR" sz="1500" b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3188696" y="260648"/>
            <a:ext cx="29770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 smtClean="0">
                <a:solidFill>
                  <a:schemeClr val="tx2">
                    <a:lumMod val="75000"/>
                  </a:schemeClr>
                </a:solidFill>
              </a:rPr>
              <a:t>PADRÃO DE FREQUÊNCIA DE CÉSIO</a:t>
            </a:r>
            <a:endParaRPr lang="pt-BR" sz="15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438815" y="4444889"/>
            <a:ext cx="29770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 smtClean="0">
                <a:solidFill>
                  <a:schemeClr val="tx2">
                    <a:lumMod val="75000"/>
                  </a:schemeClr>
                </a:solidFill>
              </a:rPr>
              <a:t>GERADOR DE FREQUÊNCIA 33120A</a:t>
            </a:r>
            <a:endParaRPr lang="pt-BR" sz="15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68078" y="4768054"/>
            <a:ext cx="29706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 smtClean="0">
                <a:solidFill>
                  <a:schemeClr val="tx2">
                    <a:lumMod val="75000"/>
                  </a:schemeClr>
                </a:solidFill>
              </a:rPr>
              <a:t>MEDIDOR DE FREQUÊNCIA </a:t>
            </a:r>
            <a:r>
              <a:rPr lang="pt-BR" sz="1500" b="1" dirty="0" smtClean="0">
                <a:solidFill>
                  <a:schemeClr val="tx2">
                    <a:lumMod val="75000"/>
                  </a:schemeClr>
                </a:solidFill>
              </a:rPr>
              <a:t>53132A</a:t>
            </a:r>
            <a:endParaRPr lang="pt-BR" sz="15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0897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80</Words>
  <Application>Microsoft Office PowerPoint</Application>
  <PresentationFormat>Apresentação na tela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AGE9</dc:creator>
  <cp:lastModifiedBy>AGE9</cp:lastModifiedBy>
  <cp:revision>13</cp:revision>
  <dcterms:created xsi:type="dcterms:W3CDTF">2017-09-28T14:35:42Z</dcterms:created>
  <dcterms:modified xsi:type="dcterms:W3CDTF">2018-06-18T11:54:29Z</dcterms:modified>
</cp:coreProperties>
</file>