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97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7" r:id="rId14"/>
    <p:sldId id="286" r:id="rId15"/>
    <p:sldId id="289" r:id="rId16"/>
    <p:sldId id="291" r:id="rId17"/>
    <p:sldId id="293" r:id="rId18"/>
    <p:sldId id="296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56457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D13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H="1" flipV="1">
            <a:off x="5566762" y="3278213"/>
            <a:ext cx="158344" cy="56331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5745686" y="3848801"/>
            <a:ext cx="579757" cy="329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347337" y="3278038"/>
            <a:ext cx="182859" cy="56349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55743" y="2932981"/>
            <a:ext cx="486975" cy="3333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5581291" y="2950234"/>
            <a:ext cx="448573" cy="3191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cxnSpLocks/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3074997"/>
                <a:ext cx="539691" cy="166992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cxnSpLocks/>
                <a:endCxn id="183" idx="1"/>
              </p:cNvCxnSpPr>
              <p:nvPr/>
            </p:nvCxnSpPr>
            <p:spPr>
              <a:xfrm flipH="1">
                <a:off x="5078453" y="1571527"/>
                <a:ext cx="954068" cy="162733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628</Words>
  <Application>Microsoft Office PowerPoint</Application>
  <PresentationFormat>Widescreen</PresentationFormat>
  <Paragraphs>623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Engineering Ladders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José Rocha Gravito Martins</cp:lastModifiedBy>
  <cp:revision>112</cp:revision>
  <cp:lastPrinted>2019-07-09T15:50:11Z</cp:lastPrinted>
  <dcterms:created xsi:type="dcterms:W3CDTF">2018-08-06T18:39:43Z</dcterms:created>
  <dcterms:modified xsi:type="dcterms:W3CDTF">2023-03-07T03:51:26Z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2023-03-07T01:08:31Z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cdd36d52-ad7f-4311-bf81-3792d7cb181a</vt:lpwstr>
  </property>
  <property fmtid="{D5CDD505-2E9C-101B-9397-08002B2CF9AE}" pid="7" name="MSIP_Label_defa4170-0d19-0005-0004-bc88714345d2_ActionId">
    <vt:lpwstr>3ce63915-2018-40f9-82ed-2a5f2a7fff88</vt:lpwstr>
  </property>
  <property fmtid="{D5CDD505-2E9C-101B-9397-08002B2CF9AE}" pid="8" name="MSIP_Label_defa4170-0d19-0005-0004-bc88714345d2_ContentBits">
    <vt:lpwstr>0</vt:lpwstr>
  </property>
</Properties>
</file>