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97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7" r:id="rId14"/>
    <p:sldId id="286" r:id="rId15"/>
    <p:sldId id="289" r:id="rId16"/>
    <p:sldId id="291" r:id="rId17"/>
    <p:sldId id="293" r:id="rId18"/>
    <p:sldId id="296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76"/>
  </p:normalViewPr>
  <p:slideViewPr>
    <p:cSldViewPr snapToGrid="0" snapToObjects="1">
      <p:cViewPr varScale="1">
        <p:scale>
          <a:sx n="111" d="100"/>
          <a:sy n="111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DBF38-111F-4C48-93F4-B65DF8B4484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A47B-6ABA-7A43-9B62-E238D0091B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D8A3-40A5-CC46-B346-36758DE6AE0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291-BD98-6C47-AA17-C1290F31D6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28600"/>
            <a:ext cx="10515600" cy="608647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Engineering Ladders</a:t>
            </a:r>
          </a:p>
        </p:txBody>
      </p:sp>
    </p:spTree>
    <p:extLst>
      <p:ext uri="{BB962C8B-B14F-4D97-AF65-F5344CB8AC3E}">
        <p14:creationId xmlns:p14="http://schemas.microsoft.com/office/powerpoint/2010/main" val="7394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63" name="Rectangle 62"/>
            <p:cNvSpPr/>
            <p:nvPr/>
          </p:nvSpPr>
          <p:spPr>
            <a:xfrm>
              <a:off x="2161086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TL4</a:t>
              </a:r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00137" y="2495466"/>
              <a:ext cx="2609448" cy="2736687"/>
              <a:chOff x="4885849" y="2495466"/>
              <a:chExt cx="2609448" cy="2736687"/>
            </a:xfrm>
          </p:grpSpPr>
          <p:cxnSp>
            <p:nvCxnSpPr>
              <p:cNvPr id="89" name="Straight Connector 88"/>
              <p:cNvCxnSpPr>
                <a:stCxn id="57" idx="1"/>
                <a:endCxn id="53" idx="1"/>
              </p:cNvCxnSpPr>
              <p:nvPr/>
            </p:nvCxnSpPr>
            <p:spPr>
              <a:xfrm flipH="1">
                <a:off x="5566762" y="2495466"/>
                <a:ext cx="446718" cy="782746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57" idx="1"/>
              </p:cNvCxnSpPr>
              <p:nvPr/>
            </p:nvCxnSpPr>
            <p:spPr>
              <a:xfrm>
                <a:off x="6013480" y="2495466"/>
                <a:ext cx="1481817" cy="57953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53" idx="1"/>
              </p:cNvCxnSpPr>
              <p:nvPr/>
            </p:nvCxnSpPr>
            <p:spPr>
              <a:xfrm flipV="1">
                <a:off x="4885849" y="3278212"/>
                <a:ext cx="680913" cy="195394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V="1">
                <a:off x="4885849" y="5203554"/>
                <a:ext cx="2338815" cy="28599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7224664" y="3074997"/>
                <a:ext cx="270630" cy="212855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30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609806" y="2047784"/>
              <a:ext cx="3348323" cy="3636231"/>
              <a:chOff x="4609806" y="2047784"/>
              <a:chExt cx="3348323" cy="3636231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50" idx="5"/>
              </p:cNvCxnSpPr>
              <p:nvPr/>
            </p:nvCxnSpPr>
            <p:spPr>
              <a:xfrm>
                <a:off x="6023000" y="2047784"/>
                <a:ext cx="1935129" cy="89525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609806" y="3184571"/>
                <a:ext cx="468647" cy="249944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50" idx="5"/>
              </p:cNvCxnSpPr>
              <p:nvPr/>
            </p:nvCxnSpPr>
            <p:spPr>
              <a:xfrm flipH="1">
                <a:off x="7224665" y="2943038"/>
                <a:ext cx="733464" cy="226051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53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5132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TL6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545963"/>
              <a:ext cx="3848032" cy="4138052"/>
              <a:chOff x="4609806" y="1545963"/>
              <a:chExt cx="3848032" cy="4138052"/>
            </a:xfrm>
          </p:grpSpPr>
          <p:cxnSp>
            <p:nvCxnSpPr>
              <p:cNvPr id="72" name="Straight Connector 71"/>
              <p:cNvCxnSpPr>
                <a:endCxn id="51" idx="1"/>
              </p:cNvCxnSpPr>
              <p:nvPr/>
            </p:nvCxnSpPr>
            <p:spPr>
              <a:xfrm flipH="1">
                <a:off x="4614940" y="1545963"/>
                <a:ext cx="1422953" cy="1529034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32520" y="1571527"/>
                <a:ext cx="2425318" cy="128683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09806" y="3074997"/>
                <a:ext cx="2" cy="260901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609806" y="5203554"/>
                <a:ext cx="2614858" cy="48046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7224664" y="2858358"/>
                <a:ext cx="1233174" cy="234519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8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1875327" y="279825"/>
            <a:ext cx="5132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TL7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117657" y="1571527"/>
            <a:ext cx="4340181" cy="4112487"/>
            <a:chOff x="4117657" y="1571527"/>
            <a:chExt cx="4340181" cy="4112487"/>
          </a:xfrm>
        </p:grpSpPr>
        <p:cxnSp>
          <p:nvCxnSpPr>
            <p:cNvPr id="94" name="Straight Connector 93"/>
            <p:cNvCxnSpPr>
              <a:endCxn id="50" idx="1"/>
            </p:cNvCxnSpPr>
            <p:nvPr/>
          </p:nvCxnSpPr>
          <p:spPr>
            <a:xfrm flipH="1">
              <a:off x="4117657" y="1571527"/>
              <a:ext cx="1914863" cy="137151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32520" y="1571527"/>
              <a:ext cx="2425318" cy="12868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50" idx="1"/>
            </p:cNvCxnSpPr>
            <p:nvPr/>
          </p:nvCxnSpPr>
          <p:spPr>
            <a:xfrm flipH="1" flipV="1">
              <a:off x="4117657" y="2943038"/>
              <a:ext cx="492149" cy="274097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4609806" y="5168784"/>
              <a:ext cx="2587004" cy="51523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196810" y="2858358"/>
              <a:ext cx="1261028" cy="2310426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140" name="Group 139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178" name="Regular Pentagon 177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>
                  <a:endCxn id="167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>
                  <a:endCxn id="167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endCxn id="167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67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3657243" y="1112014"/>
                <a:ext cx="4800600" cy="4572000"/>
                <a:chOff x="3657243" y="1112014"/>
                <a:chExt cx="4800600" cy="4572000"/>
              </a:xfrm>
            </p:grpSpPr>
            <p:sp>
              <p:nvSpPr>
                <p:cNvPr id="173" name="Regular Pentagon 172"/>
                <p:cNvSpPr>
                  <a:spLocks noChangeAspect="1"/>
                </p:cNvSpPr>
                <p:nvPr/>
              </p:nvSpPr>
              <p:spPr>
                <a:xfrm>
                  <a:off x="3657243" y="1112014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gular Pentagon 173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gular Pentagon 174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gular Pentagon 175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gular Pentagon 176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1" name="TextBox 140"/>
            <p:cNvSpPr txBox="1"/>
            <p:nvPr/>
          </p:nvSpPr>
          <p:spPr>
            <a:xfrm>
              <a:off x="6003957" y="2803547"/>
              <a:ext cx="628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Adopts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999192" y="2341577"/>
              <a:ext cx="852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Specializes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08712" y="1893895"/>
              <a:ext cx="890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Evangelizes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03944" y="1417638"/>
              <a:ext cx="68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Masters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984888" y="969952"/>
              <a:ext cx="654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Creates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33536" y="282434"/>
              <a:ext cx="12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Technology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084917" y="3356006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Enhances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11019" y="320901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Designs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06326" y="308994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Owns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558768" y="2985171"/>
              <a:ext cx="646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Evolves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139796" y="286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Leads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913638" y="2544572"/>
              <a:ext cx="85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165741" y="2994048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Subsystem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18106" y="2803542"/>
              <a:ext cx="520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Team</a:t>
              </a:r>
              <a:endParaRPr lang="en-US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498988" y="2598752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Multiple </a:t>
              </a:r>
            </a:p>
            <a:p>
              <a:r>
                <a:rPr lang="en-US" sz="1200" dirty="0"/>
                <a:t>Teams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79843" y="2636848"/>
              <a:ext cx="771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Company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460644" y="2433616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Community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08011" y="2539804"/>
              <a:ext cx="1058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Influence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416824" y="6166401"/>
              <a:ext cx="826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People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11595" y="6161638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731357" y="370043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Learns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69469" y="416716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Supports</a:t>
              </a:r>
              <a:endParaRPr lang="en-US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21886" y="4605321"/>
              <a:ext cx="714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Mentors</a:t>
              </a:r>
              <a:endParaRPr lang="en-US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231406" y="5057759"/>
              <a:ext cx="936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Coordinates</a:t>
              </a:r>
              <a:endParaRPr lang="en-US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55282" y="5538771"/>
              <a:ext cx="752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Manages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093248" y="3692361"/>
              <a:ext cx="657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Follows</a:t>
              </a:r>
              <a:endParaRPr lang="en-US" sz="11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17010" y="4144803"/>
              <a:ext cx="718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Enforces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269331" y="4582958"/>
              <a:ext cx="856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Challenges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221713" y="5049688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Adjusts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102658" y="5373536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De-</a:t>
              </a:r>
            </a:p>
            <a:p>
              <a:r>
                <a:rPr lang="en-US" sz="1200" dirty="0"/>
                <a:t>fines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72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7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885849" y="2047784"/>
              <a:ext cx="2655158" cy="3636218"/>
              <a:chOff x="4885849" y="2047784"/>
              <a:chExt cx="2655158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5078454" y="2047784"/>
                <a:ext cx="944546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47784"/>
                <a:ext cx="1472297" cy="102721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V="1">
                <a:off x="4885850" y="3184571"/>
                <a:ext cx="192603" cy="208390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85849" y="5232153"/>
                <a:ext cx="2655158" cy="451849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7495294" y="3074997"/>
                <a:ext cx="45713" cy="260900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58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EM6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74079" y="2047784"/>
              <a:ext cx="3347481" cy="3636219"/>
              <a:chOff x="4574079" y="2047784"/>
              <a:chExt cx="3347481" cy="3636219"/>
            </a:xfrm>
          </p:grpSpPr>
          <p:cxnSp>
            <p:nvCxnSpPr>
              <p:cNvPr id="93" name="Straight Connector 92"/>
              <p:cNvCxnSpPr>
                <a:endCxn id="52" idx="1"/>
              </p:cNvCxnSpPr>
              <p:nvPr/>
            </p:nvCxnSpPr>
            <p:spPr>
              <a:xfrm flipH="1">
                <a:off x="5078453" y="2047784"/>
                <a:ext cx="944547" cy="11367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111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574079" y="3184571"/>
                <a:ext cx="504374" cy="2499432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11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>
                    <a:endCxn id="173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3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3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stCxn id="173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79" name="Regular Pentagon 178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7" name="TextBox 146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9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3" y="279824"/>
              <a:ext cx="61587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EM7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74079" y="2047784"/>
              <a:ext cx="3347481" cy="3636218"/>
              <a:chOff x="4574079" y="2047784"/>
              <a:chExt cx="3347481" cy="36362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595046" y="2047784"/>
                <a:ext cx="1427955" cy="106353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112" idx="0"/>
              </p:cNvCxnSpPr>
              <p:nvPr/>
            </p:nvCxnSpPr>
            <p:spPr>
              <a:xfrm>
                <a:off x="6023000" y="2047784"/>
                <a:ext cx="1898560" cy="937387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4574079" y="3111319"/>
                <a:ext cx="20967" cy="2572683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4079" y="5684002"/>
                <a:ext cx="29669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112" idx="0"/>
              </p:cNvCxnSpPr>
              <p:nvPr/>
            </p:nvCxnSpPr>
            <p:spPr>
              <a:xfrm flipH="1">
                <a:off x="7541007" y="2985171"/>
                <a:ext cx="380553" cy="2698831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0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9" name="Rectangle 98"/>
            <p:cNvSpPr/>
            <p:nvPr/>
          </p:nvSpPr>
          <p:spPr>
            <a:xfrm>
              <a:off x="219788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TPM4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14940" y="2480077"/>
              <a:ext cx="2613773" cy="2723477"/>
              <a:chOff x="4614940" y="2480077"/>
              <a:chExt cx="2613773" cy="272347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76" idx="3"/>
                <a:endCxn id="182" idx="1"/>
              </p:cNvCxnSpPr>
              <p:nvPr/>
            </p:nvCxnSpPr>
            <p:spPr>
              <a:xfrm flipH="1" flipV="1">
                <a:off x="4614940" y="3074997"/>
                <a:ext cx="249834" cy="211319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stCxn id="181" idx="2"/>
              </p:cNvCxnSpPr>
              <p:nvPr/>
            </p:nvCxnSpPr>
            <p:spPr>
              <a:xfrm flipV="1">
                <a:off x="4851122" y="5196260"/>
                <a:ext cx="2377591" cy="72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17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3527" y="279824"/>
            <a:ext cx="8161563" cy="6255909"/>
            <a:chOff x="1603527" y="279824"/>
            <a:chExt cx="816156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60352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TPM5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559948" y="2480077"/>
              <a:ext cx="2668765" cy="3203925"/>
              <a:chOff x="4559948" y="2480077"/>
              <a:chExt cx="2668765" cy="3203925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2" idx="1"/>
              </p:cNvCxnSpPr>
              <p:nvPr/>
            </p:nvCxnSpPr>
            <p:spPr>
              <a:xfrm flipH="1">
                <a:off x="4614940" y="2486033"/>
                <a:ext cx="1423631" cy="588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3" idx="5"/>
              </p:cNvCxnSpPr>
              <p:nvPr/>
            </p:nvCxnSpPr>
            <p:spPr>
              <a:xfrm>
                <a:off x="5999192" y="2480077"/>
                <a:ext cx="999497" cy="70449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2" idx="1"/>
              </p:cNvCxnSpPr>
              <p:nvPr/>
            </p:nvCxnSpPr>
            <p:spPr>
              <a:xfrm flipV="1">
                <a:off x="4574079" y="3074997"/>
                <a:ext cx="40861" cy="2609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 flipV="1">
                <a:off x="4559948" y="5196259"/>
                <a:ext cx="2668765" cy="48774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  <a:stCxn id="183" idx="5"/>
                <a:endCxn id="181" idx="4"/>
              </p:cNvCxnSpPr>
              <p:nvPr/>
            </p:nvCxnSpPr>
            <p:spPr>
              <a:xfrm>
                <a:off x="6998689" y="3184571"/>
                <a:ext cx="225975" cy="2018983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15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90167" y="517330"/>
            <a:ext cx="8374923" cy="6255909"/>
            <a:chOff x="1390167" y="279824"/>
            <a:chExt cx="83749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13901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17657" y="2480077"/>
              <a:ext cx="3423350" cy="3203927"/>
              <a:chOff x="4117657" y="2480077"/>
              <a:chExt cx="3423350" cy="3203927"/>
            </a:xfrm>
          </p:grpSpPr>
          <p:cxnSp>
            <p:nvCxnSpPr>
              <p:cNvPr id="72" name="Straight Connector 71"/>
              <p:cNvCxnSpPr>
                <a:cxnSpLocks/>
                <a:stCxn id="183" idx="0"/>
                <a:endCxn id="181" idx="1"/>
              </p:cNvCxnSpPr>
              <p:nvPr/>
            </p:nvCxnSpPr>
            <p:spPr>
              <a:xfrm flipH="1">
                <a:off x="4117657" y="2486033"/>
                <a:ext cx="1920914" cy="457005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</p:cNvCxnSpPr>
              <p:nvPr/>
            </p:nvCxnSpPr>
            <p:spPr>
              <a:xfrm>
                <a:off x="5999192" y="2480077"/>
                <a:ext cx="1504062" cy="63395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1" idx="1"/>
              </p:cNvCxnSpPr>
              <p:nvPr/>
            </p:nvCxnSpPr>
            <p:spPr>
              <a:xfrm flipH="1" flipV="1">
                <a:off x="4117657" y="2943038"/>
                <a:ext cx="4564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>
                <a:off x="7507796" y="3089946"/>
                <a:ext cx="33211" cy="2594056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3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26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32967" y="279824"/>
            <a:ext cx="8832123" cy="6255909"/>
            <a:chOff x="932967" y="279824"/>
            <a:chExt cx="8832123" cy="6255909"/>
          </a:xfrm>
        </p:grpSpPr>
        <p:sp>
          <p:nvSpPr>
            <p:cNvPr id="99" name="Rectangle 98"/>
            <p:cNvSpPr/>
            <p:nvPr/>
          </p:nvSpPr>
          <p:spPr>
            <a:xfrm>
              <a:off x="932967" y="279824"/>
              <a:ext cx="74090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charset="0"/>
                  <a:ea typeface="Calibri" charset="0"/>
                  <a:cs typeface="Times New Roman" charset="0"/>
                </a:rPr>
                <a:t>TPM7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657248" y="2480077"/>
              <a:ext cx="4300881" cy="3203927"/>
              <a:chOff x="3657248" y="2480077"/>
              <a:chExt cx="4300881" cy="3203927"/>
            </a:xfrm>
          </p:grpSpPr>
          <p:cxnSp>
            <p:nvCxnSpPr>
              <p:cNvPr id="72" name="Straight Connector 71"/>
              <p:cNvCxnSpPr>
                <a:cxnSpLocks/>
                <a:stCxn id="149" idx="1"/>
                <a:endCxn id="180" idx="1"/>
              </p:cNvCxnSpPr>
              <p:nvPr/>
            </p:nvCxnSpPr>
            <p:spPr>
              <a:xfrm flipH="1">
                <a:off x="3657248" y="2480077"/>
                <a:ext cx="2341944" cy="37828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  <a:stCxn id="149" idx="1"/>
                <a:endCxn id="181" idx="5"/>
              </p:cNvCxnSpPr>
              <p:nvPr/>
            </p:nvCxnSpPr>
            <p:spPr>
              <a:xfrm>
                <a:off x="5999192" y="2480077"/>
                <a:ext cx="1958937" cy="462961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  <a:stCxn id="180" idx="2"/>
                <a:endCxn id="180" idx="1"/>
              </p:cNvCxnSpPr>
              <p:nvPr/>
            </p:nvCxnSpPr>
            <p:spPr>
              <a:xfrm flipH="1" flipV="1">
                <a:off x="3657248" y="2858358"/>
                <a:ext cx="916831" cy="282564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cxnSpLocks/>
                <a:endCxn id="180" idx="4"/>
              </p:cNvCxnSpPr>
              <p:nvPr/>
            </p:nvCxnSpPr>
            <p:spPr>
              <a:xfrm flipV="1">
                <a:off x="4551657" y="5684002"/>
                <a:ext cx="2989350" cy="2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7541007" y="2943038"/>
                <a:ext cx="417122" cy="2740964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08011" y="282434"/>
            <a:ext cx="7721006" cy="6253299"/>
            <a:chOff x="2108011" y="282434"/>
            <a:chExt cx="7721006" cy="6253299"/>
          </a:xfrm>
        </p:grpSpPr>
        <p:grpSp>
          <p:nvGrpSpPr>
            <p:cNvPr id="56" name="Group 55"/>
            <p:cNvGrpSpPr/>
            <p:nvPr/>
          </p:nvGrpSpPr>
          <p:grpSpPr>
            <a:xfrm>
              <a:off x="3171825" y="657224"/>
              <a:ext cx="5760720" cy="5486400"/>
              <a:chOff x="3171825" y="657224"/>
              <a:chExt cx="5760720" cy="54864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sp>
              <p:nvSpPr>
                <p:cNvPr id="30" name="Regular Pentagon 29"/>
                <p:cNvSpPr>
                  <a:spLocks noChangeAspect="1"/>
                </p:cNvSpPr>
                <p:nvPr/>
              </p:nvSpPr>
              <p:spPr>
                <a:xfrm>
                  <a:off x="3171825" y="657224"/>
                  <a:ext cx="5760720" cy="5486400"/>
                </a:xfrm>
                <a:prstGeom prst="pentagon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037897" y="657224"/>
                  <a:ext cx="0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30" idx="2"/>
                </p:cNvCxnSpPr>
                <p:nvPr/>
              </p:nvCxnSpPr>
              <p:spPr>
                <a:xfrm flipH="1">
                  <a:off x="4272028" y="3400424"/>
                  <a:ext cx="1765869" cy="2743186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endCxn id="30" idx="4"/>
                </p:cNvCxnSpPr>
                <p:nvPr/>
              </p:nvCxnSpPr>
              <p:spPr>
                <a:xfrm>
                  <a:off x="6037897" y="3400410"/>
                  <a:ext cx="1794445" cy="27432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endCxn id="30" idx="1"/>
                </p:cNvCxnSpPr>
                <p:nvPr/>
              </p:nvCxnSpPr>
              <p:spPr>
                <a:xfrm flipH="1" flipV="1">
                  <a:off x="3171831" y="2752837"/>
                  <a:ext cx="2880354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30" idx="5"/>
                </p:cNvCxnSpPr>
                <p:nvPr/>
              </p:nvCxnSpPr>
              <p:spPr>
                <a:xfrm flipH="1">
                  <a:off x="6023611" y="2752837"/>
                  <a:ext cx="2908928" cy="647559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3635286" y="1123431"/>
                <a:ext cx="4800600" cy="4572000"/>
                <a:chOff x="3635286" y="1123431"/>
                <a:chExt cx="4800600" cy="4572000"/>
              </a:xfrm>
            </p:grpSpPr>
            <p:sp>
              <p:nvSpPr>
                <p:cNvPr id="49" name="Regular Pentagon 48"/>
                <p:cNvSpPr>
                  <a:spLocks noChangeAspect="1"/>
                </p:cNvSpPr>
                <p:nvPr/>
              </p:nvSpPr>
              <p:spPr>
                <a:xfrm>
                  <a:off x="3635286" y="1123431"/>
                  <a:ext cx="4800600" cy="45720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gular Pentagon 49"/>
                <p:cNvSpPr>
                  <a:spLocks noChangeAspect="1"/>
                </p:cNvSpPr>
                <p:nvPr/>
              </p:nvSpPr>
              <p:spPr>
                <a:xfrm>
                  <a:off x="4117653" y="1545963"/>
                  <a:ext cx="3840480" cy="36576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gular Pentagon 50"/>
                <p:cNvSpPr>
                  <a:spLocks noChangeAspect="1"/>
                </p:cNvSpPr>
                <p:nvPr/>
              </p:nvSpPr>
              <p:spPr>
                <a:xfrm>
                  <a:off x="4614937" y="2027191"/>
                  <a:ext cx="2880360" cy="27432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gular Pentagon 51"/>
                <p:cNvSpPr>
                  <a:spLocks noChangeAspect="1"/>
                </p:cNvSpPr>
                <p:nvPr/>
              </p:nvSpPr>
              <p:spPr>
                <a:xfrm>
                  <a:off x="5078451" y="2486033"/>
                  <a:ext cx="1920240" cy="18288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gular Pentagon 52"/>
                <p:cNvSpPr>
                  <a:spLocks noChangeAspect="1"/>
                </p:cNvSpPr>
                <p:nvPr/>
              </p:nvSpPr>
              <p:spPr>
                <a:xfrm>
                  <a:off x="5566761" y="2928943"/>
                  <a:ext cx="960120" cy="914400"/>
                </a:xfrm>
                <a:prstGeom prst="pentagon">
                  <a:avLst/>
                </a:prstGeom>
                <a:noFill/>
                <a:ln w="1270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 rot="2181164">
              <a:off x="5974112" y="2797212"/>
              <a:ext cx="559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Adota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65657">
              <a:off x="5951855" y="2447108"/>
              <a:ext cx="8553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Especializa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191087">
              <a:off x="5965194" y="1939634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Evangeliza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78593">
              <a:off x="5945831" y="1478155"/>
              <a:ext cx="79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Masteriza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52088">
              <a:off x="5996437" y="1049004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Cria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33536" y="282434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Tecnologia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7228096">
              <a:off x="6128367" y="3459706"/>
              <a:ext cx="713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Melhora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901992">
              <a:off x="6679841" y="3293057"/>
              <a:ext cx="633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Projeta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7128731">
              <a:off x="7176647" y="321206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Domina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17205988">
              <a:off x="7696404" y="3048843"/>
              <a:ext cx="556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Evolui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17314599">
              <a:off x="8173618" y="2923619"/>
              <a:ext cx="564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Lidera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913638" y="2544572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Sistema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58038">
              <a:off x="5361351" y="2916243"/>
              <a:ext cx="673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Sistema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35103">
              <a:off x="4896196" y="2819942"/>
              <a:ext cx="610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390348">
              <a:off x="4357327" y="2503991"/>
              <a:ext cx="768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Equipes</a:t>
              </a:r>
              <a:br>
                <a:rPr lang="en-US" sz="1200" dirty="0"/>
              </a:br>
              <a:r>
                <a:rPr lang="en-US" sz="1200" dirty="0" err="1"/>
                <a:t>Múltiplas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9576326">
              <a:off x="3900758" y="2573895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Empresa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9518351">
              <a:off x="3435707" y="24060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Comunidade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08011" y="2539804"/>
              <a:ext cx="110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Influência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6824" y="6166401"/>
              <a:ext cx="91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Pessoas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1595" y="6161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Processo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25106" y="3778238"/>
              <a:ext cx="719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Aprende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76547" y="4262210"/>
              <a:ext cx="673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Suporta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25443" y="4691461"/>
              <a:ext cx="726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Mentora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39273" y="5126626"/>
              <a:ext cx="79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Coordena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4730" y="5628009"/>
              <a:ext cx="742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Gerencia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 rot="4210315">
              <a:off x="5334951" y="355663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Segue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 rot="4293150">
              <a:off x="5036454" y="4014031"/>
              <a:ext cx="563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Aplica</a:t>
              </a:r>
              <a:endParaRPr lang="en-US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 rot="4124180">
              <a:off x="4689041" y="4427251"/>
              <a:ext cx="645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Desafia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328861">
              <a:off x="4427961" y="4921645"/>
              <a:ext cx="573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Ajusta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334450">
              <a:off x="4107613" y="5414777"/>
              <a:ext cx="593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Define</a:t>
              </a:r>
            </a:p>
          </p:txBody>
        </p:sp>
      </p:grpSp>
      <p:sp>
        <p:nvSpPr>
          <p:cNvPr id="2" name="Rectangle 92">
            <a:extLst>
              <a:ext uri="{FF2B5EF4-FFF2-40B4-BE49-F238E27FC236}">
                <a16:creationId xmlns:a16="http://schemas.microsoft.com/office/drawing/2014/main" id="{E4AE8F23-324B-6B22-4B5E-8BB4A2143158}"/>
              </a:ext>
            </a:extLst>
          </p:cNvPr>
          <p:cNvSpPr/>
          <p:nvPr/>
        </p:nvSpPr>
        <p:spPr>
          <a:xfrm>
            <a:off x="2161082" y="279824"/>
            <a:ext cx="4395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SD</a:t>
            </a:r>
            <a:endParaRPr lang="en-US" dirty="0"/>
          </a:p>
        </p:txBody>
      </p:sp>
      <p:cxnSp>
        <p:nvCxnSpPr>
          <p:cNvPr id="3" name="Straight Connector 88">
            <a:extLst>
              <a:ext uri="{FF2B5EF4-FFF2-40B4-BE49-F238E27FC236}">
                <a16:creationId xmlns:a16="http://schemas.microsoft.com/office/drawing/2014/main" id="{47AF490A-1D82-4A42-D937-F0B4C180006A}"/>
              </a:ext>
            </a:extLst>
          </p:cNvPr>
          <p:cNvCxnSpPr>
            <a:cxnSpLocks/>
          </p:cNvCxnSpPr>
          <p:nvPr/>
        </p:nvCxnSpPr>
        <p:spPr>
          <a:xfrm flipH="1" flipV="1">
            <a:off x="5566762" y="3278213"/>
            <a:ext cx="158344" cy="56331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8">
            <a:extLst>
              <a:ext uri="{FF2B5EF4-FFF2-40B4-BE49-F238E27FC236}">
                <a16:creationId xmlns:a16="http://schemas.microsoft.com/office/drawing/2014/main" id="{804D51E5-E0C9-0587-37A7-9E2ECAE969AB}"/>
              </a:ext>
            </a:extLst>
          </p:cNvPr>
          <p:cNvCxnSpPr>
            <a:cxnSpLocks/>
          </p:cNvCxnSpPr>
          <p:nvPr/>
        </p:nvCxnSpPr>
        <p:spPr>
          <a:xfrm flipH="1">
            <a:off x="5745686" y="3848801"/>
            <a:ext cx="579757" cy="329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8">
            <a:extLst>
              <a:ext uri="{FF2B5EF4-FFF2-40B4-BE49-F238E27FC236}">
                <a16:creationId xmlns:a16="http://schemas.microsoft.com/office/drawing/2014/main" id="{21ED533C-60F7-2EC5-0B67-F59E763E65A4}"/>
              </a:ext>
            </a:extLst>
          </p:cNvPr>
          <p:cNvCxnSpPr>
            <a:cxnSpLocks/>
          </p:cNvCxnSpPr>
          <p:nvPr/>
        </p:nvCxnSpPr>
        <p:spPr>
          <a:xfrm flipH="1">
            <a:off x="6347337" y="3278038"/>
            <a:ext cx="182859" cy="56349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8">
            <a:extLst>
              <a:ext uri="{FF2B5EF4-FFF2-40B4-BE49-F238E27FC236}">
                <a16:creationId xmlns:a16="http://schemas.microsoft.com/office/drawing/2014/main" id="{EF664F88-0262-0A0F-D864-CF48DF26C335}"/>
              </a:ext>
            </a:extLst>
          </p:cNvPr>
          <p:cNvCxnSpPr>
            <a:cxnSpLocks/>
          </p:cNvCxnSpPr>
          <p:nvPr/>
        </p:nvCxnSpPr>
        <p:spPr>
          <a:xfrm>
            <a:off x="6055743" y="2932981"/>
            <a:ext cx="486975" cy="3333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8">
            <a:extLst>
              <a:ext uri="{FF2B5EF4-FFF2-40B4-BE49-F238E27FC236}">
                <a16:creationId xmlns:a16="http://schemas.microsoft.com/office/drawing/2014/main" id="{36748F3A-6B07-7E0D-8EB2-47386EAAA7E0}"/>
              </a:ext>
            </a:extLst>
          </p:cNvPr>
          <p:cNvCxnSpPr>
            <a:cxnSpLocks/>
          </p:cNvCxnSpPr>
          <p:nvPr/>
        </p:nvCxnSpPr>
        <p:spPr>
          <a:xfrm flipV="1">
            <a:off x="5581291" y="2950234"/>
            <a:ext cx="448573" cy="3191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3" name="Rectangle 92"/>
            <p:cNvSpPr/>
            <p:nvPr/>
          </p:nvSpPr>
          <p:spPr>
            <a:xfrm>
              <a:off x="2161084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D2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438939" y="2943148"/>
              <a:ext cx="1588604" cy="1388385"/>
              <a:chOff x="5438939" y="2943148"/>
              <a:chExt cx="1588604" cy="1388385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5566763" y="2943148"/>
                <a:ext cx="465770" cy="3350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32533" y="2943148"/>
                <a:ext cx="995010" cy="2372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5438939" y="3278213"/>
                <a:ext cx="127823" cy="104905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5438939" y="4321055"/>
                <a:ext cx="1197781" cy="10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4" idx="0"/>
              </p:cNvCxnSpPr>
              <p:nvPr/>
            </p:nvCxnSpPr>
            <p:spPr>
              <a:xfrm flipH="1">
                <a:off x="6631957" y="3180441"/>
                <a:ext cx="395586" cy="113438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9" name="Straight Connector 268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>
                    <a:endCxn id="257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>
                    <a:endCxn id="257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>
                    <a:cxnSpLocks/>
                    <a:endCxn id="257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>
                    <a:stCxn id="257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2" name="Group 261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3" name="Regular Pentagon 262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gular Pentagon 263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gular Pentagon 264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gular Pentagon 266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gular Pentagon 265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1" name="TextBox 230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76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grpSp>
          <p:nvGrpSpPr>
            <p:cNvPr id="91" name="Group 90"/>
            <p:cNvGrpSpPr/>
            <p:nvPr/>
          </p:nvGrpSpPr>
          <p:grpSpPr>
            <a:xfrm>
              <a:off x="5078453" y="2495466"/>
              <a:ext cx="1949090" cy="2274918"/>
              <a:chOff x="5078453" y="2495466"/>
              <a:chExt cx="1949090" cy="2274918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5078453" y="2495466"/>
                <a:ext cx="935027" cy="68910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013480" y="2495466"/>
                <a:ext cx="1014063" cy="68497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5078453" y="3184571"/>
                <a:ext cx="86586" cy="15858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165039" y="4278191"/>
                <a:ext cx="1485969" cy="49219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651008" y="3180441"/>
                <a:ext cx="376535" cy="109775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D3</a:t>
              </a:r>
              <a:endParaRPr lang="en-US" dirty="0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73" name="Regular Pentagon 272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/>
                  <p:cNvCxnSpPr>
                    <a:endCxn id="262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>
                    <a:endCxn id="262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>
                    <a:endCxn id="262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/>
                  <p:cNvCxnSpPr>
                    <a:stCxn id="262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68" name="Regular Pentagon 267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gular Pentagon 268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gular Pentagon 269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gular Pentagon 270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gular Pentagon 271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36" name="TextBox 235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21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2161083" y="279824"/>
            <a:ext cx="4475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Calibri" charset="0"/>
                <a:ea typeface="Calibri" charset="0"/>
                <a:cs typeface="Times New Roman" charset="0"/>
              </a:rPr>
              <a:t>D4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08011" y="282434"/>
            <a:ext cx="7657079" cy="6253299"/>
            <a:chOff x="2108011" y="282434"/>
            <a:chExt cx="7657079" cy="6253299"/>
          </a:xfrm>
        </p:grpSpPr>
        <p:grpSp>
          <p:nvGrpSpPr>
            <p:cNvPr id="63" name="Group 62"/>
            <p:cNvGrpSpPr/>
            <p:nvPr/>
          </p:nvGrpSpPr>
          <p:grpSpPr>
            <a:xfrm>
              <a:off x="5078453" y="2047784"/>
              <a:ext cx="2431132" cy="2736889"/>
              <a:chOff x="5064165" y="2033496"/>
              <a:chExt cx="2431132" cy="2736889"/>
            </a:xfrm>
          </p:grpSpPr>
          <p:cxnSp>
            <p:nvCxnSpPr>
              <p:cNvPr id="72" name="Straight Connector 71"/>
              <p:cNvCxnSpPr>
                <a:endCxn id="52" idx="1"/>
              </p:cNvCxnSpPr>
              <p:nvPr/>
            </p:nvCxnSpPr>
            <p:spPr>
              <a:xfrm flipH="1">
                <a:off x="5064165" y="2047784"/>
                <a:ext cx="958835" cy="1122499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3000" y="2033496"/>
                <a:ext cx="1472297" cy="102721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2" idx="1"/>
              </p:cNvCxnSpPr>
              <p:nvPr/>
            </p:nvCxnSpPr>
            <p:spPr>
              <a:xfrm flipH="1" flipV="1">
                <a:off x="5064165" y="3170283"/>
                <a:ext cx="100875" cy="160010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5165039" y="4744922"/>
                <a:ext cx="1790564" cy="2546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3074997"/>
                <a:ext cx="539691" cy="166992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30" name="Regular Pentagon 229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9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9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endCxn id="219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>
                    <a:stCxn id="219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Mentors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8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98" name="Rectangle 97"/>
            <p:cNvSpPr/>
            <p:nvPr/>
          </p:nvSpPr>
          <p:spPr>
            <a:xfrm>
              <a:off x="2161083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D5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885849" y="1557239"/>
              <a:ext cx="3072280" cy="3660627"/>
              <a:chOff x="4885849" y="1571527"/>
              <a:chExt cx="3072280" cy="3660627"/>
            </a:xfrm>
          </p:grpSpPr>
          <p:cxnSp>
            <p:nvCxnSpPr>
              <p:cNvPr id="93" name="Straight Connector 92"/>
              <p:cNvCxnSpPr>
                <a:cxnSpLocks/>
                <a:endCxn id="183" idx="1"/>
              </p:cNvCxnSpPr>
              <p:nvPr/>
            </p:nvCxnSpPr>
            <p:spPr>
              <a:xfrm flipH="1">
                <a:off x="5078453" y="1571527"/>
                <a:ext cx="954068" cy="1627332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32520" y="1571527"/>
                <a:ext cx="1925609" cy="137151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2" idx="1"/>
              </p:cNvCxnSpPr>
              <p:nvPr/>
            </p:nvCxnSpPr>
            <p:spPr>
              <a:xfrm flipV="1">
                <a:off x="4885849" y="3184571"/>
                <a:ext cx="192604" cy="2047583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943038"/>
                <a:ext cx="1002526" cy="180188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8011" y="279824"/>
            <a:ext cx="7657079" cy="6255909"/>
            <a:chOff x="2108011" y="279824"/>
            <a:chExt cx="7657079" cy="6255909"/>
          </a:xfrm>
        </p:grpSpPr>
        <p:sp>
          <p:nvSpPr>
            <p:cNvPr id="100" name="Rectangle 99"/>
            <p:cNvSpPr/>
            <p:nvPr/>
          </p:nvSpPr>
          <p:spPr>
            <a:xfrm>
              <a:off x="2161082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D6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609806" y="1123841"/>
              <a:ext cx="3848032" cy="4108313"/>
              <a:chOff x="4609806" y="1123841"/>
              <a:chExt cx="3848032" cy="410831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609806" y="1123841"/>
                <a:ext cx="1417947" cy="198747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51" idx="1"/>
              </p:cNvCxnSpPr>
              <p:nvPr/>
            </p:nvCxnSpPr>
            <p:spPr>
              <a:xfrm flipH="1" flipV="1">
                <a:off x="4614940" y="3074997"/>
                <a:ext cx="270909" cy="215715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178" name="Group 177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185" name="Regular Pentagon 184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>
                    <a:endCxn id="174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>
                    <a:endCxn id="174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endCxn id="174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>
                    <a:stCxn id="174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180" name="Regular Pentagon 179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gular Pentagon 180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gular Pentagon 181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gular Pentagon 182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gular Pentagon 183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8" name="TextBox 147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13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75336" y="279824"/>
            <a:ext cx="7889754" cy="6255909"/>
            <a:chOff x="1875336" y="279824"/>
            <a:chExt cx="7889754" cy="6255909"/>
          </a:xfrm>
        </p:grpSpPr>
        <p:sp>
          <p:nvSpPr>
            <p:cNvPr id="100" name="Rectangle 99"/>
            <p:cNvSpPr/>
            <p:nvPr/>
          </p:nvSpPr>
          <p:spPr>
            <a:xfrm>
              <a:off x="1875336" y="279824"/>
              <a:ext cx="44755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effectLst/>
                  <a:latin typeface="Calibri" charset="0"/>
                  <a:ea typeface="Calibri" charset="0"/>
                  <a:cs typeface="Times New Roman" charset="0"/>
                </a:rPr>
                <a:t>D7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117657" y="1123841"/>
              <a:ext cx="4340181" cy="4108313"/>
              <a:chOff x="4117657" y="1123841"/>
              <a:chExt cx="4340181" cy="4108313"/>
            </a:xfrm>
          </p:grpSpPr>
          <p:cxnSp>
            <p:nvCxnSpPr>
              <p:cNvPr id="93" name="Straight Connector 92"/>
              <p:cNvCxnSpPr>
                <a:endCxn id="50" idx="1"/>
              </p:cNvCxnSpPr>
              <p:nvPr/>
            </p:nvCxnSpPr>
            <p:spPr>
              <a:xfrm flipH="1">
                <a:off x="4117657" y="1123841"/>
                <a:ext cx="1910095" cy="181919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027752" y="1123841"/>
                <a:ext cx="2430086" cy="173451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50" idx="1"/>
              </p:cNvCxnSpPr>
              <p:nvPr/>
            </p:nvCxnSpPr>
            <p:spPr>
              <a:xfrm flipH="1" flipV="1">
                <a:off x="4117657" y="2943038"/>
                <a:ext cx="768193" cy="2289116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4885849" y="4744922"/>
                <a:ext cx="2069754" cy="487231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955603" y="2858358"/>
                <a:ext cx="1502235" cy="1886564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2108011" y="282434"/>
              <a:ext cx="7657079" cy="6253299"/>
              <a:chOff x="2108011" y="282434"/>
              <a:chExt cx="7657079" cy="625329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3171825" y="657224"/>
                <a:ext cx="5760720" cy="5486400"/>
                <a:chOff x="3171825" y="657224"/>
                <a:chExt cx="5760720" cy="5486400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3171825" y="657224"/>
                  <a:ext cx="5760720" cy="5486400"/>
                  <a:chOff x="3171825" y="657224"/>
                  <a:chExt cx="5760720" cy="5486400"/>
                </a:xfrm>
              </p:grpSpPr>
              <p:sp>
                <p:nvSpPr>
                  <p:cNvPr id="229" name="Regular Pentagon 228"/>
                  <p:cNvSpPr>
                    <a:spLocks noChangeAspect="1"/>
                  </p:cNvSpPr>
                  <p:nvPr/>
                </p:nvSpPr>
                <p:spPr>
                  <a:xfrm>
                    <a:off x="3171825" y="657224"/>
                    <a:ext cx="5760720" cy="5486400"/>
                  </a:xfrm>
                  <a:prstGeom prst="pentagon">
                    <a:avLst/>
                  </a:prstGeom>
                  <a:noFill/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6037897" y="657224"/>
                    <a:ext cx="0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>
                    <a:endCxn id="218" idx="2"/>
                  </p:cNvCxnSpPr>
                  <p:nvPr/>
                </p:nvCxnSpPr>
                <p:spPr>
                  <a:xfrm flipH="1">
                    <a:off x="4272028" y="3400424"/>
                    <a:ext cx="1765869" cy="2743186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>
                    <a:endCxn id="218" idx="4"/>
                  </p:cNvCxnSpPr>
                  <p:nvPr/>
                </p:nvCxnSpPr>
                <p:spPr>
                  <a:xfrm>
                    <a:off x="6037897" y="3400410"/>
                    <a:ext cx="1794445" cy="2743200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>
                    <a:endCxn id="218" idx="1"/>
                  </p:cNvCxnSpPr>
                  <p:nvPr/>
                </p:nvCxnSpPr>
                <p:spPr>
                  <a:xfrm flipH="1" flipV="1">
                    <a:off x="3171831" y="2752837"/>
                    <a:ext cx="2880354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>
                    <a:stCxn id="218" idx="5"/>
                  </p:cNvCxnSpPr>
                  <p:nvPr/>
                </p:nvCxnSpPr>
                <p:spPr>
                  <a:xfrm flipH="1">
                    <a:off x="6023611" y="2752837"/>
                    <a:ext cx="2908928" cy="647559"/>
                  </a:xfrm>
                  <a:prstGeom prst="line">
                    <a:avLst/>
                  </a:prstGeom>
                  <a:ln w="190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3657243" y="1112014"/>
                  <a:ext cx="4800600" cy="4572000"/>
                  <a:chOff x="3657243" y="1112014"/>
                  <a:chExt cx="4800600" cy="4572000"/>
                </a:xfrm>
              </p:grpSpPr>
              <p:sp>
                <p:nvSpPr>
                  <p:cNvPr id="224" name="Regular Pentagon 223"/>
                  <p:cNvSpPr>
                    <a:spLocks noChangeAspect="1"/>
                  </p:cNvSpPr>
                  <p:nvPr/>
                </p:nvSpPr>
                <p:spPr>
                  <a:xfrm>
                    <a:off x="3657243" y="1112014"/>
                    <a:ext cx="4800600" cy="45720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gular Pentagon 224"/>
                  <p:cNvSpPr>
                    <a:spLocks noChangeAspect="1"/>
                  </p:cNvSpPr>
                  <p:nvPr/>
                </p:nvSpPr>
                <p:spPr>
                  <a:xfrm>
                    <a:off x="4117653" y="1545963"/>
                    <a:ext cx="3840480" cy="36576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gular Pentagon 225"/>
                  <p:cNvSpPr>
                    <a:spLocks noChangeAspect="1"/>
                  </p:cNvSpPr>
                  <p:nvPr/>
                </p:nvSpPr>
                <p:spPr>
                  <a:xfrm>
                    <a:off x="4614937" y="2027191"/>
                    <a:ext cx="2880360" cy="27432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gular Pentagon 226"/>
                  <p:cNvSpPr>
                    <a:spLocks noChangeAspect="1"/>
                  </p:cNvSpPr>
                  <p:nvPr/>
                </p:nvSpPr>
                <p:spPr>
                  <a:xfrm>
                    <a:off x="5078451" y="2486033"/>
                    <a:ext cx="1920240" cy="18288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gular Pentagon 227"/>
                  <p:cNvSpPr>
                    <a:spLocks noChangeAspect="1"/>
                  </p:cNvSpPr>
                  <p:nvPr/>
                </p:nvSpPr>
                <p:spPr>
                  <a:xfrm>
                    <a:off x="5566761" y="2928943"/>
                    <a:ext cx="960120" cy="914400"/>
                  </a:xfrm>
                  <a:prstGeom prst="pentagon">
                    <a:avLst/>
                  </a:prstGeom>
                  <a:noFill/>
                  <a:ln w="12700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2" name="TextBox 191"/>
              <p:cNvSpPr txBox="1"/>
              <p:nvPr/>
            </p:nvSpPr>
            <p:spPr>
              <a:xfrm>
                <a:off x="6003957" y="2803547"/>
                <a:ext cx="628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Adopts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999192" y="2341577"/>
                <a:ext cx="852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Specializes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008712" y="1893895"/>
                <a:ext cx="890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Evangelizes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003944" y="1417638"/>
                <a:ext cx="686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Masters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5984888" y="969952"/>
                <a:ext cx="654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Creates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433536" y="282434"/>
                <a:ext cx="12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Technology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084917" y="3356006"/>
                <a:ext cx="77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Enhances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611019" y="3209017"/>
                <a:ext cx="6655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Designs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106326" y="3089946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Owns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558768" y="2985171"/>
                <a:ext cx="646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Evolves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139796" y="2866103"/>
                <a:ext cx="5405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Leads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13638" y="2544572"/>
                <a:ext cx="851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System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65741" y="299404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Subsystem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018106" y="2803542"/>
                <a:ext cx="5205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Team</a:t>
                </a:r>
                <a:endParaRPr lang="en-US" sz="12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498988" y="2598752"/>
                <a:ext cx="74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Multiple </a:t>
                </a:r>
              </a:p>
              <a:p>
                <a:r>
                  <a:rPr lang="en-US" sz="1200" dirty="0"/>
                  <a:t>Teams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79843" y="2636848"/>
                <a:ext cx="771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Company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60644" y="2433616"/>
                <a:ext cx="910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Community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108011" y="2539804"/>
                <a:ext cx="1058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Influence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7416824" y="6166401"/>
                <a:ext cx="82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People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811595" y="6161638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5731357" y="3700439"/>
                <a:ext cx="593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Learns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5869469" y="416716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Supports</a:t>
                </a:r>
                <a:endParaRPr lang="en-US" sz="12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221886" y="4605321"/>
                <a:ext cx="7146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Mentors</a:t>
                </a:r>
                <a:endParaRPr lang="en-US" sz="1200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6231406" y="5057759"/>
                <a:ext cx="936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Coordinates</a:t>
                </a:r>
                <a:endParaRPr lang="en-US" sz="12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6755282" y="5538771"/>
                <a:ext cx="752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Manages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93248" y="3692361"/>
                <a:ext cx="657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Follows</a:t>
                </a:r>
                <a:endParaRPr lang="en-US" sz="1100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4717010" y="4144803"/>
                <a:ext cx="7188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Enforces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4269331" y="4582958"/>
                <a:ext cx="856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Challenges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221713" y="5049688"/>
                <a:ext cx="643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Adjusts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102658" y="5373536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De-</a:t>
                </a:r>
              </a:p>
              <a:p>
                <a:r>
                  <a:rPr lang="en-US" sz="1200" dirty="0"/>
                  <a:t>fines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628</Words>
  <Application>Microsoft Office PowerPoint</Application>
  <PresentationFormat>Widescreen</PresentationFormat>
  <Paragraphs>623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Engineering Ladders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Fioranelli</dc:creator>
  <cp:lastModifiedBy>José Rocha Gravito Martins</cp:lastModifiedBy>
  <cp:revision>113</cp:revision>
  <cp:lastPrinted>2019-07-09T15:50:11Z</cp:lastPrinted>
  <dcterms:created xsi:type="dcterms:W3CDTF">2018-08-06T18:39:43Z</dcterms:created>
  <dcterms:modified xsi:type="dcterms:W3CDTF">2023-03-07T21:53:13Z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2023-03-07T01:08:31Z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cdd36d52-ad7f-4311-bf81-3792d7cb181a</vt:lpwstr>
  </property>
  <property fmtid="{D5CDD505-2E9C-101B-9397-08002B2CF9AE}" pid="7" name="MSIP_Label_defa4170-0d19-0005-0004-bc88714345d2_ActionId">
    <vt:lpwstr>3ce63915-2018-40f9-82ed-2a5f2a7fff88</vt:lpwstr>
  </property>
  <property fmtid="{D5CDD505-2E9C-101B-9397-08002B2CF9AE}" pid="8" name="MSIP_Label_defa4170-0d19-0005-0004-bc88714345d2_ContentBits">
    <vt:lpwstr>0</vt:lpwstr>
  </property>
</Properties>
</file>