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92" r:id="rId2"/>
    <p:sldId id="257" r:id="rId3"/>
    <p:sldId id="297" r:id="rId4"/>
    <p:sldId id="298" r:id="rId5"/>
    <p:sldId id="299" r:id="rId6"/>
    <p:sldId id="300" r:id="rId7"/>
    <p:sldId id="30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94676"/>
  </p:normalViewPr>
  <p:slideViewPr>
    <p:cSldViewPr snapToGrid="0" snapToObjects="1">
      <p:cViewPr varScale="1">
        <p:scale>
          <a:sx n="111" d="100"/>
          <a:sy n="111" d="100"/>
        </p:scale>
        <p:origin x="17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DBF38-111F-4C48-93F4-B65DF8B44846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4A47B-6ABA-7A43-9B62-E238D0091B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91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D8A3-40A5-CC46-B346-36758DE6AE0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5291-BD98-6C47-AA17-C1290F31D6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D8A3-40A5-CC46-B346-36758DE6AE0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5291-BD98-6C47-AA17-C1290F31D6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33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D8A3-40A5-CC46-B346-36758DE6AE0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5291-BD98-6C47-AA17-C1290F31D6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90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D8A3-40A5-CC46-B346-36758DE6AE0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5291-BD98-6C47-AA17-C1290F31D6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92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D8A3-40A5-CC46-B346-36758DE6AE0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5291-BD98-6C47-AA17-C1290F31D6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36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D8A3-40A5-CC46-B346-36758DE6AE0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5291-BD98-6C47-AA17-C1290F31D6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9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D8A3-40A5-CC46-B346-36758DE6AE0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5291-BD98-6C47-AA17-C1290F31D6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54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D8A3-40A5-CC46-B346-36758DE6AE0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5291-BD98-6C47-AA17-C1290F31D6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75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D8A3-40A5-CC46-B346-36758DE6AE0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5291-BD98-6C47-AA17-C1290F31D6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90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D8A3-40A5-CC46-B346-36758DE6AE0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5291-BD98-6C47-AA17-C1290F31D6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5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D8A3-40A5-CC46-B346-36758DE6AE0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5291-BD98-6C47-AA17-C1290F31D6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81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1D8A3-40A5-CC46-B346-36758DE6AE0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A5291-BD98-6C47-AA17-C1290F31D6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87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50" y="228600"/>
            <a:ext cx="10515600" cy="6086475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Engineering Ladders</a:t>
            </a:r>
          </a:p>
        </p:txBody>
      </p:sp>
    </p:spTree>
    <p:extLst>
      <p:ext uri="{BB962C8B-B14F-4D97-AF65-F5344CB8AC3E}">
        <p14:creationId xmlns:p14="http://schemas.microsoft.com/office/powerpoint/2010/main" val="739455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/>
          <p:cNvGrpSpPr/>
          <p:nvPr/>
        </p:nvGrpSpPr>
        <p:grpSpPr>
          <a:xfrm>
            <a:off x="2108011" y="282434"/>
            <a:ext cx="7721006" cy="6253299"/>
            <a:chOff x="2108011" y="282434"/>
            <a:chExt cx="7721006" cy="6253299"/>
          </a:xfrm>
        </p:grpSpPr>
        <p:grpSp>
          <p:nvGrpSpPr>
            <p:cNvPr id="56" name="Group 55"/>
            <p:cNvGrpSpPr/>
            <p:nvPr/>
          </p:nvGrpSpPr>
          <p:grpSpPr>
            <a:xfrm>
              <a:off x="3171825" y="657224"/>
              <a:ext cx="5760720" cy="5486400"/>
              <a:chOff x="3171825" y="657224"/>
              <a:chExt cx="5760720" cy="5486400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sp>
              <p:nvSpPr>
                <p:cNvPr id="30" name="Regular Pentagon 29"/>
                <p:cNvSpPr>
                  <a:spLocks noChangeAspect="1"/>
                </p:cNvSpPr>
                <p:nvPr/>
              </p:nvSpPr>
              <p:spPr>
                <a:xfrm>
                  <a:off x="3171825" y="657224"/>
                  <a:ext cx="5760720" cy="5486400"/>
                </a:xfrm>
                <a:prstGeom prst="pentagon">
                  <a:avLst/>
                </a:prstGeom>
                <a:noFill/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6037897" y="657224"/>
                  <a:ext cx="0" cy="2743200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>
                  <a:endCxn id="30" idx="2"/>
                </p:cNvCxnSpPr>
                <p:nvPr/>
              </p:nvCxnSpPr>
              <p:spPr>
                <a:xfrm flipH="1">
                  <a:off x="4272028" y="3400424"/>
                  <a:ext cx="1765869" cy="2743186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>
                  <a:endCxn id="30" idx="4"/>
                </p:cNvCxnSpPr>
                <p:nvPr/>
              </p:nvCxnSpPr>
              <p:spPr>
                <a:xfrm>
                  <a:off x="6037897" y="3400410"/>
                  <a:ext cx="1794445" cy="2743200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>
                  <a:endCxn id="30" idx="1"/>
                </p:cNvCxnSpPr>
                <p:nvPr/>
              </p:nvCxnSpPr>
              <p:spPr>
                <a:xfrm flipH="1" flipV="1">
                  <a:off x="3171831" y="2752837"/>
                  <a:ext cx="2880354" cy="647559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stCxn id="30" idx="5"/>
                </p:cNvCxnSpPr>
                <p:nvPr/>
              </p:nvCxnSpPr>
              <p:spPr>
                <a:xfrm flipH="1">
                  <a:off x="6023611" y="2752837"/>
                  <a:ext cx="2908928" cy="647559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oup 53"/>
              <p:cNvGrpSpPr/>
              <p:nvPr/>
            </p:nvGrpSpPr>
            <p:grpSpPr>
              <a:xfrm>
                <a:off x="3635286" y="1123431"/>
                <a:ext cx="4800600" cy="4572000"/>
                <a:chOff x="3635286" y="1123431"/>
                <a:chExt cx="4800600" cy="4572000"/>
              </a:xfrm>
            </p:grpSpPr>
            <p:sp>
              <p:nvSpPr>
                <p:cNvPr id="49" name="Regular Pentagon 48"/>
                <p:cNvSpPr>
                  <a:spLocks noChangeAspect="1"/>
                </p:cNvSpPr>
                <p:nvPr/>
              </p:nvSpPr>
              <p:spPr>
                <a:xfrm>
                  <a:off x="3635286" y="1123431"/>
                  <a:ext cx="4800600" cy="45720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0" name="Regular Pentagon 49"/>
                <p:cNvSpPr>
                  <a:spLocks noChangeAspect="1"/>
                </p:cNvSpPr>
                <p:nvPr/>
              </p:nvSpPr>
              <p:spPr>
                <a:xfrm>
                  <a:off x="4117653" y="1545963"/>
                  <a:ext cx="3840480" cy="36576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" name="Regular Pentagon 50"/>
                <p:cNvSpPr>
                  <a:spLocks noChangeAspect="1"/>
                </p:cNvSpPr>
                <p:nvPr/>
              </p:nvSpPr>
              <p:spPr>
                <a:xfrm>
                  <a:off x="4614937" y="2027191"/>
                  <a:ext cx="2880360" cy="27432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" name="Regular Pentagon 51"/>
                <p:cNvSpPr>
                  <a:spLocks noChangeAspect="1"/>
                </p:cNvSpPr>
                <p:nvPr/>
              </p:nvSpPr>
              <p:spPr>
                <a:xfrm>
                  <a:off x="5078451" y="2486033"/>
                  <a:ext cx="1920240" cy="18288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" name="Regular Pentagon 52"/>
                <p:cNvSpPr>
                  <a:spLocks noChangeAspect="1"/>
                </p:cNvSpPr>
                <p:nvPr/>
              </p:nvSpPr>
              <p:spPr>
                <a:xfrm>
                  <a:off x="5566761" y="2928943"/>
                  <a:ext cx="960120" cy="9144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55" name="TextBox 54"/>
            <p:cNvSpPr txBox="1"/>
            <p:nvPr/>
          </p:nvSpPr>
          <p:spPr>
            <a:xfrm rot="2181164">
              <a:off x="5974112" y="2797212"/>
              <a:ext cx="5595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Adota</a:t>
              </a:r>
              <a:endParaRPr lang="en-US" sz="1200" dirty="0"/>
            </a:p>
          </p:txBody>
        </p:sp>
        <p:sp>
          <p:nvSpPr>
            <p:cNvPr id="57" name="TextBox 56"/>
            <p:cNvSpPr txBox="1"/>
            <p:nvPr/>
          </p:nvSpPr>
          <p:spPr>
            <a:xfrm rot="2165657">
              <a:off x="5951855" y="2447108"/>
              <a:ext cx="8553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Especializa</a:t>
              </a:r>
              <a:endParaRPr lang="en-US" sz="1200" dirty="0"/>
            </a:p>
          </p:txBody>
        </p:sp>
        <p:sp>
          <p:nvSpPr>
            <p:cNvPr id="58" name="TextBox 57"/>
            <p:cNvSpPr txBox="1"/>
            <p:nvPr/>
          </p:nvSpPr>
          <p:spPr>
            <a:xfrm rot="2191087">
              <a:off x="5965194" y="1939634"/>
              <a:ext cx="8274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Evangeliza</a:t>
              </a:r>
              <a:endParaRPr lang="en-US" sz="1200" dirty="0"/>
            </a:p>
          </p:txBody>
        </p:sp>
        <p:sp>
          <p:nvSpPr>
            <p:cNvPr id="59" name="TextBox 58"/>
            <p:cNvSpPr txBox="1"/>
            <p:nvPr/>
          </p:nvSpPr>
          <p:spPr>
            <a:xfrm rot="2078593">
              <a:off x="5945831" y="1478155"/>
              <a:ext cx="795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Masteriza</a:t>
              </a:r>
              <a:endParaRPr lang="en-US" sz="1200" dirty="0"/>
            </a:p>
          </p:txBody>
        </p:sp>
        <p:sp>
          <p:nvSpPr>
            <p:cNvPr id="60" name="TextBox 59"/>
            <p:cNvSpPr txBox="1"/>
            <p:nvPr/>
          </p:nvSpPr>
          <p:spPr>
            <a:xfrm rot="2052088">
              <a:off x="5996437" y="1049004"/>
              <a:ext cx="4283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Cria</a:t>
              </a:r>
              <a:endParaRPr lang="en-US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433536" y="282434"/>
              <a:ext cx="118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Tecnologia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 rot="17228096">
              <a:off x="6128367" y="3459706"/>
              <a:ext cx="7137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Melhora</a:t>
              </a:r>
              <a:endParaRPr lang="en-US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 rot="16901992">
              <a:off x="6679841" y="3293057"/>
              <a:ext cx="6331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Projeta</a:t>
              </a:r>
              <a:endParaRPr lang="en-US" sz="1200" dirty="0"/>
            </a:p>
          </p:txBody>
        </p:sp>
        <p:sp>
          <p:nvSpPr>
            <p:cNvPr id="65" name="TextBox 64"/>
            <p:cNvSpPr txBox="1"/>
            <p:nvPr/>
          </p:nvSpPr>
          <p:spPr>
            <a:xfrm rot="17128731">
              <a:off x="7176647" y="3212065"/>
              <a:ext cx="6735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Domina</a:t>
              </a:r>
              <a:endParaRPr lang="en-US" sz="1200" dirty="0"/>
            </a:p>
          </p:txBody>
        </p:sp>
        <p:sp>
          <p:nvSpPr>
            <p:cNvPr id="66" name="TextBox 65"/>
            <p:cNvSpPr txBox="1"/>
            <p:nvPr/>
          </p:nvSpPr>
          <p:spPr>
            <a:xfrm rot="17205988">
              <a:off x="7696404" y="3048843"/>
              <a:ext cx="5563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Evolui</a:t>
              </a:r>
              <a:endParaRPr lang="en-US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 rot="17314599">
              <a:off x="8173618" y="2923619"/>
              <a:ext cx="564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Lidera</a:t>
              </a:r>
              <a:endParaRPr lang="en-US" sz="12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913638" y="2544572"/>
              <a:ext cx="915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Sistema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 rot="19458038">
              <a:off x="5361351" y="2916243"/>
              <a:ext cx="6733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Sistema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 rot="19435103">
              <a:off x="4896196" y="2819942"/>
              <a:ext cx="6104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Equipe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 rot="19390348">
              <a:off x="4357327" y="2503991"/>
              <a:ext cx="7681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Equipes</a:t>
              </a:r>
              <a:br>
                <a:rPr lang="en-US" sz="1200" dirty="0"/>
              </a:br>
              <a:r>
                <a:rPr lang="en-US" sz="1200" dirty="0" err="1"/>
                <a:t>Múltiplas</a:t>
              </a:r>
              <a:endParaRPr lang="en-US" sz="1200" dirty="0"/>
            </a:p>
          </p:txBody>
        </p:sp>
        <p:sp>
          <p:nvSpPr>
            <p:cNvPr id="73" name="TextBox 72"/>
            <p:cNvSpPr txBox="1"/>
            <p:nvPr/>
          </p:nvSpPr>
          <p:spPr>
            <a:xfrm rot="19576326">
              <a:off x="3900758" y="2573895"/>
              <a:ext cx="7260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Empresa</a:t>
              </a:r>
              <a:endParaRPr lang="en-US" sz="1200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9518351">
              <a:off x="3435707" y="2406072"/>
              <a:ext cx="9781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Comunidade</a:t>
              </a:r>
              <a:endParaRPr lang="en-US" sz="12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108011" y="2539804"/>
              <a:ext cx="11066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Influência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416824" y="6166401"/>
              <a:ext cx="915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Pessoas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811595" y="6161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Processo</a:t>
              </a:r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725106" y="3778238"/>
              <a:ext cx="7196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Aprende</a:t>
              </a:r>
              <a:endParaRPr lang="en-US" sz="12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076547" y="4262210"/>
              <a:ext cx="6733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Suporta</a:t>
              </a:r>
              <a:endParaRPr lang="en-US" sz="12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325443" y="4691461"/>
              <a:ext cx="7268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Mentora</a:t>
              </a:r>
              <a:endParaRPr lang="en-US" sz="12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539273" y="5126626"/>
              <a:ext cx="7916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Coordena</a:t>
              </a:r>
              <a:endParaRPr lang="en-US" sz="12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914730" y="5628009"/>
              <a:ext cx="7420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Gerencia</a:t>
              </a:r>
              <a:endParaRPr lang="en-US" sz="1200" dirty="0"/>
            </a:p>
          </p:txBody>
        </p:sp>
        <p:sp>
          <p:nvSpPr>
            <p:cNvPr id="83" name="TextBox 82"/>
            <p:cNvSpPr txBox="1"/>
            <p:nvPr/>
          </p:nvSpPr>
          <p:spPr>
            <a:xfrm rot="4210315">
              <a:off x="5334951" y="3556638"/>
              <a:ext cx="5613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Segue</a:t>
              </a:r>
              <a:endParaRPr lang="en-US" sz="1100" dirty="0"/>
            </a:p>
          </p:txBody>
        </p:sp>
        <p:sp>
          <p:nvSpPr>
            <p:cNvPr id="84" name="TextBox 83"/>
            <p:cNvSpPr txBox="1"/>
            <p:nvPr/>
          </p:nvSpPr>
          <p:spPr>
            <a:xfrm rot="4293150">
              <a:off x="5036454" y="4014031"/>
              <a:ext cx="5632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Aplica</a:t>
              </a:r>
              <a:endParaRPr lang="en-US" sz="1200" dirty="0"/>
            </a:p>
          </p:txBody>
        </p:sp>
        <p:sp>
          <p:nvSpPr>
            <p:cNvPr id="85" name="TextBox 84"/>
            <p:cNvSpPr txBox="1"/>
            <p:nvPr/>
          </p:nvSpPr>
          <p:spPr>
            <a:xfrm rot="4124180">
              <a:off x="4689041" y="4427251"/>
              <a:ext cx="6454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Desafia</a:t>
              </a:r>
              <a:endParaRPr lang="en-US" sz="1200" dirty="0"/>
            </a:p>
          </p:txBody>
        </p:sp>
        <p:sp>
          <p:nvSpPr>
            <p:cNvPr id="86" name="TextBox 85"/>
            <p:cNvSpPr txBox="1"/>
            <p:nvPr/>
          </p:nvSpPr>
          <p:spPr>
            <a:xfrm rot="4328861">
              <a:off x="4427961" y="4921645"/>
              <a:ext cx="5738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Ajusta</a:t>
              </a:r>
              <a:endParaRPr lang="en-US" sz="1200" dirty="0"/>
            </a:p>
          </p:txBody>
        </p:sp>
        <p:sp>
          <p:nvSpPr>
            <p:cNvPr id="87" name="TextBox 86"/>
            <p:cNvSpPr txBox="1"/>
            <p:nvPr/>
          </p:nvSpPr>
          <p:spPr>
            <a:xfrm rot="4334450">
              <a:off x="4107613" y="5414777"/>
              <a:ext cx="5936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Define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0260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/>
          <p:cNvGrpSpPr/>
          <p:nvPr/>
        </p:nvGrpSpPr>
        <p:grpSpPr>
          <a:xfrm>
            <a:off x="2108011" y="282434"/>
            <a:ext cx="7721006" cy="6253299"/>
            <a:chOff x="2108011" y="282434"/>
            <a:chExt cx="7721006" cy="6253299"/>
          </a:xfrm>
        </p:grpSpPr>
        <p:grpSp>
          <p:nvGrpSpPr>
            <p:cNvPr id="56" name="Group 55"/>
            <p:cNvGrpSpPr/>
            <p:nvPr/>
          </p:nvGrpSpPr>
          <p:grpSpPr>
            <a:xfrm>
              <a:off x="3171825" y="657224"/>
              <a:ext cx="5760720" cy="5486400"/>
              <a:chOff x="3171825" y="657224"/>
              <a:chExt cx="5760720" cy="5486400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sp>
              <p:nvSpPr>
                <p:cNvPr id="30" name="Regular Pentagon 29"/>
                <p:cNvSpPr>
                  <a:spLocks noChangeAspect="1"/>
                </p:cNvSpPr>
                <p:nvPr/>
              </p:nvSpPr>
              <p:spPr>
                <a:xfrm>
                  <a:off x="3171825" y="657224"/>
                  <a:ext cx="5760720" cy="5486400"/>
                </a:xfrm>
                <a:prstGeom prst="pentagon">
                  <a:avLst/>
                </a:prstGeom>
                <a:noFill/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6037897" y="657224"/>
                  <a:ext cx="0" cy="2743200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>
                  <a:endCxn id="30" idx="2"/>
                </p:cNvCxnSpPr>
                <p:nvPr/>
              </p:nvCxnSpPr>
              <p:spPr>
                <a:xfrm flipH="1">
                  <a:off x="4272028" y="3400424"/>
                  <a:ext cx="1765869" cy="2743186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>
                  <a:endCxn id="30" idx="4"/>
                </p:cNvCxnSpPr>
                <p:nvPr/>
              </p:nvCxnSpPr>
              <p:spPr>
                <a:xfrm>
                  <a:off x="6037897" y="3400410"/>
                  <a:ext cx="1794445" cy="2743200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>
                  <a:endCxn id="30" idx="1"/>
                </p:cNvCxnSpPr>
                <p:nvPr/>
              </p:nvCxnSpPr>
              <p:spPr>
                <a:xfrm flipH="1" flipV="1">
                  <a:off x="3171831" y="2752837"/>
                  <a:ext cx="2880354" cy="647559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stCxn id="30" idx="5"/>
                </p:cNvCxnSpPr>
                <p:nvPr/>
              </p:nvCxnSpPr>
              <p:spPr>
                <a:xfrm flipH="1">
                  <a:off x="6023611" y="2752837"/>
                  <a:ext cx="2908928" cy="647559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oup 53"/>
              <p:cNvGrpSpPr/>
              <p:nvPr/>
            </p:nvGrpSpPr>
            <p:grpSpPr>
              <a:xfrm>
                <a:off x="3635286" y="1123431"/>
                <a:ext cx="4800600" cy="4572000"/>
                <a:chOff x="3635286" y="1123431"/>
                <a:chExt cx="4800600" cy="4572000"/>
              </a:xfrm>
            </p:grpSpPr>
            <p:sp>
              <p:nvSpPr>
                <p:cNvPr id="49" name="Regular Pentagon 48"/>
                <p:cNvSpPr>
                  <a:spLocks noChangeAspect="1"/>
                </p:cNvSpPr>
                <p:nvPr/>
              </p:nvSpPr>
              <p:spPr>
                <a:xfrm>
                  <a:off x="3635286" y="1123431"/>
                  <a:ext cx="4800600" cy="45720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0" name="Regular Pentagon 49"/>
                <p:cNvSpPr>
                  <a:spLocks noChangeAspect="1"/>
                </p:cNvSpPr>
                <p:nvPr/>
              </p:nvSpPr>
              <p:spPr>
                <a:xfrm>
                  <a:off x="4117653" y="1545963"/>
                  <a:ext cx="3840480" cy="36576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" name="Regular Pentagon 50"/>
                <p:cNvSpPr>
                  <a:spLocks noChangeAspect="1"/>
                </p:cNvSpPr>
                <p:nvPr/>
              </p:nvSpPr>
              <p:spPr>
                <a:xfrm>
                  <a:off x="4614937" y="2027191"/>
                  <a:ext cx="2880360" cy="27432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" name="Regular Pentagon 51"/>
                <p:cNvSpPr>
                  <a:spLocks noChangeAspect="1"/>
                </p:cNvSpPr>
                <p:nvPr/>
              </p:nvSpPr>
              <p:spPr>
                <a:xfrm>
                  <a:off x="5078451" y="2486033"/>
                  <a:ext cx="1920240" cy="18288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" name="Regular Pentagon 52"/>
                <p:cNvSpPr>
                  <a:spLocks noChangeAspect="1"/>
                </p:cNvSpPr>
                <p:nvPr/>
              </p:nvSpPr>
              <p:spPr>
                <a:xfrm>
                  <a:off x="5566761" y="2928943"/>
                  <a:ext cx="960120" cy="9144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55" name="TextBox 54"/>
            <p:cNvSpPr txBox="1"/>
            <p:nvPr/>
          </p:nvSpPr>
          <p:spPr>
            <a:xfrm rot="2181164">
              <a:off x="5974112" y="2797212"/>
              <a:ext cx="5595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Adota</a:t>
              </a:r>
              <a:endParaRPr lang="en-US" sz="1200" dirty="0"/>
            </a:p>
          </p:txBody>
        </p:sp>
        <p:sp>
          <p:nvSpPr>
            <p:cNvPr id="57" name="TextBox 56"/>
            <p:cNvSpPr txBox="1"/>
            <p:nvPr/>
          </p:nvSpPr>
          <p:spPr>
            <a:xfrm rot="2165657">
              <a:off x="5951855" y="2447108"/>
              <a:ext cx="8553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Especializa</a:t>
              </a:r>
              <a:endParaRPr lang="en-US" sz="1200" dirty="0"/>
            </a:p>
          </p:txBody>
        </p:sp>
        <p:sp>
          <p:nvSpPr>
            <p:cNvPr id="58" name="TextBox 57"/>
            <p:cNvSpPr txBox="1"/>
            <p:nvPr/>
          </p:nvSpPr>
          <p:spPr>
            <a:xfrm rot="2191087">
              <a:off x="5965194" y="1939634"/>
              <a:ext cx="8274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Evangeliza</a:t>
              </a:r>
              <a:endParaRPr lang="en-US" sz="1200" dirty="0"/>
            </a:p>
          </p:txBody>
        </p:sp>
        <p:sp>
          <p:nvSpPr>
            <p:cNvPr id="59" name="TextBox 58"/>
            <p:cNvSpPr txBox="1"/>
            <p:nvPr/>
          </p:nvSpPr>
          <p:spPr>
            <a:xfrm rot="2078593">
              <a:off x="5945831" y="1478155"/>
              <a:ext cx="795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Masteriza</a:t>
              </a:r>
              <a:endParaRPr lang="en-US" sz="1200" dirty="0"/>
            </a:p>
          </p:txBody>
        </p:sp>
        <p:sp>
          <p:nvSpPr>
            <p:cNvPr id="60" name="TextBox 59"/>
            <p:cNvSpPr txBox="1"/>
            <p:nvPr/>
          </p:nvSpPr>
          <p:spPr>
            <a:xfrm rot="2052088">
              <a:off x="5996437" y="1049004"/>
              <a:ext cx="4283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Cria</a:t>
              </a:r>
              <a:endParaRPr lang="en-US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433536" y="282434"/>
              <a:ext cx="118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Tecnologia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 rot="17228096">
              <a:off x="6128367" y="3459706"/>
              <a:ext cx="7137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Melhora</a:t>
              </a:r>
              <a:endParaRPr lang="en-US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 rot="16901992">
              <a:off x="6679841" y="3293057"/>
              <a:ext cx="6331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Projeta</a:t>
              </a:r>
              <a:endParaRPr lang="en-US" sz="1200" dirty="0"/>
            </a:p>
          </p:txBody>
        </p:sp>
        <p:sp>
          <p:nvSpPr>
            <p:cNvPr id="65" name="TextBox 64"/>
            <p:cNvSpPr txBox="1"/>
            <p:nvPr/>
          </p:nvSpPr>
          <p:spPr>
            <a:xfrm rot="17128731">
              <a:off x="7176647" y="3212065"/>
              <a:ext cx="6735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Domina</a:t>
              </a:r>
              <a:endParaRPr lang="en-US" sz="1200" dirty="0"/>
            </a:p>
          </p:txBody>
        </p:sp>
        <p:sp>
          <p:nvSpPr>
            <p:cNvPr id="66" name="TextBox 65"/>
            <p:cNvSpPr txBox="1"/>
            <p:nvPr/>
          </p:nvSpPr>
          <p:spPr>
            <a:xfrm rot="17205988">
              <a:off x="7696404" y="3048843"/>
              <a:ext cx="5563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Evolui</a:t>
              </a:r>
              <a:endParaRPr lang="en-US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 rot="17314599">
              <a:off x="8173618" y="2923619"/>
              <a:ext cx="564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Lidera</a:t>
              </a:r>
              <a:endParaRPr lang="en-US" sz="12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913638" y="2544572"/>
              <a:ext cx="915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Sistema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 rot="19458038">
              <a:off x="5361351" y="2916243"/>
              <a:ext cx="6733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Sistema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 rot="19435103">
              <a:off x="4896196" y="2819942"/>
              <a:ext cx="6104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Equipe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 rot="19390348">
              <a:off x="4357327" y="2503991"/>
              <a:ext cx="7681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Equipes</a:t>
              </a:r>
              <a:br>
                <a:rPr lang="en-US" sz="1200" dirty="0"/>
              </a:br>
              <a:r>
                <a:rPr lang="en-US" sz="1200" dirty="0" err="1"/>
                <a:t>Múltiplas</a:t>
              </a:r>
              <a:endParaRPr lang="en-US" sz="1200" dirty="0"/>
            </a:p>
          </p:txBody>
        </p:sp>
        <p:sp>
          <p:nvSpPr>
            <p:cNvPr id="73" name="TextBox 72"/>
            <p:cNvSpPr txBox="1"/>
            <p:nvPr/>
          </p:nvSpPr>
          <p:spPr>
            <a:xfrm rot="19576326">
              <a:off x="3900758" y="2573895"/>
              <a:ext cx="7260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Empresa</a:t>
              </a:r>
              <a:endParaRPr lang="en-US" sz="1200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9518351">
              <a:off x="3435707" y="2406072"/>
              <a:ext cx="9781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Comunidade</a:t>
              </a:r>
              <a:endParaRPr lang="en-US" sz="12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108011" y="2539804"/>
              <a:ext cx="11066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Influência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416824" y="6166401"/>
              <a:ext cx="915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Pessoas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811595" y="6161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Processo</a:t>
              </a:r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725106" y="3778238"/>
              <a:ext cx="7196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Aprende</a:t>
              </a:r>
              <a:endParaRPr lang="en-US" sz="12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076547" y="4262210"/>
              <a:ext cx="6733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Suporta</a:t>
              </a:r>
              <a:endParaRPr lang="en-US" sz="12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325443" y="4691461"/>
              <a:ext cx="7268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Mentora</a:t>
              </a:r>
              <a:endParaRPr lang="en-US" sz="12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539273" y="5126626"/>
              <a:ext cx="7916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Coordena</a:t>
              </a:r>
              <a:endParaRPr lang="en-US" sz="12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914730" y="5628009"/>
              <a:ext cx="7420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Gerencia</a:t>
              </a:r>
              <a:endParaRPr lang="en-US" sz="1200" dirty="0"/>
            </a:p>
          </p:txBody>
        </p:sp>
        <p:sp>
          <p:nvSpPr>
            <p:cNvPr id="83" name="TextBox 82"/>
            <p:cNvSpPr txBox="1"/>
            <p:nvPr/>
          </p:nvSpPr>
          <p:spPr>
            <a:xfrm rot="4210315">
              <a:off x="5334951" y="3556638"/>
              <a:ext cx="5613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Segue</a:t>
              </a:r>
              <a:endParaRPr lang="en-US" sz="1100" dirty="0"/>
            </a:p>
          </p:txBody>
        </p:sp>
        <p:sp>
          <p:nvSpPr>
            <p:cNvPr id="84" name="TextBox 83"/>
            <p:cNvSpPr txBox="1"/>
            <p:nvPr/>
          </p:nvSpPr>
          <p:spPr>
            <a:xfrm rot="4293150">
              <a:off x="5036454" y="4014031"/>
              <a:ext cx="5632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Aplica</a:t>
              </a:r>
              <a:endParaRPr lang="en-US" sz="1200" dirty="0"/>
            </a:p>
          </p:txBody>
        </p:sp>
        <p:sp>
          <p:nvSpPr>
            <p:cNvPr id="85" name="TextBox 84"/>
            <p:cNvSpPr txBox="1"/>
            <p:nvPr/>
          </p:nvSpPr>
          <p:spPr>
            <a:xfrm rot="4124180">
              <a:off x="4689041" y="4427251"/>
              <a:ext cx="6454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Desafia</a:t>
              </a:r>
              <a:endParaRPr lang="en-US" sz="1200" dirty="0"/>
            </a:p>
          </p:txBody>
        </p:sp>
        <p:sp>
          <p:nvSpPr>
            <p:cNvPr id="86" name="TextBox 85"/>
            <p:cNvSpPr txBox="1"/>
            <p:nvPr/>
          </p:nvSpPr>
          <p:spPr>
            <a:xfrm rot="4328861">
              <a:off x="4427961" y="4921645"/>
              <a:ext cx="5738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Ajusta</a:t>
              </a:r>
              <a:endParaRPr lang="en-US" sz="1200" dirty="0"/>
            </a:p>
          </p:txBody>
        </p:sp>
        <p:sp>
          <p:nvSpPr>
            <p:cNvPr id="87" name="TextBox 86"/>
            <p:cNvSpPr txBox="1"/>
            <p:nvPr/>
          </p:nvSpPr>
          <p:spPr>
            <a:xfrm rot="4334450">
              <a:off x="4107613" y="5414777"/>
              <a:ext cx="5936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Define</a:t>
              </a:r>
            </a:p>
          </p:txBody>
        </p:sp>
      </p:grpSp>
      <p:sp>
        <p:nvSpPr>
          <p:cNvPr id="2" name="Rectangle 92">
            <a:extLst>
              <a:ext uri="{FF2B5EF4-FFF2-40B4-BE49-F238E27FC236}">
                <a16:creationId xmlns:a16="http://schemas.microsoft.com/office/drawing/2014/main" id="{E4AE8F23-324B-6B22-4B5E-8BB4A2143158}"/>
              </a:ext>
            </a:extLst>
          </p:cNvPr>
          <p:cNvSpPr/>
          <p:nvPr/>
        </p:nvSpPr>
        <p:spPr>
          <a:xfrm>
            <a:off x="2161082" y="279824"/>
            <a:ext cx="43954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effectLst/>
                <a:latin typeface="Calibri" charset="0"/>
                <a:ea typeface="Calibri" charset="0"/>
                <a:cs typeface="Times New Roman" charset="0"/>
              </a:rPr>
              <a:t>SD</a:t>
            </a:r>
            <a:endParaRPr lang="en-US" dirty="0"/>
          </a:p>
        </p:txBody>
      </p:sp>
      <p:cxnSp>
        <p:nvCxnSpPr>
          <p:cNvPr id="3" name="Straight Connector 88">
            <a:extLst>
              <a:ext uri="{FF2B5EF4-FFF2-40B4-BE49-F238E27FC236}">
                <a16:creationId xmlns:a16="http://schemas.microsoft.com/office/drawing/2014/main" id="{47AF490A-1D82-4A42-D937-F0B4C180006A}"/>
              </a:ext>
            </a:extLst>
          </p:cNvPr>
          <p:cNvCxnSpPr>
            <a:cxnSpLocks/>
          </p:cNvCxnSpPr>
          <p:nvPr/>
        </p:nvCxnSpPr>
        <p:spPr>
          <a:xfrm flipH="1" flipV="1">
            <a:off x="5566762" y="3278213"/>
            <a:ext cx="158344" cy="563316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88">
            <a:extLst>
              <a:ext uri="{FF2B5EF4-FFF2-40B4-BE49-F238E27FC236}">
                <a16:creationId xmlns:a16="http://schemas.microsoft.com/office/drawing/2014/main" id="{804D51E5-E0C9-0587-37A7-9E2ECAE969AB}"/>
              </a:ext>
            </a:extLst>
          </p:cNvPr>
          <p:cNvCxnSpPr>
            <a:cxnSpLocks/>
          </p:cNvCxnSpPr>
          <p:nvPr/>
        </p:nvCxnSpPr>
        <p:spPr>
          <a:xfrm flipH="1">
            <a:off x="5745686" y="3848801"/>
            <a:ext cx="579757" cy="3294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88">
            <a:extLst>
              <a:ext uri="{FF2B5EF4-FFF2-40B4-BE49-F238E27FC236}">
                <a16:creationId xmlns:a16="http://schemas.microsoft.com/office/drawing/2014/main" id="{21ED533C-60F7-2EC5-0B67-F59E763E65A4}"/>
              </a:ext>
            </a:extLst>
          </p:cNvPr>
          <p:cNvCxnSpPr>
            <a:cxnSpLocks/>
          </p:cNvCxnSpPr>
          <p:nvPr/>
        </p:nvCxnSpPr>
        <p:spPr>
          <a:xfrm flipH="1">
            <a:off x="6347337" y="3278038"/>
            <a:ext cx="182859" cy="563491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88">
            <a:extLst>
              <a:ext uri="{FF2B5EF4-FFF2-40B4-BE49-F238E27FC236}">
                <a16:creationId xmlns:a16="http://schemas.microsoft.com/office/drawing/2014/main" id="{EF664F88-0262-0A0F-D864-CF48DF26C335}"/>
              </a:ext>
            </a:extLst>
          </p:cNvPr>
          <p:cNvCxnSpPr>
            <a:cxnSpLocks/>
          </p:cNvCxnSpPr>
          <p:nvPr/>
        </p:nvCxnSpPr>
        <p:spPr>
          <a:xfrm>
            <a:off x="6055743" y="2932981"/>
            <a:ext cx="486975" cy="333364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88">
            <a:extLst>
              <a:ext uri="{FF2B5EF4-FFF2-40B4-BE49-F238E27FC236}">
                <a16:creationId xmlns:a16="http://schemas.microsoft.com/office/drawing/2014/main" id="{36748F3A-6B07-7E0D-8EB2-47386EAAA7E0}"/>
              </a:ext>
            </a:extLst>
          </p:cNvPr>
          <p:cNvCxnSpPr>
            <a:cxnSpLocks/>
          </p:cNvCxnSpPr>
          <p:nvPr/>
        </p:nvCxnSpPr>
        <p:spPr>
          <a:xfrm flipV="1">
            <a:off x="5581291" y="2950234"/>
            <a:ext cx="448573" cy="319177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407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/>
          <p:cNvGrpSpPr/>
          <p:nvPr/>
        </p:nvGrpSpPr>
        <p:grpSpPr>
          <a:xfrm>
            <a:off x="2108011" y="282434"/>
            <a:ext cx="7721006" cy="6253299"/>
            <a:chOff x="2108011" y="282434"/>
            <a:chExt cx="7721006" cy="6253299"/>
          </a:xfrm>
        </p:grpSpPr>
        <p:grpSp>
          <p:nvGrpSpPr>
            <p:cNvPr id="56" name="Group 55"/>
            <p:cNvGrpSpPr/>
            <p:nvPr/>
          </p:nvGrpSpPr>
          <p:grpSpPr>
            <a:xfrm>
              <a:off x="3171825" y="657224"/>
              <a:ext cx="5760720" cy="5486400"/>
              <a:chOff x="3171825" y="657224"/>
              <a:chExt cx="5760720" cy="5486400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sp>
              <p:nvSpPr>
                <p:cNvPr id="30" name="Regular Pentagon 29"/>
                <p:cNvSpPr>
                  <a:spLocks noChangeAspect="1"/>
                </p:cNvSpPr>
                <p:nvPr/>
              </p:nvSpPr>
              <p:spPr>
                <a:xfrm>
                  <a:off x="3171825" y="657224"/>
                  <a:ext cx="5760720" cy="5486400"/>
                </a:xfrm>
                <a:prstGeom prst="pentagon">
                  <a:avLst/>
                </a:prstGeom>
                <a:noFill/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6037897" y="657224"/>
                  <a:ext cx="0" cy="2743200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>
                  <a:endCxn id="30" idx="2"/>
                </p:cNvCxnSpPr>
                <p:nvPr/>
              </p:nvCxnSpPr>
              <p:spPr>
                <a:xfrm flipH="1">
                  <a:off x="4272028" y="3400424"/>
                  <a:ext cx="1765869" cy="2743186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>
                  <a:endCxn id="30" idx="4"/>
                </p:cNvCxnSpPr>
                <p:nvPr/>
              </p:nvCxnSpPr>
              <p:spPr>
                <a:xfrm>
                  <a:off x="6037897" y="3400410"/>
                  <a:ext cx="1794445" cy="2743200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>
                  <a:endCxn id="30" idx="1"/>
                </p:cNvCxnSpPr>
                <p:nvPr/>
              </p:nvCxnSpPr>
              <p:spPr>
                <a:xfrm flipH="1" flipV="1">
                  <a:off x="3171831" y="2752837"/>
                  <a:ext cx="2880354" cy="647559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stCxn id="30" idx="5"/>
                </p:cNvCxnSpPr>
                <p:nvPr/>
              </p:nvCxnSpPr>
              <p:spPr>
                <a:xfrm flipH="1">
                  <a:off x="6023611" y="2752837"/>
                  <a:ext cx="2908928" cy="647559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oup 53"/>
              <p:cNvGrpSpPr/>
              <p:nvPr/>
            </p:nvGrpSpPr>
            <p:grpSpPr>
              <a:xfrm>
                <a:off x="3635286" y="1123431"/>
                <a:ext cx="4800600" cy="4572000"/>
                <a:chOff x="3635286" y="1123431"/>
                <a:chExt cx="4800600" cy="4572000"/>
              </a:xfrm>
            </p:grpSpPr>
            <p:sp>
              <p:nvSpPr>
                <p:cNvPr id="49" name="Regular Pentagon 48"/>
                <p:cNvSpPr>
                  <a:spLocks noChangeAspect="1"/>
                </p:cNvSpPr>
                <p:nvPr/>
              </p:nvSpPr>
              <p:spPr>
                <a:xfrm>
                  <a:off x="3635286" y="1123431"/>
                  <a:ext cx="4800600" cy="45720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0" name="Regular Pentagon 49"/>
                <p:cNvSpPr>
                  <a:spLocks noChangeAspect="1"/>
                </p:cNvSpPr>
                <p:nvPr/>
              </p:nvSpPr>
              <p:spPr>
                <a:xfrm>
                  <a:off x="4117653" y="1545963"/>
                  <a:ext cx="3840480" cy="36576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" name="Regular Pentagon 50"/>
                <p:cNvSpPr>
                  <a:spLocks noChangeAspect="1"/>
                </p:cNvSpPr>
                <p:nvPr/>
              </p:nvSpPr>
              <p:spPr>
                <a:xfrm>
                  <a:off x="4614937" y="2027191"/>
                  <a:ext cx="2880360" cy="27432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" name="Regular Pentagon 51"/>
                <p:cNvSpPr>
                  <a:spLocks noChangeAspect="1"/>
                </p:cNvSpPr>
                <p:nvPr/>
              </p:nvSpPr>
              <p:spPr>
                <a:xfrm>
                  <a:off x="5078451" y="2486033"/>
                  <a:ext cx="1920240" cy="18288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" name="Regular Pentagon 52"/>
                <p:cNvSpPr>
                  <a:spLocks noChangeAspect="1"/>
                </p:cNvSpPr>
                <p:nvPr/>
              </p:nvSpPr>
              <p:spPr>
                <a:xfrm>
                  <a:off x="5566761" y="2928943"/>
                  <a:ext cx="960120" cy="9144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55" name="TextBox 54"/>
            <p:cNvSpPr txBox="1"/>
            <p:nvPr/>
          </p:nvSpPr>
          <p:spPr>
            <a:xfrm rot="2181164">
              <a:off x="5974112" y="2797212"/>
              <a:ext cx="5595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Adota</a:t>
              </a:r>
              <a:endParaRPr lang="en-US" sz="1200" dirty="0"/>
            </a:p>
          </p:txBody>
        </p:sp>
        <p:sp>
          <p:nvSpPr>
            <p:cNvPr id="57" name="TextBox 56"/>
            <p:cNvSpPr txBox="1"/>
            <p:nvPr/>
          </p:nvSpPr>
          <p:spPr>
            <a:xfrm rot="2165657">
              <a:off x="5951855" y="2447108"/>
              <a:ext cx="8553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Especializa</a:t>
              </a:r>
              <a:endParaRPr lang="en-US" sz="1200" dirty="0"/>
            </a:p>
          </p:txBody>
        </p:sp>
        <p:sp>
          <p:nvSpPr>
            <p:cNvPr id="58" name="TextBox 57"/>
            <p:cNvSpPr txBox="1"/>
            <p:nvPr/>
          </p:nvSpPr>
          <p:spPr>
            <a:xfrm rot="2191087">
              <a:off x="5965194" y="1939634"/>
              <a:ext cx="8274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Evangeliza</a:t>
              </a:r>
              <a:endParaRPr lang="en-US" sz="1200" dirty="0"/>
            </a:p>
          </p:txBody>
        </p:sp>
        <p:sp>
          <p:nvSpPr>
            <p:cNvPr id="59" name="TextBox 58"/>
            <p:cNvSpPr txBox="1"/>
            <p:nvPr/>
          </p:nvSpPr>
          <p:spPr>
            <a:xfrm rot="2078593">
              <a:off x="5945831" y="1478155"/>
              <a:ext cx="795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Masteriza</a:t>
              </a:r>
              <a:endParaRPr lang="en-US" sz="1200" dirty="0"/>
            </a:p>
          </p:txBody>
        </p:sp>
        <p:sp>
          <p:nvSpPr>
            <p:cNvPr id="60" name="TextBox 59"/>
            <p:cNvSpPr txBox="1"/>
            <p:nvPr/>
          </p:nvSpPr>
          <p:spPr>
            <a:xfrm rot="2052088">
              <a:off x="5996437" y="1049004"/>
              <a:ext cx="4283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Cria</a:t>
              </a:r>
              <a:endParaRPr lang="en-US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433536" y="282434"/>
              <a:ext cx="118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Tecnologia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 rot="17228096">
              <a:off x="6128367" y="3459706"/>
              <a:ext cx="7137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Melhora</a:t>
              </a:r>
              <a:endParaRPr lang="en-US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 rot="16901992">
              <a:off x="6679841" y="3293057"/>
              <a:ext cx="6331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Projeta</a:t>
              </a:r>
              <a:endParaRPr lang="en-US" sz="1200" dirty="0"/>
            </a:p>
          </p:txBody>
        </p:sp>
        <p:sp>
          <p:nvSpPr>
            <p:cNvPr id="65" name="TextBox 64"/>
            <p:cNvSpPr txBox="1"/>
            <p:nvPr/>
          </p:nvSpPr>
          <p:spPr>
            <a:xfrm rot="17128731">
              <a:off x="7176647" y="3212065"/>
              <a:ext cx="6735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Domina</a:t>
              </a:r>
              <a:endParaRPr lang="en-US" sz="1200" dirty="0"/>
            </a:p>
          </p:txBody>
        </p:sp>
        <p:sp>
          <p:nvSpPr>
            <p:cNvPr id="66" name="TextBox 65"/>
            <p:cNvSpPr txBox="1"/>
            <p:nvPr/>
          </p:nvSpPr>
          <p:spPr>
            <a:xfrm rot="17205988">
              <a:off x="7696404" y="3048843"/>
              <a:ext cx="5563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Evolui</a:t>
              </a:r>
              <a:endParaRPr lang="en-US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 rot="17314599">
              <a:off x="8173618" y="2923619"/>
              <a:ext cx="564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Lidera</a:t>
              </a:r>
              <a:endParaRPr lang="en-US" sz="12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913638" y="2544572"/>
              <a:ext cx="915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Sistema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 rot="19458038">
              <a:off x="5361351" y="2916243"/>
              <a:ext cx="6733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Sistema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 rot="19435103">
              <a:off x="4896196" y="2819942"/>
              <a:ext cx="6104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Equipe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 rot="19390348">
              <a:off x="4357327" y="2503991"/>
              <a:ext cx="7681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Equipes</a:t>
              </a:r>
              <a:br>
                <a:rPr lang="en-US" sz="1200" dirty="0"/>
              </a:br>
              <a:r>
                <a:rPr lang="en-US" sz="1200" dirty="0" err="1"/>
                <a:t>Múltiplas</a:t>
              </a:r>
              <a:endParaRPr lang="en-US" sz="1200" dirty="0"/>
            </a:p>
          </p:txBody>
        </p:sp>
        <p:sp>
          <p:nvSpPr>
            <p:cNvPr id="73" name="TextBox 72"/>
            <p:cNvSpPr txBox="1"/>
            <p:nvPr/>
          </p:nvSpPr>
          <p:spPr>
            <a:xfrm rot="19576326">
              <a:off x="3900758" y="2573895"/>
              <a:ext cx="7260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Empresa</a:t>
              </a:r>
              <a:endParaRPr lang="en-US" sz="1200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9518351">
              <a:off x="3435707" y="2406072"/>
              <a:ext cx="9781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Comunidade</a:t>
              </a:r>
              <a:endParaRPr lang="en-US" sz="12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108011" y="2539804"/>
              <a:ext cx="11066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Influência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416824" y="6166401"/>
              <a:ext cx="915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Pessoas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811595" y="6161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Processo</a:t>
              </a:r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725106" y="3778238"/>
              <a:ext cx="7196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Aprende</a:t>
              </a:r>
              <a:endParaRPr lang="en-US" sz="12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076547" y="4262210"/>
              <a:ext cx="6733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Suporta</a:t>
              </a:r>
              <a:endParaRPr lang="en-US" sz="12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325443" y="4691461"/>
              <a:ext cx="7268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Mentora</a:t>
              </a:r>
              <a:endParaRPr lang="en-US" sz="12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539273" y="5126626"/>
              <a:ext cx="7916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Coordena</a:t>
              </a:r>
              <a:endParaRPr lang="en-US" sz="12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914730" y="5628009"/>
              <a:ext cx="7420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Gerencia</a:t>
              </a:r>
              <a:endParaRPr lang="en-US" sz="1200" dirty="0"/>
            </a:p>
          </p:txBody>
        </p:sp>
        <p:sp>
          <p:nvSpPr>
            <p:cNvPr id="83" name="TextBox 82"/>
            <p:cNvSpPr txBox="1"/>
            <p:nvPr/>
          </p:nvSpPr>
          <p:spPr>
            <a:xfrm rot="4210315">
              <a:off x="5334951" y="3556638"/>
              <a:ext cx="5613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Segue</a:t>
              </a:r>
              <a:endParaRPr lang="en-US" sz="1100" dirty="0"/>
            </a:p>
          </p:txBody>
        </p:sp>
        <p:sp>
          <p:nvSpPr>
            <p:cNvPr id="84" name="TextBox 83"/>
            <p:cNvSpPr txBox="1"/>
            <p:nvPr/>
          </p:nvSpPr>
          <p:spPr>
            <a:xfrm rot="4293150">
              <a:off x="5036454" y="4014031"/>
              <a:ext cx="5632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Aplica</a:t>
              </a:r>
              <a:endParaRPr lang="en-US" sz="1200" dirty="0"/>
            </a:p>
          </p:txBody>
        </p:sp>
        <p:sp>
          <p:nvSpPr>
            <p:cNvPr id="85" name="TextBox 84"/>
            <p:cNvSpPr txBox="1"/>
            <p:nvPr/>
          </p:nvSpPr>
          <p:spPr>
            <a:xfrm rot="4124180">
              <a:off x="4689041" y="4427251"/>
              <a:ext cx="6454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Desafia</a:t>
              </a:r>
              <a:endParaRPr lang="en-US" sz="1200" dirty="0"/>
            </a:p>
          </p:txBody>
        </p:sp>
        <p:sp>
          <p:nvSpPr>
            <p:cNvPr id="86" name="TextBox 85"/>
            <p:cNvSpPr txBox="1"/>
            <p:nvPr/>
          </p:nvSpPr>
          <p:spPr>
            <a:xfrm rot="4328861">
              <a:off x="4427961" y="4921645"/>
              <a:ext cx="5738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Ajusta</a:t>
              </a:r>
              <a:endParaRPr lang="en-US" sz="1200" dirty="0"/>
            </a:p>
          </p:txBody>
        </p:sp>
        <p:sp>
          <p:nvSpPr>
            <p:cNvPr id="87" name="TextBox 86"/>
            <p:cNvSpPr txBox="1"/>
            <p:nvPr/>
          </p:nvSpPr>
          <p:spPr>
            <a:xfrm rot="4334450">
              <a:off x="4107613" y="5414777"/>
              <a:ext cx="5936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Define</a:t>
              </a:r>
            </a:p>
          </p:txBody>
        </p:sp>
      </p:grpSp>
      <p:sp>
        <p:nvSpPr>
          <p:cNvPr id="2" name="Rectangle 92">
            <a:extLst>
              <a:ext uri="{FF2B5EF4-FFF2-40B4-BE49-F238E27FC236}">
                <a16:creationId xmlns:a16="http://schemas.microsoft.com/office/drawing/2014/main" id="{E4AE8F23-324B-6B22-4B5E-8BB4A2143158}"/>
              </a:ext>
            </a:extLst>
          </p:cNvPr>
          <p:cNvSpPr/>
          <p:nvPr/>
        </p:nvSpPr>
        <p:spPr>
          <a:xfrm>
            <a:off x="2161082" y="279824"/>
            <a:ext cx="553357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effectLst/>
                <a:latin typeface="Calibri" charset="0"/>
                <a:ea typeface="Calibri" charset="0"/>
                <a:cs typeface="Times New Roman" charset="0"/>
              </a:rPr>
              <a:t>SD I</a:t>
            </a:r>
            <a:endParaRPr lang="en-US" dirty="0"/>
          </a:p>
        </p:txBody>
      </p:sp>
      <p:cxnSp>
        <p:nvCxnSpPr>
          <p:cNvPr id="3" name="Straight Connector 88">
            <a:extLst>
              <a:ext uri="{FF2B5EF4-FFF2-40B4-BE49-F238E27FC236}">
                <a16:creationId xmlns:a16="http://schemas.microsoft.com/office/drawing/2014/main" id="{47AF490A-1D82-4A42-D937-F0B4C180006A}"/>
              </a:ext>
            </a:extLst>
          </p:cNvPr>
          <p:cNvCxnSpPr>
            <a:cxnSpLocks/>
          </p:cNvCxnSpPr>
          <p:nvPr/>
        </p:nvCxnSpPr>
        <p:spPr>
          <a:xfrm flipV="1">
            <a:off x="5434642" y="3278213"/>
            <a:ext cx="132120" cy="102636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88">
            <a:extLst>
              <a:ext uri="{FF2B5EF4-FFF2-40B4-BE49-F238E27FC236}">
                <a16:creationId xmlns:a16="http://schemas.microsoft.com/office/drawing/2014/main" id="{804D51E5-E0C9-0587-37A7-9E2ECAE969AB}"/>
              </a:ext>
            </a:extLst>
          </p:cNvPr>
          <p:cNvCxnSpPr>
            <a:cxnSpLocks/>
          </p:cNvCxnSpPr>
          <p:nvPr/>
        </p:nvCxnSpPr>
        <p:spPr>
          <a:xfrm flipH="1">
            <a:off x="5451894" y="4304581"/>
            <a:ext cx="1190446" cy="17253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88">
            <a:extLst>
              <a:ext uri="{FF2B5EF4-FFF2-40B4-BE49-F238E27FC236}">
                <a16:creationId xmlns:a16="http://schemas.microsoft.com/office/drawing/2014/main" id="{21ED533C-60F7-2EC5-0B67-F59E763E65A4}"/>
              </a:ext>
            </a:extLst>
          </p:cNvPr>
          <p:cNvCxnSpPr>
            <a:cxnSpLocks/>
          </p:cNvCxnSpPr>
          <p:nvPr/>
        </p:nvCxnSpPr>
        <p:spPr>
          <a:xfrm flipH="1">
            <a:off x="6642340" y="3165894"/>
            <a:ext cx="336430" cy="1130061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88">
            <a:extLst>
              <a:ext uri="{FF2B5EF4-FFF2-40B4-BE49-F238E27FC236}">
                <a16:creationId xmlns:a16="http://schemas.microsoft.com/office/drawing/2014/main" id="{EF664F88-0262-0A0F-D864-CF48DF26C335}"/>
              </a:ext>
            </a:extLst>
          </p:cNvPr>
          <p:cNvCxnSpPr>
            <a:cxnSpLocks/>
          </p:cNvCxnSpPr>
          <p:nvPr/>
        </p:nvCxnSpPr>
        <p:spPr>
          <a:xfrm>
            <a:off x="6055743" y="2950234"/>
            <a:ext cx="923027" cy="224287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88">
            <a:extLst>
              <a:ext uri="{FF2B5EF4-FFF2-40B4-BE49-F238E27FC236}">
                <a16:creationId xmlns:a16="http://schemas.microsoft.com/office/drawing/2014/main" id="{36748F3A-6B07-7E0D-8EB2-47386EAAA7E0}"/>
              </a:ext>
            </a:extLst>
          </p:cNvPr>
          <p:cNvCxnSpPr>
            <a:cxnSpLocks/>
          </p:cNvCxnSpPr>
          <p:nvPr/>
        </p:nvCxnSpPr>
        <p:spPr>
          <a:xfrm flipV="1">
            <a:off x="5581291" y="2950234"/>
            <a:ext cx="448573" cy="319177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576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/>
          <p:cNvGrpSpPr/>
          <p:nvPr/>
        </p:nvGrpSpPr>
        <p:grpSpPr>
          <a:xfrm>
            <a:off x="2108011" y="282434"/>
            <a:ext cx="7721006" cy="6253299"/>
            <a:chOff x="2108011" y="282434"/>
            <a:chExt cx="7721006" cy="6253299"/>
          </a:xfrm>
        </p:grpSpPr>
        <p:grpSp>
          <p:nvGrpSpPr>
            <p:cNvPr id="56" name="Group 55"/>
            <p:cNvGrpSpPr/>
            <p:nvPr/>
          </p:nvGrpSpPr>
          <p:grpSpPr>
            <a:xfrm>
              <a:off x="3171825" y="657224"/>
              <a:ext cx="5760720" cy="5486400"/>
              <a:chOff x="3171825" y="657224"/>
              <a:chExt cx="5760720" cy="5486400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sp>
              <p:nvSpPr>
                <p:cNvPr id="30" name="Regular Pentagon 29"/>
                <p:cNvSpPr>
                  <a:spLocks noChangeAspect="1"/>
                </p:cNvSpPr>
                <p:nvPr/>
              </p:nvSpPr>
              <p:spPr>
                <a:xfrm>
                  <a:off x="3171825" y="657224"/>
                  <a:ext cx="5760720" cy="5486400"/>
                </a:xfrm>
                <a:prstGeom prst="pentagon">
                  <a:avLst/>
                </a:prstGeom>
                <a:noFill/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6037897" y="657224"/>
                  <a:ext cx="0" cy="2743200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>
                  <a:endCxn id="30" idx="2"/>
                </p:cNvCxnSpPr>
                <p:nvPr/>
              </p:nvCxnSpPr>
              <p:spPr>
                <a:xfrm flipH="1">
                  <a:off x="4272028" y="3400424"/>
                  <a:ext cx="1765869" cy="2743186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>
                  <a:endCxn id="30" idx="4"/>
                </p:cNvCxnSpPr>
                <p:nvPr/>
              </p:nvCxnSpPr>
              <p:spPr>
                <a:xfrm>
                  <a:off x="6037897" y="3400410"/>
                  <a:ext cx="1794445" cy="2743200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>
                  <a:endCxn id="30" idx="1"/>
                </p:cNvCxnSpPr>
                <p:nvPr/>
              </p:nvCxnSpPr>
              <p:spPr>
                <a:xfrm flipH="1" flipV="1">
                  <a:off x="3171831" y="2752837"/>
                  <a:ext cx="2880354" cy="647559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stCxn id="30" idx="5"/>
                </p:cNvCxnSpPr>
                <p:nvPr/>
              </p:nvCxnSpPr>
              <p:spPr>
                <a:xfrm flipH="1">
                  <a:off x="6023611" y="2752837"/>
                  <a:ext cx="2908928" cy="647559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oup 53"/>
              <p:cNvGrpSpPr/>
              <p:nvPr/>
            </p:nvGrpSpPr>
            <p:grpSpPr>
              <a:xfrm>
                <a:off x="3635286" y="1123431"/>
                <a:ext cx="4800600" cy="4572000"/>
                <a:chOff x="3635286" y="1123431"/>
                <a:chExt cx="4800600" cy="4572000"/>
              </a:xfrm>
            </p:grpSpPr>
            <p:sp>
              <p:nvSpPr>
                <p:cNvPr id="49" name="Regular Pentagon 48"/>
                <p:cNvSpPr>
                  <a:spLocks noChangeAspect="1"/>
                </p:cNvSpPr>
                <p:nvPr/>
              </p:nvSpPr>
              <p:spPr>
                <a:xfrm>
                  <a:off x="3635286" y="1123431"/>
                  <a:ext cx="4800600" cy="45720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0" name="Regular Pentagon 49"/>
                <p:cNvSpPr>
                  <a:spLocks noChangeAspect="1"/>
                </p:cNvSpPr>
                <p:nvPr/>
              </p:nvSpPr>
              <p:spPr>
                <a:xfrm>
                  <a:off x="4117653" y="1545963"/>
                  <a:ext cx="3840480" cy="36576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" name="Regular Pentagon 50"/>
                <p:cNvSpPr>
                  <a:spLocks noChangeAspect="1"/>
                </p:cNvSpPr>
                <p:nvPr/>
              </p:nvSpPr>
              <p:spPr>
                <a:xfrm>
                  <a:off x="4614937" y="2027191"/>
                  <a:ext cx="2880360" cy="27432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" name="Regular Pentagon 51"/>
                <p:cNvSpPr>
                  <a:spLocks noChangeAspect="1"/>
                </p:cNvSpPr>
                <p:nvPr/>
              </p:nvSpPr>
              <p:spPr>
                <a:xfrm>
                  <a:off x="5078451" y="2486033"/>
                  <a:ext cx="1920240" cy="18288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" name="Regular Pentagon 52"/>
                <p:cNvSpPr>
                  <a:spLocks noChangeAspect="1"/>
                </p:cNvSpPr>
                <p:nvPr/>
              </p:nvSpPr>
              <p:spPr>
                <a:xfrm>
                  <a:off x="5566761" y="2928943"/>
                  <a:ext cx="960120" cy="9144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55" name="TextBox 54"/>
            <p:cNvSpPr txBox="1"/>
            <p:nvPr/>
          </p:nvSpPr>
          <p:spPr>
            <a:xfrm rot="2181164">
              <a:off x="5974112" y="2797212"/>
              <a:ext cx="5595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Adota</a:t>
              </a:r>
              <a:endParaRPr lang="en-US" sz="1200" dirty="0"/>
            </a:p>
          </p:txBody>
        </p:sp>
        <p:sp>
          <p:nvSpPr>
            <p:cNvPr id="57" name="TextBox 56"/>
            <p:cNvSpPr txBox="1"/>
            <p:nvPr/>
          </p:nvSpPr>
          <p:spPr>
            <a:xfrm rot="2165657">
              <a:off x="5951855" y="2447108"/>
              <a:ext cx="8553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Especializa</a:t>
              </a:r>
              <a:endParaRPr lang="en-US" sz="1200" dirty="0"/>
            </a:p>
          </p:txBody>
        </p:sp>
        <p:sp>
          <p:nvSpPr>
            <p:cNvPr id="58" name="TextBox 57"/>
            <p:cNvSpPr txBox="1"/>
            <p:nvPr/>
          </p:nvSpPr>
          <p:spPr>
            <a:xfrm rot="2191087">
              <a:off x="5965194" y="1939634"/>
              <a:ext cx="8274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Evangeliza</a:t>
              </a:r>
              <a:endParaRPr lang="en-US" sz="1200" dirty="0"/>
            </a:p>
          </p:txBody>
        </p:sp>
        <p:sp>
          <p:nvSpPr>
            <p:cNvPr id="59" name="TextBox 58"/>
            <p:cNvSpPr txBox="1"/>
            <p:nvPr/>
          </p:nvSpPr>
          <p:spPr>
            <a:xfrm rot="2078593">
              <a:off x="5945831" y="1478155"/>
              <a:ext cx="795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Masteriza</a:t>
              </a:r>
              <a:endParaRPr lang="en-US" sz="1200" dirty="0"/>
            </a:p>
          </p:txBody>
        </p:sp>
        <p:sp>
          <p:nvSpPr>
            <p:cNvPr id="60" name="TextBox 59"/>
            <p:cNvSpPr txBox="1"/>
            <p:nvPr/>
          </p:nvSpPr>
          <p:spPr>
            <a:xfrm rot="2052088">
              <a:off x="5996437" y="1049004"/>
              <a:ext cx="4283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Cria</a:t>
              </a:r>
              <a:endParaRPr lang="en-US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433536" y="282434"/>
              <a:ext cx="118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Tecnologia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 rot="17228096">
              <a:off x="6128367" y="3459706"/>
              <a:ext cx="7137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Melhora</a:t>
              </a:r>
              <a:endParaRPr lang="en-US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 rot="16901992">
              <a:off x="6679841" y="3293057"/>
              <a:ext cx="6331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Projeta</a:t>
              </a:r>
              <a:endParaRPr lang="en-US" sz="1200" dirty="0"/>
            </a:p>
          </p:txBody>
        </p:sp>
        <p:sp>
          <p:nvSpPr>
            <p:cNvPr id="65" name="TextBox 64"/>
            <p:cNvSpPr txBox="1"/>
            <p:nvPr/>
          </p:nvSpPr>
          <p:spPr>
            <a:xfrm rot="17128731">
              <a:off x="7176647" y="3212065"/>
              <a:ext cx="6735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Domina</a:t>
              </a:r>
              <a:endParaRPr lang="en-US" sz="1200" dirty="0"/>
            </a:p>
          </p:txBody>
        </p:sp>
        <p:sp>
          <p:nvSpPr>
            <p:cNvPr id="66" name="TextBox 65"/>
            <p:cNvSpPr txBox="1"/>
            <p:nvPr/>
          </p:nvSpPr>
          <p:spPr>
            <a:xfrm rot="17205988">
              <a:off x="7696404" y="3048843"/>
              <a:ext cx="5563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Evolui</a:t>
              </a:r>
              <a:endParaRPr lang="en-US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 rot="17314599">
              <a:off x="8173618" y="2923619"/>
              <a:ext cx="564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Lidera</a:t>
              </a:r>
              <a:endParaRPr lang="en-US" sz="12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913638" y="2544572"/>
              <a:ext cx="915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Sistema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 rot="19458038">
              <a:off x="5361351" y="2916243"/>
              <a:ext cx="6733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Sistema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 rot="19435103">
              <a:off x="4896196" y="2819942"/>
              <a:ext cx="6104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Equipe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 rot="19390348">
              <a:off x="4357327" y="2503991"/>
              <a:ext cx="7681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Equipes</a:t>
              </a:r>
              <a:br>
                <a:rPr lang="en-US" sz="1200" dirty="0"/>
              </a:br>
              <a:r>
                <a:rPr lang="en-US" sz="1200" dirty="0" err="1"/>
                <a:t>Múltiplas</a:t>
              </a:r>
              <a:endParaRPr lang="en-US" sz="1200" dirty="0"/>
            </a:p>
          </p:txBody>
        </p:sp>
        <p:sp>
          <p:nvSpPr>
            <p:cNvPr id="73" name="TextBox 72"/>
            <p:cNvSpPr txBox="1"/>
            <p:nvPr/>
          </p:nvSpPr>
          <p:spPr>
            <a:xfrm rot="19576326">
              <a:off x="3900758" y="2573895"/>
              <a:ext cx="7260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Empresa</a:t>
              </a:r>
              <a:endParaRPr lang="en-US" sz="1200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9518351">
              <a:off x="3435707" y="2406072"/>
              <a:ext cx="9781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Comunidade</a:t>
              </a:r>
              <a:endParaRPr lang="en-US" sz="12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108011" y="2539804"/>
              <a:ext cx="11066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Influência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416824" y="6166401"/>
              <a:ext cx="915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Pessoas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811595" y="6161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Processo</a:t>
              </a:r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725106" y="3778238"/>
              <a:ext cx="7196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Aprende</a:t>
              </a:r>
              <a:endParaRPr lang="en-US" sz="12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076547" y="4262210"/>
              <a:ext cx="6733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Suporta</a:t>
              </a:r>
              <a:endParaRPr lang="en-US" sz="12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325443" y="4691461"/>
              <a:ext cx="7268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Mentora</a:t>
              </a:r>
              <a:endParaRPr lang="en-US" sz="12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539273" y="5126626"/>
              <a:ext cx="7916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Coordena</a:t>
              </a:r>
              <a:endParaRPr lang="en-US" sz="12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914730" y="5628009"/>
              <a:ext cx="7420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Gerencia</a:t>
              </a:r>
              <a:endParaRPr lang="en-US" sz="1200" dirty="0"/>
            </a:p>
          </p:txBody>
        </p:sp>
        <p:sp>
          <p:nvSpPr>
            <p:cNvPr id="83" name="TextBox 82"/>
            <p:cNvSpPr txBox="1"/>
            <p:nvPr/>
          </p:nvSpPr>
          <p:spPr>
            <a:xfrm rot="4210315">
              <a:off x="5334951" y="3556638"/>
              <a:ext cx="5613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Segue</a:t>
              </a:r>
              <a:endParaRPr lang="en-US" sz="1100" dirty="0"/>
            </a:p>
          </p:txBody>
        </p:sp>
        <p:sp>
          <p:nvSpPr>
            <p:cNvPr id="84" name="TextBox 83"/>
            <p:cNvSpPr txBox="1"/>
            <p:nvPr/>
          </p:nvSpPr>
          <p:spPr>
            <a:xfrm rot="4293150">
              <a:off x="5036454" y="4014031"/>
              <a:ext cx="5632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Aplica</a:t>
              </a:r>
              <a:endParaRPr lang="en-US" sz="1200" dirty="0"/>
            </a:p>
          </p:txBody>
        </p:sp>
        <p:sp>
          <p:nvSpPr>
            <p:cNvPr id="85" name="TextBox 84"/>
            <p:cNvSpPr txBox="1"/>
            <p:nvPr/>
          </p:nvSpPr>
          <p:spPr>
            <a:xfrm rot="4124180">
              <a:off x="4689041" y="4427251"/>
              <a:ext cx="6454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Desafia</a:t>
              </a:r>
              <a:endParaRPr lang="en-US" sz="1200" dirty="0"/>
            </a:p>
          </p:txBody>
        </p:sp>
        <p:sp>
          <p:nvSpPr>
            <p:cNvPr id="86" name="TextBox 85"/>
            <p:cNvSpPr txBox="1"/>
            <p:nvPr/>
          </p:nvSpPr>
          <p:spPr>
            <a:xfrm rot="4328861">
              <a:off x="4427961" y="4921645"/>
              <a:ext cx="5738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Ajusta</a:t>
              </a:r>
              <a:endParaRPr lang="en-US" sz="1200" dirty="0"/>
            </a:p>
          </p:txBody>
        </p:sp>
        <p:sp>
          <p:nvSpPr>
            <p:cNvPr id="87" name="TextBox 86"/>
            <p:cNvSpPr txBox="1"/>
            <p:nvPr/>
          </p:nvSpPr>
          <p:spPr>
            <a:xfrm rot="4334450">
              <a:off x="4107613" y="5414777"/>
              <a:ext cx="5936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Define</a:t>
              </a:r>
            </a:p>
          </p:txBody>
        </p:sp>
      </p:grpSp>
      <p:sp>
        <p:nvSpPr>
          <p:cNvPr id="2" name="Rectangle 92">
            <a:extLst>
              <a:ext uri="{FF2B5EF4-FFF2-40B4-BE49-F238E27FC236}">
                <a16:creationId xmlns:a16="http://schemas.microsoft.com/office/drawing/2014/main" id="{E4AE8F23-324B-6B22-4B5E-8BB4A2143158}"/>
              </a:ext>
            </a:extLst>
          </p:cNvPr>
          <p:cNvSpPr/>
          <p:nvPr/>
        </p:nvSpPr>
        <p:spPr>
          <a:xfrm>
            <a:off x="2161082" y="279824"/>
            <a:ext cx="61427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effectLst/>
                <a:latin typeface="Calibri" charset="0"/>
                <a:ea typeface="Calibri" charset="0"/>
                <a:cs typeface="Times New Roman" charset="0"/>
              </a:rPr>
              <a:t>SD II</a:t>
            </a:r>
            <a:endParaRPr lang="en-US" dirty="0"/>
          </a:p>
        </p:txBody>
      </p:sp>
      <p:cxnSp>
        <p:nvCxnSpPr>
          <p:cNvPr id="3" name="Straight Connector 88">
            <a:extLst>
              <a:ext uri="{FF2B5EF4-FFF2-40B4-BE49-F238E27FC236}">
                <a16:creationId xmlns:a16="http://schemas.microsoft.com/office/drawing/2014/main" id="{47AF490A-1D82-4A42-D937-F0B4C180006A}"/>
              </a:ext>
            </a:extLst>
          </p:cNvPr>
          <p:cNvCxnSpPr>
            <a:cxnSpLocks/>
          </p:cNvCxnSpPr>
          <p:nvPr/>
        </p:nvCxnSpPr>
        <p:spPr>
          <a:xfrm flipH="1" flipV="1">
            <a:off x="5080958" y="3174521"/>
            <a:ext cx="353684" cy="113006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88">
            <a:extLst>
              <a:ext uri="{FF2B5EF4-FFF2-40B4-BE49-F238E27FC236}">
                <a16:creationId xmlns:a16="http://schemas.microsoft.com/office/drawing/2014/main" id="{804D51E5-E0C9-0587-37A7-9E2ECAE969AB}"/>
              </a:ext>
            </a:extLst>
          </p:cNvPr>
          <p:cNvCxnSpPr>
            <a:cxnSpLocks/>
          </p:cNvCxnSpPr>
          <p:nvPr/>
        </p:nvCxnSpPr>
        <p:spPr>
          <a:xfrm flipH="1">
            <a:off x="5451894" y="4304581"/>
            <a:ext cx="1190446" cy="17253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88">
            <a:extLst>
              <a:ext uri="{FF2B5EF4-FFF2-40B4-BE49-F238E27FC236}">
                <a16:creationId xmlns:a16="http://schemas.microsoft.com/office/drawing/2014/main" id="{21ED533C-60F7-2EC5-0B67-F59E763E65A4}"/>
              </a:ext>
            </a:extLst>
          </p:cNvPr>
          <p:cNvCxnSpPr>
            <a:cxnSpLocks/>
          </p:cNvCxnSpPr>
          <p:nvPr/>
        </p:nvCxnSpPr>
        <p:spPr>
          <a:xfrm flipH="1">
            <a:off x="6642340" y="3053751"/>
            <a:ext cx="854015" cy="1242204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88">
            <a:extLst>
              <a:ext uri="{FF2B5EF4-FFF2-40B4-BE49-F238E27FC236}">
                <a16:creationId xmlns:a16="http://schemas.microsoft.com/office/drawing/2014/main" id="{EF664F88-0262-0A0F-D864-CF48DF26C335}"/>
              </a:ext>
            </a:extLst>
          </p:cNvPr>
          <p:cNvCxnSpPr>
            <a:cxnSpLocks/>
          </p:cNvCxnSpPr>
          <p:nvPr/>
        </p:nvCxnSpPr>
        <p:spPr>
          <a:xfrm>
            <a:off x="6047117" y="2484408"/>
            <a:ext cx="1440611" cy="569343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88">
            <a:extLst>
              <a:ext uri="{FF2B5EF4-FFF2-40B4-BE49-F238E27FC236}">
                <a16:creationId xmlns:a16="http://schemas.microsoft.com/office/drawing/2014/main" id="{36748F3A-6B07-7E0D-8EB2-47386EAAA7E0}"/>
              </a:ext>
            </a:extLst>
          </p:cNvPr>
          <p:cNvCxnSpPr>
            <a:cxnSpLocks/>
          </p:cNvCxnSpPr>
          <p:nvPr/>
        </p:nvCxnSpPr>
        <p:spPr>
          <a:xfrm flipV="1">
            <a:off x="5098211" y="2484408"/>
            <a:ext cx="923027" cy="690113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760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/>
          <p:cNvGrpSpPr/>
          <p:nvPr/>
        </p:nvGrpSpPr>
        <p:grpSpPr>
          <a:xfrm>
            <a:off x="2108011" y="282434"/>
            <a:ext cx="7721006" cy="6253299"/>
            <a:chOff x="2108011" y="282434"/>
            <a:chExt cx="7721006" cy="6253299"/>
          </a:xfrm>
        </p:grpSpPr>
        <p:grpSp>
          <p:nvGrpSpPr>
            <p:cNvPr id="56" name="Group 55"/>
            <p:cNvGrpSpPr/>
            <p:nvPr/>
          </p:nvGrpSpPr>
          <p:grpSpPr>
            <a:xfrm>
              <a:off x="3171825" y="657224"/>
              <a:ext cx="5760720" cy="5486400"/>
              <a:chOff x="3171825" y="657224"/>
              <a:chExt cx="5760720" cy="5486400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sp>
              <p:nvSpPr>
                <p:cNvPr id="30" name="Regular Pentagon 29"/>
                <p:cNvSpPr>
                  <a:spLocks noChangeAspect="1"/>
                </p:cNvSpPr>
                <p:nvPr/>
              </p:nvSpPr>
              <p:spPr>
                <a:xfrm>
                  <a:off x="3171825" y="657224"/>
                  <a:ext cx="5760720" cy="5486400"/>
                </a:xfrm>
                <a:prstGeom prst="pentagon">
                  <a:avLst/>
                </a:prstGeom>
                <a:noFill/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6037897" y="657224"/>
                  <a:ext cx="0" cy="2743200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>
                  <a:endCxn id="30" idx="2"/>
                </p:cNvCxnSpPr>
                <p:nvPr/>
              </p:nvCxnSpPr>
              <p:spPr>
                <a:xfrm flipH="1">
                  <a:off x="4272028" y="3400424"/>
                  <a:ext cx="1765869" cy="2743186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>
                  <a:endCxn id="30" idx="4"/>
                </p:cNvCxnSpPr>
                <p:nvPr/>
              </p:nvCxnSpPr>
              <p:spPr>
                <a:xfrm>
                  <a:off x="6037897" y="3400410"/>
                  <a:ext cx="1794445" cy="2743200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>
                  <a:endCxn id="30" idx="1"/>
                </p:cNvCxnSpPr>
                <p:nvPr/>
              </p:nvCxnSpPr>
              <p:spPr>
                <a:xfrm flipH="1" flipV="1">
                  <a:off x="3171831" y="2752837"/>
                  <a:ext cx="2880354" cy="647559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stCxn id="30" idx="5"/>
                </p:cNvCxnSpPr>
                <p:nvPr/>
              </p:nvCxnSpPr>
              <p:spPr>
                <a:xfrm flipH="1">
                  <a:off x="6023611" y="2752837"/>
                  <a:ext cx="2908928" cy="647559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oup 53"/>
              <p:cNvGrpSpPr/>
              <p:nvPr/>
            </p:nvGrpSpPr>
            <p:grpSpPr>
              <a:xfrm>
                <a:off x="3635286" y="1123431"/>
                <a:ext cx="4800600" cy="4572000"/>
                <a:chOff x="3635286" y="1123431"/>
                <a:chExt cx="4800600" cy="4572000"/>
              </a:xfrm>
            </p:grpSpPr>
            <p:sp>
              <p:nvSpPr>
                <p:cNvPr id="49" name="Regular Pentagon 48"/>
                <p:cNvSpPr>
                  <a:spLocks noChangeAspect="1"/>
                </p:cNvSpPr>
                <p:nvPr/>
              </p:nvSpPr>
              <p:spPr>
                <a:xfrm>
                  <a:off x="3635286" y="1123431"/>
                  <a:ext cx="4800600" cy="45720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0" name="Regular Pentagon 49"/>
                <p:cNvSpPr>
                  <a:spLocks noChangeAspect="1"/>
                </p:cNvSpPr>
                <p:nvPr/>
              </p:nvSpPr>
              <p:spPr>
                <a:xfrm>
                  <a:off x="4117653" y="1545963"/>
                  <a:ext cx="3840480" cy="36576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" name="Regular Pentagon 50"/>
                <p:cNvSpPr>
                  <a:spLocks noChangeAspect="1"/>
                </p:cNvSpPr>
                <p:nvPr/>
              </p:nvSpPr>
              <p:spPr>
                <a:xfrm>
                  <a:off x="4614937" y="2027191"/>
                  <a:ext cx="2880360" cy="27432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" name="Regular Pentagon 51"/>
                <p:cNvSpPr>
                  <a:spLocks noChangeAspect="1"/>
                </p:cNvSpPr>
                <p:nvPr/>
              </p:nvSpPr>
              <p:spPr>
                <a:xfrm>
                  <a:off x="5078451" y="2486033"/>
                  <a:ext cx="1920240" cy="18288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" name="Regular Pentagon 52"/>
                <p:cNvSpPr>
                  <a:spLocks noChangeAspect="1"/>
                </p:cNvSpPr>
                <p:nvPr/>
              </p:nvSpPr>
              <p:spPr>
                <a:xfrm>
                  <a:off x="5566761" y="2928943"/>
                  <a:ext cx="960120" cy="9144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55" name="TextBox 54"/>
            <p:cNvSpPr txBox="1"/>
            <p:nvPr/>
          </p:nvSpPr>
          <p:spPr>
            <a:xfrm rot="2181164">
              <a:off x="5974112" y="2797212"/>
              <a:ext cx="5595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Adota</a:t>
              </a:r>
              <a:endParaRPr lang="en-US" sz="1200" dirty="0"/>
            </a:p>
          </p:txBody>
        </p:sp>
        <p:sp>
          <p:nvSpPr>
            <p:cNvPr id="57" name="TextBox 56"/>
            <p:cNvSpPr txBox="1"/>
            <p:nvPr/>
          </p:nvSpPr>
          <p:spPr>
            <a:xfrm rot="2165657">
              <a:off x="5951855" y="2447108"/>
              <a:ext cx="8553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Especializa</a:t>
              </a:r>
              <a:endParaRPr lang="en-US" sz="1200" dirty="0"/>
            </a:p>
          </p:txBody>
        </p:sp>
        <p:sp>
          <p:nvSpPr>
            <p:cNvPr id="58" name="TextBox 57"/>
            <p:cNvSpPr txBox="1"/>
            <p:nvPr/>
          </p:nvSpPr>
          <p:spPr>
            <a:xfrm rot="2191087">
              <a:off x="5965194" y="1939634"/>
              <a:ext cx="8274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Evangeliza</a:t>
              </a:r>
              <a:endParaRPr lang="en-US" sz="1200" dirty="0"/>
            </a:p>
          </p:txBody>
        </p:sp>
        <p:sp>
          <p:nvSpPr>
            <p:cNvPr id="59" name="TextBox 58"/>
            <p:cNvSpPr txBox="1"/>
            <p:nvPr/>
          </p:nvSpPr>
          <p:spPr>
            <a:xfrm rot="2078593">
              <a:off x="5945831" y="1478155"/>
              <a:ext cx="795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Masteriza</a:t>
              </a:r>
              <a:endParaRPr lang="en-US" sz="1200" dirty="0"/>
            </a:p>
          </p:txBody>
        </p:sp>
        <p:sp>
          <p:nvSpPr>
            <p:cNvPr id="60" name="TextBox 59"/>
            <p:cNvSpPr txBox="1"/>
            <p:nvPr/>
          </p:nvSpPr>
          <p:spPr>
            <a:xfrm rot="2052088">
              <a:off x="5996437" y="1049004"/>
              <a:ext cx="4283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Cria</a:t>
              </a:r>
              <a:endParaRPr lang="en-US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433536" y="282434"/>
              <a:ext cx="118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Tecnologia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 rot="17228096">
              <a:off x="6128367" y="3459706"/>
              <a:ext cx="7137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Melhora</a:t>
              </a:r>
              <a:endParaRPr lang="en-US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 rot="16901992">
              <a:off x="6679841" y="3293057"/>
              <a:ext cx="6331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Projeta</a:t>
              </a:r>
              <a:endParaRPr lang="en-US" sz="1200" dirty="0"/>
            </a:p>
          </p:txBody>
        </p:sp>
        <p:sp>
          <p:nvSpPr>
            <p:cNvPr id="65" name="TextBox 64"/>
            <p:cNvSpPr txBox="1"/>
            <p:nvPr/>
          </p:nvSpPr>
          <p:spPr>
            <a:xfrm rot="17128731">
              <a:off x="7176647" y="3212065"/>
              <a:ext cx="6735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Domina</a:t>
              </a:r>
              <a:endParaRPr lang="en-US" sz="1200" dirty="0"/>
            </a:p>
          </p:txBody>
        </p:sp>
        <p:sp>
          <p:nvSpPr>
            <p:cNvPr id="66" name="TextBox 65"/>
            <p:cNvSpPr txBox="1"/>
            <p:nvPr/>
          </p:nvSpPr>
          <p:spPr>
            <a:xfrm rot="17205988">
              <a:off x="7696404" y="3048843"/>
              <a:ext cx="5563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Evolui</a:t>
              </a:r>
              <a:endParaRPr lang="en-US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 rot="17314599">
              <a:off x="8173618" y="2923619"/>
              <a:ext cx="564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Lidera</a:t>
              </a:r>
              <a:endParaRPr lang="en-US" sz="12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913638" y="2544572"/>
              <a:ext cx="915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Sistema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 rot="19458038">
              <a:off x="5361351" y="2916243"/>
              <a:ext cx="6733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Sistema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 rot="19435103">
              <a:off x="4896196" y="2819942"/>
              <a:ext cx="6104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Equipe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 rot="19390348">
              <a:off x="4357327" y="2503991"/>
              <a:ext cx="7681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Equipes</a:t>
              </a:r>
              <a:br>
                <a:rPr lang="en-US" sz="1200" dirty="0"/>
              </a:br>
              <a:r>
                <a:rPr lang="en-US" sz="1200" dirty="0" err="1"/>
                <a:t>Múltiplas</a:t>
              </a:r>
              <a:endParaRPr lang="en-US" sz="1200" dirty="0"/>
            </a:p>
          </p:txBody>
        </p:sp>
        <p:sp>
          <p:nvSpPr>
            <p:cNvPr id="73" name="TextBox 72"/>
            <p:cNvSpPr txBox="1"/>
            <p:nvPr/>
          </p:nvSpPr>
          <p:spPr>
            <a:xfrm rot="19576326">
              <a:off x="3900758" y="2573895"/>
              <a:ext cx="7260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Empresa</a:t>
              </a:r>
              <a:endParaRPr lang="en-US" sz="1200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9518351">
              <a:off x="3435707" y="2406072"/>
              <a:ext cx="9781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Comunidade</a:t>
              </a:r>
              <a:endParaRPr lang="en-US" sz="12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108011" y="2539804"/>
              <a:ext cx="11066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Influência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416824" y="6166401"/>
              <a:ext cx="915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Pessoas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811595" y="6161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Processo</a:t>
              </a:r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725106" y="3778238"/>
              <a:ext cx="7196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Aprende</a:t>
              </a:r>
              <a:endParaRPr lang="en-US" sz="12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076547" y="4262210"/>
              <a:ext cx="6733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Suporta</a:t>
              </a:r>
              <a:endParaRPr lang="en-US" sz="12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325443" y="4691461"/>
              <a:ext cx="7268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Mentora</a:t>
              </a:r>
              <a:endParaRPr lang="en-US" sz="12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539273" y="5126626"/>
              <a:ext cx="7916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Coordena</a:t>
              </a:r>
              <a:endParaRPr lang="en-US" sz="12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914730" y="5628009"/>
              <a:ext cx="7420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Gerencia</a:t>
              </a:r>
              <a:endParaRPr lang="en-US" sz="1200" dirty="0"/>
            </a:p>
          </p:txBody>
        </p:sp>
        <p:sp>
          <p:nvSpPr>
            <p:cNvPr id="83" name="TextBox 82"/>
            <p:cNvSpPr txBox="1"/>
            <p:nvPr/>
          </p:nvSpPr>
          <p:spPr>
            <a:xfrm rot="4210315">
              <a:off x="5334951" y="3556638"/>
              <a:ext cx="5613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Segue</a:t>
              </a:r>
              <a:endParaRPr lang="en-US" sz="1100" dirty="0"/>
            </a:p>
          </p:txBody>
        </p:sp>
        <p:sp>
          <p:nvSpPr>
            <p:cNvPr id="84" name="TextBox 83"/>
            <p:cNvSpPr txBox="1"/>
            <p:nvPr/>
          </p:nvSpPr>
          <p:spPr>
            <a:xfrm rot="4293150">
              <a:off x="5036454" y="4014031"/>
              <a:ext cx="5632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Aplica</a:t>
              </a:r>
              <a:endParaRPr lang="en-US" sz="1200" dirty="0"/>
            </a:p>
          </p:txBody>
        </p:sp>
        <p:sp>
          <p:nvSpPr>
            <p:cNvPr id="85" name="TextBox 84"/>
            <p:cNvSpPr txBox="1"/>
            <p:nvPr/>
          </p:nvSpPr>
          <p:spPr>
            <a:xfrm rot="4124180">
              <a:off x="4689041" y="4427251"/>
              <a:ext cx="6454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Desafia</a:t>
              </a:r>
              <a:endParaRPr lang="en-US" sz="1200" dirty="0"/>
            </a:p>
          </p:txBody>
        </p:sp>
        <p:sp>
          <p:nvSpPr>
            <p:cNvPr id="86" name="TextBox 85"/>
            <p:cNvSpPr txBox="1"/>
            <p:nvPr/>
          </p:nvSpPr>
          <p:spPr>
            <a:xfrm rot="4328861">
              <a:off x="4427961" y="4921645"/>
              <a:ext cx="5738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Ajusta</a:t>
              </a:r>
              <a:endParaRPr lang="en-US" sz="1200" dirty="0"/>
            </a:p>
          </p:txBody>
        </p:sp>
        <p:sp>
          <p:nvSpPr>
            <p:cNvPr id="87" name="TextBox 86"/>
            <p:cNvSpPr txBox="1"/>
            <p:nvPr/>
          </p:nvSpPr>
          <p:spPr>
            <a:xfrm rot="4334450">
              <a:off x="4107613" y="5414777"/>
              <a:ext cx="5936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Define</a:t>
              </a:r>
            </a:p>
          </p:txBody>
        </p:sp>
      </p:grpSp>
      <p:sp>
        <p:nvSpPr>
          <p:cNvPr id="2" name="Rectangle 92">
            <a:extLst>
              <a:ext uri="{FF2B5EF4-FFF2-40B4-BE49-F238E27FC236}">
                <a16:creationId xmlns:a16="http://schemas.microsoft.com/office/drawing/2014/main" id="{E4AE8F23-324B-6B22-4B5E-8BB4A2143158}"/>
              </a:ext>
            </a:extLst>
          </p:cNvPr>
          <p:cNvSpPr/>
          <p:nvPr/>
        </p:nvSpPr>
        <p:spPr>
          <a:xfrm>
            <a:off x="2161082" y="279824"/>
            <a:ext cx="675185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effectLst/>
                <a:latin typeface="Calibri" charset="0"/>
                <a:ea typeface="Calibri" charset="0"/>
                <a:cs typeface="Times New Roman" charset="0"/>
              </a:rPr>
              <a:t>SD III</a:t>
            </a:r>
            <a:endParaRPr lang="en-US" dirty="0"/>
          </a:p>
        </p:txBody>
      </p:sp>
      <p:cxnSp>
        <p:nvCxnSpPr>
          <p:cNvPr id="3" name="Straight Connector 88">
            <a:extLst>
              <a:ext uri="{FF2B5EF4-FFF2-40B4-BE49-F238E27FC236}">
                <a16:creationId xmlns:a16="http://schemas.microsoft.com/office/drawing/2014/main" id="{47AF490A-1D82-4A42-D937-F0B4C180006A}"/>
              </a:ext>
            </a:extLst>
          </p:cNvPr>
          <p:cNvCxnSpPr>
            <a:cxnSpLocks/>
          </p:cNvCxnSpPr>
          <p:nvPr/>
        </p:nvCxnSpPr>
        <p:spPr>
          <a:xfrm flipH="1" flipV="1">
            <a:off x="5080958" y="3174521"/>
            <a:ext cx="86265" cy="1595887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88">
            <a:extLst>
              <a:ext uri="{FF2B5EF4-FFF2-40B4-BE49-F238E27FC236}">
                <a16:creationId xmlns:a16="http://schemas.microsoft.com/office/drawing/2014/main" id="{804D51E5-E0C9-0587-37A7-9E2ECAE969AB}"/>
              </a:ext>
            </a:extLst>
          </p:cNvPr>
          <p:cNvCxnSpPr>
            <a:cxnSpLocks/>
          </p:cNvCxnSpPr>
          <p:nvPr/>
        </p:nvCxnSpPr>
        <p:spPr>
          <a:xfrm flipH="1">
            <a:off x="5175849" y="4779034"/>
            <a:ext cx="1777042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88">
            <a:extLst>
              <a:ext uri="{FF2B5EF4-FFF2-40B4-BE49-F238E27FC236}">
                <a16:creationId xmlns:a16="http://schemas.microsoft.com/office/drawing/2014/main" id="{21ED533C-60F7-2EC5-0B67-F59E763E65A4}"/>
              </a:ext>
            </a:extLst>
          </p:cNvPr>
          <p:cNvCxnSpPr>
            <a:cxnSpLocks/>
          </p:cNvCxnSpPr>
          <p:nvPr/>
        </p:nvCxnSpPr>
        <p:spPr>
          <a:xfrm flipH="1">
            <a:off x="6944264" y="3053751"/>
            <a:ext cx="552091" cy="1742536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88">
            <a:extLst>
              <a:ext uri="{FF2B5EF4-FFF2-40B4-BE49-F238E27FC236}">
                <a16:creationId xmlns:a16="http://schemas.microsoft.com/office/drawing/2014/main" id="{EF664F88-0262-0A0F-D864-CF48DF26C335}"/>
              </a:ext>
            </a:extLst>
          </p:cNvPr>
          <p:cNvCxnSpPr>
            <a:cxnSpLocks/>
          </p:cNvCxnSpPr>
          <p:nvPr/>
        </p:nvCxnSpPr>
        <p:spPr>
          <a:xfrm>
            <a:off x="6047117" y="2035834"/>
            <a:ext cx="1440611" cy="1017917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88">
            <a:extLst>
              <a:ext uri="{FF2B5EF4-FFF2-40B4-BE49-F238E27FC236}">
                <a16:creationId xmlns:a16="http://schemas.microsoft.com/office/drawing/2014/main" id="{36748F3A-6B07-7E0D-8EB2-47386EAAA7E0}"/>
              </a:ext>
            </a:extLst>
          </p:cNvPr>
          <p:cNvCxnSpPr>
            <a:cxnSpLocks/>
          </p:cNvCxnSpPr>
          <p:nvPr/>
        </p:nvCxnSpPr>
        <p:spPr>
          <a:xfrm flipV="1">
            <a:off x="5098211" y="2027208"/>
            <a:ext cx="931653" cy="1147313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750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/>
          <p:cNvGrpSpPr/>
          <p:nvPr/>
        </p:nvGrpSpPr>
        <p:grpSpPr>
          <a:xfrm>
            <a:off x="2108011" y="282434"/>
            <a:ext cx="7721006" cy="6253299"/>
            <a:chOff x="2108011" y="282434"/>
            <a:chExt cx="7721006" cy="6253299"/>
          </a:xfrm>
        </p:grpSpPr>
        <p:grpSp>
          <p:nvGrpSpPr>
            <p:cNvPr id="56" name="Group 55"/>
            <p:cNvGrpSpPr/>
            <p:nvPr/>
          </p:nvGrpSpPr>
          <p:grpSpPr>
            <a:xfrm>
              <a:off x="3171825" y="657224"/>
              <a:ext cx="5760720" cy="5486400"/>
              <a:chOff x="3171825" y="657224"/>
              <a:chExt cx="5760720" cy="5486400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sp>
              <p:nvSpPr>
                <p:cNvPr id="30" name="Regular Pentagon 29"/>
                <p:cNvSpPr>
                  <a:spLocks noChangeAspect="1"/>
                </p:cNvSpPr>
                <p:nvPr/>
              </p:nvSpPr>
              <p:spPr>
                <a:xfrm>
                  <a:off x="3171825" y="657224"/>
                  <a:ext cx="5760720" cy="5486400"/>
                </a:xfrm>
                <a:prstGeom prst="pentagon">
                  <a:avLst/>
                </a:prstGeom>
                <a:noFill/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6037897" y="657224"/>
                  <a:ext cx="0" cy="2743200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>
                  <a:endCxn id="30" idx="2"/>
                </p:cNvCxnSpPr>
                <p:nvPr/>
              </p:nvCxnSpPr>
              <p:spPr>
                <a:xfrm flipH="1">
                  <a:off x="4272028" y="3400424"/>
                  <a:ext cx="1765869" cy="2743186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>
                  <a:endCxn id="30" idx="4"/>
                </p:cNvCxnSpPr>
                <p:nvPr/>
              </p:nvCxnSpPr>
              <p:spPr>
                <a:xfrm>
                  <a:off x="6037897" y="3400410"/>
                  <a:ext cx="1794445" cy="2743200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>
                  <a:endCxn id="30" idx="1"/>
                </p:cNvCxnSpPr>
                <p:nvPr/>
              </p:nvCxnSpPr>
              <p:spPr>
                <a:xfrm flipH="1" flipV="1">
                  <a:off x="3171831" y="2752837"/>
                  <a:ext cx="2880354" cy="647559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stCxn id="30" idx="5"/>
                </p:cNvCxnSpPr>
                <p:nvPr/>
              </p:nvCxnSpPr>
              <p:spPr>
                <a:xfrm flipH="1">
                  <a:off x="6023611" y="2752837"/>
                  <a:ext cx="2908928" cy="647559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oup 53"/>
              <p:cNvGrpSpPr/>
              <p:nvPr/>
            </p:nvGrpSpPr>
            <p:grpSpPr>
              <a:xfrm>
                <a:off x="3635286" y="1123431"/>
                <a:ext cx="4800600" cy="4572000"/>
                <a:chOff x="3635286" y="1123431"/>
                <a:chExt cx="4800600" cy="4572000"/>
              </a:xfrm>
            </p:grpSpPr>
            <p:sp>
              <p:nvSpPr>
                <p:cNvPr id="49" name="Regular Pentagon 48"/>
                <p:cNvSpPr>
                  <a:spLocks noChangeAspect="1"/>
                </p:cNvSpPr>
                <p:nvPr/>
              </p:nvSpPr>
              <p:spPr>
                <a:xfrm>
                  <a:off x="3635286" y="1123431"/>
                  <a:ext cx="4800600" cy="45720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0" name="Regular Pentagon 49"/>
                <p:cNvSpPr>
                  <a:spLocks noChangeAspect="1"/>
                </p:cNvSpPr>
                <p:nvPr/>
              </p:nvSpPr>
              <p:spPr>
                <a:xfrm>
                  <a:off x="4117653" y="1545963"/>
                  <a:ext cx="3840480" cy="36576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" name="Regular Pentagon 50"/>
                <p:cNvSpPr>
                  <a:spLocks noChangeAspect="1"/>
                </p:cNvSpPr>
                <p:nvPr/>
              </p:nvSpPr>
              <p:spPr>
                <a:xfrm>
                  <a:off x="4614937" y="2027191"/>
                  <a:ext cx="2880360" cy="27432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" name="Regular Pentagon 51"/>
                <p:cNvSpPr>
                  <a:spLocks noChangeAspect="1"/>
                </p:cNvSpPr>
                <p:nvPr/>
              </p:nvSpPr>
              <p:spPr>
                <a:xfrm>
                  <a:off x="5078451" y="2486033"/>
                  <a:ext cx="1920240" cy="18288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" name="Regular Pentagon 52"/>
                <p:cNvSpPr>
                  <a:spLocks noChangeAspect="1"/>
                </p:cNvSpPr>
                <p:nvPr/>
              </p:nvSpPr>
              <p:spPr>
                <a:xfrm>
                  <a:off x="5566761" y="2928943"/>
                  <a:ext cx="960120" cy="9144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55" name="TextBox 54"/>
            <p:cNvSpPr txBox="1"/>
            <p:nvPr/>
          </p:nvSpPr>
          <p:spPr>
            <a:xfrm rot="2181164">
              <a:off x="5974112" y="2797212"/>
              <a:ext cx="5595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Adota</a:t>
              </a:r>
              <a:endParaRPr lang="en-US" sz="1200" dirty="0"/>
            </a:p>
          </p:txBody>
        </p:sp>
        <p:sp>
          <p:nvSpPr>
            <p:cNvPr id="57" name="TextBox 56"/>
            <p:cNvSpPr txBox="1"/>
            <p:nvPr/>
          </p:nvSpPr>
          <p:spPr>
            <a:xfrm rot="2165657">
              <a:off x="5951855" y="2447108"/>
              <a:ext cx="8553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Especializa</a:t>
              </a:r>
              <a:endParaRPr lang="en-US" sz="1200" dirty="0"/>
            </a:p>
          </p:txBody>
        </p:sp>
        <p:sp>
          <p:nvSpPr>
            <p:cNvPr id="58" name="TextBox 57"/>
            <p:cNvSpPr txBox="1"/>
            <p:nvPr/>
          </p:nvSpPr>
          <p:spPr>
            <a:xfrm rot="2191087">
              <a:off x="5965194" y="1939634"/>
              <a:ext cx="8274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Evangeliza</a:t>
              </a:r>
              <a:endParaRPr lang="en-US" sz="1200" dirty="0"/>
            </a:p>
          </p:txBody>
        </p:sp>
        <p:sp>
          <p:nvSpPr>
            <p:cNvPr id="59" name="TextBox 58"/>
            <p:cNvSpPr txBox="1"/>
            <p:nvPr/>
          </p:nvSpPr>
          <p:spPr>
            <a:xfrm rot="2078593">
              <a:off x="5945831" y="1478155"/>
              <a:ext cx="795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Masteriza</a:t>
              </a:r>
              <a:endParaRPr lang="en-US" sz="1200" dirty="0"/>
            </a:p>
          </p:txBody>
        </p:sp>
        <p:sp>
          <p:nvSpPr>
            <p:cNvPr id="60" name="TextBox 59"/>
            <p:cNvSpPr txBox="1"/>
            <p:nvPr/>
          </p:nvSpPr>
          <p:spPr>
            <a:xfrm rot="2052088">
              <a:off x="5996437" y="1049004"/>
              <a:ext cx="4283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Cria</a:t>
              </a:r>
              <a:endParaRPr lang="en-US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433536" y="282434"/>
              <a:ext cx="118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Tecnologia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 rot="17228096">
              <a:off x="6128367" y="3459706"/>
              <a:ext cx="7137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Melhora</a:t>
              </a:r>
              <a:endParaRPr lang="en-US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 rot="16901992">
              <a:off x="6679841" y="3293057"/>
              <a:ext cx="6331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Projeta</a:t>
              </a:r>
              <a:endParaRPr lang="en-US" sz="1200" dirty="0"/>
            </a:p>
          </p:txBody>
        </p:sp>
        <p:sp>
          <p:nvSpPr>
            <p:cNvPr id="65" name="TextBox 64"/>
            <p:cNvSpPr txBox="1"/>
            <p:nvPr/>
          </p:nvSpPr>
          <p:spPr>
            <a:xfrm rot="17128731">
              <a:off x="7176647" y="3212065"/>
              <a:ext cx="6735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Domina</a:t>
              </a:r>
              <a:endParaRPr lang="en-US" sz="1200" dirty="0"/>
            </a:p>
          </p:txBody>
        </p:sp>
        <p:sp>
          <p:nvSpPr>
            <p:cNvPr id="66" name="TextBox 65"/>
            <p:cNvSpPr txBox="1"/>
            <p:nvPr/>
          </p:nvSpPr>
          <p:spPr>
            <a:xfrm rot="17205988">
              <a:off x="7696404" y="3048843"/>
              <a:ext cx="5563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Evolui</a:t>
              </a:r>
              <a:endParaRPr lang="en-US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 rot="17314599">
              <a:off x="8173618" y="2923619"/>
              <a:ext cx="564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Lidera</a:t>
              </a:r>
              <a:endParaRPr lang="en-US" sz="12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913638" y="2544572"/>
              <a:ext cx="915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Sistema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 rot="19458038">
              <a:off x="5361351" y="2916243"/>
              <a:ext cx="6733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Sistema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 rot="19435103">
              <a:off x="4896196" y="2819942"/>
              <a:ext cx="6104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Equipe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 rot="19390348">
              <a:off x="4357327" y="2503991"/>
              <a:ext cx="7681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Equipes</a:t>
              </a:r>
              <a:br>
                <a:rPr lang="en-US" sz="1200" dirty="0"/>
              </a:br>
              <a:r>
                <a:rPr lang="en-US" sz="1200" dirty="0" err="1"/>
                <a:t>Múltiplas</a:t>
              </a:r>
              <a:endParaRPr lang="en-US" sz="1200" dirty="0"/>
            </a:p>
          </p:txBody>
        </p:sp>
        <p:sp>
          <p:nvSpPr>
            <p:cNvPr id="73" name="TextBox 72"/>
            <p:cNvSpPr txBox="1"/>
            <p:nvPr/>
          </p:nvSpPr>
          <p:spPr>
            <a:xfrm rot="19576326">
              <a:off x="3900758" y="2573895"/>
              <a:ext cx="7260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Empresa</a:t>
              </a:r>
              <a:endParaRPr lang="en-US" sz="1200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9518351">
              <a:off x="3435707" y="2406072"/>
              <a:ext cx="9781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Comunidade</a:t>
              </a:r>
              <a:endParaRPr lang="en-US" sz="12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108011" y="2539804"/>
              <a:ext cx="11066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Influência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416824" y="6166401"/>
              <a:ext cx="915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Pessoas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811595" y="6161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Processo</a:t>
              </a:r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725106" y="3778238"/>
              <a:ext cx="7196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Aprende</a:t>
              </a:r>
              <a:endParaRPr lang="en-US" sz="12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076547" y="4262210"/>
              <a:ext cx="6733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Suporta</a:t>
              </a:r>
              <a:endParaRPr lang="en-US" sz="12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325443" y="4691461"/>
              <a:ext cx="7268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Mentora</a:t>
              </a:r>
              <a:endParaRPr lang="en-US" sz="12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539273" y="5126626"/>
              <a:ext cx="7916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Coordena</a:t>
              </a:r>
              <a:endParaRPr lang="en-US" sz="12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914730" y="5628009"/>
              <a:ext cx="7420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Gerencia</a:t>
              </a:r>
              <a:endParaRPr lang="en-US" sz="1200" dirty="0"/>
            </a:p>
          </p:txBody>
        </p:sp>
        <p:sp>
          <p:nvSpPr>
            <p:cNvPr id="83" name="TextBox 82"/>
            <p:cNvSpPr txBox="1"/>
            <p:nvPr/>
          </p:nvSpPr>
          <p:spPr>
            <a:xfrm rot="4210315">
              <a:off x="5334951" y="3556638"/>
              <a:ext cx="5613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Segue</a:t>
              </a:r>
              <a:endParaRPr lang="en-US" sz="1100" dirty="0"/>
            </a:p>
          </p:txBody>
        </p:sp>
        <p:sp>
          <p:nvSpPr>
            <p:cNvPr id="84" name="TextBox 83"/>
            <p:cNvSpPr txBox="1"/>
            <p:nvPr/>
          </p:nvSpPr>
          <p:spPr>
            <a:xfrm rot="4293150">
              <a:off x="5036454" y="4014031"/>
              <a:ext cx="5632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Aplica</a:t>
              </a:r>
              <a:endParaRPr lang="en-US" sz="1200" dirty="0"/>
            </a:p>
          </p:txBody>
        </p:sp>
        <p:sp>
          <p:nvSpPr>
            <p:cNvPr id="85" name="TextBox 84"/>
            <p:cNvSpPr txBox="1"/>
            <p:nvPr/>
          </p:nvSpPr>
          <p:spPr>
            <a:xfrm rot="4124180">
              <a:off x="4689041" y="4427251"/>
              <a:ext cx="6454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Desafia</a:t>
              </a:r>
              <a:endParaRPr lang="en-US" sz="1200" dirty="0"/>
            </a:p>
          </p:txBody>
        </p:sp>
        <p:sp>
          <p:nvSpPr>
            <p:cNvPr id="86" name="TextBox 85"/>
            <p:cNvSpPr txBox="1"/>
            <p:nvPr/>
          </p:nvSpPr>
          <p:spPr>
            <a:xfrm rot="4328861">
              <a:off x="4427961" y="4921645"/>
              <a:ext cx="5738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Ajusta</a:t>
              </a:r>
              <a:endParaRPr lang="en-US" sz="1200" dirty="0"/>
            </a:p>
          </p:txBody>
        </p:sp>
        <p:sp>
          <p:nvSpPr>
            <p:cNvPr id="87" name="TextBox 86"/>
            <p:cNvSpPr txBox="1"/>
            <p:nvPr/>
          </p:nvSpPr>
          <p:spPr>
            <a:xfrm rot="4334450">
              <a:off x="4107613" y="5414777"/>
              <a:ext cx="5936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Define</a:t>
              </a:r>
            </a:p>
          </p:txBody>
        </p:sp>
      </p:grpSp>
      <p:sp>
        <p:nvSpPr>
          <p:cNvPr id="2" name="Rectangle 92">
            <a:extLst>
              <a:ext uri="{FF2B5EF4-FFF2-40B4-BE49-F238E27FC236}">
                <a16:creationId xmlns:a16="http://schemas.microsoft.com/office/drawing/2014/main" id="{E4AE8F23-324B-6B22-4B5E-8BB4A2143158}"/>
              </a:ext>
            </a:extLst>
          </p:cNvPr>
          <p:cNvSpPr/>
          <p:nvPr/>
        </p:nvSpPr>
        <p:spPr>
          <a:xfrm>
            <a:off x="2161082" y="279824"/>
            <a:ext cx="1387559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effectLst/>
                <a:latin typeface="Calibri" charset="0"/>
                <a:ea typeface="Calibri" charset="0"/>
                <a:cs typeface="Times New Roman" charset="0"/>
              </a:rPr>
              <a:t>SD Specialist</a:t>
            </a:r>
            <a:endParaRPr lang="en-US" dirty="0"/>
          </a:p>
        </p:txBody>
      </p:sp>
      <p:cxnSp>
        <p:nvCxnSpPr>
          <p:cNvPr id="3" name="Straight Connector 88">
            <a:extLst>
              <a:ext uri="{FF2B5EF4-FFF2-40B4-BE49-F238E27FC236}">
                <a16:creationId xmlns:a16="http://schemas.microsoft.com/office/drawing/2014/main" id="{47AF490A-1D82-4A42-D937-F0B4C180006A}"/>
              </a:ext>
            </a:extLst>
          </p:cNvPr>
          <p:cNvCxnSpPr>
            <a:cxnSpLocks/>
          </p:cNvCxnSpPr>
          <p:nvPr/>
        </p:nvCxnSpPr>
        <p:spPr>
          <a:xfrm flipH="1" flipV="1">
            <a:off x="4615132" y="3071004"/>
            <a:ext cx="232913" cy="2139351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88">
            <a:extLst>
              <a:ext uri="{FF2B5EF4-FFF2-40B4-BE49-F238E27FC236}">
                <a16:creationId xmlns:a16="http://schemas.microsoft.com/office/drawing/2014/main" id="{804D51E5-E0C9-0587-37A7-9E2ECAE969AB}"/>
              </a:ext>
            </a:extLst>
          </p:cNvPr>
          <p:cNvCxnSpPr>
            <a:cxnSpLocks/>
          </p:cNvCxnSpPr>
          <p:nvPr/>
        </p:nvCxnSpPr>
        <p:spPr>
          <a:xfrm flipH="1">
            <a:off x="4856672" y="4779034"/>
            <a:ext cx="2096219" cy="422694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88">
            <a:extLst>
              <a:ext uri="{FF2B5EF4-FFF2-40B4-BE49-F238E27FC236}">
                <a16:creationId xmlns:a16="http://schemas.microsoft.com/office/drawing/2014/main" id="{21ED533C-60F7-2EC5-0B67-F59E763E65A4}"/>
              </a:ext>
            </a:extLst>
          </p:cNvPr>
          <p:cNvCxnSpPr>
            <a:cxnSpLocks/>
          </p:cNvCxnSpPr>
          <p:nvPr/>
        </p:nvCxnSpPr>
        <p:spPr>
          <a:xfrm flipH="1">
            <a:off x="6944264" y="2967487"/>
            <a:ext cx="1009291" cy="182880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88">
            <a:extLst>
              <a:ext uri="{FF2B5EF4-FFF2-40B4-BE49-F238E27FC236}">
                <a16:creationId xmlns:a16="http://schemas.microsoft.com/office/drawing/2014/main" id="{EF664F88-0262-0A0F-D864-CF48DF26C335}"/>
              </a:ext>
            </a:extLst>
          </p:cNvPr>
          <p:cNvCxnSpPr>
            <a:cxnSpLocks/>
          </p:cNvCxnSpPr>
          <p:nvPr/>
        </p:nvCxnSpPr>
        <p:spPr>
          <a:xfrm>
            <a:off x="6038491" y="1552755"/>
            <a:ext cx="1932317" cy="1406105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88">
            <a:extLst>
              <a:ext uri="{FF2B5EF4-FFF2-40B4-BE49-F238E27FC236}">
                <a16:creationId xmlns:a16="http://schemas.microsoft.com/office/drawing/2014/main" id="{36748F3A-6B07-7E0D-8EB2-47386EAAA7E0}"/>
              </a:ext>
            </a:extLst>
          </p:cNvPr>
          <p:cNvCxnSpPr>
            <a:cxnSpLocks/>
          </p:cNvCxnSpPr>
          <p:nvPr/>
        </p:nvCxnSpPr>
        <p:spPr>
          <a:xfrm flipV="1">
            <a:off x="4615132" y="1535502"/>
            <a:ext cx="1431985" cy="1518249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704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5159</TotalTime>
  <Words>203</Words>
  <Application>Microsoft Office PowerPoint</Application>
  <PresentationFormat>Widescreen</PresentationFormat>
  <Paragraphs>186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Engineering Ladders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Jorge Fioranelli</dc:creator>
  <cp:lastModifiedBy>José Rocha Gravito Martins</cp:lastModifiedBy>
  <cp:revision>115</cp:revision>
  <cp:lastPrinted>2019-07-09T15:50:11Z</cp:lastPrinted>
  <dcterms:created xsi:type="dcterms:W3CDTF">2018-08-06T18:39:43Z</dcterms:created>
  <dcterms:modified xsi:type="dcterms:W3CDTF">2023-03-08T02:31:38Z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2023-03-07T01:08:31Z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cdd36d52-ad7f-4311-bf81-3792d7cb181a</vt:lpwstr>
  </property>
  <property fmtid="{D5CDD505-2E9C-101B-9397-08002B2CF9AE}" pid="7" name="MSIP_Label_defa4170-0d19-0005-0004-bc88714345d2_ActionId">
    <vt:lpwstr>3ce63915-2018-40f9-82ed-2a5f2a7fff88</vt:lpwstr>
  </property>
  <property fmtid="{D5CDD505-2E9C-101B-9397-08002B2CF9AE}" pid="8" name="MSIP_Label_defa4170-0d19-0005-0004-bc88714345d2_ContentBits">
    <vt:lpwstr>0</vt:lpwstr>
  </property>
</Properties>
</file>