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F82A9-4386-4DB5-B66A-653B0D956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C23B6E-773F-41EA-B81B-9230368D6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6648A4-9811-46DE-9E97-50DB6BA9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6F8A0-0F03-4945-949B-71B59370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A17D25-E7E2-4B42-9E93-D1B35E6B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22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ADB9A-B603-4FB3-A6CA-ED53673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C7CF8D-D1BE-4158-8CEB-351871F8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6C5DAF-D8F3-4695-B688-82B6B83A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7DAAC-B270-4320-BF8E-9449ADEE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77B86D-22F2-4575-A680-7524EB7C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823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A077DC3-9200-4A8B-8DAE-BCC88FE97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7E6D05-3EB7-4064-AE2B-7211ADDA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487EB9-96FF-4C74-A76C-3328DC37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E2A290-8CB8-44A8-AB23-7F115AAB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0044B1-07A2-44CF-A4B6-9DE2039E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78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E1F7D-832F-42B9-802A-103C0918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165C0-2A86-4FC1-AD37-24F746CF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2B54A-3969-4870-B18B-3AF90E7A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B191F-B4F0-4FE3-BEA9-D71611DC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97ED03-3422-4E88-B814-A2FC852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DD9CE-9473-4BF9-8C24-73D5FAB7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C8CF9C-B087-4F15-A0A5-03EB620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C8F6A2-5249-4CAA-BFAB-F5D88BFB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63B353-E2D1-43BF-9345-B77E7C7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DB63F-2F2E-49AA-9248-BDD42881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771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BCA51-5CE7-4AA7-ACB6-48E4DCD3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540DC-9AB3-4EBC-94C8-3F1CD6A92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BB5045-987F-4AD5-AF79-838C2720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838434-C771-4D96-92E2-5BEC4705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844B65-469B-491B-A8D5-D90028BB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3C7D30-C750-4D7C-882E-2D1123E7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05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72171-5B4B-4C0E-A188-7418F57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D37A48-4FE6-4464-ABA1-3846C84D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FB859F-ECB0-47CD-AE42-F00D1A32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398136A-298F-4FB2-85AA-0CA3A4FC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792F03-D143-466C-8AF2-0A2AD9BF1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D00079-D2F8-4D22-BC82-83F09192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781D55-4491-489D-B9E7-901D823B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7FBA233-2853-4646-A041-88D8F275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523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B706F-D4E3-4ACC-A591-77E7E461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CD4339-0C65-4313-9645-C3643875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68F386-28B6-4019-ABC9-7B486615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CD8B69-319A-4B8C-87E4-37D3B2A8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04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F0231B-D523-4BBD-A67E-4A738688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90DDDB9-812D-4291-911E-11D6EF13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E55EEF-0521-44AA-A772-32786CB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48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14F5F-E567-450B-ACA7-A20B97A1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5A54B-1CBD-4117-A377-88AC3BED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EBFD70-7B23-4BED-B444-1D3B80F5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3A3011-8BF1-423E-9A53-D8F086BE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0B22D6-F33E-4080-85E5-008D1161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C880D6-1B4F-485E-8A1B-6672C3F3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9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E4032-2735-4FDC-9BF1-762A9447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5CA7CF-2089-4788-AB57-C26E85CC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DDD68E-BD51-483A-93C8-5D490166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457DA0-CA38-4BC3-9F4F-AA8B168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AB89E3-4B5E-411F-AE3A-1C2C3B92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CB34E9-0246-44AB-8EF0-1A82F18E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654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89CC55D-1009-4BE9-8ECA-94A7F669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5D8B0D-3C44-4961-B52A-F77FB8A5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C65CFF-AECE-4BEF-AD90-1F03830CF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5DE9-7ECB-4A6F-885E-D8A6133BF929}" type="datetimeFigureOut">
              <a:rPr lang="th-TH" smtClean="0"/>
              <a:t>24/11/60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38FE84-4309-4439-941A-7488A46AC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1732D4-3F34-4CFE-A2A6-D5C0F36D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844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5D6B4-A4C5-4D1F-AF29-AC1786C16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ANIHERO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33646F-5ABF-4207-B053-2A9A5BAB7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415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2" y="3455888"/>
            <a:ext cx="1714286" cy="1533333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56" y="3461574"/>
            <a:ext cx="1714286" cy="153333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72" y="3428999"/>
            <a:ext cx="1714286" cy="153333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88" y="3455889"/>
            <a:ext cx="1714286" cy="153333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2" y="3428999"/>
            <a:ext cx="1714286" cy="1533333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81" y="1679284"/>
            <a:ext cx="1714286" cy="1533333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77" y="1652393"/>
            <a:ext cx="1714286" cy="1533333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43" y="1679284"/>
            <a:ext cx="1714286" cy="1533333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88" y="1652394"/>
            <a:ext cx="1714286" cy="1533333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2" y="1652394"/>
            <a:ext cx="1714286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65" y="3585359"/>
            <a:ext cx="1285714" cy="2161905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13" y="3811027"/>
            <a:ext cx="1285714" cy="216190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89" y="3811028"/>
            <a:ext cx="1285714" cy="216190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85" y="4001293"/>
            <a:ext cx="1285714" cy="216190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97" y="4097203"/>
            <a:ext cx="1285714" cy="2161905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79" y="2057101"/>
            <a:ext cx="1285714" cy="2161905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79" y="1922020"/>
            <a:ext cx="1285714" cy="2161905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43" y="1839388"/>
            <a:ext cx="1285714" cy="2161905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07" y="1839388"/>
            <a:ext cx="1285714" cy="2161905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4" y="1690688"/>
            <a:ext cx="1285714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69" y="2139687"/>
            <a:ext cx="2591473" cy="2401140"/>
          </a:xfrm>
        </p:spPr>
      </p:pic>
    </p:spTree>
    <p:extLst>
      <p:ext uri="{BB962C8B-B14F-4D97-AF65-F5344CB8AC3E}">
        <p14:creationId xmlns:p14="http://schemas.microsoft.com/office/powerpoint/2010/main" val="378533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D08A7-E3D1-430B-A66C-DD93E23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 2560-21 </a:t>
            </a:r>
            <a:r>
              <a:rPr lang="en-US" dirty="0"/>
              <a:t>: </a:t>
            </a:r>
            <a:r>
              <a:rPr lang="th-TH" dirty="0"/>
              <a:t>เบสิค </a:t>
            </a:r>
            <a:r>
              <a:rPr lang="en-US" dirty="0"/>
              <a:t>: </a:t>
            </a:r>
            <a:r>
              <a:rPr lang="th-TH" dirty="0"/>
              <a:t> </a:t>
            </a:r>
            <a:r>
              <a:rPr lang="en-US" dirty="0" err="1"/>
              <a:t>Basicgame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D7F1C5-4085-4C03-921F-1E461875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200" b="1" dirty="0"/>
              <a:t>สมาชิก</a:t>
            </a:r>
          </a:p>
          <a:p>
            <a:pPr marL="0" indent="0">
              <a:buNone/>
            </a:pPr>
            <a:r>
              <a:rPr lang="th-TH" dirty="0"/>
              <a:t>593021486-6 นาย ปวรุตม์ พุทธทองศรี</a:t>
            </a:r>
          </a:p>
          <a:p>
            <a:pPr marL="0" indent="0">
              <a:buNone/>
            </a:pPr>
            <a:r>
              <a:rPr lang="th-TH" dirty="0"/>
              <a:t>593021478-5 นาย ณัฐนนท์ พลอยหวังบุญ</a:t>
            </a:r>
          </a:p>
          <a:p>
            <a:pPr marL="0" indent="0">
              <a:buNone/>
            </a:pPr>
            <a:r>
              <a:rPr lang="th-TH" dirty="0"/>
              <a:t>593020975-6 นาย ศุภโชค กัญญพันธ์</a:t>
            </a:r>
          </a:p>
          <a:p>
            <a:pPr marL="0" indent="0">
              <a:buNone/>
            </a:pPr>
            <a:r>
              <a:rPr lang="th-TH" dirty="0"/>
              <a:t>593020961-7 นาย พัทธกานต์ รัตนาไลย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2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83E78-575E-41ED-923C-1DF6AFBD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4FC5E4-8C64-47C1-902C-71D3FAE5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cs typeface="+mj-cs"/>
              </a:rPr>
              <a:t>ณ </a:t>
            </a:r>
            <a:r>
              <a:rPr lang="en-US" dirty="0">
                <a:cs typeface="+mj-cs"/>
              </a:rPr>
              <a:t>ANIWORLD </a:t>
            </a:r>
            <a:r>
              <a:rPr lang="th-TH" dirty="0">
                <a:cs typeface="+mj-cs"/>
              </a:rPr>
              <a:t>โลกของเหล่า </a:t>
            </a:r>
            <a:r>
              <a:rPr lang="en-US" dirty="0">
                <a:cs typeface="+mj-cs"/>
              </a:rPr>
              <a:t>animal(</a:t>
            </a:r>
            <a:r>
              <a:rPr lang="th-TH" dirty="0">
                <a:cs typeface="+mj-cs"/>
              </a:rPr>
              <a:t>สัตว์) เป็นโลกที่สวยงาม สงบสุข ทั้งโลกมีแต่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ซึ่งได้พลังมาจาก ศิลาในตำนาน หรือที่ชาว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เรียกว่า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เป็นหินศิลาศักดิ์สิทธิ ที่ทำให้เหล่า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มีความสามารถมากกว่า สัตว์ต่างๆบนโลกมนุษย์ และยังเป็นความลับว่า *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สามารถ ทำอะไรได้บ้าง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และถูกเก็บรักษาไว้ใน </a:t>
            </a:r>
            <a:r>
              <a:rPr lang="en-US" dirty="0">
                <a:cs typeface="+mj-cs"/>
              </a:rPr>
              <a:t>LIONTOWN </a:t>
            </a:r>
            <a:r>
              <a:rPr lang="th-TH" dirty="0">
                <a:cs typeface="+mj-cs"/>
              </a:rPr>
              <a:t>ซึ่งมี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*</a:t>
            </a:r>
            <a:r>
              <a:rPr lang="en-US" dirty="0">
                <a:cs typeface="+mj-cs"/>
              </a:rPr>
              <a:t>KING Lionel </a:t>
            </a:r>
            <a:r>
              <a:rPr lang="th-TH" dirty="0">
                <a:cs typeface="+mj-cs"/>
              </a:rPr>
              <a:t>🦁 เป็นผู้ปกครองเมืองนี้ และ</a:t>
            </a:r>
            <a:r>
              <a:rPr lang="en-US" dirty="0">
                <a:cs typeface="+mj-cs"/>
              </a:rPr>
              <a:t>Lionel </a:t>
            </a:r>
            <a:r>
              <a:rPr lang="th-TH" dirty="0">
                <a:cs typeface="+mj-cs"/>
              </a:rPr>
              <a:t>ได้ให้องครักษ์ คอยคุ้มครอง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ช่วย โดยมีสัตว์ 2 ตัวที่คอยอยู่เคียงข้างคือ </a:t>
            </a:r>
            <a:r>
              <a:rPr lang="en-US" dirty="0">
                <a:cs typeface="+mj-cs"/>
              </a:rPr>
              <a:t>Leonard (</a:t>
            </a:r>
            <a:r>
              <a:rPr lang="th-TH" dirty="0">
                <a:cs typeface="+mj-cs"/>
              </a:rPr>
              <a:t>เสือ) และ </a:t>
            </a:r>
            <a:r>
              <a:rPr lang="en-US" dirty="0">
                <a:cs typeface="+mj-cs"/>
              </a:rPr>
              <a:t>Pando (</a:t>
            </a:r>
            <a:r>
              <a:rPr lang="th-TH" dirty="0">
                <a:cs typeface="+mj-cs"/>
              </a:rPr>
              <a:t>แพนด้า) 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ไม่ให้มีผู้ใด ขโมย หรือ นำไปทำเรื่องไม่ดีได้.....แต่แล้ว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ก็แอบทำการศึกษา *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อย่างลับๆ จนสามารถดึงพลังแฝงออกมาได้ แต่ </a:t>
            </a:r>
            <a:r>
              <a:rPr lang="en-US" dirty="0">
                <a:cs typeface="+mj-cs"/>
              </a:rPr>
              <a:t>KING Lionel </a:t>
            </a:r>
            <a:r>
              <a:rPr lang="th-TH" dirty="0">
                <a:cs typeface="+mj-cs"/>
              </a:rPr>
              <a:t>สัมผัสได้ถึงพลังแปลกๆ ที่ </a:t>
            </a:r>
            <a:r>
              <a:rPr lang="en-US" dirty="0" err="1">
                <a:cs typeface="+mj-cs"/>
              </a:rPr>
              <a:t>pando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มี จึงเนรเทศ </a:t>
            </a:r>
            <a:r>
              <a:rPr lang="en-US" dirty="0" err="1">
                <a:cs typeface="+mj-cs"/>
              </a:rPr>
              <a:t>pando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ออกจาก อณาจักรและใช้พลังลบความจำของ </a:t>
            </a:r>
            <a:r>
              <a:rPr lang="en-US" dirty="0" err="1">
                <a:cs typeface="+mj-cs"/>
              </a:rPr>
              <a:t>pando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83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833BE-57B6-4391-82B2-868AE676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94E9D-7DC7-4EAD-89EF-1B1F105F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cs typeface="+mj-cs"/>
              </a:rPr>
              <a:t>หลังจาก </a:t>
            </a:r>
            <a:r>
              <a:rPr lang="en-US" dirty="0">
                <a:cs typeface="+mj-cs"/>
              </a:rPr>
              <a:t>KING Lionel </a:t>
            </a:r>
            <a:r>
              <a:rPr lang="th-TH" dirty="0">
                <a:cs typeface="+mj-cs"/>
              </a:rPr>
              <a:t>เสียชีวิต 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เวลาก็ผ่านไป 900 ปี ได้เกิดเหล่า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ที่แข่งแกร่งขึ้นจากการเปล่งแสงของ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ทุกๆ 100 ปี ผู้ที่ได้รับพลังลึกลับมา ถูกขานนาทว่า </a:t>
            </a:r>
            <a:r>
              <a:rPr lang="en-US" dirty="0">
                <a:cs typeface="+mj-cs"/>
              </a:rPr>
              <a:t>HERO </a:t>
            </a:r>
            <a:r>
              <a:rPr lang="th-TH" dirty="0">
                <a:cs typeface="+mj-cs"/>
              </a:rPr>
              <a:t>ซึ่ง </a:t>
            </a:r>
            <a:r>
              <a:rPr lang="en-US" dirty="0">
                <a:cs typeface="+mj-cs"/>
              </a:rPr>
              <a:t>HERO </a:t>
            </a:r>
            <a:r>
              <a:rPr lang="th-TH" dirty="0">
                <a:cs typeface="+mj-cs"/>
              </a:rPr>
              <a:t>จะต้องมารายงานตัวกับ กษัตริย์ของ </a:t>
            </a:r>
            <a:r>
              <a:rPr lang="en-US" dirty="0">
                <a:cs typeface="+mj-cs"/>
              </a:rPr>
              <a:t>LIONTOWN </a:t>
            </a:r>
            <a:r>
              <a:rPr lang="th-TH" dirty="0">
                <a:cs typeface="+mj-cs"/>
              </a:rPr>
              <a:t>แต่เมื่อครบ 900 ปี สัตว์ตัวที่ 9 กลับไม่ปรากฏตัว โดยผู้ที่ได้รับพลังนี้เป็นลูกหลานของ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ชื่อ </a:t>
            </a:r>
            <a:r>
              <a:rPr lang="en-US" dirty="0" err="1">
                <a:cs typeface="+mj-cs"/>
              </a:rPr>
              <a:t>Pankung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79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A048-C5B2-4649-9253-2DB8A1FF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8402F8-56EA-44E5-811E-39B9DD60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cs typeface="+mj-cs"/>
              </a:rPr>
              <a:t>ตะกูล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ทำการวิจัยลับๆ จากสมุดบันทึกที่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มี(เจ้าตัวโดนลบความจำทำให้ไม่รู้เรื่องอะไรอ่านที่ตัวเองบันทึกไม่รู้เรื่อง) จนรู้ว่า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จะเติมโตทุกๆ 100 ปี และจะมีพลังของมันไหลออกมา แต่ถ้ามันเติบโตถึง 1000ปี</a:t>
            </a:r>
            <a:br>
              <a:rPr lang="th-TH" dirty="0">
                <a:cs typeface="+mj-cs"/>
              </a:rPr>
            </a:b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จะปล่อยพลังมหาศาลออกมา ซึ่งอาจทำให้ </a:t>
            </a:r>
            <a:r>
              <a:rPr lang="en-US" dirty="0">
                <a:cs typeface="+mj-cs"/>
              </a:rPr>
              <a:t>ANIWORLD </a:t>
            </a:r>
            <a:r>
              <a:rPr lang="th-TH" dirty="0">
                <a:cs typeface="+mj-cs"/>
              </a:rPr>
              <a:t>ถึงกับพังพินาศได้ แต่ลูกหลานของ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ถูกมองเป็นพวก ทรยศนอกรีต จึงไม่มีใครเชื่อและถูกดูหมิ่นจากเหล่า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ต่างๆ เมื่อ </a:t>
            </a:r>
            <a:r>
              <a:rPr lang="en-US" dirty="0" err="1">
                <a:cs typeface="+mj-cs"/>
              </a:rPr>
              <a:t>PanKung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ได้รับพลังมา ก็ฝึกฝนจนใช้พลังคล่อง และได้รับหน้าที่จาก ตะกูล ให้ทำลาย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ก่อนที่จะครบรอบ 1000 ปี และตอนนี้ ก็ผ่านมา 999 ปีแล้ว หลังจากการทีอยู่ของ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ได้เวลาที้จะต้องช่วย </a:t>
            </a:r>
            <a:r>
              <a:rPr lang="en-US" dirty="0">
                <a:cs typeface="+mj-cs"/>
              </a:rPr>
              <a:t>ANIWORLD </a:t>
            </a:r>
            <a:r>
              <a:rPr lang="th-TH" dirty="0">
                <a:cs typeface="+mj-cs"/>
              </a:rPr>
              <a:t>โดยที่ไม่ได้รับการสนับสนุนจาก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อื่นๆ และต้องตั้งตัวเป็น ศัตรูกับเหล่า </a:t>
            </a:r>
            <a:r>
              <a:rPr lang="en-US" dirty="0">
                <a:cs typeface="+mj-cs"/>
              </a:rPr>
              <a:t>HERO </a:t>
            </a:r>
            <a:r>
              <a:rPr lang="th-TH" dirty="0">
                <a:cs typeface="+mj-cs"/>
              </a:rPr>
              <a:t>ทั้ง 8 ตัว ที่คอยอยู่ปกป้อง </a:t>
            </a:r>
            <a:r>
              <a:rPr lang="en-US" dirty="0">
                <a:cs typeface="+mj-cs"/>
              </a:rPr>
              <a:t>Keystone 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E6F97-EF36-4A9C-9C8E-0967797E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423"/>
            <a:ext cx="10515600" cy="5581540"/>
          </a:xfrm>
        </p:spPr>
        <p:txBody>
          <a:bodyPr/>
          <a:lstStyle/>
          <a:p>
            <a:r>
              <a:rPr lang="th-TH" dirty="0">
                <a:cs typeface="+mj-cs"/>
              </a:rPr>
              <a:t>เราจะสวมบทบาทเป็น </a:t>
            </a:r>
            <a:r>
              <a:rPr lang="en-US" dirty="0" err="1">
                <a:cs typeface="+mj-cs"/>
              </a:rPr>
              <a:t>Pandakung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มีพลังกังฟูเฟี้ยวฟ้าว สู้กับ สัตว์ 8 ตัวเพื่อไปทำลาย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ให้ทันก่อน ครบรอบ 1000 ปี</a:t>
            </a:r>
          </a:p>
        </p:txBody>
      </p:sp>
    </p:spTree>
    <p:extLst>
      <p:ext uri="{BB962C8B-B14F-4D97-AF65-F5344CB8AC3E}">
        <p14:creationId xmlns:p14="http://schemas.microsoft.com/office/powerpoint/2010/main" val="265654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65FE6-F07A-4892-A1EE-35B8FFB2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แผนที่ </a:t>
            </a:r>
            <a:r>
              <a:rPr lang="en-US" dirty="0"/>
              <a:t>: </a:t>
            </a:r>
            <a:r>
              <a:rPr lang="th-TH" dirty="0"/>
              <a:t>ด่านเริ่มต้น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83684A3-1C08-4C4D-A87E-B512D3A64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" y="2171653"/>
            <a:ext cx="11637202" cy="4321221"/>
          </a:xfrm>
        </p:spPr>
      </p:pic>
    </p:spTree>
    <p:extLst>
      <p:ext uri="{BB962C8B-B14F-4D97-AF65-F5344CB8AC3E}">
        <p14:creationId xmlns:p14="http://schemas.microsoft.com/office/powerpoint/2010/main" val="10346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37BC8B-F225-4E7A-8E8F-E177FF4D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" y="498764"/>
            <a:ext cx="11783291" cy="5569527"/>
          </a:xfrm>
        </p:spPr>
      </p:pic>
    </p:spTree>
    <p:extLst>
      <p:ext uri="{BB962C8B-B14F-4D97-AF65-F5344CB8AC3E}">
        <p14:creationId xmlns:p14="http://schemas.microsoft.com/office/powerpoint/2010/main" val="12811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แพนด้า</a:t>
            </a:r>
            <a:endParaRPr lang="th-TH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58" y="3543297"/>
            <a:ext cx="1400000" cy="1333333"/>
          </a:xfr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72" y="3543296"/>
            <a:ext cx="1400000" cy="133333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86" y="3543295"/>
            <a:ext cx="1400000" cy="1333333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0" y="3543295"/>
            <a:ext cx="1400000" cy="1333333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402" y="1845989"/>
            <a:ext cx="1400000" cy="1333333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956" y="1845989"/>
            <a:ext cx="1400000" cy="1333333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64" y="1882755"/>
            <a:ext cx="1400000" cy="1333333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2" y="1845990"/>
            <a:ext cx="1400000" cy="1333333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36" y="1845990"/>
            <a:ext cx="1400000" cy="1333333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00" y="1845991"/>
            <a:ext cx="1400000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0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191</Words>
  <Application>Microsoft Office PowerPoint</Application>
  <PresentationFormat>แบบจอกว้าง</PresentationFormat>
  <Paragraphs>13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Office Theme</vt:lpstr>
      <vt:lpstr>ANIHERO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แผนที่ : ด่านเริ่มต้น</vt:lpstr>
      <vt:lpstr>งานนำเสนอ PowerPoint</vt:lpstr>
      <vt:lpstr>งานนำเสนอ PowerPoint</vt:lpstr>
      <vt:lpstr>แพนด้า</vt:lpstr>
      <vt:lpstr>งานนำเสนอ PowerPoint</vt:lpstr>
      <vt:lpstr>งานนำเสนอ PowerPoint</vt:lpstr>
      <vt:lpstr>งานนำเสนอ PowerPoint</vt:lpstr>
      <vt:lpstr>กลุ่ม 2560-21 : เบสิค :  Basicgame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ANIHERO</dc:title>
  <dc:creator>Admin</dc:creator>
  <cp:lastModifiedBy>CSITGIS</cp:lastModifiedBy>
  <cp:revision>3</cp:revision>
  <dcterms:created xsi:type="dcterms:W3CDTF">2017-11-23T12:28:24Z</dcterms:created>
  <dcterms:modified xsi:type="dcterms:W3CDTF">2017-11-24T08:50:44Z</dcterms:modified>
</cp:coreProperties>
</file>