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FFD3-5F3D-4786-9707-F4980E355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ship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70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6C43-D224-4347-91A9-7CCB8927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เนื้อเรื่อง </a:t>
            </a:r>
            <a:r>
              <a:rPr lang="en-US" dirty="0"/>
              <a:t>: </a:t>
            </a:r>
            <a:r>
              <a:rPr lang="th-TH" dirty="0"/>
              <a:t>กลุ่มเอ็นเตอร์ไพรส์จะเข้าวาร์ป แต่ดันเจออุปสรรค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7454D-2779-4C4C-81C7-7DA24FD9C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357" y="2683418"/>
            <a:ext cx="3810000" cy="2695575"/>
          </a:xfrm>
        </p:spPr>
      </p:pic>
    </p:spTree>
    <p:extLst>
      <p:ext uri="{BB962C8B-B14F-4D97-AF65-F5344CB8AC3E}">
        <p14:creationId xmlns:p14="http://schemas.microsoft.com/office/powerpoint/2010/main" val="41295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AFBE-7921-43C3-BB8D-B4FE92A8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46DE8-35CB-45BC-B0E3-BE6A7CC6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033" y="2893202"/>
            <a:ext cx="4165079" cy="28444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06818-BC50-459E-9BDA-2EB50A5A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3985367"/>
            <a:ext cx="1519628" cy="14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886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5300-03A2-48F5-AFEF-EE3A6DA2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B1F6-38FE-4EF2-9876-16796ED7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755604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Actions		</a:t>
            </a:r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b="1" dirty="0"/>
              <a:t> </a:t>
            </a:r>
            <a:r>
              <a:rPr lang="en-US" sz="2000" dirty="0"/>
              <a:t>Move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275560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Gameplay </a:t>
            </a:r>
            <a:r>
              <a:rPr lang="en-US" sz="2800" b="1" dirty="0"/>
              <a:t>		</a:t>
            </a:r>
          </a:p>
          <a:p>
            <a:pPr marL="0" indent="0">
              <a:buNone/>
            </a:pPr>
            <a:r>
              <a:rPr lang="en-US" sz="2000" dirty="0"/>
              <a:t>- Kill enemy/target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4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862-90A9-46CC-BF76-6079EDF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4DDC0-EC83-4993-BF78-8FCAE08A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AC456-C64F-4F44-9A09-3E377FCB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4" y="2831044"/>
            <a:ext cx="4927594" cy="27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8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BC1E-5BE7-42DF-8FC0-6C46A4AB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th-T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FCC7B4-5C1F-429A-A654-5EDE86610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269213"/>
              </p:ext>
            </p:extLst>
          </p:nvPr>
        </p:nvGraphicFramePr>
        <p:xfrm>
          <a:off x="1295402" y="2851180"/>
          <a:ext cx="5715000" cy="256032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3442631477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1405665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Group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th-TH" dirty="0"/>
                        <a:t> 2560 - 21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03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h-TH"/>
                        <a:t>ชื่อหัวข้อ(ภาษาไทย)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th-TH" dirty="0"/>
                        <a:t> เบสิค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3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h-TH" dirty="0"/>
                        <a:t>ชื่อหัวข้อ(</a:t>
                      </a:r>
                      <a:r>
                        <a:rPr lang="en-US" dirty="0"/>
                        <a:t>English)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Basicsgame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576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th-TH" dirty="0"/>
                        <a:t>สมาชิก 593021486-6 นาย ปวรุตม์ พุทธทองศรี 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th-TH" dirty="0"/>
                        <a:t>593021478-5 นาย ณัฐนนท์ พลอยหวังบุญ 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th-TH" dirty="0"/>
                        <a:t>593020975-6 นาย ศุภโชค กัญญพันธ์ 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th-TH" dirty="0"/>
                        <a:t>593020961-7 นาย พัทธกานต์ รัตนาไลย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9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14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72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Angsana New</vt:lpstr>
      <vt:lpstr>Arial</vt:lpstr>
      <vt:lpstr>Cordia New</vt:lpstr>
      <vt:lpstr>Garamond</vt:lpstr>
      <vt:lpstr>Organic</vt:lpstr>
      <vt:lpstr>Enterprise ship</vt:lpstr>
      <vt:lpstr>เนื้อเรื่อง : กลุ่มเอ็นเตอร์ไพรส์จะเข้าวาร์ป แต่ดันเจออุปสรรค</vt:lpstr>
      <vt:lpstr>การควบคุม</vt:lpstr>
      <vt:lpstr>Gameplay </vt:lpstr>
      <vt:lpstr>Concept art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ship</dc:title>
  <dc:creator>Admin</dc:creator>
  <cp:lastModifiedBy>Admin</cp:lastModifiedBy>
  <cp:revision>4</cp:revision>
  <dcterms:created xsi:type="dcterms:W3CDTF">2017-11-08T14:19:36Z</dcterms:created>
  <dcterms:modified xsi:type="dcterms:W3CDTF">2017-11-08T14:45:01Z</dcterms:modified>
</cp:coreProperties>
</file>