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6FFD3-5F3D-4786-9707-F4980E355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ship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07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กลุ่มที่ 21 </a:t>
            </a:r>
            <a:r>
              <a:rPr lang="th-TH" dirty="0" err="1"/>
              <a:t>เบสิค</a:t>
            </a: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สมาชิก</a:t>
            </a:r>
          </a:p>
          <a:p>
            <a:pPr>
              <a:buFont typeface="+mj-lt"/>
              <a:buAutoNum type="arabicPeriod"/>
            </a:pPr>
            <a:r>
              <a:rPr lang="th-TH" dirty="0" smtClean="0"/>
              <a:t>สมาชิก </a:t>
            </a:r>
            <a:r>
              <a:rPr lang="th-TH" dirty="0"/>
              <a:t>593021486-6 นาย </a:t>
            </a:r>
            <a:r>
              <a:rPr lang="th-TH" dirty="0" err="1"/>
              <a:t>ปวรุตม์</a:t>
            </a:r>
            <a:r>
              <a:rPr lang="th-TH" dirty="0"/>
              <a:t> พุทธทองศรี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593021478-5 นาย </a:t>
            </a:r>
            <a:r>
              <a:rPr lang="th-TH" dirty="0" err="1"/>
              <a:t>ณัฐ</a:t>
            </a:r>
            <a:r>
              <a:rPr lang="th-TH" dirty="0"/>
              <a:t>นนท์ พลอยหวังบุญ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593020975-6 นาย </a:t>
            </a:r>
            <a:r>
              <a:rPr lang="th-TH" dirty="0" err="1"/>
              <a:t>ศุภ</a:t>
            </a:r>
            <a:r>
              <a:rPr lang="th-TH" dirty="0"/>
              <a:t>โชค </a:t>
            </a:r>
            <a:r>
              <a:rPr lang="th-TH" dirty="0" err="1"/>
              <a:t>กัญญ</a:t>
            </a:r>
            <a:r>
              <a:rPr lang="th-TH" dirty="0"/>
              <a:t>พันธ์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593020961-7 นาย </a:t>
            </a:r>
            <a:r>
              <a:rPr lang="th-TH" dirty="0" err="1"/>
              <a:t>พัทธ</a:t>
            </a:r>
            <a:r>
              <a:rPr lang="th-TH" dirty="0"/>
              <a:t>กานต์ รัตนาไลย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4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รูปแบบของเกม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ยานยิงอวกาศ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7" y="2525379"/>
            <a:ext cx="445866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1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B6C43-D224-4347-91A9-7CCB892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5004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th-TH" dirty="0"/>
              <a:t>เนื้อเรื่อง </a:t>
            </a:r>
            <a:r>
              <a:rPr lang="en-US" dirty="0"/>
              <a:t>: </a:t>
            </a:r>
            <a:r>
              <a:rPr lang="th-TH" sz="4000" dirty="0"/>
              <a:t>กลุ่มเอ็นเตอร์ไพรส์จะเข้าวาร์ป แต่ดันเจอ</a:t>
            </a:r>
            <a:r>
              <a:rPr lang="th-TH" sz="4000" dirty="0" smtClean="0"/>
              <a:t>อุปสรรค</a:t>
            </a:r>
            <a:br>
              <a:rPr lang="th-TH" sz="4000" dirty="0" smtClean="0"/>
            </a:br>
            <a:r>
              <a:rPr lang="th-TH" sz="4000" dirty="0" smtClean="0"/>
              <a:t>ในการเข้าแกน</a:t>
            </a:r>
            <a:r>
              <a:rPr lang="th-TH" sz="4000" dirty="0" err="1" smtClean="0"/>
              <a:t>วาร์ป</a:t>
            </a:r>
            <a:r>
              <a:rPr lang="th-TH" sz="4000" dirty="0" smtClean="0"/>
              <a:t>ทำให้ กลุ่มนักสำรวจต้อง จัดการกับศัตรูที่เข้ามาและผ่านพ้น ไปในพื้นที่เป้าหมายไว้</a:t>
            </a:r>
            <a:endParaRPr lang="th-TH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477454D-2779-4C4C-81C7-7DA24FD9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276976"/>
            <a:ext cx="3810000" cy="2695575"/>
          </a:xfrm>
        </p:spPr>
      </p:pic>
    </p:spTree>
    <p:extLst>
      <p:ext uri="{BB962C8B-B14F-4D97-AF65-F5344CB8AC3E}">
        <p14:creationId xmlns:p14="http://schemas.microsoft.com/office/powerpoint/2010/main" val="412957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FAFBE-7921-43C3-BB8D-B4FE92A8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446DE8-35CB-45BC-B0E3-BE6A7CC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33" y="2893202"/>
            <a:ext cx="4165079" cy="2844444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3806818-BC50-459E-9BDA-2EB50A5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985367"/>
            <a:ext cx="1519628" cy="1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86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C5300-03A2-48F5-AFEF-EE3A6DA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A8B1F6-38FE-4EF2-9876-16796ED7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55604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Actions		</a:t>
            </a:r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th-TH" sz="2800" dirty="0" smtClean="0"/>
              <a:t>เคลื่อนที่ ซ้าย ขวา </a:t>
            </a:r>
          </a:p>
          <a:p>
            <a:pPr marL="0" indent="0">
              <a:buNone/>
            </a:pPr>
            <a:r>
              <a:rPr lang="th-TH" sz="2800" dirty="0" smtClean="0"/>
              <a:t>-การยิง ปล่อยกระสุน</a:t>
            </a:r>
          </a:p>
          <a:p>
            <a:pPr marL="0" indent="0">
              <a:buNone/>
            </a:pPr>
            <a:r>
              <a:rPr lang="th-TH" sz="2800" dirty="0" smtClean="0"/>
              <a:t>-หลบศัตรู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4718198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Gameplay </a:t>
            </a:r>
            <a:r>
              <a:rPr lang="en-US" sz="2800" b="1" dirty="0"/>
              <a:t>		</a:t>
            </a:r>
          </a:p>
          <a:p>
            <a:pPr>
              <a:buFontTx/>
              <a:buChar char="-"/>
            </a:pPr>
            <a:r>
              <a:rPr lang="th-TH" sz="2000" dirty="0" smtClean="0"/>
              <a:t>ฆ่าศัตรู</a:t>
            </a:r>
          </a:p>
          <a:p>
            <a:pPr>
              <a:buFontTx/>
              <a:buChar char="-"/>
            </a:pPr>
            <a:r>
              <a:rPr lang="th-TH" sz="2000" dirty="0" smtClean="0"/>
              <a:t>จัดการศัตรูหมดเพื่อผ่านด่าน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7473802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Experience</a:t>
            </a:r>
            <a:r>
              <a:rPr lang="en-US" sz="2800" b="1" dirty="0"/>
              <a:t>		</a:t>
            </a:r>
          </a:p>
          <a:p>
            <a:pPr>
              <a:buFontTx/>
              <a:buChar char="-"/>
            </a:pPr>
            <a:r>
              <a:rPr lang="th-TH" sz="2000" dirty="0" smtClean="0"/>
              <a:t>เอาชีวิตรอด </a:t>
            </a:r>
            <a:r>
              <a:rPr lang="th-TH" sz="2000" dirty="0"/>
              <a:t>  </a:t>
            </a:r>
            <a:r>
              <a:rPr lang="th-TH" sz="2000" dirty="0" smtClean="0"/>
              <a:t>ความตื่นเต้น</a:t>
            </a:r>
          </a:p>
          <a:p>
            <a:pPr>
              <a:buFontTx/>
              <a:buChar char="-"/>
            </a:pPr>
            <a:endParaRPr lang="th-TH" sz="2000" dirty="0" smtClean="0"/>
          </a:p>
          <a:p>
            <a:pPr>
              <a:buFontTx/>
              <a:buChar char="-"/>
            </a:pPr>
            <a:endParaRPr lang="th-TH" sz="2000" dirty="0"/>
          </a:p>
          <a:p>
            <a:pPr marL="914400" lvl="2" indent="0">
              <a:buNone/>
            </a:pPr>
            <a:r>
              <a:rPr lang="th-TH" sz="2000" dirty="0" smtClean="0"/>
              <a:t>  สนุก 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ลูกศรลง 3"/>
          <p:cNvSpPr/>
          <p:nvPr/>
        </p:nvSpPr>
        <p:spPr>
          <a:xfrm>
            <a:off x="8402425" y="3654927"/>
            <a:ext cx="629280" cy="724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96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D8862-90A9-46CC-BF76-6079EDF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smtClean="0"/>
              <a:t>art by paint 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AB4DDC0-EC83-4993-BF78-8FCAE08A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7AC456-C64F-4F44-9A09-3E377FCB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4" y="2831044"/>
            <a:ext cx="4927594" cy="2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FABC1E-5BE7-42DF-8FC0-6C46A4A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6214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64</Words>
  <Application>Microsoft Office PowerPoint</Application>
  <PresentationFormat>แบบจอกว้าง</PresentationFormat>
  <Paragraphs>25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Cordia New</vt:lpstr>
      <vt:lpstr>Garamond</vt:lpstr>
      <vt:lpstr>Organic</vt:lpstr>
      <vt:lpstr>Enterprise ship</vt:lpstr>
      <vt:lpstr>กลุ่มที่ 21 เบสิค  </vt:lpstr>
      <vt:lpstr>รูปแบบของเกม</vt:lpstr>
      <vt:lpstr>เนื้อเรื่อง : กลุ่มเอ็นเตอร์ไพรส์จะเข้าวาร์ป แต่ดันเจออุปสรรค ในการเข้าแกนวาร์ปทำให้ กลุ่มนักสำรวจต้อง จัดการกับศัตรูที่เข้ามาและผ่านพ้น ไปในพื้นที่เป้าหมายไว้</vt:lpstr>
      <vt:lpstr>การควบคุม</vt:lpstr>
      <vt:lpstr>Gameplay </vt:lpstr>
      <vt:lpstr>Concept art by paint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ship</dc:title>
  <dc:creator>Admin</dc:creator>
  <cp:lastModifiedBy>CSITGIS</cp:lastModifiedBy>
  <cp:revision>9</cp:revision>
  <dcterms:created xsi:type="dcterms:W3CDTF">2017-11-08T14:19:36Z</dcterms:created>
  <dcterms:modified xsi:type="dcterms:W3CDTF">2017-11-09T07:05:42Z</dcterms:modified>
</cp:coreProperties>
</file>