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ship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กลุ่มที่ 21 </a:t>
            </a:r>
            <a:r>
              <a:rPr lang="th-TH" dirty="0" err="1"/>
              <a:t>เบสิค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สมาชิก</a:t>
            </a:r>
          </a:p>
          <a:p>
            <a:pPr>
              <a:buFont typeface="+mj-lt"/>
              <a:buAutoNum type="arabicPeriod"/>
            </a:pPr>
            <a:r>
              <a:rPr lang="th-TH" dirty="0" smtClean="0"/>
              <a:t>สมาชิก </a:t>
            </a:r>
            <a:r>
              <a:rPr lang="th-TH" dirty="0"/>
              <a:t>593021486-6 นาย </a:t>
            </a:r>
            <a:r>
              <a:rPr lang="th-TH" dirty="0" err="1"/>
              <a:t>ปวรุตม์</a:t>
            </a:r>
            <a:r>
              <a:rPr lang="th-TH" dirty="0"/>
              <a:t> พุทธทองศรี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593021478-5 นาย </a:t>
            </a:r>
            <a:r>
              <a:rPr lang="th-TH" dirty="0" err="1"/>
              <a:t>ณัฐ</a:t>
            </a:r>
            <a:r>
              <a:rPr lang="th-TH" dirty="0"/>
              <a:t>นนท์ พลอยหวังบุญ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593020975-6 นาย </a:t>
            </a:r>
            <a:r>
              <a:rPr lang="th-TH" dirty="0" err="1"/>
              <a:t>ศุภ</a:t>
            </a:r>
            <a:r>
              <a:rPr lang="th-TH" dirty="0"/>
              <a:t>โชค </a:t>
            </a:r>
            <a:r>
              <a:rPr lang="th-TH" dirty="0" err="1"/>
              <a:t>กัญญ</a:t>
            </a:r>
            <a:r>
              <a:rPr lang="th-TH" dirty="0"/>
              <a:t>พันธ์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593020961-7 นาย </a:t>
            </a:r>
            <a:r>
              <a:rPr lang="th-TH" dirty="0" err="1"/>
              <a:t>พัทธ</a:t>
            </a:r>
            <a:r>
              <a:rPr lang="th-TH" dirty="0"/>
              <a:t>กานต์ รัตนาไลย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4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รูปแบบของเกม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ยานยิงอวกาศ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7" y="2525379"/>
            <a:ext cx="445866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5004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th-TH" dirty="0"/>
              <a:t>เนื้อเรื่อง </a:t>
            </a:r>
            <a:r>
              <a:rPr lang="en-US" dirty="0"/>
              <a:t>: </a:t>
            </a:r>
            <a:r>
              <a:rPr lang="th-TH" sz="4000" dirty="0"/>
              <a:t>กลุ่มเอ็นเตอร์ไพรส์จะเข้าวาร์ป แต่ดันเจอ</a:t>
            </a:r>
            <a:r>
              <a:rPr lang="th-TH" sz="4000" dirty="0" smtClean="0"/>
              <a:t>อุปสรรค</a:t>
            </a:r>
            <a:br>
              <a:rPr lang="th-TH" sz="4000" dirty="0" smtClean="0"/>
            </a:br>
            <a:r>
              <a:rPr lang="th-TH" sz="4000" dirty="0" smtClean="0"/>
              <a:t>ในการเข้าแกน</a:t>
            </a:r>
            <a:r>
              <a:rPr lang="th-TH" sz="4000" dirty="0" err="1" smtClean="0"/>
              <a:t>วาร์ป</a:t>
            </a:r>
            <a:r>
              <a:rPr lang="th-TH" sz="4000" dirty="0" smtClean="0"/>
              <a:t>ทำให้ กลุ่มนักสำรวจต้อง จัดการกับศัตรูที่เข้ามาและผ่านพ้น ไปในพื้นที่เป้าหมายไว้</a:t>
            </a:r>
            <a:endParaRPr lang="th-TH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477454D-2779-4C4C-81C7-7DA24FD9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276976"/>
            <a:ext cx="3810000" cy="2695575"/>
          </a:xfr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Diagram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th-TH" sz="2800" dirty="0" smtClean="0"/>
              <a:t>เคลื่อนที่ ซ้าย ขวา </a:t>
            </a:r>
          </a:p>
          <a:p>
            <a:pPr marL="0" indent="0">
              <a:buNone/>
            </a:pPr>
            <a:r>
              <a:rPr lang="th-TH" sz="2800" dirty="0" smtClean="0"/>
              <a:t>-การยิง ปล่อยกระสุน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4718198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>
              <a:buFontTx/>
              <a:buChar char="-"/>
            </a:pPr>
            <a:r>
              <a:rPr lang="th-TH" sz="2000" dirty="0" smtClean="0"/>
              <a:t>ฆ่า</a:t>
            </a:r>
            <a:r>
              <a:rPr lang="th-TH" sz="2000" dirty="0" smtClean="0"/>
              <a:t>ศัตรู</a:t>
            </a:r>
          </a:p>
          <a:p>
            <a:pPr>
              <a:buFontTx/>
              <a:buChar char="-"/>
            </a:pPr>
            <a:r>
              <a:rPr lang="th-TH" sz="2000" dirty="0" smtClean="0"/>
              <a:t>หลบศัตรู/สิ่งขีดขวาง</a:t>
            </a:r>
            <a:endParaRPr lang="th-TH" sz="2000" dirty="0" smtClean="0"/>
          </a:p>
          <a:p>
            <a:pPr>
              <a:buFontTx/>
              <a:buChar char="-"/>
            </a:pPr>
            <a:r>
              <a:rPr lang="th-TH" sz="2000" dirty="0" smtClean="0"/>
              <a:t>จัดการศัตรูหมดเพื่อผ่านด่าน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7473802" y="2556932"/>
            <a:ext cx="35631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Experience</a:t>
            </a:r>
            <a:r>
              <a:rPr lang="en-US" sz="2800" b="1" dirty="0"/>
              <a:t>		</a:t>
            </a:r>
          </a:p>
          <a:p>
            <a:pPr marL="0" indent="0">
              <a:buNone/>
            </a:pPr>
            <a:r>
              <a:rPr lang="th-TH" sz="2100" dirty="0" smtClean="0"/>
              <a:t>เอาชีวิตรอด </a:t>
            </a:r>
            <a:r>
              <a:rPr lang="th-TH" sz="2100" dirty="0"/>
              <a:t>  </a:t>
            </a:r>
            <a:endParaRPr lang="th-TH" sz="2100" dirty="0" smtClean="0"/>
          </a:p>
          <a:p>
            <a:pPr marL="0" indent="0">
              <a:buNone/>
            </a:pPr>
            <a:endParaRPr lang="th-TH" sz="2100" dirty="0" smtClean="0"/>
          </a:p>
          <a:p>
            <a:pPr marL="0" indent="0">
              <a:buNone/>
            </a:pPr>
            <a:r>
              <a:rPr lang="th-TH" sz="2100" dirty="0" smtClean="0"/>
              <a:t>ความตื่นเต้น </a:t>
            </a:r>
          </a:p>
          <a:p>
            <a:pPr marL="0" indent="0">
              <a:buNone/>
            </a:pPr>
            <a:r>
              <a:rPr lang="th-TH" sz="2100" dirty="0"/>
              <a:t>	</a:t>
            </a:r>
            <a:r>
              <a:rPr lang="th-TH" sz="2100" dirty="0" smtClean="0"/>
              <a:t>			</a:t>
            </a:r>
            <a:r>
              <a:rPr lang="th-TH" sz="2100" dirty="0" smtClean="0"/>
              <a:t>ความแค้น</a:t>
            </a:r>
          </a:p>
          <a:p>
            <a:pPr marL="0" indent="0">
              <a:buNone/>
            </a:pPr>
            <a:r>
              <a:rPr lang="th-TH" sz="2100" dirty="0" smtClean="0"/>
              <a:t> ความโกรธ</a:t>
            </a:r>
            <a:endParaRPr lang="th-TH" sz="2100" dirty="0" smtClean="0"/>
          </a:p>
          <a:p>
            <a:pPr>
              <a:buFontTx/>
              <a:buChar char="-"/>
            </a:pPr>
            <a:endParaRPr lang="th-TH" sz="2100" dirty="0" smtClean="0"/>
          </a:p>
          <a:p>
            <a:pPr>
              <a:buFontTx/>
              <a:buChar char="-"/>
            </a:pPr>
            <a:endParaRPr lang="th-TH" sz="2100" dirty="0"/>
          </a:p>
          <a:p>
            <a:pPr marL="914400" lvl="2" indent="0">
              <a:buNone/>
            </a:pPr>
            <a:r>
              <a:rPr lang="th-TH" sz="2100" dirty="0" smtClean="0"/>
              <a:t>	  </a:t>
            </a:r>
            <a:r>
              <a:rPr lang="th-TH" sz="2100" dirty="0" smtClean="0"/>
              <a:t>สนุก </a:t>
            </a:r>
            <a:endParaRPr lang="en-US" sz="21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cxnSp>
        <p:nvCxnSpPr>
          <p:cNvPr id="12" name="ตัวเชื่อมต่อหักมุม 11"/>
          <p:cNvCxnSpPr/>
          <p:nvPr/>
        </p:nvCxnSpPr>
        <p:spPr>
          <a:xfrm>
            <a:off x="3481137" y="3449053"/>
            <a:ext cx="1237061" cy="32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หักมุม 13"/>
          <p:cNvCxnSpPr/>
          <p:nvPr/>
        </p:nvCxnSpPr>
        <p:spPr>
          <a:xfrm flipV="1">
            <a:off x="3481137" y="3272589"/>
            <a:ext cx="1237061" cy="770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flipV="1">
            <a:off x="8293768" y="4216400"/>
            <a:ext cx="930443" cy="32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>
            <a:off x="7860632" y="3272589"/>
            <a:ext cx="0" cy="3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H="1">
            <a:off x="9224211" y="4331368"/>
            <a:ext cx="481263" cy="96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>
            <a:off x="8293768" y="3930316"/>
            <a:ext cx="737937" cy="136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smtClean="0"/>
              <a:t>art by paint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B4DDC0-EC83-4993-BF78-8FCAE08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7AC456-C64F-4F44-9A09-3E377FC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4" y="2831044"/>
            <a:ext cx="4927594" cy="2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65</Words>
  <Application>Microsoft Office PowerPoint</Application>
  <PresentationFormat>แบบจอกว้าง</PresentationFormat>
  <Paragraphs>29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Cordia New</vt:lpstr>
      <vt:lpstr>Garamond</vt:lpstr>
      <vt:lpstr>Organic</vt:lpstr>
      <vt:lpstr>Enterprise ship</vt:lpstr>
      <vt:lpstr>กลุ่มที่ 21 เบสิค  </vt:lpstr>
      <vt:lpstr>รูปแบบของเกม</vt:lpstr>
      <vt:lpstr>เนื้อเรื่อง : กลุ่มเอ็นเตอร์ไพรส์จะเข้าวาร์ป แต่ดันเจออุปสรรค ในการเข้าแกนวาร์ปทำให้ กลุ่มนักสำรวจต้อง จัดการกับศัตรูที่เข้ามาและผ่านพ้น ไปในพื้นที่เป้าหมายไว้</vt:lpstr>
      <vt:lpstr>การควบคุม</vt:lpstr>
      <vt:lpstr>AGE Diagram </vt:lpstr>
      <vt:lpstr>Concept art by paint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CSITGIS</cp:lastModifiedBy>
  <cp:revision>13</cp:revision>
  <dcterms:created xsi:type="dcterms:W3CDTF">2017-11-08T14:19:36Z</dcterms:created>
  <dcterms:modified xsi:type="dcterms:W3CDTF">2017-11-09T07:20:25Z</dcterms:modified>
</cp:coreProperties>
</file>