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Outer Space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กลุ่มที่ 21 </a:t>
            </a:r>
            <a:r>
              <a:rPr lang="th-TH" dirty="0" err="1"/>
              <a:t>เบสิค</a:t>
            </a:r>
            <a:br>
              <a:rPr lang="th-TH" dirty="0"/>
            </a:br>
            <a:r>
              <a:rPr lang="th-TH" dirty="0"/>
              <a:t>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สมาชิก</a:t>
            </a:r>
          </a:p>
          <a:p>
            <a:pPr>
              <a:buFont typeface="+mj-lt"/>
              <a:buAutoNum type="arabicPeriod"/>
            </a:pPr>
            <a:r>
              <a:rPr lang="th-TH" dirty="0"/>
              <a:t>สมาชิก 593021486-6 นาย </a:t>
            </a:r>
            <a:r>
              <a:rPr lang="th-TH" dirty="0" err="1"/>
              <a:t>ปวรุตม์</a:t>
            </a:r>
            <a:r>
              <a:rPr lang="th-TH" dirty="0"/>
              <a:t> พุทธทองศรี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593021478-5 นาย </a:t>
            </a:r>
            <a:r>
              <a:rPr lang="th-TH" dirty="0" err="1"/>
              <a:t>ณัฐ</a:t>
            </a:r>
            <a:r>
              <a:rPr lang="th-TH" dirty="0"/>
              <a:t>นนท์ พลอยหวังบุญ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593020975-6 นาย </a:t>
            </a:r>
            <a:r>
              <a:rPr lang="th-TH" dirty="0" err="1"/>
              <a:t>ศุภ</a:t>
            </a:r>
            <a:r>
              <a:rPr lang="th-TH" dirty="0"/>
              <a:t>โชค </a:t>
            </a:r>
            <a:r>
              <a:rPr lang="th-TH" dirty="0" err="1"/>
              <a:t>กัญญ</a:t>
            </a:r>
            <a:r>
              <a:rPr lang="th-TH" dirty="0"/>
              <a:t>พันธ์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593020961-7 นาย </a:t>
            </a:r>
            <a:r>
              <a:rPr lang="th-TH" dirty="0" err="1"/>
              <a:t>พัทธ</a:t>
            </a:r>
            <a:r>
              <a:rPr lang="th-TH" dirty="0"/>
              <a:t>กานต์ รัตนาไลย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423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รูปแบบของเกม</a:t>
            </a:r>
          </a:p>
        </p:txBody>
      </p:sp>
      <p:pic>
        <p:nvPicPr>
          <p:cNvPr id="1026" name="Picture 2" descr="ผลการค้นหารูปภาพสำหรับ ยานยิงอวกาศ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7" y="2525379"/>
            <a:ext cx="445866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20169"/>
            <a:ext cx="9601196" cy="1303867"/>
          </a:xfrm>
        </p:spPr>
        <p:txBody>
          <a:bodyPr>
            <a:normAutofit/>
          </a:bodyPr>
          <a:lstStyle/>
          <a:p>
            <a:r>
              <a:rPr lang="th-TH" dirty="0"/>
              <a:t>เนื้อเรื่อง</a:t>
            </a:r>
            <a:endParaRPr lang="th-TH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9114B-EEE0-4651-BA75-E470C5E2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869" y="2562448"/>
            <a:ext cx="5452727" cy="3313420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ในโลกอนาคตโลกมนุษย์ได้มีการพัฒนาทางด้านเทคโนโลยีไปไกล และด้วยผลการพัฒนานั้นทำให้ทรัพยากรในโลกได้เหลือน้อยและหมดลงไปในที่สุด ด้วยเหตุนั้นทำให้กลุ่มนักวิทยาศาสตร์ได้ทำการพัฒนาออกแบบ ยานบินอวกาศที่มีความสามารถทนต่อสภาพแรงกดดันในอวกาศได้ และยังมีการออกแบบเพื่อใช้ในการออกสำรวจและเก็บสะสมแร่จากดวงดาวต่างๆ ที่ออกสำรวจ ในที่นี้ทางโลกได้ส่ง กลุ่มนักสำรวจ(</a:t>
            </a:r>
            <a:r>
              <a:rPr lang="en-US" dirty="0"/>
              <a:t>out space</a:t>
            </a:r>
            <a:r>
              <a:rPr lang="th-TH" dirty="0"/>
              <a:t>)ออกไปเพื่อนำทรัพยากรต่างๆ กลับมายังโลก โดยจะแบ่งเป็นหลายๆ กลุ่มกระจัดกระจายกันออกไป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214A6-CB18-4442-AF61-5CBCD4D1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42" y="2763159"/>
            <a:ext cx="4433327" cy="27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BD5C-7370-4DB4-887C-63ABF9B5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เนื้อเรื่อง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504-B63F-4FD3-B56B-3D4F07E8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967" y="2556932"/>
            <a:ext cx="4963629" cy="3318936"/>
          </a:xfrm>
        </p:spPr>
        <p:txBody>
          <a:bodyPr/>
          <a:lstStyle/>
          <a:p>
            <a:r>
              <a:rPr lang="th-TH" dirty="0"/>
              <a:t>แต่ ได้มีสิ่งมีชีวิตจากนอกโลกซึ่งเป็นโจรสลัดอวกาศได้มาขัดขวางการสำรวจของกลุ่ม </a:t>
            </a:r>
            <a:r>
              <a:rPr lang="en-US" dirty="0"/>
              <a:t>out space </a:t>
            </a:r>
            <a:r>
              <a:rPr lang="th-TH" dirty="0"/>
              <a:t>ทั้งนี้เพื่อป้องกันและขัดขวางไม่ให้ ชาวโลกได้แร่ที่หายากไปทำให้เกิดการต่อสู้กันมาหลายๆ กัน เวลาผ่านไป หนึ่งในกลุ่มของ </a:t>
            </a:r>
            <a:r>
              <a:rPr lang="en-US" dirty="0"/>
              <a:t>out space </a:t>
            </a:r>
            <a:r>
              <a:rPr lang="th-TH" dirty="0"/>
              <a:t>ได้เกิดการทรยศได้ทำฆ่าผู้นำการออกสำรวจและได้หนีไปกับกลุ่มโจรสลัดอวกาศเพื่อเหตุผลบางอย่าง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B0CEC-D98E-466E-A08E-07476F7A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68" y="2684254"/>
            <a:ext cx="4322403" cy="24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56D-FAEA-4855-B7FB-2DA5C50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เนื้อเรื่อง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E49F-B393-43D6-A560-F2D71C98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125" y="2647506"/>
            <a:ext cx="4389471" cy="3228361"/>
          </a:xfrm>
        </p:spPr>
        <p:txBody>
          <a:bodyPr/>
          <a:lstStyle/>
          <a:p>
            <a:r>
              <a:rPr lang="en-US" dirty="0"/>
              <a:t>John </a:t>
            </a:r>
            <a:r>
              <a:rPr lang="th-TH" dirty="0"/>
              <a:t>1 ใน ลูกเรือของกัปตัน </a:t>
            </a:r>
            <a:r>
              <a:rPr lang="en-US" dirty="0"/>
              <a:t>Roger </a:t>
            </a:r>
            <a:r>
              <a:rPr lang="th-TH" dirty="0"/>
              <a:t>ที่เสียชิวิตไป เกิดความแค้นในตัวคนทรยศเพราะ กัปตันเป็นผู้นำที่ดีและมีใจที่จะนำทุกคนผ่านอุปสรรคไปให้ได้ เขาจึงได้นำยานและลูกเรือบางส่วนไปตามล่าและจัดการพวกโจรสลัดอวกาศให้หมดสิ้น</a:t>
            </a:r>
            <a:endParaRPr lang="en-US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13273-1DB7-4DBF-A938-907527E0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9" y="2595317"/>
            <a:ext cx="5660019" cy="32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Diagram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th-TH" sz="2800" dirty="0"/>
              <a:t>เคลื่อนที่ ซ้าย ขวา </a:t>
            </a:r>
          </a:p>
          <a:p>
            <a:pPr marL="0" indent="0">
              <a:buNone/>
            </a:pPr>
            <a:r>
              <a:rPr lang="th-TH" sz="2800" dirty="0"/>
              <a:t>-การยิง ปล่อยกระสุน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4718198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>
              <a:buFontTx/>
              <a:buChar char="-"/>
            </a:pPr>
            <a:r>
              <a:rPr lang="th-TH" sz="2000" dirty="0"/>
              <a:t>ฆ่าศัตรู</a:t>
            </a:r>
          </a:p>
          <a:p>
            <a:pPr>
              <a:buFontTx/>
              <a:buChar char="-"/>
            </a:pPr>
            <a:r>
              <a:rPr lang="th-TH" sz="2000" dirty="0"/>
              <a:t>หลบศัตรู/สิ่งขีดขวาง</a:t>
            </a:r>
          </a:p>
          <a:p>
            <a:pPr>
              <a:buFontTx/>
              <a:buChar char="-"/>
            </a:pPr>
            <a:r>
              <a:rPr lang="th-TH" sz="2000" dirty="0"/>
              <a:t>จัดการศัตรูหมดเพื่อผ่านด่าน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7473802" y="2556932"/>
            <a:ext cx="35631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Experience</a:t>
            </a:r>
            <a:r>
              <a:rPr lang="en-US" sz="2800" b="1" dirty="0"/>
              <a:t>		</a:t>
            </a:r>
          </a:p>
          <a:p>
            <a:pPr marL="0" indent="0">
              <a:buNone/>
            </a:pPr>
            <a:r>
              <a:rPr lang="th-TH" sz="2100" dirty="0"/>
              <a:t>เอาชีวิตรอด   </a:t>
            </a:r>
          </a:p>
          <a:p>
            <a:pPr marL="0" indent="0">
              <a:buNone/>
            </a:pPr>
            <a:endParaRPr lang="th-TH" sz="2100" dirty="0"/>
          </a:p>
          <a:p>
            <a:pPr marL="0" indent="0">
              <a:buNone/>
            </a:pPr>
            <a:r>
              <a:rPr lang="th-TH" sz="2100" dirty="0"/>
              <a:t>ความตื่นเต้น </a:t>
            </a:r>
          </a:p>
          <a:p>
            <a:pPr marL="0" indent="0">
              <a:buNone/>
            </a:pPr>
            <a:r>
              <a:rPr lang="th-TH" sz="2100" dirty="0"/>
              <a:t>				ความแค้น</a:t>
            </a:r>
          </a:p>
          <a:p>
            <a:pPr marL="0" indent="0">
              <a:buNone/>
            </a:pPr>
            <a:r>
              <a:rPr lang="th-TH" sz="2100" dirty="0"/>
              <a:t> ความโกรธ</a:t>
            </a:r>
          </a:p>
          <a:p>
            <a:pPr>
              <a:buFontTx/>
              <a:buChar char="-"/>
            </a:pPr>
            <a:endParaRPr lang="th-TH" sz="2100" dirty="0"/>
          </a:p>
          <a:p>
            <a:pPr>
              <a:buFontTx/>
              <a:buChar char="-"/>
            </a:pPr>
            <a:endParaRPr lang="th-TH" sz="2100" dirty="0"/>
          </a:p>
          <a:p>
            <a:pPr marL="914400" lvl="2" indent="0">
              <a:buNone/>
            </a:pPr>
            <a:r>
              <a:rPr lang="th-TH" sz="2100" dirty="0"/>
              <a:t>	  สนุก </a:t>
            </a:r>
            <a:endParaRPr lang="en-US" sz="21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cxnSp>
        <p:nvCxnSpPr>
          <p:cNvPr id="12" name="ตัวเชื่อมต่อหักมุม 11"/>
          <p:cNvCxnSpPr/>
          <p:nvPr/>
        </p:nvCxnSpPr>
        <p:spPr>
          <a:xfrm>
            <a:off x="3481137" y="3449053"/>
            <a:ext cx="1237061" cy="32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หักมุม 13"/>
          <p:cNvCxnSpPr/>
          <p:nvPr/>
        </p:nvCxnSpPr>
        <p:spPr>
          <a:xfrm flipV="1">
            <a:off x="3481137" y="3272589"/>
            <a:ext cx="1237061" cy="770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flipV="1">
            <a:off x="8293768" y="4216400"/>
            <a:ext cx="930443" cy="32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>
            <a:off x="7860632" y="3272589"/>
            <a:ext cx="0" cy="3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H="1">
            <a:off x="9224211" y="4331368"/>
            <a:ext cx="481263" cy="9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>
            <a:off x="8293768" y="3930316"/>
            <a:ext cx="737937" cy="13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/>
              <a:t>art by paint 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FEC46-E6B6-4ECA-A106-65550140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66" y="3088001"/>
            <a:ext cx="5303232" cy="296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438DA-4861-4CB3-93C3-32B42929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0" y="2853893"/>
            <a:ext cx="4638734" cy="29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297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 New</vt:lpstr>
      <vt:lpstr>Arial</vt:lpstr>
      <vt:lpstr>Cordia New</vt:lpstr>
      <vt:lpstr>Garamond</vt:lpstr>
      <vt:lpstr>Organic</vt:lpstr>
      <vt:lpstr>Outer Space</vt:lpstr>
      <vt:lpstr>กลุ่มที่ 21 เบสิค  </vt:lpstr>
      <vt:lpstr>รูปแบบของเกม</vt:lpstr>
      <vt:lpstr>เนื้อเรื่อง</vt:lpstr>
      <vt:lpstr>เนื้อเรื่อง</vt:lpstr>
      <vt:lpstr>เนื้อเรื่อง</vt:lpstr>
      <vt:lpstr>การควบคุม</vt:lpstr>
      <vt:lpstr>AGE Diagram </vt:lpstr>
      <vt:lpstr>Concept art by paint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Admin</cp:lastModifiedBy>
  <cp:revision>17</cp:revision>
  <dcterms:created xsi:type="dcterms:W3CDTF">2017-11-08T14:19:36Z</dcterms:created>
  <dcterms:modified xsi:type="dcterms:W3CDTF">2017-11-16T11:58:23Z</dcterms:modified>
</cp:coreProperties>
</file>