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6FFD3-5F3D-4786-9707-F4980E355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Enterprise ship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8707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กลุ่มที่ 21 </a:t>
            </a:r>
            <a:r>
              <a:rPr lang="th-TH" dirty="0" err="1"/>
              <a:t>เบสิค</a:t>
            </a:r>
            <a:r>
              <a:rPr lang="th-TH" dirty="0"/>
              <a:t/>
            </a:r>
            <a:br>
              <a:rPr lang="th-TH" dirty="0"/>
            </a:br>
            <a:r>
              <a:rPr lang="th-TH" dirty="0" smtClean="0"/>
              <a:t>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สมาชิก</a:t>
            </a:r>
          </a:p>
          <a:p>
            <a:pPr>
              <a:buFont typeface="+mj-lt"/>
              <a:buAutoNum type="arabicPeriod"/>
            </a:pPr>
            <a:r>
              <a:rPr lang="th-TH" dirty="0" smtClean="0"/>
              <a:t>สมาชิก </a:t>
            </a:r>
            <a:r>
              <a:rPr lang="th-TH" dirty="0"/>
              <a:t>593021486-6 นาย </a:t>
            </a:r>
            <a:r>
              <a:rPr lang="th-TH" dirty="0" err="1"/>
              <a:t>ปวรุตม์</a:t>
            </a:r>
            <a:r>
              <a:rPr lang="th-TH" dirty="0"/>
              <a:t> พุทธทองศรี </a:t>
            </a:r>
          </a:p>
          <a:p>
            <a:pPr>
              <a:buFont typeface="+mj-lt"/>
              <a:buAutoNum type="arabicPeriod"/>
            </a:pPr>
            <a:r>
              <a:rPr lang="th-TH" dirty="0"/>
              <a:t>593021478-5 นาย </a:t>
            </a:r>
            <a:r>
              <a:rPr lang="th-TH" dirty="0" err="1"/>
              <a:t>ณัฐ</a:t>
            </a:r>
            <a:r>
              <a:rPr lang="th-TH" dirty="0"/>
              <a:t>นนท์ พลอยหวังบุญ </a:t>
            </a:r>
          </a:p>
          <a:p>
            <a:pPr>
              <a:buFont typeface="+mj-lt"/>
              <a:buAutoNum type="arabicPeriod"/>
            </a:pPr>
            <a:r>
              <a:rPr lang="th-TH" dirty="0"/>
              <a:t>593020975-6 นาย </a:t>
            </a:r>
            <a:r>
              <a:rPr lang="th-TH" dirty="0" err="1"/>
              <a:t>ศุภ</a:t>
            </a:r>
            <a:r>
              <a:rPr lang="th-TH" dirty="0"/>
              <a:t>โชค </a:t>
            </a:r>
            <a:r>
              <a:rPr lang="th-TH" dirty="0" err="1"/>
              <a:t>กัญญ</a:t>
            </a:r>
            <a:r>
              <a:rPr lang="th-TH" dirty="0"/>
              <a:t>พันธ์ </a:t>
            </a:r>
          </a:p>
          <a:p>
            <a:pPr>
              <a:buFont typeface="+mj-lt"/>
              <a:buAutoNum type="arabicPeriod"/>
            </a:pPr>
            <a:r>
              <a:rPr lang="th-TH" dirty="0"/>
              <a:t>593020961-7 นาย </a:t>
            </a:r>
            <a:r>
              <a:rPr lang="th-TH" dirty="0" err="1"/>
              <a:t>พัทธ</a:t>
            </a:r>
            <a:r>
              <a:rPr lang="th-TH" dirty="0"/>
              <a:t>กานต์ รัตนาไลย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423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7B6C43-D224-4347-91A9-7CCB8927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เนื้อเรื่อง </a:t>
            </a:r>
            <a:r>
              <a:rPr lang="en-US" dirty="0"/>
              <a:t>: </a:t>
            </a:r>
            <a:r>
              <a:rPr lang="th-TH" dirty="0"/>
              <a:t>กลุ่มเอ็นเตอร์ไพรส์จะเข้าวาร์ป แต่ดันเจออุปสรรค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477454D-2779-4C4C-81C7-7DA24FD9C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357" y="2683418"/>
            <a:ext cx="3810000" cy="2695575"/>
          </a:xfrm>
        </p:spPr>
      </p:pic>
    </p:spTree>
    <p:extLst>
      <p:ext uri="{BB962C8B-B14F-4D97-AF65-F5344CB8AC3E}">
        <p14:creationId xmlns:p14="http://schemas.microsoft.com/office/powerpoint/2010/main" val="41295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FAFBE-7921-43C3-BB8D-B4FE92A8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การควบคุม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0446DE8-35CB-45BC-B0E3-BE6A7CC61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033" y="2893202"/>
            <a:ext cx="4165079" cy="284444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3806818-BC50-459E-9BDA-2EB50A5A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3985367"/>
            <a:ext cx="1519628" cy="14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0886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C5300-03A2-48F5-AFEF-EE3A6DA2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A8B1F6-38FE-4EF2-9876-16796ED7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2755604" cy="331893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Actions		</a:t>
            </a:r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en-US" sz="2800" b="1" dirty="0"/>
              <a:t> </a:t>
            </a:r>
            <a:r>
              <a:rPr lang="en-US" sz="2000" dirty="0"/>
              <a:t>Move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24B3CBA-CA43-470C-B9BB-082F60233ACF}"/>
              </a:ext>
            </a:extLst>
          </p:cNvPr>
          <p:cNvSpPr txBox="1">
            <a:spLocks/>
          </p:cNvSpPr>
          <p:nvPr/>
        </p:nvSpPr>
        <p:spPr>
          <a:xfrm>
            <a:off x="6096000" y="2556932"/>
            <a:ext cx="275560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Gameplay </a:t>
            </a:r>
            <a:r>
              <a:rPr lang="en-US" sz="2800" b="1" dirty="0"/>
              <a:t>		</a:t>
            </a:r>
          </a:p>
          <a:p>
            <a:pPr marL="0" indent="0">
              <a:buNone/>
            </a:pPr>
            <a:r>
              <a:rPr lang="en-US" sz="2000" dirty="0"/>
              <a:t>- Kill enemy/target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8D8862-90A9-46CC-BF76-6079EDFE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art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AB4DDC0-EC83-4993-BF78-8FCAE08A1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5898444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7AC456-C64F-4F44-9A09-3E377FCB9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4" y="2831044"/>
            <a:ext cx="4927594" cy="27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8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ABC1E-5BE7-42DF-8FC0-6C46A4AB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56214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58</Words>
  <Application>Microsoft Office PowerPoint</Application>
  <PresentationFormat>แบบจอกว้าง</PresentationFormat>
  <Paragraphs>16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2" baseType="lpstr">
      <vt:lpstr>Angsana New</vt:lpstr>
      <vt:lpstr>Arial</vt:lpstr>
      <vt:lpstr>Cordia New</vt:lpstr>
      <vt:lpstr>Garamond</vt:lpstr>
      <vt:lpstr>Organic</vt:lpstr>
      <vt:lpstr>Enterprise ship</vt:lpstr>
      <vt:lpstr>กลุ่มที่ 21 เบสิค  </vt:lpstr>
      <vt:lpstr>เนื้อเรื่อง : กลุ่มเอ็นเตอร์ไพรส์จะเข้าวาร์ป แต่ดันเจออุปสรรค</vt:lpstr>
      <vt:lpstr>การควบคุม</vt:lpstr>
      <vt:lpstr>Gameplay </vt:lpstr>
      <vt:lpstr>Concept art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ship</dc:title>
  <dc:creator>Admin</dc:creator>
  <cp:lastModifiedBy>CSITGIS</cp:lastModifiedBy>
  <cp:revision>5</cp:revision>
  <dcterms:created xsi:type="dcterms:W3CDTF">2017-11-08T14:19:36Z</dcterms:created>
  <dcterms:modified xsi:type="dcterms:W3CDTF">2017-11-09T06:44:43Z</dcterms:modified>
</cp:coreProperties>
</file>