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613A-49BB-4958-695F-FCC87CA8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B8903-FE06-AAA1-F69A-17CCF06D5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D4D4-2238-48F1-7811-F9C7C32C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1C98-CDF5-1391-08B2-520F119A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FD4D-F55E-8AF9-FC8C-5EACCD4B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E985-48DF-C4B0-1F57-CC3380D0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FF78-B78A-584F-A4F1-10B0CC5F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13AA9-CFE2-C165-9192-181EBDF6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1513-8883-9E64-F23D-E7525348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9AAD-5742-7CE6-8F04-379EA19C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F6F94-C6EA-F82B-C9ED-FAA6E6A8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344E4-CE7F-A87A-C512-6BB5E19B8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9BD2-F1E4-5CC2-D630-E7B318EB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7ABD-63FA-3650-8BD7-D007604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9892-182E-3D6B-A656-8A18F860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B5B-7E5B-8E6B-0249-EA76BFF6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1AE15-F831-2FD8-2003-7FA39F32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1240-AD64-58D7-A0C6-ECCEDB3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17CB-955D-26B5-F809-1C96A3C7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5C5F-5ADE-3E50-9EA0-F4297C26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E1BE-6894-993F-63D1-6563AAB6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5D58-C811-5399-16E2-9FBE43E6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C4E8-8A8E-0F59-5F74-BA271952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39CA7-D06F-8776-AAD4-5D5C589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B423-F50C-4CBD-04DA-FC51367F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3D9C-0FAB-3A28-9923-5E21DBDB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E37D-2479-24E0-62AF-EC17DFE2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BD650-11DD-96F5-6E9B-87E967C8D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018C-D9E6-C1F9-955B-3376152F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B405-6849-7C51-8536-76B4A420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D6B5E-CA1C-7ACC-458F-3098B152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D63C-FC98-8847-2A05-EE4B55A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5AE6-AE00-B954-D30C-E38A733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AA980-E576-55F4-9A51-3B765788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9780-9ABA-911D-95AA-EEBE42405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49BAF-FE58-DDBC-E06C-63E7A2BC4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2086B-7B79-7083-A168-88A82D56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9446-D1D5-8137-7C1D-92177144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DEA74-CB24-7914-FCFE-64C80C52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BA9B-0FD1-FA46-9FEE-CFA5CED5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347C7-03B1-A20A-1C29-72F9201D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FB893-8D18-6432-24E6-193987AA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BC6DF-5C4D-79CA-A62B-5AD37067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92C6F-1719-3DD1-B566-FA4CD382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A8509-B8D9-9906-3175-3F32DBC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5898F-B6D4-50F5-5AA9-4E361B9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0CB7-9065-DF62-BB5B-25A1582A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5D33-E103-3E01-0906-8879C0B6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A33F5-C0CC-01E9-6255-27D7E433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6948-48E6-E1B3-B06E-5FFE8AB3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FD4D-7BB1-5B90-8EC9-9C0433AD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CC125-0F05-587C-B36E-76FF63C3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728B-EFEA-75D3-E25F-62AB11E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95D2E-158B-98DC-EB46-1C62B1B6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53AF3-8625-7790-A5B5-6CF332BDB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D70C8-3EE7-E93C-C519-A97747B8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75F4-3014-CE8D-5B04-87DC6548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0C37-37FA-8F9B-7CB6-E7C34952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419F9-2F3A-8B37-B653-BD905CA4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BDCA-9FC7-946C-1CAA-665E98228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29F63-974A-BCD9-B9E8-E753F533E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72B08-B857-4F5E-891D-36523F6DE87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5EA0-3BEC-0434-E4B3-B19466A1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2696-B65C-5CA7-2335-E150DD64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8C122-7A5F-453C-B8A4-F99C3C07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AF0B76-F9A0-E0E4-11DB-ACE112F0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24564"/>
              </p:ext>
            </p:extLst>
          </p:nvPr>
        </p:nvGraphicFramePr>
        <p:xfrm>
          <a:off x="1295400" y="745590"/>
          <a:ext cx="9601200" cy="2489982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45057184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38713764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605866387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77486574"/>
                    </a:ext>
                  </a:extLst>
                </a:gridCol>
              </a:tblGrid>
              <a:tr h="65627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H/W spec​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Pin count in the device​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Minimum antenna required for Data​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required for GPS​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  <a:p>
                      <a:pPr algn="l" fontAlgn="base"/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24720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5G Modem 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4​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096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For each, 4G Modem​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3​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9963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Wi-Fi 2.4Ghz​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95591"/>
                  </a:ext>
                </a:extLst>
              </a:tr>
              <a:tr h="4584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Wi-Fi 5Ghz​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162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835076E-03A1-F1F0-AC96-26D67F5C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01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FDE5E7C-6C84-9259-E886-3683CD188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754457"/>
              </p:ext>
            </p:extLst>
          </p:nvPr>
        </p:nvGraphicFramePr>
        <p:xfrm>
          <a:off x="1295400" y="3342626"/>
          <a:ext cx="9601200" cy="2165196"/>
        </p:xfrm>
        <a:graphic>
          <a:graphicData uri="http://schemas.openxmlformats.org/drawingml/2006/table">
            <a:tbl>
              <a:tblPr/>
              <a:tblGrid>
                <a:gridCol w="2404403">
                  <a:extLst>
                    <a:ext uri="{9D8B030D-6E8A-4147-A177-3AD203B41FA5}">
                      <a16:colId xmlns:a16="http://schemas.microsoft.com/office/drawing/2014/main" val="3464598981"/>
                    </a:ext>
                  </a:extLst>
                </a:gridCol>
                <a:gridCol w="4797083">
                  <a:extLst>
                    <a:ext uri="{9D8B030D-6E8A-4147-A177-3AD203B41FA5}">
                      <a16:colId xmlns:a16="http://schemas.microsoft.com/office/drawing/2014/main" val="1000847308"/>
                    </a:ext>
                  </a:extLst>
                </a:gridCol>
                <a:gridCol w="2399714">
                  <a:extLst>
                    <a:ext uri="{9D8B030D-6E8A-4147-A177-3AD203B41FA5}">
                      <a16:colId xmlns:a16="http://schemas.microsoft.com/office/drawing/2014/main" val="372782771"/>
                    </a:ext>
                  </a:extLst>
                </a:gridCol>
              </a:tblGrid>
              <a:tr h="541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Config 1 (One 5G, One 4G, 1 Wi-Fi)​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Count​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GPS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087659"/>
                  </a:ext>
                </a:extLst>
              </a:tr>
              <a:tr h="541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5G Modem 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3  (one antenna slot will be unused)​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23095"/>
                  </a:ext>
                </a:extLst>
              </a:tr>
              <a:tr h="541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4G Modem​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53401"/>
                  </a:ext>
                </a:extLst>
              </a:tr>
              <a:tr h="5412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Wi-Fi 5GHz / 2.4GHz​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3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656124-A335-8FB0-7BED-50C3E1BC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92875"/>
              </p:ext>
            </p:extLst>
          </p:nvPr>
        </p:nvGraphicFramePr>
        <p:xfrm>
          <a:off x="1295401" y="845209"/>
          <a:ext cx="9615486" cy="2252004"/>
        </p:xfrm>
        <a:graphic>
          <a:graphicData uri="http://schemas.openxmlformats.org/drawingml/2006/table">
            <a:tbl>
              <a:tblPr/>
              <a:tblGrid>
                <a:gridCol w="3205162">
                  <a:extLst>
                    <a:ext uri="{9D8B030D-6E8A-4147-A177-3AD203B41FA5}">
                      <a16:colId xmlns:a16="http://schemas.microsoft.com/office/drawing/2014/main" val="2351940312"/>
                    </a:ext>
                  </a:extLst>
                </a:gridCol>
                <a:gridCol w="3205162">
                  <a:extLst>
                    <a:ext uri="{9D8B030D-6E8A-4147-A177-3AD203B41FA5}">
                      <a16:colId xmlns:a16="http://schemas.microsoft.com/office/drawing/2014/main" val="2014102468"/>
                    </a:ext>
                  </a:extLst>
                </a:gridCol>
                <a:gridCol w="3205162">
                  <a:extLst>
                    <a:ext uri="{9D8B030D-6E8A-4147-A177-3AD203B41FA5}">
                      <a16:colId xmlns:a16="http://schemas.microsoft.com/office/drawing/2014/main" val="2089141628"/>
                    </a:ext>
                  </a:extLst>
                </a:gridCol>
              </a:tblGrid>
              <a:tr h="563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i="0" baseline="0" dirty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Config 2 (One 5G and 2 Wi-Fi)​</a:t>
                      </a:r>
                      <a:endParaRPr lang="en-US" sz="1400" b="1" i="0" baseline="0" dirty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Count​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GPS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1945"/>
                  </a:ext>
                </a:extLst>
              </a:tr>
              <a:tr h="563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5G Modem 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3 (one antenna slot will be unused)​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379420"/>
                  </a:ext>
                </a:extLst>
              </a:tr>
              <a:tr h="563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Wi-Fi 5GHz​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20364"/>
                  </a:ext>
                </a:extLst>
              </a:tr>
              <a:tr h="563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Wi-Fi 2.4GHz​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505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B28430-5F21-061D-E670-E6F03A06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9707"/>
              </p:ext>
            </p:extLst>
          </p:nvPr>
        </p:nvGraphicFramePr>
        <p:xfrm>
          <a:off x="1281112" y="3291841"/>
          <a:ext cx="9629775" cy="2738235"/>
        </p:xfrm>
        <a:graphic>
          <a:graphicData uri="http://schemas.openxmlformats.org/drawingml/2006/table">
            <a:tbl>
              <a:tblPr/>
              <a:tblGrid>
                <a:gridCol w="3209925">
                  <a:extLst>
                    <a:ext uri="{9D8B030D-6E8A-4147-A177-3AD203B41FA5}">
                      <a16:colId xmlns:a16="http://schemas.microsoft.com/office/drawing/2014/main" val="2793606077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3663164343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378714156"/>
                    </a:ext>
                  </a:extLst>
                </a:gridCol>
              </a:tblGrid>
              <a:tr h="5476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Config 2 (Two 4G and 2 Wi-Fi)​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 dirty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Count​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highlight>
                            <a:srgbClr val="87C143"/>
                          </a:highlight>
                          <a:latin typeface="Calibri" panose="020F0502020204030204" pitchFamily="34" charset="0"/>
                        </a:rPr>
                        <a:t>Antenna GPS 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highlight>
                          <a:srgbClr val="87C143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C1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86812"/>
                  </a:ext>
                </a:extLst>
              </a:tr>
              <a:tr h="5476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First 4G Modem 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1​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1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1794"/>
                  </a:ext>
                </a:extLst>
              </a:tr>
              <a:tr h="5476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Second 4G Modem​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0​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955675"/>
                  </a:ext>
                </a:extLst>
              </a:tr>
              <a:tr h="5476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Wi-Fi 5GHz​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rgbClr val="747994"/>
                          </a:solidFill>
                          <a:effectLst/>
                          <a:highlight>
                            <a:srgbClr val="D9E9CF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>
                        <a:solidFill>
                          <a:srgbClr val="747994"/>
                        </a:solidFill>
                        <a:effectLst/>
                        <a:highlight>
                          <a:srgbClr val="D9E9CF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568695"/>
                  </a:ext>
                </a:extLst>
              </a:tr>
              <a:tr h="5476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Wi-Fi 2.4GHz​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2​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 dirty="0">
                          <a:solidFill>
                            <a:srgbClr val="747994"/>
                          </a:solidFill>
                          <a:effectLst/>
                          <a:highlight>
                            <a:srgbClr val="EDF4E9"/>
                          </a:highlight>
                          <a:latin typeface="Calibri" panose="020F0502020204030204" pitchFamily="34" charset="0"/>
                        </a:rPr>
                        <a:t>N/A​</a:t>
                      </a:r>
                      <a:endParaRPr lang="en-US" b="0" i="0" dirty="0">
                        <a:solidFill>
                          <a:srgbClr val="747994"/>
                        </a:solidFill>
                        <a:effectLst/>
                        <a:highlight>
                          <a:srgbClr val="EDF4E9"/>
                        </a:highlight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860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8B6F671-F753-094A-37E9-4BBCCDEFA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097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3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6A504EAF31F4D8598CAD1201DC5DA" ma:contentTypeVersion="16" ma:contentTypeDescription="Create a new document." ma:contentTypeScope="" ma:versionID="39a917ebc1ec949171242510e46eef68">
  <xsd:schema xmlns:xsd="http://www.w3.org/2001/XMLSchema" xmlns:xs="http://www.w3.org/2001/XMLSchema" xmlns:p="http://schemas.microsoft.com/office/2006/metadata/properties" xmlns:ns3="371af755-4aa8-47e8-a955-710b21c1fade" xmlns:ns4="42b83d5a-c6c2-4e3d-a0e9-fc65abca5ab7" targetNamespace="http://schemas.microsoft.com/office/2006/metadata/properties" ma:root="true" ma:fieldsID="20842e59908bc9940e0b24ff11ec2512" ns3:_="" ns4:_="">
    <xsd:import namespace="371af755-4aa8-47e8-a955-710b21c1fade"/>
    <xsd:import namespace="42b83d5a-c6c2-4e3d-a0e9-fc65abca5a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af755-4aa8-47e8-a955-710b21c1fa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b83d5a-c6c2-4e3d-a0e9-fc65abca5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b83d5a-c6c2-4e3d-a0e9-fc65abca5ab7" xsi:nil="true"/>
  </documentManagement>
</p:properties>
</file>

<file path=customXml/itemProps1.xml><?xml version="1.0" encoding="utf-8"?>
<ds:datastoreItem xmlns:ds="http://schemas.openxmlformats.org/officeDocument/2006/customXml" ds:itemID="{8B7D4833-FA03-4511-ADB3-F288F87BD0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1af755-4aa8-47e8-a955-710b21c1fade"/>
    <ds:schemaRef ds:uri="42b83d5a-c6c2-4e3d-a0e9-fc65abca5a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5AF53-88BD-4C0B-844C-6F8A648CCE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84B54-D919-45B5-9C69-857F4A7E28B1}">
  <ds:schemaRefs>
    <ds:schemaRef ds:uri="42b83d5a-c6c2-4e3d-a0e9-fc65abca5ab7"/>
    <ds:schemaRef ds:uri="http://schemas.microsoft.com/office/2006/documentManagement/types"/>
    <ds:schemaRef ds:uri="http://purl.org/dc/elements/1.1/"/>
    <ds:schemaRef ds:uri="http://schemas.microsoft.com/office/2006/metadata/properties"/>
    <ds:schemaRef ds:uri="371af755-4aa8-47e8-a955-710b21c1fad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Venugopal Reddy</dc:creator>
  <cp:lastModifiedBy>Venugopal Reddy</cp:lastModifiedBy>
  <cp:revision>3</cp:revision>
  <dcterms:created xsi:type="dcterms:W3CDTF">2024-05-17T18:01:27Z</dcterms:created>
  <dcterms:modified xsi:type="dcterms:W3CDTF">2024-05-17T18:20:28Z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0x01010022E6A504EAF31F4D8598CAD1201DC5DA</vt:lpwstr>
  </property>
</Properties>
</file>