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BattleShip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BattleShip?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player is each player’s board look similar  the picture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 the bottom are your ships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Top is where you see all of your hits and misses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Notice it is</a:t>
            </a:r>
            <a:r>
              <a:rPr lang="en"/>
              <a:t> a grid layout on. What does this remind you of?</a:t>
            </a:r>
          </a:p>
        </p:txBody>
      </p:sp>
      <p:pic>
        <p:nvPicPr>
          <p:cNvPr descr="Related image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4371825" cy="37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will our BattleShip differ?	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 empty board will be filled with #.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Ships will be represented with 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Hits will be represented with X.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Misses will be represented with 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can we achieve this </a:t>
            </a:r>
            <a:r>
              <a:rPr lang="en"/>
              <a:t>criteria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Grid System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now we should know that a 2D char array is needed for this project!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Does anyone have any idea how we will prompt the user to choose a certain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we were to use an x and y coordinate system would would represent rows and </a:t>
            </a:r>
            <a:r>
              <a:rPr lang="en"/>
              <a:t>which</a:t>
            </a:r>
            <a:r>
              <a:rPr lang="en"/>
              <a:t> would represent columns?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Play!!!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