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1"/>
  </p:notesMasterIdLst>
  <p:sldIdLst>
    <p:sldId id="256" r:id="rId2"/>
    <p:sldId id="259" r:id="rId3"/>
    <p:sldId id="271" r:id="rId4"/>
    <p:sldId id="270"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5" r:id="rId18"/>
    <p:sldId id="284" r:id="rId19"/>
    <p:sldId id="286" r:id="rId20"/>
    <p:sldId id="268" r:id="rId21"/>
    <p:sldId id="261" r:id="rId22"/>
    <p:sldId id="262" r:id="rId23"/>
    <p:sldId id="263" r:id="rId24"/>
    <p:sldId id="264" r:id="rId25"/>
    <p:sldId id="265" r:id="rId26"/>
    <p:sldId id="266" r:id="rId27"/>
    <p:sldId id="267" r:id="rId28"/>
    <p:sldId id="287" r:id="rId29"/>
    <p:sldId id="269"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39"/>
    <p:restoredTop sz="87530" autoAdjust="0"/>
  </p:normalViewPr>
  <p:slideViewPr>
    <p:cSldViewPr snapToGrid="0" snapToObjects="1">
      <p:cViewPr varScale="1">
        <p:scale>
          <a:sx n="123" d="100"/>
          <a:sy n="123" d="100"/>
        </p:scale>
        <p:origin x="7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9204718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62045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66098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27798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23375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10686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481944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886288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0363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71815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94254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29408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08330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1299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6048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1041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7764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87757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78003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383852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062471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719982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997273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99526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606502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86841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84169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82414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09647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37004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ortada">
    <p:bg>
      <p:bgPr>
        <a:solidFill>
          <a:srgbClr val="000078"/>
        </a:solidFill>
        <a:effectLst/>
      </p:bgPr>
    </p:bg>
    <p:spTree>
      <p:nvGrpSpPr>
        <p:cNvPr id="1" name="Shape 14"/>
        <p:cNvGrpSpPr/>
        <p:nvPr/>
      </p:nvGrpSpPr>
      <p:grpSpPr>
        <a:xfrm>
          <a:off x="0" y="0"/>
          <a:ext cx="0" cy="0"/>
          <a:chOff x="0" y="0"/>
          <a:chExt cx="0" cy="0"/>
        </a:xfrm>
      </p:grpSpPr>
      <p:sp>
        <p:nvSpPr>
          <p:cNvPr id="15" name="Shape 15"/>
          <p:cNvSpPr/>
          <p:nvPr/>
        </p:nvSpPr>
        <p:spPr>
          <a:xfrm>
            <a:off x="-11600" y="-11600"/>
            <a:ext cx="9144000" cy="5155200"/>
          </a:xfrm>
          <a:prstGeom prst="rect">
            <a:avLst/>
          </a:prstGeom>
          <a:solidFill>
            <a:srgbClr val="000078"/>
          </a:solidFill>
          <a:ln>
            <a:noFill/>
          </a:ln>
        </p:spPr>
        <p:txBody>
          <a:bodyPr lIns="91425" tIns="91425" rIns="91425" bIns="91425" anchor="ctr" anchorCtr="0">
            <a:noAutofit/>
          </a:bodyPr>
          <a:lstStyle/>
          <a:p>
            <a:pPr lvl="0">
              <a:spcBef>
                <a:spcPts val="0"/>
              </a:spcBef>
              <a:buNone/>
            </a:pPr>
            <a:endParaRPr/>
          </a:p>
        </p:txBody>
      </p:sp>
      <p:pic>
        <p:nvPicPr>
          <p:cNvPr id="16" name="Shape 16"/>
          <p:cNvPicPr preferRelativeResize="0"/>
          <p:nvPr/>
        </p:nvPicPr>
        <p:blipFill rotWithShape="1">
          <a:blip r:embed="rId2">
            <a:alphaModFix/>
          </a:blip>
          <a:srcRect/>
          <a:stretch/>
        </p:blipFill>
        <p:spPr>
          <a:xfrm>
            <a:off x="220299" y="233225"/>
            <a:ext cx="913800" cy="688200"/>
          </a:xfrm>
          <a:prstGeom prst="rect">
            <a:avLst/>
          </a:prstGeom>
          <a:noFill/>
          <a:ln>
            <a:noFill/>
          </a:ln>
        </p:spPr>
      </p:pic>
      <p:pic>
        <p:nvPicPr>
          <p:cNvPr id="17" name="Shape 17"/>
          <p:cNvPicPr preferRelativeResize="0"/>
          <p:nvPr/>
        </p:nvPicPr>
        <p:blipFill rotWithShape="1">
          <a:blip r:embed="rId3">
            <a:alphaModFix/>
          </a:blip>
          <a:srcRect r="-11731" b="-11731"/>
          <a:stretch/>
        </p:blipFill>
        <p:spPr>
          <a:xfrm>
            <a:off x="1210674" y="316499"/>
            <a:ext cx="1436999" cy="359400"/>
          </a:xfrm>
          <a:prstGeom prst="rect">
            <a:avLst/>
          </a:prstGeom>
          <a:noFill/>
          <a:ln>
            <a:noFill/>
          </a:ln>
        </p:spPr>
      </p:pic>
      <p:sp>
        <p:nvSpPr>
          <p:cNvPr id="18" name="Shape 18"/>
          <p:cNvSpPr txBox="1">
            <a:spLocks noGrp="1"/>
          </p:cNvSpPr>
          <p:nvPr>
            <p:ph type="title"/>
          </p:nvPr>
        </p:nvSpPr>
        <p:spPr>
          <a:xfrm>
            <a:off x="1134100" y="883025"/>
            <a:ext cx="7752300" cy="2538900"/>
          </a:xfrm>
          <a:prstGeom prst="rect">
            <a:avLst/>
          </a:prstGeom>
          <a:noFill/>
          <a:ln>
            <a:noFill/>
          </a:ln>
        </p:spPr>
        <p:txBody>
          <a:bodyPr lIns="91425" tIns="91425" rIns="91425" bIns="91425" anchor="t" anchorCtr="0"/>
          <a:lstStyle>
            <a:lvl1pPr lvl="0" rtl="0">
              <a:spcBef>
                <a:spcPts val="0"/>
              </a:spcBef>
              <a:buNone/>
              <a:defRPr sz="4800" b="1">
                <a:solidFill>
                  <a:srgbClr val="FFFFFF"/>
                </a:solidFill>
              </a:defRPr>
            </a:lvl1pPr>
            <a:lvl2pPr lvl="1" rtl="0">
              <a:spcBef>
                <a:spcPts val="0"/>
              </a:spcBef>
              <a:buNone/>
              <a:defRPr sz="3600"/>
            </a:lvl2pPr>
            <a:lvl3pPr lvl="2" rtl="0">
              <a:spcBef>
                <a:spcPts val="0"/>
              </a:spcBef>
              <a:buNone/>
              <a:defRPr sz="3600"/>
            </a:lvl3pPr>
            <a:lvl4pPr lvl="3" rtl="0">
              <a:spcBef>
                <a:spcPts val="0"/>
              </a:spcBef>
              <a:buNone/>
              <a:defRPr sz="3600"/>
            </a:lvl4pPr>
            <a:lvl5pPr lvl="4" rtl="0">
              <a:spcBef>
                <a:spcPts val="0"/>
              </a:spcBef>
              <a:buNone/>
              <a:defRPr sz="3600"/>
            </a:lvl5pPr>
            <a:lvl6pPr lvl="5" rtl="0">
              <a:spcBef>
                <a:spcPts val="0"/>
              </a:spcBef>
              <a:buNone/>
              <a:defRPr sz="3600"/>
            </a:lvl6pPr>
            <a:lvl7pPr lvl="6" rtl="0">
              <a:spcBef>
                <a:spcPts val="0"/>
              </a:spcBef>
              <a:buNone/>
              <a:defRPr sz="3600"/>
            </a:lvl7pPr>
            <a:lvl8pPr lvl="7" rtl="0">
              <a:spcBef>
                <a:spcPts val="0"/>
              </a:spcBef>
              <a:buNone/>
              <a:defRPr sz="3600"/>
            </a:lvl8pPr>
            <a:lvl9pPr lvl="8" rtl="0">
              <a:spcBef>
                <a:spcPts val="0"/>
              </a:spcBef>
              <a:buNone/>
              <a:defRPr sz="3600"/>
            </a:lvl9pPr>
          </a:lstStyle>
          <a:p>
            <a:r>
              <a:rPr lang="es-ES"/>
              <a:t>Haga clic para modificar el estilo de título del patrón</a:t>
            </a:r>
            <a:endParaRPr/>
          </a:p>
        </p:txBody>
      </p:sp>
      <p:sp>
        <p:nvSpPr>
          <p:cNvPr id="19" name="Shape 19"/>
          <p:cNvSpPr txBox="1">
            <a:spLocks noGrp="1"/>
          </p:cNvSpPr>
          <p:nvPr>
            <p:ph type="subTitle" idx="1"/>
          </p:nvPr>
        </p:nvSpPr>
        <p:spPr>
          <a:xfrm>
            <a:off x="1134100" y="3574325"/>
            <a:ext cx="7752300" cy="1300800"/>
          </a:xfrm>
          <a:prstGeom prst="rect">
            <a:avLst/>
          </a:prstGeom>
          <a:noFill/>
          <a:ln>
            <a:noFill/>
          </a:ln>
        </p:spPr>
        <p:txBody>
          <a:bodyPr lIns="91425" tIns="91425" rIns="91425" bIns="91425" anchor="t" anchorCtr="0"/>
          <a:lstStyle>
            <a:lvl1pPr lvl="0" rtl="0">
              <a:spcBef>
                <a:spcPts val="0"/>
              </a:spcBef>
              <a:buNone/>
              <a:defRPr sz="2400">
                <a:solidFill>
                  <a:srgbClr val="FFFFFF"/>
                </a:solidFill>
                <a:latin typeface="Georgia"/>
                <a:ea typeface="Georgia"/>
                <a:cs typeface="Georgia"/>
                <a:sym typeface="Georgia"/>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r>
              <a:rPr lang="es-ES"/>
              <a:t>Haga clic para modificar el estilo de subtítulo del patrón</a:t>
            </a:r>
            <a:endParaRPr/>
          </a:p>
        </p:txBody>
      </p:sp>
      <p:sp>
        <p:nvSpPr>
          <p:cNvPr id="20" name="Shape 20"/>
          <p:cNvSpPr/>
          <p:nvPr/>
        </p:nvSpPr>
        <p:spPr>
          <a:xfrm>
            <a:off x="220299" y="4830900"/>
            <a:ext cx="8666100" cy="441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b="0" i="0" u="none" strike="noStrike" cap="none">
              <a:solidFill>
                <a:srgbClr val="FFFFFF"/>
              </a:solidFill>
              <a:latin typeface="Calibri"/>
              <a:ea typeface="Calibri"/>
              <a:cs typeface="Calibri"/>
              <a:sym typeface="Calibri"/>
            </a:endParaRPr>
          </a:p>
        </p:txBody>
      </p:sp>
      <p:sp>
        <p:nvSpPr>
          <p:cNvPr id="21" name="Shape 21"/>
          <p:cNvSpPr/>
          <p:nvPr/>
        </p:nvSpPr>
        <p:spPr>
          <a:xfrm>
            <a:off x="1210251" y="877275"/>
            <a:ext cx="7676100" cy="441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b="0" i="0" u="none" strike="noStrike" cap="none">
              <a:solidFill>
                <a:srgbClr val="FFFFFF"/>
              </a:solidFill>
              <a:latin typeface="Calibri"/>
              <a:ea typeface="Calibri"/>
              <a:cs typeface="Calibri"/>
              <a:sym typeface="Calibri"/>
            </a:endParaRPr>
          </a:p>
        </p:txBody>
      </p:sp>
      <p:sp>
        <p:nvSpPr>
          <p:cNvPr id="22" name="Shape 22"/>
          <p:cNvSpPr/>
          <p:nvPr/>
        </p:nvSpPr>
        <p:spPr>
          <a:xfrm>
            <a:off x="1210251" y="243650"/>
            <a:ext cx="7676100" cy="441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b="0" i="0" u="none" strike="noStrike" cap="none">
              <a:solidFill>
                <a:srgbClr val="FFFFFF"/>
              </a:solidFill>
              <a:latin typeface="Calibri"/>
              <a:ea typeface="Calibri"/>
              <a:cs typeface="Calibri"/>
              <a:sym typeface="Calibri"/>
            </a:endParaRPr>
          </a:p>
        </p:txBody>
      </p:sp>
      <p:pic>
        <p:nvPicPr>
          <p:cNvPr id="23" name="Shape 23"/>
          <p:cNvPicPr preferRelativeResize="0"/>
          <p:nvPr/>
        </p:nvPicPr>
        <p:blipFill>
          <a:blip r:embed="rId4">
            <a:alphaModFix/>
          </a:blip>
          <a:stretch>
            <a:fillRect/>
          </a:stretch>
        </p:blipFill>
        <p:spPr>
          <a:xfrm>
            <a:off x="8488749" y="303450"/>
            <a:ext cx="380271" cy="809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Interior - 1 columna">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772475" y="648025"/>
            <a:ext cx="7470600" cy="781200"/>
          </a:xfrm>
          <a:prstGeom prst="rect">
            <a:avLst/>
          </a:prstGeom>
          <a:noFill/>
          <a:ln>
            <a:noFill/>
          </a:ln>
        </p:spPr>
        <p:txBody>
          <a:bodyPr lIns="91425" tIns="91425" rIns="91425" bIns="91425" anchor="t" anchorCtr="0"/>
          <a:lstStyle>
            <a:lvl1pPr lvl="0" rtl="0">
              <a:spcBef>
                <a:spcPts val="0"/>
              </a:spcBef>
              <a:buNone/>
              <a:defRPr sz="1900" b="1">
                <a:solidFill>
                  <a:srgbClr val="000078"/>
                </a:solidFill>
              </a:defRPr>
            </a:lvl1pPr>
            <a:lvl2pPr lvl="1" rtl="0">
              <a:spcBef>
                <a:spcPts val="0"/>
              </a:spcBef>
              <a:buNone/>
              <a:defRPr sz="3000"/>
            </a:lvl2pPr>
            <a:lvl3pPr lvl="2" rtl="0">
              <a:spcBef>
                <a:spcPts val="0"/>
              </a:spcBef>
              <a:buNone/>
              <a:defRPr sz="3000"/>
            </a:lvl3pPr>
            <a:lvl4pPr lvl="3" rtl="0">
              <a:spcBef>
                <a:spcPts val="0"/>
              </a:spcBef>
              <a:buNone/>
              <a:defRPr sz="3000"/>
            </a:lvl4pPr>
            <a:lvl5pPr lvl="4" rtl="0">
              <a:spcBef>
                <a:spcPts val="0"/>
              </a:spcBef>
              <a:buNone/>
              <a:defRPr sz="3000"/>
            </a:lvl5pPr>
            <a:lvl6pPr lvl="5" rtl="0">
              <a:spcBef>
                <a:spcPts val="0"/>
              </a:spcBef>
              <a:buNone/>
              <a:defRPr sz="3000"/>
            </a:lvl6pPr>
            <a:lvl7pPr lvl="6" rtl="0">
              <a:spcBef>
                <a:spcPts val="0"/>
              </a:spcBef>
              <a:buNone/>
              <a:defRPr sz="3000"/>
            </a:lvl7pPr>
            <a:lvl8pPr lvl="7" rtl="0">
              <a:spcBef>
                <a:spcPts val="0"/>
              </a:spcBef>
              <a:buNone/>
              <a:defRPr sz="3000"/>
            </a:lvl8pPr>
            <a:lvl9pPr lvl="8" rtl="0">
              <a:spcBef>
                <a:spcPts val="0"/>
              </a:spcBef>
              <a:buNone/>
              <a:defRPr sz="3000"/>
            </a:lvl9pPr>
          </a:lstStyle>
          <a:p>
            <a:r>
              <a:rPr lang="es-ES"/>
              <a:t>Haga clic para modificar el estilo de título del patrón</a:t>
            </a:r>
            <a:endParaRPr/>
          </a:p>
        </p:txBody>
      </p:sp>
      <p:sp>
        <p:nvSpPr>
          <p:cNvPr id="26" name="Shape 26"/>
          <p:cNvSpPr txBox="1">
            <a:spLocks noGrp="1"/>
          </p:cNvSpPr>
          <p:nvPr>
            <p:ph type="body" idx="1"/>
          </p:nvPr>
        </p:nvSpPr>
        <p:spPr>
          <a:xfrm>
            <a:off x="772475" y="1357100"/>
            <a:ext cx="6293700" cy="2902500"/>
          </a:xfrm>
          <a:prstGeom prst="rect">
            <a:avLst/>
          </a:prstGeom>
          <a:noFill/>
          <a:ln>
            <a:noFill/>
          </a:ln>
        </p:spPr>
        <p:txBody>
          <a:bodyPr lIns="91425" tIns="91425" rIns="91425" bIns="91425" anchor="t" anchorCtr="0"/>
          <a:lstStyle>
            <a:lvl1pPr lvl="0" rtl="0">
              <a:lnSpc>
                <a:spcPct val="115000"/>
              </a:lnSpc>
              <a:spcBef>
                <a:spcPts val="0"/>
              </a:spcBef>
              <a:buClr>
                <a:srgbClr val="000078"/>
              </a:buClr>
              <a:defRPr>
                <a:solidFill>
                  <a:srgbClr val="000078"/>
                </a:solidFill>
              </a:defRPr>
            </a:lvl1pPr>
            <a:lvl2pPr lvl="1" rtl="0">
              <a:lnSpc>
                <a:spcPct val="115000"/>
              </a:lnSpc>
              <a:spcBef>
                <a:spcPts val="0"/>
              </a:spcBef>
              <a:buClr>
                <a:srgbClr val="000078"/>
              </a:buClr>
              <a:defRPr>
                <a:solidFill>
                  <a:srgbClr val="000078"/>
                </a:solidFill>
              </a:defRPr>
            </a:lvl2pPr>
            <a:lvl3pPr lvl="2" rtl="0">
              <a:lnSpc>
                <a:spcPct val="115000"/>
              </a:lnSpc>
              <a:spcBef>
                <a:spcPts val="0"/>
              </a:spcBef>
              <a:buClr>
                <a:srgbClr val="000078"/>
              </a:buClr>
              <a:defRPr>
                <a:solidFill>
                  <a:srgbClr val="000078"/>
                </a:solidFill>
              </a:defRPr>
            </a:lvl3pPr>
            <a:lvl4pPr lvl="3" rtl="0">
              <a:lnSpc>
                <a:spcPct val="115000"/>
              </a:lnSpc>
              <a:spcBef>
                <a:spcPts val="0"/>
              </a:spcBef>
              <a:buClr>
                <a:srgbClr val="000078"/>
              </a:buClr>
              <a:defRPr>
                <a:solidFill>
                  <a:srgbClr val="000078"/>
                </a:solidFill>
              </a:defRPr>
            </a:lvl4pPr>
            <a:lvl5pPr lvl="4" rtl="0">
              <a:lnSpc>
                <a:spcPct val="115000"/>
              </a:lnSpc>
              <a:spcBef>
                <a:spcPts val="0"/>
              </a:spcBef>
              <a:buClr>
                <a:srgbClr val="000078"/>
              </a:buClr>
              <a:defRPr>
                <a:solidFill>
                  <a:srgbClr val="000078"/>
                </a:solidFill>
              </a:defRPr>
            </a:lvl5pPr>
            <a:lvl6pPr lvl="5" rtl="0">
              <a:lnSpc>
                <a:spcPct val="115000"/>
              </a:lnSpc>
              <a:spcBef>
                <a:spcPts val="0"/>
              </a:spcBef>
              <a:buClr>
                <a:srgbClr val="000078"/>
              </a:buClr>
              <a:defRPr>
                <a:solidFill>
                  <a:srgbClr val="000078"/>
                </a:solidFill>
              </a:defRPr>
            </a:lvl6pPr>
            <a:lvl7pPr lvl="6" rtl="0">
              <a:lnSpc>
                <a:spcPct val="115000"/>
              </a:lnSpc>
              <a:spcBef>
                <a:spcPts val="0"/>
              </a:spcBef>
              <a:buClr>
                <a:srgbClr val="000078"/>
              </a:buClr>
              <a:defRPr>
                <a:solidFill>
                  <a:srgbClr val="000078"/>
                </a:solidFill>
              </a:defRPr>
            </a:lvl7pPr>
            <a:lvl8pPr lvl="7" rtl="0">
              <a:lnSpc>
                <a:spcPct val="115000"/>
              </a:lnSpc>
              <a:spcBef>
                <a:spcPts val="0"/>
              </a:spcBef>
              <a:buClr>
                <a:srgbClr val="000078"/>
              </a:buClr>
              <a:defRPr>
                <a:solidFill>
                  <a:srgbClr val="000078"/>
                </a:solidFill>
              </a:defRPr>
            </a:lvl8pPr>
            <a:lvl9pPr lvl="8" rtl="0">
              <a:lnSpc>
                <a:spcPct val="115000"/>
              </a:lnSpc>
              <a:spcBef>
                <a:spcPts val="0"/>
              </a:spcBef>
              <a:buClr>
                <a:srgbClr val="000078"/>
              </a:buClr>
              <a:defRPr>
                <a:solidFill>
                  <a:srgbClr val="000078"/>
                </a:solidFill>
              </a:defRPr>
            </a:lvl9pPr>
          </a:lstStyle>
          <a:p>
            <a:pPr lvl="0"/>
            <a:r>
              <a:rPr lang="es-ES"/>
              <a:t>Haga clic para modificar los estilos de texto del patrón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Interior - 2 columnas">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772475" y="1357100"/>
            <a:ext cx="4008300" cy="3067500"/>
          </a:xfrm>
          <a:prstGeom prst="rect">
            <a:avLst/>
          </a:prstGeom>
          <a:noFill/>
          <a:ln>
            <a:noFill/>
          </a:ln>
        </p:spPr>
        <p:txBody>
          <a:bodyPr lIns="91425" tIns="91425" rIns="91425" bIns="91425" anchor="t" anchorCtr="0"/>
          <a:lstStyle>
            <a:lvl1pPr lvl="0" rtl="0">
              <a:lnSpc>
                <a:spcPct val="115000"/>
              </a:lnSpc>
              <a:spcBef>
                <a:spcPts val="0"/>
              </a:spcBef>
              <a:buClr>
                <a:srgbClr val="000078"/>
              </a:buClr>
              <a:defRPr>
                <a:solidFill>
                  <a:srgbClr val="000078"/>
                </a:solidFill>
              </a:defRPr>
            </a:lvl1pPr>
            <a:lvl2pPr lvl="1" rtl="0">
              <a:lnSpc>
                <a:spcPct val="115000"/>
              </a:lnSpc>
              <a:spcBef>
                <a:spcPts val="0"/>
              </a:spcBef>
              <a:buClr>
                <a:srgbClr val="000078"/>
              </a:buClr>
              <a:defRPr>
                <a:solidFill>
                  <a:srgbClr val="000078"/>
                </a:solidFill>
              </a:defRPr>
            </a:lvl2pPr>
            <a:lvl3pPr lvl="2" rtl="0">
              <a:lnSpc>
                <a:spcPct val="115000"/>
              </a:lnSpc>
              <a:spcBef>
                <a:spcPts val="0"/>
              </a:spcBef>
              <a:buClr>
                <a:srgbClr val="000078"/>
              </a:buClr>
              <a:defRPr>
                <a:solidFill>
                  <a:srgbClr val="000078"/>
                </a:solidFill>
              </a:defRPr>
            </a:lvl3pPr>
            <a:lvl4pPr lvl="3" rtl="0">
              <a:lnSpc>
                <a:spcPct val="115000"/>
              </a:lnSpc>
              <a:spcBef>
                <a:spcPts val="0"/>
              </a:spcBef>
              <a:buClr>
                <a:srgbClr val="000078"/>
              </a:buClr>
              <a:defRPr>
                <a:solidFill>
                  <a:srgbClr val="000078"/>
                </a:solidFill>
              </a:defRPr>
            </a:lvl4pPr>
            <a:lvl5pPr lvl="4" rtl="0">
              <a:lnSpc>
                <a:spcPct val="115000"/>
              </a:lnSpc>
              <a:spcBef>
                <a:spcPts val="0"/>
              </a:spcBef>
              <a:buClr>
                <a:srgbClr val="000078"/>
              </a:buClr>
              <a:defRPr>
                <a:solidFill>
                  <a:srgbClr val="000078"/>
                </a:solidFill>
              </a:defRPr>
            </a:lvl5pPr>
            <a:lvl6pPr lvl="5" rtl="0">
              <a:lnSpc>
                <a:spcPct val="115000"/>
              </a:lnSpc>
              <a:spcBef>
                <a:spcPts val="0"/>
              </a:spcBef>
              <a:buClr>
                <a:srgbClr val="000078"/>
              </a:buClr>
              <a:defRPr>
                <a:solidFill>
                  <a:srgbClr val="000078"/>
                </a:solidFill>
              </a:defRPr>
            </a:lvl6pPr>
            <a:lvl7pPr lvl="6" rtl="0">
              <a:lnSpc>
                <a:spcPct val="115000"/>
              </a:lnSpc>
              <a:spcBef>
                <a:spcPts val="0"/>
              </a:spcBef>
              <a:buClr>
                <a:srgbClr val="000078"/>
              </a:buClr>
              <a:defRPr>
                <a:solidFill>
                  <a:srgbClr val="000078"/>
                </a:solidFill>
              </a:defRPr>
            </a:lvl7pPr>
            <a:lvl8pPr lvl="7" rtl="0">
              <a:lnSpc>
                <a:spcPct val="115000"/>
              </a:lnSpc>
              <a:spcBef>
                <a:spcPts val="0"/>
              </a:spcBef>
              <a:buClr>
                <a:srgbClr val="000078"/>
              </a:buClr>
              <a:defRPr>
                <a:solidFill>
                  <a:srgbClr val="000078"/>
                </a:solidFill>
              </a:defRPr>
            </a:lvl8pPr>
            <a:lvl9pPr lvl="8" rtl="0">
              <a:lnSpc>
                <a:spcPct val="115000"/>
              </a:lnSpc>
              <a:spcBef>
                <a:spcPts val="0"/>
              </a:spcBef>
              <a:buClr>
                <a:srgbClr val="000078"/>
              </a:buClr>
              <a:defRPr>
                <a:solidFill>
                  <a:srgbClr val="000078"/>
                </a:solidFill>
              </a:defRPr>
            </a:lvl9pPr>
          </a:lstStyle>
          <a:p>
            <a:pPr lvl="0"/>
            <a:r>
              <a:rPr lang="es-ES"/>
              <a:t>Haga clic para modificar los estilos de texto del patrón</a:t>
            </a:r>
          </a:p>
        </p:txBody>
      </p:sp>
      <p:sp>
        <p:nvSpPr>
          <p:cNvPr id="29" name="Shape 29"/>
          <p:cNvSpPr txBox="1">
            <a:spLocks noGrp="1"/>
          </p:cNvSpPr>
          <p:nvPr>
            <p:ph type="body" idx="2"/>
          </p:nvPr>
        </p:nvSpPr>
        <p:spPr>
          <a:xfrm>
            <a:off x="4877425" y="1357100"/>
            <a:ext cx="4008300" cy="3067500"/>
          </a:xfrm>
          <a:prstGeom prst="rect">
            <a:avLst/>
          </a:prstGeom>
          <a:noFill/>
          <a:ln>
            <a:noFill/>
          </a:ln>
        </p:spPr>
        <p:txBody>
          <a:bodyPr lIns="91425" tIns="91425" rIns="91425" bIns="91425" anchor="t" anchorCtr="0"/>
          <a:lstStyle>
            <a:lvl1pPr lvl="0" rtl="0">
              <a:lnSpc>
                <a:spcPct val="115000"/>
              </a:lnSpc>
              <a:spcBef>
                <a:spcPts val="0"/>
              </a:spcBef>
              <a:buClr>
                <a:srgbClr val="000078"/>
              </a:buClr>
              <a:defRPr>
                <a:solidFill>
                  <a:srgbClr val="000078"/>
                </a:solidFill>
              </a:defRPr>
            </a:lvl1pPr>
            <a:lvl2pPr lvl="1" rtl="0">
              <a:lnSpc>
                <a:spcPct val="115000"/>
              </a:lnSpc>
              <a:spcBef>
                <a:spcPts val="0"/>
              </a:spcBef>
              <a:buClr>
                <a:srgbClr val="000078"/>
              </a:buClr>
              <a:defRPr>
                <a:solidFill>
                  <a:srgbClr val="000078"/>
                </a:solidFill>
              </a:defRPr>
            </a:lvl2pPr>
            <a:lvl3pPr lvl="2" rtl="0">
              <a:lnSpc>
                <a:spcPct val="115000"/>
              </a:lnSpc>
              <a:spcBef>
                <a:spcPts val="0"/>
              </a:spcBef>
              <a:buClr>
                <a:srgbClr val="000078"/>
              </a:buClr>
              <a:defRPr>
                <a:solidFill>
                  <a:srgbClr val="000078"/>
                </a:solidFill>
              </a:defRPr>
            </a:lvl3pPr>
            <a:lvl4pPr lvl="3" rtl="0">
              <a:lnSpc>
                <a:spcPct val="115000"/>
              </a:lnSpc>
              <a:spcBef>
                <a:spcPts val="0"/>
              </a:spcBef>
              <a:buClr>
                <a:srgbClr val="000078"/>
              </a:buClr>
              <a:defRPr>
                <a:solidFill>
                  <a:srgbClr val="000078"/>
                </a:solidFill>
              </a:defRPr>
            </a:lvl4pPr>
            <a:lvl5pPr lvl="4" rtl="0">
              <a:lnSpc>
                <a:spcPct val="115000"/>
              </a:lnSpc>
              <a:spcBef>
                <a:spcPts val="0"/>
              </a:spcBef>
              <a:buClr>
                <a:srgbClr val="000078"/>
              </a:buClr>
              <a:defRPr>
                <a:solidFill>
                  <a:srgbClr val="000078"/>
                </a:solidFill>
              </a:defRPr>
            </a:lvl5pPr>
            <a:lvl6pPr lvl="5" rtl="0">
              <a:lnSpc>
                <a:spcPct val="115000"/>
              </a:lnSpc>
              <a:spcBef>
                <a:spcPts val="0"/>
              </a:spcBef>
              <a:buClr>
                <a:srgbClr val="000078"/>
              </a:buClr>
              <a:defRPr>
                <a:solidFill>
                  <a:srgbClr val="000078"/>
                </a:solidFill>
              </a:defRPr>
            </a:lvl6pPr>
            <a:lvl7pPr lvl="6" rtl="0">
              <a:lnSpc>
                <a:spcPct val="115000"/>
              </a:lnSpc>
              <a:spcBef>
                <a:spcPts val="0"/>
              </a:spcBef>
              <a:buClr>
                <a:srgbClr val="000078"/>
              </a:buClr>
              <a:defRPr>
                <a:solidFill>
                  <a:srgbClr val="000078"/>
                </a:solidFill>
              </a:defRPr>
            </a:lvl7pPr>
            <a:lvl8pPr lvl="7" rtl="0">
              <a:lnSpc>
                <a:spcPct val="115000"/>
              </a:lnSpc>
              <a:spcBef>
                <a:spcPts val="0"/>
              </a:spcBef>
              <a:buClr>
                <a:srgbClr val="000078"/>
              </a:buClr>
              <a:defRPr>
                <a:solidFill>
                  <a:srgbClr val="000078"/>
                </a:solidFill>
              </a:defRPr>
            </a:lvl8pPr>
            <a:lvl9pPr lvl="8" rtl="0">
              <a:lnSpc>
                <a:spcPct val="115000"/>
              </a:lnSpc>
              <a:spcBef>
                <a:spcPts val="0"/>
              </a:spcBef>
              <a:buClr>
                <a:srgbClr val="000078"/>
              </a:buClr>
              <a:defRPr>
                <a:solidFill>
                  <a:srgbClr val="000078"/>
                </a:solidFill>
              </a:defRPr>
            </a:lvl9pPr>
          </a:lstStyle>
          <a:p>
            <a:pPr lvl="0"/>
            <a:r>
              <a:rPr lang="es-ES"/>
              <a:t>Haga clic para modificar los estilos de texto del patrón</a:t>
            </a:r>
          </a:p>
        </p:txBody>
      </p:sp>
      <p:sp>
        <p:nvSpPr>
          <p:cNvPr id="30" name="Shape 30"/>
          <p:cNvSpPr txBox="1">
            <a:spLocks noGrp="1"/>
          </p:cNvSpPr>
          <p:nvPr>
            <p:ph type="title"/>
          </p:nvPr>
        </p:nvSpPr>
        <p:spPr>
          <a:xfrm>
            <a:off x="772475" y="648025"/>
            <a:ext cx="7430100" cy="709200"/>
          </a:xfrm>
          <a:prstGeom prst="rect">
            <a:avLst/>
          </a:prstGeom>
          <a:noFill/>
          <a:ln>
            <a:noFill/>
          </a:ln>
        </p:spPr>
        <p:txBody>
          <a:bodyPr lIns="91425" tIns="91425" rIns="91425" bIns="91425" anchor="t" anchorCtr="0"/>
          <a:lstStyle>
            <a:lvl1pPr lvl="0" rtl="0">
              <a:spcBef>
                <a:spcPts val="0"/>
              </a:spcBef>
              <a:buNone/>
              <a:defRPr sz="1900" b="1">
                <a:solidFill>
                  <a:srgbClr val="000078"/>
                </a:solidFill>
              </a:defRPr>
            </a:lvl1pPr>
            <a:lvl2pPr lvl="1" rtl="0">
              <a:spcBef>
                <a:spcPts val="0"/>
              </a:spcBef>
              <a:buNone/>
              <a:defRPr sz="3000"/>
            </a:lvl2pPr>
            <a:lvl3pPr lvl="2" rtl="0">
              <a:spcBef>
                <a:spcPts val="0"/>
              </a:spcBef>
              <a:buNone/>
              <a:defRPr sz="3000"/>
            </a:lvl3pPr>
            <a:lvl4pPr lvl="3" rtl="0">
              <a:spcBef>
                <a:spcPts val="0"/>
              </a:spcBef>
              <a:buNone/>
              <a:defRPr sz="3000"/>
            </a:lvl4pPr>
            <a:lvl5pPr lvl="4" rtl="0">
              <a:spcBef>
                <a:spcPts val="0"/>
              </a:spcBef>
              <a:buNone/>
              <a:defRPr sz="3000"/>
            </a:lvl5pPr>
            <a:lvl6pPr lvl="5" rtl="0">
              <a:spcBef>
                <a:spcPts val="0"/>
              </a:spcBef>
              <a:buNone/>
              <a:defRPr sz="3000"/>
            </a:lvl6pPr>
            <a:lvl7pPr lvl="6" rtl="0">
              <a:spcBef>
                <a:spcPts val="0"/>
              </a:spcBef>
              <a:buNone/>
              <a:defRPr sz="3000"/>
            </a:lvl7pPr>
            <a:lvl8pPr lvl="7" rtl="0">
              <a:spcBef>
                <a:spcPts val="0"/>
              </a:spcBef>
              <a:buNone/>
              <a:defRPr sz="3000"/>
            </a:lvl8pPr>
            <a:lvl9pPr lvl="8" rtl="0">
              <a:spcBef>
                <a:spcPts val="0"/>
              </a:spcBef>
              <a:buNone/>
              <a:defRPr sz="3000"/>
            </a:lvl9pPr>
          </a:lstStyle>
          <a:p>
            <a:r>
              <a:rPr lang="es-ES"/>
              <a:t>Haga clic para modificar el estilo de título del patrón</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indice">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5161450" y="1575850"/>
            <a:ext cx="3171900" cy="3208500"/>
          </a:xfrm>
          <a:prstGeom prst="rect">
            <a:avLst/>
          </a:prstGeom>
          <a:noFill/>
          <a:ln>
            <a:noFill/>
          </a:ln>
        </p:spPr>
        <p:txBody>
          <a:bodyPr lIns="91425" tIns="91425" rIns="91425" bIns="91425" anchor="t" anchorCtr="0"/>
          <a:lstStyle>
            <a:lvl1pPr lvl="0" rtl="0">
              <a:spcBef>
                <a:spcPts val="0"/>
              </a:spcBef>
              <a:buClr>
                <a:srgbClr val="000078"/>
              </a:buClr>
              <a:buAutoNum type="arabicPeriod"/>
              <a:defRPr b="1">
                <a:solidFill>
                  <a:srgbClr val="000078"/>
                </a:solidFill>
              </a:defRPr>
            </a:lvl1pPr>
            <a:lvl2pPr lvl="1" rtl="0">
              <a:spcBef>
                <a:spcPts val="0"/>
              </a:spcBef>
              <a:buClr>
                <a:srgbClr val="000078"/>
              </a:buClr>
              <a:buAutoNum type="alphaLcPeriod"/>
              <a:defRPr>
                <a:solidFill>
                  <a:srgbClr val="000078"/>
                </a:solidFill>
              </a:defRPr>
            </a:lvl2pPr>
            <a:lvl3pPr lvl="2" rtl="0">
              <a:spcBef>
                <a:spcPts val="0"/>
              </a:spcBef>
              <a:buClr>
                <a:srgbClr val="000078"/>
              </a:buClr>
              <a:buAutoNum type="romanLcPeriod"/>
              <a:defRPr>
                <a:solidFill>
                  <a:srgbClr val="000078"/>
                </a:solidFill>
              </a:defRPr>
            </a:lvl3pPr>
            <a:lvl4pPr lvl="3" rtl="0">
              <a:spcBef>
                <a:spcPts val="0"/>
              </a:spcBef>
              <a:buClr>
                <a:srgbClr val="000078"/>
              </a:buClr>
              <a:buAutoNum type="arabicPeriod"/>
              <a:defRPr>
                <a:solidFill>
                  <a:srgbClr val="000078"/>
                </a:solidFill>
              </a:defRPr>
            </a:lvl4pPr>
            <a:lvl5pPr lvl="4" rtl="0">
              <a:lnSpc>
                <a:spcPct val="115000"/>
              </a:lnSpc>
              <a:spcBef>
                <a:spcPts val="0"/>
              </a:spcBef>
              <a:buClr>
                <a:srgbClr val="000078"/>
              </a:buClr>
              <a:buAutoNum type="alphaLcPeriod"/>
              <a:defRPr>
                <a:solidFill>
                  <a:srgbClr val="000078"/>
                </a:solidFill>
              </a:defRPr>
            </a:lvl5pPr>
            <a:lvl6pPr lvl="5" rtl="0">
              <a:spcBef>
                <a:spcPts val="0"/>
              </a:spcBef>
              <a:buClr>
                <a:srgbClr val="000078"/>
              </a:buClr>
              <a:buAutoNum type="romanLcPeriod"/>
              <a:defRPr>
                <a:solidFill>
                  <a:srgbClr val="000078"/>
                </a:solidFill>
              </a:defRPr>
            </a:lvl6pPr>
            <a:lvl7pPr lvl="6" rtl="0">
              <a:spcBef>
                <a:spcPts val="0"/>
              </a:spcBef>
              <a:buClr>
                <a:srgbClr val="000078"/>
              </a:buClr>
              <a:buAutoNum type="arabicPeriod"/>
              <a:defRPr>
                <a:solidFill>
                  <a:srgbClr val="000078"/>
                </a:solidFill>
              </a:defRPr>
            </a:lvl7pPr>
            <a:lvl8pPr lvl="7" rtl="0">
              <a:spcBef>
                <a:spcPts val="0"/>
              </a:spcBef>
              <a:buClr>
                <a:srgbClr val="000078"/>
              </a:buClr>
              <a:buAutoNum type="alphaLcPeriod"/>
              <a:defRPr>
                <a:solidFill>
                  <a:srgbClr val="000078"/>
                </a:solidFill>
              </a:defRPr>
            </a:lvl8pPr>
            <a:lvl9pPr lvl="8" rtl="0">
              <a:spcBef>
                <a:spcPts val="0"/>
              </a:spcBef>
              <a:buClr>
                <a:srgbClr val="000078"/>
              </a:buClr>
              <a:buAutoNum type="romanLcPeriod"/>
              <a:defRPr>
                <a:solidFill>
                  <a:srgbClr val="000078"/>
                </a:solidFill>
              </a:defRPr>
            </a:lvl9pPr>
          </a:lstStyle>
          <a:p>
            <a:pPr lvl="0"/>
            <a:r>
              <a:rPr lang="es-ES"/>
              <a:t>Haga clic para modificar los estilos de texto del patrón</a:t>
            </a:r>
          </a:p>
        </p:txBody>
      </p:sp>
      <p:sp>
        <p:nvSpPr>
          <p:cNvPr id="33" name="Shape 33"/>
          <p:cNvSpPr txBox="1">
            <a:spLocks noGrp="1"/>
          </p:cNvSpPr>
          <p:nvPr>
            <p:ph type="body" idx="2"/>
          </p:nvPr>
        </p:nvSpPr>
        <p:spPr>
          <a:xfrm>
            <a:off x="2035725" y="1575850"/>
            <a:ext cx="3171900" cy="3208500"/>
          </a:xfrm>
          <a:prstGeom prst="rect">
            <a:avLst/>
          </a:prstGeom>
          <a:noFill/>
          <a:ln>
            <a:noFill/>
          </a:ln>
        </p:spPr>
        <p:txBody>
          <a:bodyPr lIns="91425" tIns="91425" rIns="91425" bIns="91425" anchor="t" anchorCtr="0"/>
          <a:lstStyle>
            <a:lvl1pPr lvl="0">
              <a:spcBef>
                <a:spcPts val="0"/>
              </a:spcBef>
              <a:buClr>
                <a:srgbClr val="000078"/>
              </a:buClr>
              <a:buAutoNum type="arabicPeriod"/>
              <a:defRPr b="1">
                <a:solidFill>
                  <a:srgbClr val="000078"/>
                </a:solidFill>
              </a:defRPr>
            </a:lvl1pPr>
            <a:lvl2pPr lvl="1">
              <a:spcBef>
                <a:spcPts val="0"/>
              </a:spcBef>
              <a:buClr>
                <a:srgbClr val="000078"/>
              </a:buClr>
              <a:buAutoNum type="alphaLcPeriod"/>
              <a:defRPr>
                <a:solidFill>
                  <a:srgbClr val="000078"/>
                </a:solidFill>
              </a:defRPr>
            </a:lvl2pPr>
            <a:lvl3pPr lvl="2">
              <a:spcBef>
                <a:spcPts val="0"/>
              </a:spcBef>
              <a:buClr>
                <a:srgbClr val="000078"/>
              </a:buClr>
              <a:buAutoNum type="romanLcPeriod"/>
              <a:defRPr>
                <a:solidFill>
                  <a:srgbClr val="000078"/>
                </a:solidFill>
              </a:defRPr>
            </a:lvl3pPr>
            <a:lvl4pPr lvl="3">
              <a:lnSpc>
                <a:spcPct val="115000"/>
              </a:lnSpc>
              <a:spcBef>
                <a:spcPts val="0"/>
              </a:spcBef>
              <a:buClr>
                <a:srgbClr val="000078"/>
              </a:buClr>
              <a:buAutoNum type="arabicPeriod"/>
              <a:defRPr>
                <a:solidFill>
                  <a:srgbClr val="000078"/>
                </a:solidFill>
              </a:defRPr>
            </a:lvl4pPr>
            <a:lvl5pPr lvl="4">
              <a:spcBef>
                <a:spcPts val="0"/>
              </a:spcBef>
              <a:buClr>
                <a:srgbClr val="000078"/>
              </a:buClr>
              <a:buAutoNum type="alphaLcPeriod"/>
              <a:defRPr>
                <a:solidFill>
                  <a:srgbClr val="000078"/>
                </a:solidFill>
              </a:defRPr>
            </a:lvl5pPr>
            <a:lvl6pPr lvl="5">
              <a:spcBef>
                <a:spcPts val="0"/>
              </a:spcBef>
              <a:buClr>
                <a:srgbClr val="000078"/>
              </a:buClr>
              <a:buAutoNum type="romanLcPeriod"/>
              <a:defRPr>
                <a:solidFill>
                  <a:srgbClr val="000078"/>
                </a:solidFill>
              </a:defRPr>
            </a:lvl6pPr>
            <a:lvl7pPr lvl="6">
              <a:spcBef>
                <a:spcPts val="0"/>
              </a:spcBef>
              <a:buClr>
                <a:srgbClr val="000078"/>
              </a:buClr>
              <a:buAutoNum type="arabicPeriod"/>
              <a:defRPr>
                <a:solidFill>
                  <a:srgbClr val="000078"/>
                </a:solidFill>
              </a:defRPr>
            </a:lvl7pPr>
            <a:lvl8pPr lvl="7">
              <a:spcBef>
                <a:spcPts val="0"/>
              </a:spcBef>
              <a:buClr>
                <a:srgbClr val="000078"/>
              </a:buClr>
              <a:buAutoNum type="alphaLcPeriod"/>
              <a:defRPr>
                <a:solidFill>
                  <a:srgbClr val="000078"/>
                </a:solidFill>
              </a:defRPr>
            </a:lvl8pPr>
            <a:lvl9pPr lvl="8">
              <a:spcBef>
                <a:spcPts val="0"/>
              </a:spcBef>
              <a:buClr>
                <a:srgbClr val="000078"/>
              </a:buClr>
              <a:buAutoNum type="romanLcPeriod"/>
              <a:defRPr>
                <a:solidFill>
                  <a:srgbClr val="000078"/>
                </a:solidFill>
              </a:defRPr>
            </a:lvl9pPr>
          </a:lstStyle>
          <a:p>
            <a:pPr lvl="0"/>
            <a:r>
              <a:rPr lang="es-ES"/>
              <a:t>Haga clic para modificar los estilos de texto del patrón</a:t>
            </a:r>
          </a:p>
        </p:txBody>
      </p:sp>
      <p:sp>
        <p:nvSpPr>
          <p:cNvPr id="34" name="Shape 34"/>
          <p:cNvSpPr/>
          <p:nvPr/>
        </p:nvSpPr>
        <p:spPr>
          <a:xfrm>
            <a:off x="220300" y="1490475"/>
            <a:ext cx="597300" cy="288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b="0" i="0" u="none" strike="noStrike" cap="none">
              <a:solidFill>
                <a:srgbClr val="FFFFFF"/>
              </a:solidFill>
              <a:latin typeface="Calibri"/>
              <a:ea typeface="Calibri"/>
              <a:cs typeface="Calibri"/>
              <a:sym typeface="Calibri"/>
            </a:endParaRPr>
          </a:p>
        </p:txBody>
      </p:sp>
      <p:sp>
        <p:nvSpPr>
          <p:cNvPr id="35" name="Shape 35"/>
          <p:cNvSpPr/>
          <p:nvPr/>
        </p:nvSpPr>
        <p:spPr>
          <a:xfrm>
            <a:off x="869050" y="1490475"/>
            <a:ext cx="8017200" cy="288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ntraportada">
    <p:spTree>
      <p:nvGrpSpPr>
        <p:cNvPr id="1" name="Shape 36"/>
        <p:cNvGrpSpPr/>
        <p:nvPr/>
      </p:nvGrpSpPr>
      <p:grpSpPr>
        <a:xfrm>
          <a:off x="0" y="0"/>
          <a:ext cx="0" cy="0"/>
          <a:chOff x="0" y="0"/>
          <a:chExt cx="0" cy="0"/>
        </a:xfrm>
      </p:grpSpPr>
      <p:sp>
        <p:nvSpPr>
          <p:cNvPr id="37" name="Shape 37"/>
          <p:cNvSpPr/>
          <p:nvPr/>
        </p:nvSpPr>
        <p:spPr>
          <a:xfrm>
            <a:off x="0" y="0"/>
            <a:ext cx="9144000" cy="5143500"/>
          </a:xfrm>
          <a:prstGeom prst="rect">
            <a:avLst/>
          </a:prstGeom>
          <a:solidFill>
            <a:srgbClr val="000078"/>
          </a:solidFill>
          <a:ln>
            <a:noFill/>
          </a:ln>
          <a:effectLst>
            <a:outerShdw blurRad="39999" dist="23000" dir="5400000" rotWithShape="0">
              <a:srgbClr val="000000">
                <a:alpha val="34900"/>
              </a:srgbClr>
            </a:outerShdw>
          </a:effectLst>
        </p:spPr>
        <p:txBody>
          <a:bodyPr lIns="91425" tIns="45700" rIns="91425" bIns="45700" anchor="ctr" anchorCtr="0">
            <a:noAutofit/>
          </a:bodyPr>
          <a:lstStyle/>
          <a:p>
            <a:pPr marL="0" marR="0" lvl="0" indent="0" algn="ctr" rtl="0">
              <a:spcBef>
                <a:spcPts val="0"/>
              </a:spcBef>
              <a:buNone/>
            </a:pPr>
            <a:endParaRPr sz="1600">
              <a:solidFill>
                <a:srgbClr val="FFFFFF"/>
              </a:solidFill>
              <a:latin typeface="Calibri"/>
              <a:ea typeface="Calibri"/>
              <a:cs typeface="Calibri"/>
              <a:sym typeface="Calibri"/>
            </a:endParaRPr>
          </a:p>
        </p:txBody>
      </p:sp>
      <p:pic>
        <p:nvPicPr>
          <p:cNvPr id="38" name="Shape 38"/>
          <p:cNvPicPr preferRelativeResize="0"/>
          <p:nvPr/>
        </p:nvPicPr>
        <p:blipFill rotWithShape="1">
          <a:blip r:embed="rId2">
            <a:alphaModFix/>
          </a:blip>
          <a:srcRect/>
          <a:stretch/>
        </p:blipFill>
        <p:spPr>
          <a:xfrm>
            <a:off x="7428803" y="0"/>
            <a:ext cx="1715100" cy="1185600"/>
          </a:xfrm>
          <a:prstGeom prst="rect">
            <a:avLst/>
          </a:prstGeom>
          <a:noFill/>
          <a:ln>
            <a:noFill/>
          </a:ln>
        </p:spPr>
      </p:pic>
      <p:sp>
        <p:nvSpPr>
          <p:cNvPr id="39" name="Shape 39"/>
          <p:cNvSpPr/>
          <p:nvPr/>
        </p:nvSpPr>
        <p:spPr>
          <a:xfrm>
            <a:off x="225972" y="234950"/>
            <a:ext cx="3862200" cy="288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b="0" i="0" u="none" strike="noStrike" cap="none">
              <a:solidFill>
                <a:srgbClr val="FFFFFF"/>
              </a:solidFill>
              <a:latin typeface="Calibri"/>
              <a:ea typeface="Calibri"/>
              <a:cs typeface="Calibri"/>
              <a:sym typeface="Calibri"/>
            </a:endParaRPr>
          </a:p>
        </p:txBody>
      </p:sp>
      <p:pic>
        <p:nvPicPr>
          <p:cNvPr id="40" name="Shape 40"/>
          <p:cNvPicPr preferRelativeResize="0"/>
          <p:nvPr/>
        </p:nvPicPr>
        <p:blipFill rotWithShape="1">
          <a:blip r:embed="rId3">
            <a:alphaModFix/>
          </a:blip>
          <a:srcRect r="-11731" b="-11731"/>
          <a:stretch/>
        </p:blipFill>
        <p:spPr>
          <a:xfrm>
            <a:off x="226250" y="282975"/>
            <a:ext cx="1234200" cy="308700"/>
          </a:xfrm>
          <a:prstGeom prst="rect">
            <a:avLst/>
          </a:prstGeom>
          <a:noFill/>
          <a:ln>
            <a:noFill/>
          </a:ln>
        </p:spPr>
      </p:pic>
      <p:sp>
        <p:nvSpPr>
          <p:cNvPr id="41" name="Shape 41"/>
          <p:cNvSpPr/>
          <p:nvPr/>
        </p:nvSpPr>
        <p:spPr>
          <a:xfrm>
            <a:off x="226250" y="4861525"/>
            <a:ext cx="3862200" cy="288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b="0" i="0" u="none" strike="noStrike" cap="none">
              <a:solidFill>
                <a:srgbClr val="FFFFFF"/>
              </a:solidFill>
              <a:latin typeface="Calibri"/>
              <a:ea typeface="Calibri"/>
              <a:cs typeface="Calibri"/>
              <a:sym typeface="Calibri"/>
            </a:endParaRPr>
          </a:p>
        </p:txBody>
      </p:sp>
      <p:sp>
        <p:nvSpPr>
          <p:cNvPr id="42" name="Shape 42"/>
          <p:cNvSpPr/>
          <p:nvPr/>
        </p:nvSpPr>
        <p:spPr>
          <a:xfrm>
            <a:off x="225972" y="832225"/>
            <a:ext cx="3862200" cy="288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b="0" i="0" u="none" strike="noStrike" cap="none">
              <a:solidFill>
                <a:srgbClr val="FFFFFF"/>
              </a:solidFill>
              <a:latin typeface="Calibri"/>
              <a:ea typeface="Calibri"/>
              <a:cs typeface="Calibri"/>
              <a:sym typeface="Calibri"/>
            </a:endParaRPr>
          </a:p>
        </p:txBody>
      </p:sp>
      <p:sp>
        <p:nvSpPr>
          <p:cNvPr id="43" name="Shape 43"/>
          <p:cNvSpPr txBox="1"/>
          <p:nvPr/>
        </p:nvSpPr>
        <p:spPr>
          <a:xfrm>
            <a:off x="468327" y="3937683"/>
            <a:ext cx="3057300" cy="313500"/>
          </a:xfrm>
          <a:prstGeom prst="rect">
            <a:avLst/>
          </a:prstGeom>
          <a:noFill/>
          <a:ln>
            <a:noFill/>
          </a:ln>
        </p:spPr>
        <p:txBody>
          <a:bodyPr lIns="91425" tIns="91425" rIns="91425" bIns="91425" anchor="ctr" anchorCtr="0">
            <a:noAutofit/>
          </a:bodyPr>
          <a:lstStyle/>
          <a:p>
            <a:pPr lvl="0" rtl="0">
              <a:spcBef>
                <a:spcPts val="0"/>
              </a:spcBef>
              <a:buNone/>
            </a:pPr>
            <a:r>
              <a:rPr lang="ca" sz="1800">
                <a:solidFill>
                  <a:srgbClr val="FFFFFF"/>
                </a:solidFill>
              </a:rPr>
              <a:t>UOC.universitat</a:t>
            </a:r>
          </a:p>
        </p:txBody>
      </p:sp>
      <p:sp>
        <p:nvSpPr>
          <p:cNvPr id="44" name="Shape 44"/>
          <p:cNvSpPr txBox="1"/>
          <p:nvPr/>
        </p:nvSpPr>
        <p:spPr>
          <a:xfrm>
            <a:off x="468327" y="4216254"/>
            <a:ext cx="3057300" cy="280800"/>
          </a:xfrm>
          <a:prstGeom prst="rect">
            <a:avLst/>
          </a:prstGeom>
          <a:noFill/>
          <a:ln>
            <a:noFill/>
          </a:ln>
        </p:spPr>
        <p:txBody>
          <a:bodyPr lIns="91425" tIns="91425" rIns="91425" bIns="91425" anchor="ctr" anchorCtr="0">
            <a:noAutofit/>
          </a:bodyPr>
          <a:lstStyle/>
          <a:p>
            <a:pPr lvl="0" rtl="0">
              <a:spcBef>
                <a:spcPts val="0"/>
              </a:spcBef>
              <a:buNone/>
            </a:pPr>
            <a:r>
              <a:rPr lang="ca" sz="1800">
                <a:solidFill>
                  <a:srgbClr val="FFFFFF"/>
                </a:solidFill>
              </a:rPr>
              <a:t>@UOCuniversidad</a:t>
            </a:r>
          </a:p>
        </p:txBody>
      </p:sp>
      <p:sp>
        <p:nvSpPr>
          <p:cNvPr id="45" name="Shape 45"/>
          <p:cNvSpPr txBox="1"/>
          <p:nvPr/>
        </p:nvSpPr>
        <p:spPr>
          <a:xfrm>
            <a:off x="468327" y="4515026"/>
            <a:ext cx="3057300" cy="280800"/>
          </a:xfrm>
          <a:prstGeom prst="rect">
            <a:avLst/>
          </a:prstGeom>
          <a:noFill/>
          <a:ln>
            <a:noFill/>
          </a:ln>
        </p:spPr>
        <p:txBody>
          <a:bodyPr lIns="91425" tIns="91425" rIns="91425" bIns="91425" anchor="ctr" anchorCtr="0">
            <a:noAutofit/>
          </a:bodyPr>
          <a:lstStyle/>
          <a:p>
            <a:pPr lvl="0" rtl="0">
              <a:spcBef>
                <a:spcPts val="0"/>
              </a:spcBef>
              <a:buNone/>
            </a:pPr>
            <a:r>
              <a:rPr lang="ca" sz="1800">
                <a:solidFill>
                  <a:srgbClr val="FFFFFF"/>
                </a:solidFill>
              </a:rPr>
              <a:t>UOCuniversitat</a:t>
            </a:r>
          </a:p>
        </p:txBody>
      </p:sp>
      <p:pic>
        <p:nvPicPr>
          <p:cNvPr id="46" name="Shape 46"/>
          <p:cNvPicPr preferRelativeResize="0"/>
          <p:nvPr/>
        </p:nvPicPr>
        <p:blipFill>
          <a:blip r:embed="rId4">
            <a:alphaModFix/>
          </a:blip>
          <a:stretch>
            <a:fillRect/>
          </a:stretch>
        </p:blipFill>
        <p:spPr>
          <a:xfrm>
            <a:off x="233375" y="3998750"/>
            <a:ext cx="183987" cy="191349"/>
          </a:xfrm>
          <a:prstGeom prst="rect">
            <a:avLst/>
          </a:prstGeom>
          <a:noFill/>
          <a:ln>
            <a:noFill/>
          </a:ln>
        </p:spPr>
      </p:pic>
      <p:pic>
        <p:nvPicPr>
          <p:cNvPr id="47" name="Shape 47"/>
          <p:cNvPicPr preferRelativeResize="0"/>
          <p:nvPr/>
        </p:nvPicPr>
        <p:blipFill>
          <a:blip r:embed="rId5">
            <a:alphaModFix/>
          </a:blip>
          <a:stretch>
            <a:fillRect/>
          </a:stretch>
        </p:blipFill>
        <p:spPr>
          <a:xfrm>
            <a:off x="221109" y="4289063"/>
            <a:ext cx="208518" cy="171723"/>
          </a:xfrm>
          <a:prstGeom prst="rect">
            <a:avLst/>
          </a:prstGeom>
          <a:noFill/>
          <a:ln>
            <a:noFill/>
          </a:ln>
        </p:spPr>
      </p:pic>
      <p:pic>
        <p:nvPicPr>
          <p:cNvPr id="48" name="Shape 48"/>
          <p:cNvPicPr preferRelativeResize="0"/>
          <p:nvPr/>
        </p:nvPicPr>
        <p:blipFill>
          <a:blip r:embed="rId6">
            <a:alphaModFix/>
          </a:blip>
          <a:stretch>
            <a:fillRect/>
          </a:stretch>
        </p:blipFill>
        <p:spPr>
          <a:xfrm>
            <a:off x="233365" y="4559751"/>
            <a:ext cx="191346" cy="19134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7">
            <a:alphaModFix/>
          </a:blip>
          <a:srcRect/>
          <a:stretch/>
        </p:blipFill>
        <p:spPr>
          <a:xfrm>
            <a:off x="220302" y="233214"/>
            <a:ext cx="597300" cy="449700"/>
          </a:xfrm>
          <a:prstGeom prst="rect">
            <a:avLst/>
          </a:prstGeom>
          <a:noFill/>
          <a:ln>
            <a:noFill/>
          </a:ln>
        </p:spPr>
      </p:pic>
      <p:pic>
        <p:nvPicPr>
          <p:cNvPr id="7" name="Shape 7"/>
          <p:cNvPicPr preferRelativeResize="0"/>
          <p:nvPr/>
        </p:nvPicPr>
        <p:blipFill rotWithShape="1">
          <a:blip r:embed="rId8">
            <a:alphaModFix/>
          </a:blip>
          <a:srcRect r="-11731" b="-11731"/>
          <a:stretch/>
        </p:blipFill>
        <p:spPr>
          <a:xfrm>
            <a:off x="867600" y="287650"/>
            <a:ext cx="986400" cy="246900"/>
          </a:xfrm>
          <a:prstGeom prst="rect">
            <a:avLst/>
          </a:prstGeom>
          <a:noFill/>
          <a:ln>
            <a:noFill/>
          </a:ln>
        </p:spPr>
      </p:pic>
      <p:sp>
        <p:nvSpPr>
          <p:cNvPr id="8" name="Shape 8"/>
          <p:cNvSpPr/>
          <p:nvPr/>
        </p:nvSpPr>
        <p:spPr>
          <a:xfrm>
            <a:off x="220300" y="4889475"/>
            <a:ext cx="8666100" cy="288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b="0" i="0" u="none" strike="noStrike" cap="none">
              <a:solidFill>
                <a:srgbClr val="FFFFFF"/>
              </a:solidFill>
              <a:latin typeface="Calibri"/>
              <a:ea typeface="Calibri"/>
              <a:cs typeface="Calibri"/>
              <a:sym typeface="Calibri"/>
            </a:endParaRPr>
          </a:p>
        </p:txBody>
      </p:sp>
      <p:sp>
        <p:nvSpPr>
          <p:cNvPr id="9" name="Shape 9"/>
          <p:cNvSpPr/>
          <p:nvPr/>
        </p:nvSpPr>
        <p:spPr>
          <a:xfrm>
            <a:off x="869050" y="654175"/>
            <a:ext cx="7368300" cy="288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b="0" i="0" u="none" strike="noStrike" cap="none">
              <a:solidFill>
                <a:srgbClr val="FFFFFF"/>
              </a:solidFill>
              <a:latin typeface="Calibri"/>
              <a:ea typeface="Calibri"/>
              <a:cs typeface="Calibri"/>
              <a:sym typeface="Calibri"/>
            </a:endParaRPr>
          </a:p>
        </p:txBody>
      </p:sp>
      <p:sp>
        <p:nvSpPr>
          <p:cNvPr id="10" name="Shape 10"/>
          <p:cNvSpPr/>
          <p:nvPr/>
        </p:nvSpPr>
        <p:spPr>
          <a:xfrm>
            <a:off x="869050" y="239625"/>
            <a:ext cx="7368300" cy="288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b="0" i="0" u="none" strike="noStrike" cap="none">
              <a:solidFill>
                <a:srgbClr val="FFFFFF"/>
              </a:solidFill>
              <a:latin typeface="Calibri"/>
              <a:ea typeface="Calibri"/>
              <a:cs typeface="Calibri"/>
              <a:sym typeface="Calibri"/>
            </a:endParaRPr>
          </a:p>
        </p:txBody>
      </p:sp>
      <p:sp>
        <p:nvSpPr>
          <p:cNvPr id="11" name="Shape 11"/>
          <p:cNvSpPr/>
          <p:nvPr/>
        </p:nvSpPr>
        <p:spPr>
          <a:xfrm>
            <a:off x="8288950" y="654175"/>
            <a:ext cx="597300" cy="288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b="0" i="0" u="none" strike="noStrike" cap="none">
              <a:solidFill>
                <a:srgbClr val="FFFFFF"/>
              </a:solidFill>
              <a:latin typeface="Calibri"/>
              <a:ea typeface="Calibri"/>
              <a:cs typeface="Calibri"/>
              <a:sym typeface="Calibri"/>
            </a:endParaRPr>
          </a:p>
        </p:txBody>
      </p:sp>
      <p:sp>
        <p:nvSpPr>
          <p:cNvPr id="12" name="Shape 12"/>
          <p:cNvSpPr/>
          <p:nvPr/>
        </p:nvSpPr>
        <p:spPr>
          <a:xfrm>
            <a:off x="8288950" y="239050"/>
            <a:ext cx="597300" cy="288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b="0" i="0" u="none" strike="noStrike" cap="none">
              <a:solidFill>
                <a:srgbClr val="FFFFFF"/>
              </a:solidFill>
              <a:latin typeface="Calibri"/>
              <a:ea typeface="Calibri"/>
              <a:cs typeface="Calibri"/>
              <a:sym typeface="Calibri"/>
            </a:endParaRPr>
          </a:p>
        </p:txBody>
      </p:sp>
      <p:pic>
        <p:nvPicPr>
          <p:cNvPr id="13" name="Shape 13"/>
          <p:cNvPicPr preferRelativeResize="0"/>
          <p:nvPr/>
        </p:nvPicPr>
        <p:blipFill>
          <a:blip r:embed="rId9">
            <a:alphaModFix/>
          </a:blip>
          <a:stretch>
            <a:fillRect/>
          </a:stretch>
        </p:blipFill>
        <p:spPr>
          <a:xfrm>
            <a:off x="8288950" y="287650"/>
            <a:ext cx="301625" cy="64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134100" y="883025"/>
            <a:ext cx="7752300" cy="2538900"/>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r>
              <a:rPr lang="ca" dirty="0"/>
              <a:t>MUCYP - TFM - Analisis forense de un ordenador aislado.</a:t>
            </a:r>
          </a:p>
        </p:txBody>
      </p:sp>
      <p:sp>
        <p:nvSpPr>
          <p:cNvPr id="54" name="Shape 54"/>
          <p:cNvSpPr txBox="1">
            <a:spLocks noGrp="1"/>
          </p:cNvSpPr>
          <p:nvPr>
            <p:ph type="subTitle" idx="1"/>
          </p:nvPr>
        </p:nvSpPr>
        <p:spPr>
          <a:xfrm>
            <a:off x="1134100" y="3574325"/>
            <a:ext cx="7752300" cy="1300800"/>
          </a:xfrm>
          <a:prstGeom prst="rect">
            <a:avLst/>
          </a:prstGeom>
        </p:spPr>
        <p:txBody>
          <a:bodyPr lIns="91425" tIns="91425" rIns="91425" bIns="91425" anchor="t" anchorCtr="0">
            <a:noAutofit/>
          </a:bodyPr>
          <a:lstStyle/>
          <a:p>
            <a:pPr lvl="0">
              <a:spcBef>
                <a:spcPts val="0"/>
              </a:spcBef>
              <a:buClr>
                <a:schemeClr val="dk1"/>
              </a:buClr>
              <a:buSzPct val="45833"/>
              <a:buFont typeface="Arial"/>
              <a:buNone/>
            </a:pPr>
            <a:r>
              <a:rPr lang="ca" dirty="0"/>
              <a:t>Tutora: Elena Botana de Castro</a:t>
            </a:r>
          </a:p>
          <a:p>
            <a:pPr lvl="0" rtl="0">
              <a:spcBef>
                <a:spcPts val="0"/>
              </a:spcBef>
              <a:buClr>
                <a:schemeClr val="dk1"/>
              </a:buClr>
              <a:buSzPct val="45833"/>
              <a:buFont typeface="Arial"/>
              <a:buNone/>
            </a:pPr>
            <a:r>
              <a:rPr lang="ca" dirty="0"/>
              <a:t>Alumno: José Enrique Rodríguez González</a:t>
            </a:r>
          </a:p>
          <a:p>
            <a:pPr lvl="0" rtl="0">
              <a:spcBef>
                <a:spcPts val="0"/>
              </a:spcBef>
              <a:buNone/>
            </a:pPr>
            <a:endParaRPr dirty="0"/>
          </a:p>
        </p:txBody>
      </p:sp>
      <p:sp>
        <p:nvSpPr>
          <p:cNvPr id="55" name="Shape 55"/>
          <p:cNvSpPr/>
          <p:nvPr/>
        </p:nvSpPr>
        <p:spPr>
          <a:xfrm>
            <a:off x="220299" y="3574325"/>
            <a:ext cx="913800" cy="441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a:solidFill>
                <a:srgbClr val="FFFFFF"/>
              </a:solidFill>
              <a:latin typeface="Calibri"/>
              <a:ea typeface="Calibri"/>
              <a:cs typeface="Calibri"/>
              <a:sym typeface="Calibri"/>
            </a:endParaRPr>
          </a:p>
        </p:txBody>
      </p:sp>
      <p:sp>
        <p:nvSpPr>
          <p:cNvPr id="56" name="Shape 56"/>
          <p:cNvSpPr/>
          <p:nvPr/>
        </p:nvSpPr>
        <p:spPr>
          <a:xfrm>
            <a:off x="1210251" y="3574325"/>
            <a:ext cx="7676100" cy="441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b="0" i="0" u="none" strike="noStrike" cap="non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772475" y="1357100"/>
            <a:ext cx="4008300" cy="3067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dirty="0"/>
              <a:t>Espacio para texto genérico, se puede hacer uso de diferentes estilos, por ejemplo:</a:t>
            </a:r>
          </a:p>
          <a:p>
            <a:pPr lvl="0">
              <a:spcBef>
                <a:spcPts val="0"/>
              </a:spcBef>
              <a:buClr>
                <a:schemeClr val="dk1"/>
              </a:buClr>
              <a:buSzPct val="36666"/>
              <a:buFont typeface="Arial"/>
              <a:buNone/>
            </a:pPr>
            <a:r>
              <a:rPr lang="ca" sz="3000" b="1" dirty="0"/>
              <a:t>Destacado 1: Arial negrita / 30 pt. / </a:t>
            </a:r>
          </a:p>
          <a:p>
            <a:pPr lvl="0">
              <a:spcBef>
                <a:spcPts val="0"/>
              </a:spcBef>
              <a:buClr>
                <a:schemeClr val="dk1"/>
              </a:buClr>
              <a:buSzPct val="78571"/>
              <a:buFont typeface="Arial"/>
              <a:buNone/>
            </a:pPr>
            <a:r>
              <a:rPr lang="ca" b="1" dirty="0"/>
              <a:t>Destacado 2: Arial negrita / 14 pt.</a:t>
            </a:r>
          </a:p>
          <a:p>
            <a:pPr lvl="0">
              <a:spcBef>
                <a:spcPts val="0"/>
              </a:spcBef>
              <a:buClr>
                <a:schemeClr val="dk1"/>
              </a:buClr>
              <a:buSzPct val="78571"/>
              <a:buFont typeface="Arial"/>
              <a:buNone/>
            </a:pPr>
            <a:r>
              <a:rPr lang="ca" dirty="0"/>
              <a:t>Texto genérico: Arial regular / 14 pt.</a:t>
            </a:r>
          </a:p>
        </p:txBody>
      </p:sp>
      <p:sp>
        <p:nvSpPr>
          <p:cNvPr id="107" name="Shape 107"/>
          <p:cNvSpPr txBox="1">
            <a:spLocks noGrp="1"/>
          </p:cNvSpPr>
          <p:nvPr>
            <p:ph type="body" idx="2"/>
          </p:nvPr>
        </p:nvSpPr>
        <p:spPr>
          <a:xfrm>
            <a:off x="4877425" y="1357100"/>
            <a:ext cx="4008300" cy="3067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dirty="0"/>
              <a:t>Espacio reservado para:</a:t>
            </a:r>
          </a:p>
          <a:p>
            <a:pPr marL="457200" lvl="0" indent="-228600">
              <a:spcBef>
                <a:spcPts val="0"/>
              </a:spcBef>
              <a:buChar char="●"/>
            </a:pPr>
            <a:r>
              <a:rPr lang="ca" dirty="0"/>
              <a:t>Imagen</a:t>
            </a:r>
          </a:p>
          <a:p>
            <a:pPr marL="457200" lvl="0" indent="-228600">
              <a:spcBef>
                <a:spcPts val="0"/>
              </a:spcBef>
              <a:buChar char="●"/>
            </a:pPr>
            <a:r>
              <a:rPr lang="ca" dirty="0"/>
              <a:t>Vídeo</a:t>
            </a:r>
          </a:p>
          <a:p>
            <a:pPr marL="457200" lvl="0" indent="-228600">
              <a:spcBef>
                <a:spcPts val="0"/>
              </a:spcBef>
              <a:buChar char="●"/>
            </a:pPr>
            <a:r>
              <a:rPr lang="ca" dirty="0"/>
              <a:t>Texto</a:t>
            </a:r>
          </a:p>
          <a:p>
            <a:pPr marL="457200" lvl="0" indent="-228600">
              <a:spcBef>
                <a:spcPts val="0"/>
              </a:spcBef>
              <a:buChar char="●"/>
            </a:pPr>
            <a:r>
              <a:rPr lang="ca" dirty="0"/>
              <a:t>Gráfica</a:t>
            </a:r>
          </a:p>
          <a:p>
            <a:pPr lvl="0">
              <a:spcBef>
                <a:spcPts val="0"/>
              </a:spcBef>
              <a:buNone/>
            </a:pPr>
            <a:endParaRPr dirty="0"/>
          </a:p>
        </p:txBody>
      </p:sp>
      <p:sp>
        <p:nvSpPr>
          <p:cNvPr id="108" name="Shape 108"/>
          <p:cNvSpPr txBox="1">
            <a:spLocks noGrp="1"/>
          </p:cNvSpPr>
          <p:nvPr>
            <p:ph type="title"/>
          </p:nvPr>
        </p:nvSpPr>
        <p:spPr>
          <a:xfrm>
            <a:off x="772475" y="648025"/>
            <a:ext cx="7430100" cy="709200"/>
          </a:xfrm>
          <a:prstGeom prst="rect">
            <a:avLst/>
          </a:prstGeom>
        </p:spPr>
        <p:txBody>
          <a:bodyPr lIns="91425" tIns="91425" rIns="91425" bIns="91425" anchor="t" anchorCtr="0">
            <a:noAutofit/>
          </a:bodyPr>
          <a:lstStyle/>
          <a:p>
            <a:pPr lvl="0">
              <a:spcBef>
                <a:spcPts val="0"/>
              </a:spcBef>
              <a:buClr>
                <a:schemeClr val="dk1"/>
              </a:buClr>
              <a:buSzPct val="57894"/>
              <a:buFont typeface="Arial"/>
              <a:buNone/>
            </a:pPr>
            <a:r>
              <a:rPr lang="ca" dirty="0"/>
              <a:t>Análisis del dispositivo:</a:t>
            </a:r>
            <a:br>
              <a:rPr lang="ca" dirty="0"/>
            </a:br>
            <a:r>
              <a:rPr lang="ca" dirty="0"/>
              <a:t>Disco duro.</a:t>
            </a:r>
            <a:br>
              <a:rPr lang="ca" dirty="0"/>
            </a:br>
            <a:endParaRPr lang="ca" dirty="0"/>
          </a:p>
          <a:p>
            <a:pPr lvl="0">
              <a:spcBef>
                <a:spcPts val="0"/>
              </a:spcBef>
              <a:buNone/>
            </a:pPr>
            <a:endParaRPr dirty="0"/>
          </a:p>
        </p:txBody>
      </p:sp>
    </p:spTree>
    <p:extLst>
      <p:ext uri="{BB962C8B-B14F-4D97-AF65-F5344CB8AC3E}">
        <p14:creationId xmlns:p14="http://schemas.microsoft.com/office/powerpoint/2010/main" val="1972632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772475" y="1357100"/>
            <a:ext cx="4008300" cy="3067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dirty="0"/>
              <a:t>Espacio para texto genérico, se puede hacer uso de diferentes estilos, por ejemplo:</a:t>
            </a:r>
          </a:p>
          <a:p>
            <a:pPr lvl="0">
              <a:spcBef>
                <a:spcPts val="0"/>
              </a:spcBef>
              <a:buClr>
                <a:schemeClr val="dk1"/>
              </a:buClr>
              <a:buSzPct val="36666"/>
              <a:buFont typeface="Arial"/>
              <a:buNone/>
            </a:pPr>
            <a:r>
              <a:rPr lang="ca" sz="3000" b="1" dirty="0"/>
              <a:t>Destacado 1: Arial negrita / 30 pt. / </a:t>
            </a:r>
          </a:p>
          <a:p>
            <a:pPr lvl="0">
              <a:spcBef>
                <a:spcPts val="0"/>
              </a:spcBef>
              <a:buClr>
                <a:schemeClr val="dk1"/>
              </a:buClr>
              <a:buSzPct val="78571"/>
              <a:buFont typeface="Arial"/>
              <a:buNone/>
            </a:pPr>
            <a:r>
              <a:rPr lang="ca" b="1" dirty="0"/>
              <a:t>Destacado 2: Arial negrita / 14 pt.</a:t>
            </a:r>
          </a:p>
          <a:p>
            <a:pPr lvl="0">
              <a:spcBef>
                <a:spcPts val="0"/>
              </a:spcBef>
              <a:buClr>
                <a:schemeClr val="dk1"/>
              </a:buClr>
              <a:buSzPct val="78571"/>
              <a:buFont typeface="Arial"/>
              <a:buNone/>
            </a:pPr>
            <a:r>
              <a:rPr lang="ca" dirty="0"/>
              <a:t>Texto genérico: Arial regular / 14 pt.</a:t>
            </a:r>
          </a:p>
        </p:txBody>
      </p:sp>
      <p:sp>
        <p:nvSpPr>
          <p:cNvPr id="107" name="Shape 107"/>
          <p:cNvSpPr txBox="1">
            <a:spLocks noGrp="1"/>
          </p:cNvSpPr>
          <p:nvPr>
            <p:ph type="body" idx="2"/>
          </p:nvPr>
        </p:nvSpPr>
        <p:spPr>
          <a:xfrm>
            <a:off x="4877425" y="1357100"/>
            <a:ext cx="4008300" cy="3067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dirty="0"/>
              <a:t>Espacio reservado para:</a:t>
            </a:r>
          </a:p>
          <a:p>
            <a:pPr marL="457200" lvl="0" indent="-228600">
              <a:spcBef>
                <a:spcPts val="0"/>
              </a:spcBef>
              <a:buChar char="●"/>
            </a:pPr>
            <a:r>
              <a:rPr lang="ca" dirty="0"/>
              <a:t>Imagen</a:t>
            </a:r>
          </a:p>
          <a:p>
            <a:pPr marL="457200" lvl="0" indent="-228600">
              <a:spcBef>
                <a:spcPts val="0"/>
              </a:spcBef>
              <a:buChar char="●"/>
            </a:pPr>
            <a:r>
              <a:rPr lang="ca" dirty="0"/>
              <a:t>Vídeo</a:t>
            </a:r>
          </a:p>
          <a:p>
            <a:pPr marL="457200" lvl="0" indent="-228600">
              <a:spcBef>
                <a:spcPts val="0"/>
              </a:spcBef>
              <a:buChar char="●"/>
            </a:pPr>
            <a:r>
              <a:rPr lang="ca" dirty="0"/>
              <a:t>Texto</a:t>
            </a:r>
          </a:p>
          <a:p>
            <a:pPr marL="457200" lvl="0" indent="-228600">
              <a:spcBef>
                <a:spcPts val="0"/>
              </a:spcBef>
              <a:buChar char="●"/>
            </a:pPr>
            <a:r>
              <a:rPr lang="ca" dirty="0"/>
              <a:t>Gráfica</a:t>
            </a:r>
          </a:p>
          <a:p>
            <a:pPr lvl="0">
              <a:spcBef>
                <a:spcPts val="0"/>
              </a:spcBef>
              <a:buNone/>
            </a:pPr>
            <a:endParaRPr dirty="0"/>
          </a:p>
        </p:txBody>
      </p:sp>
      <p:sp>
        <p:nvSpPr>
          <p:cNvPr id="108" name="Shape 108"/>
          <p:cNvSpPr txBox="1">
            <a:spLocks noGrp="1"/>
          </p:cNvSpPr>
          <p:nvPr>
            <p:ph type="title"/>
          </p:nvPr>
        </p:nvSpPr>
        <p:spPr>
          <a:xfrm>
            <a:off x="772475" y="648025"/>
            <a:ext cx="7430100" cy="709200"/>
          </a:xfrm>
          <a:prstGeom prst="rect">
            <a:avLst/>
          </a:prstGeom>
        </p:spPr>
        <p:txBody>
          <a:bodyPr lIns="91425" tIns="91425" rIns="91425" bIns="91425" anchor="t" anchorCtr="0">
            <a:noAutofit/>
          </a:bodyPr>
          <a:lstStyle/>
          <a:p>
            <a:pPr lvl="0">
              <a:spcBef>
                <a:spcPts val="0"/>
              </a:spcBef>
              <a:buClr>
                <a:schemeClr val="dk1"/>
              </a:buClr>
              <a:buSzPct val="57894"/>
              <a:buFont typeface="Arial"/>
              <a:buNone/>
            </a:pPr>
            <a:r>
              <a:rPr lang="ca" dirty="0"/>
              <a:t>Análisis del dispositivo:</a:t>
            </a:r>
            <a:br>
              <a:rPr lang="ca" dirty="0"/>
            </a:br>
            <a:r>
              <a:rPr lang="ca" dirty="0"/>
              <a:t>Resumen ejecutivo.</a:t>
            </a:r>
            <a:br>
              <a:rPr lang="ca" dirty="0"/>
            </a:br>
            <a:endParaRPr lang="ca" dirty="0"/>
          </a:p>
          <a:p>
            <a:pPr lvl="0">
              <a:spcBef>
                <a:spcPts val="0"/>
              </a:spcBef>
              <a:buNone/>
            </a:pPr>
            <a:endParaRPr dirty="0"/>
          </a:p>
        </p:txBody>
      </p:sp>
    </p:spTree>
    <p:extLst>
      <p:ext uri="{BB962C8B-B14F-4D97-AF65-F5344CB8AC3E}">
        <p14:creationId xmlns:p14="http://schemas.microsoft.com/office/powerpoint/2010/main" val="932275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772475" y="1357100"/>
            <a:ext cx="4008300" cy="3067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dirty="0"/>
              <a:t>Espacio para texto genérico, se puede hacer uso de diferentes estilos, por ejemplo:</a:t>
            </a:r>
          </a:p>
          <a:p>
            <a:pPr lvl="0">
              <a:spcBef>
                <a:spcPts val="0"/>
              </a:spcBef>
              <a:buClr>
                <a:schemeClr val="dk1"/>
              </a:buClr>
              <a:buSzPct val="36666"/>
              <a:buFont typeface="Arial"/>
              <a:buNone/>
            </a:pPr>
            <a:r>
              <a:rPr lang="ca" sz="3000" b="1" dirty="0"/>
              <a:t>Destacado 1: Arial negrita / 30 pt. / </a:t>
            </a:r>
          </a:p>
          <a:p>
            <a:pPr lvl="0">
              <a:spcBef>
                <a:spcPts val="0"/>
              </a:spcBef>
              <a:buClr>
                <a:schemeClr val="dk1"/>
              </a:buClr>
              <a:buSzPct val="78571"/>
              <a:buFont typeface="Arial"/>
              <a:buNone/>
            </a:pPr>
            <a:r>
              <a:rPr lang="ca" b="1" dirty="0"/>
              <a:t>Destacado 2: Arial negrita / 14 pt.</a:t>
            </a:r>
          </a:p>
          <a:p>
            <a:pPr lvl="0">
              <a:spcBef>
                <a:spcPts val="0"/>
              </a:spcBef>
              <a:buClr>
                <a:schemeClr val="dk1"/>
              </a:buClr>
              <a:buSzPct val="78571"/>
              <a:buFont typeface="Arial"/>
              <a:buNone/>
            </a:pPr>
            <a:r>
              <a:rPr lang="ca" dirty="0"/>
              <a:t>Texto genérico: Arial regular / 14 pt.</a:t>
            </a:r>
          </a:p>
        </p:txBody>
      </p:sp>
      <p:sp>
        <p:nvSpPr>
          <p:cNvPr id="107" name="Shape 107"/>
          <p:cNvSpPr txBox="1">
            <a:spLocks noGrp="1"/>
          </p:cNvSpPr>
          <p:nvPr>
            <p:ph type="body" idx="2"/>
          </p:nvPr>
        </p:nvSpPr>
        <p:spPr>
          <a:xfrm>
            <a:off x="4877425" y="1357100"/>
            <a:ext cx="4008300" cy="3067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dirty="0"/>
              <a:t>Espacio reservado para:</a:t>
            </a:r>
          </a:p>
          <a:p>
            <a:pPr marL="457200" lvl="0" indent="-228600">
              <a:spcBef>
                <a:spcPts val="0"/>
              </a:spcBef>
              <a:buChar char="●"/>
            </a:pPr>
            <a:r>
              <a:rPr lang="ca" dirty="0"/>
              <a:t>Imagen</a:t>
            </a:r>
          </a:p>
          <a:p>
            <a:pPr marL="457200" lvl="0" indent="-228600">
              <a:spcBef>
                <a:spcPts val="0"/>
              </a:spcBef>
              <a:buChar char="●"/>
            </a:pPr>
            <a:r>
              <a:rPr lang="ca" dirty="0"/>
              <a:t>Vídeo</a:t>
            </a:r>
          </a:p>
          <a:p>
            <a:pPr marL="457200" lvl="0" indent="-228600">
              <a:spcBef>
                <a:spcPts val="0"/>
              </a:spcBef>
              <a:buChar char="●"/>
            </a:pPr>
            <a:r>
              <a:rPr lang="ca" dirty="0"/>
              <a:t>Texto</a:t>
            </a:r>
          </a:p>
          <a:p>
            <a:pPr marL="457200" lvl="0" indent="-228600">
              <a:spcBef>
                <a:spcPts val="0"/>
              </a:spcBef>
              <a:buChar char="●"/>
            </a:pPr>
            <a:r>
              <a:rPr lang="ca" dirty="0"/>
              <a:t>Gráfica</a:t>
            </a:r>
          </a:p>
          <a:p>
            <a:pPr lvl="0">
              <a:spcBef>
                <a:spcPts val="0"/>
              </a:spcBef>
              <a:buNone/>
            </a:pPr>
            <a:endParaRPr dirty="0"/>
          </a:p>
        </p:txBody>
      </p:sp>
      <p:sp>
        <p:nvSpPr>
          <p:cNvPr id="108" name="Shape 108"/>
          <p:cNvSpPr txBox="1">
            <a:spLocks noGrp="1"/>
          </p:cNvSpPr>
          <p:nvPr>
            <p:ph type="title"/>
          </p:nvPr>
        </p:nvSpPr>
        <p:spPr>
          <a:xfrm>
            <a:off x="772475" y="648025"/>
            <a:ext cx="7430100" cy="709200"/>
          </a:xfrm>
          <a:prstGeom prst="rect">
            <a:avLst/>
          </a:prstGeom>
        </p:spPr>
        <p:txBody>
          <a:bodyPr lIns="91425" tIns="91425" rIns="91425" bIns="91425" anchor="t" anchorCtr="0">
            <a:noAutofit/>
          </a:bodyPr>
          <a:lstStyle/>
          <a:p>
            <a:pPr lvl="0">
              <a:spcBef>
                <a:spcPts val="0"/>
              </a:spcBef>
              <a:buClr>
                <a:schemeClr val="dk1"/>
              </a:buClr>
              <a:buSzPct val="57894"/>
              <a:buFont typeface="Arial"/>
              <a:buNone/>
            </a:pPr>
            <a:r>
              <a:rPr lang="ca" dirty="0"/>
              <a:t>Análisis del dispositivo:</a:t>
            </a:r>
            <a:br>
              <a:rPr lang="ca" dirty="0"/>
            </a:br>
            <a:r>
              <a:rPr lang="ca" dirty="0"/>
              <a:t>Informe Pericial.</a:t>
            </a:r>
            <a:br>
              <a:rPr lang="ca" dirty="0"/>
            </a:br>
            <a:endParaRPr lang="ca" dirty="0"/>
          </a:p>
          <a:p>
            <a:pPr lvl="0">
              <a:spcBef>
                <a:spcPts val="0"/>
              </a:spcBef>
              <a:buNone/>
            </a:pPr>
            <a:endParaRPr dirty="0"/>
          </a:p>
        </p:txBody>
      </p:sp>
    </p:spTree>
    <p:extLst>
      <p:ext uri="{BB962C8B-B14F-4D97-AF65-F5344CB8AC3E}">
        <p14:creationId xmlns:p14="http://schemas.microsoft.com/office/powerpoint/2010/main" val="3507821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134100" y="883025"/>
            <a:ext cx="7752300" cy="2538900"/>
          </a:xfrm>
          <a:prstGeom prst="rect">
            <a:avLst/>
          </a:prstGeom>
        </p:spPr>
        <p:txBody>
          <a:bodyPr lIns="91425" tIns="91425" rIns="91425" bIns="91425" anchor="t" anchorCtr="0">
            <a:noAutofit/>
          </a:bodyPr>
          <a:lstStyle/>
          <a:p>
            <a:pPr lvl="0" algn="ctr">
              <a:spcBef>
                <a:spcPts val="0"/>
              </a:spcBef>
              <a:buClr>
                <a:schemeClr val="dk1"/>
              </a:buClr>
              <a:buSzPct val="25000"/>
              <a:buFont typeface="Arial"/>
              <a:buNone/>
            </a:pPr>
            <a:br>
              <a:rPr lang="ca" dirty="0"/>
            </a:br>
            <a:r>
              <a:rPr lang="ca" dirty="0"/>
              <a:t>Review.</a:t>
            </a:r>
          </a:p>
        </p:txBody>
      </p:sp>
      <p:sp>
        <p:nvSpPr>
          <p:cNvPr id="54" name="Shape 54"/>
          <p:cNvSpPr txBox="1">
            <a:spLocks noGrp="1"/>
          </p:cNvSpPr>
          <p:nvPr>
            <p:ph type="subTitle" idx="1"/>
          </p:nvPr>
        </p:nvSpPr>
        <p:spPr>
          <a:xfrm>
            <a:off x="1134100" y="3574325"/>
            <a:ext cx="7752300" cy="1300800"/>
          </a:xfrm>
          <a:prstGeom prst="rect">
            <a:avLst/>
          </a:prstGeom>
        </p:spPr>
        <p:txBody>
          <a:bodyPr lIns="91425" tIns="91425" rIns="91425" bIns="91425" anchor="t" anchorCtr="0">
            <a:noAutofit/>
          </a:bodyPr>
          <a:lstStyle/>
          <a:p>
            <a:pPr lvl="0" rtl="0">
              <a:spcBef>
                <a:spcPts val="0"/>
              </a:spcBef>
              <a:buNone/>
            </a:pPr>
            <a:endParaRPr dirty="0"/>
          </a:p>
        </p:txBody>
      </p:sp>
      <p:sp>
        <p:nvSpPr>
          <p:cNvPr id="55" name="Shape 55"/>
          <p:cNvSpPr/>
          <p:nvPr/>
        </p:nvSpPr>
        <p:spPr>
          <a:xfrm>
            <a:off x="220299" y="3574325"/>
            <a:ext cx="913800" cy="441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a:solidFill>
                <a:srgbClr val="FFFFFF"/>
              </a:solidFill>
              <a:latin typeface="Calibri"/>
              <a:ea typeface="Calibri"/>
              <a:cs typeface="Calibri"/>
              <a:sym typeface="Calibri"/>
            </a:endParaRPr>
          </a:p>
        </p:txBody>
      </p:sp>
      <p:sp>
        <p:nvSpPr>
          <p:cNvPr id="56" name="Shape 56"/>
          <p:cNvSpPr/>
          <p:nvPr/>
        </p:nvSpPr>
        <p:spPr>
          <a:xfrm>
            <a:off x="1210251" y="3574325"/>
            <a:ext cx="7676100" cy="441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53826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Shape 127" descr="Captura de pantalla 2016-12-01 a les 13.57.03.png"/>
          <p:cNvPicPr preferRelativeResize="0"/>
          <p:nvPr/>
        </p:nvPicPr>
        <p:blipFill rotWithShape="1">
          <a:blip r:embed="rId3">
            <a:alphaModFix/>
          </a:blip>
          <a:srcRect t="29656"/>
          <a:stretch/>
        </p:blipFill>
        <p:spPr>
          <a:xfrm>
            <a:off x="831275" y="1357099"/>
            <a:ext cx="8054448" cy="3067500"/>
          </a:xfrm>
          <a:prstGeom prst="rect">
            <a:avLst/>
          </a:prstGeom>
          <a:noFill/>
          <a:ln>
            <a:noFill/>
          </a:ln>
        </p:spPr>
      </p:pic>
      <p:sp>
        <p:nvSpPr>
          <p:cNvPr id="128" name="Shape 128"/>
          <p:cNvSpPr txBox="1">
            <a:spLocks noGrp="1"/>
          </p:cNvSpPr>
          <p:nvPr>
            <p:ph type="title"/>
          </p:nvPr>
        </p:nvSpPr>
        <p:spPr>
          <a:xfrm>
            <a:off x="772475" y="648025"/>
            <a:ext cx="7430100" cy="709200"/>
          </a:xfrm>
          <a:prstGeom prst="rect">
            <a:avLst/>
          </a:prstGeom>
        </p:spPr>
        <p:txBody>
          <a:bodyPr lIns="91425" tIns="91425" rIns="91425" bIns="91425" anchor="t" anchorCtr="0">
            <a:noAutofit/>
          </a:bodyPr>
          <a:lstStyle/>
          <a:p>
            <a:pPr lvl="0" rtl="0">
              <a:spcBef>
                <a:spcPts val="0"/>
              </a:spcBef>
              <a:buNone/>
            </a:pPr>
            <a:r>
              <a:rPr lang="ca" dirty="0"/>
              <a:t>Review:</a:t>
            </a:r>
            <a:br>
              <a:rPr lang="ca" dirty="0"/>
            </a:br>
            <a:r>
              <a:rPr lang="ca" dirty="0"/>
              <a:t>Volatility.</a:t>
            </a:r>
            <a:endParaRPr dirty="0"/>
          </a:p>
        </p:txBody>
      </p:sp>
    </p:spTree>
    <p:extLst>
      <p:ext uri="{BB962C8B-B14F-4D97-AF65-F5344CB8AC3E}">
        <p14:creationId xmlns:p14="http://schemas.microsoft.com/office/powerpoint/2010/main" val="3164064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Shape 127" descr="Captura de pantalla 2016-12-01 a les 13.57.03.png"/>
          <p:cNvPicPr preferRelativeResize="0"/>
          <p:nvPr/>
        </p:nvPicPr>
        <p:blipFill rotWithShape="1">
          <a:blip r:embed="rId3">
            <a:alphaModFix/>
          </a:blip>
          <a:srcRect t="29656"/>
          <a:stretch/>
        </p:blipFill>
        <p:spPr>
          <a:xfrm>
            <a:off x="831275" y="1357099"/>
            <a:ext cx="8054448" cy="3067500"/>
          </a:xfrm>
          <a:prstGeom prst="rect">
            <a:avLst/>
          </a:prstGeom>
          <a:noFill/>
          <a:ln>
            <a:noFill/>
          </a:ln>
        </p:spPr>
      </p:pic>
      <p:sp>
        <p:nvSpPr>
          <p:cNvPr id="128" name="Shape 128"/>
          <p:cNvSpPr txBox="1">
            <a:spLocks noGrp="1"/>
          </p:cNvSpPr>
          <p:nvPr>
            <p:ph type="title"/>
          </p:nvPr>
        </p:nvSpPr>
        <p:spPr>
          <a:xfrm>
            <a:off x="772475" y="648025"/>
            <a:ext cx="7430100" cy="709200"/>
          </a:xfrm>
          <a:prstGeom prst="rect">
            <a:avLst/>
          </a:prstGeom>
        </p:spPr>
        <p:txBody>
          <a:bodyPr lIns="91425" tIns="91425" rIns="91425" bIns="91425" anchor="t" anchorCtr="0">
            <a:noAutofit/>
          </a:bodyPr>
          <a:lstStyle/>
          <a:p>
            <a:pPr lvl="0" rtl="0">
              <a:spcBef>
                <a:spcPts val="0"/>
              </a:spcBef>
              <a:buNone/>
            </a:pPr>
            <a:r>
              <a:rPr lang="ca" dirty="0"/>
              <a:t>Review:</a:t>
            </a:r>
            <a:br>
              <a:rPr lang="ca" dirty="0"/>
            </a:br>
            <a:r>
              <a:rPr lang="ca" dirty="0"/>
              <a:t>Autopsy.</a:t>
            </a:r>
            <a:endParaRPr dirty="0"/>
          </a:p>
        </p:txBody>
      </p:sp>
    </p:spTree>
    <p:extLst>
      <p:ext uri="{BB962C8B-B14F-4D97-AF65-F5344CB8AC3E}">
        <p14:creationId xmlns:p14="http://schemas.microsoft.com/office/powerpoint/2010/main" val="449110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134100" y="883025"/>
            <a:ext cx="7752300" cy="2538900"/>
          </a:xfrm>
          <a:prstGeom prst="rect">
            <a:avLst/>
          </a:prstGeom>
        </p:spPr>
        <p:txBody>
          <a:bodyPr lIns="91425" tIns="91425" rIns="91425" bIns="91425" anchor="t" anchorCtr="0">
            <a:noAutofit/>
          </a:bodyPr>
          <a:lstStyle/>
          <a:p>
            <a:pPr lvl="0" algn="ctr">
              <a:spcBef>
                <a:spcPts val="0"/>
              </a:spcBef>
              <a:buClr>
                <a:schemeClr val="dk1"/>
              </a:buClr>
              <a:buSzPct val="25000"/>
              <a:buFont typeface="Arial"/>
              <a:buNone/>
            </a:pPr>
            <a:br>
              <a:rPr lang="ca" dirty="0"/>
            </a:br>
            <a:r>
              <a:rPr lang="ca" dirty="0"/>
              <a:t>Retro.</a:t>
            </a:r>
          </a:p>
        </p:txBody>
      </p:sp>
      <p:sp>
        <p:nvSpPr>
          <p:cNvPr id="54" name="Shape 54"/>
          <p:cNvSpPr txBox="1">
            <a:spLocks noGrp="1"/>
          </p:cNvSpPr>
          <p:nvPr>
            <p:ph type="subTitle" idx="1"/>
          </p:nvPr>
        </p:nvSpPr>
        <p:spPr>
          <a:xfrm>
            <a:off x="1134100" y="3574325"/>
            <a:ext cx="7752300" cy="1300800"/>
          </a:xfrm>
          <a:prstGeom prst="rect">
            <a:avLst/>
          </a:prstGeom>
        </p:spPr>
        <p:txBody>
          <a:bodyPr lIns="91425" tIns="91425" rIns="91425" bIns="91425" anchor="t" anchorCtr="0">
            <a:noAutofit/>
          </a:bodyPr>
          <a:lstStyle/>
          <a:p>
            <a:pPr lvl="0" rtl="0">
              <a:spcBef>
                <a:spcPts val="0"/>
              </a:spcBef>
              <a:buNone/>
            </a:pPr>
            <a:endParaRPr dirty="0"/>
          </a:p>
        </p:txBody>
      </p:sp>
      <p:sp>
        <p:nvSpPr>
          <p:cNvPr id="55" name="Shape 55"/>
          <p:cNvSpPr/>
          <p:nvPr/>
        </p:nvSpPr>
        <p:spPr>
          <a:xfrm>
            <a:off x="220299" y="3574325"/>
            <a:ext cx="913800" cy="441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a:solidFill>
                <a:srgbClr val="FFFFFF"/>
              </a:solidFill>
              <a:latin typeface="Calibri"/>
              <a:ea typeface="Calibri"/>
              <a:cs typeface="Calibri"/>
              <a:sym typeface="Calibri"/>
            </a:endParaRPr>
          </a:p>
        </p:txBody>
      </p:sp>
      <p:sp>
        <p:nvSpPr>
          <p:cNvPr id="56" name="Shape 56"/>
          <p:cNvSpPr/>
          <p:nvPr/>
        </p:nvSpPr>
        <p:spPr>
          <a:xfrm>
            <a:off x="1210251" y="3574325"/>
            <a:ext cx="7676100" cy="441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956536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772475" y="1357100"/>
            <a:ext cx="4008300" cy="3067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dirty="0"/>
              <a:t>Espacio para texto genérico, se puede hacer uso de diferentes estilos, por ejemplo:</a:t>
            </a:r>
          </a:p>
          <a:p>
            <a:pPr lvl="0">
              <a:spcBef>
                <a:spcPts val="0"/>
              </a:spcBef>
              <a:buClr>
                <a:schemeClr val="dk1"/>
              </a:buClr>
              <a:buSzPct val="36666"/>
              <a:buFont typeface="Arial"/>
              <a:buNone/>
            </a:pPr>
            <a:r>
              <a:rPr lang="ca" sz="3000" b="1" dirty="0"/>
              <a:t>Destacado 1: Arial negrita / 30 pt. / </a:t>
            </a:r>
          </a:p>
          <a:p>
            <a:pPr lvl="0">
              <a:spcBef>
                <a:spcPts val="0"/>
              </a:spcBef>
              <a:buClr>
                <a:schemeClr val="dk1"/>
              </a:buClr>
              <a:buSzPct val="78571"/>
              <a:buFont typeface="Arial"/>
              <a:buNone/>
            </a:pPr>
            <a:r>
              <a:rPr lang="ca" b="1" dirty="0"/>
              <a:t>Destacado 2: Arial negrita / 14 pt.</a:t>
            </a:r>
          </a:p>
          <a:p>
            <a:pPr lvl="0">
              <a:spcBef>
                <a:spcPts val="0"/>
              </a:spcBef>
              <a:buClr>
                <a:schemeClr val="dk1"/>
              </a:buClr>
              <a:buSzPct val="78571"/>
              <a:buFont typeface="Arial"/>
              <a:buNone/>
            </a:pPr>
            <a:r>
              <a:rPr lang="ca" dirty="0"/>
              <a:t>Texto genérico: Arial regular / 14 pt.</a:t>
            </a:r>
          </a:p>
        </p:txBody>
      </p:sp>
      <p:sp>
        <p:nvSpPr>
          <p:cNvPr id="107" name="Shape 107"/>
          <p:cNvSpPr txBox="1">
            <a:spLocks noGrp="1"/>
          </p:cNvSpPr>
          <p:nvPr>
            <p:ph type="body" idx="2"/>
          </p:nvPr>
        </p:nvSpPr>
        <p:spPr>
          <a:xfrm>
            <a:off x="4877425" y="1357100"/>
            <a:ext cx="4008300" cy="3067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dirty="0"/>
              <a:t>Espacio reservado para:</a:t>
            </a:r>
          </a:p>
          <a:p>
            <a:pPr marL="457200" lvl="0" indent="-228600">
              <a:spcBef>
                <a:spcPts val="0"/>
              </a:spcBef>
              <a:buChar char="●"/>
            </a:pPr>
            <a:r>
              <a:rPr lang="ca" dirty="0"/>
              <a:t>Imagen</a:t>
            </a:r>
          </a:p>
          <a:p>
            <a:pPr marL="457200" lvl="0" indent="-228600">
              <a:spcBef>
                <a:spcPts val="0"/>
              </a:spcBef>
              <a:buChar char="●"/>
            </a:pPr>
            <a:r>
              <a:rPr lang="ca" dirty="0"/>
              <a:t>Vídeo</a:t>
            </a:r>
          </a:p>
          <a:p>
            <a:pPr marL="457200" lvl="0" indent="-228600">
              <a:spcBef>
                <a:spcPts val="0"/>
              </a:spcBef>
              <a:buChar char="●"/>
            </a:pPr>
            <a:r>
              <a:rPr lang="ca" dirty="0"/>
              <a:t>Texto</a:t>
            </a:r>
          </a:p>
          <a:p>
            <a:pPr marL="457200" lvl="0" indent="-228600">
              <a:spcBef>
                <a:spcPts val="0"/>
              </a:spcBef>
              <a:buChar char="●"/>
            </a:pPr>
            <a:r>
              <a:rPr lang="ca" dirty="0"/>
              <a:t>Gráfica</a:t>
            </a:r>
          </a:p>
          <a:p>
            <a:pPr lvl="0">
              <a:spcBef>
                <a:spcPts val="0"/>
              </a:spcBef>
              <a:buNone/>
            </a:pPr>
            <a:endParaRPr dirty="0"/>
          </a:p>
        </p:txBody>
      </p:sp>
      <p:sp>
        <p:nvSpPr>
          <p:cNvPr id="108" name="Shape 108"/>
          <p:cNvSpPr txBox="1">
            <a:spLocks noGrp="1"/>
          </p:cNvSpPr>
          <p:nvPr>
            <p:ph type="title"/>
          </p:nvPr>
        </p:nvSpPr>
        <p:spPr>
          <a:xfrm>
            <a:off x="772475" y="648025"/>
            <a:ext cx="7430100" cy="709200"/>
          </a:xfrm>
          <a:prstGeom prst="rect">
            <a:avLst/>
          </a:prstGeom>
        </p:spPr>
        <p:txBody>
          <a:bodyPr lIns="91425" tIns="91425" rIns="91425" bIns="91425" anchor="t" anchorCtr="0">
            <a:noAutofit/>
          </a:bodyPr>
          <a:lstStyle/>
          <a:p>
            <a:pPr lvl="0">
              <a:spcBef>
                <a:spcPts val="0"/>
              </a:spcBef>
              <a:buClr>
                <a:schemeClr val="dk1"/>
              </a:buClr>
              <a:buSzPct val="57894"/>
              <a:buFont typeface="Arial"/>
              <a:buNone/>
            </a:pPr>
            <a:r>
              <a:rPr lang="ca" dirty="0"/>
              <a:t>Análisis del dispositivo:</a:t>
            </a:r>
            <a:br>
              <a:rPr lang="ca" dirty="0"/>
            </a:br>
            <a:r>
              <a:rPr lang="ca" dirty="0"/>
              <a:t>Informe Pericial.</a:t>
            </a:r>
            <a:br>
              <a:rPr lang="ca" dirty="0"/>
            </a:br>
            <a:endParaRPr lang="ca" dirty="0"/>
          </a:p>
          <a:p>
            <a:pPr lvl="0">
              <a:spcBef>
                <a:spcPts val="0"/>
              </a:spcBef>
              <a:buNone/>
            </a:pPr>
            <a:endParaRPr dirty="0"/>
          </a:p>
        </p:txBody>
      </p:sp>
    </p:spTree>
    <p:extLst>
      <p:ext uri="{BB962C8B-B14F-4D97-AF65-F5344CB8AC3E}">
        <p14:creationId xmlns:p14="http://schemas.microsoft.com/office/powerpoint/2010/main" val="2461112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134100" y="883025"/>
            <a:ext cx="7752300" cy="2538900"/>
          </a:xfrm>
          <a:prstGeom prst="rect">
            <a:avLst/>
          </a:prstGeom>
        </p:spPr>
        <p:txBody>
          <a:bodyPr lIns="91425" tIns="91425" rIns="91425" bIns="91425" anchor="t" anchorCtr="0">
            <a:noAutofit/>
          </a:bodyPr>
          <a:lstStyle/>
          <a:p>
            <a:pPr lvl="0" algn="ctr">
              <a:spcBef>
                <a:spcPts val="0"/>
              </a:spcBef>
              <a:buClr>
                <a:schemeClr val="dk1"/>
              </a:buClr>
              <a:buSzPct val="25000"/>
              <a:buFont typeface="Arial"/>
              <a:buNone/>
            </a:pPr>
            <a:br>
              <a:rPr lang="ca" dirty="0"/>
            </a:br>
            <a:r>
              <a:rPr lang="ca" dirty="0"/>
              <a:t>Preguntas.</a:t>
            </a:r>
          </a:p>
        </p:txBody>
      </p:sp>
      <p:sp>
        <p:nvSpPr>
          <p:cNvPr id="54" name="Shape 54"/>
          <p:cNvSpPr txBox="1">
            <a:spLocks noGrp="1"/>
          </p:cNvSpPr>
          <p:nvPr>
            <p:ph type="subTitle" idx="1"/>
          </p:nvPr>
        </p:nvSpPr>
        <p:spPr>
          <a:xfrm>
            <a:off x="1134100" y="3574325"/>
            <a:ext cx="7752300" cy="1300800"/>
          </a:xfrm>
          <a:prstGeom prst="rect">
            <a:avLst/>
          </a:prstGeom>
        </p:spPr>
        <p:txBody>
          <a:bodyPr lIns="91425" tIns="91425" rIns="91425" bIns="91425" anchor="t" anchorCtr="0">
            <a:noAutofit/>
          </a:bodyPr>
          <a:lstStyle/>
          <a:p>
            <a:pPr lvl="0" rtl="0">
              <a:spcBef>
                <a:spcPts val="0"/>
              </a:spcBef>
              <a:buNone/>
            </a:pPr>
            <a:endParaRPr dirty="0"/>
          </a:p>
        </p:txBody>
      </p:sp>
      <p:sp>
        <p:nvSpPr>
          <p:cNvPr id="55" name="Shape 55"/>
          <p:cNvSpPr/>
          <p:nvPr/>
        </p:nvSpPr>
        <p:spPr>
          <a:xfrm>
            <a:off x="220299" y="3574325"/>
            <a:ext cx="913800" cy="441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a:solidFill>
                <a:srgbClr val="FFFFFF"/>
              </a:solidFill>
              <a:latin typeface="Calibri"/>
              <a:ea typeface="Calibri"/>
              <a:cs typeface="Calibri"/>
              <a:sym typeface="Calibri"/>
            </a:endParaRPr>
          </a:p>
        </p:txBody>
      </p:sp>
      <p:sp>
        <p:nvSpPr>
          <p:cNvPr id="56" name="Shape 56"/>
          <p:cNvSpPr/>
          <p:nvPr/>
        </p:nvSpPr>
        <p:spPr>
          <a:xfrm>
            <a:off x="1210251" y="3574325"/>
            <a:ext cx="7676100" cy="441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453928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772475" y="1357100"/>
            <a:ext cx="4008300" cy="3067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dirty="0"/>
              <a:t>Espacio para texto genérico, se puede hacer uso de diferentes estilos, por ejemplo:</a:t>
            </a:r>
          </a:p>
          <a:p>
            <a:pPr lvl="0">
              <a:spcBef>
                <a:spcPts val="0"/>
              </a:spcBef>
              <a:buClr>
                <a:schemeClr val="dk1"/>
              </a:buClr>
              <a:buSzPct val="36666"/>
              <a:buFont typeface="Arial"/>
              <a:buNone/>
            </a:pPr>
            <a:r>
              <a:rPr lang="ca" sz="3000" b="1" dirty="0"/>
              <a:t>Destacado 1: Arial negrita / 30 pt. / </a:t>
            </a:r>
          </a:p>
          <a:p>
            <a:pPr lvl="0">
              <a:spcBef>
                <a:spcPts val="0"/>
              </a:spcBef>
              <a:buClr>
                <a:schemeClr val="dk1"/>
              </a:buClr>
              <a:buSzPct val="78571"/>
              <a:buFont typeface="Arial"/>
              <a:buNone/>
            </a:pPr>
            <a:r>
              <a:rPr lang="ca" b="1" dirty="0"/>
              <a:t>Destacado 2: Arial negrita / 14 pt.</a:t>
            </a:r>
          </a:p>
          <a:p>
            <a:pPr lvl="0">
              <a:spcBef>
                <a:spcPts val="0"/>
              </a:spcBef>
              <a:buClr>
                <a:schemeClr val="dk1"/>
              </a:buClr>
              <a:buSzPct val="78571"/>
              <a:buFont typeface="Arial"/>
              <a:buNone/>
            </a:pPr>
            <a:r>
              <a:rPr lang="ca" dirty="0"/>
              <a:t>Texto genérico: Arial regular / 14 pt.</a:t>
            </a:r>
          </a:p>
        </p:txBody>
      </p:sp>
      <p:sp>
        <p:nvSpPr>
          <p:cNvPr id="107" name="Shape 107"/>
          <p:cNvSpPr txBox="1">
            <a:spLocks noGrp="1"/>
          </p:cNvSpPr>
          <p:nvPr>
            <p:ph type="body" idx="2"/>
          </p:nvPr>
        </p:nvSpPr>
        <p:spPr>
          <a:xfrm>
            <a:off x="4877425" y="1357100"/>
            <a:ext cx="4008300" cy="3067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dirty="0"/>
              <a:t>Espacio reservado para:</a:t>
            </a:r>
          </a:p>
          <a:p>
            <a:pPr marL="457200" lvl="0" indent="-228600">
              <a:spcBef>
                <a:spcPts val="0"/>
              </a:spcBef>
              <a:buChar char="●"/>
            </a:pPr>
            <a:r>
              <a:rPr lang="ca" dirty="0"/>
              <a:t>Imagen</a:t>
            </a:r>
          </a:p>
          <a:p>
            <a:pPr marL="457200" lvl="0" indent="-228600">
              <a:spcBef>
                <a:spcPts val="0"/>
              </a:spcBef>
              <a:buChar char="●"/>
            </a:pPr>
            <a:r>
              <a:rPr lang="ca" dirty="0"/>
              <a:t>Vídeo</a:t>
            </a:r>
          </a:p>
          <a:p>
            <a:pPr marL="457200" lvl="0" indent="-228600">
              <a:spcBef>
                <a:spcPts val="0"/>
              </a:spcBef>
              <a:buChar char="●"/>
            </a:pPr>
            <a:r>
              <a:rPr lang="ca" dirty="0"/>
              <a:t>Texto</a:t>
            </a:r>
          </a:p>
          <a:p>
            <a:pPr marL="457200" lvl="0" indent="-228600">
              <a:spcBef>
                <a:spcPts val="0"/>
              </a:spcBef>
              <a:buChar char="●"/>
            </a:pPr>
            <a:r>
              <a:rPr lang="ca" dirty="0"/>
              <a:t>Gráfica</a:t>
            </a:r>
          </a:p>
          <a:p>
            <a:pPr lvl="0">
              <a:spcBef>
                <a:spcPts val="0"/>
              </a:spcBef>
              <a:buNone/>
            </a:pPr>
            <a:endParaRPr dirty="0"/>
          </a:p>
        </p:txBody>
      </p:sp>
      <p:sp>
        <p:nvSpPr>
          <p:cNvPr id="108" name="Shape 108"/>
          <p:cNvSpPr txBox="1">
            <a:spLocks noGrp="1"/>
          </p:cNvSpPr>
          <p:nvPr>
            <p:ph type="title"/>
          </p:nvPr>
        </p:nvSpPr>
        <p:spPr>
          <a:xfrm>
            <a:off x="772475" y="648025"/>
            <a:ext cx="7430100" cy="709200"/>
          </a:xfrm>
          <a:prstGeom prst="rect">
            <a:avLst/>
          </a:prstGeom>
        </p:spPr>
        <p:txBody>
          <a:bodyPr lIns="91425" tIns="91425" rIns="91425" bIns="91425" anchor="t" anchorCtr="0">
            <a:noAutofit/>
          </a:bodyPr>
          <a:lstStyle/>
          <a:p>
            <a:pPr lvl="0">
              <a:spcBef>
                <a:spcPts val="0"/>
              </a:spcBef>
              <a:buClr>
                <a:schemeClr val="dk1"/>
              </a:buClr>
              <a:buSzPct val="57894"/>
              <a:buFont typeface="Arial"/>
              <a:buNone/>
            </a:pPr>
            <a:r>
              <a:rPr lang="ca" dirty="0"/>
              <a:t>Preguntas:</a:t>
            </a:r>
            <a:br>
              <a:rPr lang="ca" dirty="0"/>
            </a:br>
            <a:r>
              <a:rPr lang="ca" dirty="0"/>
              <a:t>Indice de diapositivas.</a:t>
            </a:r>
            <a:br>
              <a:rPr lang="ca" dirty="0"/>
            </a:br>
            <a:endParaRPr lang="ca" dirty="0"/>
          </a:p>
          <a:p>
            <a:pPr lvl="0">
              <a:spcBef>
                <a:spcPts val="0"/>
              </a:spcBef>
              <a:buNone/>
            </a:pPr>
            <a:endParaRPr dirty="0"/>
          </a:p>
        </p:txBody>
      </p:sp>
    </p:spTree>
    <p:extLst>
      <p:ext uri="{BB962C8B-B14F-4D97-AF65-F5344CB8AC3E}">
        <p14:creationId xmlns:p14="http://schemas.microsoft.com/office/powerpoint/2010/main" val="26401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5161450" y="1575850"/>
            <a:ext cx="3707100" cy="3208500"/>
          </a:xfrm>
          <a:prstGeom prst="rect">
            <a:avLst/>
          </a:prstGeom>
        </p:spPr>
        <p:txBody>
          <a:bodyPr lIns="91425" tIns="91425" rIns="91425" bIns="91425" anchor="t" anchorCtr="0">
            <a:noAutofit/>
          </a:bodyPr>
          <a:lstStyle/>
          <a:p>
            <a:pPr marL="538163" lvl="0" indent="-304800" rtl="0">
              <a:spcBef>
                <a:spcPts val="0"/>
              </a:spcBef>
              <a:buFont typeface="+mj-lt"/>
              <a:buAutoNum type="arabicPeriod" startAt="3"/>
            </a:pPr>
            <a:r>
              <a:rPr lang="ca" dirty="0"/>
              <a:t>Review.</a:t>
            </a:r>
          </a:p>
          <a:p>
            <a:pPr marL="914400" lvl="1" indent="-228600" rtl="0">
              <a:spcBef>
                <a:spcPts val="0"/>
              </a:spcBef>
            </a:pPr>
            <a:r>
              <a:rPr lang="ca" dirty="0"/>
              <a:t>Video Demostración Volatility.</a:t>
            </a:r>
          </a:p>
          <a:p>
            <a:pPr marL="914400" lvl="1" indent="-228600" rtl="0">
              <a:spcBef>
                <a:spcPts val="0"/>
              </a:spcBef>
            </a:pPr>
            <a:r>
              <a:rPr lang="ca" dirty="0"/>
              <a:t>Video Demostración Autopsy.</a:t>
            </a:r>
          </a:p>
          <a:p>
            <a:pPr marL="538163" indent="-271463">
              <a:buAutoNum type="arabicPeriod" startAt="3"/>
            </a:pPr>
            <a:r>
              <a:rPr lang="ca" dirty="0"/>
              <a:t>Retro.</a:t>
            </a:r>
          </a:p>
          <a:p>
            <a:pPr marL="538163" indent="-271463">
              <a:buAutoNum type="arabicPeriod" startAt="3"/>
            </a:pPr>
            <a:r>
              <a:rPr lang="ca" dirty="0"/>
              <a:t>Preguntas.</a:t>
            </a:r>
          </a:p>
          <a:p>
            <a:pPr marL="538163" indent="-271463">
              <a:buAutoNum type="arabicPeriod" startAt="3"/>
            </a:pPr>
            <a:r>
              <a:rPr lang="ca" dirty="0"/>
              <a:t>Fin de Presentación.</a:t>
            </a:r>
          </a:p>
        </p:txBody>
      </p:sp>
      <p:sp>
        <p:nvSpPr>
          <p:cNvPr id="75" name="Shape 75"/>
          <p:cNvSpPr txBox="1">
            <a:spLocks noGrp="1"/>
          </p:cNvSpPr>
          <p:nvPr>
            <p:ph type="body" idx="2"/>
          </p:nvPr>
        </p:nvSpPr>
        <p:spPr>
          <a:xfrm>
            <a:off x="2035725" y="1575850"/>
            <a:ext cx="3171900" cy="3208500"/>
          </a:xfrm>
          <a:prstGeom prst="rect">
            <a:avLst/>
          </a:prstGeom>
        </p:spPr>
        <p:txBody>
          <a:bodyPr lIns="91425" tIns="91425" rIns="91425" bIns="91425" anchor="t" anchorCtr="0">
            <a:noAutofit/>
          </a:bodyPr>
          <a:lstStyle/>
          <a:p>
            <a:pPr marL="457200" lvl="0" indent="-228600" rtl="0">
              <a:spcBef>
                <a:spcPts val="0"/>
              </a:spcBef>
            </a:pPr>
            <a:r>
              <a:rPr lang="ca" dirty="0"/>
              <a:t>Introducción.</a:t>
            </a:r>
          </a:p>
          <a:p>
            <a:pPr marL="914400" lvl="1" indent="-228600" rtl="0">
              <a:spcBef>
                <a:spcPts val="0"/>
              </a:spcBef>
            </a:pPr>
            <a:r>
              <a:rPr lang="ca" dirty="0"/>
              <a:t>Quien Soy.</a:t>
            </a:r>
          </a:p>
          <a:p>
            <a:pPr marL="914400" lvl="1" indent="-228600" rtl="0">
              <a:spcBef>
                <a:spcPts val="0"/>
              </a:spcBef>
            </a:pPr>
            <a:r>
              <a:rPr lang="ca" dirty="0"/>
              <a:t>Antecedentes TFM.</a:t>
            </a:r>
          </a:p>
          <a:p>
            <a:pPr marL="914400" lvl="1" indent="-228600" rtl="0">
              <a:spcBef>
                <a:spcPts val="0"/>
              </a:spcBef>
            </a:pPr>
            <a:r>
              <a:rPr lang="ca" dirty="0"/>
              <a:t>Metodología.</a:t>
            </a:r>
          </a:p>
          <a:p>
            <a:pPr marL="914400" lvl="1" indent="-228600" rtl="0">
              <a:spcBef>
                <a:spcPts val="0"/>
              </a:spcBef>
            </a:pPr>
            <a:r>
              <a:rPr lang="ca" dirty="0"/>
              <a:t>Estado del Arte.</a:t>
            </a:r>
          </a:p>
          <a:p>
            <a:pPr marL="457200" lvl="0" indent="-228600" rtl="0">
              <a:spcBef>
                <a:spcPts val="0"/>
              </a:spcBef>
            </a:pPr>
            <a:endParaRPr lang="ca" dirty="0"/>
          </a:p>
          <a:p>
            <a:pPr marL="457200" lvl="0" indent="-228600" rtl="0">
              <a:spcBef>
                <a:spcPts val="0"/>
              </a:spcBef>
            </a:pPr>
            <a:r>
              <a:rPr lang="ca" dirty="0"/>
              <a:t>Análisis del dispositivo.</a:t>
            </a:r>
          </a:p>
          <a:p>
            <a:pPr marL="914400" lvl="1" indent="-228600" rtl="0">
              <a:spcBef>
                <a:spcPts val="0"/>
              </a:spcBef>
            </a:pPr>
            <a:r>
              <a:rPr lang="ca" dirty="0"/>
              <a:t>Memoria RAM.</a:t>
            </a:r>
          </a:p>
          <a:p>
            <a:pPr marL="914400" lvl="1" indent="-228600" rtl="0">
              <a:spcBef>
                <a:spcPts val="0"/>
              </a:spcBef>
            </a:pPr>
            <a:r>
              <a:rPr lang="ca" dirty="0"/>
              <a:t>Disco Duro.</a:t>
            </a:r>
          </a:p>
          <a:p>
            <a:pPr marL="914400" lvl="1" indent="-228600" rtl="0">
              <a:spcBef>
                <a:spcPts val="0"/>
              </a:spcBef>
            </a:pPr>
            <a:r>
              <a:rPr lang="ca" dirty="0"/>
              <a:t>Resumen ejecutivo.</a:t>
            </a:r>
          </a:p>
          <a:p>
            <a:pPr marL="914400" lvl="1" indent="-228600" rtl="0">
              <a:spcBef>
                <a:spcPts val="0"/>
              </a:spcBef>
            </a:pPr>
            <a:r>
              <a:rPr lang="ca" dirty="0"/>
              <a:t>Informe Pericial</a:t>
            </a:r>
          </a:p>
          <a:p>
            <a:pPr marL="914400" lvl="1" indent="-228600" rtl="0">
              <a:spcBef>
                <a:spcPts val="0"/>
              </a:spcBef>
            </a:pPr>
            <a:r>
              <a:rPr lang="ca" dirty="0"/>
              <a:t>Consluciones.</a:t>
            </a:r>
          </a:p>
          <a:p>
            <a:pPr marL="685800" lvl="1" rtl="0">
              <a:spcBef>
                <a:spcPts val="0"/>
              </a:spcBef>
              <a:buNone/>
            </a:pPr>
            <a:endParaRPr lang="ca" dirty="0"/>
          </a:p>
        </p:txBody>
      </p:sp>
      <p:sp>
        <p:nvSpPr>
          <p:cNvPr id="76" name="Shape 76"/>
          <p:cNvSpPr txBox="1"/>
          <p:nvPr/>
        </p:nvSpPr>
        <p:spPr>
          <a:xfrm>
            <a:off x="867525" y="1490475"/>
            <a:ext cx="1890900" cy="1597800"/>
          </a:xfrm>
          <a:prstGeom prst="rect">
            <a:avLst/>
          </a:prstGeom>
          <a:noFill/>
          <a:ln>
            <a:noFill/>
          </a:ln>
        </p:spPr>
        <p:txBody>
          <a:bodyPr lIns="91425" tIns="91425" rIns="91425" bIns="91425" anchor="t" anchorCtr="0">
            <a:noAutofit/>
          </a:bodyPr>
          <a:lstStyle/>
          <a:p>
            <a:pPr lvl="0" rtl="0">
              <a:spcBef>
                <a:spcPts val="0"/>
              </a:spcBef>
              <a:buNone/>
            </a:pPr>
            <a:r>
              <a:rPr lang="ca" sz="2400" b="1">
                <a:solidFill>
                  <a:srgbClr val="000078"/>
                </a:solidFill>
              </a:rPr>
              <a:t>Índice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772475" y="648025"/>
            <a:ext cx="7470600" cy="781200"/>
          </a:xfrm>
          <a:prstGeom prst="rect">
            <a:avLst/>
          </a:prstGeom>
        </p:spPr>
        <p:txBody>
          <a:bodyPr lIns="91425" tIns="91425" rIns="91425" bIns="91425" anchor="t" anchorCtr="0">
            <a:noAutofit/>
          </a:bodyPr>
          <a:lstStyle/>
          <a:p>
            <a:pPr lvl="0">
              <a:spcBef>
                <a:spcPts val="0"/>
              </a:spcBef>
              <a:buClr>
                <a:schemeClr val="dk1"/>
              </a:buClr>
              <a:buSzPct val="57894"/>
              <a:buFont typeface="Arial"/>
              <a:buNone/>
            </a:pPr>
            <a:r>
              <a:rPr lang="ca"/>
              <a:t>Opción A página interior: 1 columna</a:t>
            </a:r>
          </a:p>
          <a:p>
            <a:pPr lvl="0">
              <a:spcBef>
                <a:spcPts val="0"/>
              </a:spcBef>
              <a:buClr>
                <a:schemeClr val="dk1"/>
              </a:buClr>
              <a:buSzPct val="57894"/>
              <a:buFont typeface="Arial"/>
              <a:buNone/>
            </a:pPr>
            <a:r>
              <a:rPr lang="ca"/>
              <a:t>Titular: Arial / 19 pt. / Negrita / Azul oscuro (#000078)</a:t>
            </a:r>
          </a:p>
        </p:txBody>
      </p:sp>
      <p:sp>
        <p:nvSpPr>
          <p:cNvPr id="89" name="Shape 89"/>
          <p:cNvSpPr txBox="1">
            <a:spLocks noGrp="1"/>
          </p:cNvSpPr>
          <p:nvPr>
            <p:ph type="body" idx="1"/>
          </p:nvPr>
        </p:nvSpPr>
        <p:spPr>
          <a:xfrm>
            <a:off x="772475" y="1585700"/>
            <a:ext cx="6293400" cy="2902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b="1"/>
              <a:t>Esta es una muestra del texto genérico</a:t>
            </a:r>
          </a:p>
          <a:p>
            <a:pPr marL="457200" lvl="0" indent="-228600" rtl="0">
              <a:spcBef>
                <a:spcPts val="0"/>
              </a:spcBef>
              <a:buClr>
                <a:srgbClr val="000078"/>
              </a:buClr>
              <a:buChar char="●"/>
            </a:pPr>
            <a:r>
              <a:rPr lang="ca"/>
              <a:t>Estilos del texto genérico: Arial / 14 pt. / Azul oscuro (#000078) / </a:t>
            </a:r>
          </a:p>
          <a:p>
            <a:pPr lvl="0" indent="457200">
              <a:spcBef>
                <a:spcPts val="0"/>
              </a:spcBef>
              <a:buNone/>
            </a:pPr>
            <a:r>
              <a:rPr lang="ca"/>
              <a:t>Interlineado: 1,15 pt.</a:t>
            </a:r>
          </a:p>
          <a:p>
            <a:pPr marL="457200" lvl="0" indent="-228600">
              <a:spcBef>
                <a:spcPts val="0"/>
              </a:spcBef>
              <a:buClr>
                <a:srgbClr val="000078"/>
              </a:buClr>
              <a:buChar char="●"/>
            </a:pPr>
            <a:r>
              <a:rPr lang="ca"/>
              <a:t>El color azul oscuro es el preferente en todas las presentaciones UOC, aunque si lo prefieres, puedes hacer uso del negro</a:t>
            </a:r>
          </a:p>
          <a:p>
            <a:pPr lvl="0">
              <a:spcBef>
                <a:spcPts val="0"/>
              </a:spcBef>
              <a:buClr>
                <a:schemeClr val="dk1"/>
              </a:buClr>
              <a:buSzPct val="78571"/>
              <a:buFont typeface="Arial"/>
              <a:buNone/>
            </a:pPr>
            <a:endParaRPr/>
          </a:p>
          <a:p>
            <a:pPr lvl="0">
              <a:spcBef>
                <a:spcPts val="0"/>
              </a:spcBef>
              <a:buClr>
                <a:schemeClr val="dk1"/>
              </a:buClr>
              <a:buSzPct val="78571"/>
              <a:buFont typeface="Arial"/>
              <a:buNone/>
            </a:pPr>
            <a:r>
              <a:rPr lang="ca" b="1"/>
              <a:t>Consejos de legibilidad:</a:t>
            </a:r>
          </a:p>
          <a:p>
            <a:pPr marL="457200" lvl="0" indent="-228600">
              <a:spcBef>
                <a:spcPts val="0"/>
              </a:spcBef>
              <a:buClr>
                <a:srgbClr val="000078"/>
              </a:buClr>
              <a:buChar char="●"/>
            </a:pPr>
            <a:r>
              <a:rPr lang="ca"/>
              <a:t>Procura no utilitzar texto inferior a 14 pt. </a:t>
            </a:r>
          </a:p>
          <a:p>
            <a:pPr marL="457200" lvl="0" indent="-228600">
              <a:spcBef>
                <a:spcPts val="0"/>
              </a:spcBef>
              <a:buClr>
                <a:srgbClr val="000078"/>
              </a:buClr>
              <a:buChar char="●"/>
            </a:pPr>
            <a:r>
              <a:rPr lang="ca"/>
              <a:t>No utilices interlineados pequeños</a:t>
            </a:r>
          </a:p>
          <a:p>
            <a:pPr marL="457200" lvl="0" indent="-228600">
              <a:spcBef>
                <a:spcPts val="0"/>
              </a:spcBef>
              <a:buClr>
                <a:srgbClr val="000078"/>
              </a:buClr>
              <a:buChar char="●"/>
            </a:pPr>
            <a:r>
              <a:rPr lang="ca"/>
              <a:t>No abuses de las mayúsculas </a:t>
            </a:r>
          </a:p>
          <a:p>
            <a:pPr marL="457200" lvl="0" indent="-228600">
              <a:spcBef>
                <a:spcPts val="0"/>
              </a:spcBef>
              <a:buClr>
                <a:srgbClr val="000078"/>
              </a:buClr>
              <a:buChar char="●"/>
            </a:pPr>
            <a:r>
              <a:rPr lang="ca"/>
              <a:t>Si “enganchas” texto, se deben determinar los estilos (Arial, 14 pt., etc.)</a:t>
            </a:r>
          </a:p>
          <a:p>
            <a:pPr lvl="0">
              <a:spcBef>
                <a:spcPts val="0"/>
              </a:spcBef>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772475" y="648025"/>
            <a:ext cx="7470600" cy="781200"/>
          </a:xfrm>
          <a:prstGeom prst="rect">
            <a:avLst/>
          </a:prstGeom>
        </p:spPr>
        <p:txBody>
          <a:bodyPr lIns="91425" tIns="91425" rIns="91425" bIns="91425" anchor="t" anchorCtr="0">
            <a:noAutofit/>
          </a:bodyPr>
          <a:lstStyle/>
          <a:p>
            <a:pPr lvl="0">
              <a:spcBef>
                <a:spcPts val="0"/>
              </a:spcBef>
              <a:buClr>
                <a:schemeClr val="dk1"/>
              </a:buClr>
              <a:buSzPct val="57894"/>
              <a:buFont typeface="Arial"/>
              <a:buNone/>
            </a:pPr>
            <a:r>
              <a:rPr lang="ca"/>
              <a:t>Página muestra: texto. </a:t>
            </a:r>
            <a:r>
              <a:rPr lang="ca">
                <a:highlight>
                  <a:srgbClr val="FFFFFF"/>
                </a:highlight>
              </a:rPr>
              <a:t>Los cinco valores de la UOC</a:t>
            </a:r>
          </a:p>
          <a:p>
            <a:pPr lvl="0">
              <a:spcBef>
                <a:spcPts val="0"/>
              </a:spcBef>
              <a:buNone/>
            </a:pPr>
            <a:endParaRPr/>
          </a:p>
        </p:txBody>
      </p:sp>
      <p:sp>
        <p:nvSpPr>
          <p:cNvPr id="95" name="Shape 95"/>
          <p:cNvSpPr txBox="1">
            <a:spLocks noGrp="1"/>
          </p:cNvSpPr>
          <p:nvPr>
            <p:ph type="body" idx="1"/>
          </p:nvPr>
        </p:nvSpPr>
        <p:spPr>
          <a:xfrm>
            <a:off x="772475" y="1357100"/>
            <a:ext cx="6807300" cy="3312600"/>
          </a:xfrm>
          <a:prstGeom prst="rect">
            <a:avLst/>
          </a:prstGeom>
        </p:spPr>
        <p:txBody>
          <a:bodyPr lIns="91425" tIns="91425" rIns="91425" bIns="91425" anchor="t" anchorCtr="0">
            <a:noAutofit/>
          </a:bodyPr>
          <a:lstStyle/>
          <a:p>
            <a:pPr lvl="0">
              <a:spcBef>
                <a:spcPts val="0"/>
              </a:spcBef>
              <a:buNone/>
            </a:pPr>
            <a:r>
              <a:rPr lang="ca" b="1"/>
              <a:t>Compromiso: </a:t>
            </a:r>
            <a:r>
              <a:rPr lang="ca" sz="1500">
                <a:highlight>
                  <a:srgbClr val="FFFFFF"/>
                </a:highlight>
              </a:rPr>
              <a:t>con los estudiantes, los graduados y la sociedad; con la calidad de los servicios y con la innovación como constante de la organización.</a:t>
            </a:r>
          </a:p>
          <a:p>
            <a:pPr lvl="0" rtl="0">
              <a:spcBef>
                <a:spcPts val="0"/>
              </a:spcBef>
              <a:buNone/>
            </a:pPr>
            <a:endParaRPr/>
          </a:p>
          <a:p>
            <a:pPr lvl="0">
              <a:spcBef>
                <a:spcPts val="0"/>
              </a:spcBef>
              <a:buClr>
                <a:schemeClr val="dk1"/>
              </a:buClr>
              <a:buSzPct val="78571"/>
              <a:buFont typeface="Arial"/>
              <a:buNone/>
            </a:pPr>
            <a:r>
              <a:rPr lang="ca" b="1"/>
              <a:t>Respeto:</a:t>
            </a:r>
            <a:r>
              <a:rPr lang="ca"/>
              <a:t> </a:t>
            </a:r>
            <a:r>
              <a:rPr lang="ca" sz="1500">
                <a:highlight>
                  <a:srgbClr val="FFFFFF"/>
                </a:highlight>
              </a:rPr>
              <a:t>por las personas, por las ideas, por las culturas y por el mundo</a:t>
            </a:r>
            <a:r>
              <a:rPr lang="ca"/>
              <a:t>.</a:t>
            </a:r>
          </a:p>
          <a:p>
            <a:pPr lvl="0" rtl="0">
              <a:spcBef>
                <a:spcPts val="0"/>
              </a:spcBef>
              <a:buNone/>
            </a:pPr>
            <a:endParaRPr/>
          </a:p>
          <a:p>
            <a:pPr lvl="0">
              <a:spcBef>
                <a:spcPts val="0"/>
              </a:spcBef>
              <a:buClr>
                <a:schemeClr val="dk1"/>
              </a:buClr>
              <a:buSzPct val="78571"/>
              <a:buFont typeface="Arial"/>
              <a:buNone/>
            </a:pPr>
            <a:r>
              <a:rPr lang="ca" b="1"/>
              <a:t>Transparencia:</a:t>
            </a:r>
            <a:r>
              <a:rPr lang="ca"/>
              <a:t> </a:t>
            </a:r>
            <a:r>
              <a:rPr lang="ca" sz="1500">
                <a:highlight>
                  <a:srgbClr val="FFFFFF"/>
                </a:highlight>
              </a:rPr>
              <a:t>en las informaciones, en los datos y en los procesos</a:t>
            </a:r>
            <a:r>
              <a:rPr lang="ca"/>
              <a:t>.</a:t>
            </a:r>
          </a:p>
          <a:p>
            <a:pPr lvl="0" indent="317500" rtl="0">
              <a:spcBef>
                <a:spcPts val="0"/>
              </a:spcBef>
              <a:buNone/>
            </a:pPr>
            <a:endParaRPr b="1"/>
          </a:p>
          <a:p>
            <a:pPr lvl="0">
              <a:spcBef>
                <a:spcPts val="0"/>
              </a:spcBef>
              <a:buNone/>
            </a:pPr>
            <a:r>
              <a:rPr lang="ca" b="1"/>
              <a:t>Profesionalidad:</a:t>
            </a:r>
            <a:r>
              <a:rPr lang="ca"/>
              <a:t> </a:t>
            </a:r>
            <a:r>
              <a:rPr lang="ca" sz="1500">
                <a:highlight>
                  <a:srgbClr val="FFFFFF"/>
                </a:highlight>
              </a:rPr>
              <a:t>empoderando a las personas que forman parte de la organización, reconociendo los éxitos y aprendiendo de los errores.</a:t>
            </a:r>
          </a:p>
          <a:p>
            <a:pPr lvl="0" rtl="0">
              <a:spcBef>
                <a:spcPts val="0"/>
              </a:spcBef>
              <a:buNone/>
            </a:pPr>
            <a:endParaRPr/>
          </a:p>
          <a:p>
            <a:pPr lvl="0">
              <a:spcBef>
                <a:spcPts val="0"/>
              </a:spcBef>
              <a:buClr>
                <a:schemeClr val="dk1"/>
              </a:buClr>
              <a:buSzPct val="78571"/>
              <a:buFont typeface="Arial"/>
              <a:buNone/>
            </a:pPr>
            <a:r>
              <a:rPr lang="ca" b="1"/>
              <a:t>Sostenibilidad:</a:t>
            </a:r>
            <a:r>
              <a:rPr lang="ca"/>
              <a:t> </a:t>
            </a:r>
            <a:r>
              <a:rPr lang="ca" sz="1500">
                <a:highlight>
                  <a:srgbClr val="FFFFFF"/>
                </a:highlight>
              </a:rPr>
              <a:t>económica, social y ambiental de la actividad que emprende nuestra organización.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772475" y="648025"/>
            <a:ext cx="7470600" cy="781200"/>
          </a:xfrm>
          <a:prstGeom prst="rect">
            <a:avLst/>
          </a:prstGeom>
        </p:spPr>
        <p:txBody>
          <a:bodyPr lIns="91425" tIns="91425" rIns="91425" bIns="91425" anchor="t" anchorCtr="0">
            <a:noAutofit/>
          </a:bodyPr>
          <a:lstStyle/>
          <a:p>
            <a:pPr lvl="0">
              <a:spcBef>
                <a:spcPts val="0"/>
              </a:spcBef>
              <a:buClr>
                <a:schemeClr val="dk1"/>
              </a:buClr>
              <a:buSzPct val="57894"/>
              <a:buFont typeface="Arial"/>
              <a:buNone/>
            </a:pPr>
            <a:r>
              <a:rPr lang="ca"/>
              <a:t>Página muestra: texto. </a:t>
            </a:r>
            <a:r>
              <a:rPr lang="ca">
                <a:highlight>
                  <a:srgbClr val="FFFFFF"/>
                </a:highlight>
              </a:rPr>
              <a:t>Misión, visión y valores</a:t>
            </a:r>
          </a:p>
          <a:p>
            <a:pPr lvl="0">
              <a:spcBef>
                <a:spcPts val="0"/>
              </a:spcBef>
              <a:buNone/>
            </a:pPr>
            <a:endParaRPr/>
          </a:p>
        </p:txBody>
      </p:sp>
      <p:sp>
        <p:nvSpPr>
          <p:cNvPr id="101" name="Shape 101"/>
          <p:cNvSpPr txBox="1">
            <a:spLocks noGrp="1"/>
          </p:cNvSpPr>
          <p:nvPr>
            <p:ph type="body" idx="1"/>
          </p:nvPr>
        </p:nvSpPr>
        <p:spPr>
          <a:xfrm>
            <a:off x="772475" y="1357100"/>
            <a:ext cx="6293400" cy="2902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b="1">
                <a:highlight>
                  <a:srgbClr val="FFFFFF"/>
                </a:highlight>
              </a:rPr>
              <a:t>Misión</a:t>
            </a:r>
          </a:p>
          <a:p>
            <a:pPr lvl="0">
              <a:spcBef>
                <a:spcPts val="0"/>
              </a:spcBef>
              <a:buClr>
                <a:schemeClr val="dk1"/>
              </a:buClr>
              <a:buSzPct val="73333"/>
              <a:buFont typeface="Arial"/>
              <a:buNone/>
            </a:pPr>
            <a:r>
              <a:rPr lang="ca" sz="1500">
                <a:highlight>
                  <a:srgbClr val="FFFFFF"/>
                </a:highlight>
              </a:rPr>
              <a:t>La UOC es una </a:t>
            </a:r>
            <a:r>
              <a:rPr lang="ca" sz="1500" b="1">
                <a:highlight>
                  <a:srgbClr val="FFFFFF"/>
                </a:highlight>
              </a:rPr>
              <a:t>universidad innovadora</a:t>
            </a:r>
            <a:r>
              <a:rPr lang="ca" sz="1500">
                <a:highlight>
                  <a:srgbClr val="FFFFFF"/>
                </a:highlight>
              </a:rPr>
              <a:t>, arraigada en Cataluña y abierta al mundo, que forma a las personas a lo largo de la vida contribuyendo a su progreso y al de la sociedad, a la vez que lleva a cabo </a:t>
            </a:r>
            <a:r>
              <a:rPr lang="ca" sz="1500" b="1">
                <a:highlight>
                  <a:srgbClr val="FFFFFF"/>
                </a:highlight>
              </a:rPr>
              <a:t>investigación sobre la sociedad del conocimiento</a:t>
            </a:r>
            <a:r>
              <a:rPr lang="ca" sz="1500">
                <a:highlight>
                  <a:srgbClr val="FFFFFF"/>
                </a:highlight>
              </a:rPr>
              <a:t>.</a:t>
            </a:r>
          </a:p>
          <a:p>
            <a:pPr lvl="0">
              <a:spcBef>
                <a:spcPts val="0"/>
              </a:spcBef>
              <a:buClr>
                <a:schemeClr val="dk1"/>
              </a:buClr>
              <a:buSzPct val="73333"/>
              <a:buFont typeface="Arial"/>
              <a:buNone/>
            </a:pPr>
            <a:endParaRPr sz="1500">
              <a:highlight>
                <a:srgbClr val="FFFFFF"/>
              </a:highlight>
            </a:endParaRPr>
          </a:p>
          <a:p>
            <a:pPr lvl="0">
              <a:spcBef>
                <a:spcPts val="0"/>
              </a:spcBef>
              <a:buClr>
                <a:schemeClr val="dk1"/>
              </a:buClr>
              <a:buSzPct val="73333"/>
              <a:buFont typeface="Arial"/>
              <a:buNone/>
            </a:pPr>
            <a:r>
              <a:rPr lang="ca" sz="1500">
                <a:highlight>
                  <a:srgbClr val="FFFFFF"/>
                </a:highlight>
              </a:rPr>
              <a:t>Su modelo educativo se basa en la </a:t>
            </a:r>
            <a:r>
              <a:rPr lang="ca" sz="1500" b="1">
                <a:highlight>
                  <a:srgbClr val="FFFFFF"/>
                </a:highlight>
              </a:rPr>
              <a:t>personalización </a:t>
            </a:r>
            <a:r>
              <a:rPr lang="ca" sz="1500">
                <a:highlight>
                  <a:srgbClr val="FFFFFF"/>
                </a:highlight>
              </a:rPr>
              <a:t>y el acompañamiento del estudiante mediante el </a:t>
            </a:r>
            <a:r>
              <a:rPr lang="ca" sz="1500" i="1">
                <a:highlight>
                  <a:srgbClr val="FFFFFF"/>
                </a:highlight>
              </a:rPr>
              <a:t>e-learning</a:t>
            </a:r>
            <a:r>
              <a:rPr lang="ca" sz="1500">
                <a:highlight>
                  <a:srgbClr val="FFFFFF"/>
                </a:highlight>
              </a:rPr>
              <a:t>.</a:t>
            </a:r>
          </a:p>
          <a:p>
            <a:pPr lvl="0">
              <a:spcBef>
                <a:spcPts val="0"/>
              </a:spcBef>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772475" y="1357100"/>
            <a:ext cx="4008300" cy="3067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a:t>Espacio para texto genérico, se puede hacer uso de diferentes estilos, por ejemplo:</a:t>
            </a:r>
          </a:p>
          <a:p>
            <a:pPr lvl="0">
              <a:spcBef>
                <a:spcPts val="0"/>
              </a:spcBef>
              <a:buClr>
                <a:schemeClr val="dk1"/>
              </a:buClr>
              <a:buSzPct val="36666"/>
              <a:buFont typeface="Arial"/>
              <a:buNone/>
            </a:pPr>
            <a:r>
              <a:rPr lang="ca" sz="3000" b="1"/>
              <a:t>Destacado 1: Arial negrita / 30 pt. / </a:t>
            </a:r>
          </a:p>
          <a:p>
            <a:pPr lvl="0">
              <a:spcBef>
                <a:spcPts val="0"/>
              </a:spcBef>
              <a:buClr>
                <a:schemeClr val="dk1"/>
              </a:buClr>
              <a:buSzPct val="78571"/>
              <a:buFont typeface="Arial"/>
              <a:buNone/>
            </a:pPr>
            <a:r>
              <a:rPr lang="ca" b="1"/>
              <a:t>Destacado 2: Arial negrita / 14 pt.</a:t>
            </a:r>
          </a:p>
          <a:p>
            <a:pPr lvl="0">
              <a:spcBef>
                <a:spcPts val="0"/>
              </a:spcBef>
              <a:buClr>
                <a:schemeClr val="dk1"/>
              </a:buClr>
              <a:buSzPct val="78571"/>
              <a:buFont typeface="Arial"/>
              <a:buNone/>
            </a:pPr>
            <a:r>
              <a:rPr lang="ca"/>
              <a:t>Texto genérico: Arial regular / 14 pt.</a:t>
            </a:r>
          </a:p>
        </p:txBody>
      </p:sp>
      <p:sp>
        <p:nvSpPr>
          <p:cNvPr id="107" name="Shape 107"/>
          <p:cNvSpPr txBox="1">
            <a:spLocks noGrp="1"/>
          </p:cNvSpPr>
          <p:nvPr>
            <p:ph type="body" idx="2"/>
          </p:nvPr>
        </p:nvSpPr>
        <p:spPr>
          <a:xfrm>
            <a:off x="4877425" y="1357100"/>
            <a:ext cx="4008300" cy="3067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a:t>Espacio reservado para:</a:t>
            </a:r>
          </a:p>
          <a:p>
            <a:pPr marL="457200" lvl="0" indent="-228600">
              <a:spcBef>
                <a:spcPts val="0"/>
              </a:spcBef>
              <a:buChar char="●"/>
            </a:pPr>
            <a:r>
              <a:rPr lang="ca"/>
              <a:t>Imagen</a:t>
            </a:r>
          </a:p>
          <a:p>
            <a:pPr marL="457200" lvl="0" indent="-228600">
              <a:spcBef>
                <a:spcPts val="0"/>
              </a:spcBef>
              <a:buChar char="●"/>
            </a:pPr>
            <a:r>
              <a:rPr lang="ca"/>
              <a:t>Vídeo</a:t>
            </a:r>
          </a:p>
          <a:p>
            <a:pPr marL="457200" lvl="0" indent="-228600">
              <a:spcBef>
                <a:spcPts val="0"/>
              </a:spcBef>
              <a:buChar char="●"/>
            </a:pPr>
            <a:r>
              <a:rPr lang="ca"/>
              <a:t>Texto</a:t>
            </a:r>
          </a:p>
          <a:p>
            <a:pPr marL="457200" lvl="0" indent="-228600">
              <a:spcBef>
                <a:spcPts val="0"/>
              </a:spcBef>
              <a:buChar char="●"/>
            </a:pPr>
            <a:r>
              <a:rPr lang="ca"/>
              <a:t>Gráfica</a:t>
            </a:r>
          </a:p>
          <a:p>
            <a:pPr lvl="0">
              <a:spcBef>
                <a:spcPts val="0"/>
              </a:spcBef>
              <a:buNone/>
            </a:pPr>
            <a:endParaRPr/>
          </a:p>
        </p:txBody>
      </p:sp>
      <p:sp>
        <p:nvSpPr>
          <p:cNvPr id="108" name="Shape 108"/>
          <p:cNvSpPr txBox="1">
            <a:spLocks noGrp="1"/>
          </p:cNvSpPr>
          <p:nvPr>
            <p:ph type="title"/>
          </p:nvPr>
        </p:nvSpPr>
        <p:spPr>
          <a:xfrm>
            <a:off x="772475" y="648025"/>
            <a:ext cx="7430100" cy="709200"/>
          </a:xfrm>
          <a:prstGeom prst="rect">
            <a:avLst/>
          </a:prstGeom>
        </p:spPr>
        <p:txBody>
          <a:bodyPr lIns="91425" tIns="91425" rIns="91425" bIns="91425" anchor="t" anchorCtr="0">
            <a:noAutofit/>
          </a:bodyPr>
          <a:lstStyle/>
          <a:p>
            <a:pPr lvl="0">
              <a:spcBef>
                <a:spcPts val="0"/>
              </a:spcBef>
              <a:buClr>
                <a:schemeClr val="dk1"/>
              </a:buClr>
              <a:buSzPct val="57894"/>
              <a:buFont typeface="Arial"/>
              <a:buNone/>
            </a:pPr>
            <a:r>
              <a:rPr lang="ca"/>
              <a:t>Opción B página interior: 2 columnas</a:t>
            </a:r>
          </a:p>
          <a:p>
            <a:pPr lvl="0">
              <a:spcBef>
                <a:spcPts val="0"/>
              </a:spcBef>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772475" y="1357100"/>
            <a:ext cx="4008300" cy="3067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b="1"/>
              <a:t>Compromiso: </a:t>
            </a:r>
            <a:r>
              <a:rPr lang="ca" sz="1500">
                <a:highlight>
                  <a:srgbClr val="FFFFFF"/>
                </a:highlight>
              </a:rPr>
              <a:t>con los estudiantes, los graduados y la sociedad; con la calidad de los servicios y con la innovación como constante de la organización.</a:t>
            </a:r>
          </a:p>
          <a:p>
            <a:pPr lvl="0">
              <a:spcBef>
                <a:spcPts val="0"/>
              </a:spcBef>
              <a:buClr>
                <a:schemeClr val="dk1"/>
              </a:buClr>
              <a:buSzPct val="78571"/>
              <a:buFont typeface="Arial"/>
              <a:buNone/>
            </a:pPr>
            <a:endParaRPr/>
          </a:p>
          <a:p>
            <a:pPr lvl="0">
              <a:spcBef>
                <a:spcPts val="0"/>
              </a:spcBef>
              <a:buClr>
                <a:schemeClr val="dk1"/>
              </a:buClr>
              <a:buSzPct val="78571"/>
              <a:buFont typeface="Arial"/>
              <a:buNone/>
            </a:pPr>
            <a:r>
              <a:rPr lang="ca" b="1"/>
              <a:t>Respeto:</a:t>
            </a:r>
            <a:r>
              <a:rPr lang="ca"/>
              <a:t> </a:t>
            </a:r>
            <a:r>
              <a:rPr lang="ca" sz="1500">
                <a:highlight>
                  <a:srgbClr val="FFFFFF"/>
                </a:highlight>
              </a:rPr>
              <a:t>por las personas, por las ideas, por las culturas y por el mundo</a:t>
            </a:r>
            <a:r>
              <a:rPr lang="ca"/>
              <a:t>.</a:t>
            </a:r>
          </a:p>
          <a:p>
            <a:pPr lvl="0">
              <a:spcBef>
                <a:spcPts val="0"/>
              </a:spcBef>
              <a:buClr>
                <a:schemeClr val="dk1"/>
              </a:buClr>
              <a:buSzPct val="78571"/>
              <a:buFont typeface="Arial"/>
              <a:buNone/>
            </a:pPr>
            <a:endParaRPr/>
          </a:p>
          <a:p>
            <a:pPr lvl="0">
              <a:spcBef>
                <a:spcPts val="0"/>
              </a:spcBef>
              <a:buClr>
                <a:schemeClr val="dk1"/>
              </a:buClr>
              <a:buSzPct val="78571"/>
              <a:buFont typeface="Arial"/>
              <a:buNone/>
            </a:pPr>
            <a:r>
              <a:rPr lang="ca" b="1"/>
              <a:t>Transparencia:</a:t>
            </a:r>
            <a:r>
              <a:rPr lang="ca"/>
              <a:t> </a:t>
            </a:r>
            <a:r>
              <a:rPr lang="ca" sz="1500">
                <a:highlight>
                  <a:srgbClr val="FFFFFF"/>
                </a:highlight>
              </a:rPr>
              <a:t>en las informaciones, en los datos y en los procesos</a:t>
            </a:r>
            <a:r>
              <a:rPr lang="ca"/>
              <a:t>.</a:t>
            </a:r>
          </a:p>
        </p:txBody>
      </p:sp>
      <p:sp>
        <p:nvSpPr>
          <p:cNvPr id="114" name="Shape 114"/>
          <p:cNvSpPr txBox="1">
            <a:spLocks noGrp="1"/>
          </p:cNvSpPr>
          <p:nvPr>
            <p:ph type="body" idx="2"/>
          </p:nvPr>
        </p:nvSpPr>
        <p:spPr>
          <a:xfrm>
            <a:off x="4877425" y="1357100"/>
            <a:ext cx="4008300" cy="3067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b="1"/>
              <a:t>Profesionalidad:</a:t>
            </a:r>
            <a:r>
              <a:rPr lang="ca"/>
              <a:t> </a:t>
            </a:r>
            <a:r>
              <a:rPr lang="ca" sz="1500">
                <a:highlight>
                  <a:srgbClr val="FFFFFF"/>
                </a:highlight>
              </a:rPr>
              <a:t>empoderando a las personas que forman parte de la organización, reconociendo los éxitos y aprendiendo de los errores.</a:t>
            </a:r>
          </a:p>
          <a:p>
            <a:pPr lvl="0">
              <a:spcBef>
                <a:spcPts val="0"/>
              </a:spcBef>
              <a:buClr>
                <a:schemeClr val="dk1"/>
              </a:buClr>
              <a:buSzPct val="78571"/>
              <a:buFont typeface="Arial"/>
              <a:buNone/>
            </a:pPr>
            <a:endParaRPr/>
          </a:p>
          <a:p>
            <a:pPr lvl="0">
              <a:spcBef>
                <a:spcPts val="0"/>
              </a:spcBef>
              <a:buNone/>
            </a:pPr>
            <a:r>
              <a:rPr lang="ca" b="1"/>
              <a:t>Sostenibilidad:</a:t>
            </a:r>
            <a:r>
              <a:rPr lang="ca"/>
              <a:t> </a:t>
            </a:r>
            <a:r>
              <a:rPr lang="ca" sz="1500">
                <a:highlight>
                  <a:srgbClr val="FFFFFF"/>
                </a:highlight>
              </a:rPr>
              <a:t>económica, social y ambiental de la actividad que emprende nuestra organización.</a:t>
            </a:r>
          </a:p>
        </p:txBody>
      </p:sp>
      <p:sp>
        <p:nvSpPr>
          <p:cNvPr id="115" name="Shape 115"/>
          <p:cNvSpPr txBox="1">
            <a:spLocks noGrp="1"/>
          </p:cNvSpPr>
          <p:nvPr>
            <p:ph type="title"/>
          </p:nvPr>
        </p:nvSpPr>
        <p:spPr>
          <a:xfrm>
            <a:off x="772475" y="648025"/>
            <a:ext cx="6983700" cy="841200"/>
          </a:xfrm>
          <a:prstGeom prst="rect">
            <a:avLst/>
          </a:prstGeom>
        </p:spPr>
        <p:txBody>
          <a:bodyPr lIns="91425" tIns="91425" rIns="91425" bIns="91425" anchor="t" anchorCtr="0">
            <a:noAutofit/>
          </a:bodyPr>
          <a:lstStyle/>
          <a:p>
            <a:pPr lvl="0">
              <a:spcBef>
                <a:spcPts val="0"/>
              </a:spcBef>
              <a:buClr>
                <a:schemeClr val="dk1"/>
              </a:buClr>
              <a:buSzPct val="57894"/>
              <a:buFont typeface="Arial"/>
              <a:buNone/>
            </a:pPr>
            <a:r>
              <a:rPr lang="ca"/>
              <a:t>Página muestra: texto. </a:t>
            </a:r>
            <a:r>
              <a:rPr lang="ca">
                <a:highlight>
                  <a:srgbClr val="FFFFFF"/>
                </a:highlight>
              </a:rPr>
              <a:t>Los cinco valores de la UOC</a:t>
            </a:r>
          </a:p>
          <a:p>
            <a:pPr lvl="0">
              <a:spcBef>
                <a:spcPts val="0"/>
              </a:spcBef>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72475" y="1357100"/>
            <a:ext cx="4008300" cy="3067500"/>
          </a:xfrm>
          <a:prstGeom prst="rect">
            <a:avLst/>
          </a:prstGeom>
        </p:spPr>
        <p:txBody>
          <a:bodyPr lIns="91425" tIns="91425" rIns="91425" bIns="91425" anchor="t" anchorCtr="0">
            <a:noAutofit/>
          </a:bodyPr>
          <a:lstStyle/>
          <a:p>
            <a:pPr lvl="0">
              <a:spcBef>
                <a:spcPts val="0"/>
              </a:spcBef>
              <a:buNone/>
            </a:pPr>
            <a:r>
              <a:rPr lang="ca" b="1">
                <a:highlight>
                  <a:srgbClr val="FFFFFF"/>
                </a:highlight>
              </a:rPr>
              <a:t>Lorem ipsum dolor sit amet</a:t>
            </a:r>
          </a:p>
          <a:p>
            <a:pPr lvl="0">
              <a:spcBef>
                <a:spcPts val="0"/>
              </a:spcBef>
              <a:buNone/>
            </a:pPr>
            <a:endParaRPr>
              <a:highlight>
                <a:srgbClr val="FFFFFF"/>
              </a:highlight>
            </a:endParaRPr>
          </a:p>
          <a:p>
            <a:pPr lvl="0" rtl="0">
              <a:spcBef>
                <a:spcPts val="0"/>
              </a:spcBef>
              <a:buNone/>
            </a:pPr>
            <a:r>
              <a:rPr lang="ca">
                <a:highlight>
                  <a:srgbClr val="FFFFFF"/>
                </a:highlight>
              </a:rPr>
              <a:t>consectetur adipiscing elit. Pellentesque vel quam lectus. Fusce vel odio sit amet felis pharetra malesuada a ac erat. Nunc sollicitudin est ultrices orci accumsan, at molestie enim sagittis. Donec porta blandit libero vitae ullamcorper. Vestibulum sed risus mattis, faucibus sapien sed, blandit odio. In vel mi eget tellus rutrum elementum. Fusce nunc lectus, congue viverra ipsum quis, sagittis varius massa.</a:t>
            </a:r>
          </a:p>
        </p:txBody>
      </p:sp>
      <p:sp>
        <p:nvSpPr>
          <p:cNvPr id="121" name="Shape 121"/>
          <p:cNvSpPr txBox="1">
            <a:spLocks noGrp="1"/>
          </p:cNvSpPr>
          <p:nvPr>
            <p:ph type="title"/>
          </p:nvPr>
        </p:nvSpPr>
        <p:spPr>
          <a:xfrm>
            <a:off x="772475" y="648025"/>
            <a:ext cx="6983700" cy="841200"/>
          </a:xfrm>
          <a:prstGeom prst="rect">
            <a:avLst/>
          </a:prstGeom>
        </p:spPr>
        <p:txBody>
          <a:bodyPr lIns="91425" tIns="91425" rIns="91425" bIns="91425" anchor="t" anchorCtr="0">
            <a:noAutofit/>
          </a:bodyPr>
          <a:lstStyle/>
          <a:p>
            <a:pPr lvl="0" rtl="0">
              <a:spcBef>
                <a:spcPts val="0"/>
              </a:spcBef>
              <a:buNone/>
            </a:pPr>
            <a:r>
              <a:rPr lang="ca">
                <a:highlight>
                  <a:srgbClr val="FFFFFF"/>
                </a:highlight>
              </a:rPr>
              <a:t>Página muestra: texto e imagen</a:t>
            </a:r>
          </a:p>
          <a:p>
            <a:pPr lvl="0" rtl="0">
              <a:spcBef>
                <a:spcPts val="0"/>
              </a:spcBef>
              <a:buNone/>
            </a:pPr>
            <a:endParaRPr/>
          </a:p>
        </p:txBody>
      </p:sp>
      <p:pic>
        <p:nvPicPr>
          <p:cNvPr id="122" name="Shape 122" descr="Captura de pantalla 2016-12-01 a les 13.47.12.png"/>
          <p:cNvPicPr preferRelativeResize="0"/>
          <p:nvPr/>
        </p:nvPicPr>
        <p:blipFill rotWithShape="1">
          <a:blip r:embed="rId3">
            <a:alphaModFix/>
          </a:blip>
          <a:srcRect l="28561"/>
          <a:stretch/>
        </p:blipFill>
        <p:spPr>
          <a:xfrm>
            <a:off x="4877425" y="1357100"/>
            <a:ext cx="4008299" cy="3067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Shape 127" descr="Captura de pantalla 2016-12-01 a les 13.57.03.png"/>
          <p:cNvPicPr preferRelativeResize="0"/>
          <p:nvPr/>
        </p:nvPicPr>
        <p:blipFill rotWithShape="1">
          <a:blip r:embed="rId3">
            <a:alphaModFix/>
          </a:blip>
          <a:srcRect t="29656"/>
          <a:stretch/>
        </p:blipFill>
        <p:spPr>
          <a:xfrm>
            <a:off x="831275" y="1357099"/>
            <a:ext cx="8054448" cy="3067500"/>
          </a:xfrm>
          <a:prstGeom prst="rect">
            <a:avLst/>
          </a:prstGeom>
          <a:noFill/>
          <a:ln>
            <a:noFill/>
          </a:ln>
        </p:spPr>
      </p:pic>
      <p:sp>
        <p:nvSpPr>
          <p:cNvPr id="128" name="Shape 128"/>
          <p:cNvSpPr txBox="1">
            <a:spLocks noGrp="1"/>
          </p:cNvSpPr>
          <p:nvPr>
            <p:ph type="title"/>
          </p:nvPr>
        </p:nvSpPr>
        <p:spPr>
          <a:xfrm>
            <a:off x="772475" y="648025"/>
            <a:ext cx="7430100" cy="709200"/>
          </a:xfrm>
          <a:prstGeom prst="rect">
            <a:avLst/>
          </a:prstGeom>
        </p:spPr>
        <p:txBody>
          <a:bodyPr lIns="91425" tIns="91425" rIns="91425" bIns="91425" anchor="t" anchorCtr="0">
            <a:noAutofit/>
          </a:bodyPr>
          <a:lstStyle/>
          <a:p>
            <a:pPr lvl="0" rtl="0">
              <a:spcBef>
                <a:spcPts val="0"/>
              </a:spcBef>
              <a:buNone/>
            </a:pPr>
            <a:r>
              <a:rPr lang="ca"/>
              <a:t>Página muestra: imagen</a:t>
            </a:r>
          </a:p>
          <a:p>
            <a:pPr lvl="0" rtl="0">
              <a:spcBef>
                <a:spcPts val="0"/>
              </a:spcBef>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Tree>
    <p:extLst>
      <p:ext uri="{BB962C8B-B14F-4D97-AF65-F5344CB8AC3E}">
        <p14:creationId xmlns:p14="http://schemas.microsoft.com/office/powerpoint/2010/main" val="1574532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p:nvPr/>
        </p:nvSpPr>
        <p:spPr>
          <a:xfrm>
            <a:off x="468327" y="1007683"/>
            <a:ext cx="3057300" cy="313500"/>
          </a:xfrm>
          <a:prstGeom prst="rect">
            <a:avLst/>
          </a:prstGeom>
          <a:noFill/>
          <a:ln>
            <a:noFill/>
          </a:ln>
        </p:spPr>
        <p:txBody>
          <a:bodyPr lIns="91425" tIns="91425" rIns="91425" bIns="91425" anchor="ctr" anchorCtr="0">
            <a:noAutofit/>
          </a:bodyPr>
          <a:lstStyle/>
          <a:p>
            <a:pPr lvl="0" rtl="0">
              <a:spcBef>
                <a:spcPts val="0"/>
              </a:spcBef>
              <a:buNone/>
            </a:pPr>
            <a:r>
              <a:rPr lang="ca" sz="1800">
                <a:solidFill>
                  <a:srgbClr val="FFFFFF"/>
                </a:solidFill>
              </a:rPr>
              <a:t>facebook</a:t>
            </a:r>
          </a:p>
        </p:txBody>
      </p:sp>
      <p:sp>
        <p:nvSpPr>
          <p:cNvPr id="138" name="Shape 138"/>
          <p:cNvSpPr txBox="1"/>
          <p:nvPr/>
        </p:nvSpPr>
        <p:spPr>
          <a:xfrm>
            <a:off x="468327" y="1286254"/>
            <a:ext cx="3057300" cy="280800"/>
          </a:xfrm>
          <a:prstGeom prst="rect">
            <a:avLst/>
          </a:prstGeom>
          <a:noFill/>
          <a:ln>
            <a:noFill/>
          </a:ln>
        </p:spPr>
        <p:txBody>
          <a:bodyPr lIns="91425" tIns="91425" rIns="91425" bIns="91425" anchor="ctr" anchorCtr="0">
            <a:noAutofit/>
          </a:bodyPr>
          <a:lstStyle/>
          <a:p>
            <a:pPr lvl="0" rtl="0">
              <a:spcBef>
                <a:spcPts val="0"/>
              </a:spcBef>
              <a:buNone/>
            </a:pPr>
            <a:r>
              <a:rPr lang="ca" sz="1800" dirty="0">
                <a:solidFill>
                  <a:srgbClr val="FFFFFF"/>
                </a:solidFill>
              </a:rPr>
              <a:t>@twitter</a:t>
            </a:r>
          </a:p>
        </p:txBody>
      </p:sp>
      <p:sp>
        <p:nvSpPr>
          <p:cNvPr id="139" name="Shape 139"/>
          <p:cNvSpPr txBox="1"/>
          <p:nvPr/>
        </p:nvSpPr>
        <p:spPr>
          <a:xfrm>
            <a:off x="468327" y="1585026"/>
            <a:ext cx="3057300" cy="280800"/>
          </a:xfrm>
          <a:prstGeom prst="rect">
            <a:avLst/>
          </a:prstGeom>
          <a:noFill/>
          <a:ln>
            <a:noFill/>
          </a:ln>
        </p:spPr>
        <p:txBody>
          <a:bodyPr lIns="91425" tIns="91425" rIns="91425" bIns="91425" anchor="ctr" anchorCtr="0">
            <a:noAutofit/>
          </a:bodyPr>
          <a:lstStyle/>
          <a:p>
            <a:pPr lvl="0" rtl="0">
              <a:spcBef>
                <a:spcPts val="0"/>
              </a:spcBef>
              <a:buNone/>
            </a:pPr>
            <a:r>
              <a:rPr lang="ca" sz="1800" dirty="0">
                <a:solidFill>
                  <a:srgbClr val="FFFFFF"/>
                </a:solidFill>
              </a:rPr>
              <a:t>instagram</a:t>
            </a:r>
          </a:p>
        </p:txBody>
      </p:sp>
      <p:pic>
        <p:nvPicPr>
          <p:cNvPr id="140" name="Shape 140"/>
          <p:cNvPicPr preferRelativeResize="0"/>
          <p:nvPr/>
        </p:nvPicPr>
        <p:blipFill>
          <a:blip r:embed="rId3">
            <a:alphaModFix/>
          </a:blip>
          <a:stretch>
            <a:fillRect/>
          </a:stretch>
        </p:blipFill>
        <p:spPr>
          <a:xfrm>
            <a:off x="233375" y="1068750"/>
            <a:ext cx="183987" cy="191349"/>
          </a:xfrm>
          <a:prstGeom prst="rect">
            <a:avLst/>
          </a:prstGeom>
          <a:noFill/>
          <a:ln>
            <a:noFill/>
          </a:ln>
        </p:spPr>
      </p:pic>
      <p:pic>
        <p:nvPicPr>
          <p:cNvPr id="141" name="Shape 141"/>
          <p:cNvPicPr preferRelativeResize="0"/>
          <p:nvPr/>
        </p:nvPicPr>
        <p:blipFill>
          <a:blip r:embed="rId4">
            <a:alphaModFix/>
          </a:blip>
          <a:stretch>
            <a:fillRect/>
          </a:stretch>
        </p:blipFill>
        <p:spPr>
          <a:xfrm>
            <a:off x="221109" y="1359063"/>
            <a:ext cx="208518" cy="171723"/>
          </a:xfrm>
          <a:prstGeom prst="rect">
            <a:avLst/>
          </a:prstGeom>
          <a:noFill/>
          <a:ln>
            <a:noFill/>
          </a:ln>
        </p:spPr>
      </p:pic>
      <p:pic>
        <p:nvPicPr>
          <p:cNvPr id="142" name="Shape 142"/>
          <p:cNvPicPr preferRelativeResize="0"/>
          <p:nvPr/>
        </p:nvPicPr>
        <p:blipFill>
          <a:blip r:embed="rId5">
            <a:alphaModFix/>
          </a:blip>
          <a:stretch>
            <a:fillRect/>
          </a:stretch>
        </p:blipFill>
        <p:spPr>
          <a:xfrm>
            <a:off x="233365" y="1629751"/>
            <a:ext cx="191346" cy="1913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134100" y="883025"/>
            <a:ext cx="7752300" cy="2538900"/>
          </a:xfrm>
          <a:prstGeom prst="rect">
            <a:avLst/>
          </a:prstGeom>
        </p:spPr>
        <p:txBody>
          <a:bodyPr lIns="91425" tIns="91425" rIns="91425" bIns="91425" anchor="t" anchorCtr="0">
            <a:noAutofit/>
          </a:bodyPr>
          <a:lstStyle/>
          <a:p>
            <a:pPr lvl="0" algn="ctr">
              <a:spcBef>
                <a:spcPts val="0"/>
              </a:spcBef>
              <a:buClr>
                <a:schemeClr val="dk1"/>
              </a:buClr>
              <a:buSzPct val="25000"/>
              <a:buFont typeface="Arial"/>
              <a:buNone/>
            </a:pPr>
            <a:br>
              <a:rPr lang="ca" dirty="0"/>
            </a:br>
            <a:r>
              <a:rPr lang="ca" dirty="0"/>
              <a:t>Introdución.</a:t>
            </a:r>
          </a:p>
        </p:txBody>
      </p:sp>
      <p:sp>
        <p:nvSpPr>
          <p:cNvPr id="54" name="Shape 54"/>
          <p:cNvSpPr txBox="1">
            <a:spLocks noGrp="1"/>
          </p:cNvSpPr>
          <p:nvPr>
            <p:ph type="subTitle" idx="1"/>
          </p:nvPr>
        </p:nvSpPr>
        <p:spPr>
          <a:xfrm>
            <a:off x="1134100" y="3574325"/>
            <a:ext cx="7752300" cy="1300800"/>
          </a:xfrm>
          <a:prstGeom prst="rect">
            <a:avLst/>
          </a:prstGeom>
        </p:spPr>
        <p:txBody>
          <a:bodyPr lIns="91425" tIns="91425" rIns="91425" bIns="91425" anchor="t" anchorCtr="0">
            <a:noAutofit/>
          </a:bodyPr>
          <a:lstStyle/>
          <a:p>
            <a:pPr lvl="0" rtl="0">
              <a:spcBef>
                <a:spcPts val="0"/>
              </a:spcBef>
              <a:buNone/>
            </a:pPr>
            <a:endParaRPr dirty="0"/>
          </a:p>
        </p:txBody>
      </p:sp>
      <p:sp>
        <p:nvSpPr>
          <p:cNvPr id="55" name="Shape 55"/>
          <p:cNvSpPr/>
          <p:nvPr/>
        </p:nvSpPr>
        <p:spPr>
          <a:xfrm>
            <a:off x="220299" y="3574325"/>
            <a:ext cx="913800" cy="441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a:solidFill>
                <a:srgbClr val="FFFFFF"/>
              </a:solidFill>
              <a:latin typeface="Calibri"/>
              <a:ea typeface="Calibri"/>
              <a:cs typeface="Calibri"/>
              <a:sym typeface="Calibri"/>
            </a:endParaRPr>
          </a:p>
        </p:txBody>
      </p:sp>
      <p:sp>
        <p:nvSpPr>
          <p:cNvPr id="56" name="Shape 56"/>
          <p:cNvSpPr/>
          <p:nvPr/>
        </p:nvSpPr>
        <p:spPr>
          <a:xfrm>
            <a:off x="1210251" y="3574325"/>
            <a:ext cx="7676100" cy="441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686162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772475" y="1357100"/>
            <a:ext cx="4008300" cy="3067500"/>
          </a:xfrm>
          <a:prstGeom prst="rect">
            <a:avLst/>
          </a:prstGeom>
        </p:spPr>
        <p:txBody>
          <a:bodyPr lIns="91425" tIns="91425" rIns="91425" bIns="91425" anchor="t" anchorCtr="0">
            <a:noAutofit/>
          </a:bodyPr>
          <a:lstStyle/>
          <a:p>
            <a:pPr lvl="0">
              <a:spcBef>
                <a:spcPts val="0"/>
              </a:spcBef>
              <a:buNone/>
            </a:pPr>
            <a:r>
              <a:rPr lang="ca" b="1" dirty="0">
                <a:highlight>
                  <a:srgbClr val="FFFFFF"/>
                </a:highlight>
              </a:rPr>
              <a:t>José Enrique Rodríguez González.</a:t>
            </a:r>
          </a:p>
          <a:p>
            <a:pPr lvl="0">
              <a:spcBef>
                <a:spcPts val="0"/>
              </a:spcBef>
              <a:buNone/>
            </a:pPr>
            <a:endParaRPr dirty="0">
              <a:highlight>
                <a:srgbClr val="FFFFFF"/>
              </a:highlight>
            </a:endParaRPr>
          </a:p>
          <a:p>
            <a:pPr lvl="0" rtl="0">
              <a:spcBef>
                <a:spcPts val="0"/>
              </a:spcBef>
              <a:buNone/>
            </a:pPr>
            <a:r>
              <a:rPr lang="ca" dirty="0">
                <a:highlight>
                  <a:srgbClr val="FFFFFF"/>
                </a:highlight>
              </a:rPr>
              <a:t>Capitán de Transmisiones Diplomado en informática Militar.</a:t>
            </a:r>
          </a:p>
          <a:p>
            <a:pPr lvl="0" rtl="0">
              <a:spcBef>
                <a:spcPts val="0"/>
              </a:spcBef>
              <a:buNone/>
            </a:pPr>
            <a:r>
              <a:rPr lang="ca" dirty="0">
                <a:highlight>
                  <a:srgbClr val="FFFFFF"/>
                </a:highlight>
              </a:rPr>
              <a:t>Destinado en DIEN.</a:t>
            </a:r>
          </a:p>
          <a:p>
            <a:pPr lvl="0" rtl="0">
              <a:spcBef>
                <a:spcPts val="0"/>
              </a:spcBef>
              <a:buNone/>
            </a:pPr>
            <a:r>
              <a:rPr lang="ca" dirty="0">
                <a:highlight>
                  <a:srgbClr val="FFFFFF"/>
                </a:highlight>
              </a:rPr>
              <a:t>Comisionado en CESTIC.</a:t>
            </a:r>
          </a:p>
        </p:txBody>
      </p:sp>
      <p:sp>
        <p:nvSpPr>
          <p:cNvPr id="121" name="Shape 121"/>
          <p:cNvSpPr txBox="1">
            <a:spLocks noGrp="1"/>
          </p:cNvSpPr>
          <p:nvPr>
            <p:ph type="title"/>
          </p:nvPr>
        </p:nvSpPr>
        <p:spPr>
          <a:xfrm>
            <a:off x="772475" y="648025"/>
            <a:ext cx="6983700" cy="841200"/>
          </a:xfrm>
          <a:prstGeom prst="rect">
            <a:avLst/>
          </a:prstGeom>
        </p:spPr>
        <p:txBody>
          <a:bodyPr lIns="91425" tIns="91425" rIns="91425" bIns="91425" anchor="t" anchorCtr="0">
            <a:noAutofit/>
          </a:bodyPr>
          <a:lstStyle/>
          <a:p>
            <a:pPr lvl="0" rtl="0">
              <a:spcBef>
                <a:spcPts val="0"/>
              </a:spcBef>
              <a:buNone/>
            </a:pPr>
            <a:r>
              <a:rPr lang="ca" dirty="0">
                <a:highlight>
                  <a:srgbClr val="FFFFFF"/>
                </a:highlight>
              </a:rPr>
              <a:t>Introducción:</a:t>
            </a:r>
            <a:br>
              <a:rPr lang="ca" dirty="0">
                <a:highlight>
                  <a:srgbClr val="FFFFFF"/>
                </a:highlight>
              </a:rPr>
            </a:br>
            <a:r>
              <a:rPr lang="ca" dirty="0">
                <a:highlight>
                  <a:srgbClr val="FFFFFF"/>
                </a:highlight>
              </a:rPr>
              <a:t>Quien Soy</a:t>
            </a:r>
          </a:p>
          <a:p>
            <a:pPr lvl="0" rtl="0">
              <a:spcBef>
                <a:spcPts val="0"/>
              </a:spcBef>
              <a:buNone/>
            </a:pPr>
            <a:endParaRPr dirty="0"/>
          </a:p>
        </p:txBody>
      </p:sp>
      <p:pic>
        <p:nvPicPr>
          <p:cNvPr id="122" name="Shape 122"/>
          <p:cNvPicPr preferRelativeResize="0"/>
          <p:nvPr/>
        </p:nvPicPr>
        <p:blipFill>
          <a:blip r:embed="rId3"/>
          <a:srcRect t="11736" b="11736"/>
          <a:stretch/>
        </p:blipFill>
        <p:spPr>
          <a:xfrm>
            <a:off x="4877425" y="1357100"/>
            <a:ext cx="4008299" cy="3067500"/>
          </a:xfrm>
          <a:prstGeom prst="rect">
            <a:avLst/>
          </a:prstGeom>
          <a:noFill/>
          <a:ln>
            <a:noFill/>
          </a:ln>
        </p:spPr>
      </p:pic>
    </p:spTree>
    <p:extLst>
      <p:ext uri="{BB962C8B-B14F-4D97-AF65-F5344CB8AC3E}">
        <p14:creationId xmlns:p14="http://schemas.microsoft.com/office/powerpoint/2010/main" val="428132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772475" y="1357100"/>
            <a:ext cx="4008300" cy="3067500"/>
          </a:xfrm>
          <a:prstGeom prst="rect">
            <a:avLst/>
          </a:prstGeom>
        </p:spPr>
        <p:txBody>
          <a:bodyPr lIns="91425" tIns="91425" rIns="91425" bIns="91425" anchor="t" anchorCtr="0">
            <a:noAutofit/>
          </a:bodyPr>
          <a:lstStyle/>
          <a:p>
            <a:pPr lvl="0">
              <a:spcBef>
                <a:spcPts val="0"/>
              </a:spcBef>
              <a:buClr>
                <a:schemeClr val="dk1"/>
              </a:buClr>
              <a:buSzPct val="78571"/>
            </a:pPr>
            <a:r>
              <a:rPr lang="ca" dirty="0"/>
              <a:t>CISO de la empresa ganga.site.</a:t>
            </a:r>
          </a:p>
          <a:p>
            <a:pPr lvl="0">
              <a:spcBef>
                <a:spcPts val="0"/>
              </a:spcBef>
              <a:buClr>
                <a:schemeClr val="dk1"/>
              </a:buClr>
              <a:buSzPct val="78571"/>
            </a:pPr>
            <a:r>
              <a:rPr lang="ca"/>
              <a:t>Sospechas no probadas de acceso ilicito al sistema.</a:t>
            </a:r>
            <a:endParaRPr lang="ca" dirty="0"/>
          </a:p>
          <a:p>
            <a:pPr lvl="0">
              <a:spcBef>
                <a:spcPts val="0"/>
              </a:spcBef>
              <a:buClr>
                <a:schemeClr val="dk1"/>
              </a:buClr>
              <a:buSzPct val="36666"/>
            </a:pPr>
            <a:r>
              <a:rPr lang="ca" sz="3000" b="1" dirty="0"/>
              <a:t>Destacado 1: Arial negrita / 30 pt. / </a:t>
            </a:r>
          </a:p>
          <a:p>
            <a:pPr lvl="0">
              <a:spcBef>
                <a:spcPts val="0"/>
              </a:spcBef>
              <a:buClr>
                <a:schemeClr val="dk1"/>
              </a:buClr>
              <a:buSzPct val="78571"/>
            </a:pPr>
            <a:r>
              <a:rPr lang="ca" b="1" dirty="0"/>
              <a:t>Destacado 2: Arial negrita / 14 pt.</a:t>
            </a:r>
          </a:p>
          <a:p>
            <a:pPr lvl="0">
              <a:spcBef>
                <a:spcPts val="0"/>
              </a:spcBef>
              <a:buClr>
                <a:schemeClr val="dk1"/>
              </a:buClr>
              <a:buSzPct val="78571"/>
            </a:pPr>
            <a:r>
              <a:rPr lang="ca" dirty="0"/>
              <a:t>Texto genérico: Arial regular / 14 pt.</a:t>
            </a:r>
          </a:p>
        </p:txBody>
      </p:sp>
      <p:sp>
        <p:nvSpPr>
          <p:cNvPr id="107" name="Shape 107"/>
          <p:cNvSpPr txBox="1">
            <a:spLocks noGrp="1"/>
          </p:cNvSpPr>
          <p:nvPr>
            <p:ph type="body" idx="2"/>
          </p:nvPr>
        </p:nvSpPr>
        <p:spPr>
          <a:xfrm>
            <a:off x="4877425" y="1357100"/>
            <a:ext cx="4008300" cy="3067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dirty="0"/>
              <a:t>Espacio reservado para:</a:t>
            </a:r>
          </a:p>
          <a:p>
            <a:pPr marL="457200" lvl="0" indent="-228600">
              <a:spcBef>
                <a:spcPts val="0"/>
              </a:spcBef>
              <a:buChar char="●"/>
            </a:pPr>
            <a:r>
              <a:rPr lang="ca" dirty="0"/>
              <a:t>Imagen</a:t>
            </a:r>
          </a:p>
          <a:p>
            <a:pPr marL="457200" lvl="0" indent="-228600">
              <a:spcBef>
                <a:spcPts val="0"/>
              </a:spcBef>
              <a:buChar char="●"/>
            </a:pPr>
            <a:r>
              <a:rPr lang="ca" dirty="0"/>
              <a:t>Vídeo</a:t>
            </a:r>
          </a:p>
          <a:p>
            <a:pPr marL="457200" lvl="0" indent="-228600">
              <a:spcBef>
                <a:spcPts val="0"/>
              </a:spcBef>
              <a:buChar char="●"/>
            </a:pPr>
            <a:r>
              <a:rPr lang="ca" dirty="0"/>
              <a:t>Texto</a:t>
            </a:r>
          </a:p>
          <a:p>
            <a:pPr marL="457200" lvl="0" indent="-228600">
              <a:spcBef>
                <a:spcPts val="0"/>
              </a:spcBef>
              <a:buChar char="●"/>
            </a:pPr>
            <a:r>
              <a:rPr lang="ca" dirty="0"/>
              <a:t>Gráfica</a:t>
            </a:r>
          </a:p>
          <a:p>
            <a:pPr lvl="0">
              <a:spcBef>
                <a:spcPts val="0"/>
              </a:spcBef>
              <a:buNone/>
            </a:pPr>
            <a:endParaRPr dirty="0"/>
          </a:p>
        </p:txBody>
      </p:sp>
      <p:sp>
        <p:nvSpPr>
          <p:cNvPr id="108" name="Shape 108"/>
          <p:cNvSpPr txBox="1">
            <a:spLocks noGrp="1"/>
          </p:cNvSpPr>
          <p:nvPr>
            <p:ph type="title"/>
          </p:nvPr>
        </p:nvSpPr>
        <p:spPr>
          <a:xfrm>
            <a:off x="772475" y="648025"/>
            <a:ext cx="7430100" cy="709200"/>
          </a:xfrm>
          <a:prstGeom prst="rect">
            <a:avLst/>
          </a:prstGeom>
        </p:spPr>
        <p:txBody>
          <a:bodyPr lIns="91425" tIns="91425" rIns="91425" bIns="91425" anchor="t" anchorCtr="0">
            <a:noAutofit/>
          </a:bodyPr>
          <a:lstStyle/>
          <a:p>
            <a:pPr lvl="0">
              <a:spcBef>
                <a:spcPts val="0"/>
              </a:spcBef>
              <a:buClr>
                <a:schemeClr val="dk1"/>
              </a:buClr>
              <a:buSzPct val="57894"/>
              <a:buFont typeface="Arial"/>
              <a:buNone/>
            </a:pPr>
            <a:r>
              <a:rPr lang="ca" dirty="0"/>
              <a:t>Introducción:</a:t>
            </a:r>
            <a:br>
              <a:rPr lang="ca" dirty="0"/>
            </a:br>
            <a:r>
              <a:rPr lang="ca" dirty="0"/>
              <a:t>Antecedentes.</a:t>
            </a:r>
          </a:p>
        </p:txBody>
      </p:sp>
    </p:spTree>
    <p:extLst>
      <p:ext uri="{BB962C8B-B14F-4D97-AF65-F5344CB8AC3E}">
        <p14:creationId xmlns:p14="http://schemas.microsoft.com/office/powerpoint/2010/main" val="351913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772475" y="1357100"/>
            <a:ext cx="4008300" cy="3067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dirty="0"/>
              <a:t>Espacio para texto genérico, se puede hacer uso de diferentes estilos, por ejemplo:</a:t>
            </a:r>
          </a:p>
          <a:p>
            <a:pPr lvl="0">
              <a:spcBef>
                <a:spcPts val="0"/>
              </a:spcBef>
              <a:buClr>
                <a:schemeClr val="dk1"/>
              </a:buClr>
              <a:buSzPct val="36666"/>
              <a:buFont typeface="Arial"/>
              <a:buNone/>
            </a:pPr>
            <a:r>
              <a:rPr lang="ca" sz="3000" b="1" dirty="0"/>
              <a:t>Destacado 1: Arial negrita / 30 pt. / </a:t>
            </a:r>
          </a:p>
          <a:p>
            <a:pPr lvl="0">
              <a:spcBef>
                <a:spcPts val="0"/>
              </a:spcBef>
              <a:buClr>
                <a:schemeClr val="dk1"/>
              </a:buClr>
              <a:buSzPct val="78571"/>
              <a:buFont typeface="Arial"/>
              <a:buNone/>
            </a:pPr>
            <a:r>
              <a:rPr lang="ca" b="1" dirty="0"/>
              <a:t>Destacado 2: Arial negrita / 14 pt.</a:t>
            </a:r>
          </a:p>
          <a:p>
            <a:pPr lvl="0">
              <a:spcBef>
                <a:spcPts val="0"/>
              </a:spcBef>
              <a:buClr>
                <a:schemeClr val="dk1"/>
              </a:buClr>
              <a:buSzPct val="78571"/>
              <a:buFont typeface="Arial"/>
              <a:buNone/>
            </a:pPr>
            <a:r>
              <a:rPr lang="ca" dirty="0"/>
              <a:t>Texto genérico: Arial regular / 14 pt.</a:t>
            </a:r>
          </a:p>
        </p:txBody>
      </p:sp>
      <p:sp>
        <p:nvSpPr>
          <p:cNvPr id="107" name="Shape 107"/>
          <p:cNvSpPr txBox="1">
            <a:spLocks noGrp="1"/>
          </p:cNvSpPr>
          <p:nvPr>
            <p:ph type="body" idx="2"/>
          </p:nvPr>
        </p:nvSpPr>
        <p:spPr>
          <a:xfrm>
            <a:off x="4877425" y="1357100"/>
            <a:ext cx="4008300" cy="3067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dirty="0"/>
              <a:t>Espacio reservado para:</a:t>
            </a:r>
          </a:p>
          <a:p>
            <a:pPr marL="457200" lvl="0" indent="-228600">
              <a:spcBef>
                <a:spcPts val="0"/>
              </a:spcBef>
              <a:buChar char="●"/>
            </a:pPr>
            <a:r>
              <a:rPr lang="ca" dirty="0"/>
              <a:t>Imagen</a:t>
            </a:r>
          </a:p>
          <a:p>
            <a:pPr marL="457200" lvl="0" indent="-228600">
              <a:spcBef>
                <a:spcPts val="0"/>
              </a:spcBef>
              <a:buChar char="●"/>
            </a:pPr>
            <a:r>
              <a:rPr lang="ca" dirty="0"/>
              <a:t>Vídeo</a:t>
            </a:r>
          </a:p>
          <a:p>
            <a:pPr marL="457200" lvl="0" indent="-228600">
              <a:spcBef>
                <a:spcPts val="0"/>
              </a:spcBef>
              <a:buChar char="●"/>
            </a:pPr>
            <a:r>
              <a:rPr lang="ca" dirty="0"/>
              <a:t>Texto</a:t>
            </a:r>
          </a:p>
          <a:p>
            <a:pPr marL="457200" lvl="0" indent="-228600">
              <a:spcBef>
                <a:spcPts val="0"/>
              </a:spcBef>
              <a:buChar char="●"/>
            </a:pPr>
            <a:r>
              <a:rPr lang="ca" dirty="0"/>
              <a:t>Gráfica</a:t>
            </a:r>
          </a:p>
          <a:p>
            <a:pPr lvl="0">
              <a:spcBef>
                <a:spcPts val="0"/>
              </a:spcBef>
              <a:buNone/>
            </a:pPr>
            <a:endParaRPr dirty="0"/>
          </a:p>
        </p:txBody>
      </p:sp>
      <p:sp>
        <p:nvSpPr>
          <p:cNvPr id="108" name="Shape 108"/>
          <p:cNvSpPr txBox="1">
            <a:spLocks noGrp="1"/>
          </p:cNvSpPr>
          <p:nvPr>
            <p:ph type="title"/>
          </p:nvPr>
        </p:nvSpPr>
        <p:spPr>
          <a:xfrm>
            <a:off x="772475" y="648025"/>
            <a:ext cx="7430100" cy="709200"/>
          </a:xfrm>
          <a:prstGeom prst="rect">
            <a:avLst/>
          </a:prstGeom>
        </p:spPr>
        <p:txBody>
          <a:bodyPr lIns="91425" tIns="91425" rIns="91425" bIns="91425" anchor="t" anchorCtr="0">
            <a:noAutofit/>
          </a:bodyPr>
          <a:lstStyle/>
          <a:p>
            <a:pPr lvl="0">
              <a:spcBef>
                <a:spcPts val="0"/>
              </a:spcBef>
              <a:buClr>
                <a:schemeClr val="dk1"/>
              </a:buClr>
              <a:buSzPct val="57894"/>
              <a:buFont typeface="Arial"/>
              <a:buNone/>
            </a:pPr>
            <a:r>
              <a:rPr lang="ca" dirty="0"/>
              <a:t>Introducción:</a:t>
            </a:r>
            <a:br>
              <a:rPr lang="ca" dirty="0"/>
            </a:br>
            <a:r>
              <a:rPr lang="ca" dirty="0"/>
              <a:t>Metodología.</a:t>
            </a:r>
            <a:br>
              <a:rPr lang="ca" dirty="0"/>
            </a:br>
            <a:endParaRPr lang="ca" dirty="0"/>
          </a:p>
          <a:p>
            <a:pPr lvl="0">
              <a:spcBef>
                <a:spcPts val="0"/>
              </a:spcBef>
              <a:buNone/>
            </a:pPr>
            <a:endParaRPr dirty="0"/>
          </a:p>
        </p:txBody>
      </p:sp>
    </p:spTree>
    <p:extLst>
      <p:ext uri="{BB962C8B-B14F-4D97-AF65-F5344CB8AC3E}">
        <p14:creationId xmlns:p14="http://schemas.microsoft.com/office/powerpoint/2010/main" val="193040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772475" y="1357100"/>
            <a:ext cx="4008300" cy="3067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dirty="0"/>
              <a:t>Espacio para texto genérico, se puede hacer uso de diferentes estilos, por ejemplo:</a:t>
            </a:r>
          </a:p>
          <a:p>
            <a:pPr lvl="0">
              <a:spcBef>
                <a:spcPts val="0"/>
              </a:spcBef>
              <a:buClr>
                <a:schemeClr val="dk1"/>
              </a:buClr>
              <a:buSzPct val="36666"/>
              <a:buFont typeface="Arial"/>
              <a:buNone/>
            </a:pPr>
            <a:r>
              <a:rPr lang="ca" sz="3000" b="1" dirty="0"/>
              <a:t>Destacado 1: Arial negrita / 30 pt. / </a:t>
            </a:r>
          </a:p>
          <a:p>
            <a:pPr lvl="0">
              <a:spcBef>
                <a:spcPts val="0"/>
              </a:spcBef>
              <a:buClr>
                <a:schemeClr val="dk1"/>
              </a:buClr>
              <a:buSzPct val="78571"/>
              <a:buFont typeface="Arial"/>
              <a:buNone/>
            </a:pPr>
            <a:r>
              <a:rPr lang="ca" b="1" dirty="0"/>
              <a:t>Destacado 2: Arial negrita / 14 pt.</a:t>
            </a:r>
          </a:p>
          <a:p>
            <a:pPr lvl="0">
              <a:spcBef>
                <a:spcPts val="0"/>
              </a:spcBef>
              <a:buClr>
                <a:schemeClr val="dk1"/>
              </a:buClr>
              <a:buSzPct val="78571"/>
              <a:buFont typeface="Arial"/>
              <a:buNone/>
            </a:pPr>
            <a:r>
              <a:rPr lang="ca" dirty="0"/>
              <a:t>Texto genérico: Arial regular / 14 pt.</a:t>
            </a:r>
          </a:p>
        </p:txBody>
      </p:sp>
      <p:sp>
        <p:nvSpPr>
          <p:cNvPr id="107" name="Shape 107"/>
          <p:cNvSpPr txBox="1">
            <a:spLocks noGrp="1"/>
          </p:cNvSpPr>
          <p:nvPr>
            <p:ph type="body" idx="2"/>
          </p:nvPr>
        </p:nvSpPr>
        <p:spPr>
          <a:xfrm>
            <a:off x="4877425" y="1357100"/>
            <a:ext cx="4008300" cy="3067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dirty="0"/>
              <a:t>Espacio reservado para:</a:t>
            </a:r>
          </a:p>
          <a:p>
            <a:pPr marL="457200" lvl="0" indent="-228600">
              <a:spcBef>
                <a:spcPts val="0"/>
              </a:spcBef>
              <a:buChar char="●"/>
            </a:pPr>
            <a:r>
              <a:rPr lang="ca" dirty="0"/>
              <a:t>Imagen</a:t>
            </a:r>
          </a:p>
          <a:p>
            <a:pPr marL="457200" lvl="0" indent="-228600">
              <a:spcBef>
                <a:spcPts val="0"/>
              </a:spcBef>
              <a:buChar char="●"/>
            </a:pPr>
            <a:r>
              <a:rPr lang="ca" dirty="0"/>
              <a:t>Vídeo</a:t>
            </a:r>
          </a:p>
          <a:p>
            <a:pPr marL="457200" lvl="0" indent="-228600">
              <a:spcBef>
                <a:spcPts val="0"/>
              </a:spcBef>
              <a:buChar char="●"/>
            </a:pPr>
            <a:r>
              <a:rPr lang="ca" dirty="0"/>
              <a:t>Texto</a:t>
            </a:r>
          </a:p>
          <a:p>
            <a:pPr marL="457200" lvl="0" indent="-228600">
              <a:spcBef>
                <a:spcPts val="0"/>
              </a:spcBef>
              <a:buChar char="●"/>
            </a:pPr>
            <a:r>
              <a:rPr lang="ca" dirty="0"/>
              <a:t>Gráfica</a:t>
            </a:r>
          </a:p>
          <a:p>
            <a:pPr lvl="0">
              <a:spcBef>
                <a:spcPts val="0"/>
              </a:spcBef>
              <a:buNone/>
            </a:pPr>
            <a:endParaRPr dirty="0"/>
          </a:p>
        </p:txBody>
      </p:sp>
      <p:sp>
        <p:nvSpPr>
          <p:cNvPr id="108" name="Shape 108"/>
          <p:cNvSpPr txBox="1">
            <a:spLocks noGrp="1"/>
          </p:cNvSpPr>
          <p:nvPr>
            <p:ph type="title"/>
          </p:nvPr>
        </p:nvSpPr>
        <p:spPr>
          <a:xfrm>
            <a:off x="772475" y="648025"/>
            <a:ext cx="7430100" cy="709200"/>
          </a:xfrm>
          <a:prstGeom prst="rect">
            <a:avLst/>
          </a:prstGeom>
        </p:spPr>
        <p:txBody>
          <a:bodyPr lIns="91425" tIns="91425" rIns="91425" bIns="91425" anchor="t" anchorCtr="0">
            <a:noAutofit/>
          </a:bodyPr>
          <a:lstStyle/>
          <a:p>
            <a:pPr lvl="0">
              <a:spcBef>
                <a:spcPts val="0"/>
              </a:spcBef>
              <a:buClr>
                <a:schemeClr val="dk1"/>
              </a:buClr>
              <a:buSzPct val="57894"/>
              <a:buFont typeface="Arial"/>
              <a:buNone/>
            </a:pPr>
            <a:r>
              <a:rPr lang="ca" dirty="0"/>
              <a:t>Introducción:</a:t>
            </a:r>
            <a:br>
              <a:rPr lang="ca" dirty="0"/>
            </a:br>
            <a:r>
              <a:rPr lang="ca" dirty="0"/>
              <a:t>Estado del Arte.</a:t>
            </a:r>
            <a:br>
              <a:rPr lang="ca" dirty="0"/>
            </a:br>
            <a:endParaRPr lang="ca" dirty="0"/>
          </a:p>
          <a:p>
            <a:pPr lvl="0">
              <a:spcBef>
                <a:spcPts val="0"/>
              </a:spcBef>
              <a:buNone/>
            </a:pPr>
            <a:endParaRPr dirty="0"/>
          </a:p>
        </p:txBody>
      </p:sp>
    </p:spTree>
    <p:extLst>
      <p:ext uri="{BB962C8B-B14F-4D97-AF65-F5344CB8AC3E}">
        <p14:creationId xmlns:p14="http://schemas.microsoft.com/office/powerpoint/2010/main" val="4250498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134100" y="883025"/>
            <a:ext cx="7752300" cy="2538900"/>
          </a:xfrm>
          <a:prstGeom prst="rect">
            <a:avLst/>
          </a:prstGeom>
        </p:spPr>
        <p:txBody>
          <a:bodyPr lIns="91425" tIns="91425" rIns="91425" bIns="91425" anchor="t" anchorCtr="0">
            <a:noAutofit/>
          </a:bodyPr>
          <a:lstStyle/>
          <a:p>
            <a:pPr lvl="0" algn="ctr">
              <a:spcBef>
                <a:spcPts val="0"/>
              </a:spcBef>
              <a:buClr>
                <a:schemeClr val="dk1"/>
              </a:buClr>
              <a:buSzPct val="25000"/>
              <a:buFont typeface="Arial"/>
              <a:buNone/>
            </a:pPr>
            <a:br>
              <a:rPr lang="ca" dirty="0"/>
            </a:br>
            <a:r>
              <a:rPr lang="ca" dirty="0"/>
              <a:t>Análisis del dispositivo.</a:t>
            </a:r>
          </a:p>
        </p:txBody>
      </p:sp>
      <p:sp>
        <p:nvSpPr>
          <p:cNvPr id="54" name="Shape 54"/>
          <p:cNvSpPr txBox="1">
            <a:spLocks noGrp="1"/>
          </p:cNvSpPr>
          <p:nvPr>
            <p:ph type="subTitle" idx="1"/>
          </p:nvPr>
        </p:nvSpPr>
        <p:spPr>
          <a:xfrm>
            <a:off x="1134100" y="3574325"/>
            <a:ext cx="7752300" cy="1300800"/>
          </a:xfrm>
          <a:prstGeom prst="rect">
            <a:avLst/>
          </a:prstGeom>
        </p:spPr>
        <p:txBody>
          <a:bodyPr lIns="91425" tIns="91425" rIns="91425" bIns="91425" anchor="t" anchorCtr="0">
            <a:noAutofit/>
          </a:bodyPr>
          <a:lstStyle/>
          <a:p>
            <a:pPr lvl="0" rtl="0">
              <a:spcBef>
                <a:spcPts val="0"/>
              </a:spcBef>
              <a:buNone/>
            </a:pPr>
            <a:endParaRPr dirty="0"/>
          </a:p>
        </p:txBody>
      </p:sp>
      <p:sp>
        <p:nvSpPr>
          <p:cNvPr id="55" name="Shape 55"/>
          <p:cNvSpPr/>
          <p:nvPr/>
        </p:nvSpPr>
        <p:spPr>
          <a:xfrm>
            <a:off x="220299" y="3574325"/>
            <a:ext cx="913800" cy="441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a:solidFill>
                <a:srgbClr val="FFFFFF"/>
              </a:solidFill>
              <a:latin typeface="Calibri"/>
              <a:ea typeface="Calibri"/>
              <a:cs typeface="Calibri"/>
              <a:sym typeface="Calibri"/>
            </a:endParaRPr>
          </a:p>
        </p:txBody>
      </p:sp>
      <p:sp>
        <p:nvSpPr>
          <p:cNvPr id="56" name="Shape 56"/>
          <p:cNvSpPr/>
          <p:nvPr/>
        </p:nvSpPr>
        <p:spPr>
          <a:xfrm>
            <a:off x="1210251" y="3574325"/>
            <a:ext cx="7676100" cy="44100"/>
          </a:xfrm>
          <a:prstGeom prst="rect">
            <a:avLst/>
          </a:prstGeom>
          <a:solidFill>
            <a:srgbClr val="73EDFF"/>
          </a:solidFill>
          <a:ln>
            <a:noFill/>
          </a:ln>
        </p:spPr>
        <p:txBody>
          <a:bodyPr lIns="91425" tIns="45700" rIns="91425" bIns="45700" anchor="ctr" anchorCtr="0">
            <a:noAutofit/>
          </a:bodyPr>
          <a:lstStyle/>
          <a:p>
            <a:pPr marL="0" marR="0" lvl="0" indent="0" algn="ctr" rtl="0">
              <a:spcBef>
                <a:spcPts val="0"/>
              </a:spcBef>
              <a:buNone/>
            </a:pPr>
            <a:endParaRPr sz="160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916321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772475" y="1357100"/>
            <a:ext cx="4008300" cy="3067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dirty="0"/>
              <a:t>Espacio para texto genérico, se puede hacer uso de diferentes estilos, por ejemplo:</a:t>
            </a:r>
          </a:p>
          <a:p>
            <a:pPr lvl="0">
              <a:spcBef>
                <a:spcPts val="0"/>
              </a:spcBef>
              <a:buClr>
                <a:schemeClr val="dk1"/>
              </a:buClr>
              <a:buSzPct val="36666"/>
              <a:buFont typeface="Arial"/>
              <a:buNone/>
            </a:pPr>
            <a:r>
              <a:rPr lang="ca" sz="3000" b="1" dirty="0"/>
              <a:t>Destacado 1: Arial negrita / 30 pt. / </a:t>
            </a:r>
          </a:p>
          <a:p>
            <a:pPr lvl="0">
              <a:spcBef>
                <a:spcPts val="0"/>
              </a:spcBef>
              <a:buClr>
                <a:schemeClr val="dk1"/>
              </a:buClr>
              <a:buSzPct val="78571"/>
              <a:buFont typeface="Arial"/>
              <a:buNone/>
            </a:pPr>
            <a:r>
              <a:rPr lang="ca" b="1" dirty="0"/>
              <a:t>Destacado 2: Arial negrita / 14 pt.</a:t>
            </a:r>
          </a:p>
          <a:p>
            <a:pPr lvl="0">
              <a:spcBef>
                <a:spcPts val="0"/>
              </a:spcBef>
              <a:buClr>
                <a:schemeClr val="dk1"/>
              </a:buClr>
              <a:buSzPct val="78571"/>
              <a:buFont typeface="Arial"/>
              <a:buNone/>
            </a:pPr>
            <a:r>
              <a:rPr lang="ca" dirty="0"/>
              <a:t>Texto genérico: Arial regular / 14 pt.</a:t>
            </a:r>
          </a:p>
        </p:txBody>
      </p:sp>
      <p:sp>
        <p:nvSpPr>
          <p:cNvPr id="107" name="Shape 107"/>
          <p:cNvSpPr txBox="1">
            <a:spLocks noGrp="1"/>
          </p:cNvSpPr>
          <p:nvPr>
            <p:ph type="body" idx="2"/>
          </p:nvPr>
        </p:nvSpPr>
        <p:spPr>
          <a:xfrm>
            <a:off x="4877425" y="1357100"/>
            <a:ext cx="4008300" cy="3067500"/>
          </a:xfrm>
          <a:prstGeom prst="rect">
            <a:avLst/>
          </a:prstGeom>
        </p:spPr>
        <p:txBody>
          <a:bodyPr lIns="91425" tIns="91425" rIns="91425" bIns="91425" anchor="t" anchorCtr="0">
            <a:noAutofit/>
          </a:bodyPr>
          <a:lstStyle/>
          <a:p>
            <a:pPr lvl="0">
              <a:spcBef>
                <a:spcPts val="0"/>
              </a:spcBef>
              <a:buClr>
                <a:schemeClr val="dk1"/>
              </a:buClr>
              <a:buSzPct val="78571"/>
              <a:buFont typeface="Arial"/>
              <a:buNone/>
            </a:pPr>
            <a:r>
              <a:rPr lang="ca" dirty="0"/>
              <a:t>Espacio reservado para:</a:t>
            </a:r>
          </a:p>
          <a:p>
            <a:pPr marL="457200" lvl="0" indent="-228600">
              <a:spcBef>
                <a:spcPts val="0"/>
              </a:spcBef>
              <a:buChar char="●"/>
            </a:pPr>
            <a:r>
              <a:rPr lang="ca" dirty="0"/>
              <a:t>Imagen</a:t>
            </a:r>
          </a:p>
          <a:p>
            <a:pPr marL="457200" lvl="0" indent="-228600">
              <a:spcBef>
                <a:spcPts val="0"/>
              </a:spcBef>
              <a:buChar char="●"/>
            </a:pPr>
            <a:r>
              <a:rPr lang="ca" dirty="0"/>
              <a:t>Vídeo</a:t>
            </a:r>
          </a:p>
          <a:p>
            <a:pPr marL="457200" lvl="0" indent="-228600">
              <a:spcBef>
                <a:spcPts val="0"/>
              </a:spcBef>
              <a:buChar char="●"/>
            </a:pPr>
            <a:r>
              <a:rPr lang="ca" dirty="0"/>
              <a:t>Texto</a:t>
            </a:r>
          </a:p>
          <a:p>
            <a:pPr marL="457200" lvl="0" indent="-228600">
              <a:spcBef>
                <a:spcPts val="0"/>
              </a:spcBef>
              <a:buChar char="●"/>
            </a:pPr>
            <a:r>
              <a:rPr lang="ca" dirty="0"/>
              <a:t>Gráfica</a:t>
            </a:r>
          </a:p>
          <a:p>
            <a:pPr lvl="0">
              <a:spcBef>
                <a:spcPts val="0"/>
              </a:spcBef>
              <a:buNone/>
            </a:pPr>
            <a:endParaRPr dirty="0"/>
          </a:p>
        </p:txBody>
      </p:sp>
      <p:sp>
        <p:nvSpPr>
          <p:cNvPr id="108" name="Shape 108"/>
          <p:cNvSpPr txBox="1">
            <a:spLocks noGrp="1"/>
          </p:cNvSpPr>
          <p:nvPr>
            <p:ph type="title"/>
          </p:nvPr>
        </p:nvSpPr>
        <p:spPr>
          <a:xfrm>
            <a:off x="772475" y="648025"/>
            <a:ext cx="7430100" cy="709200"/>
          </a:xfrm>
          <a:prstGeom prst="rect">
            <a:avLst/>
          </a:prstGeom>
        </p:spPr>
        <p:txBody>
          <a:bodyPr lIns="91425" tIns="91425" rIns="91425" bIns="91425" anchor="t" anchorCtr="0">
            <a:noAutofit/>
          </a:bodyPr>
          <a:lstStyle/>
          <a:p>
            <a:pPr lvl="0">
              <a:spcBef>
                <a:spcPts val="0"/>
              </a:spcBef>
              <a:buClr>
                <a:schemeClr val="dk1"/>
              </a:buClr>
              <a:buSzPct val="57894"/>
              <a:buFont typeface="Arial"/>
              <a:buNone/>
            </a:pPr>
            <a:r>
              <a:rPr lang="ca" dirty="0"/>
              <a:t>Análisis del dispositivo:</a:t>
            </a:r>
            <a:br>
              <a:rPr lang="ca" dirty="0"/>
            </a:br>
            <a:r>
              <a:rPr lang="ca" dirty="0"/>
              <a:t>Memoria RAM.</a:t>
            </a:r>
            <a:br>
              <a:rPr lang="ca" dirty="0"/>
            </a:br>
            <a:endParaRPr lang="ca" dirty="0"/>
          </a:p>
          <a:p>
            <a:pPr lvl="0">
              <a:spcBef>
                <a:spcPts val="0"/>
              </a:spcBef>
              <a:buNone/>
            </a:pPr>
            <a:endParaRPr dirty="0"/>
          </a:p>
        </p:txBody>
      </p:sp>
    </p:spTree>
    <p:extLst>
      <p:ext uri="{BB962C8B-B14F-4D97-AF65-F5344CB8AC3E}">
        <p14:creationId xmlns:p14="http://schemas.microsoft.com/office/powerpoint/2010/main" val="1176879532"/>
      </p:ext>
    </p:extLst>
  </p:cSld>
  <p:clrMapOvr>
    <a:masterClrMapping/>
  </p:clrMapOvr>
</p:sld>
</file>

<file path=ppt/theme/theme1.xml><?xml version="1.0" encoding="utf-8"?>
<a:theme xmlns:a="http://schemas.openxmlformats.org/drawingml/2006/main" name="UOC">
  <a:themeElements>
    <a:clrScheme name="UOC masterbrand">
      <a:dk1>
        <a:srgbClr val="000078"/>
      </a:dk1>
      <a:lt1>
        <a:srgbClr val="FFFFFF"/>
      </a:lt1>
      <a:dk2>
        <a:srgbClr val="000000"/>
      </a:dk2>
      <a:lt2>
        <a:srgbClr val="FFFFFF"/>
      </a:lt2>
      <a:accent1>
        <a:srgbClr val="000078"/>
      </a:accent1>
      <a:accent2>
        <a:srgbClr val="212121"/>
      </a:accent2>
      <a:accent3>
        <a:srgbClr val="706F6F"/>
      </a:accent3>
      <a:accent4>
        <a:srgbClr val="73EDFF"/>
      </a:accent4>
      <a:accent5>
        <a:srgbClr val="D0D0D0"/>
      </a:accent5>
      <a:accent6>
        <a:srgbClr val="F8F8F8"/>
      </a:accent6>
      <a:hlink>
        <a:srgbClr val="000078"/>
      </a:hlink>
      <a:folHlink>
        <a:srgbClr val="73E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OC_Masterbrand_Ppt_office_16_9_esp" id="{05ADA9F5-0CD4-E04C-9020-2AF95220E273}" vid="{F357F18C-D030-324B-AFB3-1D98C6AF3392}"/>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Plantilla_UOC_Masterbrand_Ppt_office_16_9_esp</Template>
  <TotalTime>724</TotalTime>
  <Words>1227</Words>
  <Application>Microsoft Office PowerPoint</Application>
  <PresentationFormat>Presentación en pantalla (16:9)</PresentationFormat>
  <Paragraphs>180</Paragraphs>
  <Slides>29</Slides>
  <Notes>29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29</vt:i4>
      </vt:variant>
    </vt:vector>
  </HeadingPairs>
  <TitlesOfParts>
    <vt:vector size="33" baseType="lpstr">
      <vt:lpstr>Arial</vt:lpstr>
      <vt:lpstr>Calibri</vt:lpstr>
      <vt:lpstr>Georgia</vt:lpstr>
      <vt:lpstr>UOC</vt:lpstr>
      <vt:lpstr>MUCYP - TFM - Analisis forense de un ordenador aislado.</vt:lpstr>
      <vt:lpstr>Presentación de PowerPoint</vt:lpstr>
      <vt:lpstr> Introdución.</vt:lpstr>
      <vt:lpstr>Introducción: Quien Soy </vt:lpstr>
      <vt:lpstr>Introducción: Antecedentes.</vt:lpstr>
      <vt:lpstr>Introducción: Metodología.  </vt:lpstr>
      <vt:lpstr>Introducción: Estado del Arte.  </vt:lpstr>
      <vt:lpstr> Análisis del dispositivo.</vt:lpstr>
      <vt:lpstr>Análisis del dispositivo: Memoria RAM.  </vt:lpstr>
      <vt:lpstr>Análisis del dispositivo: Disco duro.  </vt:lpstr>
      <vt:lpstr>Análisis del dispositivo: Resumen ejecutivo.  </vt:lpstr>
      <vt:lpstr>Análisis del dispositivo: Informe Pericial.  </vt:lpstr>
      <vt:lpstr> Review.</vt:lpstr>
      <vt:lpstr>Review: Volatility.</vt:lpstr>
      <vt:lpstr>Review: Autopsy.</vt:lpstr>
      <vt:lpstr> Retro.</vt:lpstr>
      <vt:lpstr>Análisis del dispositivo: Informe Pericial.  </vt:lpstr>
      <vt:lpstr> Preguntas.</vt:lpstr>
      <vt:lpstr>Preguntas: Indice de diapositivas.  </vt:lpstr>
      <vt:lpstr>Presentación de PowerPoint</vt:lpstr>
      <vt:lpstr>Opción A página interior: 1 columna Titular: Arial / 19 pt. / Negrita / Azul oscuro (#000078)</vt:lpstr>
      <vt:lpstr>Página muestra: texto. Los cinco valores de la UOC </vt:lpstr>
      <vt:lpstr>Página muestra: texto. Misión, visión y valores </vt:lpstr>
      <vt:lpstr>Opción B página interior: 2 columnas </vt:lpstr>
      <vt:lpstr>Página muestra: texto. Los cinco valores de la UOC </vt:lpstr>
      <vt:lpstr>Página muestra: texto e imagen </vt:lpstr>
      <vt:lpstr>Página muestra: imagen </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Titular del documento Letra: Arial negrita /  48 pt. / Blanca</dc:title>
  <dc:creator>José Enrique Rodríguez González</dc:creator>
  <cp:lastModifiedBy>Jose Enrique Rodriguez Gonzalez</cp:lastModifiedBy>
  <cp:revision>3</cp:revision>
  <dcterms:created xsi:type="dcterms:W3CDTF">2024-01-10T22:21:10Z</dcterms:created>
  <dcterms:modified xsi:type="dcterms:W3CDTF">2024-01-16T11:54:45Z</dcterms:modified>
</cp:coreProperties>
</file>