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D82F-06F6-4D63-A9DE-B03D723D6D52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024E-5096-458C-81A2-B302899D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 &amp; NUM_ARRAY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B024E-5096-458C-81A2-B302899D3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CF6B-3378-4FF3-8683-BA26DC44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858EA-4350-47CF-B352-973097AD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0762-7DCA-4668-AD9A-DF2A6C81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58A1-324F-4158-A0A5-AE5C2D13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F42C-FD3F-42B7-AC42-F2653FA4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6A6-55DC-406D-8FC5-C3111691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F1EE-C579-410A-B45C-56B0F8A7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91B6-4D00-445A-A635-D21FCDA5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3A4B-01BD-4076-8159-1C92035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80E-A89B-4C28-A940-3D040ABD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A72A7-FF2E-4F61-87F8-CDFF7F28E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44E3-9128-401F-B9CB-F99B0CED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825A-9F2C-4CB4-B147-AA0F5675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DCC3-22F9-4828-9B82-9F0B8FF8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3B01-60AA-40A6-AE9A-287DC59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14B7-D3C7-40FF-A880-8B4F7FC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4BB2-45CE-43B8-AA54-514BB8BF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9109-EA02-4B29-B537-47FC4F99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C0D0-1138-4381-BE94-E9A58676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8BA-33A3-4309-B9F9-81A73E6C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7C8-11C1-4D49-9ADC-76FC952C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AAE14-E698-4761-9B39-EE3666A3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ACE-FA54-4C3B-BBC2-0CDCDBE1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CC6C-5ED9-4DE1-A67B-B452C79F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2D9A-B3B1-46AD-9666-BCE4E00B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A3C2-032B-4F53-9CA7-0D231DA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448D-F5C6-4CD5-9EA5-A3A286C36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D31AA-6F53-4291-AC45-4906D2537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9953-C5AC-4A2F-9EC7-C4088208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8115A-688E-48F9-82A7-3F15DA1B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319D-0EB6-410E-B563-241178C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B752-F0FF-469D-9997-F7E2C53A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2187-961A-48B4-A586-FC1758B9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3DB7B-8193-4D0A-A193-EAE424C6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9E6AC-0E4D-445B-9931-57504AB0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4B435-438D-4E26-A8A6-939179328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83019-8E97-41D8-A8E6-15560AE4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57AE4-8AB3-4F23-BA8F-67BAB053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B6DBC-6734-4208-86B2-3A67756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D9B6-3D98-4EC1-B8AA-D42C9F3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1B4E1-D47D-4253-8181-373BC42A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A58BE-C00D-46FC-955D-404DCB72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A4EB-5914-49A2-A5EC-5E1275BA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630BA-DC6E-4781-988D-9E51A5DD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98C89-1E23-43C5-B625-729C0295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8D2B-AD92-4D25-80E4-70D4F3F3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039B-00DF-4826-9DFE-CD5C8170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5DE9-4756-4883-B19C-6D455CBA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6C1D-C7EB-4173-A12A-8E47D273B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E6CC9-885C-4CD1-8730-FC36A748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0DD71-C065-4058-9FE3-CA283CA6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27567-9EE5-47F0-8ACE-1BE967A2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C13-0505-4373-B616-72FF63C8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A5F56-1901-43AB-98D8-88A3913B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ED99B-F3DA-41EA-B300-390E8A19A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109E6-F0B3-4080-98EE-D6D4145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257C-14FF-41D9-AA35-38E9605A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57528-9FAD-41F5-A468-EAFF15C6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84716-0A30-4C01-94E2-8DBF2218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C079-196D-4B60-96D7-D69D0562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B848-1B68-4B12-8612-2E99C08AB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9AE6-1129-4DF8-9145-496F644FD9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3B62-0489-412B-8878-8A3FD3BBB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E45C-6912-4B97-91C8-399C1307E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A2B2-4FA1-4B2C-8E86-79825129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numpy/numpy_ndarray_object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B4CAE-2BE6-4EC1-8FF7-FA23DA187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https://numpy.org/</a:t>
            </a:r>
            <a:endParaRPr lang="en-US" dirty="0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C7A6E40D-7C4A-4A8D-A617-E5FCA26EA2D2}"/>
              </a:ext>
            </a:extLst>
          </p:cNvPr>
          <p:cNvSpPr/>
          <p:nvPr/>
        </p:nvSpPr>
        <p:spPr>
          <a:xfrm>
            <a:off x="1389888" y="1122363"/>
            <a:ext cx="2167128" cy="363931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74F1133E-9338-45E0-8956-3321D0179E29}"/>
              </a:ext>
            </a:extLst>
          </p:cNvPr>
          <p:cNvSpPr/>
          <p:nvPr/>
        </p:nvSpPr>
        <p:spPr>
          <a:xfrm flipH="1">
            <a:off x="8634984" y="1122363"/>
            <a:ext cx="2167128" cy="363931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3151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Let’s Get Motivated</a:t>
            </a:r>
          </a:p>
        </p:txBody>
      </p:sp>
    </p:spTree>
    <p:extLst>
      <p:ext uri="{BB962C8B-B14F-4D97-AF65-F5344CB8AC3E}">
        <p14:creationId xmlns:p14="http://schemas.microsoft.com/office/powerpoint/2010/main" val="149783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30E3EA-B8D1-49B7-9260-C18A5C82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13" y="648725"/>
            <a:ext cx="9160574" cy="55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B257D-0307-4152-B0B5-9917F80B7BBB}"/>
              </a:ext>
            </a:extLst>
          </p:cNvPr>
          <p:cNvSpPr txBox="1"/>
          <p:nvPr/>
        </p:nvSpPr>
        <p:spPr>
          <a:xfrm>
            <a:off x="3398595" y="6209274"/>
            <a:ext cx="539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Using: AMD Ryzen 5 1600x with 16GB DDR4 </a:t>
            </a:r>
            <a:r>
              <a:rPr lang="en-US" dirty="0" err="1"/>
              <a:t>MainMem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E55BFD-39FD-42F2-8B72-89325AAC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49" y="1046330"/>
            <a:ext cx="6900101" cy="47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3CFDF-BBBF-4E58-9A5D-EE9FF452314D}"/>
              </a:ext>
            </a:extLst>
          </p:cNvPr>
          <p:cNvSpPr txBox="1"/>
          <p:nvPr/>
        </p:nvSpPr>
        <p:spPr>
          <a:xfrm>
            <a:off x="4565660" y="6168285"/>
            <a:ext cx="293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reported by </a:t>
            </a:r>
            <a:r>
              <a:rPr lang="en-US" dirty="0" err="1"/>
              <a:t>sys.getsizeof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124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019"/>
            <a:ext cx="9144000" cy="1145349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Object</a:t>
            </a:r>
          </a:p>
        </p:txBody>
      </p:sp>
      <p:pic>
        <p:nvPicPr>
          <p:cNvPr id="3074" name="Picture 2" descr="Ndarray">
            <a:extLst>
              <a:ext uri="{FF2B5EF4-FFF2-40B4-BE49-F238E27FC236}">
                <a16:creationId xmlns:a16="http://schemas.microsoft.com/office/drawing/2014/main" id="{BB517531-300B-4683-A7D5-0D916A1D7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84" y="2124265"/>
            <a:ext cx="7055231" cy="26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23F12-E2AB-4CC1-8EFD-85EB12D5EA59}"/>
              </a:ext>
            </a:extLst>
          </p:cNvPr>
          <p:cNvSpPr txBox="1"/>
          <p:nvPr/>
        </p:nvSpPr>
        <p:spPr>
          <a:xfrm>
            <a:off x="2568384" y="5056631"/>
            <a:ext cx="82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https://www.tutorialspoint.com/numpy/numpy_ndarray_object.htm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Playing Around</a:t>
            </a:r>
          </a:p>
        </p:txBody>
      </p:sp>
    </p:spTree>
    <p:extLst>
      <p:ext uri="{BB962C8B-B14F-4D97-AF65-F5344CB8AC3E}">
        <p14:creationId xmlns:p14="http://schemas.microsoft.com/office/powerpoint/2010/main" val="168656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D195-5F98-4858-8AE2-3479EC593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019"/>
            <a:ext cx="9144000" cy="1145349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D7D99-FE73-4CF6-98FA-39FE0850219D}"/>
              </a:ext>
            </a:extLst>
          </p:cNvPr>
          <p:cNvSpPr txBox="1"/>
          <p:nvPr/>
        </p:nvSpPr>
        <p:spPr>
          <a:xfrm>
            <a:off x="1524000" y="2148840"/>
            <a:ext cx="9546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Storing/Manipulating Sparse/Dense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Linear Algebra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/>
              <a:t>Sorting</a:t>
            </a:r>
          </a:p>
          <a:p>
            <a:pPr lvl="1"/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Building new packages/protocols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PEP 3118 – Revising the buffer protocol</a:t>
            </a:r>
          </a:p>
        </p:txBody>
      </p:sp>
    </p:spTree>
    <p:extLst>
      <p:ext uri="{BB962C8B-B14F-4D97-AF65-F5344CB8AC3E}">
        <p14:creationId xmlns:p14="http://schemas.microsoft.com/office/powerpoint/2010/main" val="325967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Numpy</vt:lpstr>
      <vt:lpstr>Brief History</vt:lpstr>
      <vt:lpstr>Let’s Get Motivated</vt:lpstr>
      <vt:lpstr>PowerPoint Presentation</vt:lpstr>
      <vt:lpstr>PowerPoint Presentation</vt:lpstr>
      <vt:lpstr>Ndarray Object</vt:lpstr>
      <vt:lpstr>Playing Around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johnrodgers01d@gmail.com</dc:creator>
  <cp:lastModifiedBy>johnrodgers01d@gmail.com</cp:lastModifiedBy>
  <cp:revision>6</cp:revision>
  <dcterms:created xsi:type="dcterms:W3CDTF">2020-02-18T04:51:24Z</dcterms:created>
  <dcterms:modified xsi:type="dcterms:W3CDTF">2020-02-18T05:17:01Z</dcterms:modified>
</cp:coreProperties>
</file>