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notesSlides/notesSlide1.xml" ContentType="application/vnd.openxmlformats-officedocument.presentationml.notesSlide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notesSlides/notesSlide2.xml" ContentType="application/vnd.openxmlformats-officedocument.presentationml.notesSlide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7918C9-75D6-43A8-B4D7-518D992EF85C}" v="712" dt="2022-02-16T23:50:42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1" autoAdjust="0"/>
  </p:normalViewPr>
  <p:slideViewPr>
    <p:cSldViewPr snapToGrid="0" snapToObjects="1">
      <p:cViewPr>
        <p:scale>
          <a:sx n="162" d="100"/>
          <a:sy n="162" d="100"/>
        </p:scale>
        <p:origin x="174" y="-23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Rodoni" userId="dbd3554b1427f7cb" providerId="LiveId" clId="{C77918C9-75D6-43A8-B4D7-518D992EF85C}"/>
    <pc:docChg chg="custSel modSld">
      <pc:chgData name="Jack Rodoni" userId="dbd3554b1427f7cb" providerId="LiveId" clId="{C77918C9-75D6-43A8-B4D7-518D992EF85C}" dt="2022-02-16T23:51:00.569" v="2208" actId="9405"/>
      <pc:docMkLst>
        <pc:docMk/>
      </pc:docMkLst>
      <pc:sldChg chg="addSp delSp modSp mod">
        <pc:chgData name="Jack Rodoni" userId="dbd3554b1427f7cb" providerId="LiveId" clId="{C77918C9-75D6-43A8-B4D7-518D992EF85C}" dt="2022-02-16T22:34:10.024" v="266"/>
        <pc:sldMkLst>
          <pc:docMk/>
          <pc:sldMk cId="1803569993" sldId="256"/>
        </pc:sldMkLst>
        <pc:spChg chg="del">
          <ac:chgData name="Jack Rodoni" userId="dbd3554b1427f7cb" providerId="LiveId" clId="{C77918C9-75D6-43A8-B4D7-518D992EF85C}" dt="2022-02-16T21:53:16.580" v="131" actId="21"/>
          <ac:spMkLst>
            <pc:docMk/>
            <pc:sldMk cId="1803569993" sldId="256"/>
            <ac:spMk id="3" creationId="{00000000-0000-0000-0000-000000000000}"/>
          </ac:spMkLst>
        </pc:spChg>
        <pc:grpChg chg="del mod">
          <ac:chgData name="Jack Rodoni" userId="dbd3554b1427f7cb" providerId="LiveId" clId="{C77918C9-75D6-43A8-B4D7-518D992EF85C}" dt="2022-02-14T19:20:31.392" v="37"/>
          <ac:grpSpMkLst>
            <pc:docMk/>
            <pc:sldMk cId="1803569993" sldId="256"/>
            <ac:grpSpMk id="24" creationId="{D1C673D5-BFD8-467F-B9CE-BEB236C826B2}"/>
          </ac:grpSpMkLst>
        </pc:grpChg>
        <pc:grpChg chg="del mod">
          <ac:chgData name="Jack Rodoni" userId="dbd3554b1427f7cb" providerId="LiveId" clId="{C77918C9-75D6-43A8-B4D7-518D992EF85C}" dt="2022-02-14T19:20:31.392" v="37"/>
          <ac:grpSpMkLst>
            <pc:docMk/>
            <pc:sldMk cId="1803569993" sldId="256"/>
            <ac:grpSpMk id="25" creationId="{FEB8CF58-AAC9-4AEF-BE20-1936EE51ABB2}"/>
          </ac:grpSpMkLst>
        </pc:grpChg>
        <pc:grpChg chg="del mod">
          <ac:chgData name="Jack Rodoni" userId="dbd3554b1427f7cb" providerId="LiveId" clId="{C77918C9-75D6-43A8-B4D7-518D992EF85C}" dt="2022-02-14T19:20:31.392" v="37"/>
          <ac:grpSpMkLst>
            <pc:docMk/>
            <pc:sldMk cId="1803569993" sldId="256"/>
            <ac:grpSpMk id="29" creationId="{BBDA7404-B51E-4A5C-98CC-861882B1173E}"/>
          </ac:grpSpMkLst>
        </pc:grpChg>
        <pc:grpChg chg="del mod">
          <ac:chgData name="Jack Rodoni" userId="dbd3554b1427f7cb" providerId="LiveId" clId="{C77918C9-75D6-43A8-B4D7-518D992EF85C}" dt="2022-02-14T19:20:31.392" v="37"/>
          <ac:grpSpMkLst>
            <pc:docMk/>
            <pc:sldMk cId="1803569993" sldId="256"/>
            <ac:grpSpMk id="42" creationId="{8BA96B6E-6620-4734-8D27-573262C2637E}"/>
          </ac:grpSpMkLst>
        </pc:grpChg>
        <pc:grpChg chg="del mod">
          <ac:chgData name="Jack Rodoni" userId="dbd3554b1427f7cb" providerId="LiveId" clId="{C77918C9-75D6-43A8-B4D7-518D992EF85C}" dt="2022-02-14T19:20:45.598" v="67"/>
          <ac:grpSpMkLst>
            <pc:docMk/>
            <pc:sldMk cId="1803569993" sldId="256"/>
            <ac:grpSpMk id="43" creationId="{3E6D6915-73FE-4490-B5B8-FCDD7B4CCEC9}"/>
          </ac:grpSpMkLst>
        </pc:grpChg>
        <pc:grpChg chg="mod">
          <ac:chgData name="Jack Rodoni" userId="dbd3554b1427f7cb" providerId="LiveId" clId="{C77918C9-75D6-43A8-B4D7-518D992EF85C}" dt="2022-02-16T21:52:35.060" v="130"/>
          <ac:grpSpMkLst>
            <pc:docMk/>
            <pc:sldMk cId="1803569993" sldId="256"/>
            <ac:grpSpMk id="73" creationId="{01D6F11B-5BA1-41EC-821A-2749F8372296}"/>
          </ac:grpSpMkLst>
        </pc:grpChg>
        <pc:grpChg chg="del mod">
          <ac:chgData name="Jack Rodoni" userId="dbd3554b1427f7cb" providerId="LiveId" clId="{C77918C9-75D6-43A8-B4D7-518D992EF85C}" dt="2022-02-16T21:53:37.356" v="157"/>
          <ac:grpSpMkLst>
            <pc:docMk/>
            <pc:sldMk cId="1803569993" sldId="256"/>
            <ac:grpSpMk id="88" creationId="{9A1A227F-1B1A-4833-AC8A-7249A1B7897C}"/>
          </ac:grpSpMkLst>
        </pc:grpChg>
        <pc:grpChg chg="del mod">
          <ac:chgData name="Jack Rodoni" userId="dbd3554b1427f7cb" providerId="LiveId" clId="{C77918C9-75D6-43A8-B4D7-518D992EF85C}" dt="2022-02-16T21:53:42.620" v="168"/>
          <ac:grpSpMkLst>
            <pc:docMk/>
            <pc:sldMk cId="1803569993" sldId="256"/>
            <ac:grpSpMk id="94" creationId="{B4C4D0AB-1842-4A15-AD0F-E5B650F3C980}"/>
          </ac:grpSpMkLst>
        </pc:grpChg>
        <pc:grpChg chg="del mod">
          <ac:chgData name="Jack Rodoni" userId="dbd3554b1427f7cb" providerId="LiveId" clId="{C77918C9-75D6-43A8-B4D7-518D992EF85C}" dt="2022-02-16T21:53:54.013" v="201"/>
          <ac:grpSpMkLst>
            <pc:docMk/>
            <pc:sldMk cId="1803569993" sldId="256"/>
            <ac:grpSpMk id="105" creationId="{4B1C5C7B-3794-4AE7-B4BE-DC9ED4DAC5D1}"/>
          </ac:grpSpMkLst>
        </pc:grpChg>
        <pc:grpChg chg="del mod">
          <ac:chgData name="Jack Rodoni" userId="dbd3554b1427f7cb" providerId="LiveId" clId="{C77918C9-75D6-43A8-B4D7-518D992EF85C}" dt="2022-02-16T21:54:13.113" v="232"/>
          <ac:grpSpMkLst>
            <pc:docMk/>
            <pc:sldMk cId="1803569993" sldId="256"/>
            <ac:grpSpMk id="117" creationId="{B06CF868-D77B-46C5-BD7E-2476DDD3E879}"/>
          </ac:grpSpMkLst>
        </pc:grpChg>
        <pc:grpChg chg="del mod">
          <ac:chgData name="Jack Rodoni" userId="dbd3554b1427f7cb" providerId="LiveId" clId="{C77918C9-75D6-43A8-B4D7-518D992EF85C}" dt="2022-02-16T22:34:10.024" v="266"/>
          <ac:grpSpMkLst>
            <pc:docMk/>
            <pc:sldMk cId="1803569993" sldId="256"/>
            <ac:grpSpMk id="135" creationId="{8E64B5A4-38D9-4CA8-A270-678DA5F9CB64}"/>
          </ac:grpSpMkLst>
        </pc:grpChg>
        <pc:grpChg chg="del mod">
          <ac:chgData name="Jack Rodoni" userId="dbd3554b1427f7cb" providerId="LiveId" clId="{C77918C9-75D6-43A8-B4D7-518D992EF85C}" dt="2022-02-16T22:33:59.232" v="243"/>
          <ac:grpSpMkLst>
            <pc:docMk/>
            <pc:sldMk cId="1803569993" sldId="256"/>
            <ac:grpSpMk id="143" creationId="{5CA2F227-5FD8-405D-80AC-5CDFEA2B4FCB}"/>
          </ac:grpSpMkLst>
        </pc:grpChg>
        <pc:grpChg chg="del mod">
          <ac:chgData name="Jack Rodoni" userId="dbd3554b1427f7cb" providerId="LiveId" clId="{C77918C9-75D6-43A8-B4D7-518D992EF85C}" dt="2022-02-16T22:34:10.024" v="266"/>
          <ac:grpSpMkLst>
            <pc:docMk/>
            <pc:sldMk cId="1803569993" sldId="256"/>
            <ac:grpSpMk id="146" creationId="{C784709D-560D-4617-8DB0-6AE5FA9CFCB1}"/>
          </ac:grpSpMkLst>
        </pc:grpChg>
        <pc:grpChg chg="mod">
          <ac:chgData name="Jack Rodoni" userId="dbd3554b1427f7cb" providerId="LiveId" clId="{C77918C9-75D6-43A8-B4D7-518D992EF85C}" dt="2022-02-16T22:34:10.024" v="266"/>
          <ac:grpSpMkLst>
            <pc:docMk/>
            <pc:sldMk cId="1803569993" sldId="256"/>
            <ac:grpSpMk id="169" creationId="{EDBFE3B7-C4F8-4CD0-8D08-1ADCA205F079}"/>
          </ac:grpSpMkLst>
        </pc:grp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4" creationId="{0109C626-2F93-4EF8-8980-BB3FD0760257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5" creationId="{6D96734C-18B2-4C86-9D71-BC207B900E76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6" creationId="{4D15E4C1-287E-4E62-BF39-C179DBEEEBF9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7" creationId="{2F56DDC8-1621-4842-B496-F81783B1CAC7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8" creationId="{D24F323E-C464-49AF-AB9C-EDEBB572FB22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9" creationId="{5AF7B5E9-1FA1-47D8-AD81-D2B8D73C1F20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10" creationId="{34F34A1F-2765-48CA-8EE8-9795E6FC1ECC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11" creationId="{47BF9A17-B5AE-4E60-A41F-6A42AD3AE6D6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12" creationId="{B4F96F55-2E6E-49E5-8F4B-CA9FA2B2BC4B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13" creationId="{A09CC6D5-5180-4255-A9D7-89A8CDA99D97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14" creationId="{08E59C9A-365C-40C5-8854-195C727A4304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15" creationId="{91FAD3DC-D9F8-464C-812D-A5D12CEE00B5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16" creationId="{EA90CFBD-9994-4F20-A84B-7384F6762505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17" creationId="{6B4C5EBD-1249-4240-81D9-BFF69A369F66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18" creationId="{E0DA57B5-DE0B-4B7E-9435-1C7D1A8D0669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19" creationId="{DAA704E1-CE34-4DA4-B9B9-E801158740C5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20" creationId="{B607F982-3C92-4FD2-BC55-E1370CE2D5A6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21" creationId="{F8D7937B-47D6-4705-9C7A-F164C778C4A1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22" creationId="{36E348AC-744A-40F4-A73E-2B82E5F47B69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23" creationId="{CEF87DA7-CEEB-48CE-90A0-B99CA0CB065E}"/>
          </ac:inkMkLst>
        </pc:inkChg>
        <pc:inkChg chg="add del mod">
          <ac:chgData name="Jack Rodoni" userId="dbd3554b1427f7cb" providerId="LiveId" clId="{C77918C9-75D6-43A8-B4D7-518D992EF85C}" dt="2022-02-16T21:53:53.996" v="172"/>
          <ac:inkMkLst>
            <pc:docMk/>
            <pc:sldMk cId="1803569993" sldId="256"/>
            <ac:inkMk id="24" creationId="{E08A0B04-E2B8-4CE1-A067-B2BB50C181FF}"/>
          </ac:inkMkLst>
        </pc:inkChg>
        <pc:inkChg chg="add del mod">
          <ac:chgData name="Jack Rodoni" userId="dbd3554b1427f7cb" providerId="LiveId" clId="{C77918C9-75D6-43A8-B4D7-518D992EF85C}" dt="2022-02-16T21:53:54.012" v="196"/>
          <ac:inkMkLst>
            <pc:docMk/>
            <pc:sldMk cId="1803569993" sldId="256"/>
            <ac:inkMk id="25" creationId="{8956AE7C-8B00-4E5B-8882-03418B8E7C13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26" creationId="{13BC7278-3BB5-4AA3-A81F-0F7E4C059D82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27" creationId="{B298F218-05A6-475B-85C3-0F51138C4135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28" creationId="{51631224-D199-458C-9CE0-AC58776DFF46}"/>
          </ac:inkMkLst>
        </pc:inkChg>
        <pc:inkChg chg="add del mod">
          <ac:chgData name="Jack Rodoni" userId="dbd3554b1427f7cb" providerId="LiveId" clId="{C77918C9-75D6-43A8-B4D7-518D992EF85C}" dt="2022-02-16T21:53:54.010" v="189"/>
          <ac:inkMkLst>
            <pc:docMk/>
            <pc:sldMk cId="1803569993" sldId="256"/>
            <ac:inkMk id="29" creationId="{A79FFC58-F9D1-4D05-9D1F-7030C2454D3C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30" creationId="{397D851C-ADD9-468E-BF36-C166F49EC2B3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31" creationId="{F74695C9-C13D-4EC7-9076-8F90195247C1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32" creationId="{560651C5-3C58-4542-8BC3-B1D69843C896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33" creationId="{929372F3-B829-4382-91A8-D32AE8C66B66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34" creationId="{418D673B-B4C6-4C78-8B82-FAFA4455C1CB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35" creationId="{228D05D3-F740-4374-A22B-E52F1A4EC50A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36" creationId="{62E761C1-832C-4ED8-93EB-94C5DA643E6D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37" creationId="{48277DBC-6625-4236-9126-BF259626A42D}"/>
          </ac:inkMkLst>
        </pc:inkChg>
        <pc:inkChg chg="add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38" creationId="{11091AFA-C413-4BA1-9045-C6E1405039EC}"/>
          </ac:inkMkLst>
        </pc:inkChg>
        <pc:inkChg chg="add del mod">
          <ac:chgData name="Jack Rodoni" userId="dbd3554b1427f7cb" providerId="LiveId" clId="{C77918C9-75D6-43A8-B4D7-518D992EF85C}" dt="2022-02-16T21:52:35.054" v="120"/>
          <ac:inkMkLst>
            <pc:docMk/>
            <pc:sldMk cId="1803569993" sldId="256"/>
            <ac:inkMk id="39" creationId="{838564C7-3AA5-49DA-9BA2-740DA5D81B2F}"/>
          </ac:inkMkLst>
        </pc:inkChg>
        <pc:inkChg chg="add del mod">
          <ac:chgData name="Jack Rodoni" userId="dbd3554b1427f7cb" providerId="LiveId" clId="{C77918C9-75D6-43A8-B4D7-518D992EF85C}" dt="2022-02-16T21:52:35.052" v="117"/>
          <ac:inkMkLst>
            <pc:docMk/>
            <pc:sldMk cId="1803569993" sldId="256"/>
            <ac:inkMk id="40" creationId="{1C882D7C-BFF3-4F7D-B272-07F03E2D124E}"/>
          </ac:inkMkLst>
        </pc:inkChg>
        <pc:inkChg chg="add del mod">
          <ac:chgData name="Jack Rodoni" userId="dbd3554b1427f7cb" providerId="LiveId" clId="{C77918C9-75D6-43A8-B4D7-518D992EF85C}" dt="2022-02-16T21:52:35.043" v="109"/>
          <ac:inkMkLst>
            <pc:docMk/>
            <pc:sldMk cId="1803569993" sldId="256"/>
            <ac:inkMk id="41" creationId="{27DA14C7-043B-4525-B1F5-26C2073ADF3D}"/>
          </ac:inkMkLst>
        </pc:inkChg>
        <pc:inkChg chg="add del mod">
          <ac:chgData name="Jack Rodoni" userId="dbd3554b1427f7cb" providerId="LiveId" clId="{C77918C9-75D6-43A8-B4D7-518D992EF85C}" dt="2022-02-16T21:53:54.010" v="191"/>
          <ac:inkMkLst>
            <pc:docMk/>
            <pc:sldMk cId="1803569993" sldId="256"/>
            <ac:inkMk id="42" creationId="{93D04344-1EA1-4783-9A4C-AE080782AE21}"/>
          </ac:inkMkLst>
        </pc:inkChg>
        <pc:inkChg chg="add del mod">
          <ac:chgData name="Jack Rodoni" userId="dbd3554b1427f7cb" providerId="LiveId" clId="{C77918C9-75D6-43A8-B4D7-518D992EF85C}" dt="2022-02-16T21:53:54.010" v="190"/>
          <ac:inkMkLst>
            <pc:docMk/>
            <pc:sldMk cId="1803569993" sldId="256"/>
            <ac:inkMk id="43" creationId="{48585C05-A9F3-4177-975C-9F4391ABC654}"/>
          </ac:inkMkLst>
        </pc:inkChg>
        <pc:inkChg chg="add del mod">
          <ac:chgData name="Jack Rodoni" userId="dbd3554b1427f7cb" providerId="LiveId" clId="{C77918C9-75D6-43A8-B4D7-518D992EF85C}" dt="2022-02-16T21:52:35.041" v="108"/>
          <ac:inkMkLst>
            <pc:docMk/>
            <pc:sldMk cId="1803569993" sldId="256"/>
            <ac:inkMk id="44" creationId="{FC897A87-A509-4E7A-8163-F75E8926D1CF}"/>
          </ac:inkMkLst>
        </pc:inkChg>
        <pc:inkChg chg="add del mod">
          <ac:chgData name="Jack Rodoni" userId="dbd3554b1427f7cb" providerId="LiveId" clId="{C77918C9-75D6-43A8-B4D7-518D992EF85C}" dt="2022-02-16T21:52:35.056" v="122"/>
          <ac:inkMkLst>
            <pc:docMk/>
            <pc:sldMk cId="1803569993" sldId="256"/>
            <ac:inkMk id="45" creationId="{906157CA-6AB2-4562-87B6-1EAC3AF0180F}"/>
          </ac:inkMkLst>
        </pc:inkChg>
        <pc:inkChg chg="add del mod">
          <ac:chgData name="Jack Rodoni" userId="dbd3554b1427f7cb" providerId="LiveId" clId="{C77918C9-75D6-43A8-B4D7-518D992EF85C}" dt="2022-02-16T21:52:35.040" v="107"/>
          <ac:inkMkLst>
            <pc:docMk/>
            <pc:sldMk cId="1803569993" sldId="256"/>
            <ac:inkMk id="46" creationId="{C6E6425C-6D04-4039-A93A-5685044FEC4E}"/>
          </ac:inkMkLst>
        </pc:inkChg>
        <pc:inkChg chg="add del mod">
          <ac:chgData name="Jack Rodoni" userId="dbd3554b1427f7cb" providerId="LiveId" clId="{C77918C9-75D6-43A8-B4D7-518D992EF85C}" dt="2022-02-16T21:52:35.058" v="126"/>
          <ac:inkMkLst>
            <pc:docMk/>
            <pc:sldMk cId="1803569993" sldId="256"/>
            <ac:inkMk id="47" creationId="{B5EFD308-39A1-4601-9EDC-47F615F9B166}"/>
          </ac:inkMkLst>
        </pc:inkChg>
        <pc:inkChg chg="add del mod">
          <ac:chgData name="Jack Rodoni" userId="dbd3554b1427f7cb" providerId="LiveId" clId="{C77918C9-75D6-43A8-B4D7-518D992EF85C}" dt="2022-02-16T21:52:35.037" v="103"/>
          <ac:inkMkLst>
            <pc:docMk/>
            <pc:sldMk cId="1803569993" sldId="256"/>
            <ac:inkMk id="48" creationId="{F03E9748-87E9-48CE-863C-82BA4E29984C}"/>
          </ac:inkMkLst>
        </pc:inkChg>
        <pc:inkChg chg="add del mod">
          <ac:chgData name="Jack Rodoni" userId="dbd3554b1427f7cb" providerId="LiveId" clId="{C77918C9-75D6-43A8-B4D7-518D992EF85C}" dt="2022-02-16T21:52:35.060" v="130"/>
          <ac:inkMkLst>
            <pc:docMk/>
            <pc:sldMk cId="1803569993" sldId="256"/>
            <ac:inkMk id="49" creationId="{45B5A847-FC85-405F-B070-18FF08D3F46E}"/>
          </ac:inkMkLst>
        </pc:inkChg>
        <pc:inkChg chg="add del mod">
          <ac:chgData name="Jack Rodoni" userId="dbd3554b1427f7cb" providerId="LiveId" clId="{C77918C9-75D6-43A8-B4D7-518D992EF85C}" dt="2022-02-16T21:52:35.059" v="128"/>
          <ac:inkMkLst>
            <pc:docMk/>
            <pc:sldMk cId="1803569993" sldId="256"/>
            <ac:inkMk id="50" creationId="{85223581-DEB9-43BF-898D-7B4A34A9AEEC}"/>
          </ac:inkMkLst>
        </pc:inkChg>
        <pc:inkChg chg="add del mod">
          <ac:chgData name="Jack Rodoni" userId="dbd3554b1427f7cb" providerId="LiveId" clId="{C77918C9-75D6-43A8-B4D7-518D992EF85C}" dt="2022-02-16T21:52:35.055" v="121"/>
          <ac:inkMkLst>
            <pc:docMk/>
            <pc:sldMk cId="1803569993" sldId="256"/>
            <ac:inkMk id="51" creationId="{582C83B3-F8A6-4D2E-9FD8-1516D7D42129}"/>
          </ac:inkMkLst>
        </pc:inkChg>
        <pc:inkChg chg="add del mod">
          <ac:chgData name="Jack Rodoni" userId="dbd3554b1427f7cb" providerId="LiveId" clId="{C77918C9-75D6-43A8-B4D7-518D992EF85C}" dt="2022-02-16T21:52:35.050" v="113"/>
          <ac:inkMkLst>
            <pc:docMk/>
            <pc:sldMk cId="1803569993" sldId="256"/>
            <ac:inkMk id="52" creationId="{6A2387BD-FBEA-4EE3-8945-379963DD174E}"/>
          </ac:inkMkLst>
        </pc:inkChg>
        <pc:inkChg chg="add del mod">
          <ac:chgData name="Jack Rodoni" userId="dbd3554b1427f7cb" providerId="LiveId" clId="{C77918C9-75D6-43A8-B4D7-518D992EF85C}" dt="2022-02-16T21:52:35.021" v="99"/>
          <ac:inkMkLst>
            <pc:docMk/>
            <pc:sldMk cId="1803569993" sldId="256"/>
            <ac:inkMk id="53" creationId="{5C542FAA-583F-4298-A0EA-F8189536DCD7}"/>
          </ac:inkMkLst>
        </pc:inkChg>
        <pc:inkChg chg="add del mod">
          <ac:chgData name="Jack Rodoni" userId="dbd3554b1427f7cb" providerId="LiveId" clId="{C77918C9-75D6-43A8-B4D7-518D992EF85C}" dt="2022-02-16T21:52:35.036" v="102"/>
          <ac:inkMkLst>
            <pc:docMk/>
            <pc:sldMk cId="1803569993" sldId="256"/>
            <ac:inkMk id="54" creationId="{A9B84334-8FDF-4A3F-A0E9-DC88888F3E9C}"/>
          </ac:inkMkLst>
        </pc:inkChg>
        <pc:inkChg chg="add del mod">
          <ac:chgData name="Jack Rodoni" userId="dbd3554b1427f7cb" providerId="LiveId" clId="{C77918C9-75D6-43A8-B4D7-518D992EF85C}" dt="2022-02-16T21:52:35.056" v="123"/>
          <ac:inkMkLst>
            <pc:docMk/>
            <pc:sldMk cId="1803569993" sldId="256"/>
            <ac:inkMk id="55" creationId="{FEC1AEAB-CE51-4F9D-AFC1-1B1F38FE3ADC}"/>
          </ac:inkMkLst>
        </pc:inkChg>
        <pc:inkChg chg="add del mod">
          <ac:chgData name="Jack Rodoni" userId="dbd3554b1427f7cb" providerId="LiveId" clId="{C77918C9-75D6-43A8-B4D7-518D992EF85C}" dt="2022-02-16T21:52:35.039" v="105"/>
          <ac:inkMkLst>
            <pc:docMk/>
            <pc:sldMk cId="1803569993" sldId="256"/>
            <ac:inkMk id="56" creationId="{D5A49082-3E94-4E61-A6AD-EA1EC4801936}"/>
          </ac:inkMkLst>
        </pc:inkChg>
        <pc:inkChg chg="add del mod">
          <ac:chgData name="Jack Rodoni" userId="dbd3554b1427f7cb" providerId="LiveId" clId="{C77918C9-75D6-43A8-B4D7-518D992EF85C}" dt="2022-02-16T21:52:35.051" v="115"/>
          <ac:inkMkLst>
            <pc:docMk/>
            <pc:sldMk cId="1803569993" sldId="256"/>
            <ac:inkMk id="57" creationId="{675569FF-AE5D-4BAA-87F9-BC3E781B0CD3}"/>
          </ac:inkMkLst>
        </pc:inkChg>
        <pc:inkChg chg="add del mod">
          <ac:chgData name="Jack Rodoni" userId="dbd3554b1427f7cb" providerId="LiveId" clId="{C77918C9-75D6-43A8-B4D7-518D992EF85C}" dt="2022-02-16T21:52:35.039" v="106"/>
          <ac:inkMkLst>
            <pc:docMk/>
            <pc:sldMk cId="1803569993" sldId="256"/>
            <ac:inkMk id="58" creationId="{4EE36086-6F92-4876-9CD8-18598F0EE313}"/>
          </ac:inkMkLst>
        </pc:inkChg>
        <pc:inkChg chg="add del mod">
          <ac:chgData name="Jack Rodoni" userId="dbd3554b1427f7cb" providerId="LiveId" clId="{C77918C9-75D6-43A8-B4D7-518D992EF85C}" dt="2022-02-16T21:52:35.049" v="111"/>
          <ac:inkMkLst>
            <pc:docMk/>
            <pc:sldMk cId="1803569993" sldId="256"/>
            <ac:inkMk id="59" creationId="{37CF73F2-F635-4D7B-89E0-041FCD2C98C0}"/>
          </ac:inkMkLst>
        </pc:inkChg>
        <pc:inkChg chg="add del mod">
          <ac:chgData name="Jack Rodoni" userId="dbd3554b1427f7cb" providerId="LiveId" clId="{C77918C9-75D6-43A8-B4D7-518D992EF85C}" dt="2022-02-16T21:52:35.045" v="110"/>
          <ac:inkMkLst>
            <pc:docMk/>
            <pc:sldMk cId="1803569993" sldId="256"/>
            <ac:inkMk id="60" creationId="{64CFEF87-5BF4-432D-B634-5C973C09275A}"/>
          </ac:inkMkLst>
        </pc:inkChg>
        <pc:inkChg chg="add del mod">
          <ac:chgData name="Jack Rodoni" userId="dbd3554b1427f7cb" providerId="LiveId" clId="{C77918C9-75D6-43A8-B4D7-518D992EF85C}" dt="2022-02-16T21:52:35.053" v="118"/>
          <ac:inkMkLst>
            <pc:docMk/>
            <pc:sldMk cId="1803569993" sldId="256"/>
            <ac:inkMk id="61" creationId="{CE40798C-A85F-4C15-A86E-BA05CF67AC58}"/>
          </ac:inkMkLst>
        </pc:inkChg>
        <pc:inkChg chg="add del mod">
          <ac:chgData name="Jack Rodoni" userId="dbd3554b1427f7cb" providerId="LiveId" clId="{C77918C9-75D6-43A8-B4D7-518D992EF85C}" dt="2022-02-16T21:52:35.051" v="114"/>
          <ac:inkMkLst>
            <pc:docMk/>
            <pc:sldMk cId="1803569993" sldId="256"/>
            <ac:inkMk id="62" creationId="{C51E051E-BA5B-49C8-BD5B-28627B3B630B}"/>
          </ac:inkMkLst>
        </pc:inkChg>
        <pc:inkChg chg="add del mod">
          <ac:chgData name="Jack Rodoni" userId="dbd3554b1427f7cb" providerId="LiveId" clId="{C77918C9-75D6-43A8-B4D7-518D992EF85C}" dt="2022-02-16T21:52:35.038" v="104"/>
          <ac:inkMkLst>
            <pc:docMk/>
            <pc:sldMk cId="1803569993" sldId="256"/>
            <ac:inkMk id="63" creationId="{335E8481-5E26-4CE1-9BDF-A7F27E243428}"/>
          </ac:inkMkLst>
        </pc:inkChg>
        <pc:inkChg chg="add del mod">
          <ac:chgData name="Jack Rodoni" userId="dbd3554b1427f7cb" providerId="LiveId" clId="{C77918C9-75D6-43A8-B4D7-518D992EF85C}" dt="2022-02-16T21:52:35.057" v="125"/>
          <ac:inkMkLst>
            <pc:docMk/>
            <pc:sldMk cId="1803569993" sldId="256"/>
            <ac:inkMk id="64" creationId="{DB994334-CCD5-435A-A30F-48AA0B8713C4}"/>
          </ac:inkMkLst>
        </pc:inkChg>
        <pc:inkChg chg="add del mod">
          <ac:chgData name="Jack Rodoni" userId="dbd3554b1427f7cb" providerId="LiveId" clId="{C77918C9-75D6-43A8-B4D7-518D992EF85C}" dt="2022-02-16T21:52:35.034" v="100"/>
          <ac:inkMkLst>
            <pc:docMk/>
            <pc:sldMk cId="1803569993" sldId="256"/>
            <ac:inkMk id="65" creationId="{8C02B32F-1B70-465B-AEA9-ADCBA80D8BF1}"/>
          </ac:inkMkLst>
        </pc:inkChg>
        <pc:inkChg chg="add del mod">
          <ac:chgData name="Jack Rodoni" userId="dbd3554b1427f7cb" providerId="LiveId" clId="{C77918C9-75D6-43A8-B4D7-518D992EF85C}" dt="2022-02-16T21:52:35.053" v="119"/>
          <ac:inkMkLst>
            <pc:docMk/>
            <pc:sldMk cId="1803569993" sldId="256"/>
            <ac:inkMk id="66" creationId="{918F378E-89C1-4F91-A64C-0210C60B647E}"/>
          </ac:inkMkLst>
        </pc:inkChg>
        <pc:inkChg chg="add del mod">
          <ac:chgData name="Jack Rodoni" userId="dbd3554b1427f7cb" providerId="LiveId" clId="{C77918C9-75D6-43A8-B4D7-518D992EF85C}" dt="2022-02-16T21:52:35.036" v="101"/>
          <ac:inkMkLst>
            <pc:docMk/>
            <pc:sldMk cId="1803569993" sldId="256"/>
            <ac:inkMk id="67" creationId="{4873FCF7-016F-4444-920A-2DA6751C2CCF}"/>
          </ac:inkMkLst>
        </pc:inkChg>
        <pc:inkChg chg="add del mod">
          <ac:chgData name="Jack Rodoni" userId="dbd3554b1427f7cb" providerId="LiveId" clId="{C77918C9-75D6-43A8-B4D7-518D992EF85C}" dt="2022-02-16T21:52:35.049" v="112"/>
          <ac:inkMkLst>
            <pc:docMk/>
            <pc:sldMk cId="1803569993" sldId="256"/>
            <ac:inkMk id="68" creationId="{BA61ADA6-F2E0-42B0-9628-C14A1CA28897}"/>
          </ac:inkMkLst>
        </pc:inkChg>
        <pc:inkChg chg="add del mod">
          <ac:chgData name="Jack Rodoni" userId="dbd3554b1427f7cb" providerId="LiveId" clId="{C77918C9-75D6-43A8-B4D7-518D992EF85C}" dt="2022-02-16T21:52:35.057" v="124"/>
          <ac:inkMkLst>
            <pc:docMk/>
            <pc:sldMk cId="1803569993" sldId="256"/>
            <ac:inkMk id="69" creationId="{842BD8DA-3F9C-487B-A68A-E3AB87A669B5}"/>
          </ac:inkMkLst>
        </pc:inkChg>
        <pc:inkChg chg="add del mod">
          <ac:chgData name="Jack Rodoni" userId="dbd3554b1427f7cb" providerId="LiveId" clId="{C77918C9-75D6-43A8-B4D7-518D992EF85C}" dt="2022-02-16T21:52:35.059" v="129"/>
          <ac:inkMkLst>
            <pc:docMk/>
            <pc:sldMk cId="1803569993" sldId="256"/>
            <ac:inkMk id="70" creationId="{36B4A698-3CEE-457B-BC69-127541150767}"/>
          </ac:inkMkLst>
        </pc:inkChg>
        <pc:inkChg chg="add del mod">
          <ac:chgData name="Jack Rodoni" userId="dbd3554b1427f7cb" providerId="LiveId" clId="{C77918C9-75D6-43A8-B4D7-518D992EF85C}" dt="2022-02-16T21:52:35.058" v="127"/>
          <ac:inkMkLst>
            <pc:docMk/>
            <pc:sldMk cId="1803569993" sldId="256"/>
            <ac:inkMk id="71" creationId="{4CEECA2A-2B76-4C6E-A428-6EE205E1A2B7}"/>
          </ac:inkMkLst>
        </pc:inkChg>
        <pc:inkChg chg="add del mod">
          <ac:chgData name="Jack Rodoni" userId="dbd3554b1427f7cb" providerId="LiveId" clId="{C77918C9-75D6-43A8-B4D7-518D992EF85C}" dt="2022-02-16T21:52:35.052" v="116"/>
          <ac:inkMkLst>
            <pc:docMk/>
            <pc:sldMk cId="1803569993" sldId="256"/>
            <ac:inkMk id="72" creationId="{0120FFAD-FD51-40F0-B35D-1E3F543A572E}"/>
          </ac:inkMkLst>
        </pc:inkChg>
        <pc:inkChg chg="add del mod">
          <ac:chgData name="Jack Rodoni" userId="dbd3554b1427f7cb" providerId="LiveId" clId="{C77918C9-75D6-43A8-B4D7-518D992EF85C}" dt="2022-02-16T21:53:54.013" v="200"/>
          <ac:inkMkLst>
            <pc:docMk/>
            <pc:sldMk cId="1803569993" sldId="256"/>
            <ac:inkMk id="74" creationId="{922B3103-4DF6-4FE2-B120-70DD48573C02}"/>
          </ac:inkMkLst>
        </pc:inkChg>
        <pc:inkChg chg="add del mod">
          <ac:chgData name="Jack Rodoni" userId="dbd3554b1427f7cb" providerId="LiveId" clId="{C77918C9-75D6-43A8-B4D7-518D992EF85C}" dt="2022-02-16T21:53:54.005" v="179"/>
          <ac:inkMkLst>
            <pc:docMk/>
            <pc:sldMk cId="1803569993" sldId="256"/>
            <ac:inkMk id="75" creationId="{8D427665-017A-44B2-AF8A-7D384C688044}"/>
          </ac:inkMkLst>
        </pc:inkChg>
        <pc:inkChg chg="add del mod">
          <ac:chgData name="Jack Rodoni" userId="dbd3554b1427f7cb" providerId="LiveId" clId="{C77918C9-75D6-43A8-B4D7-518D992EF85C}" dt="2022-02-16T21:53:54.005" v="178"/>
          <ac:inkMkLst>
            <pc:docMk/>
            <pc:sldMk cId="1803569993" sldId="256"/>
            <ac:inkMk id="76" creationId="{272386DE-A4FB-46D1-9727-3EE7771A3D19}"/>
          </ac:inkMkLst>
        </pc:inkChg>
        <pc:inkChg chg="add del mod">
          <ac:chgData name="Jack Rodoni" userId="dbd3554b1427f7cb" providerId="LiveId" clId="{C77918C9-75D6-43A8-B4D7-518D992EF85C}" dt="2022-02-16T21:53:54.008" v="186"/>
          <ac:inkMkLst>
            <pc:docMk/>
            <pc:sldMk cId="1803569993" sldId="256"/>
            <ac:inkMk id="77" creationId="{56C2AC12-D2E3-474B-A0AB-79DD525D9268}"/>
          </ac:inkMkLst>
        </pc:inkChg>
        <pc:inkChg chg="add del mod">
          <ac:chgData name="Jack Rodoni" userId="dbd3554b1427f7cb" providerId="LiveId" clId="{C77918C9-75D6-43A8-B4D7-518D992EF85C}" dt="2022-02-16T21:53:53.993" v="169"/>
          <ac:inkMkLst>
            <pc:docMk/>
            <pc:sldMk cId="1803569993" sldId="256"/>
            <ac:inkMk id="78" creationId="{085E24E7-4127-4617-B7EF-EA0C12D87A13}"/>
          </ac:inkMkLst>
        </pc:inkChg>
        <pc:inkChg chg="add del mod">
          <ac:chgData name="Jack Rodoni" userId="dbd3554b1427f7cb" providerId="LiveId" clId="{C77918C9-75D6-43A8-B4D7-518D992EF85C}" dt="2022-02-16T21:53:54.011" v="194"/>
          <ac:inkMkLst>
            <pc:docMk/>
            <pc:sldMk cId="1803569993" sldId="256"/>
            <ac:inkMk id="79" creationId="{B1DD98D8-A73F-40B8-AFC1-C06FDDFC5082}"/>
          </ac:inkMkLst>
        </pc:inkChg>
        <pc:inkChg chg="add del mod">
          <ac:chgData name="Jack Rodoni" userId="dbd3554b1427f7cb" providerId="LiveId" clId="{C77918C9-75D6-43A8-B4D7-518D992EF85C}" dt="2022-02-16T21:53:54.010" v="192"/>
          <ac:inkMkLst>
            <pc:docMk/>
            <pc:sldMk cId="1803569993" sldId="256"/>
            <ac:inkMk id="80" creationId="{B606B1B4-DED3-48F3-9A27-8B594B05522B}"/>
          </ac:inkMkLst>
        </pc:inkChg>
        <pc:inkChg chg="add del mod">
          <ac:chgData name="Jack Rodoni" userId="dbd3554b1427f7cb" providerId="LiveId" clId="{C77918C9-75D6-43A8-B4D7-518D992EF85C}" dt="2022-02-16T21:53:54.003" v="177"/>
          <ac:inkMkLst>
            <pc:docMk/>
            <pc:sldMk cId="1803569993" sldId="256"/>
            <ac:inkMk id="81" creationId="{C3FC0D78-65D2-4FD3-9F8C-8E41BD7B5288}"/>
          </ac:inkMkLst>
        </pc:inkChg>
        <pc:inkChg chg="add del mod">
          <ac:chgData name="Jack Rodoni" userId="dbd3554b1427f7cb" providerId="LiveId" clId="{C77918C9-75D6-43A8-B4D7-518D992EF85C}" dt="2022-02-16T21:53:53.998" v="175"/>
          <ac:inkMkLst>
            <pc:docMk/>
            <pc:sldMk cId="1803569993" sldId="256"/>
            <ac:inkMk id="82" creationId="{1FEDE19A-5676-4AD2-87FF-B27040A9707A}"/>
          </ac:inkMkLst>
        </pc:inkChg>
        <pc:inkChg chg="add del mod">
          <ac:chgData name="Jack Rodoni" userId="dbd3554b1427f7cb" providerId="LiveId" clId="{C77918C9-75D6-43A8-B4D7-518D992EF85C}" dt="2022-02-16T21:53:54.007" v="182"/>
          <ac:inkMkLst>
            <pc:docMk/>
            <pc:sldMk cId="1803569993" sldId="256"/>
            <ac:inkMk id="83" creationId="{C83E2C8E-981A-446E-87C6-80AB882C1FDB}"/>
          </ac:inkMkLst>
        </pc:inkChg>
        <pc:inkChg chg="add del mod">
          <ac:chgData name="Jack Rodoni" userId="dbd3554b1427f7cb" providerId="LiveId" clId="{C77918C9-75D6-43A8-B4D7-518D992EF85C}" dt="2022-02-16T21:53:53.995" v="171"/>
          <ac:inkMkLst>
            <pc:docMk/>
            <pc:sldMk cId="1803569993" sldId="256"/>
            <ac:inkMk id="84" creationId="{7210BC4B-E95E-44A7-B1E0-B979C855F99B}"/>
          </ac:inkMkLst>
        </pc:inkChg>
        <pc:inkChg chg="add del mod">
          <ac:chgData name="Jack Rodoni" userId="dbd3554b1427f7cb" providerId="LiveId" clId="{C77918C9-75D6-43A8-B4D7-518D992EF85C}" dt="2022-02-16T21:53:54.006" v="180"/>
          <ac:inkMkLst>
            <pc:docMk/>
            <pc:sldMk cId="1803569993" sldId="256"/>
            <ac:inkMk id="85" creationId="{04C2E11D-289C-43E6-A802-721A2D286CC8}"/>
          </ac:inkMkLst>
        </pc:inkChg>
        <pc:inkChg chg="add del mod">
          <ac:chgData name="Jack Rodoni" userId="dbd3554b1427f7cb" providerId="LiveId" clId="{C77918C9-75D6-43A8-B4D7-518D992EF85C}" dt="2022-02-16T21:53:53.996" v="173"/>
          <ac:inkMkLst>
            <pc:docMk/>
            <pc:sldMk cId="1803569993" sldId="256"/>
            <ac:inkMk id="86" creationId="{F9E6F996-CEE9-4C74-B258-7DD44A449625}"/>
          </ac:inkMkLst>
        </pc:inkChg>
        <pc:inkChg chg="add del mod">
          <ac:chgData name="Jack Rodoni" userId="dbd3554b1427f7cb" providerId="LiveId" clId="{C77918C9-75D6-43A8-B4D7-518D992EF85C}" dt="2022-02-16T21:53:54.009" v="188"/>
          <ac:inkMkLst>
            <pc:docMk/>
            <pc:sldMk cId="1803569993" sldId="256"/>
            <ac:inkMk id="87" creationId="{4FA1F2DD-1533-4025-AC99-05BBFDFA64B5}"/>
          </ac:inkMkLst>
        </pc:inkChg>
        <pc:inkChg chg="add del mod">
          <ac:chgData name="Jack Rodoni" userId="dbd3554b1427f7cb" providerId="LiveId" clId="{C77918C9-75D6-43A8-B4D7-518D992EF85C}" dt="2022-02-16T21:53:54.007" v="183"/>
          <ac:inkMkLst>
            <pc:docMk/>
            <pc:sldMk cId="1803569993" sldId="256"/>
            <ac:inkMk id="89" creationId="{15204A58-E9F4-492E-8B96-72586F3E1E9A}"/>
          </ac:inkMkLst>
        </pc:inkChg>
        <pc:inkChg chg="add del mod">
          <ac:chgData name="Jack Rodoni" userId="dbd3554b1427f7cb" providerId="LiveId" clId="{C77918C9-75D6-43A8-B4D7-518D992EF85C}" dt="2022-02-16T21:53:54.008" v="185"/>
          <ac:inkMkLst>
            <pc:docMk/>
            <pc:sldMk cId="1803569993" sldId="256"/>
            <ac:inkMk id="90" creationId="{739D31B1-4311-46D5-8A24-F465A4341A59}"/>
          </ac:inkMkLst>
        </pc:inkChg>
        <pc:inkChg chg="add del mod">
          <ac:chgData name="Jack Rodoni" userId="dbd3554b1427f7cb" providerId="LiveId" clId="{C77918C9-75D6-43A8-B4D7-518D992EF85C}" dt="2022-02-16T21:53:53.997" v="174"/>
          <ac:inkMkLst>
            <pc:docMk/>
            <pc:sldMk cId="1803569993" sldId="256"/>
            <ac:inkMk id="91" creationId="{76A2A2BD-BA04-4017-B6F8-E6A0A1A96495}"/>
          </ac:inkMkLst>
        </pc:inkChg>
        <pc:inkChg chg="add del mod">
          <ac:chgData name="Jack Rodoni" userId="dbd3554b1427f7cb" providerId="LiveId" clId="{C77918C9-75D6-43A8-B4D7-518D992EF85C}" dt="2022-02-16T21:53:54" v="176"/>
          <ac:inkMkLst>
            <pc:docMk/>
            <pc:sldMk cId="1803569993" sldId="256"/>
            <ac:inkMk id="92" creationId="{9AE7CECA-AD6E-4B40-82BF-C3AAF91C63EF}"/>
          </ac:inkMkLst>
        </pc:inkChg>
        <pc:inkChg chg="add del mod">
          <ac:chgData name="Jack Rodoni" userId="dbd3554b1427f7cb" providerId="LiveId" clId="{C77918C9-75D6-43A8-B4D7-518D992EF85C}" dt="2022-02-16T21:53:54.012" v="198"/>
          <ac:inkMkLst>
            <pc:docMk/>
            <pc:sldMk cId="1803569993" sldId="256"/>
            <ac:inkMk id="93" creationId="{2EF655DF-14C4-4F1B-B019-4DE2405A33A0}"/>
          </ac:inkMkLst>
        </pc:inkChg>
        <pc:inkChg chg="add del mod">
          <ac:chgData name="Jack Rodoni" userId="dbd3554b1427f7cb" providerId="LiveId" clId="{C77918C9-75D6-43A8-B4D7-518D992EF85C}" dt="2022-02-16T21:53:54.008" v="184"/>
          <ac:inkMkLst>
            <pc:docMk/>
            <pc:sldMk cId="1803569993" sldId="256"/>
            <ac:inkMk id="95" creationId="{3425D6E0-7A59-4274-A0EC-CECBB6BE12E4}"/>
          </ac:inkMkLst>
        </pc:inkChg>
        <pc:inkChg chg="add del mod">
          <ac:chgData name="Jack Rodoni" userId="dbd3554b1427f7cb" providerId="LiveId" clId="{C77918C9-75D6-43A8-B4D7-518D992EF85C}" dt="2022-02-16T21:53:54.013" v="202"/>
          <ac:inkMkLst>
            <pc:docMk/>
            <pc:sldMk cId="1803569993" sldId="256"/>
            <ac:inkMk id="96" creationId="{E9026E05-1852-4EB4-8D00-FC62135570B8}"/>
          </ac:inkMkLst>
        </pc:inkChg>
        <pc:inkChg chg="add del mod">
          <ac:chgData name="Jack Rodoni" userId="dbd3554b1427f7cb" providerId="LiveId" clId="{C77918C9-75D6-43A8-B4D7-518D992EF85C}" dt="2022-02-16T21:53:54.011" v="193"/>
          <ac:inkMkLst>
            <pc:docMk/>
            <pc:sldMk cId="1803569993" sldId="256"/>
            <ac:inkMk id="97" creationId="{08C77CD2-1E5C-4BC2-88A5-845CE03471D6}"/>
          </ac:inkMkLst>
        </pc:inkChg>
        <pc:inkChg chg="add del mod">
          <ac:chgData name="Jack Rodoni" userId="dbd3554b1427f7cb" providerId="LiveId" clId="{C77918C9-75D6-43A8-B4D7-518D992EF85C}" dt="2022-02-16T21:53:54.012" v="199"/>
          <ac:inkMkLst>
            <pc:docMk/>
            <pc:sldMk cId="1803569993" sldId="256"/>
            <ac:inkMk id="98" creationId="{0027FB3A-9DD8-4ABB-AE29-608C64E75D06}"/>
          </ac:inkMkLst>
        </pc:inkChg>
        <pc:inkChg chg="add del mod">
          <ac:chgData name="Jack Rodoni" userId="dbd3554b1427f7cb" providerId="LiveId" clId="{C77918C9-75D6-43A8-B4D7-518D992EF85C}" dt="2022-02-16T21:53:54.013" v="201"/>
          <ac:inkMkLst>
            <pc:docMk/>
            <pc:sldMk cId="1803569993" sldId="256"/>
            <ac:inkMk id="99" creationId="{D9A786D0-1F93-4A15-858D-114AF19A7BB7}"/>
          </ac:inkMkLst>
        </pc:inkChg>
        <pc:inkChg chg="add del mod">
          <ac:chgData name="Jack Rodoni" userId="dbd3554b1427f7cb" providerId="LiveId" clId="{C77918C9-75D6-43A8-B4D7-518D992EF85C}" dt="2022-02-16T21:53:54.012" v="197"/>
          <ac:inkMkLst>
            <pc:docMk/>
            <pc:sldMk cId="1803569993" sldId="256"/>
            <ac:inkMk id="100" creationId="{6229AE97-CF35-482B-87EB-49F034B2D615}"/>
          </ac:inkMkLst>
        </pc:inkChg>
        <pc:inkChg chg="add del mod">
          <ac:chgData name="Jack Rodoni" userId="dbd3554b1427f7cb" providerId="LiveId" clId="{C77918C9-75D6-43A8-B4D7-518D992EF85C}" dt="2022-02-16T21:53:54.006" v="181"/>
          <ac:inkMkLst>
            <pc:docMk/>
            <pc:sldMk cId="1803569993" sldId="256"/>
            <ac:inkMk id="101" creationId="{5D323EC9-ACC8-4BC1-8442-A259963AFADE}"/>
          </ac:inkMkLst>
        </pc:inkChg>
        <pc:inkChg chg="add del mod">
          <ac:chgData name="Jack Rodoni" userId="dbd3554b1427f7cb" providerId="LiveId" clId="{C77918C9-75D6-43A8-B4D7-518D992EF85C}" dt="2022-02-16T21:53:53.994" v="170"/>
          <ac:inkMkLst>
            <pc:docMk/>
            <pc:sldMk cId="1803569993" sldId="256"/>
            <ac:inkMk id="102" creationId="{1DDE77A0-207F-4986-AC5A-66AA70339813}"/>
          </ac:inkMkLst>
        </pc:inkChg>
        <pc:inkChg chg="add del mod">
          <ac:chgData name="Jack Rodoni" userId="dbd3554b1427f7cb" providerId="LiveId" clId="{C77918C9-75D6-43A8-B4D7-518D992EF85C}" dt="2022-02-16T21:53:54.011" v="195"/>
          <ac:inkMkLst>
            <pc:docMk/>
            <pc:sldMk cId="1803569993" sldId="256"/>
            <ac:inkMk id="103" creationId="{CB6768EB-321E-421D-8434-10EDEA80B3E7}"/>
          </ac:inkMkLst>
        </pc:inkChg>
        <pc:inkChg chg="add del mod">
          <ac:chgData name="Jack Rodoni" userId="dbd3554b1427f7cb" providerId="LiveId" clId="{C77918C9-75D6-43A8-B4D7-518D992EF85C}" dt="2022-02-16T21:53:54.009" v="187"/>
          <ac:inkMkLst>
            <pc:docMk/>
            <pc:sldMk cId="1803569993" sldId="256"/>
            <ac:inkMk id="104" creationId="{B7240C85-2325-47EC-A891-F2AC77D2AA93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06" creationId="{D86FDFCC-3917-4123-95FC-5EDD2093D135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07" creationId="{98CC5370-2E22-4FAC-B9C3-302C4E881DED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08" creationId="{98E19987-659B-4870-829D-A36711F67667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09" creationId="{BD082472-A8E6-44B1-968D-1E05B40F8A82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10" creationId="{BC4A604C-2ED5-4CE5-ADEB-466B3507FB2A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11" creationId="{D1F80E10-0151-42F3-B360-89248F16EF71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12" creationId="{1FD7572C-9FA7-4EE9-A115-A9F4BD3A2A16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13" creationId="{32F3B46A-8AE0-4BD8-B782-7DA617B8E39C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14" creationId="{84540A1C-B599-49DC-BB15-F37844432993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15" creationId="{05196E11-E943-4615-AF99-4041491ACE10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16" creationId="{A18AAB53-A10D-4C6A-8B24-DBC138E6ECCD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18" creationId="{32CA2CC4-E819-45BF-AA06-39F83EBE23B8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19" creationId="{4D129128-EF30-41E3-B0F2-C3A0A20A2236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20" creationId="{141152F8-7444-4ABC-BA34-FC710543EFE8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21" creationId="{823F53B5-5D54-42BC-9B5E-70F4645D1B9F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22" creationId="{7C760175-7B4C-4EA4-8A09-5FE111819E73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23" creationId="{5A017B13-F8E2-43E4-BF69-FA9BCA9F176F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24" creationId="{FE135285-EF1B-4DF0-BC2E-BB7C6EF2E818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25" creationId="{E0780500-B51A-4651-941A-63F902067C88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26" creationId="{C6CAFDB2-C8C1-40C7-B82A-4C7DF88243E9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27" creationId="{57943E36-17DC-437B-91CC-F3D63C3A72C5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28" creationId="{05DDA74F-B46E-4305-8378-D59C9B36FE94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29" creationId="{A6A1DF36-8965-4FA6-B9E6-B58F19650BC6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30" creationId="{9BA824F8-1EB4-48FA-97D4-F498AEDC68F3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31" creationId="{E6F8460E-C4B2-44F3-B243-ACEE44B39373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32" creationId="{ED348C9D-D9C8-4673-97AE-47AF43BB98E7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33" creationId="{5E32E229-1D87-4115-983A-A002F95CF53A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34" creationId="{3FEDD843-ABE8-42D9-ABA0-362C9BF74817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36" creationId="{129FA84C-2562-4230-943F-49BECD2CA2FF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37" creationId="{8AEB9B46-C68A-4BA6-B2BE-E879AF7EF6BA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38" creationId="{075DC436-B5BE-4336-8E01-8113FBFF0B42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39" creationId="{0CDB4456-3C96-443E-BBA2-7985FDEA6FD0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40" creationId="{E2A84370-39C6-43FC-A107-A85CA8A5E4E2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41" creationId="{58A33FE5-B7C8-4792-BAD7-A9C69EAC52C8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42" creationId="{3A7754D8-81F3-4310-A702-7A8EDCC6F4D2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44" creationId="{2DF9F751-C120-486F-AF78-545417D073D8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45" creationId="{B5D39616-DE68-41B5-A07B-D9AEF3F1DC66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47" creationId="{2551A794-C9A9-478C-8517-0F33A29D9AFE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48" creationId="{FC71E023-7F6C-49E8-BFBD-F3DA7B4E06A7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49" creationId="{70745710-35F6-44F0-ACD9-2540BFDA92CB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50" creationId="{AE50603D-3B4C-4239-973E-CDC63A26121B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51" creationId="{A618E8D1-5DCD-4B41-848D-EC1B96EBFDE1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52" creationId="{3C87F495-BC29-402E-A5D1-EC53A7BC13F0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53" creationId="{0AA8B72E-2014-42AF-9D71-38BD97D87FB9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54" creationId="{CDE39C3C-E004-4FE4-BB97-9F71C437BF3F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55" creationId="{58B8FDB6-90DC-4BA0-912C-D744EA9A1663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56" creationId="{527C8E1F-11EF-43FF-99BE-4FE0D94BEDE4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57" creationId="{5350A868-A6B1-46FE-9351-9C0F8E340886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58" creationId="{82282A00-8317-459B-9E62-00860B5F8EB5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59" creationId="{52CA8DAC-57E1-4047-944A-EFDB256F5C5C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60" creationId="{8D5BDE61-802A-4877-A686-E42B53021E79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61" creationId="{5B7438AA-7D47-430F-9023-28ED75DEAF4F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62" creationId="{721D4534-AD70-403F-9F4D-6A76E6FC6F34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63" creationId="{2D81FC83-DA3D-431C-A23A-754B9EE6633B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64" creationId="{F7337D5F-13EA-429A-8E4F-938E4F91E04D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65" creationId="{7A5D637C-EEEF-4487-8613-142CEEA7F459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66" creationId="{3FD7878F-EB02-4C1F-9306-2FADF8DCE0AD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67" creationId="{698D10F3-426E-4890-B9CD-AD91A9D72F44}"/>
          </ac:inkMkLst>
        </pc:inkChg>
        <pc:inkChg chg="add mod">
          <ac:chgData name="Jack Rodoni" userId="dbd3554b1427f7cb" providerId="LiveId" clId="{C77918C9-75D6-43A8-B4D7-518D992EF85C}" dt="2022-02-16T22:34:10.024" v="266"/>
          <ac:inkMkLst>
            <pc:docMk/>
            <pc:sldMk cId="1803569993" sldId="256"/>
            <ac:inkMk id="168" creationId="{E694837A-F27E-459F-B9A9-85A864D73681}"/>
          </ac:inkMkLst>
        </pc:inkChg>
      </pc:sldChg>
      <pc:sldChg chg="addSp delSp modSp mod">
        <pc:chgData name="Jack Rodoni" userId="dbd3554b1427f7cb" providerId="LiveId" clId="{C77918C9-75D6-43A8-B4D7-518D992EF85C}" dt="2022-02-16T23:17:18.311" v="323"/>
        <pc:sldMkLst>
          <pc:docMk/>
          <pc:sldMk cId="3748154614" sldId="259"/>
        </pc:sldMkLst>
        <pc:grpChg chg="del mod">
          <ac:chgData name="Jack Rodoni" userId="dbd3554b1427f7cb" providerId="LiveId" clId="{C77918C9-75D6-43A8-B4D7-518D992EF85C}" dt="2022-02-16T23:16:48.851" v="274"/>
          <ac:grpSpMkLst>
            <pc:docMk/>
            <pc:sldMk cId="3748154614" sldId="259"/>
            <ac:grpSpMk id="13" creationId="{3240ED87-37CA-42D9-97BC-A3C17A6C8892}"/>
          </ac:grpSpMkLst>
        </pc:grpChg>
        <pc:grpChg chg="mod">
          <ac:chgData name="Jack Rodoni" userId="dbd3554b1427f7cb" providerId="LiveId" clId="{C77918C9-75D6-43A8-B4D7-518D992EF85C}" dt="2022-02-16T23:16:48.851" v="274"/>
          <ac:grpSpMkLst>
            <pc:docMk/>
            <pc:sldMk cId="3748154614" sldId="259"/>
            <ac:grpSpMk id="15" creationId="{34354054-4836-46BB-AB72-699EF5781DCE}"/>
          </ac:grpSpMkLst>
        </pc:grpChg>
        <pc:grpChg chg="del mod">
          <ac:chgData name="Jack Rodoni" userId="dbd3554b1427f7cb" providerId="LiveId" clId="{C77918C9-75D6-43A8-B4D7-518D992EF85C}" dt="2022-02-16T23:17:00.553" v="287"/>
          <ac:grpSpMkLst>
            <pc:docMk/>
            <pc:sldMk cId="3748154614" sldId="259"/>
            <ac:grpSpMk id="24" creationId="{A58776B8-6108-4B14-9FCB-50A1DC2CDEF2}"/>
          </ac:grpSpMkLst>
        </pc:grpChg>
        <pc:grpChg chg="del mod">
          <ac:chgData name="Jack Rodoni" userId="dbd3554b1427f7cb" providerId="LiveId" clId="{C77918C9-75D6-43A8-B4D7-518D992EF85C}" dt="2022-02-16T23:17:04.307" v="294"/>
          <ac:grpSpMkLst>
            <pc:docMk/>
            <pc:sldMk cId="3748154614" sldId="259"/>
            <ac:grpSpMk id="28" creationId="{0D0E8C95-F3A5-443C-9DB5-B1639E6D99F9}"/>
          </ac:grpSpMkLst>
        </pc:grpChg>
        <pc:grpChg chg="del mod">
          <ac:chgData name="Jack Rodoni" userId="dbd3554b1427f7cb" providerId="LiveId" clId="{C77918C9-75D6-43A8-B4D7-518D992EF85C}" dt="2022-02-16T23:17:08.281" v="303"/>
          <ac:grpSpMkLst>
            <pc:docMk/>
            <pc:sldMk cId="3748154614" sldId="259"/>
            <ac:grpSpMk id="35" creationId="{D7A952E6-2DFE-4910-8C70-A169691CCD54}"/>
          </ac:grpSpMkLst>
        </pc:grpChg>
        <pc:grpChg chg="mod">
          <ac:chgData name="Jack Rodoni" userId="dbd3554b1427f7cb" providerId="LiveId" clId="{C77918C9-75D6-43A8-B4D7-518D992EF85C}" dt="2022-02-16T23:17:08.281" v="303"/>
          <ac:grpSpMkLst>
            <pc:docMk/>
            <pc:sldMk cId="3748154614" sldId="259"/>
            <ac:grpSpMk id="44" creationId="{A404EE4C-2A83-477E-81F4-FDC5C771DF20}"/>
          </ac:grpSpMkLst>
        </pc:grpChg>
        <pc:grpChg chg="del mod">
          <ac:chgData name="Jack Rodoni" userId="dbd3554b1427f7cb" providerId="LiveId" clId="{C77918C9-75D6-43A8-B4D7-518D992EF85C}" dt="2022-02-16T23:17:18.311" v="323"/>
          <ac:grpSpMkLst>
            <pc:docMk/>
            <pc:sldMk cId="3748154614" sldId="259"/>
            <ac:grpSpMk id="64" creationId="{504F6DAF-4BBF-4FA7-8BD7-E558FB6C81D9}"/>
          </ac:grpSpMkLst>
        </pc:grpChg>
        <pc:grpChg chg="mod">
          <ac:chgData name="Jack Rodoni" userId="dbd3554b1427f7cb" providerId="LiveId" clId="{C77918C9-75D6-43A8-B4D7-518D992EF85C}" dt="2022-02-16T23:17:18.311" v="323"/>
          <ac:grpSpMkLst>
            <pc:docMk/>
            <pc:sldMk cId="3748154614" sldId="259"/>
            <ac:grpSpMk id="65" creationId="{DEF61B58-DC90-4843-82AA-38C450535666}"/>
          </ac:grpSpMkLst>
        </pc:grpChg>
        <pc:inkChg chg="add mod">
          <ac:chgData name="Jack Rodoni" userId="dbd3554b1427f7cb" providerId="LiveId" clId="{C77918C9-75D6-43A8-B4D7-518D992EF85C}" dt="2022-02-16T23:16:48.851" v="274"/>
          <ac:inkMkLst>
            <pc:docMk/>
            <pc:sldMk cId="3748154614" sldId="259"/>
            <ac:inkMk id="4" creationId="{2E7CA293-10CB-4BE7-B84A-F813A7577BE4}"/>
          </ac:inkMkLst>
        </pc:inkChg>
        <pc:inkChg chg="add mod">
          <ac:chgData name="Jack Rodoni" userId="dbd3554b1427f7cb" providerId="LiveId" clId="{C77918C9-75D6-43A8-B4D7-518D992EF85C}" dt="2022-02-16T23:16:48.851" v="274"/>
          <ac:inkMkLst>
            <pc:docMk/>
            <pc:sldMk cId="3748154614" sldId="259"/>
            <ac:inkMk id="6" creationId="{BA75CFA8-B234-4E9F-945A-C062B6D7B0FA}"/>
          </ac:inkMkLst>
        </pc:inkChg>
        <pc:inkChg chg="add mod">
          <ac:chgData name="Jack Rodoni" userId="dbd3554b1427f7cb" providerId="LiveId" clId="{C77918C9-75D6-43A8-B4D7-518D992EF85C}" dt="2022-02-16T23:16:48.851" v="274"/>
          <ac:inkMkLst>
            <pc:docMk/>
            <pc:sldMk cId="3748154614" sldId="259"/>
            <ac:inkMk id="7" creationId="{0E48CD20-3BF9-4FB8-97B3-FC57AC6615C7}"/>
          </ac:inkMkLst>
        </pc:inkChg>
        <pc:inkChg chg="add mod">
          <ac:chgData name="Jack Rodoni" userId="dbd3554b1427f7cb" providerId="LiveId" clId="{C77918C9-75D6-43A8-B4D7-518D992EF85C}" dt="2022-02-16T23:16:48.851" v="274"/>
          <ac:inkMkLst>
            <pc:docMk/>
            <pc:sldMk cId="3748154614" sldId="259"/>
            <ac:inkMk id="11" creationId="{C9BBE2D3-BBD3-4D4E-8F67-330BA7FACFBF}"/>
          </ac:inkMkLst>
        </pc:inkChg>
        <pc:inkChg chg="add mod">
          <ac:chgData name="Jack Rodoni" userId="dbd3554b1427f7cb" providerId="LiveId" clId="{C77918C9-75D6-43A8-B4D7-518D992EF85C}" dt="2022-02-16T23:16:48.851" v="274"/>
          <ac:inkMkLst>
            <pc:docMk/>
            <pc:sldMk cId="3748154614" sldId="259"/>
            <ac:inkMk id="12" creationId="{E0D278B2-5997-4B6B-AEDA-435F0D4D2FE8}"/>
          </ac:inkMkLst>
        </pc:inkChg>
        <pc:inkChg chg="add mod">
          <ac:chgData name="Jack Rodoni" userId="dbd3554b1427f7cb" providerId="LiveId" clId="{C77918C9-75D6-43A8-B4D7-518D992EF85C}" dt="2022-02-16T23:16:48.851" v="274"/>
          <ac:inkMkLst>
            <pc:docMk/>
            <pc:sldMk cId="3748154614" sldId="259"/>
            <ac:inkMk id="14" creationId="{42D149B6-C66A-4AF2-9CDE-0BED51EC35E8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16" creationId="{1FFC848E-7EAC-47A2-B2ED-6B1A6874E81A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17" creationId="{6CFD7F78-E139-4AC8-86E8-752A266BA7A8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18" creationId="{1AF5C9FB-1CAB-4430-B9CB-D67BB933C72D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19" creationId="{B00B9916-5375-47E3-8675-30F06FA69BB3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20" creationId="{DB25D5AB-A741-48B6-82A5-C4CB2A299C6D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21" creationId="{1879F392-A192-4FD5-8476-4D482DFFFDDD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22" creationId="{C8D1179B-2F77-4DEF-B9A0-EB55EFA722BD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23" creationId="{D1DF50C3-29A8-4BB9-BFD1-38F6E197B013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25" creationId="{EDEB1F8A-7317-4589-8C43-3723BF969CDC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26" creationId="{DAFC8D52-24ED-48BB-BDB4-69D20C7BE365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27" creationId="{218EE28F-F367-4209-BD6E-49882DD248E6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29" creationId="{B0A99290-2CBC-4785-903E-5109A67698BB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30" creationId="{98DD1DA1-1594-4E8E-AF66-76F080B053B8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31" creationId="{E2378A6C-B6C4-452D-B836-2D9D96C8FAD7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32" creationId="{8B24F3CB-2DB1-47D8-AFD4-389749194D66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33" creationId="{C934EE34-BE05-4A34-97C2-00A39AFCD0EA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34" creationId="{21A84737-E93E-4DB7-ABFD-BB0A3FD41CEF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36" creationId="{40A3FC5F-CF97-45E5-B8EA-B8DDE4AAAD12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37" creationId="{E4257B8A-07E1-42E9-830A-ACF5B7584A6D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38" creationId="{0056DDA4-0C22-4B12-B901-093B11599AED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39" creationId="{E32EDB50-F512-431F-A17F-826626C8C515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40" creationId="{C6C508FD-EFB9-4BBE-8DE2-8E4C4DD00658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41" creationId="{0C49F9F2-FF77-438F-84EB-B9E6396FE22B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42" creationId="{6692DF56-46CE-48FE-869A-B738B40E81A3}"/>
          </ac:inkMkLst>
        </pc:inkChg>
        <pc:inkChg chg="add mod">
          <ac:chgData name="Jack Rodoni" userId="dbd3554b1427f7cb" providerId="LiveId" clId="{C77918C9-75D6-43A8-B4D7-518D992EF85C}" dt="2022-02-16T23:17:08.281" v="303"/>
          <ac:inkMkLst>
            <pc:docMk/>
            <pc:sldMk cId="3748154614" sldId="259"/>
            <ac:inkMk id="43" creationId="{C319D152-B6D2-4AB6-B748-47E00A125D6B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45" creationId="{F73130B6-2B3F-4CD0-8F20-162FFB1ADF4A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46" creationId="{743A9449-2B16-4011-B1C3-0ABDDCD3512E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47" creationId="{09672608-EEC2-4402-B56B-51D5E2E9559C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48" creationId="{C088C712-03E7-45D8-B20F-085338CC7595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49" creationId="{EB7E0D40-DD25-4D07-A43B-D7406F2B3A97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50" creationId="{5CE5D9F7-D59E-4782-BBB5-EF423AC34761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51" creationId="{1DA87F9A-F102-4C39-AC8E-8AFFE74F6B1D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52" creationId="{308B4813-94EE-4014-80B8-A55135DE8EA1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53" creationId="{0059F56B-966B-4C95-9EF2-9E018EDE7BFF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54" creationId="{72930303-6DA0-4D76-AE05-14DBA1AD0E8D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55" creationId="{74F19B70-B6E0-40B7-9BBC-75F44B6D31D4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56" creationId="{8A7FD81D-5BE2-45E4-8016-FFB16081937D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57" creationId="{C114B03E-AF7C-4BEE-AF66-3B7E3E566168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58" creationId="{1DB9CA59-E216-4C86-B7E5-A7ECEC6BA35A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59" creationId="{F3AD8098-B708-4562-8D5E-69076AF4CEDD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60" creationId="{AF8D6B39-B26E-4D7A-BE0A-0FF810213E13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61" creationId="{445CA1F0-20FD-495B-A55C-8949097C6B4F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62" creationId="{1D5798D8-4AE5-48F2-B2A6-26A9EE1A92E7}"/>
          </ac:inkMkLst>
        </pc:inkChg>
        <pc:inkChg chg="add mod">
          <ac:chgData name="Jack Rodoni" userId="dbd3554b1427f7cb" providerId="LiveId" clId="{C77918C9-75D6-43A8-B4D7-518D992EF85C}" dt="2022-02-16T23:17:18.311" v="323"/>
          <ac:inkMkLst>
            <pc:docMk/>
            <pc:sldMk cId="3748154614" sldId="259"/>
            <ac:inkMk id="63" creationId="{BF383973-8C33-45CF-9714-B4C315D82321}"/>
          </ac:inkMkLst>
        </pc:inkChg>
      </pc:sldChg>
      <pc:sldChg chg="addSp delSp modSp mod">
        <pc:chgData name="Jack Rodoni" userId="dbd3554b1427f7cb" providerId="LiveId" clId="{C77918C9-75D6-43A8-B4D7-518D992EF85C}" dt="2022-02-16T23:49:22.310" v="2115"/>
        <pc:sldMkLst>
          <pc:docMk/>
          <pc:sldMk cId="1085251819" sldId="260"/>
        </pc:sldMkLst>
        <pc:grpChg chg="del mod">
          <ac:chgData name="Jack Rodoni" userId="dbd3554b1427f7cb" providerId="LiveId" clId="{C77918C9-75D6-43A8-B4D7-518D992EF85C}" dt="2022-02-16T23:49:05.822" v="2092"/>
          <ac:grpSpMkLst>
            <pc:docMk/>
            <pc:sldMk cId="1085251819" sldId="260"/>
            <ac:grpSpMk id="7" creationId="{9176A234-6BBC-4EBE-81C3-A0F79798949E}"/>
          </ac:grpSpMkLst>
        </pc:grpChg>
        <pc:grpChg chg="del mod">
          <ac:chgData name="Jack Rodoni" userId="dbd3554b1427f7cb" providerId="LiveId" clId="{C77918C9-75D6-43A8-B4D7-518D992EF85C}" dt="2022-02-16T23:48:37.863" v="2056"/>
          <ac:grpSpMkLst>
            <pc:docMk/>
            <pc:sldMk cId="1085251819" sldId="260"/>
            <ac:grpSpMk id="34" creationId="{2FD609B4-252F-41A3-947B-FAC27539B649}"/>
          </ac:grpSpMkLst>
        </pc:grpChg>
        <pc:grpChg chg="del mod">
          <ac:chgData name="Jack Rodoni" userId="dbd3554b1427f7cb" providerId="LiveId" clId="{C77918C9-75D6-43A8-B4D7-518D992EF85C}" dt="2022-02-16T23:48:43.627" v="2062"/>
          <ac:grpSpMkLst>
            <pc:docMk/>
            <pc:sldMk cId="1085251819" sldId="260"/>
            <ac:grpSpMk id="35" creationId="{DD8D7F7D-DB51-43D2-A71A-B3B410549F39}"/>
          </ac:grpSpMkLst>
        </pc:grpChg>
        <pc:grpChg chg="del mod">
          <ac:chgData name="Jack Rodoni" userId="dbd3554b1427f7cb" providerId="LiveId" clId="{C77918C9-75D6-43A8-B4D7-518D992EF85C}" dt="2022-02-16T23:48:43.627" v="2062"/>
          <ac:grpSpMkLst>
            <pc:docMk/>
            <pc:sldMk cId="1085251819" sldId="260"/>
            <ac:grpSpMk id="36" creationId="{3B9F8319-AA90-42D7-B45C-635E2D29307A}"/>
          </ac:grpSpMkLst>
        </pc:grpChg>
        <pc:grpChg chg="del mod">
          <ac:chgData name="Jack Rodoni" userId="dbd3554b1427f7cb" providerId="LiveId" clId="{C77918C9-75D6-43A8-B4D7-518D992EF85C}" dt="2022-02-16T23:48:44.679" v="2065"/>
          <ac:grpSpMkLst>
            <pc:docMk/>
            <pc:sldMk cId="1085251819" sldId="260"/>
            <ac:grpSpMk id="41" creationId="{CC694852-D64B-4225-AF51-5A3D1D2F7B81}"/>
          </ac:grpSpMkLst>
        </pc:grpChg>
        <pc:grpChg chg="del mod">
          <ac:chgData name="Jack Rodoni" userId="dbd3554b1427f7cb" providerId="LiveId" clId="{C77918C9-75D6-43A8-B4D7-518D992EF85C}" dt="2022-02-16T23:49:05.822" v="2092"/>
          <ac:grpSpMkLst>
            <pc:docMk/>
            <pc:sldMk cId="1085251819" sldId="260"/>
            <ac:grpSpMk id="44" creationId="{4210A29E-D3EA-4ED7-BBAE-6D867242A90E}"/>
          </ac:grpSpMkLst>
        </pc:grpChg>
        <pc:grpChg chg="del mod">
          <ac:chgData name="Jack Rodoni" userId="dbd3554b1427f7cb" providerId="LiveId" clId="{C77918C9-75D6-43A8-B4D7-518D992EF85C}" dt="2022-02-16T23:48:58.595" v="2085"/>
          <ac:grpSpMkLst>
            <pc:docMk/>
            <pc:sldMk cId="1085251819" sldId="260"/>
            <ac:grpSpMk id="62" creationId="{4BEA2491-E030-407F-AD00-638B7DB8DC6C}"/>
          </ac:grpSpMkLst>
        </pc:grpChg>
        <pc:grpChg chg="del mod">
          <ac:chgData name="Jack Rodoni" userId="dbd3554b1427f7cb" providerId="LiveId" clId="{C77918C9-75D6-43A8-B4D7-518D992EF85C}" dt="2022-02-16T23:49:05.822" v="2092"/>
          <ac:grpSpMkLst>
            <pc:docMk/>
            <pc:sldMk cId="1085251819" sldId="260"/>
            <ac:grpSpMk id="63" creationId="{3D641212-24EC-4AB1-805D-174431D5257A}"/>
          </ac:grpSpMkLst>
        </pc:grpChg>
        <pc:grpChg chg="del mod">
          <ac:chgData name="Jack Rodoni" userId="dbd3554b1427f7cb" providerId="LiveId" clId="{C77918C9-75D6-43A8-B4D7-518D992EF85C}" dt="2022-02-16T23:49:05.822" v="2092"/>
          <ac:grpSpMkLst>
            <pc:docMk/>
            <pc:sldMk cId="1085251819" sldId="260"/>
            <ac:grpSpMk id="65" creationId="{F3980DF4-27DC-4891-98C5-9FF519EF422C}"/>
          </ac:grpSpMkLst>
        </pc:grpChg>
        <pc:grpChg chg="mod">
          <ac:chgData name="Jack Rodoni" userId="dbd3554b1427f7cb" providerId="LiveId" clId="{C77918C9-75D6-43A8-B4D7-518D992EF85C}" dt="2022-02-16T23:49:09.077" v="2093"/>
          <ac:grpSpMkLst>
            <pc:docMk/>
            <pc:sldMk cId="1085251819" sldId="260"/>
            <ac:grpSpMk id="72" creationId="{92F98A60-A1B2-4D62-9F2B-DEC33C4491B5}"/>
          </ac:grpSpMkLst>
        </pc:grpChg>
        <pc:grpChg chg="mod">
          <ac:chgData name="Jack Rodoni" userId="dbd3554b1427f7cb" providerId="LiveId" clId="{C77918C9-75D6-43A8-B4D7-518D992EF85C}" dt="2022-02-16T23:49:22.310" v="2115"/>
          <ac:grpSpMkLst>
            <pc:docMk/>
            <pc:sldMk cId="1085251819" sldId="260"/>
            <ac:grpSpMk id="94" creationId="{9485C649-9132-4B31-84F1-2938273E14CD}"/>
          </ac:grpSpMkLst>
        </pc:grpChg>
        <pc:grpChg chg="mod">
          <ac:chgData name="Jack Rodoni" userId="dbd3554b1427f7cb" providerId="LiveId" clId="{C77918C9-75D6-43A8-B4D7-518D992EF85C}" dt="2022-02-16T23:49:22.310" v="2115"/>
          <ac:grpSpMkLst>
            <pc:docMk/>
            <pc:sldMk cId="1085251819" sldId="260"/>
            <ac:grpSpMk id="95" creationId="{D600D58F-178C-4D00-93C1-C6E98D37DB36}"/>
          </ac:grpSpMkLst>
        </pc:grpChg>
        <pc:grpChg chg="mod">
          <ac:chgData name="Jack Rodoni" userId="dbd3554b1427f7cb" providerId="LiveId" clId="{C77918C9-75D6-43A8-B4D7-518D992EF85C}" dt="2022-02-16T23:49:22.310" v="2115"/>
          <ac:grpSpMkLst>
            <pc:docMk/>
            <pc:sldMk cId="1085251819" sldId="260"/>
            <ac:grpSpMk id="96" creationId="{D26A82E4-7A60-4730-A9E0-582DA5729BBD}"/>
          </ac:grpSpMkLst>
        </pc:grpChg>
        <pc:grpChg chg="mod">
          <ac:chgData name="Jack Rodoni" userId="dbd3554b1427f7cb" providerId="LiveId" clId="{C77918C9-75D6-43A8-B4D7-518D992EF85C}" dt="2022-02-16T23:49:22.310" v="2115"/>
          <ac:grpSpMkLst>
            <pc:docMk/>
            <pc:sldMk cId="1085251819" sldId="260"/>
            <ac:grpSpMk id="97" creationId="{EBD34173-3F2F-4102-92AD-C7D61FE46B71}"/>
          </ac:grpSpMkLst>
        </pc:grp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5" creationId="{520B8AAF-EA86-49B3-A6F5-30331971FC68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6" creationId="{511764A4-D245-4F64-BCFD-2A6EBC331019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8" creationId="{5EEB054A-82ED-45BD-B680-CBB9CDD6D285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9" creationId="{82606961-07D7-4267-8373-4EA1C5CC525B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10" creationId="{A823E3C8-9B13-4CD6-BBFB-DCAE8B4805D2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11" creationId="{18608B9D-FD83-46FD-999F-A94987CAE104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12" creationId="{121C4FBB-FEFF-453D-A91A-17C33DED8B04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13" creationId="{B5DA5A7A-A259-466E-8BA7-A9BB8CD89E2A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14" creationId="{174C486D-594E-4B1A-B27A-C030BBB9D5E5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15" creationId="{11883BA0-DE76-4E6B-BC58-A6819501ADAF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16" creationId="{2B8B9DFE-4015-4CBD-BA60-501E8329CA4A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17" creationId="{E5747246-99FB-4FFF-A00C-93AF79D5B748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18" creationId="{DDA5DB12-3D08-467C-B63A-880207AA0463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19" creationId="{E6B1C6CD-E7E0-4620-96A5-DF3F6C1BC3BD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20" creationId="{934D700F-ADE0-4D01-A15D-4CC0692797D1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21" creationId="{4C04062E-5651-4897-AF46-E0F4C7A84B5A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22" creationId="{2DCB3D7A-C4E9-4405-A4BA-BD0C324FAF72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23" creationId="{33C26A0F-1C24-4A45-A6FE-FC65EC9EF331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24" creationId="{5EED9E4E-45EE-41F2-BEC8-A970D0CA90ED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25" creationId="{A5632565-C6C3-4511-A4F2-221D1A705BCD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26" creationId="{6FC7003C-D678-4892-8300-05904E0194E3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27" creationId="{280A0CFD-36CA-4107-A946-25DBE5BC6CE3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28" creationId="{96C972C5-5AD9-4842-9C72-863B46BD6D75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29" creationId="{50802492-DD85-4887-A4C5-B03B773A510C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30" creationId="{A9C5CA77-0830-4E17-B6FF-E4CEB3C5454B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31" creationId="{E9527761-1BFD-4459-9DE5-DA028F3A65FB}"/>
          </ac:inkMkLst>
        </pc:inkChg>
        <pc:inkChg chg="add del mod">
          <ac:chgData name="Jack Rodoni" userId="dbd3554b1427f7cb" providerId="LiveId" clId="{C77918C9-75D6-43A8-B4D7-518D992EF85C}" dt="2022-02-16T23:48:38.479" v="2057"/>
          <ac:inkMkLst>
            <pc:docMk/>
            <pc:sldMk cId="1085251819" sldId="260"/>
            <ac:inkMk id="32" creationId="{CC30E4FE-974E-4490-9B7E-9F8CA260B816}"/>
          </ac:inkMkLst>
        </pc:inkChg>
        <pc:inkChg chg="add del mod">
          <ac:chgData name="Jack Rodoni" userId="dbd3554b1427f7cb" providerId="LiveId" clId="{C77918C9-75D6-43A8-B4D7-518D992EF85C}" dt="2022-02-16T23:48:37.863" v="2056"/>
          <ac:inkMkLst>
            <pc:docMk/>
            <pc:sldMk cId="1085251819" sldId="260"/>
            <ac:inkMk id="33" creationId="{425B8E1C-4716-42E1-995A-F51B2FE9EF62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37" creationId="{4BC5A70C-C843-403E-B664-1D83B6358FFB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38" creationId="{3AA1A0A3-11D2-45C1-9A3B-9BD88CCE0DEC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39" creationId="{7CCD7617-5E4E-4B9A-A214-64F9046F30FB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40" creationId="{B5EFD377-922D-4CE9-A6F7-75E04C9651D9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42" creationId="{87C7C55E-2FBD-4D9E-833E-44C413371E3F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43" creationId="{26BD0957-4DD3-4B96-8B18-737D9988A7B5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45" creationId="{37F3182D-6E3E-4AD1-8A3B-3A0BECDC3153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46" creationId="{786D1011-EEF6-45A4-9B8B-E886C138B328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47" creationId="{A6C79BB1-3EBD-4828-A2F9-C68DA28CAEFC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48" creationId="{0D5BBC7D-AA2C-49CB-902A-E7C49DE836E9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49" creationId="{3A5C4A8E-899C-4E14-9BB8-4BF7ABBDA299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50" creationId="{5E478FD4-385D-4AC9-8B43-06C4382EB252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51" creationId="{D64B1569-4F48-4C31-AF1B-79368532E862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52" creationId="{E4B24FEC-5D49-40DD-A546-8C3639B8C238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53" creationId="{8755CCDE-2DB9-4145-9AA0-329785F362DA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54" creationId="{F63E0210-EC46-4693-9B63-10C4065EEC62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55" creationId="{1147640A-D811-4129-AA4E-81553E83AB3E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56" creationId="{36D00E41-63C7-471F-AA11-3A1F3549AF77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57" creationId="{DBB470D9-6C73-4546-8D95-A002A838B809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58" creationId="{DAE782E9-1642-4A32-833B-A8CA57D3B420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59" creationId="{8B73EE4D-6C8A-4765-A4FB-02009A27D049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60" creationId="{9C4C75EC-C29D-4FE6-9CDD-DD0DCA3DD848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61" creationId="{475C6914-2DFB-44D5-B05F-1252CD4661A8}"/>
          </ac:inkMkLst>
        </pc:inkChg>
        <pc:inkChg chg="add del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64" creationId="{ACEE495D-184B-4881-85F1-1A37E6074754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66" creationId="{24DAF62F-6CF5-4F37-A85A-262FE20B6C8F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67" creationId="{00C9E16F-FBA3-47FF-A357-1258B71FDDF9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68" creationId="{71172A34-2CCE-42D5-AD17-FA0CD4555D4D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69" creationId="{61EB849B-037B-4A04-BF0D-8B3886147A21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70" creationId="{70480CA2-7AC2-41A3-8976-FB9EC89D09D0}"/>
          </ac:inkMkLst>
        </pc:inkChg>
        <pc:inkChg chg="add mod">
          <ac:chgData name="Jack Rodoni" userId="dbd3554b1427f7cb" providerId="LiveId" clId="{C77918C9-75D6-43A8-B4D7-518D992EF85C}" dt="2022-02-16T23:49:09.077" v="2093"/>
          <ac:inkMkLst>
            <pc:docMk/>
            <pc:sldMk cId="1085251819" sldId="260"/>
            <ac:inkMk id="71" creationId="{B946939E-4DC5-432F-8220-B4B7B418B69A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73" creationId="{4FB3D147-BAFB-4B71-8E9F-473862D37F69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74" creationId="{90955519-04FB-4734-AEF4-D06F09D55854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75" creationId="{D418062F-7BB6-417A-B111-EDB50F6180E7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76" creationId="{19FF8890-961C-4399-AD3E-3DDC22A741C1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77" creationId="{9CAC0A98-5499-4BC4-8F95-E4AB47B34731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78" creationId="{AA5A0D3A-1D7C-439E-A91C-573AC1BD7B65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79" creationId="{284B1E54-4411-4DBE-BB2C-7F58558A7755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80" creationId="{5F05AD37-26EE-4458-9C0A-12B51C9B27F7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81" creationId="{FFB40FE0-7B39-4D37-AEB3-6213C4369A54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82" creationId="{C62E0A37-27E4-4E10-B10E-CF99666642D6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83" creationId="{7E5EAA63-2AD2-4383-B78B-5FF501F3F1B2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84" creationId="{87C8D3CE-DEA5-4FB2-A590-A504093AA488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85" creationId="{4609726C-CFBE-4607-B17C-25F73816C80C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86" creationId="{9DD27267-7B1E-478A-A9FE-26CE2A5032D3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87" creationId="{CFA8C7E9-F13B-417C-B875-9AC80FD5D8B4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88" creationId="{1E065313-5BEE-4C52-8D89-A620F3E2E654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89" creationId="{7C06DB01-D4D4-4B2A-A3ED-B5CC854C5C7F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90" creationId="{A3C535B7-5401-4F3D-BC4A-CE742C12E196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91" creationId="{5BC92B37-A090-49BB-B018-DC45C7102360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92" creationId="{F4BABD90-F00B-42CD-97A0-38356B9196D2}"/>
          </ac:inkMkLst>
        </pc:inkChg>
        <pc:inkChg chg="add mod">
          <ac:chgData name="Jack Rodoni" userId="dbd3554b1427f7cb" providerId="LiveId" clId="{C77918C9-75D6-43A8-B4D7-518D992EF85C}" dt="2022-02-16T23:49:22.310" v="2115"/>
          <ac:inkMkLst>
            <pc:docMk/>
            <pc:sldMk cId="1085251819" sldId="260"/>
            <ac:inkMk id="93" creationId="{528F7EFE-1B0C-4F43-B97E-2A0B80F765AD}"/>
          </ac:inkMkLst>
        </pc:inkChg>
      </pc:sldChg>
      <pc:sldChg chg="addSp delSp modSp mod">
        <pc:chgData name="Jack Rodoni" userId="dbd3554b1427f7cb" providerId="LiveId" clId="{C77918C9-75D6-43A8-B4D7-518D992EF85C}" dt="2022-02-16T23:51:00.569" v="2208" actId="9405"/>
        <pc:sldMkLst>
          <pc:docMk/>
          <pc:sldMk cId="3418036027" sldId="261"/>
        </pc:sldMkLst>
        <pc:grpChg chg="del mod">
          <ac:chgData name="Jack Rodoni" userId="dbd3554b1427f7cb" providerId="LiveId" clId="{C77918C9-75D6-43A8-B4D7-518D992EF85C}" dt="2022-02-16T23:49:41.987" v="2126"/>
          <ac:grpSpMkLst>
            <pc:docMk/>
            <pc:sldMk cId="3418036027" sldId="261"/>
            <ac:grpSpMk id="14" creationId="{81F3E903-0769-4DFE-B7F8-23CFB67F5AF9}"/>
          </ac:grpSpMkLst>
        </pc:grpChg>
        <pc:grpChg chg="del mod">
          <ac:chgData name="Jack Rodoni" userId="dbd3554b1427f7cb" providerId="LiveId" clId="{C77918C9-75D6-43A8-B4D7-518D992EF85C}" dt="2022-02-16T23:49:52.747" v="2134"/>
          <ac:grpSpMkLst>
            <pc:docMk/>
            <pc:sldMk cId="3418036027" sldId="261"/>
            <ac:grpSpMk id="16" creationId="{2F1ACF7B-19A2-4894-9718-405B5E66B033}"/>
          </ac:grpSpMkLst>
        </pc:grpChg>
        <pc:grpChg chg="mod">
          <ac:chgData name="Jack Rodoni" userId="dbd3554b1427f7cb" providerId="LiveId" clId="{C77918C9-75D6-43A8-B4D7-518D992EF85C}" dt="2022-02-16T23:49:52.747" v="2134"/>
          <ac:grpSpMkLst>
            <pc:docMk/>
            <pc:sldMk cId="3418036027" sldId="261"/>
            <ac:grpSpMk id="24" creationId="{8F1824A8-DF81-4964-A932-BE9FF27FCC72}"/>
          </ac:grpSpMkLst>
        </pc:grpChg>
        <pc:grpChg chg="mod">
          <ac:chgData name="Jack Rodoni" userId="dbd3554b1427f7cb" providerId="LiveId" clId="{C77918C9-75D6-43A8-B4D7-518D992EF85C}" dt="2022-02-16T23:50:02.584" v="2143"/>
          <ac:grpSpMkLst>
            <pc:docMk/>
            <pc:sldMk cId="3418036027" sldId="261"/>
            <ac:grpSpMk id="33" creationId="{9C037D01-1F78-4518-8E6E-E7E906AED559}"/>
          </ac:grpSpMkLst>
        </pc:grpChg>
        <pc:grpChg chg="mod">
          <ac:chgData name="Jack Rodoni" userId="dbd3554b1427f7cb" providerId="LiveId" clId="{C77918C9-75D6-43A8-B4D7-518D992EF85C}" dt="2022-02-16T23:50:14.605" v="2162"/>
          <ac:grpSpMkLst>
            <pc:docMk/>
            <pc:sldMk cId="3418036027" sldId="261"/>
            <ac:grpSpMk id="51" creationId="{286ECDAF-ADE2-43A1-920B-6C27AFFF58CB}"/>
          </ac:grpSpMkLst>
        </pc:grpChg>
        <pc:grpChg chg="mod">
          <ac:chgData name="Jack Rodoni" userId="dbd3554b1427f7cb" providerId="LiveId" clId="{C77918C9-75D6-43A8-B4D7-518D992EF85C}" dt="2022-02-16T23:50:14.605" v="2162"/>
          <ac:grpSpMkLst>
            <pc:docMk/>
            <pc:sldMk cId="3418036027" sldId="261"/>
            <ac:grpSpMk id="52" creationId="{87C04820-622F-4911-9F54-DCD5F6C0E14C}"/>
          </ac:grpSpMkLst>
        </pc:grpChg>
        <pc:grpChg chg="del mod">
          <ac:chgData name="Jack Rodoni" userId="dbd3554b1427f7cb" providerId="LiveId" clId="{C77918C9-75D6-43A8-B4D7-518D992EF85C}" dt="2022-02-16T23:50:24.722" v="2178"/>
          <ac:grpSpMkLst>
            <pc:docMk/>
            <pc:sldMk cId="3418036027" sldId="261"/>
            <ac:grpSpMk id="59" creationId="{0CD89181-53D6-4919-B64D-43BB26A6D46B}"/>
          </ac:grpSpMkLst>
        </pc:grpChg>
        <pc:grpChg chg="del mod">
          <ac:chgData name="Jack Rodoni" userId="dbd3554b1427f7cb" providerId="LiveId" clId="{C77918C9-75D6-43A8-B4D7-518D992EF85C}" dt="2022-02-16T23:50:29.361" v="2185"/>
          <ac:grpSpMkLst>
            <pc:docMk/>
            <pc:sldMk cId="3418036027" sldId="261"/>
            <ac:grpSpMk id="68" creationId="{5013049E-D62D-4F1F-98EA-874D06570D5B}"/>
          </ac:grpSpMkLst>
        </pc:grpChg>
        <pc:grpChg chg="mod">
          <ac:chgData name="Jack Rodoni" userId="dbd3554b1427f7cb" providerId="LiveId" clId="{C77918C9-75D6-43A8-B4D7-518D992EF85C}" dt="2022-02-16T23:50:29.361" v="2185"/>
          <ac:grpSpMkLst>
            <pc:docMk/>
            <pc:sldMk cId="3418036027" sldId="261"/>
            <ac:grpSpMk id="75" creationId="{4DC9732A-1B72-49DC-A1DD-71267577CE84}"/>
          </ac:grpSpMkLst>
        </pc:grpChg>
        <pc:grpChg chg="mod">
          <ac:chgData name="Jack Rodoni" userId="dbd3554b1427f7cb" providerId="LiveId" clId="{C77918C9-75D6-43A8-B4D7-518D992EF85C}" dt="2022-02-16T23:50:29.361" v="2185"/>
          <ac:grpSpMkLst>
            <pc:docMk/>
            <pc:sldMk cId="3418036027" sldId="261"/>
            <ac:grpSpMk id="76" creationId="{9162367B-226C-41F0-852A-1B069E2EF2CF}"/>
          </ac:grpSpMkLst>
        </pc:grpChg>
        <pc:grpChg chg="del mod">
          <ac:chgData name="Jack Rodoni" userId="dbd3554b1427f7cb" providerId="LiveId" clId="{C77918C9-75D6-43A8-B4D7-518D992EF85C}" dt="2022-02-16T23:50:37.899" v="2201"/>
          <ac:grpSpMkLst>
            <pc:docMk/>
            <pc:sldMk cId="3418036027" sldId="261"/>
            <ac:grpSpMk id="90" creationId="{55FAE38A-605A-4C6D-BF3A-F432BE9F77E2}"/>
          </ac:grpSpMkLst>
        </pc:grpChg>
        <pc:grpChg chg="mod">
          <ac:chgData name="Jack Rodoni" userId="dbd3554b1427f7cb" providerId="LiveId" clId="{C77918C9-75D6-43A8-B4D7-518D992EF85C}" dt="2022-02-16T23:50:36.511" v="2199"/>
          <ac:grpSpMkLst>
            <pc:docMk/>
            <pc:sldMk cId="3418036027" sldId="261"/>
            <ac:grpSpMk id="91" creationId="{AC79FA9F-176C-4E91-B49E-8E16B3951BC4}"/>
          </ac:grpSpMkLst>
        </pc:grpChg>
        <pc:grpChg chg="del mod">
          <ac:chgData name="Jack Rodoni" userId="dbd3554b1427f7cb" providerId="LiveId" clId="{C77918C9-75D6-43A8-B4D7-518D992EF85C}" dt="2022-02-16T23:50:42.023" v="2207"/>
          <ac:grpSpMkLst>
            <pc:docMk/>
            <pc:sldMk cId="3418036027" sldId="261"/>
            <ac:grpSpMk id="93" creationId="{D4834174-A659-4559-A2D1-AA58CD3D0100}"/>
          </ac:grpSpMkLst>
        </pc:grpChg>
        <pc:grpChg chg="mod">
          <ac:chgData name="Jack Rodoni" userId="dbd3554b1427f7cb" providerId="LiveId" clId="{C77918C9-75D6-43A8-B4D7-518D992EF85C}" dt="2022-02-16T23:50:42.023" v="2207"/>
          <ac:grpSpMkLst>
            <pc:docMk/>
            <pc:sldMk cId="3418036027" sldId="261"/>
            <ac:grpSpMk id="99" creationId="{F4692CE8-00F9-4369-AF0A-8F329721F454}"/>
          </ac:grpSpMkLst>
        </pc:grpChg>
        <pc:grpChg chg="mod">
          <ac:chgData name="Jack Rodoni" userId="dbd3554b1427f7cb" providerId="LiveId" clId="{C77918C9-75D6-43A8-B4D7-518D992EF85C}" dt="2022-02-16T23:50:42.023" v="2207"/>
          <ac:grpSpMkLst>
            <pc:docMk/>
            <pc:sldMk cId="3418036027" sldId="261"/>
            <ac:grpSpMk id="100" creationId="{741A0C80-1F7F-43B2-B6EA-93C08CA64C80}"/>
          </ac:grpSpMkLst>
        </pc:grpChg>
        <pc:inkChg chg="add mod">
          <ac:chgData name="Jack Rodoni" userId="dbd3554b1427f7cb" providerId="LiveId" clId="{C77918C9-75D6-43A8-B4D7-518D992EF85C}" dt="2022-02-16T23:49:52.747" v="2134"/>
          <ac:inkMkLst>
            <pc:docMk/>
            <pc:sldMk cId="3418036027" sldId="261"/>
            <ac:inkMk id="6" creationId="{E2E7BC57-92BD-48A0-9E59-88179CBC5D08}"/>
          </ac:inkMkLst>
        </pc:inkChg>
        <pc:inkChg chg="add mod">
          <ac:chgData name="Jack Rodoni" userId="dbd3554b1427f7cb" providerId="LiveId" clId="{C77918C9-75D6-43A8-B4D7-518D992EF85C}" dt="2022-02-16T23:49:52.747" v="2134"/>
          <ac:inkMkLst>
            <pc:docMk/>
            <pc:sldMk cId="3418036027" sldId="261"/>
            <ac:inkMk id="7" creationId="{9BA8F437-7A21-44A0-8FC5-C62F70930BBA}"/>
          </ac:inkMkLst>
        </pc:inkChg>
        <pc:inkChg chg="add mod">
          <ac:chgData name="Jack Rodoni" userId="dbd3554b1427f7cb" providerId="LiveId" clId="{C77918C9-75D6-43A8-B4D7-518D992EF85C}" dt="2022-02-16T23:49:52.747" v="2134"/>
          <ac:inkMkLst>
            <pc:docMk/>
            <pc:sldMk cId="3418036027" sldId="261"/>
            <ac:inkMk id="8" creationId="{2C5EEDE3-3A77-4DF4-8416-C0D816F006B1}"/>
          </ac:inkMkLst>
        </pc:inkChg>
        <pc:inkChg chg="add mod">
          <ac:chgData name="Jack Rodoni" userId="dbd3554b1427f7cb" providerId="LiveId" clId="{C77918C9-75D6-43A8-B4D7-518D992EF85C}" dt="2022-02-16T23:49:52.747" v="2134"/>
          <ac:inkMkLst>
            <pc:docMk/>
            <pc:sldMk cId="3418036027" sldId="261"/>
            <ac:inkMk id="9" creationId="{DD7033CA-C9D8-42EA-94A3-E9A42246F72C}"/>
          </ac:inkMkLst>
        </pc:inkChg>
        <pc:inkChg chg="add mod">
          <ac:chgData name="Jack Rodoni" userId="dbd3554b1427f7cb" providerId="LiveId" clId="{C77918C9-75D6-43A8-B4D7-518D992EF85C}" dt="2022-02-16T23:49:52.747" v="2134"/>
          <ac:inkMkLst>
            <pc:docMk/>
            <pc:sldMk cId="3418036027" sldId="261"/>
            <ac:inkMk id="10" creationId="{29733186-7C98-41BE-B629-08D15FF79ACC}"/>
          </ac:inkMkLst>
        </pc:inkChg>
        <pc:inkChg chg="add mod">
          <ac:chgData name="Jack Rodoni" userId="dbd3554b1427f7cb" providerId="LiveId" clId="{C77918C9-75D6-43A8-B4D7-518D992EF85C}" dt="2022-02-16T23:49:52.747" v="2134"/>
          <ac:inkMkLst>
            <pc:docMk/>
            <pc:sldMk cId="3418036027" sldId="261"/>
            <ac:inkMk id="11" creationId="{0FB7250A-7841-48FF-BAC0-DE0384118586}"/>
          </ac:inkMkLst>
        </pc:inkChg>
        <pc:inkChg chg="add mod">
          <ac:chgData name="Jack Rodoni" userId="dbd3554b1427f7cb" providerId="LiveId" clId="{C77918C9-75D6-43A8-B4D7-518D992EF85C}" dt="2022-02-16T23:49:52.747" v="2134"/>
          <ac:inkMkLst>
            <pc:docMk/>
            <pc:sldMk cId="3418036027" sldId="261"/>
            <ac:inkMk id="12" creationId="{D6ACBE20-01E6-43E7-B8B1-61A9E60E5CCD}"/>
          </ac:inkMkLst>
        </pc:inkChg>
        <pc:inkChg chg="add mod">
          <ac:chgData name="Jack Rodoni" userId="dbd3554b1427f7cb" providerId="LiveId" clId="{C77918C9-75D6-43A8-B4D7-518D992EF85C}" dt="2022-02-16T23:49:52.747" v="2134"/>
          <ac:inkMkLst>
            <pc:docMk/>
            <pc:sldMk cId="3418036027" sldId="261"/>
            <ac:inkMk id="13" creationId="{29C4E9E7-DA9B-402C-8FD2-DB008E3E887A}"/>
          </ac:inkMkLst>
        </pc:inkChg>
        <pc:inkChg chg="add mod">
          <ac:chgData name="Jack Rodoni" userId="dbd3554b1427f7cb" providerId="LiveId" clId="{C77918C9-75D6-43A8-B4D7-518D992EF85C}" dt="2022-02-16T23:49:52.747" v="2134"/>
          <ac:inkMkLst>
            <pc:docMk/>
            <pc:sldMk cId="3418036027" sldId="261"/>
            <ac:inkMk id="15" creationId="{4184BDA4-B326-4698-9810-5A3D6326067F}"/>
          </ac:inkMkLst>
        </pc:inkChg>
        <pc:inkChg chg="add mod">
          <ac:chgData name="Jack Rodoni" userId="dbd3554b1427f7cb" providerId="LiveId" clId="{C77918C9-75D6-43A8-B4D7-518D992EF85C}" dt="2022-02-16T23:49:52.747" v="2134"/>
          <ac:inkMkLst>
            <pc:docMk/>
            <pc:sldMk cId="3418036027" sldId="261"/>
            <ac:inkMk id="17" creationId="{628A46B5-2180-4D4E-BED0-EC225D405833}"/>
          </ac:inkMkLst>
        </pc:inkChg>
        <pc:inkChg chg="add mod">
          <ac:chgData name="Jack Rodoni" userId="dbd3554b1427f7cb" providerId="LiveId" clId="{C77918C9-75D6-43A8-B4D7-518D992EF85C}" dt="2022-02-16T23:49:52.747" v="2134"/>
          <ac:inkMkLst>
            <pc:docMk/>
            <pc:sldMk cId="3418036027" sldId="261"/>
            <ac:inkMk id="18" creationId="{8826BB02-CFCA-49E6-8780-96D0C3823F51}"/>
          </ac:inkMkLst>
        </pc:inkChg>
        <pc:inkChg chg="add mod">
          <ac:chgData name="Jack Rodoni" userId="dbd3554b1427f7cb" providerId="LiveId" clId="{C77918C9-75D6-43A8-B4D7-518D992EF85C}" dt="2022-02-16T23:49:52.747" v="2134"/>
          <ac:inkMkLst>
            <pc:docMk/>
            <pc:sldMk cId="3418036027" sldId="261"/>
            <ac:inkMk id="19" creationId="{93A49C97-7DEE-47D6-88F3-C50CF7401F3A}"/>
          </ac:inkMkLst>
        </pc:inkChg>
        <pc:inkChg chg="add mod">
          <ac:chgData name="Jack Rodoni" userId="dbd3554b1427f7cb" providerId="LiveId" clId="{C77918C9-75D6-43A8-B4D7-518D992EF85C}" dt="2022-02-16T23:49:52.747" v="2134"/>
          <ac:inkMkLst>
            <pc:docMk/>
            <pc:sldMk cId="3418036027" sldId="261"/>
            <ac:inkMk id="20" creationId="{84ECF094-C01E-4D4C-BB0E-2D7741E50A8A}"/>
          </ac:inkMkLst>
        </pc:inkChg>
        <pc:inkChg chg="add mod">
          <ac:chgData name="Jack Rodoni" userId="dbd3554b1427f7cb" providerId="LiveId" clId="{C77918C9-75D6-43A8-B4D7-518D992EF85C}" dt="2022-02-16T23:49:52.747" v="2134"/>
          <ac:inkMkLst>
            <pc:docMk/>
            <pc:sldMk cId="3418036027" sldId="261"/>
            <ac:inkMk id="21" creationId="{71247E51-4A6C-4BEC-A200-88CDE9687522}"/>
          </ac:inkMkLst>
        </pc:inkChg>
        <pc:inkChg chg="add mod">
          <ac:chgData name="Jack Rodoni" userId="dbd3554b1427f7cb" providerId="LiveId" clId="{C77918C9-75D6-43A8-B4D7-518D992EF85C}" dt="2022-02-16T23:49:52.747" v="2134"/>
          <ac:inkMkLst>
            <pc:docMk/>
            <pc:sldMk cId="3418036027" sldId="261"/>
            <ac:inkMk id="22" creationId="{E6D4A1F5-8D18-40BE-89B2-45BBB323F8F7}"/>
          </ac:inkMkLst>
        </pc:inkChg>
        <pc:inkChg chg="add mod">
          <ac:chgData name="Jack Rodoni" userId="dbd3554b1427f7cb" providerId="LiveId" clId="{C77918C9-75D6-43A8-B4D7-518D992EF85C}" dt="2022-02-16T23:49:52.747" v="2134"/>
          <ac:inkMkLst>
            <pc:docMk/>
            <pc:sldMk cId="3418036027" sldId="261"/>
            <ac:inkMk id="23" creationId="{7230B740-DAD1-4E54-B46B-00817F28C08C}"/>
          </ac:inkMkLst>
        </pc:inkChg>
        <pc:inkChg chg="add mod">
          <ac:chgData name="Jack Rodoni" userId="dbd3554b1427f7cb" providerId="LiveId" clId="{C77918C9-75D6-43A8-B4D7-518D992EF85C}" dt="2022-02-16T23:50:02.584" v="2143"/>
          <ac:inkMkLst>
            <pc:docMk/>
            <pc:sldMk cId="3418036027" sldId="261"/>
            <ac:inkMk id="25" creationId="{1407FE4C-2ED0-4AF3-A5D3-3EB10FBC0438}"/>
          </ac:inkMkLst>
        </pc:inkChg>
        <pc:inkChg chg="add mod">
          <ac:chgData name="Jack Rodoni" userId="dbd3554b1427f7cb" providerId="LiveId" clId="{C77918C9-75D6-43A8-B4D7-518D992EF85C}" dt="2022-02-16T23:50:02.584" v="2143"/>
          <ac:inkMkLst>
            <pc:docMk/>
            <pc:sldMk cId="3418036027" sldId="261"/>
            <ac:inkMk id="26" creationId="{4365CA60-0F2D-439E-B584-E7254DA782B5}"/>
          </ac:inkMkLst>
        </pc:inkChg>
        <pc:inkChg chg="add mod">
          <ac:chgData name="Jack Rodoni" userId="dbd3554b1427f7cb" providerId="LiveId" clId="{C77918C9-75D6-43A8-B4D7-518D992EF85C}" dt="2022-02-16T23:50:02.584" v="2143"/>
          <ac:inkMkLst>
            <pc:docMk/>
            <pc:sldMk cId="3418036027" sldId="261"/>
            <ac:inkMk id="27" creationId="{EE677E5C-8BC4-4936-ACB4-40FE8E72F569}"/>
          </ac:inkMkLst>
        </pc:inkChg>
        <pc:inkChg chg="add mod">
          <ac:chgData name="Jack Rodoni" userId="dbd3554b1427f7cb" providerId="LiveId" clId="{C77918C9-75D6-43A8-B4D7-518D992EF85C}" dt="2022-02-16T23:50:02.584" v="2143"/>
          <ac:inkMkLst>
            <pc:docMk/>
            <pc:sldMk cId="3418036027" sldId="261"/>
            <ac:inkMk id="28" creationId="{73B94A6F-D120-4471-A3ED-ED63347E4B52}"/>
          </ac:inkMkLst>
        </pc:inkChg>
        <pc:inkChg chg="add mod">
          <ac:chgData name="Jack Rodoni" userId="dbd3554b1427f7cb" providerId="LiveId" clId="{C77918C9-75D6-43A8-B4D7-518D992EF85C}" dt="2022-02-16T23:50:02.584" v="2143"/>
          <ac:inkMkLst>
            <pc:docMk/>
            <pc:sldMk cId="3418036027" sldId="261"/>
            <ac:inkMk id="29" creationId="{FD632109-3957-41FF-9284-CB0F49EE78C2}"/>
          </ac:inkMkLst>
        </pc:inkChg>
        <pc:inkChg chg="add mod">
          <ac:chgData name="Jack Rodoni" userId="dbd3554b1427f7cb" providerId="LiveId" clId="{C77918C9-75D6-43A8-B4D7-518D992EF85C}" dt="2022-02-16T23:50:02.584" v="2143"/>
          <ac:inkMkLst>
            <pc:docMk/>
            <pc:sldMk cId="3418036027" sldId="261"/>
            <ac:inkMk id="30" creationId="{CEC8D793-F8CB-4C22-BEFF-DC192A840227}"/>
          </ac:inkMkLst>
        </pc:inkChg>
        <pc:inkChg chg="add mod">
          <ac:chgData name="Jack Rodoni" userId="dbd3554b1427f7cb" providerId="LiveId" clId="{C77918C9-75D6-43A8-B4D7-518D992EF85C}" dt="2022-02-16T23:50:02.584" v="2143"/>
          <ac:inkMkLst>
            <pc:docMk/>
            <pc:sldMk cId="3418036027" sldId="261"/>
            <ac:inkMk id="31" creationId="{12DD239C-8DB4-4A77-9059-B842D097C16F}"/>
          </ac:inkMkLst>
        </pc:inkChg>
        <pc:inkChg chg="add del">
          <ac:chgData name="Jack Rodoni" userId="dbd3554b1427f7cb" providerId="LiveId" clId="{C77918C9-75D6-43A8-B4D7-518D992EF85C}" dt="2022-02-16T23:50:04.156" v="2144"/>
          <ac:inkMkLst>
            <pc:docMk/>
            <pc:sldMk cId="3418036027" sldId="261"/>
            <ac:inkMk id="32" creationId="{AB37A74D-0A75-4D6A-AE5E-526A32AB694F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34" creationId="{85FF363B-40CF-4DA4-9F75-058F47663C44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35" creationId="{03C74314-C52C-406B-8C40-B70CE454E804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36" creationId="{CD43699B-0B7E-4C9D-BE3D-7597A210255E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37" creationId="{53A92E21-5B39-47A4-864F-0A6FB25C3465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38" creationId="{94EBB98D-849A-4FE3-AF78-E3C5B23B57DE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39" creationId="{684C1FE0-5A9C-4149-AD80-4E20655C72C8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40" creationId="{95FB8C83-BB66-4E96-ABA7-77A71BE1CB21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41" creationId="{F12D2CB5-90F2-4432-B995-8EAEF746377C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42" creationId="{81291D04-BA63-4C8F-9E49-65823897CFA4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43" creationId="{1106A732-9E1B-4095-B788-BB1127CFF99E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44" creationId="{FBFDC36D-8743-4EC6-B564-7CA5A56A004E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45" creationId="{E140BBD6-F5DB-486A-B7D8-36F39E071267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46" creationId="{4F245243-CFE5-46CB-AF25-B40FE0228AA1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47" creationId="{D51288DD-2397-488B-AE54-3FB3858F612A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48" creationId="{224B87F0-0E8B-4E41-8A87-DFC0A83D5A09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49" creationId="{C22BB614-8F51-4CC6-84D6-BD6AA0A84582}"/>
          </ac:inkMkLst>
        </pc:inkChg>
        <pc:inkChg chg="add mod">
          <ac:chgData name="Jack Rodoni" userId="dbd3554b1427f7cb" providerId="LiveId" clId="{C77918C9-75D6-43A8-B4D7-518D992EF85C}" dt="2022-02-16T23:50:14.605" v="2162"/>
          <ac:inkMkLst>
            <pc:docMk/>
            <pc:sldMk cId="3418036027" sldId="261"/>
            <ac:inkMk id="50" creationId="{DA8232A3-F359-47B3-BB30-C43959AD8880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53" creationId="{07F3A92F-C22F-4EEE-A54B-AE30DA4FBDD3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54" creationId="{A765D570-66EF-47AC-A375-95E60C1E1D54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55" creationId="{6EE46EBE-5841-4F69-AD74-87EF738CDF47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56" creationId="{E2C82FA2-4B1A-44EE-86A1-C846768D2EA0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57" creationId="{DE297AC7-4C24-4E6A-81BA-204C79C86E66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58" creationId="{E012BAD8-5A3C-4FB1-B5EB-17DF0F78275E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60" creationId="{ADF01DC8-5E1E-4D32-88B2-BFE5805583E4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61" creationId="{810D1E5B-7F34-41D4-96E3-7DF6B35A8799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62" creationId="{9DD15F82-A7A9-4C7C-96DC-3E079416C76D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63" creationId="{5F34DD90-73A4-4072-8616-EFF191CCA74B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64" creationId="{7B9D1F3D-A82A-42DA-9494-16743095835F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65" creationId="{D159978C-B8C8-4AA1-9711-E45B3F522EE0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66" creationId="{0E515CCE-8B95-4136-B353-A9B7932F74F0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67" creationId="{02B93814-4450-418A-9C50-80BF36AAF70D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69" creationId="{90CF9562-F7E5-4EFC-A1E2-87213E9EF0DB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70" creationId="{75048103-DC62-435B-A3E5-D50EF691CFCF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71" creationId="{B1A18CB4-59F7-4134-8121-29688DCB80A6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72" creationId="{A91785EE-209F-4D96-AFF4-841AEB2BE834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73" creationId="{70F75536-7686-46F3-8768-BFADFEFEA84C}"/>
          </ac:inkMkLst>
        </pc:inkChg>
        <pc:inkChg chg="add mod">
          <ac:chgData name="Jack Rodoni" userId="dbd3554b1427f7cb" providerId="LiveId" clId="{C77918C9-75D6-43A8-B4D7-518D992EF85C}" dt="2022-02-16T23:50:29.361" v="2185"/>
          <ac:inkMkLst>
            <pc:docMk/>
            <pc:sldMk cId="3418036027" sldId="261"/>
            <ac:inkMk id="74" creationId="{DA9DFA21-6282-497B-BC79-8839117487C8}"/>
          </ac:inkMkLst>
        </pc:inkChg>
        <pc:inkChg chg="add mod">
          <ac:chgData name="Jack Rodoni" userId="dbd3554b1427f7cb" providerId="LiveId" clId="{C77918C9-75D6-43A8-B4D7-518D992EF85C}" dt="2022-02-16T23:50:36.511" v="2199"/>
          <ac:inkMkLst>
            <pc:docMk/>
            <pc:sldMk cId="3418036027" sldId="261"/>
            <ac:inkMk id="77" creationId="{71ACD5B6-AE62-4802-8373-8B76D76F042E}"/>
          </ac:inkMkLst>
        </pc:inkChg>
        <pc:inkChg chg="add mod">
          <ac:chgData name="Jack Rodoni" userId="dbd3554b1427f7cb" providerId="LiveId" clId="{C77918C9-75D6-43A8-B4D7-518D992EF85C}" dt="2022-02-16T23:50:36.511" v="2199"/>
          <ac:inkMkLst>
            <pc:docMk/>
            <pc:sldMk cId="3418036027" sldId="261"/>
            <ac:inkMk id="78" creationId="{659F9AB4-5783-40B0-8F04-3E55E4560E9F}"/>
          </ac:inkMkLst>
        </pc:inkChg>
        <pc:inkChg chg="add mod">
          <ac:chgData name="Jack Rodoni" userId="dbd3554b1427f7cb" providerId="LiveId" clId="{C77918C9-75D6-43A8-B4D7-518D992EF85C}" dt="2022-02-16T23:50:36.511" v="2199"/>
          <ac:inkMkLst>
            <pc:docMk/>
            <pc:sldMk cId="3418036027" sldId="261"/>
            <ac:inkMk id="79" creationId="{99AFB93F-BA13-4464-A4A9-E53127C17876}"/>
          </ac:inkMkLst>
        </pc:inkChg>
        <pc:inkChg chg="add mod">
          <ac:chgData name="Jack Rodoni" userId="dbd3554b1427f7cb" providerId="LiveId" clId="{C77918C9-75D6-43A8-B4D7-518D992EF85C}" dt="2022-02-16T23:50:36.511" v="2199"/>
          <ac:inkMkLst>
            <pc:docMk/>
            <pc:sldMk cId="3418036027" sldId="261"/>
            <ac:inkMk id="80" creationId="{4EEF8B1C-3C10-41A3-A7DC-9858F22A00AA}"/>
          </ac:inkMkLst>
        </pc:inkChg>
        <pc:inkChg chg="add mod">
          <ac:chgData name="Jack Rodoni" userId="dbd3554b1427f7cb" providerId="LiveId" clId="{C77918C9-75D6-43A8-B4D7-518D992EF85C}" dt="2022-02-16T23:50:36.511" v="2199"/>
          <ac:inkMkLst>
            <pc:docMk/>
            <pc:sldMk cId="3418036027" sldId="261"/>
            <ac:inkMk id="81" creationId="{45BB2F33-1D07-4DD2-96C6-F32360002F40}"/>
          </ac:inkMkLst>
        </pc:inkChg>
        <pc:inkChg chg="add mod">
          <ac:chgData name="Jack Rodoni" userId="dbd3554b1427f7cb" providerId="LiveId" clId="{C77918C9-75D6-43A8-B4D7-518D992EF85C}" dt="2022-02-16T23:50:36.511" v="2199"/>
          <ac:inkMkLst>
            <pc:docMk/>
            <pc:sldMk cId="3418036027" sldId="261"/>
            <ac:inkMk id="82" creationId="{30340B7E-7976-4C4A-B537-EBBB60B8331F}"/>
          </ac:inkMkLst>
        </pc:inkChg>
        <pc:inkChg chg="add mod">
          <ac:chgData name="Jack Rodoni" userId="dbd3554b1427f7cb" providerId="LiveId" clId="{C77918C9-75D6-43A8-B4D7-518D992EF85C}" dt="2022-02-16T23:50:36.511" v="2199"/>
          <ac:inkMkLst>
            <pc:docMk/>
            <pc:sldMk cId="3418036027" sldId="261"/>
            <ac:inkMk id="83" creationId="{5A0B621B-27E8-439D-8661-416AD5F013A9}"/>
          </ac:inkMkLst>
        </pc:inkChg>
        <pc:inkChg chg="add mod">
          <ac:chgData name="Jack Rodoni" userId="dbd3554b1427f7cb" providerId="LiveId" clId="{C77918C9-75D6-43A8-B4D7-518D992EF85C}" dt="2022-02-16T23:50:36.511" v="2199"/>
          <ac:inkMkLst>
            <pc:docMk/>
            <pc:sldMk cId="3418036027" sldId="261"/>
            <ac:inkMk id="84" creationId="{89B7B958-8B1B-4DE0-85AE-5EFF323A5BA6}"/>
          </ac:inkMkLst>
        </pc:inkChg>
        <pc:inkChg chg="add mod">
          <ac:chgData name="Jack Rodoni" userId="dbd3554b1427f7cb" providerId="LiveId" clId="{C77918C9-75D6-43A8-B4D7-518D992EF85C}" dt="2022-02-16T23:50:36.511" v="2199"/>
          <ac:inkMkLst>
            <pc:docMk/>
            <pc:sldMk cId="3418036027" sldId="261"/>
            <ac:inkMk id="85" creationId="{6A0FF02D-CC20-4929-BBAE-68C8B302D1EC}"/>
          </ac:inkMkLst>
        </pc:inkChg>
        <pc:inkChg chg="add mod">
          <ac:chgData name="Jack Rodoni" userId="dbd3554b1427f7cb" providerId="LiveId" clId="{C77918C9-75D6-43A8-B4D7-518D992EF85C}" dt="2022-02-16T23:50:42.023" v="2207"/>
          <ac:inkMkLst>
            <pc:docMk/>
            <pc:sldMk cId="3418036027" sldId="261"/>
            <ac:inkMk id="86" creationId="{509549C2-8F3B-4C8B-8EE3-C854BE78B031}"/>
          </ac:inkMkLst>
        </pc:inkChg>
        <pc:inkChg chg="add mod">
          <ac:chgData name="Jack Rodoni" userId="dbd3554b1427f7cb" providerId="LiveId" clId="{C77918C9-75D6-43A8-B4D7-518D992EF85C}" dt="2022-02-16T23:50:42.023" v="2207"/>
          <ac:inkMkLst>
            <pc:docMk/>
            <pc:sldMk cId="3418036027" sldId="261"/>
            <ac:inkMk id="87" creationId="{8006C3A5-F867-4136-946F-F113D0D36F65}"/>
          </ac:inkMkLst>
        </pc:inkChg>
        <pc:inkChg chg="add mod">
          <ac:chgData name="Jack Rodoni" userId="dbd3554b1427f7cb" providerId="LiveId" clId="{C77918C9-75D6-43A8-B4D7-518D992EF85C}" dt="2022-02-16T23:50:42.023" v="2207"/>
          <ac:inkMkLst>
            <pc:docMk/>
            <pc:sldMk cId="3418036027" sldId="261"/>
            <ac:inkMk id="88" creationId="{BCCAFC36-03CB-4C5A-ACBC-D8F0DE7D84BB}"/>
          </ac:inkMkLst>
        </pc:inkChg>
        <pc:inkChg chg="add mod">
          <ac:chgData name="Jack Rodoni" userId="dbd3554b1427f7cb" providerId="LiveId" clId="{C77918C9-75D6-43A8-B4D7-518D992EF85C}" dt="2022-02-16T23:50:42.023" v="2207"/>
          <ac:inkMkLst>
            <pc:docMk/>
            <pc:sldMk cId="3418036027" sldId="261"/>
            <ac:inkMk id="89" creationId="{99EB693C-BE51-4699-A5BD-03E3FEBAD514}"/>
          </ac:inkMkLst>
        </pc:inkChg>
        <pc:inkChg chg="add mod">
          <ac:chgData name="Jack Rodoni" userId="dbd3554b1427f7cb" providerId="LiveId" clId="{C77918C9-75D6-43A8-B4D7-518D992EF85C}" dt="2022-02-16T23:50:42.023" v="2207"/>
          <ac:inkMkLst>
            <pc:docMk/>
            <pc:sldMk cId="3418036027" sldId="261"/>
            <ac:inkMk id="92" creationId="{397D4EAD-8F4D-459D-978C-26429ADCE1C1}"/>
          </ac:inkMkLst>
        </pc:inkChg>
        <pc:inkChg chg="add mod">
          <ac:chgData name="Jack Rodoni" userId="dbd3554b1427f7cb" providerId="LiveId" clId="{C77918C9-75D6-43A8-B4D7-518D992EF85C}" dt="2022-02-16T23:50:42.023" v="2207"/>
          <ac:inkMkLst>
            <pc:docMk/>
            <pc:sldMk cId="3418036027" sldId="261"/>
            <ac:inkMk id="94" creationId="{E9B0E2C2-69D0-4D4D-87A9-0381D4E977ED}"/>
          </ac:inkMkLst>
        </pc:inkChg>
        <pc:inkChg chg="add mod">
          <ac:chgData name="Jack Rodoni" userId="dbd3554b1427f7cb" providerId="LiveId" clId="{C77918C9-75D6-43A8-B4D7-518D992EF85C}" dt="2022-02-16T23:50:42.023" v="2207"/>
          <ac:inkMkLst>
            <pc:docMk/>
            <pc:sldMk cId="3418036027" sldId="261"/>
            <ac:inkMk id="95" creationId="{07794123-8608-4E21-824E-80274DC66052}"/>
          </ac:inkMkLst>
        </pc:inkChg>
        <pc:inkChg chg="add mod">
          <ac:chgData name="Jack Rodoni" userId="dbd3554b1427f7cb" providerId="LiveId" clId="{C77918C9-75D6-43A8-B4D7-518D992EF85C}" dt="2022-02-16T23:50:42.023" v="2207"/>
          <ac:inkMkLst>
            <pc:docMk/>
            <pc:sldMk cId="3418036027" sldId="261"/>
            <ac:inkMk id="96" creationId="{660EE757-C63A-41CC-BFA6-F410015D3EB9}"/>
          </ac:inkMkLst>
        </pc:inkChg>
        <pc:inkChg chg="add mod">
          <ac:chgData name="Jack Rodoni" userId="dbd3554b1427f7cb" providerId="LiveId" clId="{C77918C9-75D6-43A8-B4D7-518D992EF85C}" dt="2022-02-16T23:50:42.023" v="2207"/>
          <ac:inkMkLst>
            <pc:docMk/>
            <pc:sldMk cId="3418036027" sldId="261"/>
            <ac:inkMk id="97" creationId="{332A6450-B66E-4BDE-A6D4-9081675FA97B}"/>
          </ac:inkMkLst>
        </pc:inkChg>
        <pc:inkChg chg="add mod">
          <ac:chgData name="Jack Rodoni" userId="dbd3554b1427f7cb" providerId="LiveId" clId="{C77918C9-75D6-43A8-B4D7-518D992EF85C}" dt="2022-02-16T23:50:42.023" v="2207"/>
          <ac:inkMkLst>
            <pc:docMk/>
            <pc:sldMk cId="3418036027" sldId="261"/>
            <ac:inkMk id="98" creationId="{E73B4836-5F63-4EAC-B4AA-79CA37DAC434}"/>
          </ac:inkMkLst>
        </pc:inkChg>
        <pc:inkChg chg="add">
          <ac:chgData name="Jack Rodoni" userId="dbd3554b1427f7cb" providerId="LiveId" clId="{C77918C9-75D6-43A8-B4D7-518D992EF85C}" dt="2022-02-16T23:51:00.569" v="2208" actId="9405"/>
          <ac:inkMkLst>
            <pc:docMk/>
            <pc:sldMk cId="3418036027" sldId="261"/>
            <ac:inkMk id="101" creationId="{F33EFAA1-A34F-4C72-9CEC-E69961251E6B}"/>
          </ac:inkMkLst>
        </pc:inkChg>
      </pc:sldChg>
      <pc:sldChg chg="addSp delSp modSp mod">
        <pc:chgData name="Jack Rodoni" userId="dbd3554b1427f7cb" providerId="LiveId" clId="{C77918C9-75D6-43A8-B4D7-518D992EF85C}" dt="2022-02-14T19:25:56.277" v="98"/>
        <pc:sldMkLst>
          <pc:docMk/>
          <pc:sldMk cId="437057606" sldId="262"/>
        </pc:sldMkLst>
        <pc:grpChg chg="del mod">
          <ac:chgData name="Jack Rodoni" userId="dbd3554b1427f7cb" providerId="LiveId" clId="{C77918C9-75D6-43A8-B4D7-518D992EF85C}" dt="2022-02-14T19:25:56.277" v="98"/>
          <ac:grpSpMkLst>
            <pc:docMk/>
            <pc:sldMk cId="437057606" sldId="262"/>
            <ac:grpSpMk id="23" creationId="{F9839A22-D6E9-4A76-A0B8-EF546196CD32}"/>
          </ac:grpSpMkLst>
        </pc:grpChg>
        <pc:grpChg chg="mod">
          <ac:chgData name="Jack Rodoni" userId="dbd3554b1427f7cb" providerId="LiveId" clId="{C77918C9-75D6-43A8-B4D7-518D992EF85C}" dt="2022-02-14T19:25:56.277" v="98"/>
          <ac:grpSpMkLst>
            <pc:docMk/>
            <pc:sldMk cId="437057606" sldId="262"/>
            <ac:grpSpMk id="39" creationId="{60980952-4DE1-4FCB-9340-8B8B992B81F0}"/>
          </ac:grpSpMkLst>
        </pc:grpChg>
        <pc:grpChg chg="mod">
          <ac:chgData name="Jack Rodoni" userId="dbd3554b1427f7cb" providerId="LiveId" clId="{C77918C9-75D6-43A8-B4D7-518D992EF85C}" dt="2022-02-14T19:25:56.277" v="98"/>
          <ac:grpSpMkLst>
            <pc:docMk/>
            <pc:sldMk cId="437057606" sldId="262"/>
            <ac:grpSpMk id="40" creationId="{2E5335F7-2A10-4F95-92F7-1437F2F20933}"/>
          </ac:grpSpMkLst>
        </pc:grp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8" creationId="{07EC20F5-3091-4DA8-85BA-3A0B2D525F3D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10" creationId="{FDE56387-2054-4DC9-93FC-08EF7621606B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11" creationId="{7EB885C2-7C1B-4889-AA73-8CBE72848702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12" creationId="{26C57C86-CA6B-4BBD-A100-201343AFC570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13" creationId="{1E23A9E9-7E00-4855-B7B6-1E029AACBE12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14" creationId="{2CC52713-7DC1-4F30-958C-66222E3617A1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15" creationId="{44538A07-2357-4633-B24B-BFC2434D9196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16" creationId="{9ABCCEBB-D186-42D3-92D7-6ABE7CC53BE1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17" creationId="{F86FB46C-39F0-4917-A9A2-090E00E4FEE8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18" creationId="{822B3EEF-9AE2-430D-8377-D345B8356E68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19" creationId="{801E5175-44A5-42FA-9300-994E297001E9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20" creationId="{56037960-72B4-48CC-8E58-E754776D4B04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21" creationId="{C0908F40-B043-4D6F-B50F-2501FE29CF0A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22" creationId="{8377A783-97AD-45F5-AA08-EAFB73FD4131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24" creationId="{E6C93810-457B-46C0-B3AA-8472799C8D17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25" creationId="{309CA1ED-4397-4410-9736-B2147F7DD532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26" creationId="{10C07717-78AD-4282-89FE-B1F2AB32A0AC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27" creationId="{0AD6DC58-5AFB-4847-8964-F51BF74CC797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28" creationId="{773504B5-D088-491B-8D4D-4F414C7C9620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29" creationId="{C535DAFD-2CA5-4DED-B120-D028CE708A5E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30" creationId="{81D2B24A-0783-42B3-8687-139C8C4876E4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31" creationId="{5718A5DB-4462-4983-934E-9C737DBD8AA8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32" creationId="{B815B349-1D7F-4EDE-95E9-1468025DB7F6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33" creationId="{2815141E-5C5F-4865-B8FD-6B949E464BAC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34" creationId="{8124983F-C40C-401E-8939-ABF66FF1A28E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35" creationId="{53CD4278-70E7-4F82-B4E9-6E3AF21E007D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36" creationId="{295AAF46-026F-44D0-83E9-75C270C90BA0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37" creationId="{868E3969-B08C-416E-A899-264A4B75E27F}"/>
          </ac:inkMkLst>
        </pc:inkChg>
        <pc:inkChg chg="add mod">
          <ac:chgData name="Jack Rodoni" userId="dbd3554b1427f7cb" providerId="LiveId" clId="{C77918C9-75D6-43A8-B4D7-518D992EF85C}" dt="2022-02-14T19:25:56.277" v="98"/>
          <ac:inkMkLst>
            <pc:docMk/>
            <pc:sldMk cId="437057606" sldId="262"/>
            <ac:inkMk id="38" creationId="{F19AD706-A719-4A6E-BA84-C02AC520ED6D}"/>
          </ac:inkMkLst>
        </pc:inkChg>
      </pc:sldChg>
      <pc:sldChg chg="addSp delSp modSp mod">
        <pc:chgData name="Jack Rodoni" userId="dbd3554b1427f7cb" providerId="LiveId" clId="{C77918C9-75D6-43A8-B4D7-518D992EF85C}" dt="2022-02-16T23:28:52.169" v="936" actId="9405"/>
        <pc:sldMkLst>
          <pc:docMk/>
          <pc:sldMk cId="1224660643" sldId="263"/>
        </pc:sldMkLst>
        <pc:grpChg chg="del mod">
          <ac:chgData name="Jack Rodoni" userId="dbd3554b1427f7cb" providerId="LiveId" clId="{C77918C9-75D6-43A8-B4D7-518D992EF85C}" dt="2022-02-16T23:19:20.555" v="343"/>
          <ac:grpSpMkLst>
            <pc:docMk/>
            <pc:sldMk cId="1224660643" sldId="263"/>
            <ac:grpSpMk id="20" creationId="{6BECB522-A51E-471D-A363-1F35FB5889FA}"/>
          </ac:grpSpMkLst>
        </pc:grpChg>
        <pc:grpChg chg="del mod">
          <ac:chgData name="Jack Rodoni" userId="dbd3554b1427f7cb" providerId="LiveId" clId="{C77918C9-75D6-43A8-B4D7-518D992EF85C}" dt="2022-02-16T23:19:27.888" v="360"/>
          <ac:grpSpMkLst>
            <pc:docMk/>
            <pc:sldMk cId="1224660643" sldId="263"/>
            <ac:grpSpMk id="25" creationId="{630E868E-B6BA-4486-B9FD-0796E17AC872}"/>
          </ac:grpSpMkLst>
        </pc:grpChg>
        <pc:grpChg chg="del mod">
          <ac:chgData name="Jack Rodoni" userId="dbd3554b1427f7cb" providerId="LiveId" clId="{C77918C9-75D6-43A8-B4D7-518D992EF85C}" dt="2022-02-16T23:19:39.387" v="380"/>
          <ac:grpSpMkLst>
            <pc:docMk/>
            <pc:sldMk cId="1224660643" sldId="263"/>
            <ac:grpSpMk id="37" creationId="{BB81F7ED-B66C-47CE-8A9C-E0648D2C1D1A}"/>
          </ac:grpSpMkLst>
        </pc:grpChg>
        <pc:grpChg chg="del mod">
          <ac:chgData name="Jack Rodoni" userId="dbd3554b1427f7cb" providerId="LiveId" clId="{C77918C9-75D6-43A8-B4D7-518D992EF85C}" dt="2022-02-16T23:19:40.721" v="382"/>
          <ac:grpSpMkLst>
            <pc:docMk/>
            <pc:sldMk cId="1224660643" sldId="263"/>
            <ac:grpSpMk id="44" creationId="{00FF4C22-95A8-4C3C-98BF-F6237BB459D3}"/>
          </ac:grpSpMkLst>
        </pc:grpChg>
        <pc:grpChg chg="del mod">
          <ac:chgData name="Jack Rodoni" userId="dbd3554b1427f7cb" providerId="LiveId" clId="{C77918C9-75D6-43A8-B4D7-518D992EF85C}" dt="2022-02-16T23:19:42.470" v="387"/>
          <ac:grpSpMkLst>
            <pc:docMk/>
            <pc:sldMk cId="1224660643" sldId="263"/>
            <ac:grpSpMk id="46" creationId="{6DCC2BCF-CE62-4673-9255-3ED814CB83B3}"/>
          </ac:grpSpMkLst>
        </pc:grpChg>
        <pc:grpChg chg="del mod">
          <ac:chgData name="Jack Rodoni" userId="dbd3554b1427f7cb" providerId="LiveId" clId="{C77918C9-75D6-43A8-B4D7-518D992EF85C}" dt="2022-02-16T23:19:58.775" v="405"/>
          <ac:grpSpMkLst>
            <pc:docMk/>
            <pc:sldMk cId="1224660643" sldId="263"/>
            <ac:grpSpMk id="51" creationId="{8DC43237-1A7D-4B7A-B886-AD2F4F2FD69E}"/>
          </ac:grpSpMkLst>
        </pc:grpChg>
        <pc:grpChg chg="del mod">
          <ac:chgData name="Jack Rodoni" userId="dbd3554b1427f7cb" providerId="LiveId" clId="{C77918C9-75D6-43A8-B4D7-518D992EF85C}" dt="2022-02-16T23:20:05.563" v="416"/>
          <ac:grpSpMkLst>
            <pc:docMk/>
            <pc:sldMk cId="1224660643" sldId="263"/>
            <ac:grpSpMk id="65" creationId="{47E09546-4112-484E-8AB8-17790AD58B7D}"/>
          </ac:grpSpMkLst>
        </pc:grpChg>
        <pc:grpChg chg="del mod">
          <ac:chgData name="Jack Rodoni" userId="dbd3554b1427f7cb" providerId="LiveId" clId="{C77918C9-75D6-43A8-B4D7-518D992EF85C}" dt="2022-02-16T23:21:02.674" v="477"/>
          <ac:grpSpMkLst>
            <pc:docMk/>
            <pc:sldMk cId="1224660643" sldId="263"/>
            <ac:grpSpMk id="76" creationId="{CF226BC0-A7E2-40F9-BC1A-8AA51FABD877}"/>
          </ac:grpSpMkLst>
        </pc:grpChg>
        <pc:grpChg chg="del mod">
          <ac:chgData name="Jack Rodoni" userId="dbd3554b1427f7cb" providerId="LiveId" clId="{C77918C9-75D6-43A8-B4D7-518D992EF85C}" dt="2022-02-16T23:20:31.327" v="439"/>
          <ac:grpSpMkLst>
            <pc:docMk/>
            <pc:sldMk cId="1224660643" sldId="263"/>
            <ac:grpSpMk id="97" creationId="{5FCBFCF6-2BA4-4840-A8D2-951FDA052B01}"/>
          </ac:grpSpMkLst>
        </pc:grpChg>
        <pc:grpChg chg="del mod">
          <ac:chgData name="Jack Rodoni" userId="dbd3554b1427f7cb" providerId="LiveId" clId="{C77918C9-75D6-43A8-B4D7-518D992EF85C}" dt="2022-02-16T23:20:32.273" v="441"/>
          <ac:grpSpMkLst>
            <pc:docMk/>
            <pc:sldMk cId="1224660643" sldId="263"/>
            <ac:grpSpMk id="99" creationId="{4DB3A596-FC50-4619-97DF-AA20D31DD8E7}"/>
          </ac:grpSpMkLst>
        </pc:grpChg>
        <pc:grpChg chg="del mod">
          <ac:chgData name="Jack Rodoni" userId="dbd3554b1427f7cb" providerId="LiveId" clId="{C77918C9-75D6-43A8-B4D7-518D992EF85C}" dt="2022-02-16T23:20:38.583" v="449"/>
          <ac:grpSpMkLst>
            <pc:docMk/>
            <pc:sldMk cId="1224660643" sldId="263"/>
            <ac:grpSpMk id="101" creationId="{DB2BA69D-1692-4F46-BB2E-C67DA673CA98}"/>
          </ac:grpSpMkLst>
        </pc:grpChg>
        <pc:grpChg chg="del mod">
          <ac:chgData name="Jack Rodoni" userId="dbd3554b1427f7cb" providerId="LiveId" clId="{C77918C9-75D6-43A8-B4D7-518D992EF85C}" dt="2022-02-16T23:20:42.290" v="456"/>
          <ac:grpSpMkLst>
            <pc:docMk/>
            <pc:sldMk cId="1224660643" sldId="263"/>
            <ac:grpSpMk id="109" creationId="{7DE6D733-C9D7-42DC-963E-C05E84466D63}"/>
          </ac:grpSpMkLst>
        </pc:grpChg>
        <pc:grpChg chg="del mod">
          <ac:chgData name="Jack Rodoni" userId="dbd3554b1427f7cb" providerId="LiveId" clId="{C77918C9-75D6-43A8-B4D7-518D992EF85C}" dt="2022-02-16T23:20:58.570" v="472"/>
          <ac:grpSpMkLst>
            <pc:docMk/>
            <pc:sldMk cId="1224660643" sldId="263"/>
            <ac:grpSpMk id="110" creationId="{2BBF8252-973F-47BD-83B6-01B660A6EC0B}"/>
          </ac:grpSpMkLst>
        </pc:grpChg>
        <pc:grpChg chg="del mod">
          <ac:chgData name="Jack Rodoni" userId="dbd3554b1427f7cb" providerId="LiveId" clId="{C77918C9-75D6-43A8-B4D7-518D992EF85C}" dt="2022-02-16T23:20:44.569" v="459"/>
          <ac:grpSpMkLst>
            <pc:docMk/>
            <pc:sldMk cId="1224660643" sldId="263"/>
            <ac:grpSpMk id="117" creationId="{2D496E65-7168-4910-89A7-B339B151892A}"/>
          </ac:grpSpMkLst>
        </pc:grpChg>
        <pc:grpChg chg="del mod">
          <ac:chgData name="Jack Rodoni" userId="dbd3554b1427f7cb" providerId="LiveId" clId="{C77918C9-75D6-43A8-B4D7-518D992EF85C}" dt="2022-02-16T23:21:02.674" v="477"/>
          <ac:grpSpMkLst>
            <pc:docMk/>
            <pc:sldMk cId="1224660643" sldId="263"/>
            <ac:grpSpMk id="120" creationId="{F93DCBD2-298D-4BE0-B077-B653D85D8405}"/>
          </ac:grpSpMkLst>
        </pc:grpChg>
        <pc:grpChg chg="del mod">
          <ac:chgData name="Jack Rodoni" userId="dbd3554b1427f7cb" providerId="LiveId" clId="{C77918C9-75D6-43A8-B4D7-518D992EF85C}" dt="2022-02-16T23:20:52.160" v="469"/>
          <ac:grpSpMkLst>
            <pc:docMk/>
            <pc:sldMk cId="1224660643" sldId="263"/>
            <ac:grpSpMk id="126" creationId="{7537775D-E644-4A19-9D0A-7ED0554C6F6E}"/>
          </ac:grpSpMkLst>
        </pc:grpChg>
        <pc:grpChg chg="del mod">
          <ac:chgData name="Jack Rodoni" userId="dbd3554b1427f7cb" providerId="LiveId" clId="{C77918C9-75D6-43A8-B4D7-518D992EF85C}" dt="2022-02-16T23:21:02.674" v="477"/>
          <ac:grpSpMkLst>
            <pc:docMk/>
            <pc:sldMk cId="1224660643" sldId="263"/>
            <ac:grpSpMk id="128" creationId="{9E63848A-82CB-40C8-A804-A675ED02C83C}"/>
          </ac:grpSpMkLst>
        </pc:grpChg>
        <pc:grpChg chg="del mod">
          <ac:chgData name="Jack Rodoni" userId="dbd3554b1427f7cb" providerId="LiveId" clId="{C77918C9-75D6-43A8-B4D7-518D992EF85C}" dt="2022-02-16T23:21:04.442" v="479"/>
          <ac:grpSpMkLst>
            <pc:docMk/>
            <pc:sldMk cId="1224660643" sldId="263"/>
            <ac:grpSpMk id="133" creationId="{5CC59E0E-B88C-4B45-9FE6-F04E00995721}"/>
          </ac:grpSpMkLst>
        </pc:grpChg>
        <pc:grpChg chg="del mod">
          <ac:chgData name="Jack Rodoni" userId="dbd3554b1427f7cb" providerId="LiveId" clId="{C77918C9-75D6-43A8-B4D7-518D992EF85C}" dt="2022-02-16T23:21:16.536" v="490"/>
          <ac:grpSpMkLst>
            <pc:docMk/>
            <pc:sldMk cId="1224660643" sldId="263"/>
            <ac:grpSpMk id="135" creationId="{052C969A-D91D-4261-BEC2-F88E3EF5B6A8}"/>
          </ac:grpSpMkLst>
        </pc:grpChg>
        <pc:grpChg chg="del mod">
          <ac:chgData name="Jack Rodoni" userId="dbd3554b1427f7cb" providerId="LiveId" clId="{C77918C9-75D6-43A8-B4D7-518D992EF85C}" dt="2022-02-16T23:21:16.536" v="490"/>
          <ac:grpSpMkLst>
            <pc:docMk/>
            <pc:sldMk cId="1224660643" sldId="263"/>
            <ac:grpSpMk id="144" creationId="{8B7370F5-0359-44D1-9F3C-FB77D6BE3AB1}"/>
          </ac:grpSpMkLst>
        </pc:grpChg>
        <pc:grpChg chg="del mod">
          <ac:chgData name="Jack Rodoni" userId="dbd3554b1427f7cb" providerId="LiveId" clId="{C77918C9-75D6-43A8-B4D7-518D992EF85C}" dt="2022-02-16T23:21:20.146" v="496"/>
          <ac:grpSpMkLst>
            <pc:docMk/>
            <pc:sldMk cId="1224660643" sldId="263"/>
            <ac:grpSpMk id="146" creationId="{F7F3E84C-6E8F-468F-A10C-4846E49BCAA3}"/>
          </ac:grpSpMkLst>
        </pc:grpChg>
        <pc:grpChg chg="del mod">
          <ac:chgData name="Jack Rodoni" userId="dbd3554b1427f7cb" providerId="LiveId" clId="{C77918C9-75D6-43A8-B4D7-518D992EF85C}" dt="2022-02-16T23:21:39.248" v="510"/>
          <ac:grpSpMkLst>
            <pc:docMk/>
            <pc:sldMk cId="1224660643" sldId="263"/>
            <ac:grpSpMk id="152" creationId="{9650FE2A-F0F5-4E85-9504-75CDDA0A8085}"/>
          </ac:grpSpMkLst>
        </pc:grpChg>
        <pc:grpChg chg="del mod">
          <ac:chgData name="Jack Rodoni" userId="dbd3554b1427f7cb" providerId="LiveId" clId="{C77918C9-75D6-43A8-B4D7-518D992EF85C}" dt="2022-02-16T23:21:39.248" v="510"/>
          <ac:grpSpMkLst>
            <pc:docMk/>
            <pc:sldMk cId="1224660643" sldId="263"/>
            <ac:grpSpMk id="156" creationId="{66E6173D-E045-4C27-AA50-F686FB59FDD4}"/>
          </ac:grpSpMkLst>
        </pc:grpChg>
        <pc:grpChg chg="del mod">
          <ac:chgData name="Jack Rodoni" userId="dbd3554b1427f7cb" providerId="LiveId" clId="{C77918C9-75D6-43A8-B4D7-518D992EF85C}" dt="2022-02-16T23:21:55.881" v="518"/>
          <ac:grpSpMkLst>
            <pc:docMk/>
            <pc:sldMk cId="1224660643" sldId="263"/>
            <ac:grpSpMk id="159" creationId="{F6208E08-0C32-4EA3-BE7B-127A78BE7ADD}"/>
          </ac:grpSpMkLst>
        </pc:grpChg>
        <pc:grpChg chg="mod">
          <ac:chgData name="Jack Rodoni" userId="dbd3554b1427f7cb" providerId="LiveId" clId="{C77918C9-75D6-43A8-B4D7-518D992EF85C}" dt="2022-02-16T23:21:48.015" v="513"/>
          <ac:grpSpMkLst>
            <pc:docMk/>
            <pc:sldMk cId="1224660643" sldId="263"/>
            <ac:grpSpMk id="162" creationId="{F5D4E65C-38EC-4F19-AC20-48028029B90C}"/>
          </ac:grpSpMkLst>
        </pc:grpChg>
        <pc:grpChg chg="del mod">
          <ac:chgData name="Jack Rodoni" userId="dbd3554b1427f7cb" providerId="LiveId" clId="{C77918C9-75D6-43A8-B4D7-518D992EF85C}" dt="2022-02-16T23:22:34.140" v="567"/>
          <ac:grpSpMkLst>
            <pc:docMk/>
            <pc:sldMk cId="1224660643" sldId="263"/>
            <ac:grpSpMk id="167" creationId="{9C01EDEF-9A7A-4BE0-B451-CF1D98F538E1}"/>
          </ac:grpSpMkLst>
        </pc:grpChg>
        <pc:grpChg chg="del mod">
          <ac:chgData name="Jack Rodoni" userId="dbd3554b1427f7cb" providerId="LiveId" clId="{C77918C9-75D6-43A8-B4D7-518D992EF85C}" dt="2022-02-16T23:22:13.018" v="558"/>
          <ac:grpSpMkLst>
            <pc:docMk/>
            <pc:sldMk cId="1224660643" sldId="263"/>
            <ac:grpSpMk id="189" creationId="{B3A234D7-51A2-4970-80A7-F8D8F1EA988D}"/>
          </ac:grpSpMkLst>
        </pc:grpChg>
        <pc:grpChg chg="del mod">
          <ac:chgData name="Jack Rodoni" userId="dbd3554b1427f7cb" providerId="LiveId" clId="{C77918C9-75D6-43A8-B4D7-518D992EF85C}" dt="2022-02-16T23:22:34.140" v="567"/>
          <ac:grpSpMkLst>
            <pc:docMk/>
            <pc:sldMk cId="1224660643" sldId="263"/>
            <ac:grpSpMk id="207" creationId="{AFB0DF14-B983-470E-AF0E-9DB550A724C4}"/>
          </ac:grpSpMkLst>
        </pc:grpChg>
        <pc:grpChg chg="del mod">
          <ac:chgData name="Jack Rodoni" userId="dbd3554b1427f7cb" providerId="LiveId" clId="{C77918C9-75D6-43A8-B4D7-518D992EF85C}" dt="2022-02-16T23:22:34.140" v="567"/>
          <ac:grpSpMkLst>
            <pc:docMk/>
            <pc:sldMk cId="1224660643" sldId="263"/>
            <ac:grpSpMk id="208" creationId="{97EC6CEE-9917-482E-94AF-996B32CF2C2A}"/>
          </ac:grpSpMkLst>
        </pc:grpChg>
        <pc:grpChg chg="del mod">
          <ac:chgData name="Jack Rodoni" userId="dbd3554b1427f7cb" providerId="LiveId" clId="{C77918C9-75D6-43A8-B4D7-518D992EF85C}" dt="2022-02-16T23:22:34.140" v="567"/>
          <ac:grpSpMkLst>
            <pc:docMk/>
            <pc:sldMk cId="1224660643" sldId="263"/>
            <ac:grpSpMk id="211" creationId="{F1073AC2-1955-4764-A790-C1487AC1B2A6}"/>
          </ac:grpSpMkLst>
        </pc:grpChg>
        <pc:grpChg chg="del mod">
          <ac:chgData name="Jack Rodoni" userId="dbd3554b1427f7cb" providerId="LiveId" clId="{C77918C9-75D6-43A8-B4D7-518D992EF85C}" dt="2022-02-16T23:22:59.924" v="587"/>
          <ac:grpSpMkLst>
            <pc:docMk/>
            <pc:sldMk cId="1224660643" sldId="263"/>
            <ac:grpSpMk id="216" creationId="{2D5D4943-65C4-46F9-BDB3-B316DE625510}"/>
          </ac:grpSpMkLst>
        </pc:grpChg>
        <pc:grpChg chg="del mod">
          <ac:chgData name="Jack Rodoni" userId="dbd3554b1427f7cb" providerId="LiveId" clId="{C77918C9-75D6-43A8-B4D7-518D992EF85C}" dt="2022-02-16T23:22:40.265" v="573"/>
          <ac:grpSpMkLst>
            <pc:docMk/>
            <pc:sldMk cId="1224660643" sldId="263"/>
            <ac:grpSpMk id="219" creationId="{359BCB97-54ED-4A58-BA20-1480AEE35196}"/>
          </ac:grpSpMkLst>
        </pc:grpChg>
        <pc:grpChg chg="del mod">
          <ac:chgData name="Jack Rodoni" userId="dbd3554b1427f7cb" providerId="LiveId" clId="{C77918C9-75D6-43A8-B4D7-518D992EF85C}" dt="2022-02-16T23:22:45.647" v="582"/>
          <ac:grpSpMkLst>
            <pc:docMk/>
            <pc:sldMk cId="1224660643" sldId="263"/>
            <ac:grpSpMk id="222" creationId="{736EDCEA-08D0-46CF-99F7-DECABC72AD80}"/>
          </ac:grpSpMkLst>
        </pc:grpChg>
        <pc:grpChg chg="del mod">
          <ac:chgData name="Jack Rodoni" userId="dbd3554b1427f7cb" providerId="LiveId" clId="{C77918C9-75D6-43A8-B4D7-518D992EF85C}" dt="2022-02-16T23:22:46.869" v="584"/>
          <ac:grpSpMkLst>
            <pc:docMk/>
            <pc:sldMk cId="1224660643" sldId="263"/>
            <ac:grpSpMk id="231" creationId="{D6717DCE-C27C-4878-90E4-E7AF5B90554A}"/>
          </ac:grpSpMkLst>
        </pc:grpChg>
        <pc:grpChg chg="del mod">
          <ac:chgData name="Jack Rodoni" userId="dbd3554b1427f7cb" providerId="LiveId" clId="{C77918C9-75D6-43A8-B4D7-518D992EF85C}" dt="2022-02-16T23:23:06.893" v="594"/>
          <ac:grpSpMkLst>
            <pc:docMk/>
            <pc:sldMk cId="1224660643" sldId="263"/>
            <ac:grpSpMk id="233" creationId="{F4E58EB5-9E92-48BA-98D4-BC74BEA969BA}"/>
          </ac:grpSpMkLst>
        </pc:grpChg>
        <pc:grpChg chg="mod">
          <ac:chgData name="Jack Rodoni" userId="dbd3554b1427f7cb" providerId="LiveId" clId="{C77918C9-75D6-43A8-B4D7-518D992EF85C}" dt="2022-02-16T23:22:59.924" v="587"/>
          <ac:grpSpMkLst>
            <pc:docMk/>
            <pc:sldMk cId="1224660643" sldId="263"/>
            <ac:grpSpMk id="236" creationId="{8AB448EE-9A01-49E0-851B-AAE902585731}"/>
          </ac:grpSpMkLst>
        </pc:grpChg>
        <pc:grpChg chg="del mod">
          <ac:chgData name="Jack Rodoni" userId="dbd3554b1427f7cb" providerId="LiveId" clId="{C77918C9-75D6-43A8-B4D7-518D992EF85C}" dt="2022-02-16T23:23:11.903" v="599"/>
          <ac:grpSpMkLst>
            <pc:docMk/>
            <pc:sldMk cId="1224660643" sldId="263"/>
            <ac:grpSpMk id="239" creationId="{C48F7495-CFD8-4DCF-9C42-158691320CAF}"/>
          </ac:grpSpMkLst>
        </pc:grpChg>
        <pc:grpChg chg="del mod">
          <ac:chgData name="Jack Rodoni" userId="dbd3554b1427f7cb" providerId="LiveId" clId="{C77918C9-75D6-43A8-B4D7-518D992EF85C}" dt="2022-02-16T23:23:18.900" v="610"/>
          <ac:grpSpMkLst>
            <pc:docMk/>
            <pc:sldMk cId="1224660643" sldId="263"/>
            <ac:grpSpMk id="242" creationId="{711C506F-31FF-47C5-9E3D-CE302A843CFF}"/>
          </ac:grpSpMkLst>
        </pc:grpChg>
        <pc:grpChg chg="del mod">
          <ac:chgData name="Jack Rodoni" userId="dbd3554b1427f7cb" providerId="LiveId" clId="{C77918C9-75D6-43A8-B4D7-518D992EF85C}" dt="2022-02-16T23:23:18.900" v="610"/>
          <ac:grpSpMkLst>
            <pc:docMk/>
            <pc:sldMk cId="1224660643" sldId="263"/>
            <ac:grpSpMk id="253" creationId="{B0838CF3-B9FC-4D3B-B2C7-B8B14A345E71}"/>
          </ac:grpSpMkLst>
        </pc:grpChg>
        <pc:grpChg chg="del mod">
          <ac:chgData name="Jack Rodoni" userId="dbd3554b1427f7cb" providerId="LiveId" clId="{C77918C9-75D6-43A8-B4D7-518D992EF85C}" dt="2022-02-16T23:23:33.744" v="632"/>
          <ac:grpSpMkLst>
            <pc:docMk/>
            <pc:sldMk cId="1224660643" sldId="263"/>
            <ac:grpSpMk id="254" creationId="{D7A6E94E-8F70-4CFA-8FB4-87BA7E44B1B9}"/>
          </ac:grpSpMkLst>
        </pc:grpChg>
        <pc:grpChg chg="mod">
          <ac:chgData name="Jack Rodoni" userId="dbd3554b1427f7cb" providerId="LiveId" clId="{C77918C9-75D6-43A8-B4D7-518D992EF85C}" dt="2022-02-16T23:23:28.826" v="630"/>
          <ac:grpSpMkLst>
            <pc:docMk/>
            <pc:sldMk cId="1224660643" sldId="263"/>
            <ac:grpSpMk id="268" creationId="{A55A6FE5-05AA-4180-9B7C-37BDA086F00A}"/>
          </ac:grpSpMkLst>
        </pc:grpChg>
        <pc:grpChg chg="mod">
          <ac:chgData name="Jack Rodoni" userId="dbd3554b1427f7cb" providerId="LiveId" clId="{C77918C9-75D6-43A8-B4D7-518D992EF85C}" dt="2022-02-16T23:23:33.744" v="632"/>
          <ac:grpSpMkLst>
            <pc:docMk/>
            <pc:sldMk cId="1224660643" sldId="263"/>
            <ac:grpSpMk id="270" creationId="{4DEFEDD6-7D7D-42F9-8F31-699A9E4AE04D}"/>
          </ac:grpSpMkLst>
        </pc:grpChg>
        <pc:grpChg chg="del mod">
          <ac:chgData name="Jack Rodoni" userId="dbd3554b1427f7cb" providerId="LiveId" clId="{C77918C9-75D6-43A8-B4D7-518D992EF85C}" dt="2022-02-16T23:24:21.596" v="649"/>
          <ac:grpSpMkLst>
            <pc:docMk/>
            <pc:sldMk cId="1224660643" sldId="263"/>
            <ac:grpSpMk id="273" creationId="{26DF6847-4DBD-4E6A-AA97-1A24B492BA1D}"/>
          </ac:grpSpMkLst>
        </pc:grpChg>
        <pc:grpChg chg="del mod">
          <ac:chgData name="Jack Rodoni" userId="dbd3554b1427f7cb" providerId="LiveId" clId="{C77918C9-75D6-43A8-B4D7-518D992EF85C}" dt="2022-02-16T23:24:21.596" v="649"/>
          <ac:grpSpMkLst>
            <pc:docMk/>
            <pc:sldMk cId="1224660643" sldId="263"/>
            <ac:grpSpMk id="285" creationId="{28FBCFF9-3D3F-458B-96D4-2E78169DF81F}"/>
          </ac:grpSpMkLst>
        </pc:grpChg>
        <pc:grpChg chg="del mod">
          <ac:chgData name="Jack Rodoni" userId="dbd3554b1427f7cb" providerId="LiveId" clId="{C77918C9-75D6-43A8-B4D7-518D992EF85C}" dt="2022-02-16T23:24:23.422" v="654"/>
          <ac:grpSpMkLst>
            <pc:docMk/>
            <pc:sldMk cId="1224660643" sldId="263"/>
            <ac:grpSpMk id="287" creationId="{AF415BEF-3BE8-4F7C-BBC0-36404FBCA44D}"/>
          </ac:grpSpMkLst>
        </pc:grpChg>
        <pc:grpChg chg="del mod">
          <ac:chgData name="Jack Rodoni" userId="dbd3554b1427f7cb" providerId="LiveId" clId="{C77918C9-75D6-43A8-B4D7-518D992EF85C}" dt="2022-02-16T23:24:25.593" v="656"/>
          <ac:grpSpMkLst>
            <pc:docMk/>
            <pc:sldMk cId="1224660643" sldId="263"/>
            <ac:grpSpMk id="292" creationId="{A9E93AFE-56EB-48F2-8794-87B490BA2039}"/>
          </ac:grpSpMkLst>
        </pc:grpChg>
        <pc:grpChg chg="del mod">
          <ac:chgData name="Jack Rodoni" userId="dbd3554b1427f7cb" providerId="LiveId" clId="{C77918C9-75D6-43A8-B4D7-518D992EF85C}" dt="2022-02-16T23:24:30.450" v="665"/>
          <ac:grpSpMkLst>
            <pc:docMk/>
            <pc:sldMk cId="1224660643" sldId="263"/>
            <ac:grpSpMk id="294" creationId="{3540BA67-43DD-4DE0-9F63-E5F87CDF16A3}"/>
          </ac:grpSpMkLst>
        </pc:grpChg>
        <pc:grpChg chg="mod">
          <ac:chgData name="Jack Rodoni" userId="dbd3554b1427f7cb" providerId="LiveId" clId="{C77918C9-75D6-43A8-B4D7-518D992EF85C}" dt="2022-02-16T23:24:30.450" v="665"/>
          <ac:grpSpMkLst>
            <pc:docMk/>
            <pc:sldMk cId="1224660643" sldId="263"/>
            <ac:grpSpMk id="303" creationId="{C1DA1448-F2E1-406F-A880-4D07B9BF7C15}"/>
          </ac:grpSpMkLst>
        </pc:grpChg>
        <pc:grpChg chg="del mod">
          <ac:chgData name="Jack Rodoni" userId="dbd3554b1427f7cb" providerId="LiveId" clId="{C77918C9-75D6-43A8-B4D7-518D992EF85C}" dt="2022-02-16T23:24:38.482" v="679"/>
          <ac:grpSpMkLst>
            <pc:docMk/>
            <pc:sldMk cId="1224660643" sldId="263"/>
            <ac:grpSpMk id="309" creationId="{2F020F40-59A7-40EC-879D-2F468EC5A664}"/>
          </ac:grpSpMkLst>
        </pc:grpChg>
        <pc:grpChg chg="del mod">
          <ac:chgData name="Jack Rodoni" userId="dbd3554b1427f7cb" providerId="LiveId" clId="{C77918C9-75D6-43A8-B4D7-518D992EF85C}" dt="2022-02-16T23:24:50.678" v="698"/>
          <ac:grpSpMkLst>
            <pc:docMk/>
            <pc:sldMk cId="1224660643" sldId="263"/>
            <ac:grpSpMk id="310" creationId="{97B07EDE-200C-4ED6-A868-997EA1DC82DD}"/>
          </ac:grpSpMkLst>
        </pc:grpChg>
        <pc:grpChg chg="del mod">
          <ac:chgData name="Jack Rodoni" userId="dbd3554b1427f7cb" providerId="LiveId" clId="{C77918C9-75D6-43A8-B4D7-518D992EF85C}" dt="2022-02-16T23:24:38.483" v="681"/>
          <ac:grpSpMkLst>
            <pc:docMk/>
            <pc:sldMk cId="1224660643" sldId="263"/>
            <ac:grpSpMk id="315" creationId="{09B76196-8610-40FB-895E-E36B010F37B3}"/>
          </ac:grpSpMkLst>
        </pc:grpChg>
        <pc:grpChg chg="del mod">
          <ac:chgData name="Jack Rodoni" userId="dbd3554b1427f7cb" providerId="LiveId" clId="{C77918C9-75D6-43A8-B4D7-518D992EF85C}" dt="2022-02-16T23:24:50.678" v="698"/>
          <ac:grpSpMkLst>
            <pc:docMk/>
            <pc:sldMk cId="1224660643" sldId="263"/>
            <ac:grpSpMk id="323" creationId="{46A94EDC-E362-4699-9328-F5AEE909D5AB}"/>
          </ac:grpSpMkLst>
        </pc:grpChg>
        <pc:grpChg chg="del mod">
          <ac:chgData name="Jack Rodoni" userId="dbd3554b1427f7cb" providerId="LiveId" clId="{C77918C9-75D6-43A8-B4D7-518D992EF85C}" dt="2022-02-16T23:24:53.814" v="703"/>
          <ac:grpSpMkLst>
            <pc:docMk/>
            <pc:sldMk cId="1224660643" sldId="263"/>
            <ac:grpSpMk id="330" creationId="{3AF84F51-4EB9-439F-98AF-7A07D014CEB9}"/>
          </ac:grpSpMkLst>
        </pc:grpChg>
        <pc:grpChg chg="del mod">
          <ac:chgData name="Jack Rodoni" userId="dbd3554b1427f7cb" providerId="LiveId" clId="{C77918C9-75D6-43A8-B4D7-518D992EF85C}" dt="2022-02-16T23:25:02.559" v="712"/>
          <ac:grpSpMkLst>
            <pc:docMk/>
            <pc:sldMk cId="1224660643" sldId="263"/>
            <ac:grpSpMk id="335" creationId="{DD7975EA-654C-461C-8138-C604E350B0CC}"/>
          </ac:grpSpMkLst>
        </pc:grpChg>
        <pc:grpChg chg="mod">
          <ac:chgData name="Jack Rodoni" userId="dbd3554b1427f7cb" providerId="LiveId" clId="{C77918C9-75D6-43A8-B4D7-518D992EF85C}" dt="2022-02-16T23:25:02.559" v="712"/>
          <ac:grpSpMkLst>
            <pc:docMk/>
            <pc:sldMk cId="1224660643" sldId="263"/>
            <ac:grpSpMk id="344" creationId="{1D040161-F5FF-416C-BA0C-B8DE2FB25361}"/>
          </ac:grpSpMkLst>
        </pc:grpChg>
        <pc:grpChg chg="del mod">
          <ac:chgData name="Jack Rodoni" userId="dbd3554b1427f7cb" providerId="LiveId" clId="{C77918C9-75D6-43A8-B4D7-518D992EF85C}" dt="2022-02-16T23:25:15.788" v="736"/>
          <ac:grpSpMkLst>
            <pc:docMk/>
            <pc:sldMk cId="1224660643" sldId="263"/>
            <ac:grpSpMk id="354" creationId="{FC51F7CC-BCE0-4E84-9C0C-BBDA986568EA}"/>
          </ac:grpSpMkLst>
        </pc:grpChg>
        <pc:grpChg chg="mod">
          <ac:chgData name="Jack Rodoni" userId="dbd3554b1427f7cb" providerId="LiveId" clId="{C77918C9-75D6-43A8-B4D7-518D992EF85C}" dt="2022-02-16T23:25:15.788" v="736"/>
          <ac:grpSpMkLst>
            <pc:docMk/>
            <pc:sldMk cId="1224660643" sldId="263"/>
            <ac:grpSpMk id="368" creationId="{99EFE34B-E410-4321-A584-82239F915D31}"/>
          </ac:grpSpMkLst>
        </pc:grpChg>
        <pc:inkChg chg="add del mod">
          <ac:chgData name="Jack Rodoni" userId="dbd3554b1427f7cb" providerId="LiveId" clId="{C77918C9-75D6-43A8-B4D7-518D992EF85C}" dt="2022-02-16T23:19:27.888" v="360"/>
          <ac:inkMkLst>
            <pc:docMk/>
            <pc:sldMk cId="1224660643" sldId="263"/>
            <ac:inkMk id="4" creationId="{FD2873C3-025C-44F6-B052-BB380BDF4DC4}"/>
          </ac:inkMkLst>
        </pc:inkChg>
        <pc:inkChg chg="add del mod">
          <ac:chgData name="Jack Rodoni" userId="dbd3554b1427f7cb" providerId="LiveId" clId="{C77918C9-75D6-43A8-B4D7-518D992EF85C}" dt="2022-02-16T23:19:27.882" v="345"/>
          <ac:inkMkLst>
            <pc:docMk/>
            <pc:sldMk cId="1224660643" sldId="263"/>
            <ac:inkMk id="5" creationId="{64349A99-B86E-41D8-9FFA-EE03BC4ECBCD}"/>
          </ac:inkMkLst>
        </pc:inkChg>
        <pc:inkChg chg="add del mod">
          <ac:chgData name="Jack Rodoni" userId="dbd3554b1427f7cb" providerId="LiveId" clId="{C77918C9-75D6-43A8-B4D7-518D992EF85C}" dt="2022-02-16T23:19:27.885" v="350"/>
          <ac:inkMkLst>
            <pc:docMk/>
            <pc:sldMk cId="1224660643" sldId="263"/>
            <ac:inkMk id="8" creationId="{2104E9C0-A01D-4DD3-B940-0CFB2D4091AD}"/>
          </ac:inkMkLst>
        </pc:inkChg>
        <pc:inkChg chg="add del mod">
          <ac:chgData name="Jack Rodoni" userId="dbd3554b1427f7cb" providerId="LiveId" clId="{C77918C9-75D6-43A8-B4D7-518D992EF85C}" dt="2022-02-16T23:19:27.887" v="357"/>
          <ac:inkMkLst>
            <pc:docMk/>
            <pc:sldMk cId="1224660643" sldId="263"/>
            <ac:inkMk id="9" creationId="{D74C6EBA-5D17-40CB-812F-FB786A82747E}"/>
          </ac:inkMkLst>
        </pc:inkChg>
        <pc:inkChg chg="add del mod">
          <ac:chgData name="Jack Rodoni" userId="dbd3554b1427f7cb" providerId="LiveId" clId="{C77918C9-75D6-43A8-B4D7-518D992EF85C}" dt="2022-02-16T23:19:27.887" v="359"/>
          <ac:inkMkLst>
            <pc:docMk/>
            <pc:sldMk cId="1224660643" sldId="263"/>
            <ac:inkMk id="10" creationId="{7DDE16EC-921A-413F-B23E-34EA9D0BA46A}"/>
          </ac:inkMkLst>
        </pc:inkChg>
        <pc:inkChg chg="add del mod">
          <ac:chgData name="Jack Rodoni" userId="dbd3554b1427f7cb" providerId="LiveId" clId="{C77918C9-75D6-43A8-B4D7-518D992EF85C}" dt="2022-02-16T23:19:27.888" v="361"/>
          <ac:inkMkLst>
            <pc:docMk/>
            <pc:sldMk cId="1224660643" sldId="263"/>
            <ac:inkMk id="11" creationId="{785F4898-C32D-47D6-B6B1-EEEB6C467426}"/>
          </ac:inkMkLst>
        </pc:inkChg>
        <pc:inkChg chg="add del mod">
          <ac:chgData name="Jack Rodoni" userId="dbd3554b1427f7cb" providerId="LiveId" clId="{C77918C9-75D6-43A8-B4D7-518D992EF85C}" dt="2022-02-16T23:19:27.885" v="352"/>
          <ac:inkMkLst>
            <pc:docMk/>
            <pc:sldMk cId="1224660643" sldId="263"/>
            <ac:inkMk id="12" creationId="{768E3130-071D-4832-B998-EBEA111C39E6}"/>
          </ac:inkMkLst>
        </pc:inkChg>
        <pc:inkChg chg="add del mod">
          <ac:chgData name="Jack Rodoni" userId="dbd3554b1427f7cb" providerId="LiveId" clId="{C77918C9-75D6-43A8-B4D7-518D992EF85C}" dt="2022-02-16T23:19:27.886" v="354"/>
          <ac:inkMkLst>
            <pc:docMk/>
            <pc:sldMk cId="1224660643" sldId="263"/>
            <ac:inkMk id="13" creationId="{4BF6FD84-F9F6-404E-94BB-13B9195D638E}"/>
          </ac:inkMkLst>
        </pc:inkChg>
        <pc:inkChg chg="add del mod">
          <ac:chgData name="Jack Rodoni" userId="dbd3554b1427f7cb" providerId="LiveId" clId="{C77918C9-75D6-43A8-B4D7-518D992EF85C}" dt="2022-02-16T23:19:27.882" v="346"/>
          <ac:inkMkLst>
            <pc:docMk/>
            <pc:sldMk cId="1224660643" sldId="263"/>
            <ac:inkMk id="14" creationId="{CA409CD4-AB95-4C25-8ABD-5BD65D055E33}"/>
          </ac:inkMkLst>
        </pc:inkChg>
        <pc:inkChg chg="add del mod">
          <ac:chgData name="Jack Rodoni" userId="dbd3554b1427f7cb" providerId="LiveId" clId="{C77918C9-75D6-43A8-B4D7-518D992EF85C}" dt="2022-02-16T23:19:27.887" v="356"/>
          <ac:inkMkLst>
            <pc:docMk/>
            <pc:sldMk cId="1224660643" sldId="263"/>
            <ac:inkMk id="15" creationId="{AC408DB2-508F-4546-A960-DB51BDB32AFE}"/>
          </ac:inkMkLst>
        </pc:inkChg>
        <pc:inkChg chg="add del mod">
          <ac:chgData name="Jack Rodoni" userId="dbd3554b1427f7cb" providerId="LiveId" clId="{C77918C9-75D6-43A8-B4D7-518D992EF85C}" dt="2022-02-16T23:19:27.883" v="348"/>
          <ac:inkMkLst>
            <pc:docMk/>
            <pc:sldMk cId="1224660643" sldId="263"/>
            <ac:inkMk id="16" creationId="{9C56C35D-6AD9-4CA2-A715-D38A74A83188}"/>
          </ac:inkMkLst>
        </pc:inkChg>
        <pc:inkChg chg="add del mod">
          <ac:chgData name="Jack Rodoni" userId="dbd3554b1427f7cb" providerId="LiveId" clId="{C77918C9-75D6-43A8-B4D7-518D992EF85C}" dt="2022-02-16T23:19:27.887" v="358"/>
          <ac:inkMkLst>
            <pc:docMk/>
            <pc:sldMk cId="1224660643" sldId="263"/>
            <ac:inkMk id="17" creationId="{8C3CB2A9-B8B1-4239-92AD-1B290EBAAEC3}"/>
          </ac:inkMkLst>
        </pc:inkChg>
        <pc:inkChg chg="add del mod">
          <ac:chgData name="Jack Rodoni" userId="dbd3554b1427f7cb" providerId="LiveId" clId="{C77918C9-75D6-43A8-B4D7-518D992EF85C}" dt="2022-02-16T23:19:27.885" v="351"/>
          <ac:inkMkLst>
            <pc:docMk/>
            <pc:sldMk cId="1224660643" sldId="263"/>
            <ac:inkMk id="18" creationId="{44166D08-0956-4C38-BFFF-4975E9725F5B}"/>
          </ac:inkMkLst>
        </pc:inkChg>
        <pc:inkChg chg="add del mod">
          <ac:chgData name="Jack Rodoni" userId="dbd3554b1427f7cb" providerId="LiveId" clId="{C77918C9-75D6-43A8-B4D7-518D992EF85C}" dt="2022-02-16T23:19:27.886" v="353"/>
          <ac:inkMkLst>
            <pc:docMk/>
            <pc:sldMk cId="1224660643" sldId="263"/>
            <ac:inkMk id="19" creationId="{9B9234D3-75FF-4B62-A936-D52E07EEF322}"/>
          </ac:inkMkLst>
        </pc:inkChg>
        <pc:inkChg chg="add del mod">
          <ac:chgData name="Jack Rodoni" userId="dbd3554b1427f7cb" providerId="LiveId" clId="{C77918C9-75D6-43A8-B4D7-518D992EF85C}" dt="2022-02-16T23:19:27.881" v="344"/>
          <ac:inkMkLst>
            <pc:docMk/>
            <pc:sldMk cId="1224660643" sldId="263"/>
            <ac:inkMk id="21" creationId="{35033EA9-D239-4507-8DB3-0F90EE2A043B}"/>
          </ac:inkMkLst>
        </pc:inkChg>
        <pc:inkChg chg="add del mod">
          <ac:chgData name="Jack Rodoni" userId="dbd3554b1427f7cb" providerId="LiveId" clId="{C77918C9-75D6-43A8-B4D7-518D992EF85C}" dt="2022-02-16T23:19:27.884" v="349"/>
          <ac:inkMkLst>
            <pc:docMk/>
            <pc:sldMk cId="1224660643" sldId="263"/>
            <ac:inkMk id="22" creationId="{3591DDC6-D324-4416-A10E-1F92DABF367F}"/>
          </ac:inkMkLst>
        </pc:inkChg>
        <pc:inkChg chg="add del mod">
          <ac:chgData name="Jack Rodoni" userId="dbd3554b1427f7cb" providerId="LiveId" clId="{C77918C9-75D6-43A8-B4D7-518D992EF85C}" dt="2022-02-16T23:19:27.886" v="355"/>
          <ac:inkMkLst>
            <pc:docMk/>
            <pc:sldMk cId="1224660643" sldId="263"/>
            <ac:inkMk id="23" creationId="{2751A815-30C4-44C0-B852-810A9B155E5B}"/>
          </ac:inkMkLst>
        </pc:inkChg>
        <pc:inkChg chg="add del mod">
          <ac:chgData name="Jack Rodoni" userId="dbd3554b1427f7cb" providerId="LiveId" clId="{C77918C9-75D6-43A8-B4D7-518D992EF85C}" dt="2022-02-16T23:19:27.883" v="347"/>
          <ac:inkMkLst>
            <pc:docMk/>
            <pc:sldMk cId="1224660643" sldId="263"/>
            <ac:inkMk id="24" creationId="{1DD6D146-13E3-4C7F-8A05-4F9CAB57552E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6" creationId="{1C30E841-1E10-47A4-B06D-DAD759714C4C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7" creationId="{7B46A65B-46A0-4455-BAB6-0A26EF3425DF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8" creationId="{02196979-FA31-4B5E-8B3C-8AD47AA899EF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9" creationId="{DB7C3E6D-31B9-45AE-999E-A08D5A837A2A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30" creationId="{7222D1B9-BF84-4221-92BC-825A13FA1F63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31" creationId="{D135D220-1401-4003-A85F-B9818109C645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32" creationId="{A3646FCB-5A95-4A57-B93D-B4620CC0176F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33" creationId="{0BBBAB49-BA82-4CDD-8903-EC39BBBF0282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34" creationId="{16C1329B-1C6E-497D-AEED-998A15B59165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35" creationId="{2FA33FAA-DF64-425A-90F2-243C2DF9E927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36" creationId="{2B9D6B47-B7B2-42AF-8D28-1F4B3D8A6DA4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38" creationId="{A3ED43C2-34D9-4E65-848C-2BB1C59EF83A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39" creationId="{133922E2-7870-41F5-BA04-2D8258255C31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40" creationId="{DC423BED-D813-4159-B98C-054F3413FEE4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41" creationId="{E2D68150-02EE-42E2-803F-A79463117785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42" creationId="{699698DD-19E6-4CF0-928F-BBC78AB378E8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43" creationId="{AC0DD342-F6DF-4E9B-B3F4-8BD74AEF8494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45" creationId="{1D12D4FE-E086-49A5-AC89-77D4B336508A}"/>
          </ac:inkMkLst>
        </pc:inkChg>
        <pc:inkChg chg="add del mod">
          <ac:chgData name="Jack Rodoni" userId="dbd3554b1427f7cb" providerId="LiveId" clId="{C77918C9-75D6-43A8-B4D7-518D992EF85C}" dt="2022-02-16T23:19:50.082" v="388"/>
          <ac:inkMkLst>
            <pc:docMk/>
            <pc:sldMk cId="1224660643" sldId="263"/>
            <ac:inkMk id="47" creationId="{5C5F12D9-433A-44E8-B73D-C11C1EE1733B}"/>
          </ac:inkMkLst>
        </pc:inkChg>
        <pc:inkChg chg="add del mod">
          <ac:chgData name="Jack Rodoni" userId="dbd3554b1427f7cb" providerId="LiveId" clId="{C77918C9-75D6-43A8-B4D7-518D992EF85C}" dt="2022-02-16T23:19:50.084" v="391"/>
          <ac:inkMkLst>
            <pc:docMk/>
            <pc:sldMk cId="1224660643" sldId="263"/>
            <ac:inkMk id="48" creationId="{1EB2FF2F-4264-448D-86D1-8907CC1C8252}"/>
          </ac:inkMkLst>
        </pc:inkChg>
        <pc:inkChg chg="add del mod">
          <ac:chgData name="Jack Rodoni" userId="dbd3554b1427f7cb" providerId="LiveId" clId="{C77918C9-75D6-43A8-B4D7-518D992EF85C}" dt="2022-02-16T23:19:50.083" v="390"/>
          <ac:inkMkLst>
            <pc:docMk/>
            <pc:sldMk cId="1224660643" sldId="263"/>
            <ac:inkMk id="49" creationId="{266905C1-FE54-44B4-8E40-49E3CB708C9F}"/>
          </ac:inkMkLst>
        </pc:inkChg>
        <pc:inkChg chg="add del mod">
          <ac:chgData name="Jack Rodoni" userId="dbd3554b1427f7cb" providerId="LiveId" clId="{C77918C9-75D6-43A8-B4D7-518D992EF85C}" dt="2022-02-16T23:19:50.083" v="389"/>
          <ac:inkMkLst>
            <pc:docMk/>
            <pc:sldMk cId="1224660643" sldId="263"/>
            <ac:inkMk id="50" creationId="{FEECDC10-6BEF-4911-9CDA-25C17943A82C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52" creationId="{799C7A06-9271-4160-806E-DA318951FCFC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53" creationId="{C1896F20-65D5-4CA1-8817-84988752BD08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54" creationId="{C471E374-A5A2-42BD-A498-62E4BD3237C3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55" creationId="{654E8D8E-E3CF-4661-B11E-C3BC5BE7E47F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56" creationId="{D0F1BA62-C687-4706-98FB-49B8F2520CE7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57" creationId="{62613604-5E4E-4643-A5C5-3183E0800E3E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58" creationId="{CF3BE306-182E-4AD1-B62D-F3755FBC2D0E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59" creationId="{D4909B9C-4E5D-4CB8-A827-72D1EF861447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60" creationId="{25726662-85D3-49EC-A811-657BF3439003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61" creationId="{4326B913-BB6C-407C-9AA6-D1563B39278B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62" creationId="{20AB11AD-E519-4562-BAB9-E67AB67C172D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63" creationId="{36F28662-B48F-4485-A2E1-B276FDD7A045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64" creationId="{5877595B-0BC9-481C-89CA-F7E39311CBF2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66" creationId="{4720AFFC-001A-4CC1-A46A-06BF0796192A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67" creationId="{151AEAE0-E495-4D47-8E8F-E759D82EE175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68" creationId="{A6287EFD-0D25-4DC5-A087-0C7C23152EB1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69" creationId="{70B265AD-E3B1-4BD0-B7A0-F50953CEF065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70" creationId="{70E26A21-A68E-4F30-9D95-6C3AFDFB4F29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71" creationId="{41F5BCB6-2F38-4900-88E7-CE325410EFED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72" creationId="{D2A787C2-8D28-4229-9AE8-F0E54F4F78B2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73" creationId="{9088DEA0-7975-4336-B82C-BEDFC4710A17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74" creationId="{C92C6EBE-028E-45D2-8A20-837F313E034B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75" creationId="{10E663DF-11BA-4E2C-A40E-83443330D200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77" creationId="{A19BE381-A78B-49B8-88F4-1475DB7F12E2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78" creationId="{0143598D-29C2-4FCB-AA3D-D5685A6FD165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79" creationId="{3118391A-5E82-4C62-AE14-02139F8A8D92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80" creationId="{34B92962-80D4-4C77-8E8A-00EA3836016A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81" creationId="{A1E82E42-A852-41D4-BF42-16648DE3529E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82" creationId="{F32EB639-2EC2-4E88-8635-5DE4DF390C0B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83" creationId="{B3F9B344-69CF-458E-9E15-31EFD57590F8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84" creationId="{CA76A335-37A5-4F93-B612-E3D13B006D3F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85" creationId="{52A7F963-A22D-4464-B3D2-BD9E661EC5F9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86" creationId="{D568209A-4A03-4CE9-B647-B2EBFBC3FA6C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87" creationId="{55D0795F-8F89-44EC-BD07-900CE0528272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88" creationId="{482BD42B-6760-420F-B783-07B909A3234D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89" creationId="{3F6CF6C1-66DF-46B9-851E-6B3520F72936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90" creationId="{C4FF419C-CA18-4EE0-B61C-98E8EDBC2046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91" creationId="{1346DBF4-FB59-44BD-9514-EA88D703A5C1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92" creationId="{D39C6565-B3E2-400E-A9B8-FB35B7242B2B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93" creationId="{788CF50B-6BC8-4C0B-8D80-327A97E8DD39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94" creationId="{893DCB0E-EECE-4DB1-AE2F-ABB46DFA914E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95" creationId="{7E564773-F1C9-4A99-A310-696C9B17A203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96" creationId="{A21AEC54-6E2B-4CF2-8FC2-D186BFBF8C13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98" creationId="{E0DFC732-5F68-4513-8F8C-9CBACEE06C1A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00" creationId="{B8477F92-8A7D-49AE-94CD-7146B7F07553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02" creationId="{F7957933-7EE5-49D3-AAE1-E7D9351FEDBD}"/>
          </ac:inkMkLst>
        </pc:inkChg>
        <pc:inkChg chg="add del mod">
          <ac:chgData name="Jack Rodoni" userId="dbd3554b1427f7cb" providerId="LiveId" clId="{C77918C9-75D6-43A8-B4D7-518D992EF85C}" dt="2022-02-16T23:21:36.033" v="501"/>
          <ac:inkMkLst>
            <pc:docMk/>
            <pc:sldMk cId="1224660643" sldId="263"/>
            <ac:inkMk id="103" creationId="{705377CF-CD5E-4231-9741-E98C24C54B5E}"/>
          </ac:inkMkLst>
        </pc:inkChg>
        <pc:inkChg chg="add del mod">
          <ac:chgData name="Jack Rodoni" userId="dbd3554b1427f7cb" providerId="LiveId" clId="{C77918C9-75D6-43A8-B4D7-518D992EF85C}" dt="2022-02-16T23:21:36.044" v="503"/>
          <ac:inkMkLst>
            <pc:docMk/>
            <pc:sldMk cId="1224660643" sldId="263"/>
            <ac:inkMk id="104" creationId="{2BD846C2-09B0-49DA-8288-32C99112DF41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05" creationId="{F48A4DB8-BCD0-4850-9C15-64B2AF2AA7DB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06" creationId="{899258F0-F4C8-43C7-ABB3-EA451568397B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07" creationId="{F6C4F2EB-C004-4C3A-88CA-225B4DBE995C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08" creationId="{968930B3-BC72-478D-94F9-2D0A1FDB763C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11" creationId="{5C06B537-DDD2-47C1-BAD3-EA9FA6317404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12" creationId="{09CEDF8B-1EA2-4BCF-AFCC-B6AF00757E37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13" creationId="{4FE7A8DE-8CED-495A-88FF-CD23A31F713C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14" creationId="{5966A708-F8F1-42F2-85C7-E0F9AC6448DC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15" creationId="{41D9653B-D0BD-4EBC-9606-777B43FD5915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16" creationId="{943E3ACF-194A-4BE1-87F3-D8B2D4B5C6F0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18" creationId="{E79B26DC-3415-4F41-89A7-493955963DB3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19" creationId="{B99AC3DD-EB3C-491E-A5C9-2D8A8B0AFB13}"/>
          </ac:inkMkLst>
        </pc:inkChg>
        <pc:inkChg chg="add del mod">
          <ac:chgData name="Jack Rodoni" userId="dbd3554b1427f7cb" providerId="LiveId" clId="{C77918C9-75D6-43A8-B4D7-518D992EF85C}" dt="2022-02-16T23:20:52.153" v="466"/>
          <ac:inkMkLst>
            <pc:docMk/>
            <pc:sldMk cId="1224660643" sldId="263"/>
            <ac:inkMk id="121" creationId="{D986875A-252C-4747-89ED-088C48DE449B}"/>
          </ac:inkMkLst>
        </pc:inkChg>
        <pc:inkChg chg="add del mod">
          <ac:chgData name="Jack Rodoni" userId="dbd3554b1427f7cb" providerId="LiveId" clId="{C77918C9-75D6-43A8-B4D7-518D992EF85C}" dt="2022-02-16T23:20:52.158" v="467"/>
          <ac:inkMkLst>
            <pc:docMk/>
            <pc:sldMk cId="1224660643" sldId="263"/>
            <ac:inkMk id="122" creationId="{1D5C4972-ABFE-49A6-8F04-E5934976BB02}"/>
          </ac:inkMkLst>
        </pc:inkChg>
        <pc:inkChg chg="add del mod">
          <ac:chgData name="Jack Rodoni" userId="dbd3554b1427f7cb" providerId="LiveId" clId="{C77918C9-75D6-43A8-B4D7-518D992EF85C}" dt="2022-02-16T23:20:52.159" v="468"/>
          <ac:inkMkLst>
            <pc:docMk/>
            <pc:sldMk cId="1224660643" sldId="263"/>
            <ac:inkMk id="123" creationId="{72B354A0-C80D-4073-AD2D-00792708ADF6}"/>
          </ac:inkMkLst>
        </pc:inkChg>
        <pc:inkChg chg="add del mod">
          <ac:chgData name="Jack Rodoni" userId="dbd3554b1427f7cb" providerId="LiveId" clId="{C77918C9-75D6-43A8-B4D7-518D992EF85C}" dt="2022-02-16T23:20:52.160" v="469"/>
          <ac:inkMkLst>
            <pc:docMk/>
            <pc:sldMk cId="1224660643" sldId="263"/>
            <ac:inkMk id="124" creationId="{2F058C9D-7769-4E1A-B306-DF5BA8E889FE}"/>
          </ac:inkMkLst>
        </pc:inkChg>
        <pc:inkChg chg="add del mod">
          <ac:chgData name="Jack Rodoni" userId="dbd3554b1427f7cb" providerId="LiveId" clId="{C77918C9-75D6-43A8-B4D7-518D992EF85C}" dt="2022-02-16T23:20:52.160" v="470"/>
          <ac:inkMkLst>
            <pc:docMk/>
            <pc:sldMk cId="1224660643" sldId="263"/>
            <ac:inkMk id="125" creationId="{976BCBB7-E5FD-4BA0-A39B-2CF46C03F9BE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27" creationId="{F72E88DE-2331-4B34-AE1E-5106BBCA4525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29" creationId="{5C40A469-81D8-43A7-AF68-40082EAF0A1C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30" creationId="{AB1D5AD0-3EB7-445E-AAD5-0D62FAC0D069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31" creationId="{16913A1F-5682-414E-A09B-73037852410E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32" creationId="{57419AAA-47FD-407F-928D-D1684ECA7DB2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34" creationId="{4F25B4E0-B1C1-4EFB-9655-0DBA4D867353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36" creationId="{5F5980EE-943A-4D0A-9DBA-E6705D5F596D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37" creationId="{E049E56A-7733-4E46-9291-657439D0BF2F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38" creationId="{E979970F-7E92-4203-B028-7D45D8A22B04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39" creationId="{D5F3B8E8-C326-4BF6-ACF2-9A2843D48086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40" creationId="{F47B9A33-A338-4BEB-BEE8-C5DFD92BFD8F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41" creationId="{CE850BC2-CD50-4759-89A5-5CBC06B9C240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42" creationId="{296C5748-6224-4BF7-8890-CB86BF051AA6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43" creationId="{AE495930-EA8C-4C00-8AAC-C27821DE59C3}"/>
          </ac:inkMkLst>
        </pc:inkChg>
        <pc:inkChg chg="add mod">
          <ac:chgData name="Jack Rodoni" userId="dbd3554b1427f7cb" providerId="LiveId" clId="{C77918C9-75D6-43A8-B4D7-518D992EF85C}" dt="2022-02-16T23:21:39.248" v="510"/>
          <ac:inkMkLst>
            <pc:docMk/>
            <pc:sldMk cId="1224660643" sldId="263"/>
            <ac:inkMk id="145" creationId="{78EB8B87-473B-463D-B77B-CA192F1CF96D}"/>
          </ac:inkMkLst>
        </pc:inkChg>
        <pc:inkChg chg="add del mod">
          <ac:chgData name="Jack Rodoni" userId="dbd3554b1427f7cb" providerId="LiveId" clId="{C77918C9-75D6-43A8-B4D7-518D992EF85C}" dt="2022-02-16T23:21:36.057" v="507"/>
          <ac:inkMkLst>
            <pc:docMk/>
            <pc:sldMk cId="1224660643" sldId="263"/>
            <ac:inkMk id="147" creationId="{E659F6EE-C62E-4618-AC56-795D539902F9}"/>
          </ac:inkMkLst>
        </pc:inkChg>
        <pc:inkChg chg="add del mod">
          <ac:chgData name="Jack Rodoni" userId="dbd3554b1427f7cb" providerId="LiveId" clId="{C77918C9-75D6-43A8-B4D7-518D992EF85C}" dt="2022-02-16T23:21:36.039" v="502"/>
          <ac:inkMkLst>
            <pc:docMk/>
            <pc:sldMk cId="1224660643" sldId="263"/>
            <ac:inkMk id="148" creationId="{65598351-FDAA-44C4-B095-ABF625A6120B}"/>
          </ac:inkMkLst>
        </pc:inkChg>
        <pc:inkChg chg="add del mod">
          <ac:chgData name="Jack Rodoni" userId="dbd3554b1427f7cb" providerId="LiveId" clId="{C77918C9-75D6-43A8-B4D7-518D992EF85C}" dt="2022-02-16T23:21:36.052" v="505"/>
          <ac:inkMkLst>
            <pc:docMk/>
            <pc:sldMk cId="1224660643" sldId="263"/>
            <ac:inkMk id="149" creationId="{9A7C7F60-4423-49B1-A3E9-FD1BCD6DFCA4}"/>
          </ac:inkMkLst>
        </pc:inkChg>
        <pc:inkChg chg="add del mod">
          <ac:chgData name="Jack Rodoni" userId="dbd3554b1427f7cb" providerId="LiveId" clId="{C77918C9-75D6-43A8-B4D7-518D992EF85C}" dt="2022-02-16T23:21:36.054" v="506"/>
          <ac:inkMkLst>
            <pc:docMk/>
            <pc:sldMk cId="1224660643" sldId="263"/>
            <ac:inkMk id="150" creationId="{3E2DD5EA-E1B2-45CC-87E3-4386D697ADF7}"/>
          </ac:inkMkLst>
        </pc:inkChg>
        <pc:inkChg chg="add del mod">
          <ac:chgData name="Jack Rodoni" userId="dbd3554b1427f7cb" providerId="LiveId" clId="{C77918C9-75D6-43A8-B4D7-518D992EF85C}" dt="2022-02-16T23:21:36.048" v="504"/>
          <ac:inkMkLst>
            <pc:docMk/>
            <pc:sldMk cId="1224660643" sldId="263"/>
            <ac:inkMk id="151" creationId="{D7424035-1F32-4FFE-8E4A-75A1B5A3C248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53" creationId="{899204B7-D0D8-4B47-90D5-86246BA4FD7F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54" creationId="{2083CEFA-7B5A-47B1-9F6D-9C55512C8315}"/>
          </ac:inkMkLst>
        </pc:inkChg>
        <pc:inkChg chg="add del mod">
          <ac:chgData name="Jack Rodoni" userId="dbd3554b1427f7cb" providerId="LiveId" clId="{C77918C9-75D6-43A8-B4D7-518D992EF85C}" dt="2022-02-16T23:22:26.266" v="559"/>
          <ac:inkMkLst>
            <pc:docMk/>
            <pc:sldMk cId="1224660643" sldId="263"/>
            <ac:inkMk id="155" creationId="{79260D78-F8B9-401B-BD1B-C1ED2059A1B4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57" creationId="{6EAB2A06-5C76-4866-8CF3-9D0C030A009C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58" creationId="{5C86F79B-7B22-4B8A-92AC-89ADE9A413B0}"/>
          </ac:inkMkLst>
        </pc:inkChg>
        <pc:inkChg chg="add mod">
          <ac:chgData name="Jack Rodoni" userId="dbd3554b1427f7cb" providerId="LiveId" clId="{C77918C9-75D6-43A8-B4D7-518D992EF85C}" dt="2022-02-16T23:21:48.015" v="513"/>
          <ac:inkMkLst>
            <pc:docMk/>
            <pc:sldMk cId="1224660643" sldId="263"/>
            <ac:inkMk id="160" creationId="{173F8D85-50E4-4555-85CA-3A462EA84FA4}"/>
          </ac:inkMkLst>
        </pc:inkChg>
        <pc:inkChg chg="add mod">
          <ac:chgData name="Jack Rodoni" userId="dbd3554b1427f7cb" providerId="LiveId" clId="{C77918C9-75D6-43A8-B4D7-518D992EF85C}" dt="2022-02-16T23:21:48.015" v="513"/>
          <ac:inkMkLst>
            <pc:docMk/>
            <pc:sldMk cId="1224660643" sldId="263"/>
            <ac:inkMk id="161" creationId="{3D77677A-F65A-4403-8982-405C1ABED983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63" creationId="{D2B3E31B-7A69-4BDF-B6F6-0B69D63AC4DC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64" creationId="{FBCCA241-60E6-462E-AF63-37EA81B2F1AC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65" creationId="{9C1F4960-BE29-46A1-B5F6-53B5BEB3B317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66" creationId="{1B30A9DF-C04F-4554-950D-0BD503C49A86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68" creationId="{FBEBD158-5785-4D80-966E-7E5360CB6309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69" creationId="{7009E348-C193-4E78-AB4B-4C9E3AD2CC6F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70" creationId="{87C62D70-203F-4CB6-9150-619638560D7C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71" creationId="{3B71ED95-4545-4A9C-B06C-149A6B57BC91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72" creationId="{D0921D97-6DD7-4582-ADF9-B89F9FE367A4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73" creationId="{824281A4-5BD5-4438-9D47-33555140EF72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74" creationId="{69D05760-B2D1-4F25-9203-1A1BC57694FE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75" creationId="{6BCED16B-AC4E-4128-80D1-5A0B92586854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76" creationId="{7D204809-2135-40B4-98C6-726C32514F4A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77" creationId="{14B494C0-35BA-4FE9-9B01-0811AFE13384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78" creationId="{C2DBB110-BF90-460F-802F-D898A2BBE37F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79" creationId="{D9B6BA33-C75F-4A8B-BD62-011F3E9FB552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80" creationId="{2E2DB448-3FCC-4A42-AB2B-B4FEF89CDB0B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81" creationId="{15DFDDCE-1599-4AF6-B6E6-39FA235C0569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82" creationId="{44DDB1CF-759D-4368-8EBE-E20BFF28D945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83" creationId="{2976DA35-FDD1-4BBD-A098-9B13E9CD60D1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84" creationId="{805CE6B0-E1EE-4443-87B8-682D858F3236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85" creationId="{20487910-ADCD-4488-832E-450621244B61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86" creationId="{9AA7715C-661B-482B-BAF8-41B6F69A44B4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87" creationId="{AABDD9A8-EA85-4701-8E89-3FA6F2E20358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88" creationId="{8C653669-AF67-45D0-A9D3-9E57FAFEA5B7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90" creationId="{72AF9296-D38D-4C67-9D6C-ECCCA22188BD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91" creationId="{E5321A67-58B6-4EC9-8A00-A1FA53B1CBA9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92" creationId="{FA1F2926-BECF-477E-994A-DAF14D758B2A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93" creationId="{6243D9A2-F137-4FD1-A98D-B0634354CEB9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94" creationId="{F85F9AFF-F518-4698-BD68-A7ECC754E0D2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95" creationId="{CE3FDF60-D219-438B-AB10-A72C4DE15DCE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96" creationId="{60978F1E-74A2-40A4-8521-FBEC5667004F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97" creationId="{947D889B-9E0F-495C-BD42-F8683BC0DB60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98" creationId="{A18BB2F2-158D-47F9-9424-BC58A9E48AD8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199" creationId="{900AD0AE-5067-4BBF-9833-6E8FF7498A7E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00" creationId="{E767F6CB-5855-4E13-AF1D-55ECF8E02FA0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01" creationId="{9A862C3D-719C-4212-82E2-CEA9316AF50E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02" creationId="{CF27399E-88D0-41C3-8C06-76BFEB2B6E75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03" creationId="{3171E18D-A3D6-4891-8548-F314ECA75169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04" creationId="{BB41646E-C0DA-423F-9E34-43AFD1E5643C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05" creationId="{449DEBF4-87B6-4BD6-A818-D57E90061A9C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06" creationId="{FC5173EC-DE46-4CB2-B52B-D8BE32286E1E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09" creationId="{F765DBA0-3B03-4854-A370-69F83775B4B2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10" creationId="{F6DB8BED-A5E1-402C-8E12-7759DC4E439C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12" creationId="{8E746585-35F3-45BE-A352-8443615B546F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13" creationId="{F9AA22CE-B0BB-4114-AF0C-53FA17E99EF2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14" creationId="{96D84458-D9BA-425B-BC9C-32B4581979CA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15" creationId="{80E672C5-14F5-4FC6-B1AE-D7E2E81FBFE5}"/>
          </ac:inkMkLst>
        </pc:inkChg>
        <pc:inkChg chg="add mod">
          <ac:chgData name="Jack Rodoni" userId="dbd3554b1427f7cb" providerId="LiveId" clId="{C77918C9-75D6-43A8-B4D7-518D992EF85C}" dt="2022-02-16T23:23:33.744" v="632"/>
          <ac:inkMkLst>
            <pc:docMk/>
            <pc:sldMk cId="1224660643" sldId="263"/>
            <ac:inkMk id="217" creationId="{EFA8C5EF-8632-4F26-877E-A0856F7A12EF}"/>
          </ac:inkMkLst>
        </pc:inkChg>
        <pc:inkChg chg="add mod">
          <ac:chgData name="Jack Rodoni" userId="dbd3554b1427f7cb" providerId="LiveId" clId="{C77918C9-75D6-43A8-B4D7-518D992EF85C}" dt="2022-02-16T23:23:33.744" v="632"/>
          <ac:inkMkLst>
            <pc:docMk/>
            <pc:sldMk cId="1224660643" sldId="263"/>
            <ac:inkMk id="218" creationId="{9F0ADF5C-B864-4C97-9D45-E32061200493}"/>
          </ac:inkMkLst>
        </pc:inkChg>
        <pc:inkChg chg="add mod">
          <ac:chgData name="Jack Rodoni" userId="dbd3554b1427f7cb" providerId="LiveId" clId="{C77918C9-75D6-43A8-B4D7-518D992EF85C}" dt="2022-02-16T23:23:33.744" v="632"/>
          <ac:inkMkLst>
            <pc:docMk/>
            <pc:sldMk cId="1224660643" sldId="263"/>
            <ac:inkMk id="220" creationId="{C2628A3C-F681-406D-95DD-3D1DBA70468D}"/>
          </ac:inkMkLst>
        </pc:inkChg>
        <pc:inkChg chg="add mod">
          <ac:chgData name="Jack Rodoni" userId="dbd3554b1427f7cb" providerId="LiveId" clId="{C77918C9-75D6-43A8-B4D7-518D992EF85C}" dt="2022-02-16T23:23:33.744" v="632"/>
          <ac:inkMkLst>
            <pc:docMk/>
            <pc:sldMk cId="1224660643" sldId="263"/>
            <ac:inkMk id="221" creationId="{C0199E24-A924-461D-BF5B-4D3ECEF91F5C}"/>
          </ac:inkMkLst>
        </pc:inkChg>
        <pc:inkChg chg="add del mod">
          <ac:chgData name="Jack Rodoni" userId="dbd3554b1427f7cb" providerId="LiveId" clId="{C77918C9-75D6-43A8-B4D7-518D992EF85C}" dt="2022-02-16T23:23:02.926" v="588"/>
          <ac:inkMkLst>
            <pc:docMk/>
            <pc:sldMk cId="1224660643" sldId="263"/>
            <ac:inkMk id="223" creationId="{ED26B607-4866-49FB-99D7-F5E1F1DAE5E7}"/>
          </ac:inkMkLst>
        </pc:inkChg>
        <pc:inkChg chg="add del mod">
          <ac:chgData name="Jack Rodoni" userId="dbd3554b1427f7cb" providerId="LiveId" clId="{C77918C9-75D6-43A8-B4D7-518D992EF85C}" dt="2022-02-16T23:23:02.927" v="590"/>
          <ac:inkMkLst>
            <pc:docMk/>
            <pc:sldMk cId="1224660643" sldId="263"/>
            <ac:inkMk id="224" creationId="{3E80156F-9456-425C-AB1B-233E4F376283}"/>
          </ac:inkMkLst>
        </pc:inkChg>
        <pc:inkChg chg="add mod">
          <ac:chgData name="Jack Rodoni" userId="dbd3554b1427f7cb" providerId="LiveId" clId="{C77918C9-75D6-43A8-B4D7-518D992EF85C}" dt="2022-02-16T23:23:33.744" v="632"/>
          <ac:inkMkLst>
            <pc:docMk/>
            <pc:sldMk cId="1224660643" sldId="263"/>
            <ac:inkMk id="225" creationId="{3AEAA533-9FF7-4165-9DF4-4C4EC2DEC7E1}"/>
          </ac:inkMkLst>
        </pc:inkChg>
        <pc:inkChg chg="add mod">
          <ac:chgData name="Jack Rodoni" userId="dbd3554b1427f7cb" providerId="LiveId" clId="{C77918C9-75D6-43A8-B4D7-518D992EF85C}" dt="2022-02-16T23:23:33.744" v="632"/>
          <ac:inkMkLst>
            <pc:docMk/>
            <pc:sldMk cId="1224660643" sldId="263"/>
            <ac:inkMk id="226" creationId="{B40B8E37-A1E9-4C60-BA6F-0072B26D9A89}"/>
          </ac:inkMkLst>
        </pc:inkChg>
        <pc:inkChg chg="add del mod">
          <ac:chgData name="Jack Rodoni" userId="dbd3554b1427f7cb" providerId="LiveId" clId="{C77918C9-75D6-43A8-B4D7-518D992EF85C}" dt="2022-02-16T23:23:02.927" v="591"/>
          <ac:inkMkLst>
            <pc:docMk/>
            <pc:sldMk cId="1224660643" sldId="263"/>
            <ac:inkMk id="227" creationId="{B6AA7912-C3B8-4B31-AE49-48AA0E5DFF5F}"/>
          </ac:inkMkLst>
        </pc:inkChg>
        <pc:inkChg chg="add mod">
          <ac:chgData name="Jack Rodoni" userId="dbd3554b1427f7cb" providerId="LiveId" clId="{C77918C9-75D6-43A8-B4D7-518D992EF85C}" dt="2022-02-16T23:23:33.744" v="632"/>
          <ac:inkMkLst>
            <pc:docMk/>
            <pc:sldMk cId="1224660643" sldId="263"/>
            <ac:inkMk id="228" creationId="{89E00172-CC1F-4F27-AC86-8B06018D8779}"/>
          </ac:inkMkLst>
        </pc:inkChg>
        <pc:inkChg chg="add mod">
          <ac:chgData name="Jack Rodoni" userId="dbd3554b1427f7cb" providerId="LiveId" clId="{C77918C9-75D6-43A8-B4D7-518D992EF85C}" dt="2022-02-16T23:23:33.744" v="632"/>
          <ac:inkMkLst>
            <pc:docMk/>
            <pc:sldMk cId="1224660643" sldId="263"/>
            <ac:inkMk id="229" creationId="{50E48E89-7134-4052-A7F3-54F598C38078}"/>
          </ac:inkMkLst>
        </pc:inkChg>
        <pc:inkChg chg="add mod">
          <ac:chgData name="Jack Rodoni" userId="dbd3554b1427f7cb" providerId="LiveId" clId="{C77918C9-75D6-43A8-B4D7-518D992EF85C}" dt="2022-02-16T23:23:33.744" v="632"/>
          <ac:inkMkLst>
            <pc:docMk/>
            <pc:sldMk cId="1224660643" sldId="263"/>
            <ac:inkMk id="230" creationId="{BB23C10D-0D69-4C04-B543-513CEDE97ED7}"/>
          </ac:inkMkLst>
        </pc:inkChg>
        <pc:inkChg chg="add del mod">
          <ac:chgData name="Jack Rodoni" userId="dbd3554b1427f7cb" providerId="LiveId" clId="{C77918C9-75D6-43A8-B4D7-518D992EF85C}" dt="2022-02-16T23:23:02.927" v="589"/>
          <ac:inkMkLst>
            <pc:docMk/>
            <pc:sldMk cId="1224660643" sldId="263"/>
            <ac:inkMk id="232" creationId="{89106E10-584A-4E43-B3FC-7D59271CEFCB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34" creationId="{CEB2CB06-4B9F-49EE-B554-458377480488}"/>
          </ac:inkMkLst>
        </pc:inkChg>
        <pc:inkChg chg="add mod">
          <ac:chgData name="Jack Rodoni" userId="dbd3554b1427f7cb" providerId="LiveId" clId="{C77918C9-75D6-43A8-B4D7-518D992EF85C}" dt="2022-02-16T23:22:59.924" v="587"/>
          <ac:inkMkLst>
            <pc:docMk/>
            <pc:sldMk cId="1224660643" sldId="263"/>
            <ac:inkMk id="235" creationId="{42158D0B-AB2A-4940-A4AD-ED6E52D79F55}"/>
          </ac:inkMkLst>
        </pc:inkChg>
        <pc:inkChg chg="add del mod">
          <ac:chgData name="Jack Rodoni" userId="dbd3554b1427f7cb" providerId="LiveId" clId="{C77918C9-75D6-43A8-B4D7-518D992EF85C}" dt="2022-02-16T23:23:08.381" v="596"/>
          <ac:inkMkLst>
            <pc:docMk/>
            <pc:sldMk cId="1224660643" sldId="263"/>
            <ac:inkMk id="237" creationId="{A48B1B0D-316D-44B4-809E-75B7294D7271}"/>
          </ac:inkMkLst>
        </pc:inkChg>
        <pc:inkChg chg="add del mod">
          <ac:chgData name="Jack Rodoni" userId="dbd3554b1427f7cb" providerId="LiveId" clId="{C77918C9-75D6-43A8-B4D7-518D992EF85C}" dt="2022-02-16T23:23:08.380" v="595"/>
          <ac:inkMkLst>
            <pc:docMk/>
            <pc:sldMk cId="1224660643" sldId="263"/>
            <ac:inkMk id="238" creationId="{62916558-434B-4A60-92C1-82B20DD2D7A4}"/>
          </ac:inkMkLst>
        </pc:inkChg>
        <pc:inkChg chg="add mod">
          <ac:chgData name="Jack Rodoni" userId="dbd3554b1427f7cb" providerId="LiveId" clId="{C77918C9-75D6-43A8-B4D7-518D992EF85C}" dt="2022-02-16T23:23:33.744" v="632"/>
          <ac:inkMkLst>
            <pc:docMk/>
            <pc:sldMk cId="1224660643" sldId="263"/>
            <ac:inkMk id="240" creationId="{F08F70B7-7A6C-48A8-9228-4643A3561625}"/>
          </ac:inkMkLst>
        </pc:inkChg>
        <pc:inkChg chg="add mod">
          <ac:chgData name="Jack Rodoni" userId="dbd3554b1427f7cb" providerId="LiveId" clId="{C77918C9-75D6-43A8-B4D7-518D992EF85C}" dt="2022-02-16T23:23:33.744" v="632"/>
          <ac:inkMkLst>
            <pc:docMk/>
            <pc:sldMk cId="1224660643" sldId="263"/>
            <ac:inkMk id="241" creationId="{5806E2EC-32A3-4CB3-87D8-E132E90407AB}"/>
          </ac:inkMkLst>
        </pc:inkChg>
        <pc:inkChg chg="add mod">
          <ac:chgData name="Jack Rodoni" userId="dbd3554b1427f7cb" providerId="LiveId" clId="{C77918C9-75D6-43A8-B4D7-518D992EF85C}" dt="2022-02-16T23:23:33.744" v="632"/>
          <ac:inkMkLst>
            <pc:docMk/>
            <pc:sldMk cId="1224660643" sldId="263"/>
            <ac:inkMk id="243" creationId="{F95029D8-D9DE-4C0E-AC9F-CF84272FD190}"/>
          </ac:inkMkLst>
        </pc:inkChg>
        <pc:inkChg chg="add mod">
          <ac:chgData name="Jack Rodoni" userId="dbd3554b1427f7cb" providerId="LiveId" clId="{C77918C9-75D6-43A8-B4D7-518D992EF85C}" dt="2022-02-16T23:23:33.744" v="632"/>
          <ac:inkMkLst>
            <pc:docMk/>
            <pc:sldMk cId="1224660643" sldId="263"/>
            <ac:inkMk id="244" creationId="{751309B3-5303-444C-8544-6EAA1D37ACDB}"/>
          </ac:inkMkLst>
        </pc:inkChg>
        <pc:inkChg chg="add mod">
          <ac:chgData name="Jack Rodoni" userId="dbd3554b1427f7cb" providerId="LiveId" clId="{C77918C9-75D6-43A8-B4D7-518D992EF85C}" dt="2022-02-16T23:23:33.744" v="632"/>
          <ac:inkMkLst>
            <pc:docMk/>
            <pc:sldMk cId="1224660643" sldId="263"/>
            <ac:inkMk id="245" creationId="{9C22F5D1-7911-43AB-BB3D-DBA2312A59F1}"/>
          </ac:inkMkLst>
        </pc:inkChg>
        <pc:inkChg chg="add mod">
          <ac:chgData name="Jack Rodoni" userId="dbd3554b1427f7cb" providerId="LiveId" clId="{C77918C9-75D6-43A8-B4D7-518D992EF85C}" dt="2022-02-16T23:23:33.744" v="632"/>
          <ac:inkMkLst>
            <pc:docMk/>
            <pc:sldMk cId="1224660643" sldId="263"/>
            <ac:inkMk id="246" creationId="{4E464587-D0B3-40D0-A562-6C43F46C1063}"/>
          </ac:inkMkLst>
        </pc:inkChg>
        <pc:inkChg chg="add del mod">
          <ac:chgData name="Jack Rodoni" userId="dbd3554b1427f7cb" providerId="LiveId" clId="{C77918C9-75D6-43A8-B4D7-518D992EF85C}" dt="2022-02-16T23:23:20.444" v="615"/>
          <ac:inkMkLst>
            <pc:docMk/>
            <pc:sldMk cId="1224660643" sldId="263"/>
            <ac:inkMk id="247" creationId="{971D8F4E-5768-4860-850E-ACF85136BBF0}"/>
          </ac:inkMkLst>
        </pc:inkChg>
        <pc:inkChg chg="add del mod">
          <ac:chgData name="Jack Rodoni" userId="dbd3554b1427f7cb" providerId="LiveId" clId="{C77918C9-75D6-43A8-B4D7-518D992EF85C}" dt="2022-02-16T23:23:20.445" v="616"/>
          <ac:inkMkLst>
            <pc:docMk/>
            <pc:sldMk cId="1224660643" sldId="263"/>
            <ac:inkMk id="248" creationId="{31FB77D7-B741-4CAA-BB8F-304AC95F31EE}"/>
          </ac:inkMkLst>
        </pc:inkChg>
        <pc:inkChg chg="add del mod">
          <ac:chgData name="Jack Rodoni" userId="dbd3554b1427f7cb" providerId="LiveId" clId="{C77918C9-75D6-43A8-B4D7-518D992EF85C}" dt="2022-02-16T23:23:20.443" v="612"/>
          <ac:inkMkLst>
            <pc:docMk/>
            <pc:sldMk cId="1224660643" sldId="263"/>
            <ac:inkMk id="249" creationId="{C8E3B196-E68B-45EE-9718-56DAB7744296}"/>
          </ac:inkMkLst>
        </pc:inkChg>
        <pc:inkChg chg="add del mod">
          <ac:chgData name="Jack Rodoni" userId="dbd3554b1427f7cb" providerId="LiveId" clId="{C77918C9-75D6-43A8-B4D7-518D992EF85C}" dt="2022-02-16T23:23:20.442" v="611"/>
          <ac:inkMkLst>
            <pc:docMk/>
            <pc:sldMk cId="1224660643" sldId="263"/>
            <ac:inkMk id="250" creationId="{6FCA27C1-A887-482D-93C2-FDDBE9CBCA12}"/>
          </ac:inkMkLst>
        </pc:inkChg>
        <pc:inkChg chg="add del mod">
          <ac:chgData name="Jack Rodoni" userId="dbd3554b1427f7cb" providerId="LiveId" clId="{C77918C9-75D6-43A8-B4D7-518D992EF85C}" dt="2022-02-16T23:23:20.444" v="614"/>
          <ac:inkMkLst>
            <pc:docMk/>
            <pc:sldMk cId="1224660643" sldId="263"/>
            <ac:inkMk id="251" creationId="{ACF46B7B-09DF-4807-829D-EFE3018F7A75}"/>
          </ac:inkMkLst>
        </pc:inkChg>
        <pc:inkChg chg="add del mod">
          <ac:chgData name="Jack Rodoni" userId="dbd3554b1427f7cb" providerId="LiveId" clId="{C77918C9-75D6-43A8-B4D7-518D992EF85C}" dt="2022-02-16T23:23:20.444" v="613"/>
          <ac:inkMkLst>
            <pc:docMk/>
            <pc:sldMk cId="1224660643" sldId="263"/>
            <ac:inkMk id="252" creationId="{79D2DDC6-D5B2-4BD0-974D-59083CEBCEA3}"/>
          </ac:inkMkLst>
        </pc:inkChg>
        <pc:inkChg chg="add mod">
          <ac:chgData name="Jack Rodoni" userId="dbd3554b1427f7cb" providerId="LiveId" clId="{C77918C9-75D6-43A8-B4D7-518D992EF85C}" dt="2022-02-16T23:23:28.826" v="630"/>
          <ac:inkMkLst>
            <pc:docMk/>
            <pc:sldMk cId="1224660643" sldId="263"/>
            <ac:inkMk id="255" creationId="{0D62FB80-0079-46E3-9357-77E03B111B09}"/>
          </ac:inkMkLst>
        </pc:inkChg>
        <pc:inkChg chg="add mod">
          <ac:chgData name="Jack Rodoni" userId="dbd3554b1427f7cb" providerId="LiveId" clId="{C77918C9-75D6-43A8-B4D7-518D992EF85C}" dt="2022-02-16T23:23:28.826" v="630"/>
          <ac:inkMkLst>
            <pc:docMk/>
            <pc:sldMk cId="1224660643" sldId="263"/>
            <ac:inkMk id="256" creationId="{A1AAA31C-F449-45BF-AE26-4DA22296B3D4}"/>
          </ac:inkMkLst>
        </pc:inkChg>
        <pc:inkChg chg="add mod">
          <ac:chgData name="Jack Rodoni" userId="dbd3554b1427f7cb" providerId="LiveId" clId="{C77918C9-75D6-43A8-B4D7-518D992EF85C}" dt="2022-02-16T23:23:28.826" v="630"/>
          <ac:inkMkLst>
            <pc:docMk/>
            <pc:sldMk cId="1224660643" sldId="263"/>
            <ac:inkMk id="257" creationId="{694EFA38-F7C7-49DD-87EB-F24381A266EF}"/>
          </ac:inkMkLst>
        </pc:inkChg>
        <pc:inkChg chg="add mod">
          <ac:chgData name="Jack Rodoni" userId="dbd3554b1427f7cb" providerId="LiveId" clId="{C77918C9-75D6-43A8-B4D7-518D992EF85C}" dt="2022-02-16T23:23:28.826" v="630"/>
          <ac:inkMkLst>
            <pc:docMk/>
            <pc:sldMk cId="1224660643" sldId="263"/>
            <ac:inkMk id="258" creationId="{C0ED171A-790B-4FEE-B7FB-49C56D226ED4}"/>
          </ac:inkMkLst>
        </pc:inkChg>
        <pc:inkChg chg="add mod">
          <ac:chgData name="Jack Rodoni" userId="dbd3554b1427f7cb" providerId="LiveId" clId="{C77918C9-75D6-43A8-B4D7-518D992EF85C}" dt="2022-02-16T23:23:28.826" v="630"/>
          <ac:inkMkLst>
            <pc:docMk/>
            <pc:sldMk cId="1224660643" sldId="263"/>
            <ac:inkMk id="259" creationId="{AF0EA6D7-F571-4D3B-9201-AC2B8A242BDC}"/>
          </ac:inkMkLst>
        </pc:inkChg>
        <pc:inkChg chg="add mod">
          <ac:chgData name="Jack Rodoni" userId="dbd3554b1427f7cb" providerId="LiveId" clId="{C77918C9-75D6-43A8-B4D7-518D992EF85C}" dt="2022-02-16T23:23:28.826" v="630"/>
          <ac:inkMkLst>
            <pc:docMk/>
            <pc:sldMk cId="1224660643" sldId="263"/>
            <ac:inkMk id="260" creationId="{FF96AB98-CF7B-4360-AB5A-A2A17E9E9E31}"/>
          </ac:inkMkLst>
        </pc:inkChg>
        <pc:inkChg chg="add mod">
          <ac:chgData name="Jack Rodoni" userId="dbd3554b1427f7cb" providerId="LiveId" clId="{C77918C9-75D6-43A8-B4D7-518D992EF85C}" dt="2022-02-16T23:23:28.826" v="630"/>
          <ac:inkMkLst>
            <pc:docMk/>
            <pc:sldMk cId="1224660643" sldId="263"/>
            <ac:inkMk id="261" creationId="{506A2F8D-E9C1-4C4A-AFED-33513C11ED3F}"/>
          </ac:inkMkLst>
        </pc:inkChg>
        <pc:inkChg chg="add mod">
          <ac:chgData name="Jack Rodoni" userId="dbd3554b1427f7cb" providerId="LiveId" clId="{C77918C9-75D6-43A8-B4D7-518D992EF85C}" dt="2022-02-16T23:23:28.826" v="630"/>
          <ac:inkMkLst>
            <pc:docMk/>
            <pc:sldMk cId="1224660643" sldId="263"/>
            <ac:inkMk id="262" creationId="{5938C901-D022-4FA2-A2F7-A015BC1EA6CF}"/>
          </ac:inkMkLst>
        </pc:inkChg>
        <pc:inkChg chg="add mod">
          <ac:chgData name="Jack Rodoni" userId="dbd3554b1427f7cb" providerId="LiveId" clId="{C77918C9-75D6-43A8-B4D7-518D992EF85C}" dt="2022-02-16T23:23:28.826" v="630"/>
          <ac:inkMkLst>
            <pc:docMk/>
            <pc:sldMk cId="1224660643" sldId="263"/>
            <ac:inkMk id="263" creationId="{8AC93534-A4D8-4BE3-AF1E-0F81653B532D}"/>
          </ac:inkMkLst>
        </pc:inkChg>
        <pc:inkChg chg="add mod">
          <ac:chgData name="Jack Rodoni" userId="dbd3554b1427f7cb" providerId="LiveId" clId="{C77918C9-75D6-43A8-B4D7-518D992EF85C}" dt="2022-02-16T23:23:28.826" v="630"/>
          <ac:inkMkLst>
            <pc:docMk/>
            <pc:sldMk cId="1224660643" sldId="263"/>
            <ac:inkMk id="264" creationId="{862FFC8F-012C-4CDE-8D7A-AE4217466766}"/>
          </ac:inkMkLst>
        </pc:inkChg>
        <pc:inkChg chg="add mod">
          <ac:chgData name="Jack Rodoni" userId="dbd3554b1427f7cb" providerId="LiveId" clId="{C77918C9-75D6-43A8-B4D7-518D992EF85C}" dt="2022-02-16T23:23:28.826" v="630"/>
          <ac:inkMkLst>
            <pc:docMk/>
            <pc:sldMk cId="1224660643" sldId="263"/>
            <ac:inkMk id="265" creationId="{D30FFE3B-2A73-442C-8904-768BCDCA795A}"/>
          </ac:inkMkLst>
        </pc:inkChg>
        <pc:inkChg chg="add mod">
          <ac:chgData name="Jack Rodoni" userId="dbd3554b1427f7cb" providerId="LiveId" clId="{C77918C9-75D6-43A8-B4D7-518D992EF85C}" dt="2022-02-16T23:23:28.826" v="630"/>
          <ac:inkMkLst>
            <pc:docMk/>
            <pc:sldMk cId="1224660643" sldId="263"/>
            <ac:inkMk id="266" creationId="{C9EF6DE0-C45A-4576-BF1B-45373004A2AA}"/>
          </ac:inkMkLst>
        </pc:inkChg>
        <pc:inkChg chg="add mod">
          <ac:chgData name="Jack Rodoni" userId="dbd3554b1427f7cb" providerId="LiveId" clId="{C77918C9-75D6-43A8-B4D7-518D992EF85C}" dt="2022-02-16T23:23:28.826" v="630"/>
          <ac:inkMkLst>
            <pc:docMk/>
            <pc:sldMk cId="1224660643" sldId="263"/>
            <ac:inkMk id="267" creationId="{DA427708-45B6-4A5B-BD87-2751EF96C485}"/>
          </ac:inkMkLst>
        </pc:inkChg>
        <pc:inkChg chg="add mod">
          <ac:chgData name="Jack Rodoni" userId="dbd3554b1427f7cb" providerId="LiveId" clId="{C77918C9-75D6-43A8-B4D7-518D992EF85C}" dt="2022-02-16T23:23:33.744" v="632"/>
          <ac:inkMkLst>
            <pc:docMk/>
            <pc:sldMk cId="1224660643" sldId="263"/>
            <ac:inkMk id="269" creationId="{E47DC636-DF22-40F7-9C7C-E8505F114DA3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71" creationId="{B52D1EE8-4790-4F5C-84CB-CCF725DE05DE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72" creationId="{0D031D67-BC37-4F6C-8F56-BF5C9F961F80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74" creationId="{F9E7A8DD-AF7F-4061-903C-7C6BC895A6EE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75" creationId="{C535CE93-A8C1-46BC-BB90-6DF2CF09E27C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76" creationId="{2D52E4A8-0D84-4ACC-B474-C8807BFE36CA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77" creationId="{076E0877-F9D5-4EB0-9614-B18C6B31F6C3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78" creationId="{0DAF03C0-E021-4B24-BD7B-735149435EB7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79" creationId="{7EE24600-1890-4E61-97F5-DDC3C0A2211B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80" creationId="{99BECC1B-1E2F-4B1F-B40D-8A5DE7CBC796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81" creationId="{CC17E07F-B446-4386-BD13-78C1C1FF33E8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82" creationId="{8F692293-B546-4DBB-B737-831FA07EA6E4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83" creationId="{8640F100-5CB6-4886-93DB-DB374B193063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84" creationId="{A8FFC09D-6E32-4CFF-83B2-169DE91A7057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86" creationId="{B779A41A-634F-4797-A379-EE334A0D8939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88" creationId="{728989C5-49E3-48C2-B78D-61DCDDEC486F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89" creationId="{1D1C7590-E1EA-40EB-B603-E342C9C7E7BE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90" creationId="{99ADF528-6072-4CC8-88F0-97C94C5BF1CA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91" creationId="{6E9E1239-F8E6-44B9-AE60-C950E72A3201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93" creationId="{4F3DA9DE-0A4B-47A6-B647-91B3FF0CA9EA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95" creationId="{CB4ED960-2990-4792-A1CA-EB746F6DA3E8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96" creationId="{117476A8-DDA0-467E-8E09-7758BD1F2376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97" creationId="{DD885BAA-63AD-4127-8C0F-1F7AFD0C0252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98" creationId="{C74ED949-9E15-455E-B9A6-EE5EB34ED628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299" creationId="{554CBFAD-9428-4546-9EF9-68A3FD18BCC6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300" creationId="{5C1E3606-27D5-47BC-92B5-CF2A97C51F51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301" creationId="{F863E0D0-4A25-41AA-9FBF-D92481CDFCD1}"/>
          </ac:inkMkLst>
        </pc:inkChg>
        <pc:inkChg chg="add mod">
          <ac:chgData name="Jack Rodoni" userId="dbd3554b1427f7cb" providerId="LiveId" clId="{C77918C9-75D6-43A8-B4D7-518D992EF85C}" dt="2022-02-16T23:24:30.450" v="665"/>
          <ac:inkMkLst>
            <pc:docMk/>
            <pc:sldMk cId="1224660643" sldId="263"/>
            <ac:inkMk id="302" creationId="{FB2F2618-BEAA-4154-A0DA-3B003D140468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04" creationId="{26EA1B38-9064-4240-BDD2-F523FFD97E6A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05" creationId="{02760E18-E76E-42F0-9480-97F6E04606AC}"/>
          </ac:inkMkLst>
        </pc:inkChg>
        <pc:inkChg chg="add del mod">
          <ac:chgData name="Jack Rodoni" userId="dbd3554b1427f7cb" providerId="LiveId" clId="{C77918C9-75D6-43A8-B4D7-518D992EF85C}" dt="2022-02-16T23:24:38.482" v="678"/>
          <ac:inkMkLst>
            <pc:docMk/>
            <pc:sldMk cId="1224660643" sldId="263"/>
            <ac:inkMk id="306" creationId="{1C3ABF00-17FE-42C1-A0C8-6C9C14F0645B}"/>
          </ac:inkMkLst>
        </pc:inkChg>
        <pc:inkChg chg="add del mod">
          <ac:chgData name="Jack Rodoni" userId="dbd3554b1427f7cb" providerId="LiveId" clId="{C77918C9-75D6-43A8-B4D7-518D992EF85C}" dt="2022-02-16T23:24:38.482" v="679"/>
          <ac:inkMkLst>
            <pc:docMk/>
            <pc:sldMk cId="1224660643" sldId="263"/>
            <ac:inkMk id="307" creationId="{F473471A-C84C-4A6C-A0AD-8079E4AC9597}"/>
          </ac:inkMkLst>
        </pc:inkChg>
        <pc:inkChg chg="add del mod">
          <ac:chgData name="Jack Rodoni" userId="dbd3554b1427f7cb" providerId="LiveId" clId="{C77918C9-75D6-43A8-B4D7-518D992EF85C}" dt="2022-02-16T23:24:38.483" v="683"/>
          <ac:inkMkLst>
            <pc:docMk/>
            <pc:sldMk cId="1224660643" sldId="263"/>
            <ac:inkMk id="308" creationId="{6F947C4E-F6CE-434C-874C-31176E3E6086}"/>
          </ac:inkMkLst>
        </pc:inkChg>
        <pc:inkChg chg="add del mod">
          <ac:chgData name="Jack Rodoni" userId="dbd3554b1427f7cb" providerId="LiveId" clId="{C77918C9-75D6-43A8-B4D7-518D992EF85C}" dt="2022-02-16T23:24:38.482" v="677"/>
          <ac:inkMkLst>
            <pc:docMk/>
            <pc:sldMk cId="1224660643" sldId="263"/>
            <ac:inkMk id="311" creationId="{C58B319A-CEA0-4AA6-A70D-03B6A03B40CC}"/>
          </ac:inkMkLst>
        </pc:inkChg>
        <pc:inkChg chg="add del mod">
          <ac:chgData name="Jack Rodoni" userId="dbd3554b1427f7cb" providerId="LiveId" clId="{C77918C9-75D6-43A8-B4D7-518D992EF85C}" dt="2022-02-16T23:24:38.483" v="682"/>
          <ac:inkMkLst>
            <pc:docMk/>
            <pc:sldMk cId="1224660643" sldId="263"/>
            <ac:inkMk id="312" creationId="{38A39491-0481-4AAF-82D5-640C4091BDE7}"/>
          </ac:inkMkLst>
        </pc:inkChg>
        <pc:inkChg chg="add del mod">
          <ac:chgData name="Jack Rodoni" userId="dbd3554b1427f7cb" providerId="LiveId" clId="{C77918C9-75D6-43A8-B4D7-518D992EF85C}" dt="2022-02-16T23:24:38.483" v="681"/>
          <ac:inkMkLst>
            <pc:docMk/>
            <pc:sldMk cId="1224660643" sldId="263"/>
            <ac:inkMk id="313" creationId="{DE3D62A4-0D2C-4F6D-9CA4-27941F3AA27B}"/>
          </ac:inkMkLst>
        </pc:inkChg>
        <pc:inkChg chg="add del mod">
          <ac:chgData name="Jack Rodoni" userId="dbd3554b1427f7cb" providerId="LiveId" clId="{C77918C9-75D6-43A8-B4D7-518D992EF85C}" dt="2022-02-16T23:24:38.483" v="680"/>
          <ac:inkMkLst>
            <pc:docMk/>
            <pc:sldMk cId="1224660643" sldId="263"/>
            <ac:inkMk id="314" creationId="{5ECD1D37-A594-465B-A7BF-271CC5EFB8FA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16" creationId="{5396920E-78E7-4785-91A5-9AA799561F94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17" creationId="{456EEACC-179E-471A-A92A-980191A4A89B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18" creationId="{FFB2E239-0821-42E7-8644-7C99F6B0D304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19" creationId="{6517E80D-195C-47C3-85D3-F2CD243BAD29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20" creationId="{76ED04A2-A3C4-4722-AD34-5B9359070DDD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21" creationId="{00B92718-C552-4610-A2E2-A55AAF781B76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22" creationId="{7012A4EA-1911-4755-92B3-C2AF72E88D04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24" creationId="{F353055A-96B3-4561-89AC-5FBEDFABB8DE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25" creationId="{5C5C6CE1-79C4-41D0-8EB9-AF480F7C097B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26" creationId="{8F9FF82E-1865-42BC-9FDD-F7C437F79055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27" creationId="{84F4F1E0-1113-4DE9-9654-CBBB411D15C8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28" creationId="{E7D115DE-00D6-4B83-AB5B-2A159EC88CB1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29" creationId="{953085A8-5AE1-4962-B65E-E6B8AE0C9D51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31" creationId="{20AF9AD2-A61A-4D46-8063-705D5964D545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32" creationId="{6E0DCB71-AD1D-4CBD-A2DD-D0470F7D3EA1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33" creationId="{0DF2FF52-EFBD-4298-A33D-3A1D66E182E5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34" creationId="{BAD5C3FF-7DB0-4DFD-AD1E-AC26C17D012D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36" creationId="{5E953EEE-93FC-4C38-A940-E15CFB791AB2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37" creationId="{1783D92A-83B7-4EA7-AF79-722AFB948993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38" creationId="{1E29E2B6-358F-4F37-9D07-B5D4520FB624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39" creationId="{6FAF0F2F-FACA-4818-A57E-6E579D3E1BC6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40" creationId="{608F8838-2D05-48A8-BFBE-561C298388ED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41" creationId="{03BB6707-A64D-46C8-9511-11B383EB1DE6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42" creationId="{1B03F424-3F36-44F7-BE2C-4A122F206629}"/>
          </ac:inkMkLst>
        </pc:inkChg>
        <pc:inkChg chg="add mod">
          <ac:chgData name="Jack Rodoni" userId="dbd3554b1427f7cb" providerId="LiveId" clId="{C77918C9-75D6-43A8-B4D7-518D992EF85C}" dt="2022-02-16T23:25:02.559" v="712"/>
          <ac:inkMkLst>
            <pc:docMk/>
            <pc:sldMk cId="1224660643" sldId="263"/>
            <ac:inkMk id="343" creationId="{F5E03773-8B43-490F-BD75-94B83FAAD9F4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45" creationId="{226CA55C-A950-40AE-87C8-A526BB7F10EF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46" creationId="{BCE31D48-761A-4AE6-B330-34977CAE4754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47" creationId="{8871CB90-43F9-4E78-85E0-C0B3C300CE83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48" creationId="{C56ACC85-2060-41FA-82BF-B1D798AA618E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49" creationId="{70FCF063-1CFC-43A1-8D53-DFCA0B19E70D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50" creationId="{FF84C7E5-7883-47EF-AAF8-2EDF77A09A7D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51" creationId="{6E012B20-2519-444F-8F61-A91340F10056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52" creationId="{96BD0050-430D-4251-82FA-C737D72FF03F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53" creationId="{4FB8CAA8-1299-4817-83AE-8E7FB4106784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55" creationId="{CAB84E49-5110-4883-BB6E-1F067D15D6D3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56" creationId="{6B2D2FE1-C4CB-4123-8787-A1E18AC66C18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57" creationId="{91350122-9F6D-468E-89B4-D8952B4E200D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58" creationId="{2DE65DB4-9BF5-4A26-8849-01161A9817CE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59" creationId="{322DD075-87F9-4EEE-9273-068C2D8F9639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60" creationId="{5F49F271-778C-4FEE-B615-AAA805244539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61" creationId="{1835689F-10D8-433F-8E63-1B8D9A13E8B0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62" creationId="{BC481F53-405F-42B0-93E6-FF7B92E08AEA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63" creationId="{E9F22832-F90F-4F6F-A1D7-5CCFCBC7036E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64" creationId="{9020CDB0-C17E-4B2B-B2F1-6044C42B8208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65" creationId="{0657185B-46F7-436F-B4A1-158A22554FB3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66" creationId="{13A8374B-14A6-414B-8D72-E3AF27DBEF07}"/>
          </ac:inkMkLst>
        </pc:inkChg>
        <pc:inkChg chg="add mod">
          <ac:chgData name="Jack Rodoni" userId="dbd3554b1427f7cb" providerId="LiveId" clId="{C77918C9-75D6-43A8-B4D7-518D992EF85C}" dt="2022-02-16T23:25:15.788" v="736"/>
          <ac:inkMkLst>
            <pc:docMk/>
            <pc:sldMk cId="1224660643" sldId="263"/>
            <ac:inkMk id="367" creationId="{90156D41-1B1A-4EC6-8287-FB54609E4C40}"/>
          </ac:inkMkLst>
        </pc:inkChg>
        <pc:inkChg chg="add">
          <ac:chgData name="Jack Rodoni" userId="dbd3554b1427f7cb" providerId="LiveId" clId="{C77918C9-75D6-43A8-B4D7-518D992EF85C}" dt="2022-02-16T23:28:52.169" v="936" actId="9405"/>
          <ac:inkMkLst>
            <pc:docMk/>
            <pc:sldMk cId="1224660643" sldId="263"/>
            <ac:inkMk id="369" creationId="{675C371E-80D9-4D15-964F-B7743D8065B8}"/>
          </ac:inkMkLst>
        </pc:inkChg>
      </pc:sldChg>
      <pc:sldChg chg="addSp delSp modSp mod">
        <pc:chgData name="Jack Rodoni" userId="dbd3554b1427f7cb" providerId="LiveId" clId="{C77918C9-75D6-43A8-B4D7-518D992EF85C}" dt="2022-02-16T23:42:04.744" v="2025"/>
        <pc:sldMkLst>
          <pc:docMk/>
          <pc:sldMk cId="817842926" sldId="264"/>
        </pc:sldMkLst>
        <pc:grpChg chg="del mod">
          <ac:chgData name="Jack Rodoni" userId="dbd3554b1427f7cb" providerId="LiveId" clId="{C77918C9-75D6-43A8-B4D7-518D992EF85C}" dt="2022-02-16T23:25:56.750" v="756"/>
          <ac:grpSpMkLst>
            <pc:docMk/>
            <pc:sldMk cId="817842926" sldId="264"/>
            <ac:grpSpMk id="11" creationId="{4677A751-9B81-4708-86D9-5AFC835CE437}"/>
          </ac:grpSpMkLst>
        </pc:grpChg>
        <pc:grpChg chg="del mod">
          <ac:chgData name="Jack Rodoni" userId="dbd3554b1427f7cb" providerId="LiveId" clId="{C77918C9-75D6-43A8-B4D7-518D992EF85C}" dt="2022-02-16T23:27:54.172" v="918"/>
          <ac:grpSpMkLst>
            <pc:docMk/>
            <pc:sldMk cId="817842926" sldId="264"/>
            <ac:grpSpMk id="12" creationId="{D071F60F-5B3C-4CE7-B08D-765480C806F7}"/>
          </ac:grpSpMkLst>
        </pc:grpChg>
        <pc:grpChg chg="del mod">
          <ac:chgData name="Jack Rodoni" userId="dbd3554b1427f7cb" providerId="LiveId" clId="{C77918C9-75D6-43A8-B4D7-518D992EF85C}" dt="2022-02-16T23:26:00.430" v="761"/>
          <ac:grpSpMkLst>
            <pc:docMk/>
            <pc:sldMk cId="817842926" sldId="264"/>
            <ac:grpSpMk id="26" creationId="{F11ACD22-FEEE-4A44-9E41-A2B0AE9D7D6C}"/>
          </ac:grpSpMkLst>
        </pc:grpChg>
        <pc:grpChg chg="del mod">
          <ac:chgData name="Jack Rodoni" userId="dbd3554b1427f7cb" providerId="LiveId" clId="{C77918C9-75D6-43A8-B4D7-518D992EF85C}" dt="2022-02-16T23:27:54.175" v="934"/>
          <ac:grpSpMkLst>
            <pc:docMk/>
            <pc:sldMk cId="817842926" sldId="264"/>
            <ac:grpSpMk id="31" creationId="{DD9F70C5-A168-4D78-9EAA-ABF089BFA3EB}"/>
          </ac:grpSpMkLst>
        </pc:grpChg>
        <pc:grpChg chg="del mod">
          <ac:chgData name="Jack Rodoni" userId="dbd3554b1427f7cb" providerId="LiveId" clId="{C77918C9-75D6-43A8-B4D7-518D992EF85C}" dt="2022-02-16T23:27:54.158" v="870"/>
          <ac:grpSpMkLst>
            <pc:docMk/>
            <pc:sldMk cId="817842926" sldId="264"/>
            <ac:grpSpMk id="34" creationId="{37C12150-5D95-4955-9020-5B99E21C03B7}"/>
          </ac:grpSpMkLst>
        </pc:grpChg>
        <pc:grpChg chg="del mod">
          <ac:chgData name="Jack Rodoni" userId="dbd3554b1427f7cb" providerId="LiveId" clId="{C77918C9-75D6-43A8-B4D7-518D992EF85C}" dt="2022-02-16T23:26:23.873" v="776"/>
          <ac:grpSpMkLst>
            <pc:docMk/>
            <pc:sldMk cId="817842926" sldId="264"/>
            <ac:grpSpMk id="42" creationId="{38C93B8D-B19E-43D8-88F1-2003352AA1ED}"/>
          </ac:grpSpMkLst>
        </pc:grpChg>
        <pc:grpChg chg="del mod">
          <ac:chgData name="Jack Rodoni" userId="dbd3554b1427f7cb" providerId="LiveId" clId="{C77918C9-75D6-43A8-B4D7-518D992EF85C}" dt="2022-02-16T23:27:54.172" v="919"/>
          <ac:grpSpMkLst>
            <pc:docMk/>
            <pc:sldMk cId="817842926" sldId="264"/>
            <ac:grpSpMk id="46" creationId="{CFE297C6-5B97-42C1-98B4-771F61113B95}"/>
          </ac:grpSpMkLst>
        </pc:grpChg>
        <pc:grpChg chg="del mod">
          <ac:chgData name="Jack Rodoni" userId="dbd3554b1427f7cb" providerId="LiveId" clId="{C77918C9-75D6-43A8-B4D7-518D992EF85C}" dt="2022-02-16T23:26:31.627" v="788"/>
          <ac:grpSpMkLst>
            <pc:docMk/>
            <pc:sldMk cId="817842926" sldId="264"/>
            <ac:grpSpMk id="53" creationId="{8D029A0C-F144-4EBE-B329-D02E374B3BB8}"/>
          </ac:grpSpMkLst>
        </pc:grpChg>
        <pc:grpChg chg="del mod">
          <ac:chgData name="Jack Rodoni" userId="dbd3554b1427f7cb" providerId="LiveId" clId="{C77918C9-75D6-43A8-B4D7-518D992EF85C}" dt="2022-02-16T23:26:33.816" v="792"/>
          <ac:grpSpMkLst>
            <pc:docMk/>
            <pc:sldMk cId="817842926" sldId="264"/>
            <ac:grpSpMk id="58" creationId="{5DEE30CA-B5A3-4C29-9D23-F8CDE465D518}"/>
          </ac:grpSpMkLst>
        </pc:grpChg>
        <pc:grpChg chg="del mod">
          <ac:chgData name="Jack Rodoni" userId="dbd3554b1427f7cb" providerId="LiveId" clId="{C77918C9-75D6-43A8-B4D7-518D992EF85C}" dt="2022-02-16T23:26:34.448" v="794"/>
          <ac:grpSpMkLst>
            <pc:docMk/>
            <pc:sldMk cId="817842926" sldId="264"/>
            <ac:grpSpMk id="62" creationId="{2EF8E43C-AD1B-4113-9DAB-907C35C2CD1A}"/>
          </ac:grpSpMkLst>
        </pc:grpChg>
        <pc:grpChg chg="del mod">
          <ac:chgData name="Jack Rodoni" userId="dbd3554b1427f7cb" providerId="LiveId" clId="{C77918C9-75D6-43A8-B4D7-518D992EF85C}" dt="2022-02-16T23:26:37.974" v="799"/>
          <ac:grpSpMkLst>
            <pc:docMk/>
            <pc:sldMk cId="817842926" sldId="264"/>
            <ac:grpSpMk id="64" creationId="{9C7691DA-D032-430D-B47C-9C25E99D8A7B}"/>
          </ac:grpSpMkLst>
        </pc:grpChg>
        <pc:grpChg chg="del mod">
          <ac:chgData name="Jack Rodoni" userId="dbd3554b1427f7cb" providerId="LiveId" clId="{C77918C9-75D6-43A8-B4D7-518D992EF85C}" dt="2022-02-16T23:26:41.261" v="802"/>
          <ac:grpSpMkLst>
            <pc:docMk/>
            <pc:sldMk cId="817842926" sldId="264"/>
            <ac:grpSpMk id="69" creationId="{A3B9E582-EAD7-4E75-98F8-853AD301F712}"/>
          </ac:grpSpMkLst>
        </pc:grpChg>
        <pc:grpChg chg="del mod">
          <ac:chgData name="Jack Rodoni" userId="dbd3554b1427f7cb" providerId="LiveId" clId="{C77918C9-75D6-43A8-B4D7-518D992EF85C}" dt="2022-02-16T23:27:54.172" v="920"/>
          <ac:grpSpMkLst>
            <pc:docMk/>
            <pc:sldMk cId="817842926" sldId="264"/>
            <ac:grpSpMk id="70" creationId="{D6CD4805-7239-4774-B71F-44D2A6B3F267}"/>
          </ac:grpSpMkLst>
        </pc:grpChg>
        <pc:grpChg chg="del mod">
          <ac:chgData name="Jack Rodoni" userId="dbd3554b1427f7cb" providerId="LiveId" clId="{C77918C9-75D6-43A8-B4D7-518D992EF85C}" dt="2022-02-16T23:27:54.162" v="887"/>
          <ac:grpSpMkLst>
            <pc:docMk/>
            <pc:sldMk cId="817842926" sldId="264"/>
            <ac:grpSpMk id="73" creationId="{DAD5F990-F3B4-4B09-90D3-C42D582206CE}"/>
          </ac:grpSpMkLst>
        </pc:grpChg>
        <pc:grpChg chg="del mod">
          <ac:chgData name="Jack Rodoni" userId="dbd3554b1427f7cb" providerId="LiveId" clId="{C77918C9-75D6-43A8-B4D7-518D992EF85C}" dt="2022-02-16T23:27:54.171" v="914"/>
          <ac:grpSpMkLst>
            <pc:docMk/>
            <pc:sldMk cId="817842926" sldId="264"/>
            <ac:grpSpMk id="81" creationId="{014256C6-88BD-4434-A9CF-98681F74CB35}"/>
          </ac:grpSpMkLst>
        </pc:grpChg>
        <pc:grpChg chg="del mod">
          <ac:chgData name="Jack Rodoni" userId="dbd3554b1427f7cb" providerId="LiveId" clId="{C77918C9-75D6-43A8-B4D7-518D992EF85C}" dt="2022-02-16T23:27:54.162" v="888"/>
          <ac:grpSpMkLst>
            <pc:docMk/>
            <pc:sldMk cId="817842926" sldId="264"/>
            <ac:grpSpMk id="82" creationId="{2F571925-467F-4682-9F55-1FF41D95BA88}"/>
          </ac:grpSpMkLst>
        </pc:grpChg>
        <pc:grpChg chg="del mod">
          <ac:chgData name="Jack Rodoni" userId="dbd3554b1427f7cb" providerId="LiveId" clId="{C77918C9-75D6-43A8-B4D7-518D992EF85C}" dt="2022-02-16T23:27:11.350" v="836"/>
          <ac:grpSpMkLst>
            <pc:docMk/>
            <pc:sldMk cId="817842926" sldId="264"/>
            <ac:grpSpMk id="90" creationId="{BFB1B3C5-C1EA-4C3B-AED8-5669B88A0021}"/>
          </ac:grpSpMkLst>
        </pc:grpChg>
        <pc:grpChg chg="del mod">
          <ac:chgData name="Jack Rodoni" userId="dbd3554b1427f7cb" providerId="LiveId" clId="{C77918C9-75D6-43A8-B4D7-518D992EF85C}" dt="2022-02-16T23:27:11.349" v="833"/>
          <ac:grpSpMkLst>
            <pc:docMk/>
            <pc:sldMk cId="817842926" sldId="264"/>
            <ac:grpSpMk id="97" creationId="{9834AF1F-D985-444C-85F3-0D77FBCD207D}"/>
          </ac:grpSpMkLst>
        </pc:grpChg>
        <pc:grpChg chg="del mod">
          <ac:chgData name="Jack Rodoni" userId="dbd3554b1427f7cb" providerId="LiveId" clId="{C77918C9-75D6-43A8-B4D7-518D992EF85C}" dt="2022-02-16T23:27:16.945" v="845"/>
          <ac:grpSpMkLst>
            <pc:docMk/>
            <pc:sldMk cId="817842926" sldId="264"/>
            <ac:grpSpMk id="101" creationId="{16859897-6485-4CD1-B3A0-B16574C7BCF4}"/>
          </ac:grpSpMkLst>
        </pc:grpChg>
        <pc:grpChg chg="del mod">
          <ac:chgData name="Jack Rodoni" userId="dbd3554b1427f7cb" providerId="LiveId" clId="{C77918C9-75D6-43A8-B4D7-518D992EF85C}" dt="2022-02-16T23:27:25.306" v="856"/>
          <ac:grpSpMkLst>
            <pc:docMk/>
            <pc:sldMk cId="817842926" sldId="264"/>
            <ac:grpSpMk id="104" creationId="{B549FCB2-53B9-495E-BE96-C2FE49566C54}"/>
          </ac:grpSpMkLst>
        </pc:grpChg>
        <pc:grpChg chg="del mod">
          <ac:chgData name="Jack Rodoni" userId="dbd3554b1427f7cb" providerId="LiveId" clId="{C77918C9-75D6-43A8-B4D7-518D992EF85C}" dt="2022-02-16T23:27:27.136" v="858"/>
          <ac:grpSpMkLst>
            <pc:docMk/>
            <pc:sldMk cId="817842926" sldId="264"/>
            <ac:grpSpMk id="115" creationId="{19813636-15C5-456C-8F1B-1E3A1D489AB7}"/>
          </ac:grpSpMkLst>
        </pc:grpChg>
        <pc:grpChg chg="del mod">
          <ac:chgData name="Jack Rodoni" userId="dbd3554b1427f7cb" providerId="LiveId" clId="{C77918C9-75D6-43A8-B4D7-518D992EF85C}" dt="2022-02-16T23:27:27.136" v="858"/>
          <ac:grpSpMkLst>
            <pc:docMk/>
            <pc:sldMk cId="817842926" sldId="264"/>
            <ac:grpSpMk id="116" creationId="{DB81FF01-03FA-406E-96CE-4403177E08AF}"/>
          </ac:grpSpMkLst>
        </pc:grpChg>
        <pc:grpChg chg="del mod">
          <ac:chgData name="Jack Rodoni" userId="dbd3554b1427f7cb" providerId="LiveId" clId="{C77918C9-75D6-43A8-B4D7-518D992EF85C}" dt="2022-02-16T23:27:54.174" v="927"/>
          <ac:grpSpMkLst>
            <pc:docMk/>
            <pc:sldMk cId="817842926" sldId="264"/>
            <ac:grpSpMk id="118" creationId="{B906E786-5777-4D71-A1CC-1DE4EE20D17D}"/>
          </ac:grpSpMkLst>
        </pc:grpChg>
        <pc:grpChg chg="del mod">
          <ac:chgData name="Jack Rodoni" userId="dbd3554b1427f7cb" providerId="LiveId" clId="{C77918C9-75D6-43A8-B4D7-518D992EF85C}" dt="2022-02-16T23:29:43.487" v="971"/>
          <ac:grpSpMkLst>
            <pc:docMk/>
            <pc:sldMk cId="817842926" sldId="264"/>
            <ac:grpSpMk id="143" creationId="{825DC3C4-E063-45C5-8D7B-9461A27E4761}"/>
          </ac:grpSpMkLst>
        </pc:grpChg>
        <pc:grpChg chg="del mod">
          <ac:chgData name="Jack Rodoni" userId="dbd3554b1427f7cb" providerId="LiveId" clId="{C77918C9-75D6-43A8-B4D7-518D992EF85C}" dt="2022-02-16T23:34:32.199" v="1370"/>
          <ac:grpSpMkLst>
            <pc:docMk/>
            <pc:sldMk cId="817842926" sldId="264"/>
            <ac:grpSpMk id="144" creationId="{A5F52F0B-1DE0-42CB-BAA2-52541EBC7B00}"/>
          </ac:grpSpMkLst>
        </pc:grpChg>
        <pc:grpChg chg="del mod">
          <ac:chgData name="Jack Rodoni" userId="dbd3554b1427f7cb" providerId="LiveId" clId="{C77918C9-75D6-43A8-B4D7-518D992EF85C}" dt="2022-02-16T23:34:32.205" v="1386"/>
          <ac:grpSpMkLst>
            <pc:docMk/>
            <pc:sldMk cId="817842926" sldId="264"/>
            <ac:grpSpMk id="145" creationId="{A96699B2-74CD-41FC-96F6-AA2E31376807}"/>
          </ac:grpSpMkLst>
        </pc:grpChg>
        <pc:grpChg chg="del mod">
          <ac:chgData name="Jack Rodoni" userId="dbd3554b1427f7cb" providerId="LiveId" clId="{C77918C9-75D6-43A8-B4D7-518D992EF85C}" dt="2022-02-16T23:34:32.209" v="1404"/>
          <ac:grpSpMkLst>
            <pc:docMk/>
            <pc:sldMk cId="817842926" sldId="264"/>
            <ac:grpSpMk id="146" creationId="{9BA02387-3301-474A-8934-BB7AB1A6A774}"/>
          </ac:grpSpMkLst>
        </pc:grpChg>
        <pc:grpChg chg="del mod">
          <ac:chgData name="Jack Rodoni" userId="dbd3554b1427f7cb" providerId="LiveId" clId="{C77918C9-75D6-43A8-B4D7-518D992EF85C}" dt="2022-02-16T23:34:32.210" v="1411"/>
          <ac:grpSpMkLst>
            <pc:docMk/>
            <pc:sldMk cId="817842926" sldId="264"/>
            <ac:grpSpMk id="156" creationId="{61FE8571-9083-4637-BA8A-ED08E2A5001B}"/>
          </ac:grpSpMkLst>
        </pc:grpChg>
        <pc:grpChg chg="del mod">
          <ac:chgData name="Jack Rodoni" userId="dbd3554b1427f7cb" providerId="LiveId" clId="{C77918C9-75D6-43A8-B4D7-518D992EF85C}" dt="2022-02-16T23:34:32.207" v="1395"/>
          <ac:grpSpMkLst>
            <pc:docMk/>
            <pc:sldMk cId="817842926" sldId="264"/>
            <ac:grpSpMk id="157" creationId="{D033C40D-4054-443B-AB81-3537B872E444}"/>
          </ac:grpSpMkLst>
        </pc:grpChg>
        <pc:grpChg chg="del mod">
          <ac:chgData name="Jack Rodoni" userId="dbd3554b1427f7cb" providerId="LiveId" clId="{C77918C9-75D6-43A8-B4D7-518D992EF85C}" dt="2022-02-16T23:34:32.210" v="1410"/>
          <ac:grpSpMkLst>
            <pc:docMk/>
            <pc:sldMk cId="817842926" sldId="264"/>
            <ac:grpSpMk id="158" creationId="{B02ED543-1AB0-40A7-80E5-5F29DF07418C}"/>
          </ac:grpSpMkLst>
        </pc:grpChg>
        <pc:grpChg chg="del mod">
          <ac:chgData name="Jack Rodoni" userId="dbd3554b1427f7cb" providerId="LiveId" clId="{C77918C9-75D6-43A8-B4D7-518D992EF85C}" dt="2022-02-16T23:29:56.768" v="996"/>
          <ac:grpSpMkLst>
            <pc:docMk/>
            <pc:sldMk cId="817842926" sldId="264"/>
            <ac:grpSpMk id="172" creationId="{2CBA2480-FA6E-44E8-8960-C0D594F6FF4D}"/>
          </ac:grpSpMkLst>
        </pc:grpChg>
        <pc:grpChg chg="del mod">
          <ac:chgData name="Jack Rodoni" userId="dbd3554b1427f7cb" providerId="LiveId" clId="{C77918C9-75D6-43A8-B4D7-518D992EF85C}" dt="2022-02-16T23:30:05.423" v="1011"/>
          <ac:grpSpMkLst>
            <pc:docMk/>
            <pc:sldMk cId="817842926" sldId="264"/>
            <ac:grpSpMk id="175" creationId="{C6C58A23-9AF8-4176-83C5-7155F23EC0E8}"/>
          </ac:grpSpMkLst>
        </pc:grpChg>
        <pc:grpChg chg="del mod">
          <ac:chgData name="Jack Rodoni" userId="dbd3554b1427f7cb" providerId="LiveId" clId="{C77918C9-75D6-43A8-B4D7-518D992EF85C}" dt="2022-02-16T23:34:32.214" v="1434"/>
          <ac:grpSpMkLst>
            <pc:docMk/>
            <pc:sldMk cId="817842926" sldId="264"/>
            <ac:grpSpMk id="186" creationId="{F1AFCF17-832C-4497-8E48-06CDD78D1BDC}"/>
          </ac:grpSpMkLst>
        </pc:grpChg>
        <pc:grpChg chg="del mod">
          <ac:chgData name="Jack Rodoni" userId="dbd3554b1427f7cb" providerId="LiveId" clId="{C77918C9-75D6-43A8-B4D7-518D992EF85C}" dt="2022-02-16T23:31:04.659" v="1029"/>
          <ac:grpSpMkLst>
            <pc:docMk/>
            <pc:sldMk cId="817842926" sldId="264"/>
            <ac:grpSpMk id="202" creationId="{BDE26E55-895D-4E29-9D54-EB35573E1A3D}"/>
          </ac:grpSpMkLst>
        </pc:grpChg>
        <pc:grpChg chg="del mod">
          <ac:chgData name="Jack Rodoni" userId="dbd3554b1427f7cb" providerId="LiveId" clId="{C77918C9-75D6-43A8-B4D7-518D992EF85C}" dt="2022-02-16T23:31:05.985" v="1032"/>
          <ac:grpSpMkLst>
            <pc:docMk/>
            <pc:sldMk cId="817842926" sldId="264"/>
            <ac:grpSpMk id="204" creationId="{661C5E10-580E-483C-A03E-8D5AF532B09A}"/>
          </ac:grpSpMkLst>
        </pc:grpChg>
        <pc:grpChg chg="del mod">
          <ac:chgData name="Jack Rodoni" userId="dbd3554b1427f7cb" providerId="LiveId" clId="{C77918C9-75D6-43A8-B4D7-518D992EF85C}" dt="2022-02-16T23:31:07.038" v="1034"/>
          <ac:grpSpMkLst>
            <pc:docMk/>
            <pc:sldMk cId="817842926" sldId="264"/>
            <ac:grpSpMk id="207" creationId="{C5D191D7-A1E4-4E57-ADDC-44A762590E29}"/>
          </ac:grpSpMkLst>
        </pc:grpChg>
        <pc:grpChg chg="del mod">
          <ac:chgData name="Jack Rodoni" userId="dbd3554b1427f7cb" providerId="LiveId" clId="{C77918C9-75D6-43A8-B4D7-518D992EF85C}" dt="2022-02-16T23:31:08.528" v="1036"/>
          <ac:grpSpMkLst>
            <pc:docMk/>
            <pc:sldMk cId="817842926" sldId="264"/>
            <ac:grpSpMk id="209" creationId="{D54F2494-2B64-4825-B21F-2AF5806D2149}"/>
          </ac:grpSpMkLst>
        </pc:grpChg>
        <pc:grpChg chg="del mod">
          <ac:chgData name="Jack Rodoni" userId="dbd3554b1427f7cb" providerId="LiveId" clId="{C77918C9-75D6-43A8-B4D7-518D992EF85C}" dt="2022-02-16T23:31:15.419" v="1054"/>
          <ac:grpSpMkLst>
            <pc:docMk/>
            <pc:sldMk cId="817842926" sldId="264"/>
            <ac:grpSpMk id="211" creationId="{49870E15-5B2E-4583-A697-E6FC3BE12DE2}"/>
          </ac:grpSpMkLst>
        </pc:grpChg>
        <pc:grpChg chg="del mod">
          <ac:chgData name="Jack Rodoni" userId="dbd3554b1427f7cb" providerId="LiveId" clId="{C77918C9-75D6-43A8-B4D7-518D992EF85C}" dt="2022-02-16T23:34:32.215" v="1440"/>
          <ac:grpSpMkLst>
            <pc:docMk/>
            <pc:sldMk cId="817842926" sldId="264"/>
            <ac:grpSpMk id="229" creationId="{FB65A3FA-DFB9-44BD-A7BE-A8510DDFFF68}"/>
          </ac:grpSpMkLst>
        </pc:grpChg>
        <pc:grpChg chg="del mod">
          <ac:chgData name="Jack Rodoni" userId="dbd3554b1427f7cb" providerId="LiveId" clId="{C77918C9-75D6-43A8-B4D7-518D992EF85C}" dt="2022-02-16T23:31:25.394" v="1079"/>
          <ac:grpSpMkLst>
            <pc:docMk/>
            <pc:sldMk cId="817842926" sldId="264"/>
            <ac:grpSpMk id="233" creationId="{CA083ADF-14D2-4843-9C73-3FA1EB1D60BD}"/>
          </ac:grpSpMkLst>
        </pc:grpChg>
        <pc:grpChg chg="del mod">
          <ac:chgData name="Jack Rodoni" userId="dbd3554b1427f7cb" providerId="LiveId" clId="{C77918C9-75D6-43A8-B4D7-518D992EF85C}" dt="2022-02-16T23:34:17.855" v="1254"/>
          <ac:grpSpMkLst>
            <pc:docMk/>
            <pc:sldMk cId="817842926" sldId="264"/>
            <ac:grpSpMk id="254" creationId="{C44D4B62-15AE-4F34-AD0A-7B4216126F3B}"/>
          </ac:grpSpMkLst>
        </pc:grpChg>
        <pc:grpChg chg="del mod">
          <ac:chgData name="Jack Rodoni" userId="dbd3554b1427f7cb" providerId="LiveId" clId="{C77918C9-75D6-43A8-B4D7-518D992EF85C}" dt="2022-02-16T23:34:32.214" v="1433"/>
          <ac:grpSpMkLst>
            <pc:docMk/>
            <pc:sldMk cId="817842926" sldId="264"/>
            <ac:grpSpMk id="255" creationId="{A17B07F8-2DD5-400A-BC67-5637EA6D7895}"/>
          </ac:grpSpMkLst>
        </pc:grpChg>
        <pc:grpChg chg="del mod">
          <ac:chgData name="Jack Rodoni" userId="dbd3554b1427f7cb" providerId="LiveId" clId="{C77918C9-75D6-43A8-B4D7-518D992EF85C}" dt="2022-02-16T23:31:30.925" v="1085"/>
          <ac:grpSpMkLst>
            <pc:docMk/>
            <pc:sldMk cId="817842926" sldId="264"/>
            <ac:grpSpMk id="259" creationId="{6E32677F-C667-436A-BBBE-16410AAD6AF0}"/>
          </ac:grpSpMkLst>
        </pc:grpChg>
        <pc:grpChg chg="del mod">
          <ac:chgData name="Jack Rodoni" userId="dbd3554b1427f7cb" providerId="LiveId" clId="{C77918C9-75D6-43A8-B4D7-518D992EF85C}" dt="2022-02-16T23:31:39.384" v="1098"/>
          <ac:grpSpMkLst>
            <pc:docMk/>
            <pc:sldMk cId="817842926" sldId="264"/>
            <ac:grpSpMk id="268" creationId="{F3BEEE78-4B2C-4C4B-AC37-6EE7CA6802F8}"/>
          </ac:grpSpMkLst>
        </pc:grpChg>
        <pc:grpChg chg="del mod">
          <ac:chgData name="Jack Rodoni" userId="dbd3554b1427f7cb" providerId="LiveId" clId="{C77918C9-75D6-43A8-B4D7-518D992EF85C}" dt="2022-02-16T23:31:41.199" v="1101"/>
          <ac:grpSpMkLst>
            <pc:docMk/>
            <pc:sldMk cId="817842926" sldId="264"/>
            <ac:grpSpMk id="271" creationId="{74D589A5-D48E-40A2-B050-FC99C8B2A821}"/>
          </ac:grpSpMkLst>
        </pc:grpChg>
        <pc:grpChg chg="del mod">
          <ac:chgData name="Jack Rodoni" userId="dbd3554b1427f7cb" providerId="LiveId" clId="{C77918C9-75D6-43A8-B4D7-518D992EF85C}" dt="2022-02-16T23:31:43.231" v="1104"/>
          <ac:grpSpMkLst>
            <pc:docMk/>
            <pc:sldMk cId="817842926" sldId="264"/>
            <ac:grpSpMk id="274" creationId="{C8EBB1F9-F055-40A9-92B3-FCAE41C61D36}"/>
          </ac:grpSpMkLst>
        </pc:grpChg>
        <pc:grpChg chg="del mod">
          <ac:chgData name="Jack Rodoni" userId="dbd3554b1427f7cb" providerId="LiveId" clId="{C77918C9-75D6-43A8-B4D7-518D992EF85C}" dt="2022-02-16T23:34:17.863" v="1296"/>
          <ac:grpSpMkLst>
            <pc:docMk/>
            <pc:sldMk cId="817842926" sldId="264"/>
            <ac:grpSpMk id="277" creationId="{DA461E5B-FCB9-4DB0-AE47-2CE9EDCE6274}"/>
          </ac:grpSpMkLst>
        </pc:grpChg>
        <pc:grpChg chg="del mod">
          <ac:chgData name="Jack Rodoni" userId="dbd3554b1427f7cb" providerId="LiveId" clId="{C77918C9-75D6-43A8-B4D7-518D992EF85C}" dt="2022-02-16T23:31:54.027" v="1123"/>
          <ac:grpSpMkLst>
            <pc:docMk/>
            <pc:sldMk cId="817842926" sldId="264"/>
            <ac:grpSpMk id="289" creationId="{BE131A5F-E94C-4032-B6D7-B45E3D686CFA}"/>
          </ac:grpSpMkLst>
        </pc:grpChg>
        <pc:grpChg chg="del mod">
          <ac:chgData name="Jack Rodoni" userId="dbd3554b1427f7cb" providerId="LiveId" clId="{C77918C9-75D6-43A8-B4D7-518D992EF85C}" dt="2022-02-16T23:31:58.569" v="1131"/>
          <ac:grpSpMkLst>
            <pc:docMk/>
            <pc:sldMk cId="817842926" sldId="264"/>
            <ac:grpSpMk id="296" creationId="{C7D18966-CD10-49DD-A741-2C414C2AD490}"/>
          </ac:grpSpMkLst>
        </pc:grpChg>
        <pc:grpChg chg="del mod">
          <ac:chgData name="Jack Rodoni" userId="dbd3554b1427f7cb" providerId="LiveId" clId="{C77918C9-75D6-43A8-B4D7-518D992EF85C}" dt="2022-02-16T23:34:32.215" v="1438"/>
          <ac:grpSpMkLst>
            <pc:docMk/>
            <pc:sldMk cId="817842926" sldId="264"/>
            <ac:grpSpMk id="304" creationId="{86682295-7944-465B-9554-3240DA8DB9A6}"/>
          </ac:grpSpMkLst>
        </pc:grpChg>
        <pc:grpChg chg="del mod">
          <ac:chgData name="Jack Rodoni" userId="dbd3554b1427f7cb" providerId="LiveId" clId="{C77918C9-75D6-43A8-B4D7-518D992EF85C}" dt="2022-02-16T23:34:17.861" v="1284"/>
          <ac:grpSpMkLst>
            <pc:docMk/>
            <pc:sldMk cId="817842926" sldId="264"/>
            <ac:grpSpMk id="308" creationId="{F1DA482B-2313-43E0-B3D6-84A357D878DE}"/>
          </ac:grpSpMkLst>
        </pc:grpChg>
        <pc:grpChg chg="del mod">
          <ac:chgData name="Jack Rodoni" userId="dbd3554b1427f7cb" providerId="LiveId" clId="{C77918C9-75D6-43A8-B4D7-518D992EF85C}" dt="2022-02-16T23:32:44.042" v="1144"/>
          <ac:grpSpMkLst>
            <pc:docMk/>
            <pc:sldMk cId="817842926" sldId="264"/>
            <ac:grpSpMk id="314" creationId="{DB7E8F78-D20A-41CA-96F4-6C296AEA3F7F}"/>
          </ac:grpSpMkLst>
        </pc:grpChg>
        <pc:grpChg chg="del mod">
          <ac:chgData name="Jack Rodoni" userId="dbd3554b1427f7cb" providerId="LiveId" clId="{C77918C9-75D6-43A8-B4D7-518D992EF85C}" dt="2022-02-16T23:34:17.863" v="1299"/>
          <ac:grpSpMkLst>
            <pc:docMk/>
            <pc:sldMk cId="817842926" sldId="264"/>
            <ac:grpSpMk id="316" creationId="{8E1B2226-A503-4C77-9CDA-A549ED25F822}"/>
          </ac:grpSpMkLst>
        </pc:grpChg>
        <pc:grpChg chg="del mod">
          <ac:chgData name="Jack Rodoni" userId="dbd3554b1427f7cb" providerId="LiveId" clId="{C77918C9-75D6-43A8-B4D7-518D992EF85C}" dt="2022-02-16T23:34:17.857" v="1265"/>
          <ac:grpSpMkLst>
            <pc:docMk/>
            <pc:sldMk cId="817842926" sldId="264"/>
            <ac:grpSpMk id="320" creationId="{45F5EDC8-780E-4134-8118-BEF6E5CB5A68}"/>
          </ac:grpSpMkLst>
        </pc:grpChg>
        <pc:grpChg chg="del mod">
          <ac:chgData name="Jack Rodoni" userId="dbd3554b1427f7cb" providerId="LiveId" clId="{C77918C9-75D6-43A8-B4D7-518D992EF85C}" dt="2022-02-16T23:34:17.864" v="1306"/>
          <ac:grpSpMkLst>
            <pc:docMk/>
            <pc:sldMk cId="817842926" sldId="264"/>
            <ac:grpSpMk id="336" creationId="{9481AC93-AD75-46AC-8863-953292F1E6E5}"/>
          </ac:grpSpMkLst>
        </pc:grpChg>
        <pc:grpChg chg="del mod">
          <ac:chgData name="Jack Rodoni" userId="dbd3554b1427f7cb" providerId="LiveId" clId="{C77918C9-75D6-43A8-B4D7-518D992EF85C}" dt="2022-02-16T23:34:17.859" v="1278"/>
          <ac:grpSpMkLst>
            <pc:docMk/>
            <pc:sldMk cId="817842926" sldId="264"/>
            <ac:grpSpMk id="337" creationId="{D5AEE2A3-C21E-45C1-98C1-86596F41979A}"/>
          </ac:grpSpMkLst>
        </pc:grpChg>
        <pc:grpChg chg="del mod">
          <ac:chgData name="Jack Rodoni" userId="dbd3554b1427f7cb" providerId="LiveId" clId="{C77918C9-75D6-43A8-B4D7-518D992EF85C}" dt="2022-02-16T23:34:17.863" v="1300"/>
          <ac:grpSpMkLst>
            <pc:docMk/>
            <pc:sldMk cId="817842926" sldId="264"/>
            <ac:grpSpMk id="351" creationId="{789DCEE1-02A7-4023-8229-63029B435B36}"/>
          </ac:grpSpMkLst>
        </pc:grpChg>
        <pc:grpChg chg="del mod">
          <ac:chgData name="Jack Rodoni" userId="dbd3554b1427f7cb" providerId="LiveId" clId="{C77918C9-75D6-43A8-B4D7-518D992EF85C}" dt="2022-02-16T23:34:32.185" v="1322"/>
          <ac:grpSpMkLst>
            <pc:docMk/>
            <pc:sldMk cId="817842926" sldId="264"/>
            <ac:grpSpMk id="352" creationId="{CD1A8DA5-79DF-48AC-BFF4-1D4507E86C2B}"/>
          </ac:grpSpMkLst>
        </pc:grpChg>
        <pc:grpChg chg="del mod">
          <ac:chgData name="Jack Rodoni" userId="dbd3554b1427f7cb" providerId="LiveId" clId="{C77918C9-75D6-43A8-B4D7-518D992EF85C}" dt="2022-02-16T23:34:32.195" v="1353"/>
          <ac:grpSpMkLst>
            <pc:docMk/>
            <pc:sldMk cId="817842926" sldId="264"/>
            <ac:grpSpMk id="357" creationId="{9E36CC4D-C54E-4E2F-8BB7-AF7001939A27}"/>
          </ac:grpSpMkLst>
        </pc:grpChg>
        <pc:grpChg chg="del mod">
          <ac:chgData name="Jack Rodoni" userId="dbd3554b1427f7cb" providerId="LiveId" clId="{C77918C9-75D6-43A8-B4D7-518D992EF85C}" dt="2022-02-16T23:34:32.197" v="1361"/>
          <ac:grpSpMkLst>
            <pc:docMk/>
            <pc:sldMk cId="817842926" sldId="264"/>
            <ac:grpSpMk id="358" creationId="{3383612F-4314-456C-B41C-DD660C5A8950}"/>
          </ac:grpSpMkLst>
        </pc:grpChg>
        <pc:grpChg chg="del mod">
          <ac:chgData name="Jack Rodoni" userId="dbd3554b1427f7cb" providerId="LiveId" clId="{C77918C9-75D6-43A8-B4D7-518D992EF85C}" dt="2022-02-16T23:34:17.850" v="1232"/>
          <ac:grpSpMkLst>
            <pc:docMk/>
            <pc:sldMk cId="817842926" sldId="264"/>
            <ac:grpSpMk id="361" creationId="{3F49891C-0E7A-4480-ADA6-9BEDB4C97B88}"/>
          </ac:grpSpMkLst>
        </pc:grpChg>
        <pc:grpChg chg="del mod">
          <ac:chgData name="Jack Rodoni" userId="dbd3554b1427f7cb" providerId="LiveId" clId="{C77918C9-75D6-43A8-B4D7-518D992EF85C}" dt="2022-02-16T23:33:19.844" v="1194"/>
          <ac:grpSpMkLst>
            <pc:docMk/>
            <pc:sldMk cId="817842926" sldId="264"/>
            <ac:grpSpMk id="366" creationId="{79DB026B-4C63-453F-BDE5-426E20AC2E05}"/>
          </ac:grpSpMkLst>
        </pc:grpChg>
        <pc:grpChg chg="del mod">
          <ac:chgData name="Jack Rodoni" userId="dbd3554b1427f7cb" providerId="LiveId" clId="{C77918C9-75D6-43A8-B4D7-518D992EF85C}" dt="2022-02-16T23:34:17.862" v="1290"/>
          <ac:grpSpMkLst>
            <pc:docMk/>
            <pc:sldMk cId="817842926" sldId="264"/>
            <ac:grpSpMk id="369" creationId="{5A1D8A30-EEBC-491E-9629-1EA7EED77E04}"/>
          </ac:grpSpMkLst>
        </pc:grpChg>
        <pc:grpChg chg="del mod">
          <ac:chgData name="Jack Rodoni" userId="dbd3554b1427f7cb" providerId="LiveId" clId="{C77918C9-75D6-43A8-B4D7-518D992EF85C}" dt="2022-02-16T23:34:17.855" v="1255"/>
          <ac:grpSpMkLst>
            <pc:docMk/>
            <pc:sldMk cId="817842926" sldId="264"/>
            <ac:grpSpMk id="374" creationId="{9A54F1DD-1E6E-4C7C-9EAA-0F10ADCC48BC}"/>
          </ac:grpSpMkLst>
        </pc:grpChg>
        <pc:grpChg chg="del mod">
          <ac:chgData name="Jack Rodoni" userId="dbd3554b1427f7cb" providerId="LiveId" clId="{C77918C9-75D6-43A8-B4D7-518D992EF85C}" dt="2022-02-16T23:34:17.853" v="1245"/>
          <ac:grpSpMkLst>
            <pc:docMk/>
            <pc:sldMk cId="817842926" sldId="264"/>
            <ac:grpSpMk id="375" creationId="{18B0A3CB-8442-42B4-8D05-D665C3E1CB28}"/>
          </ac:grpSpMkLst>
        </pc:grpChg>
        <pc:grpChg chg="del mod">
          <ac:chgData name="Jack Rodoni" userId="dbd3554b1427f7cb" providerId="LiveId" clId="{C77918C9-75D6-43A8-B4D7-518D992EF85C}" dt="2022-02-16T23:33:39.014" v="1215"/>
          <ac:grpSpMkLst>
            <pc:docMk/>
            <pc:sldMk cId="817842926" sldId="264"/>
            <ac:grpSpMk id="378" creationId="{651165DA-9A97-4219-9518-95BB21F11897}"/>
          </ac:grpSpMkLst>
        </pc:grpChg>
        <pc:grpChg chg="del mod">
          <ac:chgData name="Jack Rodoni" userId="dbd3554b1427f7cb" providerId="LiveId" clId="{C77918C9-75D6-43A8-B4D7-518D992EF85C}" dt="2022-02-16T23:33:40.246" v="1217"/>
          <ac:grpSpMkLst>
            <pc:docMk/>
            <pc:sldMk cId="817842926" sldId="264"/>
            <ac:grpSpMk id="391" creationId="{3454EA5B-CD3D-4829-B84E-EC7D91B481EF}"/>
          </ac:grpSpMkLst>
        </pc:grpChg>
        <pc:grpChg chg="del mod">
          <ac:chgData name="Jack Rodoni" userId="dbd3554b1427f7cb" providerId="LiveId" clId="{C77918C9-75D6-43A8-B4D7-518D992EF85C}" dt="2022-02-16T23:33:42.852" v="1222"/>
          <ac:grpSpMkLst>
            <pc:docMk/>
            <pc:sldMk cId="817842926" sldId="264"/>
            <ac:grpSpMk id="393" creationId="{7C27E659-716E-4E1B-88D9-8129627267DE}"/>
          </ac:grpSpMkLst>
        </pc:grpChg>
        <pc:grpChg chg="del mod">
          <ac:chgData name="Jack Rodoni" userId="dbd3554b1427f7cb" providerId="LiveId" clId="{C77918C9-75D6-43A8-B4D7-518D992EF85C}" dt="2022-02-16T23:33:44.666" v="1224"/>
          <ac:grpSpMkLst>
            <pc:docMk/>
            <pc:sldMk cId="817842926" sldId="264"/>
            <ac:grpSpMk id="398" creationId="{93CAD08A-2246-4F17-8125-AC53DF11AA86}"/>
          </ac:grpSpMkLst>
        </pc:grpChg>
        <pc:grpChg chg="del mod">
          <ac:chgData name="Jack Rodoni" userId="dbd3554b1427f7cb" providerId="LiveId" clId="{C77918C9-75D6-43A8-B4D7-518D992EF85C}" dt="2022-02-16T23:34:17.863" v="1297"/>
          <ac:grpSpMkLst>
            <pc:docMk/>
            <pc:sldMk cId="817842926" sldId="264"/>
            <ac:grpSpMk id="400" creationId="{3920524C-8684-43E3-8F91-E22AAF1BC61C}"/>
          </ac:grpSpMkLst>
        </pc:grpChg>
        <pc:grpChg chg="del mod">
          <ac:chgData name="Jack Rodoni" userId="dbd3554b1427f7cb" providerId="LiveId" clId="{C77918C9-75D6-43A8-B4D7-518D992EF85C}" dt="2022-02-16T23:34:52.904" v="1465"/>
          <ac:grpSpMkLst>
            <pc:docMk/>
            <pc:sldMk cId="817842926" sldId="264"/>
            <ac:grpSpMk id="409" creationId="{E8875462-1A10-468F-9B5F-5360EDB4D337}"/>
          </ac:grpSpMkLst>
        </pc:grpChg>
        <pc:grpChg chg="del mod">
          <ac:chgData name="Jack Rodoni" userId="dbd3554b1427f7cb" providerId="LiveId" clId="{C77918C9-75D6-43A8-B4D7-518D992EF85C}" dt="2022-02-16T23:35:17.460" v="1514"/>
          <ac:grpSpMkLst>
            <pc:docMk/>
            <pc:sldMk cId="817842926" sldId="264"/>
            <ac:grpSpMk id="422" creationId="{DA36D74A-76F6-4CEE-B73B-28C2B9785D5F}"/>
          </ac:grpSpMkLst>
        </pc:grpChg>
        <pc:grpChg chg="del mod">
          <ac:chgData name="Jack Rodoni" userId="dbd3554b1427f7cb" providerId="LiveId" clId="{C77918C9-75D6-43A8-B4D7-518D992EF85C}" dt="2022-02-16T23:35:06.637" v="1487"/>
          <ac:grpSpMkLst>
            <pc:docMk/>
            <pc:sldMk cId="817842926" sldId="264"/>
            <ac:grpSpMk id="427" creationId="{E96C5C85-E558-4296-A6B9-77DD2718CBCA}"/>
          </ac:grpSpMkLst>
        </pc:grpChg>
        <pc:grpChg chg="del mod">
          <ac:chgData name="Jack Rodoni" userId="dbd3554b1427f7cb" providerId="LiveId" clId="{C77918C9-75D6-43A8-B4D7-518D992EF85C}" dt="2022-02-16T23:35:07.435" v="1489"/>
          <ac:grpSpMkLst>
            <pc:docMk/>
            <pc:sldMk cId="817842926" sldId="264"/>
            <ac:grpSpMk id="435" creationId="{EC8E7D3C-49EE-4E1F-B193-2296268F121D}"/>
          </ac:grpSpMkLst>
        </pc:grpChg>
        <pc:grpChg chg="del mod">
          <ac:chgData name="Jack Rodoni" userId="dbd3554b1427f7cb" providerId="LiveId" clId="{C77918C9-75D6-43A8-B4D7-518D992EF85C}" dt="2022-02-16T23:35:10.214" v="1500"/>
          <ac:grpSpMkLst>
            <pc:docMk/>
            <pc:sldMk cId="817842926" sldId="264"/>
            <ac:grpSpMk id="437" creationId="{DDB7E725-02AF-4424-B978-424C3EAEA423}"/>
          </ac:grpSpMkLst>
        </pc:grpChg>
        <pc:grpChg chg="del mod">
          <ac:chgData name="Jack Rodoni" userId="dbd3554b1427f7cb" providerId="LiveId" clId="{C77918C9-75D6-43A8-B4D7-518D992EF85C}" dt="2022-02-16T23:35:20.309" v="1518"/>
          <ac:grpSpMkLst>
            <pc:docMk/>
            <pc:sldMk cId="817842926" sldId="264"/>
            <ac:grpSpMk id="450" creationId="{4F48E1AD-E618-4FAF-A7AD-AF459B9F47C3}"/>
          </ac:grpSpMkLst>
        </pc:grpChg>
        <pc:grpChg chg="del mod">
          <ac:chgData name="Jack Rodoni" userId="dbd3554b1427f7cb" providerId="LiveId" clId="{C77918C9-75D6-43A8-B4D7-518D992EF85C}" dt="2022-02-16T23:35:31.104" v="1538"/>
          <ac:grpSpMkLst>
            <pc:docMk/>
            <pc:sldMk cId="817842926" sldId="264"/>
            <ac:grpSpMk id="454" creationId="{AFFA7C14-8E9A-468F-8F7E-1C4E67370194}"/>
          </ac:grpSpMkLst>
        </pc:grpChg>
        <pc:grpChg chg="del mod">
          <ac:chgData name="Jack Rodoni" userId="dbd3554b1427f7cb" providerId="LiveId" clId="{C77918C9-75D6-43A8-B4D7-518D992EF85C}" dt="2022-02-16T23:35:37.747" v="1547"/>
          <ac:grpSpMkLst>
            <pc:docMk/>
            <pc:sldMk cId="817842926" sldId="264"/>
            <ac:grpSpMk id="474" creationId="{B9C4A435-00B0-4BFA-B327-1A9CE53081BC}"/>
          </ac:grpSpMkLst>
        </pc:grpChg>
        <pc:grpChg chg="del mod">
          <ac:chgData name="Jack Rodoni" userId="dbd3554b1427f7cb" providerId="LiveId" clId="{C77918C9-75D6-43A8-B4D7-518D992EF85C}" dt="2022-02-16T23:35:42.143" v="1557"/>
          <ac:grpSpMkLst>
            <pc:docMk/>
            <pc:sldMk cId="817842926" sldId="264"/>
            <ac:grpSpMk id="477" creationId="{6CCA0A5B-2270-4934-87CB-6CDAAA4A0DE8}"/>
          </ac:grpSpMkLst>
        </pc:grpChg>
        <pc:grpChg chg="del mod">
          <ac:chgData name="Jack Rodoni" userId="dbd3554b1427f7cb" providerId="LiveId" clId="{C77918C9-75D6-43A8-B4D7-518D992EF85C}" dt="2022-02-16T23:36:26.377" v="1631"/>
          <ac:grpSpMkLst>
            <pc:docMk/>
            <pc:sldMk cId="817842926" sldId="264"/>
            <ac:grpSpMk id="487" creationId="{B15E83FD-F796-48AE-827A-8E36B6150759}"/>
          </ac:grpSpMkLst>
        </pc:grpChg>
        <pc:grpChg chg="mod">
          <ac:chgData name="Jack Rodoni" userId="dbd3554b1427f7cb" providerId="LiveId" clId="{C77918C9-75D6-43A8-B4D7-518D992EF85C}" dt="2022-02-16T23:35:56.354" v="1577"/>
          <ac:grpSpMkLst>
            <pc:docMk/>
            <pc:sldMk cId="817842926" sldId="264"/>
            <ac:grpSpMk id="507" creationId="{F5201967-AC93-4556-BEE7-91EEBDF0247C}"/>
          </ac:grpSpMkLst>
        </pc:grpChg>
        <pc:grpChg chg="mod">
          <ac:chgData name="Jack Rodoni" userId="dbd3554b1427f7cb" providerId="LiveId" clId="{C77918C9-75D6-43A8-B4D7-518D992EF85C}" dt="2022-02-16T23:35:56.354" v="1577"/>
          <ac:grpSpMkLst>
            <pc:docMk/>
            <pc:sldMk cId="817842926" sldId="264"/>
            <ac:grpSpMk id="508" creationId="{A50E0CAF-F856-443A-9A2A-45D567529796}"/>
          </ac:grpSpMkLst>
        </pc:grpChg>
        <pc:grpChg chg="del mod">
          <ac:chgData name="Jack Rodoni" userId="dbd3554b1427f7cb" providerId="LiveId" clId="{C77918C9-75D6-43A8-B4D7-518D992EF85C}" dt="2022-02-16T23:36:03.241" v="1583"/>
          <ac:grpSpMkLst>
            <pc:docMk/>
            <pc:sldMk cId="817842926" sldId="264"/>
            <ac:grpSpMk id="511" creationId="{67F53C75-D3C9-4592-8D55-B41BE1E5E352}"/>
          </ac:grpSpMkLst>
        </pc:grpChg>
        <pc:grpChg chg="del mod">
          <ac:chgData name="Jack Rodoni" userId="dbd3554b1427f7cb" providerId="LiveId" clId="{C77918C9-75D6-43A8-B4D7-518D992EF85C}" dt="2022-02-16T23:36:07.274" v="1591"/>
          <ac:grpSpMkLst>
            <pc:docMk/>
            <pc:sldMk cId="817842926" sldId="264"/>
            <ac:grpSpMk id="514" creationId="{ACECA83F-CD55-45AE-89E1-89D82A6F8110}"/>
          </ac:grpSpMkLst>
        </pc:grpChg>
        <pc:grpChg chg="del mod">
          <ac:chgData name="Jack Rodoni" userId="dbd3554b1427f7cb" providerId="LiveId" clId="{C77918C9-75D6-43A8-B4D7-518D992EF85C}" dt="2022-02-16T23:36:10.971" v="1599"/>
          <ac:grpSpMkLst>
            <pc:docMk/>
            <pc:sldMk cId="817842926" sldId="264"/>
            <ac:grpSpMk id="522" creationId="{D2F84597-216F-416A-96E9-0EE417F68F0D}"/>
          </ac:grpSpMkLst>
        </pc:grpChg>
        <pc:grpChg chg="del mod">
          <ac:chgData name="Jack Rodoni" userId="dbd3554b1427f7cb" providerId="LiveId" clId="{C77918C9-75D6-43A8-B4D7-518D992EF85C}" dt="2022-02-16T23:36:26.377" v="1631"/>
          <ac:grpSpMkLst>
            <pc:docMk/>
            <pc:sldMk cId="817842926" sldId="264"/>
            <ac:grpSpMk id="530" creationId="{A3D70707-DC9B-432A-A7FE-A4101EEC84A1}"/>
          </ac:grpSpMkLst>
        </pc:grpChg>
        <pc:grpChg chg="del mod">
          <ac:chgData name="Jack Rodoni" userId="dbd3554b1427f7cb" providerId="LiveId" clId="{C77918C9-75D6-43A8-B4D7-518D992EF85C}" dt="2022-02-16T23:36:26.377" v="1631"/>
          <ac:grpSpMkLst>
            <pc:docMk/>
            <pc:sldMk cId="817842926" sldId="264"/>
            <ac:grpSpMk id="541" creationId="{3827B629-C719-45B1-9BA2-C5A2E40314AB}"/>
          </ac:grpSpMkLst>
        </pc:grpChg>
        <pc:grpChg chg="del mod">
          <ac:chgData name="Jack Rodoni" userId="dbd3554b1427f7cb" providerId="LiveId" clId="{C77918C9-75D6-43A8-B4D7-518D992EF85C}" dt="2022-02-16T23:36:20.983" v="1618"/>
          <ac:grpSpMkLst>
            <pc:docMk/>
            <pc:sldMk cId="817842926" sldId="264"/>
            <ac:grpSpMk id="544" creationId="{BBB10367-A9A9-4D36-9C69-2C8284F571BE}"/>
          </ac:grpSpMkLst>
        </pc:grpChg>
        <pc:grpChg chg="del mod">
          <ac:chgData name="Jack Rodoni" userId="dbd3554b1427f7cb" providerId="LiveId" clId="{C77918C9-75D6-43A8-B4D7-518D992EF85C}" dt="2022-02-16T23:36:26.377" v="1631"/>
          <ac:grpSpMkLst>
            <pc:docMk/>
            <pc:sldMk cId="817842926" sldId="264"/>
            <ac:grpSpMk id="549" creationId="{15F0F53B-A4FD-40BD-AB71-C20BDCF4DBA9}"/>
          </ac:grpSpMkLst>
        </pc:grpChg>
        <pc:grpChg chg="mod">
          <ac:chgData name="Jack Rodoni" userId="dbd3554b1427f7cb" providerId="LiveId" clId="{C77918C9-75D6-43A8-B4D7-518D992EF85C}" dt="2022-02-16T23:36:26.377" v="1631"/>
          <ac:grpSpMkLst>
            <pc:docMk/>
            <pc:sldMk cId="817842926" sldId="264"/>
            <ac:grpSpMk id="562" creationId="{593639A8-AF38-44A2-BC77-A78960EA4EF8}"/>
          </ac:grpSpMkLst>
        </pc:grpChg>
        <pc:grpChg chg="mod">
          <ac:chgData name="Jack Rodoni" userId="dbd3554b1427f7cb" providerId="LiveId" clId="{C77918C9-75D6-43A8-B4D7-518D992EF85C}" dt="2022-02-16T23:36:33.092" v="1634"/>
          <ac:grpSpMkLst>
            <pc:docMk/>
            <pc:sldMk cId="817842926" sldId="264"/>
            <ac:grpSpMk id="565" creationId="{8F2BF13B-C8AC-43BA-8B9F-F8F3DFFBA4CF}"/>
          </ac:grpSpMkLst>
        </pc:grpChg>
        <pc:grpChg chg="mod">
          <ac:chgData name="Jack Rodoni" userId="dbd3554b1427f7cb" providerId="LiveId" clId="{C77918C9-75D6-43A8-B4D7-518D992EF85C}" dt="2022-02-16T23:36:37.764" v="1640"/>
          <ac:grpSpMkLst>
            <pc:docMk/>
            <pc:sldMk cId="817842926" sldId="264"/>
            <ac:grpSpMk id="571" creationId="{5DCA12B0-650F-4F7F-97A7-9CA3431D30DD}"/>
          </ac:grpSpMkLst>
        </pc:grpChg>
        <pc:grpChg chg="mod">
          <ac:chgData name="Jack Rodoni" userId="dbd3554b1427f7cb" providerId="LiveId" clId="{C77918C9-75D6-43A8-B4D7-518D992EF85C}" dt="2022-02-16T23:36:45.827" v="1643"/>
          <ac:grpSpMkLst>
            <pc:docMk/>
            <pc:sldMk cId="817842926" sldId="264"/>
            <ac:grpSpMk id="574" creationId="{318633A7-FA80-4292-89BE-F8E4AB1A3902}"/>
          </ac:grpSpMkLst>
        </pc:grpChg>
        <pc:grpChg chg="del mod">
          <ac:chgData name="Jack Rodoni" userId="dbd3554b1427f7cb" providerId="LiveId" clId="{C77918C9-75D6-43A8-B4D7-518D992EF85C}" dt="2022-02-16T23:36:55.441" v="1664"/>
          <ac:grpSpMkLst>
            <pc:docMk/>
            <pc:sldMk cId="817842926" sldId="264"/>
            <ac:grpSpMk id="580" creationId="{73A50E52-587F-4CCF-949F-C9B98BF1BCE1}"/>
          </ac:grpSpMkLst>
        </pc:grpChg>
        <pc:grpChg chg="mod">
          <ac:chgData name="Jack Rodoni" userId="dbd3554b1427f7cb" providerId="LiveId" clId="{C77918C9-75D6-43A8-B4D7-518D992EF85C}" dt="2022-02-16T23:36:55.441" v="1664"/>
          <ac:grpSpMkLst>
            <pc:docMk/>
            <pc:sldMk cId="817842926" sldId="264"/>
            <ac:grpSpMk id="595" creationId="{01103276-E721-4E61-B525-70AF44B47D28}"/>
          </ac:grpSpMkLst>
        </pc:grpChg>
        <pc:grpChg chg="del mod">
          <ac:chgData name="Jack Rodoni" userId="dbd3554b1427f7cb" providerId="LiveId" clId="{C77918C9-75D6-43A8-B4D7-518D992EF85C}" dt="2022-02-16T23:37:09.313" v="1676"/>
          <ac:grpSpMkLst>
            <pc:docMk/>
            <pc:sldMk cId="817842926" sldId="264"/>
            <ac:grpSpMk id="604" creationId="{51ADC4BC-8407-4357-9C23-54D213719285}"/>
          </ac:grpSpMkLst>
        </pc:grpChg>
        <pc:grpChg chg="mod">
          <ac:chgData name="Jack Rodoni" userId="dbd3554b1427f7cb" providerId="LiveId" clId="{C77918C9-75D6-43A8-B4D7-518D992EF85C}" dt="2022-02-16T23:37:09.313" v="1676"/>
          <ac:grpSpMkLst>
            <pc:docMk/>
            <pc:sldMk cId="817842926" sldId="264"/>
            <ac:grpSpMk id="607" creationId="{81F8B48F-C733-4C11-BBB2-207FEA1F0246}"/>
          </ac:grpSpMkLst>
        </pc:grpChg>
        <pc:grpChg chg="del mod">
          <ac:chgData name="Jack Rodoni" userId="dbd3554b1427f7cb" providerId="LiveId" clId="{C77918C9-75D6-43A8-B4D7-518D992EF85C}" dt="2022-02-16T23:37:19.831" v="1698"/>
          <ac:grpSpMkLst>
            <pc:docMk/>
            <pc:sldMk cId="817842926" sldId="264"/>
            <ac:grpSpMk id="612" creationId="{7CA484C1-E5AF-48A6-A392-BCFF43A4CE38}"/>
          </ac:grpSpMkLst>
        </pc:grpChg>
        <pc:grpChg chg="mod">
          <ac:chgData name="Jack Rodoni" userId="dbd3554b1427f7cb" providerId="LiveId" clId="{C77918C9-75D6-43A8-B4D7-518D992EF85C}" dt="2022-02-16T23:37:19.831" v="1698"/>
          <ac:grpSpMkLst>
            <pc:docMk/>
            <pc:sldMk cId="817842926" sldId="264"/>
            <ac:grpSpMk id="629" creationId="{E9C02CAB-7D52-45E8-961E-81CD8B9D3EF5}"/>
          </ac:grpSpMkLst>
        </pc:grpChg>
        <pc:grpChg chg="del mod">
          <ac:chgData name="Jack Rodoni" userId="dbd3554b1427f7cb" providerId="LiveId" clId="{C77918C9-75D6-43A8-B4D7-518D992EF85C}" dt="2022-02-16T23:37:25.966" v="1707"/>
          <ac:grpSpMkLst>
            <pc:docMk/>
            <pc:sldMk cId="817842926" sldId="264"/>
            <ac:grpSpMk id="636" creationId="{EA2D6FD9-42F9-4D89-9071-1620EDF55278}"/>
          </ac:grpSpMkLst>
        </pc:grpChg>
        <pc:grpChg chg="mod">
          <ac:chgData name="Jack Rodoni" userId="dbd3554b1427f7cb" providerId="LiveId" clId="{C77918C9-75D6-43A8-B4D7-518D992EF85C}" dt="2022-02-16T23:37:24.766" v="1705"/>
          <ac:grpSpMkLst>
            <pc:docMk/>
            <pc:sldMk cId="817842926" sldId="264"/>
            <ac:grpSpMk id="637" creationId="{6ECB7328-00FE-40A5-A998-337521904F07}"/>
          </ac:grpSpMkLst>
        </pc:grpChg>
        <pc:grpChg chg="del mod">
          <ac:chgData name="Jack Rodoni" userId="dbd3554b1427f7cb" providerId="LiveId" clId="{C77918C9-75D6-43A8-B4D7-518D992EF85C}" dt="2022-02-16T23:37:27.941" v="1710"/>
          <ac:grpSpMkLst>
            <pc:docMk/>
            <pc:sldMk cId="817842926" sldId="264"/>
            <ac:grpSpMk id="639" creationId="{FA610342-929A-4594-AF80-3C4340943034}"/>
          </ac:grpSpMkLst>
        </pc:grpChg>
        <pc:grpChg chg="mod">
          <ac:chgData name="Jack Rodoni" userId="dbd3554b1427f7cb" providerId="LiveId" clId="{C77918C9-75D6-43A8-B4D7-518D992EF85C}" dt="2022-02-16T23:37:27.941" v="1710"/>
          <ac:grpSpMkLst>
            <pc:docMk/>
            <pc:sldMk cId="817842926" sldId="264"/>
            <ac:grpSpMk id="642" creationId="{5943DDD4-C356-4193-BE8B-112EBA575723}"/>
          </ac:grpSpMkLst>
        </pc:grpChg>
        <pc:grpChg chg="mod">
          <ac:chgData name="Jack Rodoni" userId="dbd3554b1427f7cb" providerId="LiveId" clId="{C77918C9-75D6-43A8-B4D7-518D992EF85C}" dt="2022-02-16T23:37:38.516" v="1722"/>
          <ac:grpSpMkLst>
            <pc:docMk/>
            <pc:sldMk cId="817842926" sldId="264"/>
            <ac:grpSpMk id="651" creationId="{9DA10D1D-7917-4AA6-8BD6-D8771B233AA9}"/>
          </ac:grpSpMkLst>
        </pc:grpChg>
        <pc:grpChg chg="mod">
          <ac:chgData name="Jack Rodoni" userId="dbd3554b1427f7cb" providerId="LiveId" clId="{C77918C9-75D6-43A8-B4D7-518D992EF85C}" dt="2022-02-16T23:37:45.149" v="1732"/>
          <ac:grpSpMkLst>
            <pc:docMk/>
            <pc:sldMk cId="817842926" sldId="264"/>
            <ac:grpSpMk id="661" creationId="{949F7A65-6C7C-4D9E-94CF-78E5BC40727E}"/>
          </ac:grpSpMkLst>
        </pc:grpChg>
        <pc:grpChg chg="mod">
          <ac:chgData name="Jack Rodoni" userId="dbd3554b1427f7cb" providerId="LiveId" clId="{C77918C9-75D6-43A8-B4D7-518D992EF85C}" dt="2022-02-16T23:37:47.730" v="1735"/>
          <ac:grpSpMkLst>
            <pc:docMk/>
            <pc:sldMk cId="817842926" sldId="264"/>
            <ac:grpSpMk id="664" creationId="{B52E4905-180C-4576-A3C7-263B1C0FCD35}"/>
          </ac:grpSpMkLst>
        </pc:grpChg>
        <pc:grpChg chg="del mod">
          <ac:chgData name="Jack Rodoni" userId="dbd3554b1427f7cb" providerId="LiveId" clId="{C77918C9-75D6-43A8-B4D7-518D992EF85C}" dt="2022-02-16T23:41:17.366" v="1988"/>
          <ac:grpSpMkLst>
            <pc:docMk/>
            <pc:sldMk cId="817842926" sldId="264"/>
            <ac:grpSpMk id="667" creationId="{6D76CB08-4153-49F9-BD7D-064578CEF0FB}"/>
          </ac:grpSpMkLst>
        </pc:grpChg>
        <pc:grpChg chg="del mod">
          <ac:chgData name="Jack Rodoni" userId="dbd3554b1427f7cb" providerId="LiveId" clId="{C77918C9-75D6-43A8-B4D7-518D992EF85C}" dt="2022-02-16T23:37:56.839" v="1745"/>
          <ac:grpSpMkLst>
            <pc:docMk/>
            <pc:sldMk cId="817842926" sldId="264"/>
            <ac:grpSpMk id="670" creationId="{1407D338-8D89-495E-918B-D62B3BC87DF3}"/>
          </ac:grpSpMkLst>
        </pc:grpChg>
        <pc:grpChg chg="del mod">
          <ac:chgData name="Jack Rodoni" userId="dbd3554b1427f7cb" providerId="LiveId" clId="{C77918C9-75D6-43A8-B4D7-518D992EF85C}" dt="2022-02-16T23:38:22.593" v="1794"/>
          <ac:grpSpMkLst>
            <pc:docMk/>
            <pc:sldMk cId="817842926" sldId="264"/>
            <ac:grpSpMk id="674" creationId="{BA6F0698-62A6-4437-AD46-03BED26F2178}"/>
          </ac:grpSpMkLst>
        </pc:grpChg>
        <pc:grpChg chg="del mod">
          <ac:chgData name="Jack Rodoni" userId="dbd3554b1427f7cb" providerId="LiveId" clId="{C77918C9-75D6-43A8-B4D7-518D992EF85C}" dt="2022-02-16T23:38:03.899" v="1755"/>
          <ac:grpSpMkLst>
            <pc:docMk/>
            <pc:sldMk cId="817842926" sldId="264"/>
            <ac:grpSpMk id="680" creationId="{1C4F36E6-4336-41B8-882F-A5FEC5C4744C}"/>
          </ac:grpSpMkLst>
        </pc:grpChg>
        <pc:grpChg chg="del mod">
          <ac:chgData name="Jack Rodoni" userId="dbd3554b1427f7cb" providerId="LiveId" clId="{C77918C9-75D6-43A8-B4D7-518D992EF85C}" dt="2022-02-16T23:41:17.366" v="1988"/>
          <ac:grpSpMkLst>
            <pc:docMk/>
            <pc:sldMk cId="817842926" sldId="264"/>
            <ac:grpSpMk id="681" creationId="{559E6C70-5EBE-40B4-8D50-834CF12F7464}"/>
          </ac:grpSpMkLst>
        </pc:grpChg>
        <pc:grpChg chg="del mod">
          <ac:chgData name="Jack Rodoni" userId="dbd3554b1427f7cb" providerId="LiveId" clId="{C77918C9-75D6-43A8-B4D7-518D992EF85C}" dt="2022-02-16T23:38:07.511" v="1766"/>
          <ac:grpSpMkLst>
            <pc:docMk/>
            <pc:sldMk cId="817842926" sldId="264"/>
            <ac:grpSpMk id="685" creationId="{B39A01FB-5730-4313-80AF-68067B12BF83}"/>
          </ac:grpSpMkLst>
        </pc:grpChg>
        <pc:grpChg chg="del mod">
          <ac:chgData name="Jack Rodoni" userId="dbd3554b1427f7cb" providerId="LiveId" clId="{C77918C9-75D6-43A8-B4D7-518D992EF85C}" dt="2022-02-16T23:38:09.424" v="1771"/>
          <ac:grpSpMkLst>
            <pc:docMk/>
            <pc:sldMk cId="817842926" sldId="264"/>
            <ac:grpSpMk id="696" creationId="{FFFE191C-3CD2-440E-9087-761D9FC29B62}"/>
          </ac:grpSpMkLst>
        </pc:grpChg>
        <pc:grpChg chg="del mod">
          <ac:chgData name="Jack Rodoni" userId="dbd3554b1427f7cb" providerId="LiveId" clId="{C77918C9-75D6-43A8-B4D7-518D992EF85C}" dt="2022-02-16T23:38:11.417" v="1773"/>
          <ac:grpSpMkLst>
            <pc:docMk/>
            <pc:sldMk cId="817842926" sldId="264"/>
            <ac:grpSpMk id="701" creationId="{3DBFBC14-B183-4627-BD45-3D29F95EFE26}"/>
          </ac:grpSpMkLst>
        </pc:grpChg>
        <pc:grpChg chg="del mod">
          <ac:chgData name="Jack Rodoni" userId="dbd3554b1427f7cb" providerId="LiveId" clId="{C77918C9-75D6-43A8-B4D7-518D992EF85C}" dt="2022-02-16T23:38:20.881" v="1792"/>
          <ac:grpSpMkLst>
            <pc:docMk/>
            <pc:sldMk cId="817842926" sldId="264"/>
            <ac:grpSpMk id="703" creationId="{E5D67BC6-09D6-4134-AC82-88AB382EEA4B}"/>
          </ac:grpSpMkLst>
        </pc:grpChg>
        <pc:grpChg chg="del mod">
          <ac:chgData name="Jack Rodoni" userId="dbd3554b1427f7cb" providerId="LiveId" clId="{C77918C9-75D6-43A8-B4D7-518D992EF85C}" dt="2022-02-16T23:38:22.593" v="1794"/>
          <ac:grpSpMkLst>
            <pc:docMk/>
            <pc:sldMk cId="817842926" sldId="264"/>
            <ac:grpSpMk id="722" creationId="{025D9295-2D88-4062-BE41-1DF052C803FD}"/>
          </ac:grpSpMkLst>
        </pc:grpChg>
        <pc:grpChg chg="del mod">
          <ac:chgData name="Jack Rodoni" userId="dbd3554b1427f7cb" providerId="LiveId" clId="{C77918C9-75D6-43A8-B4D7-518D992EF85C}" dt="2022-02-16T23:40:13.219" v="1908"/>
          <ac:grpSpMkLst>
            <pc:docMk/>
            <pc:sldMk cId="817842926" sldId="264"/>
            <ac:grpSpMk id="724" creationId="{78447951-F749-4B93-9A3B-F918D26D7756}"/>
          </ac:grpSpMkLst>
        </pc:grpChg>
        <pc:grpChg chg="del mod">
          <ac:chgData name="Jack Rodoni" userId="dbd3554b1427f7cb" providerId="LiveId" clId="{C77918C9-75D6-43A8-B4D7-518D992EF85C}" dt="2022-02-16T23:38:46.688" v="1798"/>
          <ac:grpSpMkLst>
            <pc:docMk/>
            <pc:sldMk cId="817842926" sldId="264"/>
            <ac:grpSpMk id="727" creationId="{27C01296-F5FE-41EF-9FF6-EC2BF5EE38F3}"/>
          </ac:grpSpMkLst>
        </pc:grpChg>
        <pc:grpChg chg="del mod">
          <ac:chgData name="Jack Rodoni" userId="dbd3554b1427f7cb" providerId="LiveId" clId="{C77918C9-75D6-43A8-B4D7-518D992EF85C}" dt="2022-02-16T23:38:54.324" v="1812"/>
          <ac:grpSpMkLst>
            <pc:docMk/>
            <pc:sldMk cId="817842926" sldId="264"/>
            <ac:grpSpMk id="732" creationId="{2C558C86-B794-4B86-8101-2914367DB6A7}"/>
          </ac:grpSpMkLst>
        </pc:grpChg>
        <pc:grpChg chg="del mod">
          <ac:chgData name="Jack Rodoni" userId="dbd3554b1427f7cb" providerId="LiveId" clId="{C77918C9-75D6-43A8-B4D7-518D992EF85C}" dt="2022-02-16T23:41:17.366" v="1988"/>
          <ac:grpSpMkLst>
            <pc:docMk/>
            <pc:sldMk cId="817842926" sldId="264"/>
            <ac:grpSpMk id="733" creationId="{13B0D427-E479-4F90-A11C-6B575B69A416}"/>
          </ac:grpSpMkLst>
        </pc:grpChg>
        <pc:grpChg chg="del mod">
          <ac:chgData name="Jack Rodoni" userId="dbd3554b1427f7cb" providerId="LiveId" clId="{C77918C9-75D6-43A8-B4D7-518D992EF85C}" dt="2022-02-16T23:38:57.284" v="1820"/>
          <ac:grpSpMkLst>
            <pc:docMk/>
            <pc:sldMk cId="817842926" sldId="264"/>
            <ac:grpSpMk id="741" creationId="{CA3B0E57-A3B4-4B48-B5C3-74A023AF8C3D}"/>
          </ac:grpSpMkLst>
        </pc:grpChg>
        <pc:grpChg chg="del mod">
          <ac:chgData name="Jack Rodoni" userId="dbd3554b1427f7cb" providerId="LiveId" clId="{C77918C9-75D6-43A8-B4D7-518D992EF85C}" dt="2022-02-16T23:39:02.377" v="1829"/>
          <ac:grpSpMkLst>
            <pc:docMk/>
            <pc:sldMk cId="817842926" sldId="264"/>
            <ac:grpSpMk id="749" creationId="{25B8C51E-CEA8-4CC9-B51A-6AC5CEF75AAD}"/>
          </ac:grpSpMkLst>
        </pc:grpChg>
        <pc:grpChg chg="del mod">
          <ac:chgData name="Jack Rodoni" userId="dbd3554b1427f7cb" providerId="LiveId" clId="{C77918C9-75D6-43A8-B4D7-518D992EF85C}" dt="2022-02-16T23:40:13.219" v="1908"/>
          <ac:grpSpMkLst>
            <pc:docMk/>
            <pc:sldMk cId="817842926" sldId="264"/>
            <ac:grpSpMk id="758" creationId="{6050B2EF-7AF5-44AD-A385-690E17320909}"/>
          </ac:grpSpMkLst>
        </pc:grpChg>
        <pc:grpChg chg="del mod">
          <ac:chgData name="Jack Rodoni" userId="dbd3554b1427f7cb" providerId="LiveId" clId="{C77918C9-75D6-43A8-B4D7-518D992EF85C}" dt="2022-02-16T23:39:15.268" v="1843"/>
          <ac:grpSpMkLst>
            <pc:docMk/>
            <pc:sldMk cId="817842926" sldId="264"/>
            <ac:grpSpMk id="761" creationId="{05A87675-6767-401F-9BC1-5ACD72D534D9}"/>
          </ac:grpSpMkLst>
        </pc:grpChg>
        <pc:grpChg chg="del mod">
          <ac:chgData name="Jack Rodoni" userId="dbd3554b1427f7cb" providerId="LiveId" clId="{C77918C9-75D6-43A8-B4D7-518D992EF85C}" dt="2022-02-16T23:39:18.876" v="1847"/>
          <ac:grpSpMkLst>
            <pc:docMk/>
            <pc:sldMk cId="817842926" sldId="264"/>
            <ac:grpSpMk id="772" creationId="{6D0A1784-9FBB-45FC-BA49-8A39DD13F0B1}"/>
          </ac:grpSpMkLst>
        </pc:grpChg>
        <pc:grpChg chg="del mod">
          <ac:chgData name="Jack Rodoni" userId="dbd3554b1427f7cb" providerId="LiveId" clId="{C77918C9-75D6-43A8-B4D7-518D992EF85C}" dt="2022-02-16T23:39:20.072" v="1849"/>
          <ac:grpSpMkLst>
            <pc:docMk/>
            <pc:sldMk cId="817842926" sldId="264"/>
            <ac:grpSpMk id="776" creationId="{520F9302-384C-4BEC-8887-41D263CFD61E}"/>
          </ac:grpSpMkLst>
        </pc:grpChg>
        <pc:grpChg chg="del mod">
          <ac:chgData name="Jack Rodoni" userId="dbd3554b1427f7cb" providerId="LiveId" clId="{C77918C9-75D6-43A8-B4D7-518D992EF85C}" dt="2022-02-16T23:40:13.219" v="1908"/>
          <ac:grpSpMkLst>
            <pc:docMk/>
            <pc:sldMk cId="817842926" sldId="264"/>
            <ac:grpSpMk id="778" creationId="{7E87CF9F-DDAA-4CFE-BCB4-408ACE91ACF9}"/>
          </ac:grpSpMkLst>
        </pc:grpChg>
        <pc:grpChg chg="del mod">
          <ac:chgData name="Jack Rodoni" userId="dbd3554b1427f7cb" providerId="LiveId" clId="{C77918C9-75D6-43A8-B4D7-518D992EF85C}" dt="2022-02-16T23:39:33.944" v="1865"/>
          <ac:grpSpMkLst>
            <pc:docMk/>
            <pc:sldMk cId="817842926" sldId="264"/>
            <ac:grpSpMk id="791" creationId="{9437953D-21AB-4C15-8616-C92165F60FDA}"/>
          </ac:grpSpMkLst>
        </pc:grpChg>
        <pc:grpChg chg="del mod">
          <ac:chgData name="Jack Rodoni" userId="dbd3554b1427f7cb" providerId="LiveId" clId="{C77918C9-75D6-43A8-B4D7-518D992EF85C}" dt="2022-02-16T23:39:33.944" v="1865"/>
          <ac:grpSpMkLst>
            <pc:docMk/>
            <pc:sldMk cId="817842926" sldId="264"/>
            <ac:grpSpMk id="792" creationId="{71A6933A-2479-4758-AD11-43235C361D98}"/>
          </ac:grpSpMkLst>
        </pc:grpChg>
        <pc:grpChg chg="del mod">
          <ac:chgData name="Jack Rodoni" userId="dbd3554b1427f7cb" providerId="LiveId" clId="{C77918C9-75D6-43A8-B4D7-518D992EF85C}" dt="2022-02-16T23:39:38.428" v="1878"/>
          <ac:grpSpMkLst>
            <pc:docMk/>
            <pc:sldMk cId="817842926" sldId="264"/>
            <ac:grpSpMk id="795" creationId="{398E9A90-0CFF-4F10-ACBE-7B5EB30F409A}"/>
          </ac:grpSpMkLst>
        </pc:grpChg>
        <pc:grpChg chg="del mod">
          <ac:chgData name="Jack Rodoni" userId="dbd3554b1427f7cb" providerId="LiveId" clId="{C77918C9-75D6-43A8-B4D7-518D992EF85C}" dt="2022-02-16T23:39:50.982" v="1894"/>
          <ac:grpSpMkLst>
            <pc:docMk/>
            <pc:sldMk cId="817842926" sldId="264"/>
            <ac:grpSpMk id="801" creationId="{F5688801-EDA7-4662-931F-ABEA716C9724}"/>
          </ac:grpSpMkLst>
        </pc:grpChg>
        <pc:grpChg chg="del mod">
          <ac:chgData name="Jack Rodoni" userId="dbd3554b1427f7cb" providerId="LiveId" clId="{C77918C9-75D6-43A8-B4D7-518D992EF85C}" dt="2022-02-16T23:39:57.167" v="1903"/>
          <ac:grpSpMkLst>
            <pc:docMk/>
            <pc:sldMk cId="817842926" sldId="264"/>
            <ac:grpSpMk id="811" creationId="{BAB6D9CC-178B-456F-89B8-A4AFD2A716CC}"/>
          </ac:grpSpMkLst>
        </pc:grpChg>
        <pc:grpChg chg="del mod">
          <ac:chgData name="Jack Rodoni" userId="dbd3554b1427f7cb" providerId="LiveId" clId="{C77918C9-75D6-43A8-B4D7-518D992EF85C}" dt="2022-02-16T23:40:25.842" v="1915"/>
          <ac:grpSpMkLst>
            <pc:docMk/>
            <pc:sldMk cId="817842926" sldId="264"/>
            <ac:grpSpMk id="820" creationId="{8E5D8744-2005-449C-8ED7-BCB432CBE3DB}"/>
          </ac:grpSpMkLst>
        </pc:grpChg>
        <pc:grpChg chg="del mod">
          <ac:chgData name="Jack Rodoni" userId="dbd3554b1427f7cb" providerId="LiveId" clId="{C77918C9-75D6-43A8-B4D7-518D992EF85C}" dt="2022-02-16T23:40:25.842" v="1915"/>
          <ac:grpSpMkLst>
            <pc:docMk/>
            <pc:sldMk cId="817842926" sldId="264"/>
            <ac:grpSpMk id="825" creationId="{4BBE28C4-830A-4824-AD5C-FE40A01AB5E1}"/>
          </ac:grpSpMkLst>
        </pc:grpChg>
        <pc:grpChg chg="del mod">
          <ac:chgData name="Jack Rodoni" userId="dbd3554b1427f7cb" providerId="LiveId" clId="{C77918C9-75D6-43A8-B4D7-518D992EF85C}" dt="2022-02-16T23:40:54.031" v="1951"/>
          <ac:grpSpMkLst>
            <pc:docMk/>
            <pc:sldMk cId="817842926" sldId="264"/>
            <ac:grpSpMk id="832" creationId="{15B77C24-9E0B-4FF6-A71F-52F06D0E1A5B}"/>
          </ac:grpSpMkLst>
        </pc:grpChg>
        <pc:grpChg chg="del mod">
          <ac:chgData name="Jack Rodoni" userId="dbd3554b1427f7cb" providerId="LiveId" clId="{C77918C9-75D6-43A8-B4D7-518D992EF85C}" dt="2022-02-16T23:40:54.031" v="1951"/>
          <ac:grpSpMkLst>
            <pc:docMk/>
            <pc:sldMk cId="817842926" sldId="264"/>
            <ac:grpSpMk id="833" creationId="{5000BE74-4AA0-43E8-A547-5BFDF6B6E419}"/>
          </ac:grpSpMkLst>
        </pc:grpChg>
        <pc:grpChg chg="del mod">
          <ac:chgData name="Jack Rodoni" userId="dbd3554b1427f7cb" providerId="LiveId" clId="{C77918C9-75D6-43A8-B4D7-518D992EF85C}" dt="2022-02-16T23:40:43.601" v="1940"/>
          <ac:grpSpMkLst>
            <pc:docMk/>
            <pc:sldMk cId="817842926" sldId="264"/>
            <ac:grpSpMk id="845" creationId="{104BB311-AB17-4909-9140-800B4F09B182}"/>
          </ac:grpSpMkLst>
        </pc:grpChg>
        <pc:grpChg chg="del mod">
          <ac:chgData name="Jack Rodoni" userId="dbd3554b1427f7cb" providerId="LiveId" clId="{C77918C9-75D6-43A8-B4D7-518D992EF85C}" dt="2022-02-16T23:40:49.776" v="1949"/>
          <ac:grpSpMkLst>
            <pc:docMk/>
            <pc:sldMk cId="817842926" sldId="264"/>
            <ac:grpSpMk id="858" creationId="{65F62172-8585-4D49-8F1D-B3DC6A26BBE4}"/>
          </ac:grpSpMkLst>
        </pc:grpChg>
        <pc:grpChg chg="mod">
          <ac:chgData name="Jack Rodoni" userId="dbd3554b1427f7cb" providerId="LiveId" clId="{C77918C9-75D6-43A8-B4D7-518D992EF85C}" dt="2022-02-16T23:40:49.776" v="1949"/>
          <ac:grpSpMkLst>
            <pc:docMk/>
            <pc:sldMk cId="817842926" sldId="264"/>
            <ac:grpSpMk id="867" creationId="{71301B68-11C3-494E-9F61-6C32A5AA3A10}"/>
          </ac:grpSpMkLst>
        </pc:grpChg>
        <pc:grpChg chg="del mod">
          <ac:chgData name="Jack Rodoni" userId="dbd3554b1427f7cb" providerId="LiveId" clId="{C77918C9-75D6-43A8-B4D7-518D992EF85C}" dt="2022-02-16T23:41:00.382" v="1966"/>
          <ac:grpSpMkLst>
            <pc:docMk/>
            <pc:sldMk cId="817842926" sldId="264"/>
            <ac:grpSpMk id="869" creationId="{468B6020-943D-4120-870E-009480629FE2}"/>
          </ac:grpSpMkLst>
        </pc:grpChg>
        <pc:grpChg chg="del mod">
          <ac:chgData name="Jack Rodoni" userId="dbd3554b1427f7cb" providerId="LiveId" clId="{C77918C9-75D6-43A8-B4D7-518D992EF85C}" dt="2022-02-16T23:41:17.366" v="1988"/>
          <ac:grpSpMkLst>
            <pc:docMk/>
            <pc:sldMk cId="817842926" sldId="264"/>
            <ac:grpSpMk id="884" creationId="{41B79FEA-DF83-41CA-B726-669448F1EB50}"/>
          </ac:grpSpMkLst>
        </pc:grpChg>
        <pc:grpChg chg="del mod">
          <ac:chgData name="Jack Rodoni" userId="dbd3554b1427f7cb" providerId="LiveId" clId="{C77918C9-75D6-43A8-B4D7-518D992EF85C}" dt="2022-02-16T23:41:57.602" v="2009"/>
          <ac:grpSpMkLst>
            <pc:docMk/>
            <pc:sldMk cId="817842926" sldId="264"/>
            <ac:grpSpMk id="906" creationId="{0C0C10B6-68C3-4059-8429-E583E9208676}"/>
          </ac:grpSpMkLst>
        </pc:grpChg>
        <pc:grpChg chg="del mod">
          <ac:chgData name="Jack Rodoni" userId="dbd3554b1427f7cb" providerId="LiveId" clId="{C77918C9-75D6-43A8-B4D7-518D992EF85C}" dt="2022-02-16T23:41:57.602" v="2009"/>
          <ac:grpSpMkLst>
            <pc:docMk/>
            <pc:sldMk cId="817842926" sldId="264"/>
            <ac:grpSpMk id="916" creationId="{DD55B1D7-9B80-4247-9000-DD3809D071F0}"/>
          </ac:grpSpMkLst>
        </pc:grpChg>
        <pc:grpChg chg="del mod">
          <ac:chgData name="Jack Rodoni" userId="dbd3554b1427f7cb" providerId="LiveId" clId="{C77918C9-75D6-43A8-B4D7-518D992EF85C}" dt="2022-02-16T23:41:57.602" v="2009"/>
          <ac:grpSpMkLst>
            <pc:docMk/>
            <pc:sldMk cId="817842926" sldId="264"/>
            <ac:grpSpMk id="917" creationId="{32F3793F-D31C-4F19-A924-94E23D1BE321}"/>
          </ac:grpSpMkLst>
        </pc:grpChg>
        <pc:grpChg chg="del mod">
          <ac:chgData name="Jack Rodoni" userId="dbd3554b1427f7cb" providerId="LiveId" clId="{C77918C9-75D6-43A8-B4D7-518D992EF85C}" dt="2022-02-16T23:42:04.744" v="2025"/>
          <ac:grpSpMkLst>
            <pc:docMk/>
            <pc:sldMk cId="817842926" sldId="264"/>
            <ac:grpSpMk id="928" creationId="{8D4E9ED1-9BAC-4247-86AA-5E787F70755C}"/>
          </ac:grpSpMkLst>
        </pc:grpChg>
        <pc:grpChg chg="del mod">
          <ac:chgData name="Jack Rodoni" userId="dbd3554b1427f7cb" providerId="LiveId" clId="{C77918C9-75D6-43A8-B4D7-518D992EF85C}" dt="2022-02-16T23:42:04.744" v="2025"/>
          <ac:grpSpMkLst>
            <pc:docMk/>
            <pc:sldMk cId="817842926" sldId="264"/>
            <ac:grpSpMk id="944" creationId="{F046748B-5422-43BC-A53F-33110A933C46}"/>
          </ac:grpSpMkLst>
        </pc:grpChg>
        <pc:grpChg chg="mod">
          <ac:chgData name="Jack Rodoni" userId="dbd3554b1427f7cb" providerId="LiveId" clId="{C77918C9-75D6-43A8-B4D7-518D992EF85C}" dt="2022-02-16T23:42:04.744" v="2025"/>
          <ac:grpSpMkLst>
            <pc:docMk/>
            <pc:sldMk cId="817842926" sldId="264"/>
            <ac:grpSpMk id="945" creationId="{C5407DE6-A1D4-4C21-A2A4-A98DC0120485}"/>
          </ac:grpSpMkLst>
        </pc:grpChg>
        <pc:inkChg chg="add del mod">
          <ac:chgData name="Jack Rodoni" userId="dbd3554b1427f7cb" providerId="LiveId" clId="{C77918C9-75D6-43A8-B4D7-518D992EF85C}" dt="2022-02-16T23:27:54.173" v="926"/>
          <ac:inkMkLst>
            <pc:docMk/>
            <pc:sldMk cId="817842926" sldId="264"/>
            <ac:inkMk id="5" creationId="{2DEF562D-C728-4203-AA65-EB08FDCDA35F}"/>
          </ac:inkMkLst>
        </pc:inkChg>
        <pc:inkChg chg="add del mod">
          <ac:chgData name="Jack Rodoni" userId="dbd3554b1427f7cb" providerId="LiveId" clId="{C77918C9-75D6-43A8-B4D7-518D992EF85C}" dt="2022-02-16T23:27:54.172" v="918"/>
          <ac:inkMkLst>
            <pc:docMk/>
            <pc:sldMk cId="817842926" sldId="264"/>
            <ac:inkMk id="7" creationId="{19FC3B41-52D4-428A-A702-DCCA0677C6B2}"/>
          </ac:inkMkLst>
        </pc:inkChg>
        <pc:inkChg chg="add del mod">
          <ac:chgData name="Jack Rodoni" userId="dbd3554b1427f7cb" providerId="LiveId" clId="{C77918C9-75D6-43A8-B4D7-518D992EF85C}" dt="2022-02-16T23:27:54.175" v="935"/>
          <ac:inkMkLst>
            <pc:docMk/>
            <pc:sldMk cId="817842926" sldId="264"/>
            <ac:inkMk id="8" creationId="{E9C33608-7693-4614-BB76-1837371278B8}"/>
          </ac:inkMkLst>
        </pc:inkChg>
        <pc:inkChg chg="add del mod">
          <ac:chgData name="Jack Rodoni" userId="dbd3554b1427f7cb" providerId="LiveId" clId="{C77918C9-75D6-43A8-B4D7-518D992EF85C}" dt="2022-02-16T23:27:54.159" v="873"/>
          <ac:inkMkLst>
            <pc:docMk/>
            <pc:sldMk cId="817842926" sldId="264"/>
            <ac:inkMk id="9" creationId="{388B372C-1B69-40BB-BC2C-2DBBA661D920}"/>
          </ac:inkMkLst>
        </pc:inkChg>
        <pc:inkChg chg="add del mod">
          <ac:chgData name="Jack Rodoni" userId="dbd3554b1427f7cb" providerId="LiveId" clId="{C77918C9-75D6-43A8-B4D7-518D992EF85C}" dt="2022-02-16T23:27:54.160" v="876"/>
          <ac:inkMkLst>
            <pc:docMk/>
            <pc:sldMk cId="817842926" sldId="264"/>
            <ac:inkMk id="10" creationId="{43F8EBC1-1056-4F10-B275-AAEEC49DD95C}"/>
          </ac:inkMkLst>
        </pc:inkChg>
        <pc:inkChg chg="add del mod">
          <ac:chgData name="Jack Rodoni" userId="dbd3554b1427f7cb" providerId="LiveId" clId="{C77918C9-75D6-43A8-B4D7-518D992EF85C}" dt="2022-02-16T23:27:54.174" v="930"/>
          <ac:inkMkLst>
            <pc:docMk/>
            <pc:sldMk cId="817842926" sldId="264"/>
            <ac:inkMk id="13" creationId="{8BA935FB-F946-409A-BE21-F14B21E9AA8E}"/>
          </ac:inkMkLst>
        </pc:inkChg>
        <pc:inkChg chg="add del mod">
          <ac:chgData name="Jack Rodoni" userId="dbd3554b1427f7cb" providerId="LiveId" clId="{C77918C9-75D6-43A8-B4D7-518D992EF85C}" dt="2022-02-16T23:27:54.166" v="896"/>
          <ac:inkMkLst>
            <pc:docMk/>
            <pc:sldMk cId="817842926" sldId="264"/>
            <ac:inkMk id="14" creationId="{6D0855F2-F80D-47B2-A9BD-A11EFC96BBAC}"/>
          </ac:inkMkLst>
        </pc:inkChg>
        <pc:inkChg chg="add del mod">
          <ac:chgData name="Jack Rodoni" userId="dbd3554b1427f7cb" providerId="LiveId" clId="{C77918C9-75D6-43A8-B4D7-518D992EF85C}" dt="2022-02-16T23:27:54.166" v="897"/>
          <ac:inkMkLst>
            <pc:docMk/>
            <pc:sldMk cId="817842926" sldId="264"/>
            <ac:inkMk id="15" creationId="{5DD06463-DD86-49E2-9137-72620CD4144A}"/>
          </ac:inkMkLst>
        </pc:inkChg>
        <pc:inkChg chg="add del mod">
          <ac:chgData name="Jack Rodoni" userId="dbd3554b1427f7cb" providerId="LiveId" clId="{C77918C9-75D6-43A8-B4D7-518D992EF85C}" dt="2022-02-16T23:27:54.175" v="933"/>
          <ac:inkMkLst>
            <pc:docMk/>
            <pc:sldMk cId="817842926" sldId="264"/>
            <ac:inkMk id="16" creationId="{88932E09-53BF-4E9C-B5D5-F1B2C4EAA1AD}"/>
          </ac:inkMkLst>
        </pc:inkChg>
        <pc:inkChg chg="add del mod">
          <ac:chgData name="Jack Rodoni" userId="dbd3554b1427f7cb" providerId="LiveId" clId="{C77918C9-75D6-43A8-B4D7-518D992EF85C}" dt="2022-02-16T23:27:54.159" v="872"/>
          <ac:inkMkLst>
            <pc:docMk/>
            <pc:sldMk cId="817842926" sldId="264"/>
            <ac:inkMk id="17" creationId="{9EB62BC1-148C-4490-9FDF-3F752FF67FC2}"/>
          </ac:inkMkLst>
        </pc:inkChg>
        <pc:inkChg chg="add del mod">
          <ac:chgData name="Jack Rodoni" userId="dbd3554b1427f7cb" providerId="LiveId" clId="{C77918C9-75D6-43A8-B4D7-518D992EF85C}" dt="2022-02-16T23:27:54.155" v="859"/>
          <ac:inkMkLst>
            <pc:docMk/>
            <pc:sldMk cId="817842926" sldId="264"/>
            <ac:inkMk id="18" creationId="{79C5DE7A-1712-429B-A492-EC66530A6617}"/>
          </ac:inkMkLst>
        </pc:inkChg>
        <pc:inkChg chg="add del mod">
          <ac:chgData name="Jack Rodoni" userId="dbd3554b1427f7cb" providerId="LiveId" clId="{C77918C9-75D6-43A8-B4D7-518D992EF85C}" dt="2022-02-16T23:27:54.161" v="883"/>
          <ac:inkMkLst>
            <pc:docMk/>
            <pc:sldMk cId="817842926" sldId="264"/>
            <ac:inkMk id="19" creationId="{F0A8D5A4-CD97-4A9B-B21A-0703F0E14882}"/>
          </ac:inkMkLst>
        </pc:inkChg>
        <pc:inkChg chg="add del mod">
          <ac:chgData name="Jack Rodoni" userId="dbd3554b1427f7cb" providerId="LiveId" clId="{C77918C9-75D6-43A8-B4D7-518D992EF85C}" dt="2022-02-16T23:27:54.168" v="905"/>
          <ac:inkMkLst>
            <pc:docMk/>
            <pc:sldMk cId="817842926" sldId="264"/>
            <ac:inkMk id="20" creationId="{456CB247-BC80-4797-A6AF-CC3164DE9BCC}"/>
          </ac:inkMkLst>
        </pc:inkChg>
        <pc:inkChg chg="add del mod">
          <ac:chgData name="Jack Rodoni" userId="dbd3554b1427f7cb" providerId="LiveId" clId="{C77918C9-75D6-43A8-B4D7-518D992EF85C}" dt="2022-02-16T23:27:54.170" v="912"/>
          <ac:inkMkLst>
            <pc:docMk/>
            <pc:sldMk cId="817842926" sldId="264"/>
            <ac:inkMk id="21" creationId="{BC0C8772-DE85-460C-8738-656779AF3F15}"/>
          </ac:inkMkLst>
        </pc:inkChg>
        <pc:inkChg chg="add del mod">
          <ac:chgData name="Jack Rodoni" userId="dbd3554b1427f7cb" providerId="LiveId" clId="{C77918C9-75D6-43A8-B4D7-518D992EF85C}" dt="2022-02-16T23:27:54.161" v="882"/>
          <ac:inkMkLst>
            <pc:docMk/>
            <pc:sldMk cId="817842926" sldId="264"/>
            <ac:inkMk id="22" creationId="{6F0CFF10-A9F9-4098-B74D-39DAF5BD59DB}"/>
          </ac:inkMkLst>
        </pc:inkChg>
        <pc:inkChg chg="add del mod">
          <ac:chgData name="Jack Rodoni" userId="dbd3554b1427f7cb" providerId="LiveId" clId="{C77918C9-75D6-43A8-B4D7-518D992EF85C}" dt="2022-02-16T23:27:54.157" v="866"/>
          <ac:inkMkLst>
            <pc:docMk/>
            <pc:sldMk cId="817842926" sldId="264"/>
            <ac:inkMk id="23" creationId="{DE5188EC-F6C2-4F9B-86B8-89C2639CE535}"/>
          </ac:inkMkLst>
        </pc:inkChg>
        <pc:inkChg chg="add del mod">
          <ac:chgData name="Jack Rodoni" userId="dbd3554b1427f7cb" providerId="LiveId" clId="{C77918C9-75D6-43A8-B4D7-518D992EF85C}" dt="2022-02-16T23:27:54.157" v="865"/>
          <ac:inkMkLst>
            <pc:docMk/>
            <pc:sldMk cId="817842926" sldId="264"/>
            <ac:inkMk id="24" creationId="{152667B4-FE63-462C-86C6-818DF1D9911C}"/>
          </ac:inkMkLst>
        </pc:inkChg>
        <pc:inkChg chg="add del mod">
          <ac:chgData name="Jack Rodoni" userId="dbd3554b1427f7cb" providerId="LiveId" clId="{C77918C9-75D6-43A8-B4D7-518D992EF85C}" dt="2022-02-16T23:27:54.175" v="931"/>
          <ac:inkMkLst>
            <pc:docMk/>
            <pc:sldMk cId="817842926" sldId="264"/>
            <ac:inkMk id="25" creationId="{F57CC1E3-B2DD-4367-B57E-A6CFC994FB00}"/>
          </ac:inkMkLst>
        </pc:inkChg>
        <pc:inkChg chg="add del mod">
          <ac:chgData name="Jack Rodoni" userId="dbd3554b1427f7cb" providerId="LiveId" clId="{C77918C9-75D6-43A8-B4D7-518D992EF85C}" dt="2022-02-16T23:27:54.170" v="910"/>
          <ac:inkMkLst>
            <pc:docMk/>
            <pc:sldMk cId="817842926" sldId="264"/>
            <ac:inkMk id="27" creationId="{BDA78C69-2320-4BB0-B63A-0FA79DDD5F6B}"/>
          </ac:inkMkLst>
        </pc:inkChg>
        <pc:inkChg chg="add del mod">
          <ac:chgData name="Jack Rodoni" userId="dbd3554b1427f7cb" providerId="LiveId" clId="{C77918C9-75D6-43A8-B4D7-518D992EF85C}" dt="2022-02-16T23:27:54.173" v="924"/>
          <ac:inkMkLst>
            <pc:docMk/>
            <pc:sldMk cId="817842926" sldId="264"/>
            <ac:inkMk id="28" creationId="{E568307D-9649-4E4E-9649-7CC35220643A}"/>
          </ac:inkMkLst>
        </pc:inkChg>
        <pc:inkChg chg="add del mod">
          <ac:chgData name="Jack Rodoni" userId="dbd3554b1427f7cb" providerId="LiveId" clId="{C77918C9-75D6-43A8-B4D7-518D992EF85C}" dt="2022-02-16T23:27:54.173" v="923"/>
          <ac:inkMkLst>
            <pc:docMk/>
            <pc:sldMk cId="817842926" sldId="264"/>
            <ac:inkMk id="29" creationId="{D08AD935-A623-4A27-8DE7-39541F07836B}"/>
          </ac:inkMkLst>
        </pc:inkChg>
        <pc:inkChg chg="add del mod">
          <ac:chgData name="Jack Rodoni" userId="dbd3554b1427f7cb" providerId="LiveId" clId="{C77918C9-75D6-43A8-B4D7-518D992EF85C}" dt="2022-02-16T23:27:54.175" v="934"/>
          <ac:inkMkLst>
            <pc:docMk/>
            <pc:sldMk cId="817842926" sldId="264"/>
            <ac:inkMk id="30" creationId="{B7E7D435-17C5-4FFF-8414-E641FF83B49E}"/>
          </ac:inkMkLst>
        </pc:inkChg>
        <pc:inkChg chg="add del mod">
          <ac:chgData name="Jack Rodoni" userId="dbd3554b1427f7cb" providerId="LiveId" clId="{C77918C9-75D6-43A8-B4D7-518D992EF85C}" dt="2022-02-16T23:27:54.158" v="870"/>
          <ac:inkMkLst>
            <pc:docMk/>
            <pc:sldMk cId="817842926" sldId="264"/>
            <ac:inkMk id="32" creationId="{3548803F-DF01-48EE-9E98-B43F7F416F0D}"/>
          </ac:inkMkLst>
        </pc:inkChg>
        <pc:inkChg chg="add del mod">
          <ac:chgData name="Jack Rodoni" userId="dbd3554b1427f7cb" providerId="LiveId" clId="{C77918C9-75D6-43A8-B4D7-518D992EF85C}" dt="2022-02-16T23:27:54.170" v="913"/>
          <ac:inkMkLst>
            <pc:docMk/>
            <pc:sldMk cId="817842926" sldId="264"/>
            <ac:inkMk id="33" creationId="{E3A0EF30-0F4E-490B-AA1F-28015EE1505C}"/>
          </ac:inkMkLst>
        </pc:inkChg>
        <pc:inkChg chg="add del mod">
          <ac:chgData name="Jack Rodoni" userId="dbd3554b1427f7cb" providerId="LiveId" clId="{C77918C9-75D6-43A8-B4D7-518D992EF85C}" dt="2022-02-16T23:27:54.167" v="898"/>
          <ac:inkMkLst>
            <pc:docMk/>
            <pc:sldMk cId="817842926" sldId="264"/>
            <ac:inkMk id="35" creationId="{1EACED46-B3E2-43BA-93F5-C20C626231B5}"/>
          </ac:inkMkLst>
        </pc:inkChg>
        <pc:inkChg chg="add del mod">
          <ac:chgData name="Jack Rodoni" userId="dbd3554b1427f7cb" providerId="LiveId" clId="{C77918C9-75D6-43A8-B4D7-518D992EF85C}" dt="2022-02-16T23:27:54.171" v="915"/>
          <ac:inkMkLst>
            <pc:docMk/>
            <pc:sldMk cId="817842926" sldId="264"/>
            <ac:inkMk id="36" creationId="{F0B3889F-877E-453E-A464-683F8796C769}"/>
          </ac:inkMkLst>
        </pc:inkChg>
        <pc:inkChg chg="add del mod">
          <ac:chgData name="Jack Rodoni" userId="dbd3554b1427f7cb" providerId="LiveId" clId="{C77918C9-75D6-43A8-B4D7-518D992EF85C}" dt="2022-02-16T23:27:54.172" v="919"/>
          <ac:inkMkLst>
            <pc:docMk/>
            <pc:sldMk cId="817842926" sldId="264"/>
            <ac:inkMk id="37" creationId="{58DBB568-2118-4FEF-8F7C-CD16E52622AB}"/>
          </ac:inkMkLst>
        </pc:inkChg>
        <pc:inkChg chg="add del mod">
          <ac:chgData name="Jack Rodoni" userId="dbd3554b1427f7cb" providerId="LiveId" clId="{C77918C9-75D6-43A8-B4D7-518D992EF85C}" dt="2022-02-16T23:27:54.161" v="880"/>
          <ac:inkMkLst>
            <pc:docMk/>
            <pc:sldMk cId="817842926" sldId="264"/>
            <ac:inkMk id="38" creationId="{E649DBDA-B44F-4FB2-A286-BBAC4F5E35C7}"/>
          </ac:inkMkLst>
        </pc:inkChg>
        <pc:inkChg chg="add del mod">
          <ac:chgData name="Jack Rodoni" userId="dbd3554b1427f7cb" providerId="LiveId" clId="{C77918C9-75D6-43A8-B4D7-518D992EF85C}" dt="2022-02-16T23:27:54.163" v="890"/>
          <ac:inkMkLst>
            <pc:docMk/>
            <pc:sldMk cId="817842926" sldId="264"/>
            <ac:inkMk id="39" creationId="{9C20A9E2-7934-4975-8870-6EB27B5949C3}"/>
          </ac:inkMkLst>
        </pc:inkChg>
        <pc:inkChg chg="add del mod">
          <ac:chgData name="Jack Rodoni" userId="dbd3554b1427f7cb" providerId="LiveId" clId="{C77918C9-75D6-43A8-B4D7-518D992EF85C}" dt="2022-02-16T23:27:54.168" v="904"/>
          <ac:inkMkLst>
            <pc:docMk/>
            <pc:sldMk cId="817842926" sldId="264"/>
            <ac:inkMk id="40" creationId="{0953D915-9615-44A1-B1A9-E6B302963AEA}"/>
          </ac:inkMkLst>
        </pc:inkChg>
        <pc:inkChg chg="add del mod">
          <ac:chgData name="Jack Rodoni" userId="dbd3554b1427f7cb" providerId="LiveId" clId="{C77918C9-75D6-43A8-B4D7-518D992EF85C}" dt="2022-02-16T23:27:54.157" v="864"/>
          <ac:inkMkLst>
            <pc:docMk/>
            <pc:sldMk cId="817842926" sldId="264"/>
            <ac:inkMk id="41" creationId="{31475D2C-AB3C-4799-AC07-5595BC283125}"/>
          </ac:inkMkLst>
        </pc:inkChg>
        <pc:inkChg chg="add del mod">
          <ac:chgData name="Jack Rodoni" userId="dbd3554b1427f7cb" providerId="LiveId" clId="{C77918C9-75D6-43A8-B4D7-518D992EF85C}" dt="2022-02-16T23:27:54.174" v="929"/>
          <ac:inkMkLst>
            <pc:docMk/>
            <pc:sldMk cId="817842926" sldId="264"/>
            <ac:inkMk id="43" creationId="{2343DA1D-6D2A-4965-8319-33871762F4E7}"/>
          </ac:inkMkLst>
        </pc:inkChg>
        <pc:inkChg chg="add del mod">
          <ac:chgData name="Jack Rodoni" userId="dbd3554b1427f7cb" providerId="LiveId" clId="{C77918C9-75D6-43A8-B4D7-518D992EF85C}" dt="2022-02-16T23:27:54.156" v="862"/>
          <ac:inkMkLst>
            <pc:docMk/>
            <pc:sldMk cId="817842926" sldId="264"/>
            <ac:inkMk id="44" creationId="{98093749-D12A-4A3F-822B-629C7FF4C036}"/>
          </ac:inkMkLst>
        </pc:inkChg>
        <pc:inkChg chg="add del mod">
          <ac:chgData name="Jack Rodoni" userId="dbd3554b1427f7cb" providerId="LiveId" clId="{C77918C9-75D6-43A8-B4D7-518D992EF85C}" dt="2022-02-16T23:27:54.158" v="868"/>
          <ac:inkMkLst>
            <pc:docMk/>
            <pc:sldMk cId="817842926" sldId="264"/>
            <ac:inkMk id="45" creationId="{8161689A-9DD1-419B-9EA1-12BF47558C28}"/>
          </ac:inkMkLst>
        </pc:inkChg>
        <pc:inkChg chg="add del mod">
          <ac:chgData name="Jack Rodoni" userId="dbd3554b1427f7cb" providerId="LiveId" clId="{C77918C9-75D6-43A8-B4D7-518D992EF85C}" dt="2022-02-16T23:27:54.156" v="863"/>
          <ac:inkMkLst>
            <pc:docMk/>
            <pc:sldMk cId="817842926" sldId="264"/>
            <ac:inkMk id="47" creationId="{EBB69BA8-0A5C-4224-907D-6AA4FC748CF1}"/>
          </ac:inkMkLst>
        </pc:inkChg>
        <pc:inkChg chg="add del mod">
          <ac:chgData name="Jack Rodoni" userId="dbd3554b1427f7cb" providerId="LiveId" clId="{C77918C9-75D6-43A8-B4D7-518D992EF85C}" dt="2022-02-16T23:27:54.165" v="895"/>
          <ac:inkMkLst>
            <pc:docMk/>
            <pc:sldMk cId="817842926" sldId="264"/>
            <ac:inkMk id="48" creationId="{A7025089-0B18-46AA-AD5F-94F6102EDF11}"/>
          </ac:inkMkLst>
        </pc:inkChg>
        <pc:inkChg chg="add del mod">
          <ac:chgData name="Jack Rodoni" userId="dbd3554b1427f7cb" providerId="LiveId" clId="{C77918C9-75D6-43A8-B4D7-518D992EF85C}" dt="2022-02-16T23:27:54.163" v="892"/>
          <ac:inkMkLst>
            <pc:docMk/>
            <pc:sldMk cId="817842926" sldId="264"/>
            <ac:inkMk id="49" creationId="{4C2FF0D9-663A-4537-85F2-20B95EDCFA74}"/>
          </ac:inkMkLst>
        </pc:inkChg>
        <pc:inkChg chg="add del mod">
          <ac:chgData name="Jack Rodoni" userId="dbd3554b1427f7cb" providerId="LiveId" clId="{C77918C9-75D6-43A8-B4D7-518D992EF85C}" dt="2022-02-16T23:27:54.173" v="925"/>
          <ac:inkMkLst>
            <pc:docMk/>
            <pc:sldMk cId="817842926" sldId="264"/>
            <ac:inkMk id="50" creationId="{EDD17566-29C8-4981-8CA9-7CAB0F1254F7}"/>
          </ac:inkMkLst>
        </pc:inkChg>
        <pc:inkChg chg="add del mod">
          <ac:chgData name="Jack Rodoni" userId="dbd3554b1427f7cb" providerId="LiveId" clId="{C77918C9-75D6-43A8-B4D7-518D992EF85C}" dt="2022-02-16T23:27:54.160" v="878"/>
          <ac:inkMkLst>
            <pc:docMk/>
            <pc:sldMk cId="817842926" sldId="264"/>
            <ac:inkMk id="51" creationId="{A32B3274-0C78-460F-AA52-3EF501727B7A}"/>
          </ac:inkMkLst>
        </pc:inkChg>
        <pc:inkChg chg="add del mod">
          <ac:chgData name="Jack Rodoni" userId="dbd3554b1427f7cb" providerId="LiveId" clId="{C77918C9-75D6-43A8-B4D7-518D992EF85C}" dt="2022-02-16T23:27:54.169" v="907"/>
          <ac:inkMkLst>
            <pc:docMk/>
            <pc:sldMk cId="817842926" sldId="264"/>
            <ac:inkMk id="52" creationId="{3EFC4837-F273-4661-B9DD-393FB82FE469}"/>
          </ac:inkMkLst>
        </pc:inkChg>
        <pc:inkChg chg="add del mod">
          <ac:chgData name="Jack Rodoni" userId="dbd3554b1427f7cb" providerId="LiveId" clId="{C77918C9-75D6-43A8-B4D7-518D992EF85C}" dt="2022-02-16T23:27:54.163" v="893"/>
          <ac:inkMkLst>
            <pc:docMk/>
            <pc:sldMk cId="817842926" sldId="264"/>
            <ac:inkMk id="54" creationId="{6FD43C7C-4988-4AD3-AA29-BDFB12B8683A}"/>
          </ac:inkMkLst>
        </pc:inkChg>
        <pc:inkChg chg="add del mod">
          <ac:chgData name="Jack Rodoni" userId="dbd3554b1427f7cb" providerId="LiveId" clId="{C77918C9-75D6-43A8-B4D7-518D992EF85C}" dt="2022-02-16T23:27:54.172" v="920"/>
          <ac:inkMkLst>
            <pc:docMk/>
            <pc:sldMk cId="817842926" sldId="264"/>
            <ac:inkMk id="55" creationId="{CDEB110F-9B40-4C51-8228-D8E7C23E229D}"/>
          </ac:inkMkLst>
        </pc:inkChg>
        <pc:inkChg chg="add del mod">
          <ac:chgData name="Jack Rodoni" userId="dbd3554b1427f7cb" providerId="LiveId" clId="{C77918C9-75D6-43A8-B4D7-518D992EF85C}" dt="2022-02-16T23:27:54.155" v="860"/>
          <ac:inkMkLst>
            <pc:docMk/>
            <pc:sldMk cId="817842926" sldId="264"/>
            <ac:inkMk id="56" creationId="{430042CF-F118-403F-8266-77600846C913}"/>
          </ac:inkMkLst>
        </pc:inkChg>
        <pc:inkChg chg="add del mod">
          <ac:chgData name="Jack Rodoni" userId="dbd3554b1427f7cb" providerId="LiveId" clId="{C77918C9-75D6-43A8-B4D7-518D992EF85C}" dt="2022-02-16T23:27:54.169" v="906"/>
          <ac:inkMkLst>
            <pc:docMk/>
            <pc:sldMk cId="817842926" sldId="264"/>
            <ac:inkMk id="57" creationId="{83E979F6-8D7B-4707-BC60-66E88981E83A}"/>
          </ac:inkMkLst>
        </pc:inkChg>
        <pc:inkChg chg="add del mod">
          <ac:chgData name="Jack Rodoni" userId="dbd3554b1427f7cb" providerId="LiveId" clId="{C77918C9-75D6-43A8-B4D7-518D992EF85C}" dt="2022-02-16T23:27:54.164" v="894"/>
          <ac:inkMkLst>
            <pc:docMk/>
            <pc:sldMk cId="817842926" sldId="264"/>
            <ac:inkMk id="59" creationId="{95DD42EF-3C4F-476C-AD9D-620C63546804}"/>
          </ac:inkMkLst>
        </pc:inkChg>
        <pc:inkChg chg="add del mod">
          <ac:chgData name="Jack Rodoni" userId="dbd3554b1427f7cb" providerId="LiveId" clId="{C77918C9-75D6-43A8-B4D7-518D992EF85C}" dt="2022-02-16T23:27:54.161" v="881"/>
          <ac:inkMkLst>
            <pc:docMk/>
            <pc:sldMk cId="817842926" sldId="264"/>
            <ac:inkMk id="60" creationId="{A3E96A31-7EC2-44FC-ADAF-227952E0C431}"/>
          </ac:inkMkLst>
        </pc:inkChg>
        <pc:inkChg chg="add del mod">
          <ac:chgData name="Jack Rodoni" userId="dbd3554b1427f7cb" providerId="LiveId" clId="{C77918C9-75D6-43A8-B4D7-518D992EF85C}" dt="2022-02-16T23:27:54.168" v="903"/>
          <ac:inkMkLst>
            <pc:docMk/>
            <pc:sldMk cId="817842926" sldId="264"/>
            <ac:inkMk id="61" creationId="{9B8B6C7D-E968-4085-8079-68AF3873222F}"/>
          </ac:inkMkLst>
        </pc:inkChg>
        <pc:inkChg chg="add del mod">
          <ac:chgData name="Jack Rodoni" userId="dbd3554b1427f7cb" providerId="LiveId" clId="{C77918C9-75D6-43A8-B4D7-518D992EF85C}" dt="2022-02-16T23:27:54.163" v="889"/>
          <ac:inkMkLst>
            <pc:docMk/>
            <pc:sldMk cId="817842926" sldId="264"/>
            <ac:inkMk id="63" creationId="{2D5A701C-7FA0-4F10-BF13-078F1E148773}"/>
          </ac:inkMkLst>
        </pc:inkChg>
        <pc:inkChg chg="add del mod">
          <ac:chgData name="Jack Rodoni" userId="dbd3554b1427f7cb" providerId="LiveId" clId="{C77918C9-75D6-43A8-B4D7-518D992EF85C}" dt="2022-02-16T23:27:54.169" v="908"/>
          <ac:inkMkLst>
            <pc:docMk/>
            <pc:sldMk cId="817842926" sldId="264"/>
            <ac:inkMk id="65" creationId="{7AA0F87C-FC9E-4E5B-8673-B7D469FF52E5}"/>
          </ac:inkMkLst>
        </pc:inkChg>
        <pc:inkChg chg="add del mod">
          <ac:chgData name="Jack Rodoni" userId="dbd3554b1427f7cb" providerId="LiveId" clId="{C77918C9-75D6-43A8-B4D7-518D992EF85C}" dt="2022-02-16T23:27:54.171" v="917"/>
          <ac:inkMkLst>
            <pc:docMk/>
            <pc:sldMk cId="817842926" sldId="264"/>
            <ac:inkMk id="66" creationId="{1845D90B-0452-4EE0-B446-E1D7CF8E457A}"/>
          </ac:inkMkLst>
        </pc:inkChg>
        <pc:inkChg chg="add del mod">
          <ac:chgData name="Jack Rodoni" userId="dbd3554b1427f7cb" providerId="LiveId" clId="{C77918C9-75D6-43A8-B4D7-518D992EF85C}" dt="2022-02-16T23:27:54.162" v="887"/>
          <ac:inkMkLst>
            <pc:docMk/>
            <pc:sldMk cId="817842926" sldId="264"/>
            <ac:inkMk id="67" creationId="{6ED9B62C-4C03-4D3A-BC2C-AB57BC91AEA1}"/>
          </ac:inkMkLst>
        </pc:inkChg>
        <pc:inkChg chg="add del mod">
          <ac:chgData name="Jack Rodoni" userId="dbd3554b1427f7cb" providerId="LiveId" clId="{C77918C9-75D6-43A8-B4D7-518D992EF85C}" dt="2022-02-16T23:27:54.174" v="928"/>
          <ac:inkMkLst>
            <pc:docMk/>
            <pc:sldMk cId="817842926" sldId="264"/>
            <ac:inkMk id="68" creationId="{FECD8B72-9F8F-4D6F-8CDF-B4F4BCD0A853}"/>
          </ac:inkMkLst>
        </pc:inkChg>
        <pc:inkChg chg="add del mod">
          <ac:chgData name="Jack Rodoni" userId="dbd3554b1427f7cb" providerId="LiveId" clId="{C77918C9-75D6-43A8-B4D7-518D992EF85C}" dt="2022-02-16T23:27:54.159" v="874"/>
          <ac:inkMkLst>
            <pc:docMk/>
            <pc:sldMk cId="817842926" sldId="264"/>
            <ac:inkMk id="71" creationId="{A639CEAB-98D1-47CD-B540-6BF1F6DB5CC1}"/>
          </ac:inkMkLst>
        </pc:inkChg>
        <pc:inkChg chg="add del mod">
          <ac:chgData name="Jack Rodoni" userId="dbd3554b1427f7cb" providerId="LiveId" clId="{C77918C9-75D6-43A8-B4D7-518D992EF85C}" dt="2022-02-16T23:27:54.162" v="885"/>
          <ac:inkMkLst>
            <pc:docMk/>
            <pc:sldMk cId="817842926" sldId="264"/>
            <ac:inkMk id="72" creationId="{E7239E01-7E28-490B-ADA4-D82E8073DF66}"/>
          </ac:inkMkLst>
        </pc:inkChg>
        <pc:inkChg chg="add del">
          <ac:chgData name="Jack Rodoni" userId="dbd3554b1427f7cb" providerId="LiveId" clId="{C77918C9-75D6-43A8-B4D7-518D992EF85C}" dt="2022-02-16T23:27:54.168" v="902"/>
          <ac:inkMkLst>
            <pc:docMk/>
            <pc:sldMk cId="817842926" sldId="264"/>
            <ac:inkMk id="74" creationId="{06489C79-3927-462F-ADA7-136BD03987BE}"/>
          </ac:inkMkLst>
        </pc:inkChg>
        <pc:inkChg chg="add del mod">
          <ac:chgData name="Jack Rodoni" userId="dbd3554b1427f7cb" providerId="LiveId" clId="{C77918C9-75D6-43A8-B4D7-518D992EF85C}" dt="2022-02-16T23:27:54.162" v="888"/>
          <ac:inkMkLst>
            <pc:docMk/>
            <pc:sldMk cId="817842926" sldId="264"/>
            <ac:inkMk id="75" creationId="{7D353B7D-EB6D-42F9-AEB1-00CCDCCEA594}"/>
          </ac:inkMkLst>
        </pc:inkChg>
        <pc:inkChg chg="add del mod">
          <ac:chgData name="Jack Rodoni" userId="dbd3554b1427f7cb" providerId="LiveId" clId="{C77918C9-75D6-43A8-B4D7-518D992EF85C}" dt="2022-02-16T23:27:54.171" v="916"/>
          <ac:inkMkLst>
            <pc:docMk/>
            <pc:sldMk cId="817842926" sldId="264"/>
            <ac:inkMk id="76" creationId="{2FC74D6F-9FB4-4584-997C-B1D0A30D630E}"/>
          </ac:inkMkLst>
        </pc:inkChg>
        <pc:inkChg chg="add del mod">
          <ac:chgData name="Jack Rodoni" userId="dbd3554b1427f7cb" providerId="LiveId" clId="{C77918C9-75D6-43A8-B4D7-518D992EF85C}" dt="2022-02-16T23:27:54.171" v="914"/>
          <ac:inkMkLst>
            <pc:docMk/>
            <pc:sldMk cId="817842926" sldId="264"/>
            <ac:inkMk id="77" creationId="{79556CEF-E00E-4C32-B3D0-E70B8D362C23}"/>
          </ac:inkMkLst>
        </pc:inkChg>
        <pc:inkChg chg="add del mod">
          <ac:chgData name="Jack Rodoni" userId="dbd3554b1427f7cb" providerId="LiveId" clId="{C77918C9-75D6-43A8-B4D7-518D992EF85C}" dt="2022-02-16T23:27:54.173" v="922"/>
          <ac:inkMkLst>
            <pc:docMk/>
            <pc:sldMk cId="817842926" sldId="264"/>
            <ac:inkMk id="78" creationId="{BAE2C528-C4F7-46BA-8D3D-338A61C1F60B}"/>
          </ac:inkMkLst>
        </pc:inkChg>
        <pc:inkChg chg="add del mod">
          <ac:chgData name="Jack Rodoni" userId="dbd3554b1427f7cb" providerId="LiveId" clId="{C77918C9-75D6-43A8-B4D7-518D992EF85C}" dt="2022-02-16T23:27:54.160" v="875"/>
          <ac:inkMkLst>
            <pc:docMk/>
            <pc:sldMk cId="817842926" sldId="264"/>
            <ac:inkMk id="79" creationId="{D5BD1286-F4E3-44D6-A979-C5BEBEBD5B15}"/>
          </ac:inkMkLst>
        </pc:inkChg>
        <pc:inkChg chg="add del mod">
          <ac:chgData name="Jack Rodoni" userId="dbd3554b1427f7cb" providerId="LiveId" clId="{C77918C9-75D6-43A8-B4D7-518D992EF85C}" dt="2022-02-16T23:27:54.162" v="884"/>
          <ac:inkMkLst>
            <pc:docMk/>
            <pc:sldMk cId="817842926" sldId="264"/>
            <ac:inkMk id="80" creationId="{F5B76CB3-B8B4-45B7-936B-D76516753613}"/>
          </ac:inkMkLst>
        </pc:inkChg>
        <pc:inkChg chg="add del mod">
          <ac:chgData name="Jack Rodoni" userId="dbd3554b1427f7cb" providerId="LiveId" clId="{C77918C9-75D6-43A8-B4D7-518D992EF85C}" dt="2022-02-16T23:27:11.350" v="836"/>
          <ac:inkMkLst>
            <pc:docMk/>
            <pc:sldMk cId="817842926" sldId="264"/>
            <ac:inkMk id="83" creationId="{C848D5FA-683D-46A6-981C-C42DE66AC7AA}"/>
          </ac:inkMkLst>
        </pc:inkChg>
        <pc:inkChg chg="add del mod">
          <ac:chgData name="Jack Rodoni" userId="dbd3554b1427f7cb" providerId="LiveId" clId="{C77918C9-75D6-43A8-B4D7-518D992EF85C}" dt="2022-02-16T23:27:11.350" v="835"/>
          <ac:inkMkLst>
            <pc:docMk/>
            <pc:sldMk cId="817842926" sldId="264"/>
            <ac:inkMk id="84" creationId="{B17D4D7B-3595-42D7-9EB2-78F25E62C2B8}"/>
          </ac:inkMkLst>
        </pc:inkChg>
        <pc:inkChg chg="add del mod">
          <ac:chgData name="Jack Rodoni" userId="dbd3554b1427f7cb" providerId="LiveId" clId="{C77918C9-75D6-43A8-B4D7-518D992EF85C}" dt="2022-02-16T23:27:11.348" v="832"/>
          <ac:inkMkLst>
            <pc:docMk/>
            <pc:sldMk cId="817842926" sldId="264"/>
            <ac:inkMk id="85" creationId="{D631D1AC-73AE-4327-AD80-2280C15547FA}"/>
          </ac:inkMkLst>
        </pc:inkChg>
        <pc:inkChg chg="add del mod">
          <ac:chgData name="Jack Rodoni" userId="dbd3554b1427f7cb" providerId="LiveId" clId="{C77918C9-75D6-43A8-B4D7-518D992EF85C}" dt="2022-02-16T23:27:11.348" v="830"/>
          <ac:inkMkLst>
            <pc:docMk/>
            <pc:sldMk cId="817842926" sldId="264"/>
            <ac:inkMk id="86" creationId="{084CDB20-A1EA-4D2E-A69D-8DFAE951C9E8}"/>
          </ac:inkMkLst>
        </pc:inkChg>
        <pc:inkChg chg="add del mod">
          <ac:chgData name="Jack Rodoni" userId="dbd3554b1427f7cb" providerId="LiveId" clId="{C77918C9-75D6-43A8-B4D7-518D992EF85C}" dt="2022-02-16T23:27:11.351" v="838"/>
          <ac:inkMkLst>
            <pc:docMk/>
            <pc:sldMk cId="817842926" sldId="264"/>
            <ac:inkMk id="87" creationId="{2B1D37F9-F18E-4E6E-970D-924066A1B234}"/>
          </ac:inkMkLst>
        </pc:inkChg>
        <pc:inkChg chg="add del mod">
          <ac:chgData name="Jack Rodoni" userId="dbd3554b1427f7cb" providerId="LiveId" clId="{C77918C9-75D6-43A8-B4D7-518D992EF85C}" dt="2022-02-16T23:27:11.349" v="834"/>
          <ac:inkMkLst>
            <pc:docMk/>
            <pc:sldMk cId="817842926" sldId="264"/>
            <ac:inkMk id="88" creationId="{5A4A8BC1-AC7D-4BBE-848E-6E5FEF3EA71D}"/>
          </ac:inkMkLst>
        </pc:inkChg>
        <pc:inkChg chg="add del mod">
          <ac:chgData name="Jack Rodoni" userId="dbd3554b1427f7cb" providerId="LiveId" clId="{C77918C9-75D6-43A8-B4D7-518D992EF85C}" dt="2022-02-16T23:27:11.348" v="828"/>
          <ac:inkMkLst>
            <pc:docMk/>
            <pc:sldMk cId="817842926" sldId="264"/>
            <ac:inkMk id="89" creationId="{77ED0BC7-3BC6-4886-8766-5A2A074772BA}"/>
          </ac:inkMkLst>
        </pc:inkChg>
        <pc:inkChg chg="add del mod">
          <ac:chgData name="Jack Rodoni" userId="dbd3554b1427f7cb" providerId="LiveId" clId="{C77918C9-75D6-43A8-B4D7-518D992EF85C}" dt="2022-02-16T23:27:11.347" v="827"/>
          <ac:inkMkLst>
            <pc:docMk/>
            <pc:sldMk cId="817842926" sldId="264"/>
            <ac:inkMk id="91" creationId="{B23C18FB-C83A-43BD-BB86-BB58022A5A41}"/>
          </ac:inkMkLst>
        </pc:inkChg>
        <pc:inkChg chg="add del mod">
          <ac:chgData name="Jack Rodoni" userId="dbd3554b1427f7cb" providerId="LiveId" clId="{C77918C9-75D6-43A8-B4D7-518D992EF85C}" dt="2022-02-16T23:27:11.348" v="829"/>
          <ac:inkMkLst>
            <pc:docMk/>
            <pc:sldMk cId="817842926" sldId="264"/>
            <ac:inkMk id="92" creationId="{F82112F1-7753-454D-8CB5-4460E0DC445A}"/>
          </ac:inkMkLst>
        </pc:inkChg>
        <pc:inkChg chg="add del mod">
          <ac:chgData name="Jack Rodoni" userId="dbd3554b1427f7cb" providerId="LiveId" clId="{C77918C9-75D6-43A8-B4D7-518D992EF85C}" dt="2022-02-16T23:27:11.347" v="826"/>
          <ac:inkMkLst>
            <pc:docMk/>
            <pc:sldMk cId="817842926" sldId="264"/>
            <ac:inkMk id="93" creationId="{29EC9AB5-5336-401F-A89E-1DD848A09727}"/>
          </ac:inkMkLst>
        </pc:inkChg>
        <pc:inkChg chg="add del mod">
          <ac:chgData name="Jack Rodoni" userId="dbd3554b1427f7cb" providerId="LiveId" clId="{C77918C9-75D6-43A8-B4D7-518D992EF85C}" dt="2022-02-16T23:27:11.351" v="837"/>
          <ac:inkMkLst>
            <pc:docMk/>
            <pc:sldMk cId="817842926" sldId="264"/>
            <ac:inkMk id="94" creationId="{0104CE66-2CD3-46DB-BAFA-26301713D52C}"/>
          </ac:inkMkLst>
        </pc:inkChg>
        <pc:inkChg chg="add del mod">
          <ac:chgData name="Jack Rodoni" userId="dbd3554b1427f7cb" providerId="LiveId" clId="{C77918C9-75D6-43A8-B4D7-518D992EF85C}" dt="2022-02-16T23:27:11.348" v="831"/>
          <ac:inkMkLst>
            <pc:docMk/>
            <pc:sldMk cId="817842926" sldId="264"/>
            <ac:inkMk id="95" creationId="{2BF53193-6B45-4109-96FF-9E861C404897}"/>
          </ac:inkMkLst>
        </pc:inkChg>
        <pc:inkChg chg="add del mod">
          <ac:chgData name="Jack Rodoni" userId="dbd3554b1427f7cb" providerId="LiveId" clId="{C77918C9-75D6-43A8-B4D7-518D992EF85C}" dt="2022-02-16T23:27:11.349" v="833"/>
          <ac:inkMkLst>
            <pc:docMk/>
            <pc:sldMk cId="817842926" sldId="264"/>
            <ac:inkMk id="96" creationId="{19004478-188C-419D-965E-3580FD659486}"/>
          </ac:inkMkLst>
        </pc:inkChg>
        <pc:inkChg chg="add del mod">
          <ac:chgData name="Jack Rodoni" userId="dbd3554b1427f7cb" providerId="LiveId" clId="{C77918C9-75D6-43A8-B4D7-518D992EF85C}" dt="2022-02-16T23:27:54.160" v="877"/>
          <ac:inkMkLst>
            <pc:docMk/>
            <pc:sldMk cId="817842926" sldId="264"/>
            <ac:inkMk id="98" creationId="{1AD84EDA-9554-4277-B0C8-BCF0AB407FC1}"/>
          </ac:inkMkLst>
        </pc:inkChg>
        <pc:inkChg chg="add del mod">
          <ac:chgData name="Jack Rodoni" userId="dbd3554b1427f7cb" providerId="LiveId" clId="{C77918C9-75D6-43A8-B4D7-518D992EF85C}" dt="2022-02-16T23:27:54.169" v="909"/>
          <ac:inkMkLst>
            <pc:docMk/>
            <pc:sldMk cId="817842926" sldId="264"/>
            <ac:inkMk id="99" creationId="{3C17DA6D-9AEC-401F-A8F2-5CA0A0F83466}"/>
          </ac:inkMkLst>
        </pc:inkChg>
        <pc:inkChg chg="add del mod">
          <ac:chgData name="Jack Rodoni" userId="dbd3554b1427f7cb" providerId="LiveId" clId="{C77918C9-75D6-43A8-B4D7-518D992EF85C}" dt="2022-02-16T23:27:54.158" v="869"/>
          <ac:inkMkLst>
            <pc:docMk/>
            <pc:sldMk cId="817842926" sldId="264"/>
            <ac:inkMk id="100" creationId="{3314DB5E-8D59-46D3-A977-280D0C784FCF}"/>
          </ac:inkMkLst>
        </pc:inkChg>
        <pc:inkChg chg="add del mod">
          <ac:chgData name="Jack Rodoni" userId="dbd3554b1427f7cb" providerId="LiveId" clId="{C77918C9-75D6-43A8-B4D7-518D992EF85C}" dt="2022-02-16T23:27:54.170" v="911"/>
          <ac:inkMkLst>
            <pc:docMk/>
            <pc:sldMk cId="817842926" sldId="264"/>
            <ac:inkMk id="102" creationId="{EC9D2DFC-ED97-4E11-9354-E6334C79D7DE}"/>
          </ac:inkMkLst>
        </pc:inkChg>
        <pc:inkChg chg="add del mod">
          <ac:chgData name="Jack Rodoni" userId="dbd3554b1427f7cb" providerId="LiveId" clId="{C77918C9-75D6-43A8-B4D7-518D992EF85C}" dt="2022-02-16T23:27:54.167" v="899"/>
          <ac:inkMkLst>
            <pc:docMk/>
            <pc:sldMk cId="817842926" sldId="264"/>
            <ac:inkMk id="103" creationId="{AAC83405-BDD9-4AED-9CCD-CA6E1821164A}"/>
          </ac:inkMkLst>
        </pc:inkChg>
        <pc:inkChg chg="add del mod">
          <ac:chgData name="Jack Rodoni" userId="dbd3554b1427f7cb" providerId="LiveId" clId="{C77918C9-75D6-43A8-B4D7-518D992EF85C}" dt="2022-02-16T23:27:54.163" v="891"/>
          <ac:inkMkLst>
            <pc:docMk/>
            <pc:sldMk cId="817842926" sldId="264"/>
            <ac:inkMk id="105" creationId="{0CAC8A3E-BD54-423C-9780-1339EE7C1BE0}"/>
          </ac:inkMkLst>
        </pc:inkChg>
        <pc:inkChg chg="add del mod">
          <ac:chgData name="Jack Rodoni" userId="dbd3554b1427f7cb" providerId="LiveId" clId="{C77918C9-75D6-43A8-B4D7-518D992EF85C}" dt="2022-02-16T23:27:54.167" v="901"/>
          <ac:inkMkLst>
            <pc:docMk/>
            <pc:sldMk cId="817842926" sldId="264"/>
            <ac:inkMk id="106" creationId="{7011BC0E-F129-47FE-9B88-DA6D7F8C3850}"/>
          </ac:inkMkLst>
        </pc:inkChg>
        <pc:inkChg chg="add del mod">
          <ac:chgData name="Jack Rodoni" userId="dbd3554b1427f7cb" providerId="LiveId" clId="{C77918C9-75D6-43A8-B4D7-518D992EF85C}" dt="2022-02-16T23:27:54.158" v="867"/>
          <ac:inkMkLst>
            <pc:docMk/>
            <pc:sldMk cId="817842926" sldId="264"/>
            <ac:inkMk id="107" creationId="{C1ABC103-4F4A-4292-9342-1C039CA16F66}"/>
          </ac:inkMkLst>
        </pc:inkChg>
        <pc:inkChg chg="add del mod">
          <ac:chgData name="Jack Rodoni" userId="dbd3554b1427f7cb" providerId="LiveId" clId="{C77918C9-75D6-43A8-B4D7-518D992EF85C}" dt="2022-02-16T23:27:54.174" v="927"/>
          <ac:inkMkLst>
            <pc:docMk/>
            <pc:sldMk cId="817842926" sldId="264"/>
            <ac:inkMk id="108" creationId="{82ADB867-D6A7-4039-8FF2-2B5148B45F81}"/>
          </ac:inkMkLst>
        </pc:inkChg>
        <pc:inkChg chg="add del mod">
          <ac:chgData name="Jack Rodoni" userId="dbd3554b1427f7cb" providerId="LiveId" clId="{C77918C9-75D6-43A8-B4D7-518D992EF85C}" dt="2022-02-16T23:27:54.175" v="932"/>
          <ac:inkMkLst>
            <pc:docMk/>
            <pc:sldMk cId="817842926" sldId="264"/>
            <ac:inkMk id="109" creationId="{4DD85634-A7B9-4234-93B7-698C81375274}"/>
          </ac:inkMkLst>
        </pc:inkChg>
        <pc:inkChg chg="add del mod">
          <ac:chgData name="Jack Rodoni" userId="dbd3554b1427f7cb" providerId="LiveId" clId="{C77918C9-75D6-43A8-B4D7-518D992EF85C}" dt="2022-02-16T23:27:54.172" v="921"/>
          <ac:inkMkLst>
            <pc:docMk/>
            <pc:sldMk cId="817842926" sldId="264"/>
            <ac:inkMk id="110" creationId="{8319BEDD-2E67-460A-9B0F-BC211CDF0CA4}"/>
          </ac:inkMkLst>
        </pc:inkChg>
        <pc:inkChg chg="add del mod">
          <ac:chgData name="Jack Rodoni" userId="dbd3554b1427f7cb" providerId="LiveId" clId="{C77918C9-75D6-43A8-B4D7-518D992EF85C}" dt="2022-02-16T23:27:54.156" v="861"/>
          <ac:inkMkLst>
            <pc:docMk/>
            <pc:sldMk cId="817842926" sldId="264"/>
            <ac:inkMk id="111" creationId="{573900CF-C62A-42EC-8E8C-56FB68350915}"/>
          </ac:inkMkLst>
        </pc:inkChg>
        <pc:inkChg chg="add del mod">
          <ac:chgData name="Jack Rodoni" userId="dbd3554b1427f7cb" providerId="LiveId" clId="{C77918C9-75D6-43A8-B4D7-518D992EF85C}" dt="2022-02-16T23:27:54.159" v="871"/>
          <ac:inkMkLst>
            <pc:docMk/>
            <pc:sldMk cId="817842926" sldId="264"/>
            <ac:inkMk id="112" creationId="{09FC613A-5F61-46A2-9524-4EFB2D1BD322}"/>
          </ac:inkMkLst>
        </pc:inkChg>
        <pc:inkChg chg="add del mod">
          <ac:chgData name="Jack Rodoni" userId="dbd3554b1427f7cb" providerId="LiveId" clId="{C77918C9-75D6-43A8-B4D7-518D992EF85C}" dt="2022-02-16T23:27:54.167" v="900"/>
          <ac:inkMkLst>
            <pc:docMk/>
            <pc:sldMk cId="817842926" sldId="264"/>
            <ac:inkMk id="113" creationId="{0BCD203D-6F69-4B29-BA89-812039989D92}"/>
          </ac:inkMkLst>
        </pc:inkChg>
        <pc:inkChg chg="add del mod">
          <ac:chgData name="Jack Rodoni" userId="dbd3554b1427f7cb" providerId="LiveId" clId="{C77918C9-75D6-43A8-B4D7-518D992EF85C}" dt="2022-02-16T23:27:54.162" v="886"/>
          <ac:inkMkLst>
            <pc:docMk/>
            <pc:sldMk cId="817842926" sldId="264"/>
            <ac:inkMk id="114" creationId="{59EF5057-993D-402D-B70F-52426985961F}"/>
          </ac:inkMkLst>
        </pc:inkChg>
        <pc:inkChg chg="add del mod">
          <ac:chgData name="Jack Rodoni" userId="dbd3554b1427f7cb" providerId="LiveId" clId="{C77918C9-75D6-43A8-B4D7-518D992EF85C}" dt="2022-02-16T23:27:54.160" v="879"/>
          <ac:inkMkLst>
            <pc:docMk/>
            <pc:sldMk cId="817842926" sldId="264"/>
            <ac:inkMk id="117" creationId="{88216F30-37C7-4FE8-80D0-1DB176943F05}"/>
          </ac:inkMkLst>
        </pc:inkChg>
        <pc:inkChg chg="add del mod">
          <ac:chgData name="Jack Rodoni" userId="dbd3554b1427f7cb" providerId="LiveId" clId="{C77918C9-75D6-43A8-B4D7-518D992EF85C}" dt="2022-02-16T23:34:32.199" v="1369"/>
          <ac:inkMkLst>
            <pc:docMk/>
            <pc:sldMk cId="817842926" sldId="264"/>
            <ac:inkMk id="119" creationId="{F1D55216-825C-4763-8B8A-05F0EBF4C474}"/>
          </ac:inkMkLst>
        </pc:inkChg>
        <pc:inkChg chg="add del mod">
          <ac:chgData name="Jack Rodoni" userId="dbd3554b1427f7cb" providerId="LiveId" clId="{C77918C9-75D6-43A8-B4D7-518D992EF85C}" dt="2022-02-16T23:34:32.209" v="1404"/>
          <ac:inkMkLst>
            <pc:docMk/>
            <pc:sldMk cId="817842926" sldId="264"/>
            <ac:inkMk id="120" creationId="{8BC49BE9-A241-4D0F-BED7-8EA8DBDC3512}"/>
          </ac:inkMkLst>
        </pc:inkChg>
        <pc:inkChg chg="add del mod">
          <ac:chgData name="Jack Rodoni" userId="dbd3554b1427f7cb" providerId="LiveId" clId="{C77918C9-75D6-43A8-B4D7-518D992EF85C}" dt="2022-02-16T23:34:32.199" v="1371"/>
          <ac:inkMkLst>
            <pc:docMk/>
            <pc:sldMk cId="817842926" sldId="264"/>
            <ac:inkMk id="121" creationId="{FB4A6BD0-75CC-414E-ACBA-ED34A97B406A}"/>
          </ac:inkMkLst>
        </pc:inkChg>
        <pc:inkChg chg="add del mod">
          <ac:chgData name="Jack Rodoni" userId="dbd3554b1427f7cb" providerId="LiveId" clId="{C77918C9-75D6-43A8-B4D7-518D992EF85C}" dt="2022-02-16T23:34:32.202" v="1376"/>
          <ac:inkMkLst>
            <pc:docMk/>
            <pc:sldMk cId="817842926" sldId="264"/>
            <ac:inkMk id="122" creationId="{53BF61E4-AECB-4D05-9718-8A7775B0FA81}"/>
          </ac:inkMkLst>
        </pc:inkChg>
        <pc:inkChg chg="add del mod">
          <ac:chgData name="Jack Rodoni" userId="dbd3554b1427f7cb" providerId="LiveId" clId="{C77918C9-75D6-43A8-B4D7-518D992EF85C}" dt="2022-02-16T23:34:32.213" v="1430"/>
          <ac:inkMkLst>
            <pc:docMk/>
            <pc:sldMk cId="817842926" sldId="264"/>
            <ac:inkMk id="123" creationId="{6B17A1C4-6B00-4B98-8479-C00821A44BB3}"/>
          </ac:inkMkLst>
        </pc:inkChg>
        <pc:inkChg chg="add del mod">
          <ac:chgData name="Jack Rodoni" userId="dbd3554b1427f7cb" providerId="LiveId" clId="{C77918C9-75D6-43A8-B4D7-518D992EF85C}" dt="2022-02-16T23:34:32.208" v="1400"/>
          <ac:inkMkLst>
            <pc:docMk/>
            <pc:sldMk cId="817842926" sldId="264"/>
            <ac:inkMk id="124" creationId="{69DA453B-D36C-48EC-8F70-60180D049FEE}"/>
          </ac:inkMkLst>
        </pc:inkChg>
        <pc:inkChg chg="add del mod">
          <ac:chgData name="Jack Rodoni" userId="dbd3554b1427f7cb" providerId="LiveId" clId="{C77918C9-75D6-43A8-B4D7-518D992EF85C}" dt="2022-02-16T23:34:32.205" v="1386"/>
          <ac:inkMkLst>
            <pc:docMk/>
            <pc:sldMk cId="817842926" sldId="264"/>
            <ac:inkMk id="125" creationId="{799563B0-BDDA-4085-8079-4E711181754B}"/>
          </ac:inkMkLst>
        </pc:inkChg>
        <pc:inkChg chg="add del mod">
          <ac:chgData name="Jack Rodoni" userId="dbd3554b1427f7cb" providerId="LiveId" clId="{C77918C9-75D6-43A8-B4D7-518D992EF85C}" dt="2022-02-16T23:34:32.190" v="1338"/>
          <ac:inkMkLst>
            <pc:docMk/>
            <pc:sldMk cId="817842926" sldId="264"/>
            <ac:inkMk id="126" creationId="{A4AD07A8-C429-4850-8C30-D37DB562F80E}"/>
          </ac:inkMkLst>
        </pc:inkChg>
        <pc:inkChg chg="add del mod">
          <ac:chgData name="Jack Rodoni" userId="dbd3554b1427f7cb" providerId="LiveId" clId="{C77918C9-75D6-43A8-B4D7-518D992EF85C}" dt="2022-02-16T23:34:32.191" v="1343"/>
          <ac:inkMkLst>
            <pc:docMk/>
            <pc:sldMk cId="817842926" sldId="264"/>
            <ac:inkMk id="127" creationId="{03120A2A-AC89-4371-94B0-FB5F5CAE73D1}"/>
          </ac:inkMkLst>
        </pc:inkChg>
        <pc:inkChg chg="add del mod">
          <ac:chgData name="Jack Rodoni" userId="dbd3554b1427f7cb" providerId="LiveId" clId="{C77918C9-75D6-43A8-B4D7-518D992EF85C}" dt="2022-02-16T23:34:32.204" v="1381"/>
          <ac:inkMkLst>
            <pc:docMk/>
            <pc:sldMk cId="817842926" sldId="264"/>
            <ac:inkMk id="128" creationId="{C996DA3D-163A-4FA7-B976-143BE64A6D30}"/>
          </ac:inkMkLst>
        </pc:inkChg>
        <pc:inkChg chg="add del mod">
          <ac:chgData name="Jack Rodoni" userId="dbd3554b1427f7cb" providerId="LiveId" clId="{C77918C9-75D6-43A8-B4D7-518D992EF85C}" dt="2022-02-16T23:34:32.195" v="1354"/>
          <ac:inkMkLst>
            <pc:docMk/>
            <pc:sldMk cId="817842926" sldId="264"/>
            <ac:inkMk id="129" creationId="{12446E8F-2F51-42A8-8421-EA2F8C12821E}"/>
          </ac:inkMkLst>
        </pc:inkChg>
        <pc:inkChg chg="add del mod">
          <ac:chgData name="Jack Rodoni" userId="dbd3554b1427f7cb" providerId="LiveId" clId="{C77918C9-75D6-43A8-B4D7-518D992EF85C}" dt="2022-02-16T23:34:32.212" v="1420"/>
          <ac:inkMkLst>
            <pc:docMk/>
            <pc:sldMk cId="817842926" sldId="264"/>
            <ac:inkMk id="130" creationId="{DCC25CDF-A48F-4BDB-9EB0-8957E2C8425C}"/>
          </ac:inkMkLst>
        </pc:inkChg>
        <pc:inkChg chg="add del mod">
          <ac:chgData name="Jack Rodoni" userId="dbd3554b1427f7cb" providerId="LiveId" clId="{C77918C9-75D6-43A8-B4D7-518D992EF85C}" dt="2022-02-16T23:34:32.183" v="1316"/>
          <ac:inkMkLst>
            <pc:docMk/>
            <pc:sldMk cId="817842926" sldId="264"/>
            <ac:inkMk id="131" creationId="{C04E3946-233D-43A0-B61B-C02C2BFB0E09}"/>
          </ac:inkMkLst>
        </pc:inkChg>
        <pc:inkChg chg="add del mod">
          <ac:chgData name="Jack Rodoni" userId="dbd3554b1427f7cb" providerId="LiveId" clId="{C77918C9-75D6-43A8-B4D7-518D992EF85C}" dt="2022-02-16T23:34:32.213" v="1426"/>
          <ac:inkMkLst>
            <pc:docMk/>
            <pc:sldMk cId="817842926" sldId="264"/>
            <ac:inkMk id="132" creationId="{02C5179A-B5A8-4C63-9A8D-4FBB3B46EFDA}"/>
          </ac:inkMkLst>
        </pc:inkChg>
        <pc:inkChg chg="add del mod">
          <ac:chgData name="Jack Rodoni" userId="dbd3554b1427f7cb" providerId="LiveId" clId="{C77918C9-75D6-43A8-B4D7-518D992EF85C}" dt="2022-02-16T23:34:32.199" v="1370"/>
          <ac:inkMkLst>
            <pc:docMk/>
            <pc:sldMk cId="817842926" sldId="264"/>
            <ac:inkMk id="133" creationId="{2FAB309A-62F2-4F15-9F43-ECE815A20974}"/>
          </ac:inkMkLst>
        </pc:inkChg>
        <pc:inkChg chg="add del mod">
          <ac:chgData name="Jack Rodoni" userId="dbd3554b1427f7cb" providerId="LiveId" clId="{C77918C9-75D6-43A8-B4D7-518D992EF85C}" dt="2022-02-16T23:34:32.182" v="1313"/>
          <ac:inkMkLst>
            <pc:docMk/>
            <pc:sldMk cId="817842926" sldId="264"/>
            <ac:inkMk id="134" creationId="{E85BD3F8-3A7A-4A68-BD42-0D931146B688}"/>
          </ac:inkMkLst>
        </pc:inkChg>
        <pc:inkChg chg="add del mod">
          <ac:chgData name="Jack Rodoni" userId="dbd3554b1427f7cb" providerId="LiveId" clId="{C77918C9-75D6-43A8-B4D7-518D992EF85C}" dt="2022-02-16T23:34:32.213" v="1427"/>
          <ac:inkMkLst>
            <pc:docMk/>
            <pc:sldMk cId="817842926" sldId="264"/>
            <ac:inkMk id="135" creationId="{C52E88EB-3C94-405A-B2CC-5DEEDF247E47}"/>
          </ac:inkMkLst>
        </pc:inkChg>
        <pc:inkChg chg="add del mod">
          <ac:chgData name="Jack Rodoni" userId="dbd3554b1427f7cb" providerId="LiveId" clId="{C77918C9-75D6-43A8-B4D7-518D992EF85C}" dt="2022-02-16T23:34:32.201" v="1374"/>
          <ac:inkMkLst>
            <pc:docMk/>
            <pc:sldMk cId="817842926" sldId="264"/>
            <ac:inkMk id="136" creationId="{03CC6CA3-4694-47A1-ACF2-CFD061E8C06E}"/>
          </ac:inkMkLst>
        </pc:inkChg>
        <pc:inkChg chg="add del mod">
          <ac:chgData name="Jack Rodoni" userId="dbd3554b1427f7cb" providerId="LiveId" clId="{C77918C9-75D6-43A8-B4D7-518D992EF85C}" dt="2022-02-16T23:34:32.205" v="1385"/>
          <ac:inkMkLst>
            <pc:docMk/>
            <pc:sldMk cId="817842926" sldId="264"/>
            <ac:inkMk id="137" creationId="{70ADC56F-9B8C-4150-9183-566EE9281B27}"/>
          </ac:inkMkLst>
        </pc:inkChg>
        <pc:inkChg chg="add del mod">
          <ac:chgData name="Jack Rodoni" userId="dbd3554b1427f7cb" providerId="LiveId" clId="{C77918C9-75D6-43A8-B4D7-518D992EF85C}" dt="2022-02-16T23:34:32.210" v="1410"/>
          <ac:inkMkLst>
            <pc:docMk/>
            <pc:sldMk cId="817842926" sldId="264"/>
            <ac:inkMk id="138" creationId="{B6170AAB-F987-4ADE-B30D-5FA517146735}"/>
          </ac:inkMkLst>
        </pc:inkChg>
        <pc:inkChg chg="add del mod">
          <ac:chgData name="Jack Rodoni" userId="dbd3554b1427f7cb" providerId="LiveId" clId="{C77918C9-75D6-43A8-B4D7-518D992EF85C}" dt="2022-02-16T23:34:32.208" v="1403"/>
          <ac:inkMkLst>
            <pc:docMk/>
            <pc:sldMk cId="817842926" sldId="264"/>
            <ac:inkMk id="139" creationId="{2CAEBA3C-05AB-4A41-AFE3-C1629CAA30E7}"/>
          </ac:inkMkLst>
        </pc:inkChg>
        <pc:inkChg chg="add del mod">
          <ac:chgData name="Jack Rodoni" userId="dbd3554b1427f7cb" providerId="LiveId" clId="{C77918C9-75D6-43A8-B4D7-518D992EF85C}" dt="2022-02-16T23:34:32.181" v="1310"/>
          <ac:inkMkLst>
            <pc:docMk/>
            <pc:sldMk cId="817842926" sldId="264"/>
            <ac:inkMk id="140" creationId="{8DB0EC48-39B0-4130-8F41-94D0AB0CECF6}"/>
          </ac:inkMkLst>
        </pc:inkChg>
        <pc:inkChg chg="add del mod">
          <ac:chgData name="Jack Rodoni" userId="dbd3554b1427f7cb" providerId="LiveId" clId="{C77918C9-75D6-43A8-B4D7-518D992EF85C}" dt="2022-02-16T23:34:32.183" v="1314"/>
          <ac:inkMkLst>
            <pc:docMk/>
            <pc:sldMk cId="817842926" sldId="264"/>
            <ac:inkMk id="141" creationId="{7F7F191B-064D-4AC7-BD90-D54CD58EE822}"/>
          </ac:inkMkLst>
        </pc:inkChg>
        <pc:inkChg chg="add del mod">
          <ac:chgData name="Jack Rodoni" userId="dbd3554b1427f7cb" providerId="LiveId" clId="{C77918C9-75D6-43A8-B4D7-518D992EF85C}" dt="2022-02-16T23:34:32.208" v="1399"/>
          <ac:inkMkLst>
            <pc:docMk/>
            <pc:sldMk cId="817842926" sldId="264"/>
            <ac:inkMk id="142" creationId="{EECE9556-942D-41F2-BB32-07383E3FB8D9}"/>
          </ac:inkMkLst>
        </pc:inkChg>
        <pc:inkChg chg="add del mod">
          <ac:chgData name="Jack Rodoni" userId="dbd3554b1427f7cb" providerId="LiveId" clId="{C77918C9-75D6-43A8-B4D7-518D992EF85C}" dt="2022-02-16T23:34:32.205" v="1389"/>
          <ac:inkMkLst>
            <pc:docMk/>
            <pc:sldMk cId="817842926" sldId="264"/>
            <ac:inkMk id="147" creationId="{032D06D2-3F61-46E1-8E81-03F65D9599F1}"/>
          </ac:inkMkLst>
        </pc:inkChg>
        <pc:inkChg chg="add del mod">
          <ac:chgData name="Jack Rodoni" userId="dbd3554b1427f7cb" providerId="LiveId" clId="{C77918C9-75D6-43A8-B4D7-518D992EF85C}" dt="2022-02-16T23:34:32.183" v="1315"/>
          <ac:inkMkLst>
            <pc:docMk/>
            <pc:sldMk cId="817842926" sldId="264"/>
            <ac:inkMk id="148" creationId="{975A5EF1-A90B-47D8-A052-CCB73833319E}"/>
          </ac:inkMkLst>
        </pc:inkChg>
        <pc:inkChg chg="add del mod">
          <ac:chgData name="Jack Rodoni" userId="dbd3554b1427f7cb" providerId="LiveId" clId="{C77918C9-75D6-43A8-B4D7-518D992EF85C}" dt="2022-02-16T23:34:32.215" v="1439"/>
          <ac:inkMkLst>
            <pc:docMk/>
            <pc:sldMk cId="817842926" sldId="264"/>
            <ac:inkMk id="149" creationId="{E178E461-DF58-425C-BF0F-FD5FC7C04002}"/>
          </ac:inkMkLst>
        </pc:inkChg>
        <pc:inkChg chg="add del mod">
          <ac:chgData name="Jack Rodoni" userId="dbd3554b1427f7cb" providerId="LiveId" clId="{C77918C9-75D6-43A8-B4D7-518D992EF85C}" dt="2022-02-16T23:34:32.207" v="1395"/>
          <ac:inkMkLst>
            <pc:docMk/>
            <pc:sldMk cId="817842926" sldId="264"/>
            <ac:inkMk id="150" creationId="{084266E4-7A6F-4825-AD0D-D013BB6A81A9}"/>
          </ac:inkMkLst>
        </pc:inkChg>
        <pc:inkChg chg="add del mod">
          <ac:chgData name="Jack Rodoni" userId="dbd3554b1427f7cb" providerId="LiveId" clId="{C77918C9-75D6-43A8-B4D7-518D992EF85C}" dt="2022-02-16T23:34:32.210" v="1411"/>
          <ac:inkMkLst>
            <pc:docMk/>
            <pc:sldMk cId="817842926" sldId="264"/>
            <ac:inkMk id="151" creationId="{21FD6137-CABC-4B03-9615-821BB96FA80C}"/>
          </ac:inkMkLst>
        </pc:inkChg>
        <pc:inkChg chg="add del mod">
          <ac:chgData name="Jack Rodoni" userId="dbd3554b1427f7cb" providerId="LiveId" clId="{C77918C9-75D6-43A8-B4D7-518D992EF85C}" dt="2022-02-16T23:34:32.193" v="1347"/>
          <ac:inkMkLst>
            <pc:docMk/>
            <pc:sldMk cId="817842926" sldId="264"/>
            <ac:inkMk id="152" creationId="{8BE32292-1BDA-450D-BFC0-E1B64C7C18B0}"/>
          </ac:inkMkLst>
        </pc:inkChg>
        <pc:inkChg chg="add del mod">
          <ac:chgData name="Jack Rodoni" userId="dbd3554b1427f7cb" providerId="LiveId" clId="{C77918C9-75D6-43A8-B4D7-518D992EF85C}" dt="2022-02-16T23:34:32.196" v="1358"/>
          <ac:inkMkLst>
            <pc:docMk/>
            <pc:sldMk cId="817842926" sldId="264"/>
            <ac:inkMk id="153" creationId="{0D74919F-18A7-4D78-B79E-2AC99B38117F}"/>
          </ac:inkMkLst>
        </pc:inkChg>
        <pc:inkChg chg="add del mod">
          <ac:chgData name="Jack Rodoni" userId="dbd3554b1427f7cb" providerId="LiveId" clId="{C77918C9-75D6-43A8-B4D7-518D992EF85C}" dt="2022-02-16T23:34:32.188" v="1329"/>
          <ac:inkMkLst>
            <pc:docMk/>
            <pc:sldMk cId="817842926" sldId="264"/>
            <ac:inkMk id="154" creationId="{8B963359-BB60-4E50-AAFB-FA104CA11C6E}"/>
          </ac:inkMkLst>
        </pc:inkChg>
        <pc:inkChg chg="add del mod">
          <ac:chgData name="Jack Rodoni" userId="dbd3554b1427f7cb" providerId="LiveId" clId="{C77918C9-75D6-43A8-B4D7-518D992EF85C}" dt="2022-02-16T23:34:32.210" v="1412"/>
          <ac:inkMkLst>
            <pc:docMk/>
            <pc:sldMk cId="817842926" sldId="264"/>
            <ac:inkMk id="155" creationId="{FC388679-3B8A-44E9-828F-6BE574E344CE}"/>
          </ac:inkMkLst>
        </pc:inkChg>
        <pc:inkChg chg="add del">
          <ac:chgData name="Jack Rodoni" userId="dbd3554b1427f7cb" providerId="LiveId" clId="{C77918C9-75D6-43A8-B4D7-518D992EF85C}" dt="2022-02-16T23:34:32.191" v="1342"/>
          <ac:inkMkLst>
            <pc:docMk/>
            <pc:sldMk cId="817842926" sldId="264"/>
            <ac:inkMk id="159" creationId="{F2CB38EC-5AF9-4F7C-881E-791D9CC8721A}"/>
          </ac:inkMkLst>
        </pc:inkChg>
        <pc:inkChg chg="add del mod">
          <ac:chgData name="Jack Rodoni" userId="dbd3554b1427f7cb" providerId="LiveId" clId="{C77918C9-75D6-43A8-B4D7-518D992EF85C}" dt="2022-02-16T23:29:56.768" v="994"/>
          <ac:inkMkLst>
            <pc:docMk/>
            <pc:sldMk cId="817842926" sldId="264"/>
            <ac:inkMk id="160" creationId="{67159370-284D-4169-9462-7C3FB468AB27}"/>
          </ac:inkMkLst>
        </pc:inkChg>
        <pc:inkChg chg="add del mod">
          <ac:chgData name="Jack Rodoni" userId="dbd3554b1427f7cb" providerId="LiveId" clId="{C77918C9-75D6-43A8-B4D7-518D992EF85C}" dt="2022-02-16T23:29:56.768" v="993"/>
          <ac:inkMkLst>
            <pc:docMk/>
            <pc:sldMk cId="817842926" sldId="264"/>
            <ac:inkMk id="161" creationId="{7F8D1FBA-E7EF-489B-8F13-D56D5E899923}"/>
          </ac:inkMkLst>
        </pc:inkChg>
        <pc:inkChg chg="add del mod">
          <ac:chgData name="Jack Rodoni" userId="dbd3554b1427f7cb" providerId="LiveId" clId="{C77918C9-75D6-43A8-B4D7-518D992EF85C}" dt="2022-02-16T23:29:56.767" v="990"/>
          <ac:inkMkLst>
            <pc:docMk/>
            <pc:sldMk cId="817842926" sldId="264"/>
            <ac:inkMk id="162" creationId="{ADE3B34E-4C83-4F2F-84A2-656454170770}"/>
          </ac:inkMkLst>
        </pc:inkChg>
        <pc:inkChg chg="add del mod">
          <ac:chgData name="Jack Rodoni" userId="dbd3554b1427f7cb" providerId="LiveId" clId="{C77918C9-75D6-43A8-B4D7-518D992EF85C}" dt="2022-02-16T23:29:56.767" v="989"/>
          <ac:inkMkLst>
            <pc:docMk/>
            <pc:sldMk cId="817842926" sldId="264"/>
            <ac:inkMk id="163" creationId="{A5EF3595-C53E-4AB3-A1FA-E4B9B3DB14C5}"/>
          </ac:inkMkLst>
        </pc:inkChg>
        <pc:inkChg chg="add del mod">
          <ac:chgData name="Jack Rodoni" userId="dbd3554b1427f7cb" providerId="LiveId" clId="{C77918C9-75D6-43A8-B4D7-518D992EF85C}" dt="2022-02-16T23:29:56.767" v="991"/>
          <ac:inkMkLst>
            <pc:docMk/>
            <pc:sldMk cId="817842926" sldId="264"/>
            <ac:inkMk id="164" creationId="{02E01443-DDC7-422F-AED9-5D048CAE35EB}"/>
          </ac:inkMkLst>
        </pc:inkChg>
        <pc:inkChg chg="add del mod">
          <ac:chgData name="Jack Rodoni" userId="dbd3554b1427f7cb" providerId="LiveId" clId="{C77918C9-75D6-43A8-B4D7-518D992EF85C}" dt="2022-02-16T23:29:56.769" v="997"/>
          <ac:inkMkLst>
            <pc:docMk/>
            <pc:sldMk cId="817842926" sldId="264"/>
            <ac:inkMk id="165" creationId="{0FD3F0E3-6EDE-4158-BD00-293F99283DEF}"/>
          </ac:inkMkLst>
        </pc:inkChg>
        <pc:inkChg chg="add del mod">
          <ac:chgData name="Jack Rodoni" userId="dbd3554b1427f7cb" providerId="LiveId" clId="{C77918C9-75D6-43A8-B4D7-518D992EF85C}" dt="2022-02-16T23:29:56.766" v="988"/>
          <ac:inkMkLst>
            <pc:docMk/>
            <pc:sldMk cId="817842926" sldId="264"/>
            <ac:inkMk id="166" creationId="{263DA10B-7633-4ECB-B434-AD8C6D27126C}"/>
          </ac:inkMkLst>
        </pc:inkChg>
        <pc:inkChg chg="add del mod">
          <ac:chgData name="Jack Rodoni" userId="dbd3554b1427f7cb" providerId="LiveId" clId="{C77918C9-75D6-43A8-B4D7-518D992EF85C}" dt="2022-02-16T23:29:56.768" v="995"/>
          <ac:inkMkLst>
            <pc:docMk/>
            <pc:sldMk cId="817842926" sldId="264"/>
            <ac:inkMk id="167" creationId="{2A75F983-3F59-4305-99D3-AD7492B19AEC}"/>
          </ac:inkMkLst>
        </pc:inkChg>
        <pc:inkChg chg="add del mod">
          <ac:chgData name="Jack Rodoni" userId="dbd3554b1427f7cb" providerId="LiveId" clId="{C77918C9-75D6-43A8-B4D7-518D992EF85C}" dt="2022-02-16T23:29:56.768" v="996"/>
          <ac:inkMkLst>
            <pc:docMk/>
            <pc:sldMk cId="817842926" sldId="264"/>
            <ac:inkMk id="168" creationId="{7628204A-37EB-4B3E-A516-558A7EE48138}"/>
          </ac:inkMkLst>
        </pc:inkChg>
        <pc:inkChg chg="add del mod">
          <ac:chgData name="Jack Rodoni" userId="dbd3554b1427f7cb" providerId="LiveId" clId="{C77918C9-75D6-43A8-B4D7-518D992EF85C}" dt="2022-02-16T23:29:56.766" v="987"/>
          <ac:inkMkLst>
            <pc:docMk/>
            <pc:sldMk cId="817842926" sldId="264"/>
            <ac:inkMk id="169" creationId="{20950A67-9EFD-4BFE-9B89-CC4403173A32}"/>
          </ac:inkMkLst>
        </pc:inkChg>
        <pc:inkChg chg="add del mod">
          <ac:chgData name="Jack Rodoni" userId="dbd3554b1427f7cb" providerId="LiveId" clId="{C77918C9-75D6-43A8-B4D7-518D992EF85C}" dt="2022-02-16T23:29:56.766" v="986"/>
          <ac:inkMkLst>
            <pc:docMk/>
            <pc:sldMk cId="817842926" sldId="264"/>
            <ac:inkMk id="170" creationId="{0CDB1E89-3A78-4725-B7BE-60E14D1A3ECF}"/>
          </ac:inkMkLst>
        </pc:inkChg>
        <pc:inkChg chg="add del mod">
          <ac:chgData name="Jack Rodoni" userId="dbd3554b1427f7cb" providerId="LiveId" clId="{C77918C9-75D6-43A8-B4D7-518D992EF85C}" dt="2022-02-16T23:29:56.768" v="992"/>
          <ac:inkMkLst>
            <pc:docMk/>
            <pc:sldMk cId="817842926" sldId="264"/>
            <ac:inkMk id="171" creationId="{85D47D07-2279-45CB-8806-AAB6B1A3ACBF}"/>
          </ac:inkMkLst>
        </pc:inkChg>
        <pc:inkChg chg="add del mod">
          <ac:chgData name="Jack Rodoni" userId="dbd3554b1427f7cb" providerId="LiveId" clId="{C77918C9-75D6-43A8-B4D7-518D992EF85C}" dt="2022-02-16T23:34:32.196" v="1356"/>
          <ac:inkMkLst>
            <pc:docMk/>
            <pc:sldMk cId="817842926" sldId="264"/>
            <ac:inkMk id="173" creationId="{ADC6760F-93E2-4A24-8275-D3D0E0F59EF7}"/>
          </ac:inkMkLst>
        </pc:inkChg>
        <pc:inkChg chg="add del mod">
          <ac:chgData name="Jack Rodoni" userId="dbd3554b1427f7cb" providerId="LiveId" clId="{C77918C9-75D6-43A8-B4D7-518D992EF85C}" dt="2022-02-16T23:34:32.206" v="1393"/>
          <ac:inkMkLst>
            <pc:docMk/>
            <pc:sldMk cId="817842926" sldId="264"/>
            <ac:inkMk id="174" creationId="{8CA1924E-6198-4B94-A375-BAE746A7CEF9}"/>
          </ac:inkMkLst>
        </pc:inkChg>
        <pc:inkChg chg="add del mod">
          <ac:chgData name="Jack Rodoni" userId="dbd3554b1427f7cb" providerId="LiveId" clId="{C77918C9-75D6-43A8-B4D7-518D992EF85C}" dt="2022-02-16T23:34:32.214" v="1434"/>
          <ac:inkMkLst>
            <pc:docMk/>
            <pc:sldMk cId="817842926" sldId="264"/>
            <ac:inkMk id="176" creationId="{6451B63F-1FF0-4141-B2E1-0E076D3BD5E3}"/>
          </ac:inkMkLst>
        </pc:inkChg>
        <pc:inkChg chg="add del mod">
          <ac:chgData name="Jack Rodoni" userId="dbd3554b1427f7cb" providerId="LiveId" clId="{C77918C9-75D6-43A8-B4D7-518D992EF85C}" dt="2022-02-16T23:34:32.208" v="1402"/>
          <ac:inkMkLst>
            <pc:docMk/>
            <pc:sldMk cId="817842926" sldId="264"/>
            <ac:inkMk id="177" creationId="{3E2012C6-31FB-4E33-AD94-DD007579AF14}"/>
          </ac:inkMkLst>
        </pc:inkChg>
        <pc:inkChg chg="add del mod">
          <ac:chgData name="Jack Rodoni" userId="dbd3554b1427f7cb" providerId="LiveId" clId="{C77918C9-75D6-43A8-B4D7-518D992EF85C}" dt="2022-02-16T23:34:32.214" v="1437"/>
          <ac:inkMkLst>
            <pc:docMk/>
            <pc:sldMk cId="817842926" sldId="264"/>
            <ac:inkMk id="178" creationId="{B1512042-3CAC-47A2-97FE-4E0EFC16C281}"/>
          </ac:inkMkLst>
        </pc:inkChg>
        <pc:inkChg chg="add del mod">
          <ac:chgData name="Jack Rodoni" userId="dbd3554b1427f7cb" providerId="LiveId" clId="{C77918C9-75D6-43A8-B4D7-518D992EF85C}" dt="2022-02-16T23:34:32.208" v="1401"/>
          <ac:inkMkLst>
            <pc:docMk/>
            <pc:sldMk cId="817842926" sldId="264"/>
            <ac:inkMk id="179" creationId="{792A25C4-C60F-4542-939A-FC8BDE34CB17}"/>
          </ac:inkMkLst>
        </pc:inkChg>
        <pc:inkChg chg="add del mod">
          <ac:chgData name="Jack Rodoni" userId="dbd3554b1427f7cb" providerId="LiveId" clId="{C77918C9-75D6-43A8-B4D7-518D992EF85C}" dt="2022-02-16T23:34:32.211" v="1418"/>
          <ac:inkMkLst>
            <pc:docMk/>
            <pc:sldMk cId="817842926" sldId="264"/>
            <ac:inkMk id="180" creationId="{CD3A96FE-F188-47B9-B8F0-7A82045786A6}"/>
          </ac:inkMkLst>
        </pc:inkChg>
        <pc:inkChg chg="add del mod">
          <ac:chgData name="Jack Rodoni" userId="dbd3554b1427f7cb" providerId="LiveId" clId="{C77918C9-75D6-43A8-B4D7-518D992EF85C}" dt="2022-02-16T23:34:32.200" v="1373"/>
          <ac:inkMkLst>
            <pc:docMk/>
            <pc:sldMk cId="817842926" sldId="264"/>
            <ac:inkMk id="181" creationId="{CEF3936A-1878-479D-BBDE-998DF3707AE0}"/>
          </ac:inkMkLst>
        </pc:inkChg>
        <pc:inkChg chg="add del mod">
          <ac:chgData name="Jack Rodoni" userId="dbd3554b1427f7cb" providerId="LiveId" clId="{C77918C9-75D6-43A8-B4D7-518D992EF85C}" dt="2022-02-16T23:34:32.202" v="1377"/>
          <ac:inkMkLst>
            <pc:docMk/>
            <pc:sldMk cId="817842926" sldId="264"/>
            <ac:inkMk id="182" creationId="{7F10BDC8-D7A4-4C44-8562-C103EFB2E7AA}"/>
          </ac:inkMkLst>
        </pc:inkChg>
        <pc:inkChg chg="add del mod">
          <ac:chgData name="Jack Rodoni" userId="dbd3554b1427f7cb" providerId="LiveId" clId="{C77918C9-75D6-43A8-B4D7-518D992EF85C}" dt="2022-02-16T23:34:32.183" v="1317"/>
          <ac:inkMkLst>
            <pc:docMk/>
            <pc:sldMk cId="817842926" sldId="264"/>
            <ac:inkMk id="183" creationId="{CB5958D4-BA7E-4A9E-AFCA-1B04DB9E35AB}"/>
          </ac:inkMkLst>
        </pc:inkChg>
        <pc:inkChg chg="add del mod">
          <ac:chgData name="Jack Rodoni" userId="dbd3554b1427f7cb" providerId="LiveId" clId="{C77918C9-75D6-43A8-B4D7-518D992EF85C}" dt="2022-02-16T23:34:32.196" v="1357"/>
          <ac:inkMkLst>
            <pc:docMk/>
            <pc:sldMk cId="817842926" sldId="264"/>
            <ac:inkMk id="184" creationId="{72B7706B-CBD8-4AA2-AB16-8572DE38E3AA}"/>
          </ac:inkMkLst>
        </pc:inkChg>
        <pc:inkChg chg="add del mod">
          <ac:chgData name="Jack Rodoni" userId="dbd3554b1427f7cb" providerId="LiveId" clId="{C77918C9-75D6-43A8-B4D7-518D992EF85C}" dt="2022-02-16T23:34:32.204" v="1383"/>
          <ac:inkMkLst>
            <pc:docMk/>
            <pc:sldMk cId="817842926" sldId="264"/>
            <ac:inkMk id="185" creationId="{86BB5E1E-A82B-421D-A9B1-B65BD6C20991}"/>
          </ac:inkMkLst>
        </pc:inkChg>
        <pc:inkChg chg="add del mod">
          <ac:chgData name="Jack Rodoni" userId="dbd3554b1427f7cb" providerId="LiveId" clId="{C77918C9-75D6-43A8-B4D7-518D992EF85C}" dt="2022-02-16T23:34:32.186" v="1325"/>
          <ac:inkMkLst>
            <pc:docMk/>
            <pc:sldMk cId="817842926" sldId="264"/>
            <ac:inkMk id="187" creationId="{690A7068-E2E7-4688-9DBE-00DD99360DA8}"/>
          </ac:inkMkLst>
        </pc:inkChg>
        <pc:inkChg chg="add del mod">
          <ac:chgData name="Jack Rodoni" userId="dbd3554b1427f7cb" providerId="LiveId" clId="{C77918C9-75D6-43A8-B4D7-518D992EF85C}" dt="2022-02-16T23:34:32.184" v="1319"/>
          <ac:inkMkLst>
            <pc:docMk/>
            <pc:sldMk cId="817842926" sldId="264"/>
            <ac:inkMk id="188" creationId="{C21CBD4E-1509-4E2F-8FD1-70565ED89E4F}"/>
          </ac:inkMkLst>
        </pc:inkChg>
        <pc:inkChg chg="add del mod">
          <ac:chgData name="Jack Rodoni" userId="dbd3554b1427f7cb" providerId="LiveId" clId="{C77918C9-75D6-43A8-B4D7-518D992EF85C}" dt="2022-02-16T23:34:32.195" v="1352"/>
          <ac:inkMkLst>
            <pc:docMk/>
            <pc:sldMk cId="817842926" sldId="264"/>
            <ac:inkMk id="189" creationId="{9A92FB2D-369E-48E4-A696-A1D3A28F1C6A}"/>
          </ac:inkMkLst>
        </pc:inkChg>
        <pc:inkChg chg="add del mod">
          <ac:chgData name="Jack Rodoni" userId="dbd3554b1427f7cb" providerId="LiveId" clId="{C77918C9-75D6-43A8-B4D7-518D992EF85C}" dt="2022-02-16T23:34:32.182" v="1312"/>
          <ac:inkMkLst>
            <pc:docMk/>
            <pc:sldMk cId="817842926" sldId="264"/>
            <ac:inkMk id="190" creationId="{1F678134-AA1A-43D4-90D1-5E5EABB8FB05}"/>
          </ac:inkMkLst>
        </pc:inkChg>
        <pc:inkChg chg="add del mod">
          <ac:chgData name="Jack Rodoni" userId="dbd3554b1427f7cb" providerId="LiveId" clId="{C77918C9-75D6-43A8-B4D7-518D992EF85C}" dt="2022-02-16T23:34:32.190" v="1336"/>
          <ac:inkMkLst>
            <pc:docMk/>
            <pc:sldMk cId="817842926" sldId="264"/>
            <ac:inkMk id="191" creationId="{702ECD09-CFC6-400A-80FF-D29C532DE1A4}"/>
          </ac:inkMkLst>
        </pc:inkChg>
        <pc:inkChg chg="add del mod">
          <ac:chgData name="Jack Rodoni" userId="dbd3554b1427f7cb" providerId="LiveId" clId="{C77918C9-75D6-43A8-B4D7-518D992EF85C}" dt="2022-02-16T23:34:32.204" v="1382"/>
          <ac:inkMkLst>
            <pc:docMk/>
            <pc:sldMk cId="817842926" sldId="264"/>
            <ac:inkMk id="192" creationId="{CFC23C4D-149E-4AD0-9971-0E978F8AB95F}"/>
          </ac:inkMkLst>
        </pc:inkChg>
        <pc:inkChg chg="add del mod">
          <ac:chgData name="Jack Rodoni" userId="dbd3554b1427f7cb" providerId="LiveId" clId="{C77918C9-75D6-43A8-B4D7-518D992EF85C}" dt="2022-02-16T23:34:32.199" v="1368"/>
          <ac:inkMkLst>
            <pc:docMk/>
            <pc:sldMk cId="817842926" sldId="264"/>
            <ac:inkMk id="193" creationId="{F9A8551A-AB4C-4320-BAAF-AD50ABAB5BF9}"/>
          </ac:inkMkLst>
        </pc:inkChg>
        <pc:inkChg chg="add del mod">
          <ac:chgData name="Jack Rodoni" userId="dbd3554b1427f7cb" providerId="LiveId" clId="{C77918C9-75D6-43A8-B4D7-518D992EF85C}" dt="2022-02-16T23:34:32.205" v="1388"/>
          <ac:inkMkLst>
            <pc:docMk/>
            <pc:sldMk cId="817842926" sldId="264"/>
            <ac:inkMk id="194" creationId="{59A35E4F-DF09-4616-B413-FA0767D80F44}"/>
          </ac:inkMkLst>
        </pc:inkChg>
        <pc:inkChg chg="add del mod">
          <ac:chgData name="Jack Rodoni" userId="dbd3554b1427f7cb" providerId="LiveId" clId="{C77918C9-75D6-43A8-B4D7-518D992EF85C}" dt="2022-02-16T23:34:32.198" v="1366"/>
          <ac:inkMkLst>
            <pc:docMk/>
            <pc:sldMk cId="817842926" sldId="264"/>
            <ac:inkMk id="195" creationId="{BD89EBB8-97EF-4A22-9F49-7F3A8719C8F5}"/>
          </ac:inkMkLst>
        </pc:inkChg>
        <pc:inkChg chg="add del mod">
          <ac:chgData name="Jack Rodoni" userId="dbd3554b1427f7cb" providerId="LiveId" clId="{C77918C9-75D6-43A8-B4D7-518D992EF85C}" dt="2022-02-16T23:34:32.193" v="1346"/>
          <ac:inkMkLst>
            <pc:docMk/>
            <pc:sldMk cId="817842926" sldId="264"/>
            <ac:inkMk id="196" creationId="{D075E550-7E36-4688-94B2-42FD3D9810DE}"/>
          </ac:inkMkLst>
        </pc:inkChg>
        <pc:inkChg chg="add del mod">
          <ac:chgData name="Jack Rodoni" userId="dbd3554b1427f7cb" providerId="LiveId" clId="{C77918C9-75D6-43A8-B4D7-518D992EF85C}" dt="2022-02-16T23:34:32.213" v="1425"/>
          <ac:inkMkLst>
            <pc:docMk/>
            <pc:sldMk cId="817842926" sldId="264"/>
            <ac:inkMk id="197" creationId="{A1F8E8D3-9D20-44AB-9F77-9D0A0ADF8C61}"/>
          </ac:inkMkLst>
        </pc:inkChg>
        <pc:inkChg chg="add del mod">
          <ac:chgData name="Jack Rodoni" userId="dbd3554b1427f7cb" providerId="LiveId" clId="{C77918C9-75D6-43A8-B4D7-518D992EF85C}" dt="2022-02-16T23:34:32.215" v="1440"/>
          <ac:inkMkLst>
            <pc:docMk/>
            <pc:sldMk cId="817842926" sldId="264"/>
            <ac:inkMk id="198" creationId="{84D035CC-CF0F-466B-B3C6-E7793BADB353}"/>
          </ac:inkMkLst>
        </pc:inkChg>
        <pc:inkChg chg="add del mod">
          <ac:chgData name="Jack Rodoni" userId="dbd3554b1427f7cb" providerId="LiveId" clId="{C77918C9-75D6-43A8-B4D7-518D992EF85C}" dt="2022-02-16T23:34:32.201" v="1375"/>
          <ac:inkMkLst>
            <pc:docMk/>
            <pc:sldMk cId="817842926" sldId="264"/>
            <ac:inkMk id="199" creationId="{B063089B-16C1-4787-A19A-CE1D5CA5BF42}"/>
          </ac:inkMkLst>
        </pc:inkChg>
        <pc:inkChg chg="add del mod">
          <ac:chgData name="Jack Rodoni" userId="dbd3554b1427f7cb" providerId="LiveId" clId="{C77918C9-75D6-43A8-B4D7-518D992EF85C}" dt="2022-02-16T23:34:32.212" v="1419"/>
          <ac:inkMkLst>
            <pc:docMk/>
            <pc:sldMk cId="817842926" sldId="264"/>
            <ac:inkMk id="200" creationId="{39D519A3-9B98-4E1A-8D50-CE995642E764}"/>
          </ac:inkMkLst>
        </pc:inkChg>
        <pc:inkChg chg="add del mod">
          <ac:chgData name="Jack Rodoni" userId="dbd3554b1427f7cb" providerId="LiveId" clId="{C77918C9-75D6-43A8-B4D7-518D992EF85C}" dt="2022-02-16T23:34:32.192" v="1344"/>
          <ac:inkMkLst>
            <pc:docMk/>
            <pc:sldMk cId="817842926" sldId="264"/>
            <ac:inkMk id="201" creationId="{BDB742C0-7D3E-4EF6-AC10-7298FFAB75C2}"/>
          </ac:inkMkLst>
        </pc:inkChg>
        <pc:inkChg chg="add del mod">
          <ac:chgData name="Jack Rodoni" userId="dbd3554b1427f7cb" providerId="LiveId" clId="{C77918C9-75D6-43A8-B4D7-518D992EF85C}" dt="2022-02-16T23:34:32.211" v="1415"/>
          <ac:inkMkLst>
            <pc:docMk/>
            <pc:sldMk cId="817842926" sldId="264"/>
            <ac:inkMk id="203" creationId="{1216C85D-95DB-4DB6-8A62-E088519DA32E}"/>
          </ac:inkMkLst>
        </pc:inkChg>
        <pc:inkChg chg="add del mod">
          <ac:chgData name="Jack Rodoni" userId="dbd3554b1427f7cb" providerId="LiveId" clId="{C77918C9-75D6-43A8-B4D7-518D992EF85C}" dt="2022-02-16T23:34:32.199" v="1367"/>
          <ac:inkMkLst>
            <pc:docMk/>
            <pc:sldMk cId="817842926" sldId="264"/>
            <ac:inkMk id="205" creationId="{9CA00FCF-5926-409D-955F-5F043BBC3784}"/>
          </ac:inkMkLst>
        </pc:inkChg>
        <pc:inkChg chg="add del mod">
          <ac:chgData name="Jack Rodoni" userId="dbd3554b1427f7cb" providerId="LiveId" clId="{C77918C9-75D6-43A8-B4D7-518D992EF85C}" dt="2022-02-16T23:34:32.189" v="1334"/>
          <ac:inkMkLst>
            <pc:docMk/>
            <pc:sldMk cId="817842926" sldId="264"/>
            <ac:inkMk id="206" creationId="{942ACB9E-E67B-4A8A-A641-5059D80E0940}"/>
          </ac:inkMkLst>
        </pc:inkChg>
        <pc:inkChg chg="add del mod">
          <ac:chgData name="Jack Rodoni" userId="dbd3554b1427f7cb" providerId="LiveId" clId="{C77918C9-75D6-43A8-B4D7-518D992EF85C}" dt="2022-02-16T23:34:32.209" v="1407"/>
          <ac:inkMkLst>
            <pc:docMk/>
            <pc:sldMk cId="817842926" sldId="264"/>
            <ac:inkMk id="208" creationId="{1412112A-46C6-41D3-AEC5-D8D1426ACB67}"/>
          </ac:inkMkLst>
        </pc:inkChg>
        <pc:inkChg chg="add del mod">
          <ac:chgData name="Jack Rodoni" userId="dbd3554b1427f7cb" providerId="LiveId" clId="{C77918C9-75D6-43A8-B4D7-518D992EF85C}" dt="2022-02-16T23:34:32.198" v="1365"/>
          <ac:inkMkLst>
            <pc:docMk/>
            <pc:sldMk cId="817842926" sldId="264"/>
            <ac:inkMk id="210" creationId="{2F37D85D-C11A-4D53-94F5-0EBE4A5F9E5B}"/>
          </ac:inkMkLst>
        </pc:inkChg>
        <pc:inkChg chg="add del mod">
          <ac:chgData name="Jack Rodoni" userId="dbd3554b1427f7cb" providerId="LiveId" clId="{C77918C9-75D6-43A8-B4D7-518D992EF85C}" dt="2022-02-16T23:34:32.184" v="1318"/>
          <ac:inkMkLst>
            <pc:docMk/>
            <pc:sldMk cId="817842926" sldId="264"/>
            <ac:inkMk id="212" creationId="{332E8C23-46F9-4079-AC66-84842504AF60}"/>
          </ac:inkMkLst>
        </pc:inkChg>
        <pc:inkChg chg="add del mod">
          <ac:chgData name="Jack Rodoni" userId="dbd3554b1427f7cb" providerId="LiveId" clId="{C77918C9-75D6-43A8-B4D7-518D992EF85C}" dt="2022-02-16T23:34:32.197" v="1363"/>
          <ac:inkMkLst>
            <pc:docMk/>
            <pc:sldMk cId="817842926" sldId="264"/>
            <ac:inkMk id="213" creationId="{7978F615-F418-446E-B135-11755D4AC6F3}"/>
          </ac:inkMkLst>
        </pc:inkChg>
        <pc:inkChg chg="add del mod">
          <ac:chgData name="Jack Rodoni" userId="dbd3554b1427f7cb" providerId="LiveId" clId="{C77918C9-75D6-43A8-B4D7-518D992EF85C}" dt="2022-02-16T23:34:32.209" v="1406"/>
          <ac:inkMkLst>
            <pc:docMk/>
            <pc:sldMk cId="817842926" sldId="264"/>
            <ac:inkMk id="214" creationId="{4F2328AB-F789-459A-879F-43B546D32B30}"/>
          </ac:inkMkLst>
        </pc:inkChg>
        <pc:inkChg chg="add del mod">
          <ac:chgData name="Jack Rodoni" userId="dbd3554b1427f7cb" providerId="LiveId" clId="{C77918C9-75D6-43A8-B4D7-518D992EF85C}" dt="2022-02-16T23:34:32.194" v="1348"/>
          <ac:inkMkLst>
            <pc:docMk/>
            <pc:sldMk cId="817842926" sldId="264"/>
            <ac:inkMk id="215" creationId="{C6C4C1DA-31E4-472C-9B41-BB64097533B1}"/>
          </ac:inkMkLst>
        </pc:inkChg>
        <pc:inkChg chg="add del mod">
          <ac:chgData name="Jack Rodoni" userId="dbd3554b1427f7cb" providerId="LiveId" clId="{C77918C9-75D6-43A8-B4D7-518D992EF85C}" dt="2022-02-16T23:34:32.182" v="1311"/>
          <ac:inkMkLst>
            <pc:docMk/>
            <pc:sldMk cId="817842926" sldId="264"/>
            <ac:inkMk id="216" creationId="{C253A2C1-89DA-4A86-BA8A-0288CC247C5E}"/>
          </ac:inkMkLst>
        </pc:inkChg>
        <pc:inkChg chg="add del mod">
          <ac:chgData name="Jack Rodoni" userId="dbd3554b1427f7cb" providerId="LiveId" clId="{C77918C9-75D6-43A8-B4D7-518D992EF85C}" dt="2022-02-16T23:34:32.188" v="1330"/>
          <ac:inkMkLst>
            <pc:docMk/>
            <pc:sldMk cId="817842926" sldId="264"/>
            <ac:inkMk id="217" creationId="{C15DB633-ED04-4D9F-873F-9D44F9639F4F}"/>
          </ac:inkMkLst>
        </pc:inkChg>
        <pc:inkChg chg="add del mod">
          <ac:chgData name="Jack Rodoni" userId="dbd3554b1427f7cb" providerId="LiveId" clId="{C77918C9-75D6-43A8-B4D7-518D992EF85C}" dt="2022-02-16T23:34:32.203" v="1379"/>
          <ac:inkMkLst>
            <pc:docMk/>
            <pc:sldMk cId="817842926" sldId="264"/>
            <ac:inkMk id="218" creationId="{EDAD58CE-F5F9-4EFD-9B9C-B26E458BBBBF}"/>
          </ac:inkMkLst>
        </pc:inkChg>
        <pc:inkChg chg="add del mod">
          <ac:chgData name="Jack Rodoni" userId="dbd3554b1427f7cb" providerId="LiveId" clId="{C77918C9-75D6-43A8-B4D7-518D992EF85C}" dt="2022-02-16T23:34:32.214" v="1436"/>
          <ac:inkMkLst>
            <pc:docMk/>
            <pc:sldMk cId="817842926" sldId="264"/>
            <ac:inkMk id="219" creationId="{0633B40F-1246-454E-965F-0747DBD86F40}"/>
          </ac:inkMkLst>
        </pc:inkChg>
        <pc:inkChg chg="add del mod">
          <ac:chgData name="Jack Rodoni" userId="dbd3554b1427f7cb" providerId="LiveId" clId="{C77918C9-75D6-43A8-B4D7-518D992EF85C}" dt="2022-02-16T23:34:32.213" v="1429"/>
          <ac:inkMkLst>
            <pc:docMk/>
            <pc:sldMk cId="817842926" sldId="264"/>
            <ac:inkMk id="220" creationId="{30CE8146-3556-4D73-9B04-8F325D3966A2}"/>
          </ac:inkMkLst>
        </pc:inkChg>
        <pc:inkChg chg="add del mod">
          <ac:chgData name="Jack Rodoni" userId="dbd3554b1427f7cb" providerId="LiveId" clId="{C77918C9-75D6-43A8-B4D7-518D992EF85C}" dt="2022-02-16T23:34:32.207" v="1394"/>
          <ac:inkMkLst>
            <pc:docMk/>
            <pc:sldMk cId="817842926" sldId="264"/>
            <ac:inkMk id="221" creationId="{C512F25A-6DAA-4C3B-BABA-1881DF843A4F}"/>
          </ac:inkMkLst>
        </pc:inkChg>
        <pc:inkChg chg="add del mod">
          <ac:chgData name="Jack Rodoni" userId="dbd3554b1427f7cb" providerId="LiveId" clId="{C77918C9-75D6-43A8-B4D7-518D992EF85C}" dt="2022-02-16T23:34:32.210" v="1413"/>
          <ac:inkMkLst>
            <pc:docMk/>
            <pc:sldMk cId="817842926" sldId="264"/>
            <ac:inkMk id="222" creationId="{F9EC154B-A435-42D9-A928-A8C272F468E6}"/>
          </ac:inkMkLst>
        </pc:inkChg>
        <pc:inkChg chg="add del mod">
          <ac:chgData name="Jack Rodoni" userId="dbd3554b1427f7cb" providerId="LiveId" clId="{C77918C9-75D6-43A8-B4D7-518D992EF85C}" dt="2022-02-16T23:34:32.215" v="1441"/>
          <ac:inkMkLst>
            <pc:docMk/>
            <pc:sldMk cId="817842926" sldId="264"/>
            <ac:inkMk id="223" creationId="{06253D0C-126C-4AED-8CA6-6E13919E8F0F}"/>
          </ac:inkMkLst>
        </pc:inkChg>
        <pc:inkChg chg="add del mod">
          <ac:chgData name="Jack Rodoni" userId="dbd3554b1427f7cb" providerId="LiveId" clId="{C77918C9-75D6-43A8-B4D7-518D992EF85C}" dt="2022-02-16T23:34:32.206" v="1392"/>
          <ac:inkMkLst>
            <pc:docMk/>
            <pc:sldMk cId="817842926" sldId="264"/>
            <ac:inkMk id="224" creationId="{A95D3B6D-2C1A-4388-9ADA-357EC889290A}"/>
          </ac:inkMkLst>
        </pc:inkChg>
        <pc:inkChg chg="add del mod">
          <ac:chgData name="Jack Rodoni" userId="dbd3554b1427f7cb" providerId="LiveId" clId="{C77918C9-75D6-43A8-B4D7-518D992EF85C}" dt="2022-02-16T23:34:32.213" v="1431"/>
          <ac:inkMkLst>
            <pc:docMk/>
            <pc:sldMk cId="817842926" sldId="264"/>
            <ac:inkMk id="225" creationId="{92BFC7A9-676A-46F6-A20E-518A08FE4567}"/>
          </ac:inkMkLst>
        </pc:inkChg>
        <pc:inkChg chg="add del mod">
          <ac:chgData name="Jack Rodoni" userId="dbd3554b1427f7cb" providerId="LiveId" clId="{C77918C9-75D6-43A8-B4D7-518D992EF85C}" dt="2022-02-16T23:34:32.209" v="1408"/>
          <ac:inkMkLst>
            <pc:docMk/>
            <pc:sldMk cId="817842926" sldId="264"/>
            <ac:inkMk id="226" creationId="{05247D65-02E7-4570-A026-86CD3715FFA5}"/>
          </ac:inkMkLst>
        </pc:inkChg>
        <pc:inkChg chg="add del mod">
          <ac:chgData name="Jack Rodoni" userId="dbd3554b1427f7cb" providerId="LiveId" clId="{C77918C9-75D6-43A8-B4D7-518D992EF85C}" dt="2022-02-16T23:34:32.187" v="1327"/>
          <ac:inkMkLst>
            <pc:docMk/>
            <pc:sldMk cId="817842926" sldId="264"/>
            <ac:inkMk id="227" creationId="{B2B5E80B-C3E5-4F08-AC84-B41D29ACBCF7}"/>
          </ac:inkMkLst>
        </pc:inkChg>
        <pc:inkChg chg="add del mod">
          <ac:chgData name="Jack Rodoni" userId="dbd3554b1427f7cb" providerId="LiveId" clId="{C77918C9-75D6-43A8-B4D7-518D992EF85C}" dt="2022-02-16T23:34:32.186" v="1323"/>
          <ac:inkMkLst>
            <pc:docMk/>
            <pc:sldMk cId="817842926" sldId="264"/>
            <ac:inkMk id="228" creationId="{DD463B30-2BF1-4070-A7A1-A0458A2CD312}"/>
          </ac:inkMkLst>
        </pc:inkChg>
        <pc:inkChg chg="add del mod">
          <ac:chgData name="Jack Rodoni" userId="dbd3554b1427f7cb" providerId="LiveId" clId="{C77918C9-75D6-43A8-B4D7-518D992EF85C}" dt="2022-02-16T23:34:32.198" v="1364"/>
          <ac:inkMkLst>
            <pc:docMk/>
            <pc:sldMk cId="817842926" sldId="264"/>
            <ac:inkMk id="230" creationId="{97F5ACF4-A0E6-4BBF-9EC5-98B89CB790C2}"/>
          </ac:inkMkLst>
        </pc:inkChg>
        <pc:inkChg chg="add del mod">
          <ac:chgData name="Jack Rodoni" userId="dbd3554b1427f7cb" providerId="LiveId" clId="{C77918C9-75D6-43A8-B4D7-518D992EF85C}" dt="2022-02-16T23:34:32.187" v="1326"/>
          <ac:inkMkLst>
            <pc:docMk/>
            <pc:sldMk cId="817842926" sldId="264"/>
            <ac:inkMk id="231" creationId="{CC7C259C-4EA4-4C5D-BBF1-2520C36D4363}"/>
          </ac:inkMkLst>
        </pc:inkChg>
        <pc:inkChg chg="add del mod">
          <ac:chgData name="Jack Rodoni" userId="dbd3554b1427f7cb" providerId="LiveId" clId="{C77918C9-75D6-43A8-B4D7-518D992EF85C}" dt="2022-02-16T23:34:32.214" v="1432"/>
          <ac:inkMkLst>
            <pc:docMk/>
            <pc:sldMk cId="817842926" sldId="264"/>
            <ac:inkMk id="232" creationId="{48079B87-4C77-4328-AE9D-841B1594A4A1}"/>
          </ac:inkMkLst>
        </pc:inkChg>
        <pc:inkChg chg="add del mod">
          <ac:chgData name="Jack Rodoni" userId="dbd3554b1427f7cb" providerId="LiveId" clId="{C77918C9-75D6-43A8-B4D7-518D992EF85C}" dt="2022-02-16T23:34:32.194" v="1351"/>
          <ac:inkMkLst>
            <pc:docMk/>
            <pc:sldMk cId="817842926" sldId="264"/>
            <ac:inkMk id="234" creationId="{95744FE6-2B1E-4F16-955A-896231291DFA}"/>
          </ac:inkMkLst>
        </pc:inkChg>
        <pc:inkChg chg="add del mod">
          <ac:chgData name="Jack Rodoni" userId="dbd3554b1427f7cb" providerId="LiveId" clId="{C77918C9-75D6-43A8-B4D7-518D992EF85C}" dt="2022-02-16T23:34:32.207" v="1396"/>
          <ac:inkMkLst>
            <pc:docMk/>
            <pc:sldMk cId="817842926" sldId="264"/>
            <ac:inkMk id="235" creationId="{8264A3C7-CEF5-441B-8026-A0DE6A81FD84}"/>
          </ac:inkMkLst>
        </pc:inkChg>
        <pc:inkChg chg="add del mod">
          <ac:chgData name="Jack Rodoni" userId="dbd3554b1427f7cb" providerId="LiveId" clId="{C77918C9-75D6-43A8-B4D7-518D992EF85C}" dt="2022-02-16T23:34:32.212" v="1421"/>
          <ac:inkMkLst>
            <pc:docMk/>
            <pc:sldMk cId="817842926" sldId="264"/>
            <ac:inkMk id="236" creationId="{D4F3027E-423B-4FF3-8A22-F766C6EE700B}"/>
          </ac:inkMkLst>
        </pc:inkChg>
        <pc:inkChg chg="add del mod">
          <ac:chgData name="Jack Rodoni" userId="dbd3554b1427f7cb" providerId="LiveId" clId="{C77918C9-75D6-43A8-B4D7-518D992EF85C}" dt="2022-02-16T23:34:32.211" v="1417"/>
          <ac:inkMkLst>
            <pc:docMk/>
            <pc:sldMk cId="817842926" sldId="264"/>
            <ac:inkMk id="237" creationId="{D7CF3A93-3B1B-405D-972E-460BEB588C36}"/>
          </ac:inkMkLst>
        </pc:inkChg>
        <pc:inkChg chg="add del mod">
          <ac:chgData name="Jack Rodoni" userId="dbd3554b1427f7cb" providerId="LiveId" clId="{C77918C9-75D6-43A8-B4D7-518D992EF85C}" dt="2022-02-16T23:34:32.207" v="1398"/>
          <ac:inkMkLst>
            <pc:docMk/>
            <pc:sldMk cId="817842926" sldId="264"/>
            <ac:inkMk id="238" creationId="{F6A93CEA-104E-42AD-8032-C44C9649A6A1}"/>
          </ac:inkMkLst>
        </pc:inkChg>
        <pc:inkChg chg="add del mod">
          <ac:chgData name="Jack Rodoni" userId="dbd3554b1427f7cb" providerId="LiveId" clId="{C77918C9-75D6-43A8-B4D7-518D992EF85C}" dt="2022-02-16T23:34:32.215" v="1442"/>
          <ac:inkMkLst>
            <pc:docMk/>
            <pc:sldMk cId="817842926" sldId="264"/>
            <ac:inkMk id="239" creationId="{C36EF99F-470E-4EA5-879B-4A3E0821A8A0}"/>
          </ac:inkMkLst>
        </pc:inkChg>
        <pc:inkChg chg="add del mod">
          <ac:chgData name="Jack Rodoni" userId="dbd3554b1427f7cb" providerId="LiveId" clId="{C77918C9-75D6-43A8-B4D7-518D992EF85C}" dt="2022-02-16T23:34:32.212" v="1422"/>
          <ac:inkMkLst>
            <pc:docMk/>
            <pc:sldMk cId="817842926" sldId="264"/>
            <ac:inkMk id="240" creationId="{F86538A3-4355-4358-B70F-387379D64AC6}"/>
          </ac:inkMkLst>
        </pc:inkChg>
        <pc:inkChg chg="add del mod">
          <ac:chgData name="Jack Rodoni" userId="dbd3554b1427f7cb" providerId="LiveId" clId="{C77918C9-75D6-43A8-B4D7-518D992EF85C}" dt="2022-02-16T23:34:32.214" v="1433"/>
          <ac:inkMkLst>
            <pc:docMk/>
            <pc:sldMk cId="817842926" sldId="264"/>
            <ac:inkMk id="241" creationId="{AFEBECE4-9A1F-47AD-B7A6-26AA8F5E1EC3}"/>
          </ac:inkMkLst>
        </pc:inkChg>
        <pc:inkChg chg="add del mod">
          <ac:chgData name="Jack Rodoni" userId="dbd3554b1427f7cb" providerId="LiveId" clId="{C77918C9-75D6-43A8-B4D7-518D992EF85C}" dt="2022-02-16T23:34:32.189" v="1335"/>
          <ac:inkMkLst>
            <pc:docMk/>
            <pc:sldMk cId="817842926" sldId="264"/>
            <ac:inkMk id="242" creationId="{B2870A05-5B34-4FB2-9657-D0795A261257}"/>
          </ac:inkMkLst>
        </pc:inkChg>
        <pc:inkChg chg="add del mod">
          <ac:chgData name="Jack Rodoni" userId="dbd3554b1427f7cb" providerId="LiveId" clId="{C77918C9-75D6-43A8-B4D7-518D992EF85C}" dt="2022-02-16T23:34:32.203" v="1380"/>
          <ac:inkMkLst>
            <pc:docMk/>
            <pc:sldMk cId="817842926" sldId="264"/>
            <ac:inkMk id="243" creationId="{7B1AF8B9-641A-456D-945E-F9B8A4A81DAD}"/>
          </ac:inkMkLst>
        </pc:inkChg>
        <pc:inkChg chg="add del mod">
          <ac:chgData name="Jack Rodoni" userId="dbd3554b1427f7cb" providerId="LiveId" clId="{C77918C9-75D6-43A8-B4D7-518D992EF85C}" dt="2022-02-16T23:34:32.191" v="1340"/>
          <ac:inkMkLst>
            <pc:docMk/>
            <pc:sldMk cId="817842926" sldId="264"/>
            <ac:inkMk id="244" creationId="{E3FCBB7D-5BC8-4CB3-80E2-BFB79DDD5C64}"/>
          </ac:inkMkLst>
        </pc:inkChg>
        <pc:inkChg chg="add del mod">
          <ac:chgData name="Jack Rodoni" userId="dbd3554b1427f7cb" providerId="LiveId" clId="{C77918C9-75D6-43A8-B4D7-518D992EF85C}" dt="2022-02-16T23:34:32.195" v="1355"/>
          <ac:inkMkLst>
            <pc:docMk/>
            <pc:sldMk cId="817842926" sldId="264"/>
            <ac:inkMk id="245" creationId="{6FCE7BE9-00F2-43A2-8561-4ADD496CD972}"/>
          </ac:inkMkLst>
        </pc:inkChg>
        <pc:inkChg chg="add del mod">
          <ac:chgData name="Jack Rodoni" userId="dbd3554b1427f7cb" providerId="LiveId" clId="{C77918C9-75D6-43A8-B4D7-518D992EF85C}" dt="2022-02-16T23:34:32.194" v="1350"/>
          <ac:inkMkLst>
            <pc:docMk/>
            <pc:sldMk cId="817842926" sldId="264"/>
            <ac:inkMk id="246" creationId="{62CD0BCE-3FB8-4E06-B1F8-7E8CC1F8C7E2}"/>
          </ac:inkMkLst>
        </pc:inkChg>
        <pc:inkChg chg="add del mod">
          <ac:chgData name="Jack Rodoni" userId="dbd3554b1427f7cb" providerId="LiveId" clId="{C77918C9-75D6-43A8-B4D7-518D992EF85C}" dt="2022-02-16T23:34:32.209" v="1405"/>
          <ac:inkMkLst>
            <pc:docMk/>
            <pc:sldMk cId="817842926" sldId="264"/>
            <ac:inkMk id="247" creationId="{CDD9AEEB-3D4C-4E71-8B7A-B902ECDE7AD5}"/>
          </ac:inkMkLst>
        </pc:inkChg>
        <pc:inkChg chg="add del mod">
          <ac:chgData name="Jack Rodoni" userId="dbd3554b1427f7cb" providerId="LiveId" clId="{C77918C9-75D6-43A8-B4D7-518D992EF85C}" dt="2022-02-16T23:34:32.192" v="1345"/>
          <ac:inkMkLst>
            <pc:docMk/>
            <pc:sldMk cId="817842926" sldId="264"/>
            <ac:inkMk id="248" creationId="{068CCFEF-812D-4B35-84E2-57AA0C6378A7}"/>
          </ac:inkMkLst>
        </pc:inkChg>
        <pc:inkChg chg="add del mod">
          <ac:chgData name="Jack Rodoni" userId="dbd3554b1427f7cb" providerId="LiveId" clId="{C77918C9-75D6-43A8-B4D7-518D992EF85C}" dt="2022-02-16T23:34:32.196" v="1359"/>
          <ac:inkMkLst>
            <pc:docMk/>
            <pc:sldMk cId="817842926" sldId="264"/>
            <ac:inkMk id="249" creationId="{CA3F5722-706F-4072-8513-3490883EC9DE}"/>
          </ac:inkMkLst>
        </pc:inkChg>
        <pc:inkChg chg="add del mod">
          <ac:chgData name="Jack Rodoni" userId="dbd3554b1427f7cb" providerId="LiveId" clId="{C77918C9-75D6-43A8-B4D7-518D992EF85C}" dt="2022-02-16T23:34:32.197" v="1362"/>
          <ac:inkMkLst>
            <pc:docMk/>
            <pc:sldMk cId="817842926" sldId="264"/>
            <ac:inkMk id="250" creationId="{47BDCA0B-85BA-42F9-A113-1D1FF5D8E5C3}"/>
          </ac:inkMkLst>
        </pc:inkChg>
        <pc:inkChg chg="add del mod">
          <ac:chgData name="Jack Rodoni" userId="dbd3554b1427f7cb" providerId="LiveId" clId="{C77918C9-75D6-43A8-B4D7-518D992EF85C}" dt="2022-02-16T23:34:32.188" v="1331"/>
          <ac:inkMkLst>
            <pc:docMk/>
            <pc:sldMk cId="817842926" sldId="264"/>
            <ac:inkMk id="251" creationId="{65381DEC-5A36-4699-A198-94982A3F9CA8}"/>
          </ac:inkMkLst>
        </pc:inkChg>
        <pc:inkChg chg="add del mod">
          <ac:chgData name="Jack Rodoni" userId="dbd3554b1427f7cb" providerId="LiveId" clId="{C77918C9-75D6-43A8-B4D7-518D992EF85C}" dt="2022-02-16T23:34:17.855" v="1254"/>
          <ac:inkMkLst>
            <pc:docMk/>
            <pc:sldMk cId="817842926" sldId="264"/>
            <ac:inkMk id="252" creationId="{24013FA5-B4B4-45BE-B0D7-30FCB9D0FA79}"/>
          </ac:inkMkLst>
        </pc:inkChg>
        <pc:inkChg chg="add del mod">
          <ac:chgData name="Jack Rodoni" userId="dbd3554b1427f7cb" providerId="LiveId" clId="{C77918C9-75D6-43A8-B4D7-518D992EF85C}" dt="2022-02-16T23:34:17.857" v="1268"/>
          <ac:inkMkLst>
            <pc:docMk/>
            <pc:sldMk cId="817842926" sldId="264"/>
            <ac:inkMk id="253" creationId="{F6309ECA-044A-4E7B-AE89-99F2556F2CBD}"/>
          </ac:inkMkLst>
        </pc:inkChg>
        <pc:inkChg chg="add del">
          <ac:chgData name="Jack Rodoni" userId="dbd3554b1427f7cb" providerId="LiveId" clId="{C77918C9-75D6-43A8-B4D7-518D992EF85C}" dt="2022-02-16T23:31:30.489" v="1084"/>
          <ac:inkMkLst>
            <pc:docMk/>
            <pc:sldMk cId="817842926" sldId="264"/>
            <ac:inkMk id="256" creationId="{577B0CA7-1962-45E7-88D1-E395707DAEC7}"/>
          </ac:inkMkLst>
        </pc:inkChg>
        <pc:inkChg chg="add del mod">
          <ac:chgData name="Jack Rodoni" userId="dbd3554b1427f7cb" providerId="LiveId" clId="{C77918C9-75D6-43A8-B4D7-518D992EF85C}" dt="2022-02-16T23:31:30.925" v="1085"/>
          <ac:inkMkLst>
            <pc:docMk/>
            <pc:sldMk cId="817842926" sldId="264"/>
            <ac:inkMk id="257" creationId="{5891B1BE-6734-4D43-B1D6-FBC0892AE952}"/>
          </ac:inkMkLst>
        </pc:inkChg>
        <pc:inkChg chg="add del mod">
          <ac:chgData name="Jack Rodoni" userId="dbd3554b1427f7cb" providerId="LiveId" clId="{C77918C9-75D6-43A8-B4D7-518D992EF85C}" dt="2022-02-16T23:31:30.925" v="1086"/>
          <ac:inkMkLst>
            <pc:docMk/>
            <pc:sldMk cId="817842926" sldId="264"/>
            <ac:inkMk id="258" creationId="{1EDEAA5B-45CC-4006-8B0D-5C3C04F9D9F1}"/>
          </ac:inkMkLst>
        </pc:inkChg>
        <pc:inkChg chg="add del mod">
          <ac:chgData name="Jack Rodoni" userId="dbd3554b1427f7cb" providerId="LiveId" clId="{C77918C9-75D6-43A8-B4D7-518D992EF85C}" dt="2022-02-16T23:34:17.856" v="1260"/>
          <ac:inkMkLst>
            <pc:docMk/>
            <pc:sldMk cId="817842926" sldId="264"/>
            <ac:inkMk id="260" creationId="{AEF88384-E75B-4380-9ACA-59BE9ABB513B}"/>
          </ac:inkMkLst>
        </pc:inkChg>
        <pc:inkChg chg="add del mod">
          <ac:chgData name="Jack Rodoni" userId="dbd3554b1427f7cb" providerId="LiveId" clId="{C77918C9-75D6-43A8-B4D7-518D992EF85C}" dt="2022-02-16T23:34:17.858" v="1270"/>
          <ac:inkMkLst>
            <pc:docMk/>
            <pc:sldMk cId="817842926" sldId="264"/>
            <ac:inkMk id="261" creationId="{3D5C7FB1-63B3-492D-8F80-BC8C8DD71831}"/>
          </ac:inkMkLst>
        </pc:inkChg>
        <pc:inkChg chg="add del mod">
          <ac:chgData name="Jack Rodoni" userId="dbd3554b1427f7cb" providerId="LiveId" clId="{C77918C9-75D6-43A8-B4D7-518D992EF85C}" dt="2022-02-16T23:34:17.860" v="1281"/>
          <ac:inkMkLst>
            <pc:docMk/>
            <pc:sldMk cId="817842926" sldId="264"/>
            <ac:inkMk id="262" creationId="{BB3208F3-150E-44F3-B026-74BE63A5B4B6}"/>
          </ac:inkMkLst>
        </pc:inkChg>
        <pc:inkChg chg="add del mod">
          <ac:chgData name="Jack Rodoni" userId="dbd3554b1427f7cb" providerId="LiveId" clId="{C77918C9-75D6-43A8-B4D7-518D992EF85C}" dt="2022-02-16T23:34:17.863" v="1296"/>
          <ac:inkMkLst>
            <pc:docMk/>
            <pc:sldMk cId="817842926" sldId="264"/>
            <ac:inkMk id="263" creationId="{0A951093-9D81-404C-86D4-2AB52C671AFB}"/>
          </ac:inkMkLst>
        </pc:inkChg>
        <pc:inkChg chg="add del mod">
          <ac:chgData name="Jack Rodoni" userId="dbd3554b1427f7cb" providerId="LiveId" clId="{C77918C9-75D6-43A8-B4D7-518D992EF85C}" dt="2022-02-16T23:34:17.853" v="1246"/>
          <ac:inkMkLst>
            <pc:docMk/>
            <pc:sldMk cId="817842926" sldId="264"/>
            <ac:inkMk id="264" creationId="{6B77174E-ED5E-469F-A49B-949080ADED69}"/>
          </ac:inkMkLst>
        </pc:inkChg>
        <pc:inkChg chg="add del mod">
          <ac:chgData name="Jack Rodoni" userId="dbd3554b1427f7cb" providerId="LiveId" clId="{C77918C9-75D6-43A8-B4D7-518D992EF85C}" dt="2022-02-16T23:34:17.864" v="1304"/>
          <ac:inkMkLst>
            <pc:docMk/>
            <pc:sldMk cId="817842926" sldId="264"/>
            <ac:inkMk id="265" creationId="{415AE971-D847-4139-B046-669DB846150C}"/>
          </ac:inkMkLst>
        </pc:inkChg>
        <pc:inkChg chg="add del mod">
          <ac:chgData name="Jack Rodoni" userId="dbd3554b1427f7cb" providerId="LiveId" clId="{C77918C9-75D6-43A8-B4D7-518D992EF85C}" dt="2022-02-16T23:34:17.853" v="1247"/>
          <ac:inkMkLst>
            <pc:docMk/>
            <pc:sldMk cId="817842926" sldId="264"/>
            <ac:inkMk id="266" creationId="{5A32EB16-F9F1-4093-9FDA-A95C5F42F3C6}"/>
          </ac:inkMkLst>
        </pc:inkChg>
        <pc:inkChg chg="add del mod">
          <ac:chgData name="Jack Rodoni" userId="dbd3554b1427f7cb" providerId="LiveId" clId="{C77918C9-75D6-43A8-B4D7-518D992EF85C}" dt="2022-02-16T23:34:17.861" v="1288"/>
          <ac:inkMkLst>
            <pc:docMk/>
            <pc:sldMk cId="817842926" sldId="264"/>
            <ac:inkMk id="267" creationId="{03673939-AE57-4855-91C1-55263BD97D62}"/>
          </ac:inkMkLst>
        </pc:inkChg>
        <pc:inkChg chg="add del mod">
          <ac:chgData name="Jack Rodoni" userId="dbd3554b1427f7cb" providerId="LiveId" clId="{C77918C9-75D6-43A8-B4D7-518D992EF85C}" dt="2022-02-16T23:34:17.856" v="1261"/>
          <ac:inkMkLst>
            <pc:docMk/>
            <pc:sldMk cId="817842926" sldId="264"/>
            <ac:inkMk id="269" creationId="{55AFF387-3EEE-4DBE-AA05-4244C287D699}"/>
          </ac:inkMkLst>
        </pc:inkChg>
        <pc:inkChg chg="add del mod">
          <ac:chgData name="Jack Rodoni" userId="dbd3554b1427f7cb" providerId="LiveId" clId="{C77918C9-75D6-43A8-B4D7-518D992EF85C}" dt="2022-02-16T23:34:17.854" v="1248"/>
          <ac:inkMkLst>
            <pc:docMk/>
            <pc:sldMk cId="817842926" sldId="264"/>
            <ac:inkMk id="270" creationId="{12BC9728-A1F3-458A-888F-1C1C57C5061A}"/>
          </ac:inkMkLst>
        </pc:inkChg>
        <pc:inkChg chg="add del mod">
          <ac:chgData name="Jack Rodoni" userId="dbd3554b1427f7cb" providerId="LiveId" clId="{C77918C9-75D6-43A8-B4D7-518D992EF85C}" dt="2022-02-16T23:34:17.852" v="1240"/>
          <ac:inkMkLst>
            <pc:docMk/>
            <pc:sldMk cId="817842926" sldId="264"/>
            <ac:inkMk id="272" creationId="{7F362136-0421-447E-8A2D-C9280C9419FF}"/>
          </ac:inkMkLst>
        </pc:inkChg>
        <pc:inkChg chg="add del mod">
          <ac:chgData name="Jack Rodoni" userId="dbd3554b1427f7cb" providerId="LiveId" clId="{C77918C9-75D6-43A8-B4D7-518D992EF85C}" dt="2022-02-16T23:34:17.856" v="1258"/>
          <ac:inkMkLst>
            <pc:docMk/>
            <pc:sldMk cId="817842926" sldId="264"/>
            <ac:inkMk id="273" creationId="{4737B5E5-DB4D-4353-A3BD-C464CD57744C}"/>
          </ac:inkMkLst>
        </pc:inkChg>
        <pc:inkChg chg="add del mod">
          <ac:chgData name="Jack Rodoni" userId="dbd3554b1427f7cb" providerId="LiveId" clId="{C77918C9-75D6-43A8-B4D7-518D992EF85C}" dt="2022-02-16T23:34:17.860" v="1279"/>
          <ac:inkMkLst>
            <pc:docMk/>
            <pc:sldMk cId="817842926" sldId="264"/>
            <ac:inkMk id="275" creationId="{AF4EAF43-B055-476B-A1C6-C46DB4578F5F}"/>
          </ac:inkMkLst>
        </pc:inkChg>
        <pc:inkChg chg="add del mod">
          <ac:chgData name="Jack Rodoni" userId="dbd3554b1427f7cb" providerId="LiveId" clId="{C77918C9-75D6-43A8-B4D7-518D992EF85C}" dt="2022-02-16T23:34:17.859" v="1277"/>
          <ac:inkMkLst>
            <pc:docMk/>
            <pc:sldMk cId="817842926" sldId="264"/>
            <ac:inkMk id="276" creationId="{AA2F847B-339E-4F59-B1B0-8959CF7B92BF}"/>
          </ac:inkMkLst>
        </pc:inkChg>
        <pc:inkChg chg="add del mod">
          <ac:chgData name="Jack Rodoni" userId="dbd3554b1427f7cb" providerId="LiveId" clId="{C77918C9-75D6-43A8-B4D7-518D992EF85C}" dt="2022-02-16T23:34:32.185" v="1321"/>
          <ac:inkMkLst>
            <pc:docMk/>
            <pc:sldMk cId="817842926" sldId="264"/>
            <ac:inkMk id="278" creationId="{30F405B4-2D7E-4AB9-ABF2-2449E851EA98}"/>
          </ac:inkMkLst>
        </pc:inkChg>
        <pc:inkChg chg="add del mod">
          <ac:chgData name="Jack Rodoni" userId="dbd3554b1427f7cb" providerId="LiveId" clId="{C77918C9-75D6-43A8-B4D7-518D992EF85C}" dt="2022-02-16T23:34:32.215" v="1443"/>
          <ac:inkMkLst>
            <pc:docMk/>
            <pc:sldMk cId="817842926" sldId="264"/>
            <ac:inkMk id="279" creationId="{450D8F3A-17D5-4F6E-A2FC-6DB267F7FDC8}"/>
          </ac:inkMkLst>
        </pc:inkChg>
        <pc:inkChg chg="add del mod">
          <ac:chgData name="Jack Rodoni" userId="dbd3554b1427f7cb" providerId="LiveId" clId="{C77918C9-75D6-43A8-B4D7-518D992EF85C}" dt="2022-02-16T23:34:32.185" v="1320"/>
          <ac:inkMkLst>
            <pc:docMk/>
            <pc:sldMk cId="817842926" sldId="264"/>
            <ac:inkMk id="280" creationId="{3DDB6AEF-402D-46F6-B6C0-FB210A7A8A5D}"/>
          </ac:inkMkLst>
        </pc:inkChg>
        <pc:inkChg chg="add del mod">
          <ac:chgData name="Jack Rodoni" userId="dbd3554b1427f7cb" providerId="LiveId" clId="{C77918C9-75D6-43A8-B4D7-518D992EF85C}" dt="2022-02-16T23:34:32.212" v="1424"/>
          <ac:inkMkLst>
            <pc:docMk/>
            <pc:sldMk cId="817842926" sldId="264"/>
            <ac:inkMk id="281" creationId="{4C9C4B54-8D4C-4C88-93C6-DF52452199BA}"/>
          </ac:inkMkLst>
        </pc:inkChg>
        <pc:inkChg chg="add del mod">
          <ac:chgData name="Jack Rodoni" userId="dbd3554b1427f7cb" providerId="LiveId" clId="{C77918C9-75D6-43A8-B4D7-518D992EF85C}" dt="2022-02-16T23:34:32.214" v="1435"/>
          <ac:inkMkLst>
            <pc:docMk/>
            <pc:sldMk cId="817842926" sldId="264"/>
            <ac:inkMk id="282" creationId="{BC01C2D9-E711-40EA-A4DC-F7BABEBEF0EF}"/>
          </ac:inkMkLst>
        </pc:inkChg>
        <pc:inkChg chg="add del mod">
          <ac:chgData name="Jack Rodoni" userId="dbd3554b1427f7cb" providerId="LiveId" clId="{C77918C9-75D6-43A8-B4D7-518D992EF85C}" dt="2022-02-16T23:34:32.187" v="1328"/>
          <ac:inkMkLst>
            <pc:docMk/>
            <pc:sldMk cId="817842926" sldId="264"/>
            <ac:inkMk id="283" creationId="{6B56ACAF-EA78-4B35-8C78-427EAF02D4F7}"/>
          </ac:inkMkLst>
        </pc:inkChg>
        <pc:inkChg chg="add del mod">
          <ac:chgData name="Jack Rodoni" userId="dbd3554b1427f7cb" providerId="LiveId" clId="{C77918C9-75D6-43A8-B4D7-518D992EF85C}" dt="2022-02-16T23:34:32.204" v="1384"/>
          <ac:inkMkLst>
            <pc:docMk/>
            <pc:sldMk cId="817842926" sldId="264"/>
            <ac:inkMk id="284" creationId="{600233CF-6CCC-4A94-A2C1-6BE2145ABFAA}"/>
          </ac:inkMkLst>
        </pc:inkChg>
        <pc:inkChg chg="add del mod">
          <ac:chgData name="Jack Rodoni" userId="dbd3554b1427f7cb" providerId="LiveId" clId="{C77918C9-75D6-43A8-B4D7-518D992EF85C}" dt="2022-02-16T23:34:32.200" v="1372"/>
          <ac:inkMkLst>
            <pc:docMk/>
            <pc:sldMk cId="817842926" sldId="264"/>
            <ac:inkMk id="285" creationId="{2F3F7C5D-225B-40DD-8F1E-2710C5B0905B}"/>
          </ac:inkMkLst>
        </pc:inkChg>
        <pc:inkChg chg="add del mod">
          <ac:chgData name="Jack Rodoni" userId="dbd3554b1427f7cb" providerId="LiveId" clId="{C77918C9-75D6-43A8-B4D7-518D992EF85C}" dt="2022-02-16T23:34:32.186" v="1324"/>
          <ac:inkMkLst>
            <pc:docMk/>
            <pc:sldMk cId="817842926" sldId="264"/>
            <ac:inkMk id="286" creationId="{10FB23B6-2C6B-44E0-9F00-C0F5A1DD950D}"/>
          </ac:inkMkLst>
        </pc:inkChg>
        <pc:inkChg chg="add del mod">
          <ac:chgData name="Jack Rodoni" userId="dbd3554b1427f7cb" providerId="LiveId" clId="{C77918C9-75D6-43A8-B4D7-518D992EF85C}" dt="2022-02-16T23:34:32.207" v="1397"/>
          <ac:inkMkLst>
            <pc:docMk/>
            <pc:sldMk cId="817842926" sldId="264"/>
            <ac:inkMk id="287" creationId="{EBB726C1-F543-4B53-9461-E0883CC41DAF}"/>
          </ac:inkMkLst>
        </pc:inkChg>
        <pc:inkChg chg="add del mod">
          <ac:chgData name="Jack Rodoni" userId="dbd3554b1427f7cb" providerId="LiveId" clId="{C77918C9-75D6-43A8-B4D7-518D992EF85C}" dt="2022-02-16T23:34:32.189" v="1333"/>
          <ac:inkMkLst>
            <pc:docMk/>
            <pc:sldMk cId="817842926" sldId="264"/>
            <ac:inkMk id="288" creationId="{0F0FEFA6-17DF-41C9-877B-CBE41649FB7A}"/>
          </ac:inkMkLst>
        </pc:inkChg>
        <pc:inkChg chg="add del mod">
          <ac:chgData name="Jack Rodoni" userId="dbd3554b1427f7cb" providerId="LiveId" clId="{C77918C9-75D6-43A8-B4D7-518D992EF85C}" dt="2022-02-16T23:34:32.206" v="1390"/>
          <ac:inkMkLst>
            <pc:docMk/>
            <pc:sldMk cId="817842926" sldId="264"/>
            <ac:inkMk id="290" creationId="{C6AEDF4F-2717-4C6B-B1D0-B2674A3BC6A1}"/>
          </ac:inkMkLst>
        </pc:inkChg>
        <pc:inkChg chg="add del mod">
          <ac:chgData name="Jack Rodoni" userId="dbd3554b1427f7cb" providerId="LiveId" clId="{C77918C9-75D6-43A8-B4D7-518D992EF85C}" dt="2022-02-16T23:34:32.190" v="1337"/>
          <ac:inkMkLst>
            <pc:docMk/>
            <pc:sldMk cId="817842926" sldId="264"/>
            <ac:inkMk id="291" creationId="{B967850E-C5A3-415C-BF56-A88820F8ED91}"/>
          </ac:inkMkLst>
        </pc:inkChg>
        <pc:inkChg chg="add del mod">
          <ac:chgData name="Jack Rodoni" userId="dbd3554b1427f7cb" providerId="LiveId" clId="{C77918C9-75D6-43A8-B4D7-518D992EF85C}" dt="2022-02-16T23:34:32.189" v="1332"/>
          <ac:inkMkLst>
            <pc:docMk/>
            <pc:sldMk cId="817842926" sldId="264"/>
            <ac:inkMk id="292" creationId="{DEBC1053-D268-472D-96D8-B3522A2860F1}"/>
          </ac:inkMkLst>
        </pc:inkChg>
        <pc:inkChg chg="add del mod">
          <ac:chgData name="Jack Rodoni" userId="dbd3554b1427f7cb" providerId="LiveId" clId="{C77918C9-75D6-43A8-B4D7-518D992EF85C}" dt="2022-02-16T23:34:32.205" v="1387"/>
          <ac:inkMkLst>
            <pc:docMk/>
            <pc:sldMk cId="817842926" sldId="264"/>
            <ac:inkMk id="293" creationId="{6175046A-6C7F-4A0C-80CF-E80B035F35BC}"/>
          </ac:inkMkLst>
        </pc:inkChg>
        <pc:inkChg chg="add del mod">
          <ac:chgData name="Jack Rodoni" userId="dbd3554b1427f7cb" providerId="LiveId" clId="{C77918C9-75D6-43A8-B4D7-518D992EF85C}" dt="2022-02-16T23:34:32.206" v="1391"/>
          <ac:inkMkLst>
            <pc:docMk/>
            <pc:sldMk cId="817842926" sldId="264"/>
            <ac:inkMk id="294" creationId="{C7CEC501-0A9C-4F2D-BAE8-635A9662D6D8}"/>
          </ac:inkMkLst>
        </pc:inkChg>
        <pc:inkChg chg="add del mod">
          <ac:chgData name="Jack Rodoni" userId="dbd3554b1427f7cb" providerId="LiveId" clId="{C77918C9-75D6-43A8-B4D7-518D992EF85C}" dt="2022-02-16T23:34:32.213" v="1428"/>
          <ac:inkMkLst>
            <pc:docMk/>
            <pc:sldMk cId="817842926" sldId="264"/>
            <ac:inkMk id="295" creationId="{21E91E4F-2D2F-4E05-876F-F4C8F1FA3433}"/>
          </ac:inkMkLst>
        </pc:inkChg>
        <pc:inkChg chg="add del mod">
          <ac:chgData name="Jack Rodoni" userId="dbd3554b1427f7cb" providerId="LiveId" clId="{C77918C9-75D6-43A8-B4D7-518D992EF85C}" dt="2022-02-16T23:34:32.210" v="1409"/>
          <ac:inkMkLst>
            <pc:docMk/>
            <pc:sldMk cId="817842926" sldId="264"/>
            <ac:inkMk id="297" creationId="{5589D205-4AA8-4019-B2A5-AADCA04F2E28}"/>
          </ac:inkMkLst>
        </pc:inkChg>
        <pc:inkChg chg="add del mod">
          <ac:chgData name="Jack Rodoni" userId="dbd3554b1427f7cb" providerId="LiveId" clId="{C77918C9-75D6-43A8-B4D7-518D992EF85C}" dt="2022-02-16T23:34:32.197" v="1360"/>
          <ac:inkMkLst>
            <pc:docMk/>
            <pc:sldMk cId="817842926" sldId="264"/>
            <ac:inkMk id="298" creationId="{07F7563D-85C4-49E1-ACD3-B9D13CA70D0A}"/>
          </ac:inkMkLst>
        </pc:inkChg>
        <pc:inkChg chg="add del mod">
          <ac:chgData name="Jack Rodoni" userId="dbd3554b1427f7cb" providerId="LiveId" clId="{C77918C9-75D6-43A8-B4D7-518D992EF85C}" dt="2022-02-16T23:34:32.215" v="1438"/>
          <ac:inkMkLst>
            <pc:docMk/>
            <pc:sldMk cId="817842926" sldId="264"/>
            <ac:inkMk id="299" creationId="{57026D8B-67AF-4EFA-AAF8-C4CE8A64A067}"/>
          </ac:inkMkLst>
        </pc:inkChg>
        <pc:inkChg chg="add del mod">
          <ac:chgData name="Jack Rodoni" userId="dbd3554b1427f7cb" providerId="LiveId" clId="{C77918C9-75D6-43A8-B4D7-518D992EF85C}" dt="2022-02-16T23:34:32.191" v="1341"/>
          <ac:inkMkLst>
            <pc:docMk/>
            <pc:sldMk cId="817842926" sldId="264"/>
            <ac:inkMk id="300" creationId="{8FEEADDE-263F-43C6-A6CA-4C906A37745E}"/>
          </ac:inkMkLst>
        </pc:inkChg>
        <pc:inkChg chg="add del mod">
          <ac:chgData name="Jack Rodoni" userId="dbd3554b1427f7cb" providerId="LiveId" clId="{C77918C9-75D6-43A8-B4D7-518D992EF85C}" dt="2022-02-16T23:34:32.194" v="1349"/>
          <ac:inkMkLst>
            <pc:docMk/>
            <pc:sldMk cId="817842926" sldId="264"/>
            <ac:inkMk id="301" creationId="{D49C90A1-FA87-4985-8190-774C925E15F5}"/>
          </ac:inkMkLst>
        </pc:inkChg>
        <pc:inkChg chg="add del mod">
          <ac:chgData name="Jack Rodoni" userId="dbd3554b1427f7cb" providerId="LiveId" clId="{C77918C9-75D6-43A8-B4D7-518D992EF85C}" dt="2022-02-16T23:34:32.211" v="1416"/>
          <ac:inkMkLst>
            <pc:docMk/>
            <pc:sldMk cId="817842926" sldId="264"/>
            <ac:inkMk id="302" creationId="{99CB29D7-9F71-4F2C-AC16-4B268CED31B4}"/>
          </ac:inkMkLst>
        </pc:inkChg>
        <pc:inkChg chg="add del mod">
          <ac:chgData name="Jack Rodoni" userId="dbd3554b1427f7cb" providerId="LiveId" clId="{C77918C9-75D6-43A8-B4D7-518D992EF85C}" dt="2022-02-16T23:32:16.870" v="1132"/>
          <ac:inkMkLst>
            <pc:docMk/>
            <pc:sldMk cId="817842926" sldId="264"/>
            <ac:inkMk id="303" creationId="{D2738309-744C-4C60-B68D-5A9D2EE94677}"/>
          </ac:inkMkLst>
        </pc:inkChg>
        <pc:inkChg chg="add del">
          <ac:chgData name="Jack Rodoni" userId="dbd3554b1427f7cb" providerId="LiveId" clId="{C77918C9-75D6-43A8-B4D7-518D992EF85C}" dt="2022-02-16T23:34:32.190" v="1339"/>
          <ac:inkMkLst>
            <pc:docMk/>
            <pc:sldMk cId="817842926" sldId="264"/>
            <ac:inkMk id="305" creationId="{A85B6EB8-B5BF-417C-B233-59D17FF17A2E}"/>
          </ac:inkMkLst>
        </pc:inkChg>
        <pc:inkChg chg="add del mod">
          <ac:chgData name="Jack Rodoni" userId="dbd3554b1427f7cb" providerId="LiveId" clId="{C77918C9-75D6-43A8-B4D7-518D992EF85C}" dt="2022-02-16T23:34:17.864" v="1305"/>
          <ac:inkMkLst>
            <pc:docMk/>
            <pc:sldMk cId="817842926" sldId="264"/>
            <ac:inkMk id="306" creationId="{4851E275-B61A-4C8E-98E1-25B77D31849D}"/>
          </ac:inkMkLst>
        </pc:inkChg>
        <pc:inkChg chg="add del mod">
          <ac:chgData name="Jack Rodoni" userId="dbd3554b1427f7cb" providerId="LiveId" clId="{C77918C9-75D6-43A8-B4D7-518D992EF85C}" dt="2022-02-16T23:34:17.861" v="1284"/>
          <ac:inkMkLst>
            <pc:docMk/>
            <pc:sldMk cId="817842926" sldId="264"/>
            <ac:inkMk id="307" creationId="{3432E72D-1864-43C8-9A0B-0CAFCEC44792}"/>
          </ac:inkMkLst>
        </pc:inkChg>
        <pc:inkChg chg="add del mod">
          <ac:chgData name="Jack Rodoni" userId="dbd3554b1427f7cb" providerId="LiveId" clId="{C77918C9-75D6-43A8-B4D7-518D992EF85C}" dt="2022-02-16T23:34:17.849" v="1230"/>
          <ac:inkMkLst>
            <pc:docMk/>
            <pc:sldMk cId="817842926" sldId="264"/>
            <ac:inkMk id="309" creationId="{A1AFE71B-DF3D-4287-8819-BAE47518DC03}"/>
          </ac:inkMkLst>
        </pc:inkChg>
        <pc:inkChg chg="add del mod">
          <ac:chgData name="Jack Rodoni" userId="dbd3554b1427f7cb" providerId="LiveId" clId="{C77918C9-75D6-43A8-B4D7-518D992EF85C}" dt="2022-02-16T23:34:17.863" v="1299"/>
          <ac:inkMkLst>
            <pc:docMk/>
            <pc:sldMk cId="817842926" sldId="264"/>
            <ac:inkMk id="310" creationId="{B107A7BF-E600-4970-AE3E-28033B5D9C58}"/>
          </ac:inkMkLst>
        </pc:inkChg>
        <pc:inkChg chg="add del mod">
          <ac:chgData name="Jack Rodoni" userId="dbd3554b1427f7cb" providerId="LiveId" clId="{C77918C9-75D6-43A8-B4D7-518D992EF85C}" dt="2022-02-16T23:34:17.857" v="1266"/>
          <ac:inkMkLst>
            <pc:docMk/>
            <pc:sldMk cId="817842926" sldId="264"/>
            <ac:inkMk id="311" creationId="{5743B783-C645-4849-86FA-E600F6A31B61}"/>
          </ac:inkMkLst>
        </pc:inkChg>
        <pc:inkChg chg="add del mod">
          <ac:chgData name="Jack Rodoni" userId="dbd3554b1427f7cb" providerId="LiveId" clId="{C77918C9-75D6-43A8-B4D7-518D992EF85C}" dt="2022-02-16T23:34:17.853" v="1244"/>
          <ac:inkMkLst>
            <pc:docMk/>
            <pc:sldMk cId="817842926" sldId="264"/>
            <ac:inkMk id="312" creationId="{EE03FCD1-C1A6-470C-B37E-E6D93EB15BE9}"/>
          </ac:inkMkLst>
        </pc:inkChg>
        <pc:inkChg chg="add del mod">
          <ac:chgData name="Jack Rodoni" userId="dbd3554b1427f7cb" providerId="LiveId" clId="{C77918C9-75D6-43A8-B4D7-518D992EF85C}" dt="2022-02-16T23:34:17.859" v="1276"/>
          <ac:inkMkLst>
            <pc:docMk/>
            <pc:sldMk cId="817842926" sldId="264"/>
            <ac:inkMk id="313" creationId="{D21E134E-6206-42DA-969D-D05FB70969EF}"/>
          </ac:inkMkLst>
        </pc:inkChg>
        <pc:inkChg chg="add del mod">
          <ac:chgData name="Jack Rodoni" userId="dbd3554b1427f7cb" providerId="LiveId" clId="{C77918C9-75D6-43A8-B4D7-518D992EF85C}" dt="2022-02-16T23:34:17.864" v="1301"/>
          <ac:inkMkLst>
            <pc:docMk/>
            <pc:sldMk cId="817842926" sldId="264"/>
            <ac:inkMk id="315" creationId="{56DA9A77-C168-495C-BDC9-37D5FC5549D6}"/>
          </ac:inkMkLst>
        </pc:inkChg>
        <pc:inkChg chg="add del mod">
          <ac:chgData name="Jack Rodoni" userId="dbd3554b1427f7cb" providerId="LiveId" clId="{C77918C9-75D6-43A8-B4D7-518D992EF85C}" dt="2022-02-16T23:34:17.861" v="1285"/>
          <ac:inkMkLst>
            <pc:docMk/>
            <pc:sldMk cId="817842926" sldId="264"/>
            <ac:inkMk id="317" creationId="{C96EBBFB-BB32-4F9E-9668-FC9A785A9CB3}"/>
          </ac:inkMkLst>
        </pc:inkChg>
        <pc:inkChg chg="add del mod">
          <ac:chgData name="Jack Rodoni" userId="dbd3554b1427f7cb" providerId="LiveId" clId="{C77918C9-75D6-43A8-B4D7-518D992EF85C}" dt="2022-02-16T23:34:17.851" v="1236"/>
          <ac:inkMkLst>
            <pc:docMk/>
            <pc:sldMk cId="817842926" sldId="264"/>
            <ac:inkMk id="318" creationId="{A106B10D-9786-4F64-B212-9ABA475B6C69}"/>
          </ac:inkMkLst>
        </pc:inkChg>
        <pc:inkChg chg="add del mod">
          <ac:chgData name="Jack Rodoni" userId="dbd3554b1427f7cb" providerId="LiveId" clId="{C77918C9-75D6-43A8-B4D7-518D992EF85C}" dt="2022-02-16T23:34:17.857" v="1265"/>
          <ac:inkMkLst>
            <pc:docMk/>
            <pc:sldMk cId="817842926" sldId="264"/>
            <ac:inkMk id="319" creationId="{23095EF5-A221-47A5-8A5E-4DC8DCE01718}"/>
          </ac:inkMkLst>
        </pc:inkChg>
        <pc:inkChg chg="add del mod">
          <ac:chgData name="Jack Rodoni" userId="dbd3554b1427f7cb" providerId="LiveId" clId="{C77918C9-75D6-43A8-B4D7-518D992EF85C}" dt="2022-02-16T23:34:17.863" v="1298"/>
          <ac:inkMkLst>
            <pc:docMk/>
            <pc:sldMk cId="817842926" sldId="264"/>
            <ac:inkMk id="321" creationId="{37336FFF-A045-48DD-B472-66C8DDDB8828}"/>
          </ac:inkMkLst>
        </pc:inkChg>
        <pc:inkChg chg="add del mod">
          <ac:chgData name="Jack Rodoni" userId="dbd3554b1427f7cb" providerId="LiveId" clId="{C77918C9-75D6-43A8-B4D7-518D992EF85C}" dt="2022-02-16T23:34:17.852" v="1242"/>
          <ac:inkMkLst>
            <pc:docMk/>
            <pc:sldMk cId="817842926" sldId="264"/>
            <ac:inkMk id="322" creationId="{F3BCE1C5-55F2-4F6B-9D62-269ABD0939C8}"/>
          </ac:inkMkLst>
        </pc:inkChg>
        <pc:inkChg chg="add del mod">
          <ac:chgData name="Jack Rodoni" userId="dbd3554b1427f7cb" providerId="LiveId" clId="{C77918C9-75D6-43A8-B4D7-518D992EF85C}" dt="2022-02-16T23:34:17.855" v="1257"/>
          <ac:inkMkLst>
            <pc:docMk/>
            <pc:sldMk cId="817842926" sldId="264"/>
            <ac:inkMk id="323" creationId="{F4B73201-AAFE-4B49-B4FF-EEA5DF4A8589}"/>
          </ac:inkMkLst>
        </pc:inkChg>
        <pc:inkChg chg="add del mod">
          <ac:chgData name="Jack Rodoni" userId="dbd3554b1427f7cb" providerId="LiveId" clId="{C77918C9-75D6-43A8-B4D7-518D992EF85C}" dt="2022-02-16T23:34:17.848" v="1225"/>
          <ac:inkMkLst>
            <pc:docMk/>
            <pc:sldMk cId="817842926" sldId="264"/>
            <ac:inkMk id="324" creationId="{6D5FD812-3136-4B8E-9A20-E04D6A40575F}"/>
          </ac:inkMkLst>
        </pc:inkChg>
        <pc:inkChg chg="add del mod">
          <ac:chgData name="Jack Rodoni" userId="dbd3554b1427f7cb" providerId="LiveId" clId="{C77918C9-75D6-43A8-B4D7-518D992EF85C}" dt="2022-02-16T23:34:17.859" v="1278"/>
          <ac:inkMkLst>
            <pc:docMk/>
            <pc:sldMk cId="817842926" sldId="264"/>
            <ac:inkMk id="325" creationId="{D3C6B364-7C7B-4944-941E-AD69BD8CB360}"/>
          </ac:inkMkLst>
        </pc:inkChg>
        <pc:inkChg chg="add del mod">
          <ac:chgData name="Jack Rodoni" userId="dbd3554b1427f7cb" providerId="LiveId" clId="{C77918C9-75D6-43A8-B4D7-518D992EF85C}" dt="2022-02-16T23:34:17.851" v="1238"/>
          <ac:inkMkLst>
            <pc:docMk/>
            <pc:sldMk cId="817842926" sldId="264"/>
            <ac:inkMk id="326" creationId="{210A743B-FD1C-4E30-A758-6DB2F301B99B}"/>
          </ac:inkMkLst>
        </pc:inkChg>
        <pc:inkChg chg="add del mod">
          <ac:chgData name="Jack Rodoni" userId="dbd3554b1427f7cb" providerId="LiveId" clId="{C77918C9-75D6-43A8-B4D7-518D992EF85C}" dt="2022-02-16T23:34:17.863" v="1295"/>
          <ac:inkMkLst>
            <pc:docMk/>
            <pc:sldMk cId="817842926" sldId="264"/>
            <ac:inkMk id="327" creationId="{56856B94-AC7A-4CB6-896A-FBFCF652A5C3}"/>
          </ac:inkMkLst>
        </pc:inkChg>
        <pc:inkChg chg="add del mod">
          <ac:chgData name="Jack Rodoni" userId="dbd3554b1427f7cb" providerId="LiveId" clId="{C77918C9-75D6-43A8-B4D7-518D992EF85C}" dt="2022-02-16T23:34:17.855" v="1253"/>
          <ac:inkMkLst>
            <pc:docMk/>
            <pc:sldMk cId="817842926" sldId="264"/>
            <ac:inkMk id="328" creationId="{B246CC34-65C8-47E8-AC51-6ADE7F1706E4}"/>
          </ac:inkMkLst>
        </pc:inkChg>
        <pc:inkChg chg="add del mod">
          <ac:chgData name="Jack Rodoni" userId="dbd3554b1427f7cb" providerId="LiveId" clId="{C77918C9-75D6-43A8-B4D7-518D992EF85C}" dt="2022-02-16T23:34:17.849" v="1231"/>
          <ac:inkMkLst>
            <pc:docMk/>
            <pc:sldMk cId="817842926" sldId="264"/>
            <ac:inkMk id="329" creationId="{84011F31-88F9-42A2-B49B-E9526285147E}"/>
          </ac:inkMkLst>
        </pc:inkChg>
        <pc:inkChg chg="add del mod">
          <ac:chgData name="Jack Rodoni" userId="dbd3554b1427f7cb" providerId="LiveId" clId="{C77918C9-75D6-43A8-B4D7-518D992EF85C}" dt="2022-02-16T23:34:17.855" v="1252"/>
          <ac:inkMkLst>
            <pc:docMk/>
            <pc:sldMk cId="817842926" sldId="264"/>
            <ac:inkMk id="330" creationId="{A0F80009-5614-484F-9938-C2D58BD05A57}"/>
          </ac:inkMkLst>
        </pc:inkChg>
        <pc:inkChg chg="add del mod">
          <ac:chgData name="Jack Rodoni" userId="dbd3554b1427f7cb" providerId="LiveId" clId="{C77918C9-75D6-43A8-B4D7-518D992EF85C}" dt="2022-02-16T23:34:17.858" v="1272"/>
          <ac:inkMkLst>
            <pc:docMk/>
            <pc:sldMk cId="817842926" sldId="264"/>
            <ac:inkMk id="331" creationId="{8BD86428-A937-40EB-9D72-2214C8889EC6}"/>
          </ac:inkMkLst>
        </pc:inkChg>
        <pc:inkChg chg="add del mod">
          <ac:chgData name="Jack Rodoni" userId="dbd3554b1427f7cb" providerId="LiveId" clId="{C77918C9-75D6-43A8-B4D7-518D992EF85C}" dt="2022-02-16T23:34:17.865" v="1309"/>
          <ac:inkMkLst>
            <pc:docMk/>
            <pc:sldMk cId="817842926" sldId="264"/>
            <ac:inkMk id="332" creationId="{E0DC3F51-C48E-4E05-852B-683777890DBE}"/>
          </ac:inkMkLst>
        </pc:inkChg>
        <pc:inkChg chg="add del mod">
          <ac:chgData name="Jack Rodoni" userId="dbd3554b1427f7cb" providerId="LiveId" clId="{C77918C9-75D6-43A8-B4D7-518D992EF85C}" dt="2022-02-16T23:34:17.849" v="1228"/>
          <ac:inkMkLst>
            <pc:docMk/>
            <pc:sldMk cId="817842926" sldId="264"/>
            <ac:inkMk id="333" creationId="{C19BFDDE-3D0F-4A51-BC46-39D39B463240}"/>
          </ac:inkMkLst>
        </pc:inkChg>
        <pc:inkChg chg="add del mod">
          <ac:chgData name="Jack Rodoni" userId="dbd3554b1427f7cb" providerId="LiveId" clId="{C77918C9-75D6-43A8-B4D7-518D992EF85C}" dt="2022-02-16T23:34:17.852" v="1239"/>
          <ac:inkMkLst>
            <pc:docMk/>
            <pc:sldMk cId="817842926" sldId="264"/>
            <ac:inkMk id="334" creationId="{2C9955AA-4D20-4AD0-99AA-043AA726B142}"/>
          </ac:inkMkLst>
        </pc:inkChg>
        <pc:inkChg chg="add del mod">
          <ac:chgData name="Jack Rodoni" userId="dbd3554b1427f7cb" providerId="LiveId" clId="{C77918C9-75D6-43A8-B4D7-518D992EF85C}" dt="2022-02-16T23:34:17.864" v="1306"/>
          <ac:inkMkLst>
            <pc:docMk/>
            <pc:sldMk cId="817842926" sldId="264"/>
            <ac:inkMk id="335" creationId="{7F4B3397-C0C1-462C-B3D4-2478702C2143}"/>
          </ac:inkMkLst>
        </pc:inkChg>
        <pc:inkChg chg="add del mod">
          <ac:chgData name="Jack Rodoni" userId="dbd3554b1427f7cb" providerId="LiveId" clId="{C77918C9-75D6-43A8-B4D7-518D992EF85C}" dt="2022-02-16T23:34:32.211" v="1414"/>
          <ac:inkMkLst>
            <pc:docMk/>
            <pc:sldMk cId="817842926" sldId="264"/>
            <ac:inkMk id="338" creationId="{B36E9E48-8CE6-4CDB-9B39-62F5DF7D62CD}"/>
          </ac:inkMkLst>
        </pc:inkChg>
        <pc:inkChg chg="add del mod">
          <ac:chgData name="Jack Rodoni" userId="dbd3554b1427f7cb" providerId="LiveId" clId="{C77918C9-75D6-43A8-B4D7-518D992EF85C}" dt="2022-02-16T23:34:32.185" v="1322"/>
          <ac:inkMkLst>
            <pc:docMk/>
            <pc:sldMk cId="817842926" sldId="264"/>
            <ac:inkMk id="339" creationId="{238A470C-9595-4ED7-B31F-9B5ADA98DFEF}"/>
          </ac:inkMkLst>
        </pc:inkChg>
        <pc:inkChg chg="add del mod">
          <ac:chgData name="Jack Rodoni" userId="dbd3554b1427f7cb" providerId="LiveId" clId="{C77918C9-75D6-43A8-B4D7-518D992EF85C}" dt="2022-02-16T23:34:17.851" v="1237"/>
          <ac:inkMkLst>
            <pc:docMk/>
            <pc:sldMk cId="817842926" sldId="264"/>
            <ac:inkMk id="340" creationId="{749A0794-BFB5-4E9F-B247-70E4BEA08348}"/>
          </ac:inkMkLst>
        </pc:inkChg>
        <pc:inkChg chg="add del mod">
          <ac:chgData name="Jack Rodoni" userId="dbd3554b1427f7cb" providerId="LiveId" clId="{C77918C9-75D6-43A8-B4D7-518D992EF85C}" dt="2022-02-16T23:34:17.848" v="1226"/>
          <ac:inkMkLst>
            <pc:docMk/>
            <pc:sldMk cId="817842926" sldId="264"/>
            <ac:inkMk id="341" creationId="{47AC73C9-E56F-44A1-BD16-872D61536B6D}"/>
          </ac:inkMkLst>
        </pc:inkChg>
        <pc:inkChg chg="add del mod">
          <ac:chgData name="Jack Rodoni" userId="dbd3554b1427f7cb" providerId="LiveId" clId="{C77918C9-75D6-43A8-B4D7-518D992EF85C}" dt="2022-02-16T23:34:17.858" v="1269"/>
          <ac:inkMkLst>
            <pc:docMk/>
            <pc:sldMk cId="817842926" sldId="264"/>
            <ac:inkMk id="342" creationId="{B9B622EF-F0F8-4B05-9B05-CED087A3752F}"/>
          </ac:inkMkLst>
        </pc:inkChg>
        <pc:inkChg chg="add del mod">
          <ac:chgData name="Jack Rodoni" userId="dbd3554b1427f7cb" providerId="LiveId" clId="{C77918C9-75D6-43A8-B4D7-518D992EF85C}" dt="2022-02-16T23:34:17.859" v="1275"/>
          <ac:inkMkLst>
            <pc:docMk/>
            <pc:sldMk cId="817842926" sldId="264"/>
            <ac:inkMk id="343" creationId="{CA7B511B-5C19-440E-9B70-94EF57ACC118}"/>
          </ac:inkMkLst>
        </pc:inkChg>
        <pc:inkChg chg="add del mod">
          <ac:chgData name="Jack Rodoni" userId="dbd3554b1427f7cb" providerId="LiveId" clId="{C77918C9-75D6-43A8-B4D7-518D992EF85C}" dt="2022-02-16T23:34:17.857" v="1263"/>
          <ac:inkMkLst>
            <pc:docMk/>
            <pc:sldMk cId="817842926" sldId="264"/>
            <ac:inkMk id="344" creationId="{E8E683FE-BBC4-4C7B-84D3-0932EEAA5A7A}"/>
          </ac:inkMkLst>
        </pc:inkChg>
        <pc:inkChg chg="add del mod">
          <ac:chgData name="Jack Rodoni" userId="dbd3554b1427f7cb" providerId="LiveId" clId="{C77918C9-75D6-43A8-B4D7-518D992EF85C}" dt="2022-02-16T23:34:17.858" v="1271"/>
          <ac:inkMkLst>
            <pc:docMk/>
            <pc:sldMk cId="817842926" sldId="264"/>
            <ac:inkMk id="345" creationId="{4BCD1B2A-BB93-4A16-8F93-6786086C4487}"/>
          </ac:inkMkLst>
        </pc:inkChg>
        <pc:inkChg chg="add del mod">
          <ac:chgData name="Jack Rodoni" userId="dbd3554b1427f7cb" providerId="LiveId" clId="{C77918C9-75D6-43A8-B4D7-518D992EF85C}" dt="2022-02-16T23:34:17.864" v="1307"/>
          <ac:inkMkLst>
            <pc:docMk/>
            <pc:sldMk cId="817842926" sldId="264"/>
            <ac:inkMk id="346" creationId="{0009B5F7-4641-49DA-A98E-0F32A8A34F40}"/>
          </ac:inkMkLst>
        </pc:inkChg>
        <pc:inkChg chg="add del mod">
          <ac:chgData name="Jack Rodoni" userId="dbd3554b1427f7cb" providerId="LiveId" clId="{C77918C9-75D6-43A8-B4D7-518D992EF85C}" dt="2022-02-16T23:34:17.855" v="1256"/>
          <ac:inkMkLst>
            <pc:docMk/>
            <pc:sldMk cId="817842926" sldId="264"/>
            <ac:inkMk id="347" creationId="{7ED7185D-D06D-49EF-B0FA-14732E68CAF8}"/>
          </ac:inkMkLst>
        </pc:inkChg>
        <pc:inkChg chg="add del mod">
          <ac:chgData name="Jack Rodoni" userId="dbd3554b1427f7cb" providerId="LiveId" clId="{C77918C9-75D6-43A8-B4D7-518D992EF85C}" dt="2022-02-16T23:34:17.854" v="1251"/>
          <ac:inkMkLst>
            <pc:docMk/>
            <pc:sldMk cId="817842926" sldId="264"/>
            <ac:inkMk id="348" creationId="{2543EC98-6FAA-4BB0-B60D-F1FD6AD2CE69}"/>
          </ac:inkMkLst>
        </pc:inkChg>
        <pc:inkChg chg="add del mod">
          <ac:chgData name="Jack Rodoni" userId="dbd3554b1427f7cb" providerId="LiveId" clId="{C77918C9-75D6-43A8-B4D7-518D992EF85C}" dt="2022-02-16T23:34:17.857" v="1264"/>
          <ac:inkMkLst>
            <pc:docMk/>
            <pc:sldMk cId="817842926" sldId="264"/>
            <ac:inkMk id="349" creationId="{150B5C33-728B-48C1-8785-1284C9D6DA48}"/>
          </ac:inkMkLst>
        </pc:inkChg>
        <pc:inkChg chg="add del mod">
          <ac:chgData name="Jack Rodoni" userId="dbd3554b1427f7cb" providerId="LiveId" clId="{C77918C9-75D6-43A8-B4D7-518D992EF85C}" dt="2022-02-16T23:34:17.863" v="1300"/>
          <ac:inkMkLst>
            <pc:docMk/>
            <pc:sldMk cId="817842926" sldId="264"/>
            <ac:inkMk id="350" creationId="{1148992B-A967-4AB7-BED2-99A0F98AD730}"/>
          </ac:inkMkLst>
        </pc:inkChg>
        <pc:inkChg chg="add del mod">
          <ac:chgData name="Jack Rodoni" userId="dbd3554b1427f7cb" providerId="LiveId" clId="{C77918C9-75D6-43A8-B4D7-518D992EF85C}" dt="2022-02-16T23:34:32.212" v="1423"/>
          <ac:inkMkLst>
            <pc:docMk/>
            <pc:sldMk cId="817842926" sldId="264"/>
            <ac:inkMk id="353" creationId="{20C3429F-124F-4E28-A1E2-E21E740B48D8}"/>
          </ac:inkMkLst>
        </pc:inkChg>
        <pc:inkChg chg="add del mod">
          <ac:chgData name="Jack Rodoni" userId="dbd3554b1427f7cb" providerId="LiveId" clId="{C77918C9-75D6-43A8-B4D7-518D992EF85C}" dt="2022-02-16T23:34:32.197" v="1361"/>
          <ac:inkMkLst>
            <pc:docMk/>
            <pc:sldMk cId="817842926" sldId="264"/>
            <ac:inkMk id="354" creationId="{3659DAED-3B4C-4943-A20C-0D1DA7F56597}"/>
          </ac:inkMkLst>
        </pc:inkChg>
        <pc:inkChg chg="add del mod">
          <ac:chgData name="Jack Rodoni" userId="dbd3554b1427f7cb" providerId="LiveId" clId="{C77918C9-75D6-43A8-B4D7-518D992EF85C}" dt="2022-02-16T23:34:32.195" v="1353"/>
          <ac:inkMkLst>
            <pc:docMk/>
            <pc:sldMk cId="817842926" sldId="264"/>
            <ac:inkMk id="355" creationId="{D674E99B-2206-49C7-A7EF-A1A86A3C73CA}"/>
          </ac:inkMkLst>
        </pc:inkChg>
        <pc:inkChg chg="add del mod">
          <ac:chgData name="Jack Rodoni" userId="dbd3554b1427f7cb" providerId="LiveId" clId="{C77918C9-75D6-43A8-B4D7-518D992EF85C}" dt="2022-02-16T23:34:32.203" v="1378"/>
          <ac:inkMkLst>
            <pc:docMk/>
            <pc:sldMk cId="817842926" sldId="264"/>
            <ac:inkMk id="356" creationId="{AFCB4693-D91E-42FD-8625-8034CA32E1B1}"/>
          </ac:inkMkLst>
        </pc:inkChg>
        <pc:inkChg chg="add del mod">
          <ac:chgData name="Jack Rodoni" userId="dbd3554b1427f7cb" providerId="LiveId" clId="{C77918C9-75D6-43A8-B4D7-518D992EF85C}" dt="2022-02-16T23:34:17.862" v="1291"/>
          <ac:inkMkLst>
            <pc:docMk/>
            <pc:sldMk cId="817842926" sldId="264"/>
            <ac:inkMk id="359" creationId="{1F0C3F53-0A35-40BD-803F-2C877296AD65}"/>
          </ac:inkMkLst>
        </pc:inkChg>
        <pc:inkChg chg="add del mod">
          <ac:chgData name="Jack Rodoni" userId="dbd3554b1427f7cb" providerId="LiveId" clId="{C77918C9-75D6-43A8-B4D7-518D992EF85C}" dt="2022-02-16T23:34:17.850" v="1232"/>
          <ac:inkMkLst>
            <pc:docMk/>
            <pc:sldMk cId="817842926" sldId="264"/>
            <ac:inkMk id="360" creationId="{AD3D929B-59CF-4C0C-90AF-501955EEDB82}"/>
          </ac:inkMkLst>
        </pc:inkChg>
        <pc:inkChg chg="add del mod">
          <ac:chgData name="Jack Rodoni" userId="dbd3554b1427f7cb" providerId="LiveId" clId="{C77918C9-75D6-43A8-B4D7-518D992EF85C}" dt="2022-02-16T23:34:17.857" v="1267"/>
          <ac:inkMkLst>
            <pc:docMk/>
            <pc:sldMk cId="817842926" sldId="264"/>
            <ac:inkMk id="362" creationId="{559ADCFD-AECB-4500-9E6F-443338F33A3D}"/>
          </ac:inkMkLst>
        </pc:inkChg>
        <pc:inkChg chg="add del mod">
          <ac:chgData name="Jack Rodoni" userId="dbd3554b1427f7cb" providerId="LiveId" clId="{C77918C9-75D6-43A8-B4D7-518D992EF85C}" dt="2022-02-16T23:34:17.861" v="1286"/>
          <ac:inkMkLst>
            <pc:docMk/>
            <pc:sldMk cId="817842926" sldId="264"/>
            <ac:inkMk id="363" creationId="{D3B779E5-B28E-486E-8AE2-E9C27199CFEE}"/>
          </ac:inkMkLst>
        </pc:inkChg>
        <pc:inkChg chg="add del mod">
          <ac:chgData name="Jack Rodoni" userId="dbd3554b1427f7cb" providerId="LiveId" clId="{C77918C9-75D6-43A8-B4D7-518D992EF85C}" dt="2022-02-16T23:34:17.850" v="1234"/>
          <ac:inkMkLst>
            <pc:docMk/>
            <pc:sldMk cId="817842926" sldId="264"/>
            <ac:inkMk id="364" creationId="{1872C1F5-5D58-4653-88A8-1F013E92A62B}"/>
          </ac:inkMkLst>
        </pc:inkChg>
        <pc:inkChg chg="add del mod">
          <ac:chgData name="Jack Rodoni" userId="dbd3554b1427f7cb" providerId="LiveId" clId="{C77918C9-75D6-43A8-B4D7-518D992EF85C}" dt="2022-02-16T23:34:17.862" v="1290"/>
          <ac:inkMkLst>
            <pc:docMk/>
            <pc:sldMk cId="817842926" sldId="264"/>
            <ac:inkMk id="365" creationId="{3172B95F-761D-4463-B214-BBFBEBA222E7}"/>
          </ac:inkMkLst>
        </pc:inkChg>
        <pc:inkChg chg="add del mod">
          <ac:chgData name="Jack Rodoni" userId="dbd3554b1427f7cb" providerId="LiveId" clId="{C77918C9-75D6-43A8-B4D7-518D992EF85C}" dt="2022-02-16T23:34:17.849" v="1229"/>
          <ac:inkMkLst>
            <pc:docMk/>
            <pc:sldMk cId="817842926" sldId="264"/>
            <ac:inkMk id="367" creationId="{8A20E8B3-0FA7-46E0-80CB-B0C3CA95C02C}"/>
          </ac:inkMkLst>
        </pc:inkChg>
        <pc:inkChg chg="add del mod">
          <ac:chgData name="Jack Rodoni" userId="dbd3554b1427f7cb" providerId="LiveId" clId="{C77918C9-75D6-43A8-B4D7-518D992EF85C}" dt="2022-02-16T23:34:17.864" v="1308"/>
          <ac:inkMkLst>
            <pc:docMk/>
            <pc:sldMk cId="817842926" sldId="264"/>
            <ac:inkMk id="368" creationId="{717A3A51-61E0-4CD8-B02A-56DD78471AC2}"/>
          </ac:inkMkLst>
        </pc:inkChg>
        <pc:inkChg chg="add del mod">
          <ac:chgData name="Jack Rodoni" userId="dbd3554b1427f7cb" providerId="LiveId" clId="{C77918C9-75D6-43A8-B4D7-518D992EF85C}" dt="2022-02-16T23:34:17.853" v="1245"/>
          <ac:inkMkLst>
            <pc:docMk/>
            <pc:sldMk cId="817842926" sldId="264"/>
            <ac:inkMk id="370" creationId="{AB066155-3CA1-4B26-8F2C-722ECF01849B}"/>
          </ac:inkMkLst>
        </pc:inkChg>
        <pc:inkChg chg="add del mod">
          <ac:chgData name="Jack Rodoni" userId="dbd3554b1427f7cb" providerId="LiveId" clId="{C77918C9-75D6-43A8-B4D7-518D992EF85C}" dt="2022-02-16T23:34:17.864" v="1302"/>
          <ac:inkMkLst>
            <pc:docMk/>
            <pc:sldMk cId="817842926" sldId="264"/>
            <ac:inkMk id="371" creationId="{18E42F10-A67E-4BFD-B931-73131B7B00DA}"/>
          </ac:inkMkLst>
        </pc:inkChg>
        <pc:inkChg chg="add del mod">
          <ac:chgData name="Jack Rodoni" userId="dbd3554b1427f7cb" providerId="LiveId" clId="{C77918C9-75D6-43A8-B4D7-518D992EF85C}" dt="2022-02-16T23:34:17.855" v="1255"/>
          <ac:inkMkLst>
            <pc:docMk/>
            <pc:sldMk cId="817842926" sldId="264"/>
            <ac:inkMk id="372" creationId="{1B0F4BB6-1BAB-4972-AEA8-F3EF6CCAB8CE}"/>
          </ac:inkMkLst>
        </pc:inkChg>
        <pc:inkChg chg="add del mod">
          <ac:chgData name="Jack Rodoni" userId="dbd3554b1427f7cb" providerId="LiveId" clId="{C77918C9-75D6-43A8-B4D7-518D992EF85C}" dt="2022-02-16T23:34:17.856" v="1259"/>
          <ac:inkMkLst>
            <pc:docMk/>
            <pc:sldMk cId="817842926" sldId="264"/>
            <ac:inkMk id="373" creationId="{99012B04-2467-4811-A611-C4D088EA7F83}"/>
          </ac:inkMkLst>
        </pc:inkChg>
        <pc:inkChg chg="add del mod">
          <ac:chgData name="Jack Rodoni" userId="dbd3554b1427f7cb" providerId="LiveId" clId="{C77918C9-75D6-43A8-B4D7-518D992EF85C}" dt="2022-02-16T23:34:17.858" v="1273"/>
          <ac:inkMkLst>
            <pc:docMk/>
            <pc:sldMk cId="817842926" sldId="264"/>
            <ac:inkMk id="376" creationId="{8771421C-97AF-41B0-ACEC-25601E889ED0}"/>
          </ac:inkMkLst>
        </pc:inkChg>
        <pc:inkChg chg="add del mod">
          <ac:chgData name="Jack Rodoni" userId="dbd3554b1427f7cb" providerId="LiveId" clId="{C77918C9-75D6-43A8-B4D7-518D992EF85C}" dt="2022-02-16T23:34:17.854" v="1249"/>
          <ac:inkMkLst>
            <pc:docMk/>
            <pc:sldMk cId="817842926" sldId="264"/>
            <ac:inkMk id="377" creationId="{1FE24F5A-67C9-41B3-A76B-F2796F1EA1BD}"/>
          </ac:inkMkLst>
        </pc:inkChg>
        <pc:inkChg chg="add del mod">
          <ac:chgData name="Jack Rodoni" userId="dbd3554b1427f7cb" providerId="LiveId" clId="{C77918C9-75D6-43A8-B4D7-518D992EF85C}" dt="2022-02-16T23:34:17.850" v="1233"/>
          <ac:inkMkLst>
            <pc:docMk/>
            <pc:sldMk cId="817842926" sldId="264"/>
            <ac:inkMk id="379" creationId="{CD66A81D-AD54-449F-9130-E53B1E4748E6}"/>
          </ac:inkMkLst>
        </pc:inkChg>
        <pc:inkChg chg="add del mod">
          <ac:chgData name="Jack Rodoni" userId="dbd3554b1427f7cb" providerId="LiveId" clId="{C77918C9-75D6-43A8-B4D7-518D992EF85C}" dt="2022-02-16T23:34:17.851" v="1235"/>
          <ac:inkMkLst>
            <pc:docMk/>
            <pc:sldMk cId="817842926" sldId="264"/>
            <ac:inkMk id="380" creationId="{5FA2C69F-1FC6-40A5-9FCB-2F8680CFE4FC}"/>
          </ac:inkMkLst>
        </pc:inkChg>
        <pc:inkChg chg="add del mod">
          <ac:chgData name="Jack Rodoni" userId="dbd3554b1427f7cb" providerId="LiveId" clId="{C77918C9-75D6-43A8-B4D7-518D992EF85C}" dt="2022-02-16T23:34:17.862" v="1294"/>
          <ac:inkMkLst>
            <pc:docMk/>
            <pc:sldMk cId="817842926" sldId="264"/>
            <ac:inkMk id="381" creationId="{AA21EF6D-0F1C-4A97-9601-9EB24353881F}"/>
          </ac:inkMkLst>
        </pc:inkChg>
        <pc:inkChg chg="add del mod">
          <ac:chgData name="Jack Rodoni" userId="dbd3554b1427f7cb" providerId="LiveId" clId="{C77918C9-75D6-43A8-B4D7-518D992EF85C}" dt="2022-02-16T23:34:17.862" v="1293"/>
          <ac:inkMkLst>
            <pc:docMk/>
            <pc:sldMk cId="817842926" sldId="264"/>
            <ac:inkMk id="382" creationId="{343A0730-2985-43E0-BF5B-461B730394A1}"/>
          </ac:inkMkLst>
        </pc:inkChg>
        <pc:inkChg chg="add del mod">
          <ac:chgData name="Jack Rodoni" userId="dbd3554b1427f7cb" providerId="LiveId" clId="{C77918C9-75D6-43A8-B4D7-518D992EF85C}" dt="2022-02-16T23:34:17.859" v="1274"/>
          <ac:inkMkLst>
            <pc:docMk/>
            <pc:sldMk cId="817842926" sldId="264"/>
            <ac:inkMk id="383" creationId="{823CF52F-8847-452F-9DC6-69AE378BA40F}"/>
          </ac:inkMkLst>
        </pc:inkChg>
        <pc:inkChg chg="add del mod">
          <ac:chgData name="Jack Rodoni" userId="dbd3554b1427f7cb" providerId="LiveId" clId="{C77918C9-75D6-43A8-B4D7-518D992EF85C}" dt="2022-02-16T23:34:17.848" v="1227"/>
          <ac:inkMkLst>
            <pc:docMk/>
            <pc:sldMk cId="817842926" sldId="264"/>
            <ac:inkMk id="384" creationId="{7DE6EA5B-F0DC-405C-B195-9E577C436EBD}"/>
          </ac:inkMkLst>
        </pc:inkChg>
        <pc:inkChg chg="add del mod">
          <ac:chgData name="Jack Rodoni" userId="dbd3554b1427f7cb" providerId="LiveId" clId="{C77918C9-75D6-43A8-B4D7-518D992EF85C}" dt="2022-02-16T23:34:17.862" v="1289"/>
          <ac:inkMkLst>
            <pc:docMk/>
            <pc:sldMk cId="817842926" sldId="264"/>
            <ac:inkMk id="385" creationId="{47126C6F-21E9-446E-A4DA-9294C9EA7164}"/>
          </ac:inkMkLst>
        </pc:inkChg>
        <pc:inkChg chg="add del mod">
          <ac:chgData name="Jack Rodoni" userId="dbd3554b1427f7cb" providerId="LiveId" clId="{C77918C9-75D6-43A8-B4D7-518D992EF85C}" dt="2022-02-16T23:34:17.860" v="1280"/>
          <ac:inkMkLst>
            <pc:docMk/>
            <pc:sldMk cId="817842926" sldId="264"/>
            <ac:inkMk id="386" creationId="{E7667DC1-A96A-48E7-9BE9-A8A454885397}"/>
          </ac:inkMkLst>
        </pc:inkChg>
        <pc:inkChg chg="add del mod">
          <ac:chgData name="Jack Rodoni" userId="dbd3554b1427f7cb" providerId="LiveId" clId="{C77918C9-75D6-43A8-B4D7-518D992EF85C}" dt="2022-02-16T23:34:17.852" v="1241"/>
          <ac:inkMkLst>
            <pc:docMk/>
            <pc:sldMk cId="817842926" sldId="264"/>
            <ac:inkMk id="387" creationId="{DC3833E3-6750-4F09-A6B7-E05971A85B24}"/>
          </ac:inkMkLst>
        </pc:inkChg>
        <pc:inkChg chg="add del mod">
          <ac:chgData name="Jack Rodoni" userId="dbd3554b1427f7cb" providerId="LiveId" clId="{C77918C9-75D6-43A8-B4D7-518D992EF85C}" dt="2022-02-16T23:34:17.862" v="1292"/>
          <ac:inkMkLst>
            <pc:docMk/>
            <pc:sldMk cId="817842926" sldId="264"/>
            <ac:inkMk id="388" creationId="{8BAD3D3D-2DFB-42B8-9787-C4D5AF482455}"/>
          </ac:inkMkLst>
        </pc:inkChg>
        <pc:inkChg chg="add del mod">
          <ac:chgData name="Jack Rodoni" userId="dbd3554b1427f7cb" providerId="LiveId" clId="{C77918C9-75D6-43A8-B4D7-518D992EF85C}" dt="2022-02-16T23:34:17.864" v="1303"/>
          <ac:inkMkLst>
            <pc:docMk/>
            <pc:sldMk cId="817842926" sldId="264"/>
            <ac:inkMk id="389" creationId="{DB6E6AEB-EF60-4AC2-B785-61910ADE7FEA}"/>
          </ac:inkMkLst>
        </pc:inkChg>
        <pc:inkChg chg="add del mod">
          <ac:chgData name="Jack Rodoni" userId="dbd3554b1427f7cb" providerId="LiveId" clId="{C77918C9-75D6-43A8-B4D7-518D992EF85C}" dt="2022-02-16T23:34:17.863" v="1297"/>
          <ac:inkMkLst>
            <pc:docMk/>
            <pc:sldMk cId="817842926" sldId="264"/>
            <ac:inkMk id="390" creationId="{ED07E2CA-B30C-46BB-8E45-EA61B5527EEC}"/>
          </ac:inkMkLst>
        </pc:inkChg>
        <pc:inkChg chg="add del mod">
          <ac:chgData name="Jack Rodoni" userId="dbd3554b1427f7cb" providerId="LiveId" clId="{C77918C9-75D6-43A8-B4D7-518D992EF85C}" dt="2022-02-16T23:34:17.856" v="1262"/>
          <ac:inkMkLst>
            <pc:docMk/>
            <pc:sldMk cId="817842926" sldId="264"/>
            <ac:inkMk id="392" creationId="{B5463A22-6C0B-44AC-9B71-D1C1794E5E81}"/>
          </ac:inkMkLst>
        </pc:inkChg>
        <pc:inkChg chg="add del mod">
          <ac:chgData name="Jack Rodoni" userId="dbd3554b1427f7cb" providerId="LiveId" clId="{C77918C9-75D6-43A8-B4D7-518D992EF85C}" dt="2022-02-16T23:34:17.860" v="1282"/>
          <ac:inkMkLst>
            <pc:docMk/>
            <pc:sldMk cId="817842926" sldId="264"/>
            <ac:inkMk id="394" creationId="{439EA0C4-991C-4CB0-9CD5-C2F92B339C95}"/>
          </ac:inkMkLst>
        </pc:inkChg>
        <pc:inkChg chg="add del mod">
          <ac:chgData name="Jack Rodoni" userId="dbd3554b1427f7cb" providerId="LiveId" clId="{C77918C9-75D6-43A8-B4D7-518D992EF85C}" dt="2022-02-16T23:34:17.860" v="1283"/>
          <ac:inkMkLst>
            <pc:docMk/>
            <pc:sldMk cId="817842926" sldId="264"/>
            <ac:inkMk id="395" creationId="{A617F40B-BCAD-4002-A1B6-2C858B654F88}"/>
          </ac:inkMkLst>
        </pc:inkChg>
        <pc:inkChg chg="add del mod">
          <ac:chgData name="Jack Rodoni" userId="dbd3554b1427f7cb" providerId="LiveId" clId="{C77918C9-75D6-43A8-B4D7-518D992EF85C}" dt="2022-02-16T23:34:17.854" v="1250"/>
          <ac:inkMkLst>
            <pc:docMk/>
            <pc:sldMk cId="817842926" sldId="264"/>
            <ac:inkMk id="396" creationId="{9BE4977D-0E82-4CA5-BC9C-FB387291B196}"/>
          </ac:inkMkLst>
        </pc:inkChg>
        <pc:inkChg chg="add del mod">
          <ac:chgData name="Jack Rodoni" userId="dbd3554b1427f7cb" providerId="LiveId" clId="{C77918C9-75D6-43A8-B4D7-518D992EF85C}" dt="2022-02-16T23:34:17.853" v="1243"/>
          <ac:inkMkLst>
            <pc:docMk/>
            <pc:sldMk cId="817842926" sldId="264"/>
            <ac:inkMk id="397" creationId="{5691D13F-A2C8-48F2-9255-AA7434223283}"/>
          </ac:inkMkLst>
        </pc:inkChg>
        <pc:inkChg chg="add del mod">
          <ac:chgData name="Jack Rodoni" userId="dbd3554b1427f7cb" providerId="LiveId" clId="{C77918C9-75D6-43A8-B4D7-518D992EF85C}" dt="2022-02-16T23:34:17.861" v="1287"/>
          <ac:inkMkLst>
            <pc:docMk/>
            <pc:sldMk cId="817842926" sldId="264"/>
            <ac:inkMk id="399" creationId="{4B0E1B07-5355-4F16-899D-67F279483F7C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01" creationId="{6A2C8E43-2D64-414F-92EA-5C65B0505A98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02" creationId="{597C3784-D74F-41C7-843B-1639F27AE591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03" creationId="{40D7424D-06EA-44F1-8AA2-100B97520A3B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04" creationId="{CB1613E1-08F4-41D4-851F-AD43C844C89C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05" creationId="{9EC8771D-C5FF-4A9E-811E-B07714BED991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06" creationId="{D381A4C4-911C-409C-BDF7-335CB62F5619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07" creationId="{CC8EA6D3-9459-4672-AAE4-049857B9E748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08" creationId="{49F0012C-0CFB-4E38-9839-E46BFD8449D8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10" creationId="{E3F176FC-1305-4B34-81AA-DD61CDF33403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11" creationId="{841C35A4-B79F-48EF-AE7C-09BCB5181984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12" creationId="{F151A549-1B7E-45C5-ACD5-ACAF781D381E}"/>
          </ac:inkMkLst>
        </pc:inkChg>
        <pc:inkChg chg="add del mod">
          <ac:chgData name="Jack Rodoni" userId="dbd3554b1427f7cb" providerId="LiveId" clId="{C77918C9-75D6-43A8-B4D7-518D992EF85C}" dt="2022-02-16T23:34:58.562" v="1468"/>
          <ac:inkMkLst>
            <pc:docMk/>
            <pc:sldMk cId="817842926" sldId="264"/>
            <ac:inkMk id="413" creationId="{36AF2534-CF40-4301-9FEE-B2BDA8DA14BE}"/>
          </ac:inkMkLst>
        </pc:inkChg>
        <pc:inkChg chg="add del mod">
          <ac:chgData name="Jack Rodoni" userId="dbd3554b1427f7cb" providerId="LiveId" clId="{C77918C9-75D6-43A8-B4D7-518D992EF85C}" dt="2022-02-16T23:34:58.562" v="1466"/>
          <ac:inkMkLst>
            <pc:docMk/>
            <pc:sldMk cId="817842926" sldId="264"/>
            <ac:inkMk id="414" creationId="{C2FF34A4-0E5F-45EA-9B8E-4DC3F2EA3300}"/>
          </ac:inkMkLst>
        </pc:inkChg>
        <pc:inkChg chg="add del mod">
          <ac:chgData name="Jack Rodoni" userId="dbd3554b1427f7cb" providerId="LiveId" clId="{C77918C9-75D6-43A8-B4D7-518D992EF85C}" dt="2022-02-16T23:34:58.563" v="1469"/>
          <ac:inkMkLst>
            <pc:docMk/>
            <pc:sldMk cId="817842926" sldId="264"/>
            <ac:inkMk id="415" creationId="{F6E90289-F4CE-4F35-9BA0-9B2A2A62D853}"/>
          </ac:inkMkLst>
        </pc:inkChg>
        <pc:inkChg chg="add del mod">
          <ac:chgData name="Jack Rodoni" userId="dbd3554b1427f7cb" providerId="LiveId" clId="{C77918C9-75D6-43A8-B4D7-518D992EF85C}" dt="2022-02-16T23:34:58.564" v="1472"/>
          <ac:inkMkLst>
            <pc:docMk/>
            <pc:sldMk cId="817842926" sldId="264"/>
            <ac:inkMk id="416" creationId="{D90BD5AE-B643-491E-9738-692EEA956C27}"/>
          </ac:inkMkLst>
        </pc:inkChg>
        <pc:inkChg chg="add del mod">
          <ac:chgData name="Jack Rodoni" userId="dbd3554b1427f7cb" providerId="LiveId" clId="{C77918C9-75D6-43A8-B4D7-518D992EF85C}" dt="2022-02-16T23:34:58.564" v="1473"/>
          <ac:inkMkLst>
            <pc:docMk/>
            <pc:sldMk cId="817842926" sldId="264"/>
            <ac:inkMk id="417" creationId="{609306F1-6790-480A-908E-FADAC8AB85F3}"/>
          </ac:inkMkLst>
        </pc:inkChg>
        <pc:inkChg chg="add del mod">
          <ac:chgData name="Jack Rodoni" userId="dbd3554b1427f7cb" providerId="LiveId" clId="{C77918C9-75D6-43A8-B4D7-518D992EF85C}" dt="2022-02-16T23:34:58.562" v="1467"/>
          <ac:inkMkLst>
            <pc:docMk/>
            <pc:sldMk cId="817842926" sldId="264"/>
            <ac:inkMk id="418" creationId="{32CF1108-A7C6-48E1-9C1A-E5FDA72176C4}"/>
          </ac:inkMkLst>
        </pc:inkChg>
        <pc:inkChg chg="add del mod">
          <ac:chgData name="Jack Rodoni" userId="dbd3554b1427f7cb" providerId="LiveId" clId="{C77918C9-75D6-43A8-B4D7-518D992EF85C}" dt="2022-02-16T23:34:58.563" v="1470"/>
          <ac:inkMkLst>
            <pc:docMk/>
            <pc:sldMk cId="817842926" sldId="264"/>
            <ac:inkMk id="419" creationId="{204E2A0A-3304-4ADD-9425-46243411BB13}"/>
          </ac:inkMkLst>
        </pc:inkChg>
        <pc:inkChg chg="add del mod">
          <ac:chgData name="Jack Rodoni" userId="dbd3554b1427f7cb" providerId="LiveId" clId="{C77918C9-75D6-43A8-B4D7-518D992EF85C}" dt="2022-02-16T23:34:58.563" v="1471"/>
          <ac:inkMkLst>
            <pc:docMk/>
            <pc:sldMk cId="817842926" sldId="264"/>
            <ac:inkMk id="420" creationId="{5A202CA1-B1D6-4813-BA1E-6F992845629B}"/>
          </ac:inkMkLst>
        </pc:inkChg>
        <pc:inkChg chg="add del mod">
          <ac:chgData name="Jack Rodoni" userId="dbd3554b1427f7cb" providerId="LiveId" clId="{C77918C9-75D6-43A8-B4D7-518D992EF85C}" dt="2022-02-16T23:34:58.565" v="1474"/>
          <ac:inkMkLst>
            <pc:docMk/>
            <pc:sldMk cId="817842926" sldId="264"/>
            <ac:inkMk id="421" creationId="{C5B7FB28-F50B-40A6-A969-B200DBF2338D}"/>
          </ac:inkMkLst>
        </pc:inkChg>
        <pc:inkChg chg="add del mod">
          <ac:chgData name="Jack Rodoni" userId="dbd3554b1427f7cb" providerId="LiveId" clId="{C77918C9-75D6-43A8-B4D7-518D992EF85C}" dt="2022-02-16T23:35:10.212" v="1491"/>
          <ac:inkMkLst>
            <pc:docMk/>
            <pc:sldMk cId="817842926" sldId="264"/>
            <ac:inkMk id="423" creationId="{51A483EC-32A2-4558-89B2-F184C3791E68}"/>
          </ac:inkMkLst>
        </pc:inkChg>
        <pc:inkChg chg="add del mod">
          <ac:chgData name="Jack Rodoni" userId="dbd3554b1427f7cb" providerId="LiveId" clId="{C77918C9-75D6-43A8-B4D7-518D992EF85C}" dt="2022-02-16T23:35:10.214" v="1500"/>
          <ac:inkMkLst>
            <pc:docMk/>
            <pc:sldMk cId="817842926" sldId="264"/>
            <ac:inkMk id="424" creationId="{EC9A9FC9-9989-4F33-B05F-36D02CE585ED}"/>
          </ac:inkMkLst>
        </pc:inkChg>
        <pc:inkChg chg="add del mod">
          <ac:chgData name="Jack Rodoni" userId="dbd3554b1427f7cb" providerId="LiveId" clId="{C77918C9-75D6-43A8-B4D7-518D992EF85C}" dt="2022-02-16T23:35:10.212" v="1490"/>
          <ac:inkMkLst>
            <pc:docMk/>
            <pc:sldMk cId="817842926" sldId="264"/>
            <ac:inkMk id="425" creationId="{EC6032D1-0F2F-4823-B1F2-13C1164AFCC0}"/>
          </ac:inkMkLst>
        </pc:inkChg>
        <pc:inkChg chg="add del mod">
          <ac:chgData name="Jack Rodoni" userId="dbd3554b1427f7cb" providerId="LiveId" clId="{C77918C9-75D6-43A8-B4D7-518D992EF85C}" dt="2022-02-16T23:35:10.214" v="1498"/>
          <ac:inkMkLst>
            <pc:docMk/>
            <pc:sldMk cId="817842926" sldId="264"/>
            <ac:inkMk id="426" creationId="{17419E46-4C8C-4E07-A4AF-5A0E5A7F4848}"/>
          </ac:inkMkLst>
        </pc:inkChg>
        <pc:inkChg chg="add del mod">
          <ac:chgData name="Jack Rodoni" userId="dbd3554b1427f7cb" providerId="LiveId" clId="{C77918C9-75D6-43A8-B4D7-518D992EF85C}" dt="2022-02-16T23:35:10.213" v="1495"/>
          <ac:inkMkLst>
            <pc:docMk/>
            <pc:sldMk cId="817842926" sldId="264"/>
            <ac:inkMk id="428" creationId="{0961624E-FFE3-41F1-B102-6AD2CB944A8D}"/>
          </ac:inkMkLst>
        </pc:inkChg>
        <pc:inkChg chg="add del mod">
          <ac:chgData name="Jack Rodoni" userId="dbd3554b1427f7cb" providerId="LiveId" clId="{C77918C9-75D6-43A8-B4D7-518D992EF85C}" dt="2022-02-16T23:35:10.214" v="1499"/>
          <ac:inkMkLst>
            <pc:docMk/>
            <pc:sldMk cId="817842926" sldId="264"/>
            <ac:inkMk id="429" creationId="{A65C27F1-5BCF-4C3F-B0C2-E1BC4EED9D89}"/>
          </ac:inkMkLst>
        </pc:inkChg>
        <pc:inkChg chg="add del mod">
          <ac:chgData name="Jack Rodoni" userId="dbd3554b1427f7cb" providerId="LiveId" clId="{C77918C9-75D6-43A8-B4D7-518D992EF85C}" dt="2022-02-16T23:35:10.213" v="1493"/>
          <ac:inkMkLst>
            <pc:docMk/>
            <pc:sldMk cId="817842926" sldId="264"/>
            <ac:inkMk id="430" creationId="{6735F5F8-6000-4A08-9528-1042DD4C3A9A}"/>
          </ac:inkMkLst>
        </pc:inkChg>
        <pc:inkChg chg="add del mod">
          <ac:chgData name="Jack Rodoni" userId="dbd3554b1427f7cb" providerId="LiveId" clId="{C77918C9-75D6-43A8-B4D7-518D992EF85C}" dt="2022-02-16T23:35:10.213" v="1492"/>
          <ac:inkMkLst>
            <pc:docMk/>
            <pc:sldMk cId="817842926" sldId="264"/>
            <ac:inkMk id="431" creationId="{8EF1FADF-A48B-4B61-BB14-FBD36DB643C0}"/>
          </ac:inkMkLst>
        </pc:inkChg>
        <pc:inkChg chg="add del mod">
          <ac:chgData name="Jack Rodoni" userId="dbd3554b1427f7cb" providerId="LiveId" clId="{C77918C9-75D6-43A8-B4D7-518D992EF85C}" dt="2022-02-16T23:35:10.214" v="1497"/>
          <ac:inkMkLst>
            <pc:docMk/>
            <pc:sldMk cId="817842926" sldId="264"/>
            <ac:inkMk id="432" creationId="{F91992D6-7062-4EC8-90E1-092D9F2823D3}"/>
          </ac:inkMkLst>
        </pc:inkChg>
        <pc:inkChg chg="add del mod">
          <ac:chgData name="Jack Rodoni" userId="dbd3554b1427f7cb" providerId="LiveId" clId="{C77918C9-75D6-43A8-B4D7-518D992EF85C}" dt="2022-02-16T23:35:10.213" v="1496"/>
          <ac:inkMkLst>
            <pc:docMk/>
            <pc:sldMk cId="817842926" sldId="264"/>
            <ac:inkMk id="433" creationId="{914C466A-A035-431B-8CE8-90DD6E76A598}"/>
          </ac:inkMkLst>
        </pc:inkChg>
        <pc:inkChg chg="add del mod">
          <ac:chgData name="Jack Rodoni" userId="dbd3554b1427f7cb" providerId="LiveId" clId="{C77918C9-75D6-43A8-B4D7-518D992EF85C}" dt="2022-02-16T23:35:10.214" v="1501"/>
          <ac:inkMkLst>
            <pc:docMk/>
            <pc:sldMk cId="817842926" sldId="264"/>
            <ac:inkMk id="434" creationId="{7E3A0573-FCAF-454B-8CE4-C77E48BFEE4B}"/>
          </ac:inkMkLst>
        </pc:inkChg>
        <pc:inkChg chg="add del mod">
          <ac:chgData name="Jack Rodoni" userId="dbd3554b1427f7cb" providerId="LiveId" clId="{C77918C9-75D6-43A8-B4D7-518D992EF85C}" dt="2022-02-16T23:35:10.213" v="1494"/>
          <ac:inkMkLst>
            <pc:docMk/>
            <pc:sldMk cId="817842926" sldId="264"/>
            <ac:inkMk id="436" creationId="{858721A1-081C-4833-ADBD-3E607A42DE91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38" creationId="{AA22CEA2-4AE7-4E70-B806-D98EBB32B4B7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39" creationId="{0BF6A79F-5E1B-4B95-A891-C6DCE09D1FE7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40" creationId="{30F7CCDF-1F87-4E4B-88B2-26ECC0AE82EB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41" creationId="{022C11C0-9DEA-48B5-A4E4-377FE80A3D72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42" creationId="{307F50CC-D4F3-4825-936A-6E4D7A26CBDF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43" creationId="{FD6ED528-EB45-4CAE-BA23-4D074E3DB4E2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44" creationId="{93B58AB1-B86F-4029-A416-5F09968B3C00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45" creationId="{BB255BCF-0759-4BE4-8339-A4455AC94BBF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46" creationId="{979A9E86-45EE-46EB-96D2-DCFCFAC64DA6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47" creationId="{7D0F4FAF-4F5D-4B60-B715-618F1D12A672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48" creationId="{147CD2DA-7EFB-4A3E-89B1-B30125D164D5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49" creationId="{DFE1DC6B-4699-4D03-A76F-24E34A71536A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51" creationId="{73B0BAD6-14F0-42F6-8BC3-8A76A15A4C37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52" creationId="{9E612136-8610-4696-945D-090869267C75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53" creationId="{19749C97-F938-4E3B-9451-CC8617E0E699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55" creationId="{351D8F52-D3E0-42B9-9C58-2B63A59FE06B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56" creationId="{21A34062-0C46-48DF-B0E3-CC7B7AF84021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57" creationId="{24FEDADC-839A-4A4A-93E7-3AFA171F1F3B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58" creationId="{6978D27C-E1A5-47A9-BD20-DE7434D3E534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59" creationId="{0BCFA9E7-5432-4ECA-B33C-542A7A3E6A8F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60" creationId="{66662A7F-B55E-4A03-B8A3-E7EFD3605C4F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61" creationId="{B7F08D6C-4F16-425E-B475-84ACBEC419CB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62" creationId="{E91B6F28-E97C-4ED8-A40B-45BBC371EABE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63" creationId="{71888F5E-1B66-4282-9BB7-80007D9C691D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64" creationId="{AD4E83FC-B15A-4CC7-AB92-F426DCFBF5CB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65" creationId="{4872091B-F76D-4FDA-A5A8-3A767832A798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66" creationId="{BCC9443F-5299-43C0-BC82-ADE986E86971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67" creationId="{321F899B-54CE-451B-B9BD-A94D60734F53}"/>
          </ac:inkMkLst>
        </pc:inkChg>
        <pc:inkChg chg="add del mod">
          <ac:chgData name="Jack Rodoni" userId="dbd3554b1427f7cb" providerId="LiveId" clId="{C77918C9-75D6-43A8-B4D7-518D992EF85C}" dt="2022-02-16T23:35:33.978" v="1542"/>
          <ac:inkMkLst>
            <pc:docMk/>
            <pc:sldMk cId="817842926" sldId="264"/>
            <ac:inkMk id="468" creationId="{16AE5ACA-5D21-43C6-B16F-5794E2C78ADB}"/>
          </ac:inkMkLst>
        </pc:inkChg>
        <pc:inkChg chg="add del mod">
          <ac:chgData name="Jack Rodoni" userId="dbd3554b1427f7cb" providerId="LiveId" clId="{C77918C9-75D6-43A8-B4D7-518D992EF85C}" dt="2022-02-16T23:35:33.979" v="1544"/>
          <ac:inkMkLst>
            <pc:docMk/>
            <pc:sldMk cId="817842926" sldId="264"/>
            <ac:inkMk id="469" creationId="{55732C7B-6894-4B2E-81E3-406FA0AE77B5}"/>
          </ac:inkMkLst>
        </pc:inkChg>
        <pc:inkChg chg="add del mod">
          <ac:chgData name="Jack Rodoni" userId="dbd3554b1427f7cb" providerId="LiveId" clId="{C77918C9-75D6-43A8-B4D7-518D992EF85C}" dt="2022-02-16T23:35:33.978" v="1541"/>
          <ac:inkMkLst>
            <pc:docMk/>
            <pc:sldMk cId="817842926" sldId="264"/>
            <ac:inkMk id="470" creationId="{249373D0-A395-4BC1-A2B0-083196C2BD85}"/>
          </ac:inkMkLst>
        </pc:inkChg>
        <pc:inkChg chg="add del mod">
          <ac:chgData name="Jack Rodoni" userId="dbd3554b1427f7cb" providerId="LiveId" clId="{C77918C9-75D6-43A8-B4D7-518D992EF85C}" dt="2022-02-16T23:35:33.975" v="1539"/>
          <ac:inkMkLst>
            <pc:docMk/>
            <pc:sldMk cId="817842926" sldId="264"/>
            <ac:inkMk id="471" creationId="{8AB666D1-9B7E-463F-9301-3F1C1EDA23F0}"/>
          </ac:inkMkLst>
        </pc:inkChg>
        <pc:inkChg chg="add del mod">
          <ac:chgData name="Jack Rodoni" userId="dbd3554b1427f7cb" providerId="LiveId" clId="{C77918C9-75D6-43A8-B4D7-518D992EF85C}" dt="2022-02-16T23:35:33.976" v="1540"/>
          <ac:inkMkLst>
            <pc:docMk/>
            <pc:sldMk cId="817842926" sldId="264"/>
            <ac:inkMk id="472" creationId="{32E6D035-B14E-4D71-B3DF-C674466C879F}"/>
          </ac:inkMkLst>
        </pc:inkChg>
        <pc:inkChg chg="add del mod">
          <ac:chgData name="Jack Rodoni" userId="dbd3554b1427f7cb" providerId="LiveId" clId="{C77918C9-75D6-43A8-B4D7-518D992EF85C}" dt="2022-02-16T23:35:33.979" v="1543"/>
          <ac:inkMkLst>
            <pc:docMk/>
            <pc:sldMk cId="817842926" sldId="264"/>
            <ac:inkMk id="473" creationId="{62ABD051-5BC3-4C83-B923-0485CE3D6C3A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75" creationId="{D5762E59-B9D4-4049-8B0A-2DABD2697514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76" creationId="{4322E98F-A65A-4AE4-AAE2-CDC922451A4A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78" creationId="{B5B4D304-E820-4AC2-8815-25BB0C38A81C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79" creationId="{49EBC172-79FD-4C7C-BCDA-902CCC160020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80" creationId="{CFED9B5E-7386-48F2-B6D5-7D40ABC53AB7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81" creationId="{CCFC7176-5833-400E-B143-C2E84E43A168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82" creationId="{51DA34F6-4D55-4CDA-8C2B-9926CEDD8DE4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83" creationId="{DAB26414-5444-4FA1-9698-23F8AD11ADD6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84" creationId="{9A67622F-6E8D-48E7-BBDE-DE56AE154EC2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85" creationId="{A099A3BD-5D0C-4FF5-B5A8-F73B5B8BFB89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486" creationId="{6E9A68CD-8DA0-4200-99D9-BC3EDEA196F7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488" creationId="{DB867809-1AF1-4B74-AC1F-4D62D8B72E90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489" creationId="{2D56CFF8-B7F7-4A52-8017-6414EE98C94C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490" creationId="{DFD702C1-0411-404E-813F-D645C682574D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491" creationId="{58CD5B80-C5DD-4DD2-A8AF-50A332B96E5E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492" creationId="{A5773588-D12D-4C91-9E0C-2BC79E01DFC9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493" creationId="{40172BB6-4C82-4383-AAAC-F795F9D7A0AD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494" creationId="{49F4919D-04B4-4126-96EC-4DA44EA2DDA5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495" creationId="{35F148AA-B8EE-43D8-824C-B61EA8E8E389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496" creationId="{F6CD5038-C560-4A57-9015-A000933E57CA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497" creationId="{B9ECC60B-55BA-413C-BFE5-131F92A9BA27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498" creationId="{312C6AAA-30EE-4A38-AC32-6ADCC4A0843F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499" creationId="{38BC9DC0-24E0-44CA-A32D-BBD857023B90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500" creationId="{D80C2AB4-A4AE-441C-9C5B-62260BD9C49E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501" creationId="{EF6FB5D4-3DFB-4C0E-8592-581B7897C8D4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502" creationId="{EA5C9DDF-F88F-45BB-9EAF-F742D9DEB022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503" creationId="{5967FE72-93A4-4712-A5F2-853552F1FE76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504" creationId="{483A41E9-F648-40AC-AB87-01AD887FB546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505" creationId="{36853212-5C63-4275-AAE0-2FF756756F5E}"/>
          </ac:inkMkLst>
        </pc:inkChg>
        <pc:inkChg chg="add mod">
          <ac:chgData name="Jack Rodoni" userId="dbd3554b1427f7cb" providerId="LiveId" clId="{C77918C9-75D6-43A8-B4D7-518D992EF85C}" dt="2022-02-16T23:35:56.354" v="1577"/>
          <ac:inkMkLst>
            <pc:docMk/>
            <pc:sldMk cId="817842926" sldId="264"/>
            <ac:inkMk id="506" creationId="{CDA06FCD-F6B7-4867-A814-D7B53D8C6612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09" creationId="{E96C551C-EA1F-433F-AEF2-C8A93A32F3C8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10" creationId="{404CD5D9-C02D-4096-8F5F-7CE8B7E0B497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12" creationId="{C8219048-32A9-4AB1-8DA5-F37B6770A6D7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13" creationId="{7D49C8D9-145F-49AC-B4BD-7B60617365D2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15" creationId="{37B951BD-FF0D-404C-A097-CBC4546D1ECC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16" creationId="{067F783B-58F3-4B43-86F0-B6C9D74BD856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17" creationId="{043BFDA2-BDA7-43CA-AA81-EC09D2B04911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18" creationId="{99F82262-DCFA-46C8-B008-DB3629A234E1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19" creationId="{AC18AA00-4358-4519-841D-C26FF9781128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20" creationId="{ECB6A1CF-899A-4C8F-BB8C-0C739AB4D268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21" creationId="{E0756E8B-E60D-4C62-83BC-2B92EA316C8B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23" creationId="{B8FCF7C2-354D-4CC6-A7FB-6146C5272EB1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24" creationId="{A6ED51EB-05FF-4B2E-BD11-668E821827A4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25" creationId="{9C159A36-FBD2-494E-B570-EA3B25F6AA6A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26" creationId="{E6BA2795-4496-414F-8F94-AD6D09E233CC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27" creationId="{01E864BA-F570-4FA8-B1D2-78E18224E07E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28" creationId="{2FDDB80B-CEE9-4F38-BE4A-3F3256259F0F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29" creationId="{2ADDD341-DBD5-46D6-879C-5C220028E175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31" creationId="{E553C4E3-F628-460E-9C73-B421F66EF67E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32" creationId="{B66E6950-BDCC-40A4-9105-65583B9129C5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33" creationId="{D1E08B4D-C5A2-499A-9AF7-F78A7CC7B344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34" creationId="{8A69CA42-7B0F-46D9-891A-0FFD2EC2BFD8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35" creationId="{54DE2FB3-4467-4EB1-8C5F-6A8C6F12CCD0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36" creationId="{5E02F884-FC8A-43EE-88C1-42CEDBB6E08D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37" creationId="{B50BAE13-7C64-407B-A486-756C72114BE1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38" creationId="{60F1709C-B887-4AE2-BFBF-B9FCE82376E3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39" creationId="{10FFA7D6-BE76-43F7-BFE0-9EEE8922DB87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40" creationId="{511248AE-33B4-499F-A6E0-3A83C83B2D5B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42" creationId="{CE2E436A-4DB8-40FF-8274-5CFA76CAA9DE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43" creationId="{6E0AA35D-F734-4478-9CB2-6F25D73299E1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45" creationId="{C810E03A-FC86-45FB-81B6-266388CA1637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46" creationId="{2614C394-6232-44FC-9EEC-9A5319F2C68E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47" creationId="{9231C19F-2B2B-44FC-BAC2-95C192FAEC5D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48" creationId="{3F7CA046-CE5A-47CF-8E8D-0884238DADE0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50" creationId="{B1EA8D9D-0C04-44BF-A4AF-E323F9C882E3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51" creationId="{6133773D-B989-46DB-98C4-8C73428B7947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52" creationId="{9EA9FF7E-EFBA-413C-99EB-BCC24B587EB2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53" creationId="{F95D37C0-D708-467B-A283-17B16437D13A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54" creationId="{4AF4E72B-5CCF-4B0B-B95D-C3A2934359F4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55" creationId="{B6C27761-3814-4AE7-9F55-775891F27E3B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56" creationId="{C5E54935-2873-42AF-9E8F-AE05511A5D0C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57" creationId="{26DF7C92-01E3-4EFC-ACE2-E7C4B9E528BD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58" creationId="{EE76128B-D795-4A75-B125-BA6DCEF2A458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59" creationId="{F2A3C1DB-A846-4EE9-AE0E-4A3B9BE8E0F2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60" creationId="{E220B67F-DEF6-4B5E-90E0-47FBCE417EEC}"/>
          </ac:inkMkLst>
        </pc:inkChg>
        <pc:inkChg chg="add mod">
          <ac:chgData name="Jack Rodoni" userId="dbd3554b1427f7cb" providerId="LiveId" clId="{C77918C9-75D6-43A8-B4D7-518D992EF85C}" dt="2022-02-16T23:36:26.377" v="1631"/>
          <ac:inkMkLst>
            <pc:docMk/>
            <pc:sldMk cId="817842926" sldId="264"/>
            <ac:inkMk id="561" creationId="{0F572665-A229-41E7-891E-B6B3BD129958}"/>
          </ac:inkMkLst>
        </pc:inkChg>
        <pc:inkChg chg="add mod">
          <ac:chgData name="Jack Rodoni" userId="dbd3554b1427f7cb" providerId="LiveId" clId="{C77918C9-75D6-43A8-B4D7-518D992EF85C}" dt="2022-02-16T23:36:33.092" v="1634"/>
          <ac:inkMkLst>
            <pc:docMk/>
            <pc:sldMk cId="817842926" sldId="264"/>
            <ac:inkMk id="563" creationId="{4893B12C-CD7E-42C0-A577-1D167361DCCE}"/>
          </ac:inkMkLst>
        </pc:inkChg>
        <pc:inkChg chg="add mod">
          <ac:chgData name="Jack Rodoni" userId="dbd3554b1427f7cb" providerId="LiveId" clId="{C77918C9-75D6-43A8-B4D7-518D992EF85C}" dt="2022-02-16T23:36:33.092" v="1634"/>
          <ac:inkMkLst>
            <pc:docMk/>
            <pc:sldMk cId="817842926" sldId="264"/>
            <ac:inkMk id="564" creationId="{FA70CB8C-908B-496E-9A79-B593143B303E}"/>
          </ac:inkMkLst>
        </pc:inkChg>
        <pc:inkChg chg="add mod">
          <ac:chgData name="Jack Rodoni" userId="dbd3554b1427f7cb" providerId="LiveId" clId="{C77918C9-75D6-43A8-B4D7-518D992EF85C}" dt="2022-02-16T23:36:37.764" v="1640"/>
          <ac:inkMkLst>
            <pc:docMk/>
            <pc:sldMk cId="817842926" sldId="264"/>
            <ac:inkMk id="566" creationId="{3AAAF784-58A4-48A2-994D-6AA8D502EBA5}"/>
          </ac:inkMkLst>
        </pc:inkChg>
        <pc:inkChg chg="add mod">
          <ac:chgData name="Jack Rodoni" userId="dbd3554b1427f7cb" providerId="LiveId" clId="{C77918C9-75D6-43A8-B4D7-518D992EF85C}" dt="2022-02-16T23:36:37.764" v="1640"/>
          <ac:inkMkLst>
            <pc:docMk/>
            <pc:sldMk cId="817842926" sldId="264"/>
            <ac:inkMk id="567" creationId="{E5568A04-2961-417C-B1D0-8A0C821AEC5D}"/>
          </ac:inkMkLst>
        </pc:inkChg>
        <pc:inkChg chg="add mod">
          <ac:chgData name="Jack Rodoni" userId="dbd3554b1427f7cb" providerId="LiveId" clId="{C77918C9-75D6-43A8-B4D7-518D992EF85C}" dt="2022-02-16T23:36:37.764" v="1640"/>
          <ac:inkMkLst>
            <pc:docMk/>
            <pc:sldMk cId="817842926" sldId="264"/>
            <ac:inkMk id="568" creationId="{5577F14A-9894-463D-A641-CD1E0656A528}"/>
          </ac:inkMkLst>
        </pc:inkChg>
        <pc:inkChg chg="add mod">
          <ac:chgData name="Jack Rodoni" userId="dbd3554b1427f7cb" providerId="LiveId" clId="{C77918C9-75D6-43A8-B4D7-518D992EF85C}" dt="2022-02-16T23:36:37.764" v="1640"/>
          <ac:inkMkLst>
            <pc:docMk/>
            <pc:sldMk cId="817842926" sldId="264"/>
            <ac:inkMk id="569" creationId="{EFF9627C-474C-45ED-A3E1-FC90DF9ECAC5}"/>
          </ac:inkMkLst>
        </pc:inkChg>
        <pc:inkChg chg="add mod">
          <ac:chgData name="Jack Rodoni" userId="dbd3554b1427f7cb" providerId="LiveId" clId="{C77918C9-75D6-43A8-B4D7-518D992EF85C}" dt="2022-02-16T23:36:37.764" v="1640"/>
          <ac:inkMkLst>
            <pc:docMk/>
            <pc:sldMk cId="817842926" sldId="264"/>
            <ac:inkMk id="570" creationId="{BF62BEB2-05F0-481D-8F3F-72D81D4EE7EF}"/>
          </ac:inkMkLst>
        </pc:inkChg>
        <pc:inkChg chg="add mod">
          <ac:chgData name="Jack Rodoni" userId="dbd3554b1427f7cb" providerId="LiveId" clId="{C77918C9-75D6-43A8-B4D7-518D992EF85C}" dt="2022-02-16T23:36:45.827" v="1643"/>
          <ac:inkMkLst>
            <pc:docMk/>
            <pc:sldMk cId="817842926" sldId="264"/>
            <ac:inkMk id="572" creationId="{D30E9B98-A4AD-434F-B703-5661CBDA659D}"/>
          </ac:inkMkLst>
        </pc:inkChg>
        <pc:inkChg chg="add mod">
          <ac:chgData name="Jack Rodoni" userId="dbd3554b1427f7cb" providerId="LiveId" clId="{C77918C9-75D6-43A8-B4D7-518D992EF85C}" dt="2022-02-16T23:36:45.827" v="1643"/>
          <ac:inkMkLst>
            <pc:docMk/>
            <pc:sldMk cId="817842926" sldId="264"/>
            <ac:inkMk id="573" creationId="{C5174AB9-1DEB-46E6-A99B-6AC61C6D6266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75" creationId="{F2C22BE4-8339-47A1-9B83-7F1E7F362B3B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76" creationId="{84754E14-50E6-4B73-8B2B-809F17980689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77" creationId="{F29456F9-8EC4-4156-BAF9-F744BCDA1DE2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78" creationId="{F4F3236C-0A3F-46AC-B40B-5D745DCF4C3B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79" creationId="{67054B3E-DE3A-4B81-B0D4-59C8973460FC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81" creationId="{FEEC22AB-5327-49DC-8EA2-DC62D7FDB451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82" creationId="{5BB2257A-1213-4BF3-AB27-627A405B8B38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83" creationId="{7D263319-AAA4-4667-A664-F270B1607F25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84" creationId="{767611FF-9CAB-4CBC-B3C7-81CA629C8E96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85" creationId="{1ADEB445-8F7C-46E3-954A-D04AB0248303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86" creationId="{1124F55A-9510-4D3D-AF3E-7AC959EAC1FD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87" creationId="{9E920E87-809A-4895-9CFB-9E1901802FE8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88" creationId="{AB8C357E-FF5A-461C-B6B1-10F846B001CB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89" creationId="{C473E3A9-4223-402A-8DBF-D488EEACB0E8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90" creationId="{0A61EABC-CFDD-4D9A-BF82-27068DE503F0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91" creationId="{50C45F6A-3EF9-4272-BC28-6256AAC517D0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92" creationId="{694E5643-D2DC-411A-8473-84A2FD023513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93" creationId="{05E3D06F-D71D-4357-9B45-A41E1F5980AB}"/>
          </ac:inkMkLst>
        </pc:inkChg>
        <pc:inkChg chg="add mod">
          <ac:chgData name="Jack Rodoni" userId="dbd3554b1427f7cb" providerId="LiveId" clId="{C77918C9-75D6-43A8-B4D7-518D992EF85C}" dt="2022-02-16T23:36:55.441" v="1664"/>
          <ac:inkMkLst>
            <pc:docMk/>
            <pc:sldMk cId="817842926" sldId="264"/>
            <ac:inkMk id="594" creationId="{E97B1519-DAB2-495E-BC3F-2EAE1F51AC5A}"/>
          </ac:inkMkLst>
        </pc:inkChg>
        <pc:inkChg chg="add mod">
          <ac:chgData name="Jack Rodoni" userId="dbd3554b1427f7cb" providerId="LiveId" clId="{C77918C9-75D6-43A8-B4D7-518D992EF85C}" dt="2022-02-16T23:37:09.313" v="1676"/>
          <ac:inkMkLst>
            <pc:docMk/>
            <pc:sldMk cId="817842926" sldId="264"/>
            <ac:inkMk id="596" creationId="{A16ABE73-6AE6-428A-A314-38468F56CCB3}"/>
          </ac:inkMkLst>
        </pc:inkChg>
        <pc:inkChg chg="add mod">
          <ac:chgData name="Jack Rodoni" userId="dbd3554b1427f7cb" providerId="LiveId" clId="{C77918C9-75D6-43A8-B4D7-518D992EF85C}" dt="2022-02-16T23:37:09.313" v="1676"/>
          <ac:inkMkLst>
            <pc:docMk/>
            <pc:sldMk cId="817842926" sldId="264"/>
            <ac:inkMk id="597" creationId="{6A70A4D1-188C-43B2-B1C8-3516F45791C3}"/>
          </ac:inkMkLst>
        </pc:inkChg>
        <pc:inkChg chg="add mod">
          <ac:chgData name="Jack Rodoni" userId="dbd3554b1427f7cb" providerId="LiveId" clId="{C77918C9-75D6-43A8-B4D7-518D992EF85C}" dt="2022-02-16T23:37:09.313" v="1676"/>
          <ac:inkMkLst>
            <pc:docMk/>
            <pc:sldMk cId="817842926" sldId="264"/>
            <ac:inkMk id="598" creationId="{3B37F3FD-30B1-4B85-BC43-092893B322A8}"/>
          </ac:inkMkLst>
        </pc:inkChg>
        <pc:inkChg chg="add mod">
          <ac:chgData name="Jack Rodoni" userId="dbd3554b1427f7cb" providerId="LiveId" clId="{C77918C9-75D6-43A8-B4D7-518D992EF85C}" dt="2022-02-16T23:37:09.313" v="1676"/>
          <ac:inkMkLst>
            <pc:docMk/>
            <pc:sldMk cId="817842926" sldId="264"/>
            <ac:inkMk id="599" creationId="{C4E1E28B-08BB-42FC-B4EC-DF7B8CF426FA}"/>
          </ac:inkMkLst>
        </pc:inkChg>
        <pc:inkChg chg="add mod">
          <ac:chgData name="Jack Rodoni" userId="dbd3554b1427f7cb" providerId="LiveId" clId="{C77918C9-75D6-43A8-B4D7-518D992EF85C}" dt="2022-02-16T23:37:09.313" v="1676"/>
          <ac:inkMkLst>
            <pc:docMk/>
            <pc:sldMk cId="817842926" sldId="264"/>
            <ac:inkMk id="600" creationId="{F48F640D-5F48-4FDA-9846-E4C3664F7F37}"/>
          </ac:inkMkLst>
        </pc:inkChg>
        <pc:inkChg chg="add mod">
          <ac:chgData name="Jack Rodoni" userId="dbd3554b1427f7cb" providerId="LiveId" clId="{C77918C9-75D6-43A8-B4D7-518D992EF85C}" dt="2022-02-16T23:37:09.313" v="1676"/>
          <ac:inkMkLst>
            <pc:docMk/>
            <pc:sldMk cId="817842926" sldId="264"/>
            <ac:inkMk id="601" creationId="{CDB72796-4143-4BE9-B962-178D3B2BEC4E}"/>
          </ac:inkMkLst>
        </pc:inkChg>
        <pc:inkChg chg="add mod">
          <ac:chgData name="Jack Rodoni" userId="dbd3554b1427f7cb" providerId="LiveId" clId="{C77918C9-75D6-43A8-B4D7-518D992EF85C}" dt="2022-02-16T23:37:09.313" v="1676"/>
          <ac:inkMkLst>
            <pc:docMk/>
            <pc:sldMk cId="817842926" sldId="264"/>
            <ac:inkMk id="602" creationId="{00DCFE80-0D37-4587-BC6D-4FA6C78AB86F}"/>
          </ac:inkMkLst>
        </pc:inkChg>
        <pc:inkChg chg="add mod">
          <ac:chgData name="Jack Rodoni" userId="dbd3554b1427f7cb" providerId="LiveId" clId="{C77918C9-75D6-43A8-B4D7-518D992EF85C}" dt="2022-02-16T23:37:09.313" v="1676"/>
          <ac:inkMkLst>
            <pc:docMk/>
            <pc:sldMk cId="817842926" sldId="264"/>
            <ac:inkMk id="603" creationId="{598C63B6-61E7-4EB8-8636-A62B4488EE5E}"/>
          </ac:inkMkLst>
        </pc:inkChg>
        <pc:inkChg chg="add mod">
          <ac:chgData name="Jack Rodoni" userId="dbd3554b1427f7cb" providerId="LiveId" clId="{C77918C9-75D6-43A8-B4D7-518D992EF85C}" dt="2022-02-16T23:37:09.313" v="1676"/>
          <ac:inkMkLst>
            <pc:docMk/>
            <pc:sldMk cId="817842926" sldId="264"/>
            <ac:inkMk id="605" creationId="{A53E871D-8F31-4445-B1B1-7A98DE12D1D3}"/>
          </ac:inkMkLst>
        </pc:inkChg>
        <pc:inkChg chg="add mod">
          <ac:chgData name="Jack Rodoni" userId="dbd3554b1427f7cb" providerId="LiveId" clId="{C77918C9-75D6-43A8-B4D7-518D992EF85C}" dt="2022-02-16T23:37:09.313" v="1676"/>
          <ac:inkMkLst>
            <pc:docMk/>
            <pc:sldMk cId="817842926" sldId="264"/>
            <ac:inkMk id="606" creationId="{9D69A69A-D59D-4D69-A465-3A3E74F26834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08" creationId="{6C017300-49E7-4FE0-8F81-3752998F5C91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09" creationId="{D41C8599-4580-4815-93A0-BB2F3F40C626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10" creationId="{FD8F8623-EFE6-476C-A841-2E0C8ED483C7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11" creationId="{ED9546A7-1C83-46A4-8D2A-F8AC7F5632C4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13" creationId="{D3076BD2-EC59-48FA-BD90-2E0F47137F00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14" creationId="{6C953C5A-7740-46D1-B38A-A4AE875AC9F7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15" creationId="{0AD8DA44-BCAD-4029-B464-88C5EAB7FF80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16" creationId="{0425D904-13DD-4B63-973B-BACD3263B66E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17" creationId="{90E3B6C6-FC6B-4376-BCE2-529DAF0873C8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18" creationId="{5D9DE682-A80E-4A36-BF78-CCBD177078A9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19" creationId="{2D4BFBA7-E20C-4A4B-9BAD-F7026C76BDDE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20" creationId="{663F525D-C404-4016-8AB9-4D592F819A95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21" creationId="{22B49506-5A93-4476-A011-62551DA8BB46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22" creationId="{CDCB0858-0FEC-41C7-A5B4-C1237C7BCB8B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23" creationId="{640D6F20-FDA0-4240-9C01-69447508C6C7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24" creationId="{34199899-FF41-4451-B06A-00E64C73ED40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25" creationId="{FA5C57A9-2897-44D1-9CF2-E33A17DA0567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26" creationId="{4BF55E6F-2FC2-4058-A0EE-C3AD82FEE3F7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27" creationId="{E0D7FB44-1008-4535-B80A-1C3680AB4691}"/>
          </ac:inkMkLst>
        </pc:inkChg>
        <pc:inkChg chg="add mod">
          <ac:chgData name="Jack Rodoni" userId="dbd3554b1427f7cb" providerId="LiveId" clId="{C77918C9-75D6-43A8-B4D7-518D992EF85C}" dt="2022-02-16T23:37:19.831" v="1698"/>
          <ac:inkMkLst>
            <pc:docMk/>
            <pc:sldMk cId="817842926" sldId="264"/>
            <ac:inkMk id="628" creationId="{9945E045-1DD8-446B-A0D2-630A873FA5C4}"/>
          </ac:inkMkLst>
        </pc:inkChg>
        <pc:inkChg chg="add mod">
          <ac:chgData name="Jack Rodoni" userId="dbd3554b1427f7cb" providerId="LiveId" clId="{C77918C9-75D6-43A8-B4D7-518D992EF85C}" dt="2022-02-16T23:37:24.766" v="1705"/>
          <ac:inkMkLst>
            <pc:docMk/>
            <pc:sldMk cId="817842926" sldId="264"/>
            <ac:inkMk id="630" creationId="{91FAA840-0AC8-41D0-BD8C-8F070D2A666E}"/>
          </ac:inkMkLst>
        </pc:inkChg>
        <pc:inkChg chg="add mod">
          <ac:chgData name="Jack Rodoni" userId="dbd3554b1427f7cb" providerId="LiveId" clId="{C77918C9-75D6-43A8-B4D7-518D992EF85C}" dt="2022-02-16T23:37:24.766" v="1705"/>
          <ac:inkMkLst>
            <pc:docMk/>
            <pc:sldMk cId="817842926" sldId="264"/>
            <ac:inkMk id="631" creationId="{A16FCAC5-3F2F-4DC3-8512-A88267A7BA61}"/>
          </ac:inkMkLst>
        </pc:inkChg>
        <pc:inkChg chg="add">
          <ac:chgData name="Jack Rodoni" userId="dbd3554b1427f7cb" providerId="LiveId" clId="{C77918C9-75D6-43A8-B4D7-518D992EF85C}" dt="2022-02-16T23:37:22.483" v="1701" actId="9405"/>
          <ac:inkMkLst>
            <pc:docMk/>
            <pc:sldMk cId="817842926" sldId="264"/>
            <ac:inkMk id="632" creationId="{20609B64-C62D-47B5-9ADA-81085B7031EF}"/>
          </ac:inkMkLst>
        </pc:inkChg>
        <pc:inkChg chg="add mod">
          <ac:chgData name="Jack Rodoni" userId="dbd3554b1427f7cb" providerId="LiveId" clId="{C77918C9-75D6-43A8-B4D7-518D992EF85C}" dt="2022-02-16T23:37:27.941" v="1710"/>
          <ac:inkMkLst>
            <pc:docMk/>
            <pc:sldMk cId="817842926" sldId="264"/>
            <ac:inkMk id="633" creationId="{59589092-3E18-47F3-8CD4-2262D27F533D}"/>
          </ac:inkMkLst>
        </pc:inkChg>
        <pc:inkChg chg="add mod">
          <ac:chgData name="Jack Rodoni" userId="dbd3554b1427f7cb" providerId="LiveId" clId="{C77918C9-75D6-43A8-B4D7-518D992EF85C}" dt="2022-02-16T23:37:27.941" v="1710"/>
          <ac:inkMkLst>
            <pc:docMk/>
            <pc:sldMk cId="817842926" sldId="264"/>
            <ac:inkMk id="634" creationId="{0F4BB0A3-88BD-427C-AEB2-B0DEDFD2D7A0}"/>
          </ac:inkMkLst>
        </pc:inkChg>
        <pc:inkChg chg="add mod">
          <ac:chgData name="Jack Rodoni" userId="dbd3554b1427f7cb" providerId="LiveId" clId="{C77918C9-75D6-43A8-B4D7-518D992EF85C}" dt="2022-02-16T23:37:27.941" v="1710"/>
          <ac:inkMkLst>
            <pc:docMk/>
            <pc:sldMk cId="817842926" sldId="264"/>
            <ac:inkMk id="635" creationId="{25FBECFC-BB93-46DC-8FBA-4CAAD63C7B4A}"/>
          </ac:inkMkLst>
        </pc:inkChg>
        <pc:inkChg chg="add mod">
          <ac:chgData name="Jack Rodoni" userId="dbd3554b1427f7cb" providerId="LiveId" clId="{C77918C9-75D6-43A8-B4D7-518D992EF85C}" dt="2022-02-16T23:37:27.941" v="1710"/>
          <ac:inkMkLst>
            <pc:docMk/>
            <pc:sldMk cId="817842926" sldId="264"/>
            <ac:inkMk id="638" creationId="{6219A836-3346-4789-B0F0-B94130E3AC63}"/>
          </ac:inkMkLst>
        </pc:inkChg>
        <pc:inkChg chg="add mod">
          <ac:chgData name="Jack Rodoni" userId="dbd3554b1427f7cb" providerId="LiveId" clId="{C77918C9-75D6-43A8-B4D7-518D992EF85C}" dt="2022-02-16T23:37:27.941" v="1710"/>
          <ac:inkMkLst>
            <pc:docMk/>
            <pc:sldMk cId="817842926" sldId="264"/>
            <ac:inkMk id="640" creationId="{C6692248-4F2E-4784-9CEA-1B2DE2771AF2}"/>
          </ac:inkMkLst>
        </pc:inkChg>
        <pc:inkChg chg="add mod">
          <ac:chgData name="Jack Rodoni" userId="dbd3554b1427f7cb" providerId="LiveId" clId="{C77918C9-75D6-43A8-B4D7-518D992EF85C}" dt="2022-02-16T23:37:27.941" v="1710"/>
          <ac:inkMkLst>
            <pc:docMk/>
            <pc:sldMk cId="817842926" sldId="264"/>
            <ac:inkMk id="641" creationId="{578C68F3-898F-4922-B842-803F9650A168}"/>
          </ac:inkMkLst>
        </pc:inkChg>
        <pc:inkChg chg="add mod">
          <ac:chgData name="Jack Rodoni" userId="dbd3554b1427f7cb" providerId="LiveId" clId="{C77918C9-75D6-43A8-B4D7-518D992EF85C}" dt="2022-02-16T23:37:38.516" v="1722"/>
          <ac:inkMkLst>
            <pc:docMk/>
            <pc:sldMk cId="817842926" sldId="264"/>
            <ac:inkMk id="643" creationId="{7D7AE7E9-6DB3-4B26-B66D-56A55A792011}"/>
          </ac:inkMkLst>
        </pc:inkChg>
        <pc:inkChg chg="add mod">
          <ac:chgData name="Jack Rodoni" userId="dbd3554b1427f7cb" providerId="LiveId" clId="{C77918C9-75D6-43A8-B4D7-518D992EF85C}" dt="2022-02-16T23:37:38.516" v="1722"/>
          <ac:inkMkLst>
            <pc:docMk/>
            <pc:sldMk cId="817842926" sldId="264"/>
            <ac:inkMk id="644" creationId="{50976396-C1D7-4419-B45A-1873CBA3E188}"/>
          </ac:inkMkLst>
        </pc:inkChg>
        <pc:inkChg chg="add mod">
          <ac:chgData name="Jack Rodoni" userId="dbd3554b1427f7cb" providerId="LiveId" clId="{C77918C9-75D6-43A8-B4D7-518D992EF85C}" dt="2022-02-16T23:37:38.516" v="1722"/>
          <ac:inkMkLst>
            <pc:docMk/>
            <pc:sldMk cId="817842926" sldId="264"/>
            <ac:inkMk id="645" creationId="{E1FCFE5F-E184-4B9A-BA8A-9FF0E9708178}"/>
          </ac:inkMkLst>
        </pc:inkChg>
        <pc:inkChg chg="add mod">
          <ac:chgData name="Jack Rodoni" userId="dbd3554b1427f7cb" providerId="LiveId" clId="{C77918C9-75D6-43A8-B4D7-518D992EF85C}" dt="2022-02-16T23:37:38.516" v="1722"/>
          <ac:inkMkLst>
            <pc:docMk/>
            <pc:sldMk cId="817842926" sldId="264"/>
            <ac:inkMk id="646" creationId="{87804070-A43A-4A5D-B218-3DDA5FF31413}"/>
          </ac:inkMkLst>
        </pc:inkChg>
        <pc:inkChg chg="add mod">
          <ac:chgData name="Jack Rodoni" userId="dbd3554b1427f7cb" providerId="LiveId" clId="{C77918C9-75D6-43A8-B4D7-518D992EF85C}" dt="2022-02-16T23:37:38.516" v="1722"/>
          <ac:inkMkLst>
            <pc:docMk/>
            <pc:sldMk cId="817842926" sldId="264"/>
            <ac:inkMk id="647" creationId="{2B9EC0BF-9750-4F1E-818A-6488DAA8D751}"/>
          </ac:inkMkLst>
        </pc:inkChg>
        <pc:inkChg chg="add del mod">
          <ac:chgData name="Jack Rodoni" userId="dbd3554b1427f7cb" providerId="LiveId" clId="{C77918C9-75D6-43A8-B4D7-518D992EF85C}" dt="2022-02-16T23:37:38.515" v="1720"/>
          <ac:inkMkLst>
            <pc:docMk/>
            <pc:sldMk cId="817842926" sldId="264"/>
            <ac:inkMk id="648" creationId="{9FF7BBD7-8A8F-49E7-B990-21EDC20602BB}"/>
          </ac:inkMkLst>
        </pc:inkChg>
        <pc:inkChg chg="add del mod">
          <ac:chgData name="Jack Rodoni" userId="dbd3554b1427f7cb" providerId="LiveId" clId="{C77918C9-75D6-43A8-B4D7-518D992EF85C}" dt="2022-02-16T23:37:38.516" v="1721"/>
          <ac:inkMkLst>
            <pc:docMk/>
            <pc:sldMk cId="817842926" sldId="264"/>
            <ac:inkMk id="649" creationId="{98AA5B05-8C98-4E9F-9D55-DEEF6CD0A2A5}"/>
          </ac:inkMkLst>
        </pc:inkChg>
        <pc:inkChg chg="add del mod">
          <ac:chgData name="Jack Rodoni" userId="dbd3554b1427f7cb" providerId="LiveId" clId="{C77918C9-75D6-43A8-B4D7-518D992EF85C}" dt="2022-02-16T23:37:38.516" v="1722"/>
          <ac:inkMkLst>
            <pc:docMk/>
            <pc:sldMk cId="817842926" sldId="264"/>
            <ac:inkMk id="650" creationId="{C4202BEA-3603-40B4-AD44-8EAF000CE4F3}"/>
          </ac:inkMkLst>
        </pc:inkChg>
        <pc:inkChg chg="add mod">
          <ac:chgData name="Jack Rodoni" userId="dbd3554b1427f7cb" providerId="LiveId" clId="{C77918C9-75D6-43A8-B4D7-518D992EF85C}" dt="2022-02-16T23:37:45.149" v="1732"/>
          <ac:inkMkLst>
            <pc:docMk/>
            <pc:sldMk cId="817842926" sldId="264"/>
            <ac:inkMk id="652" creationId="{6A7CCD85-C6DB-4EDA-A25A-794361F28573}"/>
          </ac:inkMkLst>
        </pc:inkChg>
        <pc:inkChg chg="add mod">
          <ac:chgData name="Jack Rodoni" userId="dbd3554b1427f7cb" providerId="LiveId" clId="{C77918C9-75D6-43A8-B4D7-518D992EF85C}" dt="2022-02-16T23:37:45.149" v="1732"/>
          <ac:inkMkLst>
            <pc:docMk/>
            <pc:sldMk cId="817842926" sldId="264"/>
            <ac:inkMk id="653" creationId="{A7589C60-A54A-458F-AF87-5AE29C3C26F9}"/>
          </ac:inkMkLst>
        </pc:inkChg>
        <pc:inkChg chg="add mod">
          <ac:chgData name="Jack Rodoni" userId="dbd3554b1427f7cb" providerId="LiveId" clId="{C77918C9-75D6-43A8-B4D7-518D992EF85C}" dt="2022-02-16T23:37:45.149" v="1732"/>
          <ac:inkMkLst>
            <pc:docMk/>
            <pc:sldMk cId="817842926" sldId="264"/>
            <ac:inkMk id="654" creationId="{23D5335D-2907-42E0-815E-F2F45B261BC2}"/>
          </ac:inkMkLst>
        </pc:inkChg>
        <pc:inkChg chg="add mod">
          <ac:chgData name="Jack Rodoni" userId="dbd3554b1427f7cb" providerId="LiveId" clId="{C77918C9-75D6-43A8-B4D7-518D992EF85C}" dt="2022-02-16T23:37:45.149" v="1732"/>
          <ac:inkMkLst>
            <pc:docMk/>
            <pc:sldMk cId="817842926" sldId="264"/>
            <ac:inkMk id="655" creationId="{9F56B115-6C20-4D9C-8A8B-29A7F9BC617A}"/>
          </ac:inkMkLst>
        </pc:inkChg>
        <pc:inkChg chg="add mod">
          <ac:chgData name="Jack Rodoni" userId="dbd3554b1427f7cb" providerId="LiveId" clId="{C77918C9-75D6-43A8-B4D7-518D992EF85C}" dt="2022-02-16T23:37:45.149" v="1732"/>
          <ac:inkMkLst>
            <pc:docMk/>
            <pc:sldMk cId="817842926" sldId="264"/>
            <ac:inkMk id="656" creationId="{21E18D07-8F32-4101-8194-DBC41C5B4098}"/>
          </ac:inkMkLst>
        </pc:inkChg>
        <pc:inkChg chg="add mod">
          <ac:chgData name="Jack Rodoni" userId="dbd3554b1427f7cb" providerId="LiveId" clId="{C77918C9-75D6-43A8-B4D7-518D992EF85C}" dt="2022-02-16T23:37:45.149" v="1732"/>
          <ac:inkMkLst>
            <pc:docMk/>
            <pc:sldMk cId="817842926" sldId="264"/>
            <ac:inkMk id="657" creationId="{9909D2D3-B05B-4000-BD28-86F522A75BD8}"/>
          </ac:inkMkLst>
        </pc:inkChg>
        <pc:inkChg chg="add mod">
          <ac:chgData name="Jack Rodoni" userId="dbd3554b1427f7cb" providerId="LiveId" clId="{C77918C9-75D6-43A8-B4D7-518D992EF85C}" dt="2022-02-16T23:37:45.149" v="1732"/>
          <ac:inkMkLst>
            <pc:docMk/>
            <pc:sldMk cId="817842926" sldId="264"/>
            <ac:inkMk id="658" creationId="{FBD94AE6-4092-4E88-BB82-BBBA0179C83C}"/>
          </ac:inkMkLst>
        </pc:inkChg>
        <pc:inkChg chg="add mod">
          <ac:chgData name="Jack Rodoni" userId="dbd3554b1427f7cb" providerId="LiveId" clId="{C77918C9-75D6-43A8-B4D7-518D992EF85C}" dt="2022-02-16T23:37:45.149" v="1732"/>
          <ac:inkMkLst>
            <pc:docMk/>
            <pc:sldMk cId="817842926" sldId="264"/>
            <ac:inkMk id="659" creationId="{1E812F8A-3653-4F2C-8274-00CBE482B42C}"/>
          </ac:inkMkLst>
        </pc:inkChg>
        <pc:inkChg chg="add mod">
          <ac:chgData name="Jack Rodoni" userId="dbd3554b1427f7cb" providerId="LiveId" clId="{C77918C9-75D6-43A8-B4D7-518D992EF85C}" dt="2022-02-16T23:37:45.149" v="1732"/>
          <ac:inkMkLst>
            <pc:docMk/>
            <pc:sldMk cId="817842926" sldId="264"/>
            <ac:inkMk id="660" creationId="{8297D124-F9E1-487F-BC73-FED272C97E78}"/>
          </ac:inkMkLst>
        </pc:inkChg>
        <pc:inkChg chg="add mod">
          <ac:chgData name="Jack Rodoni" userId="dbd3554b1427f7cb" providerId="LiveId" clId="{C77918C9-75D6-43A8-B4D7-518D992EF85C}" dt="2022-02-16T23:37:47.730" v="1735"/>
          <ac:inkMkLst>
            <pc:docMk/>
            <pc:sldMk cId="817842926" sldId="264"/>
            <ac:inkMk id="662" creationId="{AE7CCBB0-8F4A-4BA5-91F9-C1299943ACAD}"/>
          </ac:inkMkLst>
        </pc:inkChg>
        <pc:inkChg chg="add mod">
          <ac:chgData name="Jack Rodoni" userId="dbd3554b1427f7cb" providerId="LiveId" clId="{C77918C9-75D6-43A8-B4D7-518D992EF85C}" dt="2022-02-16T23:37:47.730" v="1735"/>
          <ac:inkMkLst>
            <pc:docMk/>
            <pc:sldMk cId="817842926" sldId="264"/>
            <ac:inkMk id="663" creationId="{32A65F32-9358-48A4-BA47-6E427CD542B5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65" creationId="{AB6929DC-7D0B-4EBE-BD51-D97B46075DFC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66" creationId="{D00EF88F-815F-404C-A258-08F13D589E1E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68" creationId="{6887BDB7-1B5B-48BD-BFA3-05E3EA03D3DB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69" creationId="{278055CD-8ED6-4DA7-904C-E62AAF14CBD7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71" creationId="{A56FAD96-64DF-46BA-8DF9-3E59DFB3B1FB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72" creationId="{C98EA2B2-75D0-4919-810D-150D25C8BDCE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73" creationId="{F14E8F97-D854-4588-96F1-B5F89D188FE4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75" creationId="{FCF657A9-45AC-4E82-9468-130C4676190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76" creationId="{D56171DC-AA56-418D-9B84-0CDA5DFE2F6C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77" creationId="{916E6343-718E-41A8-9371-B1D2BACFB080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78" creationId="{FF6150E5-53F1-45DB-95CE-6AA6B48D5275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79" creationId="{706A885A-7EEB-45D1-AFC5-B0CAD0FBB29D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82" creationId="{62F09AF7-B34E-4028-936C-966DB1A3D2DA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83" creationId="{DE577860-D2F1-48E1-85BE-BFD3654B0208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84" creationId="{59021579-BB00-4883-94F7-59C23908F5E2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86" creationId="{A629E1D8-3287-4415-A1D2-143C168E0FFF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87" creationId="{D953DEEA-339F-488A-95BC-11CB94750037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88" creationId="{9E44A0D9-EADF-49EF-9ED3-B597914DBCF3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89" creationId="{0BBB4AF7-CE88-41E8-B998-2F8431D55FED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90" creationId="{1A011E04-8965-4792-9BD7-83641ABB35FD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91" creationId="{B9A97F35-B496-48AB-A03F-8CCDFB5B7E8F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92" creationId="{790F174E-5371-4E1E-82B7-2D850F470BC1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93" creationId="{971DE1E9-87BA-47DD-A4F3-467CC31CA64E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94" creationId="{7ABA104B-E26C-4D4B-8E43-FA08BC2F5E4A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95" creationId="{296E615C-4AD4-496C-BE39-BF895CA724C4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97" creationId="{FFE1FE32-A8A4-4DF8-B7CC-B2419B0F6752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98" creationId="{D8E05AE8-44A8-472E-8DD4-BE6B9FAB6B63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699" creationId="{57CB6450-BFEF-4C7D-9186-EAFBD8DD3197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00" creationId="{4FF3B4E8-3182-48C7-8870-033BE3C77957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02" creationId="{77C1BED4-02F3-4E18-8E88-B3382D5411C5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04" creationId="{F2B97DDF-4280-4132-BA6E-5730AC1A1ADF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05" creationId="{21FC5A6B-B630-4996-B8D1-E049A6E061C0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06" creationId="{78289614-912B-451E-87A4-66BE4AB85FE6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07" creationId="{463CF6CE-2A68-460F-813E-07150838E606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08" creationId="{59BFA1EE-6333-4A1B-9ADA-A0E9F693EC0B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09" creationId="{6C86A05B-BB6E-457C-A188-7C5453665842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10" creationId="{1371EA2D-712E-48ED-A458-5214EA3BF0BC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11" creationId="{F394867D-3769-44D2-880D-A8B32EDA0F7C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12" creationId="{0D085C7E-F2C6-4E72-B211-82180582BB68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13" creationId="{F3619A68-EBAB-404C-96A9-A4BC31B290C7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14" creationId="{35F09CD2-25FC-4E99-8549-4011AB37CE25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15" creationId="{96CD180D-260D-4677-9357-ACDA53331891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16" creationId="{2660019E-433F-4359-8864-283B079B971A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17" creationId="{FC5C865B-24D3-4BFE-876C-636FAFB22AFD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18" creationId="{7103A55A-DC45-4DB0-96A4-B4ED4542AC5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19" creationId="{BBE90D5A-2570-44F1-AEE2-712EC0694D35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20" creationId="{F1453E92-3D51-438D-9F55-D2FFFA946754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21" creationId="{3245CC2F-62CA-445B-824A-A99C70074E64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23" creationId="{D938EC35-FF3C-4B3A-A754-BB00FF8E399E}"/>
          </ac:inkMkLst>
        </pc:inkChg>
        <pc:inkChg chg="add del mod">
          <ac:chgData name="Jack Rodoni" userId="dbd3554b1427f7cb" providerId="LiveId" clId="{C77918C9-75D6-43A8-B4D7-518D992EF85C}" dt="2022-02-16T23:38:46.688" v="1798"/>
          <ac:inkMkLst>
            <pc:docMk/>
            <pc:sldMk cId="817842926" sldId="264"/>
            <ac:inkMk id="725" creationId="{271C85B2-67A2-45BC-AB1E-356AAF0C5103}"/>
          </ac:inkMkLst>
        </pc:inkChg>
        <pc:inkChg chg="add del mod">
          <ac:chgData name="Jack Rodoni" userId="dbd3554b1427f7cb" providerId="LiveId" clId="{C77918C9-75D6-43A8-B4D7-518D992EF85C}" dt="2022-02-16T23:38:46.688" v="1799"/>
          <ac:inkMkLst>
            <pc:docMk/>
            <pc:sldMk cId="817842926" sldId="264"/>
            <ac:inkMk id="726" creationId="{F511D8B2-E8F3-4AA0-B752-EC3CA1E02EAA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28" creationId="{EB55EBE1-E0FE-4D7C-A9F0-2C916E735B2B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29" creationId="{18FD49DA-85F2-4320-BDFA-6EA3B05A4DE3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30" creationId="{09E1E66E-B579-43EE-89E8-445D1261625A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31" creationId="{36F716FD-92B2-4759-A9A2-D91D1487D06D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34" creationId="{9D112B4A-A891-4362-8C02-5261F18A1FB2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35" creationId="{E4963389-9D2B-4B07-840D-9111730046D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36" creationId="{7B39622D-7A36-48D8-A14F-D7C6EF058D00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37" creationId="{40D4D271-37E1-4B19-9B8A-D94B731C972A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38" creationId="{FEF78143-6C79-4CFF-80A5-2FCA87E1818B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39" creationId="{128E04C5-C66D-4066-BE53-4B76BBF14A3D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40" creationId="{5A4FF6C1-AEF1-4527-8EBB-57C67E045CD4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42" creationId="{F0F94BAC-7354-4A98-92A5-E1FCAAC2BE86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43" creationId="{CDD5B7A5-7528-46BC-8BE0-D9A81DA00BD2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44" creationId="{70DC9026-761D-43BB-B108-524232CA6B70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45" creationId="{0F909675-C646-4BF1-B4E6-FEAE65723486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46" creationId="{6817573F-6B1E-4231-9D0F-011A751FAF94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47" creationId="{0B120D7A-C032-435A-BE56-871B4A63F261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48" creationId="{33B20482-2450-46E2-8C76-76D059D0C9C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50" creationId="{F50A34A2-ECD0-4C45-ACB2-A560302245D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51" creationId="{42AE7BCA-748F-4B62-93B9-FD9E14D123BF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52" creationId="{A24A2B93-D1F7-43D6-B5F2-E3A1B7BA6BD5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53" creationId="{FE5D0C15-703C-40E0-B9F3-095C840A692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54" creationId="{409E728D-8440-47F0-B33A-50EBC3EBF5A2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55" creationId="{62133FC6-57CB-488F-9DC2-8FBB14C5A616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56" creationId="{4E83BFBA-B742-496F-86D8-B36B730C0095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57" creationId="{9537B4A9-1411-43AC-9787-CEB86232A1CB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59" creationId="{42193F1B-4B2F-4233-BDBE-713E27E8451D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60" creationId="{485A78D7-9836-4286-8B0B-9F8942274254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62" creationId="{37D83A0E-B118-4DAC-BECC-7747004F1D6C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63" creationId="{2CA2943F-7193-4618-9DCB-26196740F533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64" creationId="{B7DA72A7-9146-4B05-93C2-5773D83ED466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65" creationId="{644536F9-EB1B-45D2-BBFB-2E386516A48C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66" creationId="{7B261830-3E82-4D07-83A9-23EC89CDF98E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67" creationId="{24477C2C-FEC4-40AF-A4F2-4508330FF92B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68" creationId="{F2FE913C-25CD-4075-9F43-1C0B56171017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69" creationId="{BC624586-BFC0-4B95-89B2-CF23E5399338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70" creationId="{42F87C58-F145-4894-806C-6D39613F5211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71" creationId="{2A0788FD-57C2-4E24-B7C3-A499A69697B0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73" creationId="{225C6BD1-87A4-4556-8A5E-833D06F6D9F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74" creationId="{2736E192-1CBC-4DDC-B799-A7B064224572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75" creationId="{50D86EC2-9A50-41B9-B48A-EAAB1C26DA24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77" creationId="{2D9B796B-AF0F-4D90-AB07-97188BA965E9}"/>
          </ac:inkMkLst>
        </pc:inkChg>
        <pc:inkChg chg="add mod">
          <ac:chgData name="Jack Rodoni" userId="dbd3554b1427f7cb" providerId="LiveId" clId="{C77918C9-75D6-43A8-B4D7-518D992EF85C}" dt="2022-02-16T23:39:38.428" v="1878"/>
          <ac:inkMkLst>
            <pc:docMk/>
            <pc:sldMk cId="817842926" sldId="264"/>
            <ac:inkMk id="779" creationId="{DD88BE73-FF23-4732-9279-E10B66072E23}"/>
          </ac:inkMkLst>
        </pc:inkChg>
        <pc:inkChg chg="add del mod">
          <ac:chgData name="Jack Rodoni" userId="dbd3554b1427f7cb" providerId="LiveId" clId="{C77918C9-75D6-43A8-B4D7-518D992EF85C}" dt="2022-02-16T23:39:38.426" v="1869"/>
          <ac:inkMkLst>
            <pc:docMk/>
            <pc:sldMk cId="817842926" sldId="264"/>
            <ac:inkMk id="780" creationId="{95229D3F-F227-429C-B5BF-A9317711CFB4}"/>
          </ac:inkMkLst>
        </pc:inkChg>
        <pc:inkChg chg="add del mod">
          <ac:chgData name="Jack Rodoni" userId="dbd3554b1427f7cb" providerId="LiveId" clId="{C77918C9-75D6-43A8-B4D7-518D992EF85C}" dt="2022-02-16T23:39:38.427" v="1873"/>
          <ac:inkMkLst>
            <pc:docMk/>
            <pc:sldMk cId="817842926" sldId="264"/>
            <ac:inkMk id="781" creationId="{56B13102-66A8-4A89-A615-1FB18419A0DB}"/>
          </ac:inkMkLst>
        </pc:inkChg>
        <pc:inkChg chg="add del mod">
          <ac:chgData name="Jack Rodoni" userId="dbd3554b1427f7cb" providerId="LiveId" clId="{C77918C9-75D6-43A8-B4D7-518D992EF85C}" dt="2022-02-16T23:39:38.428" v="1878"/>
          <ac:inkMkLst>
            <pc:docMk/>
            <pc:sldMk cId="817842926" sldId="264"/>
            <ac:inkMk id="782" creationId="{764BB0A0-1FBC-4B97-AAEB-29730F26A7A8}"/>
          </ac:inkMkLst>
        </pc:inkChg>
        <pc:inkChg chg="add del mod">
          <ac:chgData name="Jack Rodoni" userId="dbd3554b1427f7cb" providerId="LiveId" clId="{C77918C9-75D6-43A8-B4D7-518D992EF85C}" dt="2022-02-16T23:39:38.427" v="1871"/>
          <ac:inkMkLst>
            <pc:docMk/>
            <pc:sldMk cId="817842926" sldId="264"/>
            <ac:inkMk id="783" creationId="{886C180E-0DB3-4333-92DB-8577769A0617}"/>
          </ac:inkMkLst>
        </pc:inkChg>
        <pc:inkChg chg="add del mod">
          <ac:chgData name="Jack Rodoni" userId="dbd3554b1427f7cb" providerId="LiveId" clId="{C77918C9-75D6-43A8-B4D7-518D992EF85C}" dt="2022-02-16T23:39:38.428" v="1875"/>
          <ac:inkMkLst>
            <pc:docMk/>
            <pc:sldMk cId="817842926" sldId="264"/>
            <ac:inkMk id="784" creationId="{08C0620D-C2DD-427F-8610-266BC6371E75}"/>
          </ac:inkMkLst>
        </pc:inkChg>
        <pc:inkChg chg="add del mod">
          <ac:chgData name="Jack Rodoni" userId="dbd3554b1427f7cb" providerId="LiveId" clId="{C77918C9-75D6-43A8-B4D7-518D992EF85C}" dt="2022-02-16T23:39:38.427" v="1870"/>
          <ac:inkMkLst>
            <pc:docMk/>
            <pc:sldMk cId="817842926" sldId="264"/>
            <ac:inkMk id="785" creationId="{B658E77E-40EA-4EA9-973B-7E26EAC87164}"/>
          </ac:inkMkLst>
        </pc:inkChg>
        <pc:inkChg chg="add del mod">
          <ac:chgData name="Jack Rodoni" userId="dbd3554b1427f7cb" providerId="LiveId" clId="{C77918C9-75D6-43A8-B4D7-518D992EF85C}" dt="2022-02-16T23:39:38.428" v="1877"/>
          <ac:inkMkLst>
            <pc:docMk/>
            <pc:sldMk cId="817842926" sldId="264"/>
            <ac:inkMk id="786" creationId="{55703AEF-0D34-4458-9F84-47E3B6E78FF4}"/>
          </ac:inkMkLst>
        </pc:inkChg>
        <pc:inkChg chg="add del mod">
          <ac:chgData name="Jack Rodoni" userId="dbd3554b1427f7cb" providerId="LiveId" clId="{C77918C9-75D6-43A8-B4D7-518D992EF85C}" dt="2022-02-16T23:39:38.428" v="1876"/>
          <ac:inkMkLst>
            <pc:docMk/>
            <pc:sldMk cId="817842926" sldId="264"/>
            <ac:inkMk id="787" creationId="{B1C3843B-1917-442E-B489-CC5238AA514D}"/>
          </ac:inkMkLst>
        </pc:inkChg>
        <pc:inkChg chg="add del mod">
          <ac:chgData name="Jack Rodoni" userId="dbd3554b1427f7cb" providerId="LiveId" clId="{C77918C9-75D6-43A8-B4D7-518D992EF85C}" dt="2022-02-16T23:39:38.426" v="1868"/>
          <ac:inkMkLst>
            <pc:docMk/>
            <pc:sldMk cId="817842926" sldId="264"/>
            <ac:inkMk id="788" creationId="{BADA10F7-4FA2-4190-A792-96597317E0A7}"/>
          </ac:inkMkLst>
        </pc:inkChg>
        <pc:inkChg chg="add del mod">
          <ac:chgData name="Jack Rodoni" userId="dbd3554b1427f7cb" providerId="LiveId" clId="{C77918C9-75D6-43A8-B4D7-518D992EF85C}" dt="2022-02-16T23:39:38.427" v="1872"/>
          <ac:inkMkLst>
            <pc:docMk/>
            <pc:sldMk cId="817842926" sldId="264"/>
            <ac:inkMk id="789" creationId="{0BD8BDC2-0071-4C63-B63D-C29C8A0BE1BF}"/>
          </ac:inkMkLst>
        </pc:inkChg>
        <pc:inkChg chg="add del mod">
          <ac:chgData name="Jack Rodoni" userId="dbd3554b1427f7cb" providerId="LiveId" clId="{C77918C9-75D6-43A8-B4D7-518D992EF85C}" dt="2022-02-16T23:39:38.425" v="1866"/>
          <ac:inkMkLst>
            <pc:docMk/>
            <pc:sldMk cId="817842926" sldId="264"/>
            <ac:inkMk id="790" creationId="{72E37BB0-CD0B-4579-9498-5F9DB4D3E77A}"/>
          </ac:inkMkLst>
        </pc:inkChg>
        <pc:inkChg chg="add del mod">
          <ac:chgData name="Jack Rodoni" userId="dbd3554b1427f7cb" providerId="LiveId" clId="{C77918C9-75D6-43A8-B4D7-518D992EF85C}" dt="2022-02-16T23:39:38.427" v="1874"/>
          <ac:inkMkLst>
            <pc:docMk/>
            <pc:sldMk cId="817842926" sldId="264"/>
            <ac:inkMk id="793" creationId="{CEB1221B-9D36-487C-9E77-948FE9BA9F87}"/>
          </ac:inkMkLst>
        </pc:inkChg>
        <pc:inkChg chg="add del mod">
          <ac:chgData name="Jack Rodoni" userId="dbd3554b1427f7cb" providerId="LiveId" clId="{C77918C9-75D6-43A8-B4D7-518D992EF85C}" dt="2022-02-16T23:39:38.426" v="1867"/>
          <ac:inkMkLst>
            <pc:docMk/>
            <pc:sldMk cId="817842926" sldId="264"/>
            <ac:inkMk id="794" creationId="{18D022BA-95BF-4CBA-BE9E-1AD33B7E90D5}"/>
          </ac:inkMkLst>
        </pc:inkChg>
        <pc:inkChg chg="add">
          <ac:chgData name="Jack Rodoni" userId="dbd3554b1427f7cb" providerId="LiveId" clId="{C77918C9-75D6-43A8-B4D7-518D992EF85C}" dt="2022-02-16T23:39:40.851" v="1879" actId="9405"/>
          <ac:inkMkLst>
            <pc:docMk/>
            <pc:sldMk cId="817842926" sldId="264"/>
            <ac:inkMk id="796" creationId="{7D07A3EA-38B1-49AA-83B1-48550E9B79F6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97" creationId="{DDE5F596-CDD7-435F-AE07-E95E98FC5215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98" creationId="{6A4AD619-0568-4A07-8AE5-A2B9AE55D065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799" creationId="{E948C310-2013-4E57-8199-426D40EF8044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00" creationId="{917774E4-0DCD-42CD-89EF-A9CB36B2BB8A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02" creationId="{29D85E65-5F71-42B9-A1A1-3D80610D2B3B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03" creationId="{F35B6455-166F-408D-BAF6-F03C6543D333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04" creationId="{6B8D5F99-43FA-408B-8CBA-941640DB44BC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05" creationId="{89B5A4E7-8489-45C7-A47B-EF54660FDF2D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06" creationId="{367B06C0-AD94-4C32-8297-F15E06D2034E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07" creationId="{F26EEC42-92A8-4519-BA5E-1EC0B910B89E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08" creationId="{708F4DC2-4848-4867-A845-213884580F48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09" creationId="{A0736ED3-BCE5-4D9C-8E3D-5FAF27EE634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10" creationId="{3BBA28E1-79AA-461F-88BB-99057D1D0363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12" creationId="{8E511D7C-4C40-478F-8230-37FFE3BF0EE1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13" creationId="{00A122E5-7BA6-4D53-ACE7-479BAA96546D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14" creationId="{4FA27F86-4BA7-4E88-893D-D60C983AF625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15" creationId="{BD13FD64-38BC-4B86-92A3-8AAB80E9AD3B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16" creationId="{55456B26-491F-427B-8B67-CADFE633CD1D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17" creationId="{2CA69F50-76E5-44F2-B145-00F8634A268B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18" creationId="{004AA497-38FC-4551-8235-FBA8BE6DFA0E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19" creationId="{D3F0AB31-A4A6-4A55-997B-CB61495EAE11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21" creationId="{B6EE574C-FDB9-4BB9-A7F0-D0BDC25938E7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22" creationId="{DCD08CD3-6F3E-405C-BD2B-A52FA10C5D1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23" creationId="{DA7B669B-A597-4315-BD19-9532115DBC44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24" creationId="{76A97476-02EB-4571-8444-234719BA6B34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26" creationId="{1B646E71-D5C7-4EAE-B8E7-51412AE87CB4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27" creationId="{27491E4D-D8BA-4AE5-97A9-7C14583B9F3F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28" creationId="{1DB632F5-2BB8-4E1E-B992-ABC66CB35822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29" creationId="{A955C921-7895-4D19-9261-754F8305A9D0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30" creationId="{558BACBF-B626-4053-A3D7-D2E018E7531F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31" creationId="{B6886E9F-3F79-4C21-8B11-8140F620DF23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34" creationId="{C3F4AD75-AA6E-41FA-B036-60EED40B1E7D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35" creationId="{3D77459E-7EB5-46C9-8C45-C6F140ADA477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36" creationId="{16C682B3-B9D1-4560-9F78-0F68660F7293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37" creationId="{5CB3ED47-BFBB-4383-A8FA-DDC2854FDCDB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38" creationId="{A71C3331-7DD5-41BB-A9B1-ECC30EC83EE2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39" creationId="{5138E261-94A4-4827-9600-BF69552DE8A7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40" creationId="{2D9B7A58-9A5A-4D7F-937C-89472CE566F5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41" creationId="{E4A00FD2-B54A-4FDA-A958-011DEF42D91F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42" creationId="{8C4A33AA-FB37-4FE4-A428-432BCFC2F5F4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43" creationId="{396F7414-08FE-4D49-84B7-E2B94F9245E6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44" creationId="{EE62047D-2899-4AD7-A313-87891ED045CF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46" creationId="{EC133619-A8F6-4687-9865-670C3EF0D03F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47" creationId="{D63924A6-291B-447E-ADC3-C25825ED1FD4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48" creationId="{9E1478C3-4A25-4EEB-A38E-41240D759EEC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49" creationId="{E78AF411-0077-4245-BA86-8365FD83A8AD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50" creationId="{ED05BAE2-8DF4-416E-BD86-A698CCE392A9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51" creationId="{64EC14ED-454E-4C4B-9568-70ACC1234D3C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52" creationId="{F54F8118-2980-4499-B06E-D56E2E365CA8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53" creationId="{52144468-DF70-4A91-83CF-1C896E31293C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54" creationId="{98876F8B-C1F2-4BC3-9D94-849FA3C4F492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55" creationId="{01E87710-C781-41F4-AD18-72A3EA84DC44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56" creationId="{2256BE3A-5B34-40FD-93F8-C15EB4BF0AA9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57" creationId="{79F7466A-93B9-48F6-8A64-8D14C2D57CAA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59" creationId="{15FD8351-6070-4162-9374-CDFED41CD417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60" creationId="{F140973D-BF74-4802-A033-469CE4221C86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61" creationId="{708BDBB4-412A-4188-8556-4A1AA1A381EC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62" creationId="{46DCF9A3-736D-4A6D-8AD5-C914D8D8472D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63" creationId="{650217F2-31B9-471F-928C-E130F9B8DF96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64" creationId="{2DED25A1-F45C-494F-BCAB-2B6D3654CC61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65" creationId="{C895CA58-62BB-4909-A0B8-2D39644478A7}"/>
          </ac:inkMkLst>
        </pc:inkChg>
        <pc:inkChg chg="add mod">
          <ac:chgData name="Jack Rodoni" userId="dbd3554b1427f7cb" providerId="LiveId" clId="{C77918C9-75D6-43A8-B4D7-518D992EF85C}" dt="2022-02-16T23:40:49.776" v="1949"/>
          <ac:inkMkLst>
            <pc:docMk/>
            <pc:sldMk cId="817842926" sldId="264"/>
            <ac:inkMk id="866" creationId="{1E540A41-6A9D-4D9E-A683-E1326EE2232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68" creationId="{0C2F49ED-DD54-4A2C-AF8C-803A3A455F1E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70" creationId="{683B198E-EF77-467F-818F-BEF6672EBD8A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71" creationId="{A4FFAA61-BBA5-40A5-AF0D-0728D2BC8D2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72" creationId="{AC7E0C6E-795F-4168-94C5-4798D4E0D721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73" creationId="{A8CD50BE-8EFE-420F-BFA6-FEB0157B0720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74" creationId="{29825432-DCA7-4752-A303-2F94775AA185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75" creationId="{FD11122A-FF69-4631-9572-F5DE357C067C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76" creationId="{7C6A4EEF-E5A8-4030-9728-5B52EC05B54E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77" creationId="{1BBBE669-9DD5-4990-AEA8-882027D6B7B4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78" creationId="{454B2B81-AD53-45BA-8674-39C833741BDA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79" creationId="{1A1B2319-46E7-430C-AFB3-77B92457E192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80" creationId="{D71CFA43-31F8-4F31-BC88-C69154CF0342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81" creationId="{05D428B1-0A94-4499-8D35-9C573926617D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82" creationId="{93C242EF-D945-42F9-B55F-DC3819D440DB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83" creationId="{D4F9047C-7525-46D2-A32E-CC996304520E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85" creationId="{C6964B87-BFD0-40F2-8BB6-CB173BE5E9D7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86" creationId="{41F6B605-668E-4CF6-BC61-599BC3F507AF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87" creationId="{482CAF9D-F96C-4DD8-A35C-DCF4874D33EF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88" creationId="{327980C8-23F6-4523-8AF2-4333E61A66AC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89" creationId="{39BE449E-2319-4A91-A3F4-2FE9C5C2E17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90" creationId="{18F3D55C-91F8-4B8F-821D-D761285C3092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91" creationId="{60022C86-AAE2-4113-9A9D-F0F6426282F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92" creationId="{F215AF1A-E34D-4A1A-889C-C8AF4DB39ACD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93" creationId="{5980B37A-DECC-42BC-AEB6-54DFA4407F76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94" creationId="{C98E0CD9-601E-415A-9309-0938A171C15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95" creationId="{1E4A3AFB-5ACA-4453-87C7-8441682D203F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96" creationId="{C7E26F80-BE59-4386-9BED-DF3FECAA846C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97" creationId="{8AF92806-7035-4B97-8B39-E0DC4F95F41C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98" creationId="{AC35F76F-E947-4F7A-81FB-B2A9B0C30DEC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899" creationId="{C490170D-81E4-4933-B08C-FC74FD1E7E7A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00" creationId="{36A14BC1-2CB2-43BA-A706-599270E3EDA4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01" creationId="{175B86D9-FC04-44E8-A136-9B9EC63AE5CC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02" creationId="{ADC1CB02-9DE7-4462-94A0-11965EA50818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03" creationId="{1B9056F6-FED8-4131-B16D-02B8AFF96E85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04" creationId="{E105EFC1-26AB-4D19-9DD8-CAD88DA99502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05" creationId="{16B0833B-2710-4928-8CB2-904A255181A6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07" creationId="{8DCD21C6-70CD-4607-97A1-152CC24D9591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08" creationId="{C31ABAFE-C1BB-48A4-B8CE-AED69299F5B5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09" creationId="{EE3B12B9-782D-4D25-AC48-9AC42F3854D1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10" creationId="{CFD4B7BB-B774-49F8-A4AD-BA535D929D84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11" creationId="{9454829F-F185-43B1-8D78-6BAFCF152F45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12" creationId="{D9E56197-5115-4C42-BC3C-C9B96B945CA1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13" creationId="{D6E8395B-DC37-49D0-B93F-FC1D2916429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14" creationId="{B32602B2-5F92-4F1E-BB5E-690BFBD5BAC0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15" creationId="{3DAE070B-B49D-4190-9466-6490888A7E20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18" creationId="{E78B3C5D-2EC1-4C42-9B2D-16E44C1C4F5F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19" creationId="{CD588DE6-0433-4082-A4EB-8C42BE1D69F6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20" creationId="{30B5281E-E406-4FFC-AF96-D1FDD217C3DE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21" creationId="{65E197C2-D4D9-46B2-8AE9-1E705DE9F34A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22" creationId="{C39A5CE6-F384-47F9-ABCC-79E2591FF7A8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23" creationId="{631D9537-0D7F-4B3D-A539-E836CD39ACF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24" creationId="{E0447669-C6D4-4A1F-AAD6-6E0AF8E5067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25" creationId="{A0A4299F-B4E7-4EA6-8969-7C5B96184282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26" creationId="{DE606C20-6F23-430C-B88B-63A65FE50BF5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27" creationId="{5B165361-81EB-401E-A6E3-58C049408F6C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29" creationId="{0E07781F-0160-4606-9EE2-5FA0E0E1F47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30" creationId="{BDDB9F15-8499-4251-9E8D-DD4BC4DC2473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31" creationId="{62B0B7F8-782E-45F9-822D-131DE4B0AB7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32" creationId="{B016A44D-802D-4E5F-9C0B-4054104E35DE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33" creationId="{8ABB60AE-E2EF-4CC9-90D0-5E98928BDEBB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34" creationId="{2FC5048C-52EA-4376-A098-609E84FB36C3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35" creationId="{0803C8B8-A4DB-405B-95CD-6C94673AF4FB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36" creationId="{4DC6A29B-2F0C-40B4-B226-C3D8A5B9502D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37" creationId="{003FA05C-9138-4D30-9836-B82EB5309E2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38" creationId="{49C92653-2982-48D5-B9A5-C82EB947907F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39" creationId="{91CA4462-6D65-457B-ACE0-2603D0DBB802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40" creationId="{957E4617-2596-4838-8758-8231DB3DAFB1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41" creationId="{2583BFC1-E002-41D4-95E2-8550FE794596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42" creationId="{05191DEE-B3FD-448A-B0CC-1619D9179459}"/>
          </ac:inkMkLst>
        </pc:inkChg>
        <pc:inkChg chg="add mod">
          <ac:chgData name="Jack Rodoni" userId="dbd3554b1427f7cb" providerId="LiveId" clId="{C77918C9-75D6-43A8-B4D7-518D992EF85C}" dt="2022-02-16T23:42:04.744" v="2025"/>
          <ac:inkMkLst>
            <pc:docMk/>
            <pc:sldMk cId="817842926" sldId="264"/>
            <ac:inkMk id="943" creationId="{11833CAE-47CA-486B-B101-EAC70878598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15 2409 0 0,'-6'-3'363'0'0,"1"1"0"0"0,-1 0 1 0 0,0 0-1 0 0,0 0 1 0 0,0 1-1 0 0,0 0 1 0 0,0 0-1 0 0,0 1 0 0 0,0-1 1 0 0,0 1-1 0 0,-7 1 1 0 0,2 1-207 0 0,1 0-1 0 0,-1 0 1 0 0,1 1 0 0 0,0 0-1 0 0,-18 9 1 0 0,-3 5-400 0 0,1 1-1 0 0,-52 42 1 0 0,65-47 545 0 0,-19 14-304 0 0,-111 92 4 0 0,128-100-8 0 0,1-1 0 0 0,1 2 0 0 0,1 1 0 0 0,0 0 0 0 0,-16 30 0 0 0,28-43 0 0 0,-1-1 3 0 0,1 2 1 0 0,0-1 0 0 0,0 0-1 0 0,1 1 1 0 0,-4 12-1 0 0,7-20 4 0 0,0 1 0 0 0,0 0-1 0 0,-1-1 1 0 0,1 1 0 0 0,0-1-1 0 0,0 1 1 0 0,1 0 0 0 0,-1-1-1 0 0,0 1 1 0 0,0-1 0 0 0,1 1-1 0 0,-1 0 1 0 0,1-1 0 0 0,-1 1-1 0 0,1-1 1 0 0,0 0 0 0 0,0 1-1 0 0,0-1 1 0 0,-1 0-1 0 0,1 1 1 0 0,1-1 0 0 0,-1 0-1 0 0,0 0 1 0 0,0 0 0 0 0,0 0-1 0 0,0 0 1 0 0,1 0 0 0 0,-1 0-1 0 0,0 0 1 0 0,1 0 0 0 0,-1-1-1 0 0,1 1 1 0 0,-1 0 0 0 0,1-1-1 0 0,-1 1 1 0 0,4-1 0 0 0,28 8 41 0 0,0-3 0 0 0,61 4 1 0 0,8 0 110 0 0,-28 6 27 0 0,-10 2-51 0 0,-1 3 0 0 0,96 44 1 0 0,-130-49-95 0 0,28 13 95 0 0,102 67 1 0 0,-145-85-105 0 0,0 0 0 0 0,-1 2 0 0 0,0-1-1 0 0,-1 1 1 0 0,0 1 0 0 0,-1 0 0 0 0,0 1 0 0 0,-1 0 0 0 0,-1 1-1 0 0,0 0 1 0 0,-1 0 0 0 0,7 20 0 0 0,-13-27 10 0 0,0 0 0 0 0,0 0 0 0 0,0 0 0 0 0,-1 0 0 0 0,-1 0 0 0 0,0 0 1 0 0,0 1-1 0 0,0-1 0 0 0,-1 0 0 0 0,0 0 0 0 0,-1 0 0 0 0,0 0 0 0 0,0 0 0 0 0,0 0 0 0 0,-1 0 0 0 0,0-1 1 0 0,-1 1-1 0 0,0-1 0 0 0,0 0 0 0 0,-1 0 0 0 0,1 0 0 0 0,-1-1 0 0 0,-1 1 0 0 0,-10 8 0 0 0,-7 6 187 0 0,-2-1-1 0 0,0-1 0 0 0,-1-1 1 0 0,-1-1-1 0 0,-31 13 0 0 0,28-15-143 0 0,-16 0 44 0 0,21-9-13 0 0,-1-2 1 0 0,-45 3 0 0 0,-120-5 195 0 0,168-4-257 0 0,0 0 0 0 0,1-2 0 0 0,-1-1 0 0 0,0-1 0 0 0,1 0 0 0 0,-27-13 0 0 0,-15-8 32 0 0,29 13-75 0 0,-6-5-15 0 0,-20-17 62 0 0,16 5-123 0 0,-50-43 1 0 0,83 58-105 0 0,12 16 150 0 0,0-1-1 0 0,0 1 1 0 0,0-1-1 0 0,0 1 1 0 0,0 0-1 0 0,0-1 1 0 0,0 1-1 0 0,0 0 1 0 0,0-1-1 0 0,0 1 1 0 0,0 0-1 0 0,1-1 1 0 0,-1 1-1 0 0,0 0 1 0 0,0-1-1 0 0,0 1 1 0 0,1 0-1 0 0,-1-1 1 0 0,0 1-1 0 0,0 0 1 0 0,1 0-1 0 0,-1-1 1 0 0,0 1-1 0 0,1 0 1 0 0,-1 0-1 0 0,0 0 1 0 0,1-1-1 0 0,-1 1 0 0 0,0 0 1 0 0,1 0-1 0 0,4-1-187 0 0,0 0 0 0 0,0 0 0 0 0,-1 0 0 0 0,1 1-1 0 0,0 0 1 0 0,9 0 0 0 0,7 4-383 0 0,-1 3-586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5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21 143 5985 0 0,'-5'-18'3302'0'0,"-4"-16"-268"0"0,3 12-2967 0 0,6 21-61 0 0,-1-1 0 0 0,1 1 0 0 0,1 0 0 0 0,-1-1 0 0 0,0 1 0 0 0,0-1 0 0 0,0 1 1 0 0,1-1-1 0 0,-1 1 0 0 0,1 0 0 0 0,-1-1 0 0 0,1 1 0 0 0,-1 0 0 0 0,1-1 0 0 0,0 1 0 0 0,0 0 0 0 0,0 0 0 0 0,0 0 0 0 0,0 0 0 0 0,0 0 0 0 0,0 0 0 0 0,0 0 1 0 0,0 0-1 0 0,0 0 0 0 0,0 0 0 0 0,1 0 0 0 0,-1 1 0 0 0,0-1 0 0 0,0 1 0 0 0,1-1 0 0 0,1 0 0 0 0,45-14 151 0 0,63 3-1018 0 0,1 6 0 0 0,117 8 1 0 0,-131 2-967 0 0,-54-6 955 0 0</inkml:trace>
  <inkml:trace contextRef="#ctx0" brushRef="#br0" timeOffset="1">1235 198 5841 0 0,'-6'10'4918'0'0,"10"13"-3379"0"0,11 10-2029 0 0,2-2 528 0 0,-3 1 0 0 0,17 47 1 0 0,-5-10 3 0 0,8 8-21 0 0,22 39 15 0 0,13 30 9 0 0,70 120 64 0 0,-137-263-108 0 0,121 195-556 0 0,-115-184 455 0 0,9 23-98 0 0,-10-14-26 0 0,-4-7-210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5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3 214 3737 0 0,'1'6'2009'0'0,"-2"2"-283"0"0,0-6-664 0 0,0-4-260 0 0,1-1-101 0 0,14-12 20 0 0,-5 8-614 0 0,60-66 329 0 0,-41 41-433 0 0,19-11 234 0 0,1-1-929 0 0,-34 34 570 0 0,-3 11-353 0 0,-6 0-95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40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19 3329 0 0,'-6'14'26'0'0,"5"-12"271"0"0,0-1-1 0 0,0 1 1 0 0,0-1 0 0 0,0 1 0 0 0,0 0 0 0 0,1 0 0 0 0,-1 0 0 0 0,1-1 0 0 0,-1 1 0 0 0,1 0-1 0 0,0 0 1 0 0,0 0 0 0 0,0 0 0 0 0,0 0 0 0 0,0 2 0 0 0,2-4-85 0 0,0 1 0 0 0,0 0 0 0 0,0-1 0 0 0,0 0 0 0 0,0 0 0 0 0,0 1 1 0 0,0-1-1 0 0,1 0 0 0 0,-1-1 0 0 0,0 1 0 0 0,0 0 0 0 0,0-1 0 0 0,0 1 0 0 0,0-1 0 0 0,0 1 0 0 0,0-1 0 0 0,2-1 1 0 0,39-6 107 0 0,0 1 0 0 0,0 3 0 0 0,62 1 1 0 0,-3-1-197 0 0,89-10 58 0 0,228-6-4789 0 0,-370 20 449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41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1 5217 0 0,'11'3'4744'0'0,"18"-5"-3933"0"0,2 1-1050 0 0,-24 2 276 0 0,0 0 0 0 0,0 1-1 0 0,-1 0 1 0 0,1 1 0 0 0,0-1 0 0 0,8 6 0 0 0,-14-7-26 0 0,0 0 0 0 0,1 0 1 0 0,-1 0-1 0 0,0 0 1 0 0,0 0-1 0 0,0 0 0 0 0,0 0 1 0 0,0 1-1 0 0,0-1 0 0 0,-1 0 1 0 0,1 1-1 0 0,0-1 1 0 0,-1 0-1 0 0,1 1 0 0 0,0-1 1 0 0,-1 1-1 0 0,0-1 1 0 0,1 1-1 0 0,-1-1 0 0 0,0 1 1 0 0,0-1-1 0 0,0 1 0 0 0,0-1 1 0 0,0 1-1 0 0,0-1 1 0 0,0 1-1 0 0,-1-1 0 0 0,1 1 1 0 0,0-1-1 0 0,-1 1 0 0 0,0-1 1 0 0,1 0-1 0 0,-1 1 1 0 0,0-1-1 0 0,1 0 0 0 0,-3 3 1 0 0,-25 29 219 0 0,-29 13 264 0 0,45-37-369 0 0,-33 19 83 0 0,11-7 70 0 0,13-6-75 0 0,4 2-13 0 0,8-5-82 0 0,5-1 97 0 0,8 2 29 0 0,-2-11-216 0 0,-1-1 1 0 0,1 0 0 0 0,0 1-1 0 0,0-1 1 0 0,0 0-1 0 0,0 0 1 0 0,0 0 0 0 0,0-1-1 0 0,0 1 1 0 0,1 0 0 0 0,1-1-1 0 0,37 4 97 0 0,-24-4-81 0 0,25-4 65 0 0,20-4 12 0 0,113-7-1311 0 0,-105 13 518 0 0,-47 1-196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1:00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405 1 4185 0 0,'-48'62'4796'0'0,"-7"10"-788"0"0,26-21-4202 0 0,-6 35 242 0 0,3 1 0 0 0,-30 141 0 0 0,12 38-347 0 0,3 134-812 0 0,40-357 783 0 0,-1-18 33 0 0,-4 13-239 0 0,-3 6-167 0 0,10-28 144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5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41 122 1216 0 0,'-12'19'2042'0'0,"-5"-14"814"0"0,5-3-1798 0 0,21-5-790 0 0,8-11-128 0 0,20-24-217 0 0,-5 6-279 0 0,-15 16 182 0 0,-7 5 35 0 0,-1-1-42 0 0,-4 3 27 0 0,0-4-56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5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79 1896 0 0,'-1'-10'597'0'0,"1"8"-434"0"0,0 0 0 0 0,0 0 1 0 0,0 0-1 0 0,0 0 0 0 0,0 0 0 0 0,-1 0 1 0 0,1 0-1 0 0,-1 0 0 0 0,1 0 1 0 0,-1 0-1 0 0,0 0 0 0 0,0 0 1 0 0,0 0-1 0 0,0 0 0 0 0,0 1 1 0 0,-7-7 5436 0 0,16 10-4835 0 0,0-2-1059 0 0,11-1 329 0 0,1 0-1 0 0,0-2 1 0 0,33-9 0 0 0,-2 1-3 0 0,-44 10-22 0 0,1 0 0 0 0,-1 0-1 0 0,0 0 1 0 0,1 1 0 0 0,-1 0 0 0 0,1 1 0 0 0,-1 0 0 0 0,0 0 0 0 0,1 1 0 0 0,-1-1 0 0 0,10 5-1 0 0,9 14 20 0 0,-24-18-25 0 0,0 0-1 0 0,-1 1 1 0 0,1-1 0 0 0,-1 1-1 0 0,1 0 1 0 0,-1-1 0 0 0,0 1-1 0 0,0 0 1 0 0,0 0 0 0 0,0-1 0 0 0,-1 1-1 0 0,1 0 1 0 0,-1 0 0 0 0,1 5-1 0 0,-6 12 17 0 0,-21 34 11 0 0,-21 20 26 0 0,25-44-49 0 0,12-18-34 0 0,-36 52-539 0 0,22-21 135 0 0,25-30-454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57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4369 0 0,'-9'1'4324'0'0,"2"0"-3904"0"0,3-1-411 0 0,1 1 130 0 0,1 0 171 0 0,-20 32 76 0 0,-15 26-45 0 0,21-14 115 0 0,15-39-395 0 0,1 0 0 0 0,0 0-1 0 0,-1 0 1 0 0,2 1 0 0 0,-1-1-1 0 0,2 6 1 0 0,0 3-20 0 0,-2-11-54 0 0,1-1 1 0 0,-1 0-1 0 0,1 0 1 0 0,0 0-1 0 0,0 0 1 0 0,0 0-1 0 0,0 0 1 0 0,1 0-1 0 0,-1 0 1 0 0,1-1-1 0 0,-1 1 1 0 0,1 0-1 0 0,0-1 1 0 0,0 0-1 0 0,0 1 0 0 0,1-1 1 0 0,-1 0-1 0 0,0 0 1 0 0,1 0-1 0 0,0 0 1 0 0,-1-1-1 0 0,1 1 1 0 0,0 0-1 0 0,0-1 1 0 0,0 0-1 0 0,0 0 1 0 0,0 0-1 0 0,0 0 1 0 0,0-1-1 0 0,0 1 1 0 0,0-1-1 0 0,0 1 1 0 0,0-1-1 0 0,7-1 1 0 0,3 1-289 0 0,1 0 0 0 0,0-2 0 0 0,20-3-1 0 0,9-5-312 0 0,-41 9 581 0 0,23-7-879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57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 4785 0 0,'0'0'160'0'0,"1"0"1"0"0,-1 0-1 0 0,1 1 0 0 0,-1-1 1 0 0,0 0-1 0 0,1 1 0 0 0,-1-1 1 0 0,1 0-1 0 0,-1 1 0 0 0,0-1 1 0 0,0 0-1 0 0,1 1 0 0 0,-1-1 1 0 0,0 0-1 0 0,0 1 0 0 0,1-1 1 0 0,-1 1-1 0 0,0-1 0 0 0,0 1 1 0 0,0-1-1 0 0,0 1 0 0 0,0-1 0 0 0,1 0 1 0 0,-1 1-1 0 0,0-1 0 0 0,0 1 1 0 0,0-1-1 0 0,0 1 0 0 0,0-1 1 0 0,-1 1-1 0 0,1-1 0 0 0,0 1 1 0 0,0-1-1 0 0,0 1 0 0 0,-16 14 543 0 0,-6 5-389 0 0,7-5-257 0 0,-58 68 349 0 0,64-73-345 0 0,1 1-1 0 0,1 0 1 0 0,-1 1 0 0 0,2 0 0 0 0,0 0-1 0 0,-6 16 1 0 0,11-27-58 0 0,1 0 0 0 0,0-1 0 0 0,-1 1 0 0 0,1 0 0 0 0,0-1 0 0 0,0 1-1 0 0,-1 0 1 0 0,1 0 0 0 0,0-1 0 0 0,0 1 0 0 0,0 0 0 0 0,0 0 0 0 0,0-1 0 0 0,0 1-1 0 0,0 0 1 0 0,0 0 0 0 0,0-1 0 0 0,0 1 0 0 0,0 0 0 0 0,1 0 0 0 0,-1-1 0 0 0,0 1-1 0 0,0 0 1 0 0,1 0 0 0 0,-1-1 0 0 0,1 1 0 0 0,-1 0 0 0 0,1-1 0 0 0,0 2 0 0 0,0-2 0 0 0,0 0 1 0 0,0 0-1 0 0,1 0 1 0 0,-1 0-1 0 0,0 0 1 0 0,0 0-1 0 0,0 0 0 0 0,0-1 1 0 0,1 1-1 0 0,-1 0 1 0 0,0-1-1 0 0,0 1 1 0 0,0-1-1 0 0,0 1 1 0 0,0-1-1 0 0,1 0 1 0 0,5-3 6 0 0,0-1 0 0 0,-1 1 0 0 0,0-1 1 0 0,0 0-1 0 0,5-6 0 0 0,3-7-4 0 0,14-19 0 0 0,-10 10-11 0 0,-3 3 3 0 0,-8 8-57 0 0,-1-1-407 0 0,-2 5-222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58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1 352 2657 0 0,'51'5'2715'0'0,"-37"3"3778"0"0,-22-13-5784 0 0,-2-16-647 0 0,0 0-57 0 0,5 13-4 0 0,3 5 0 0 0,-1-1-1 0 0,1 1 1 0 0,0-1-1 0 0,0 0 0 0 0,0 1 1 0 0,1-1-1 0 0,-1 0 1 0 0,1 0-1 0 0,0 0 1 0 0,0 0-1 0 0,0-1 0 0 0,1 1 1 0 0,-1 0-1 0 0,1 0 1 0 0,0 0-1 0 0,1-6 0 0 0,12-43-13 0 0,-11 47-257 0 0,1 0 0 0 0,0 1 0 0 0,1-1 1 0 0,0 1-1 0 0,-1-1 0 0 0,2 1 1 0 0,-1 1-1 0 0,0-1 0 0 0,1 0 0 0 0,8-5 1 0 0,3 0-4191 0 0</inkml:trace>
  <inkml:trace contextRef="#ctx0" brushRef="#br0" timeOffset="1">238 217 4153 0 0,'-10'-9'6190'0'0,"-8"1"-4374"0"0,-16-6-1006 0 0,17-3-659 0 0,11-7-137 0 0,9 3-8 0 0,0 15-39 0 0,-1 1 0 0 0,1-1 0 0 0,0 0-1 0 0,1 1 1 0 0,0 0 0 0 0,-1-1 0 0 0,2 2 0 0 0,-1-1-1 0 0,1 0 1 0 0,-1 1 0 0 0,11-8 0 0 0,3 0-1020 0 0,0 1 0 0 0,31-14 0 0 0,-32 19-3385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59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32 141 4049 0 0,'-29'31'729'0'0,"26"-24"1435"0"0,13-15-736 0 0,1 0-1216 0 0,17-12 626 0 0,48-43 0 0 0,10-8-3417 0 0,-76 65 2007 0 0,-4 4 34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5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3 136 4545 0 0,'-3'-2'4320'0'0,"9"-1"-3740"0"0,7 0-532 0 0,4-2 26 0 0,0-1 3 0 0,6-3 45 0 0,31-21 226 0 0,-32 14-187 0 0,-7 4-44 0 0,-2 2 0 0 0,8-2-458 0 0,13-10-1234 0 0,-27 16 512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59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79 3801 0 0,'-4'4'537'0'0,"1"0"0"0"0,0 0 0 0 0,0 1 0 0 0,0-1 0 0 0,0 1 0 0 0,1-1 0 0 0,0 1 0 0 0,0 0 0 0 0,-2 5 0 0 0,2 0-217 0 0,0 0 0 0 0,0 0 0 0 0,0 0 1 0 0,1 15-1 0 0,1-15-274 0 0,0 0-1 0 0,1 1 0 0 0,0-1 1 0 0,0 0-1 0 0,1 0 1 0 0,1 1-1 0 0,0-2 1 0 0,0 1-1 0 0,9 17 0 0 0,-9-23-22 0 0,-1 1 0 0 0,1-1-1 0 0,1 0 1 0 0,-1 0 0 0 0,0 0-1 0 0,1-1 1 0 0,0 1 0 0 0,0-1-1 0 0,0 0 1 0 0,6 4-1 0 0,26 4 103 0 0,5-14-49 0 0,-12-6-59 0 0,-18 4-7 0 0,0 0 0 0 0,0-1 1 0 0,-1-1-1 0 0,1 0 0 0 0,-1 0 0 0 0,-1-1 0 0 0,13-11 0 0 0,-12 8 0 0 0,-1 0 0 0 0,1-1 0 0 0,10-17 0 0 0,-13 18-15 0 0,-2-1-1 0 0,1 1 1 0 0,-1-1-1 0 0,4-14 1 0 0,-1-24-74 0 0,-8 46 65 0 0,1 0-1 0 0,-1 0 1 0 0,-1 0 0 0 0,1 0 0 0 0,0 0 0 0 0,-1 0 0 0 0,0 1-1 0 0,0-1 1 0 0,0 0 0 0 0,0 0 0 0 0,-1 0 0 0 0,1 1-1 0 0,-1-1 1 0 0,0 1 0 0 0,0-1 0 0 0,0 1 0 0 0,-1 0 0 0 0,1-1-1 0 0,-1 1 1 0 0,0 1 0 0 0,0-1 0 0 0,0 0 0 0 0,0 1-1 0 0,0-1 1 0 0,0 1 0 0 0,-1 0 0 0 0,1 0 0 0 0,-1 0 0 0 0,0 1-1 0 0,1-1 1 0 0,-1 1 0 0 0,0 0 0 0 0,0 0 0 0 0,0 0-1 0 0,-4 0 1 0 0,-5 0-147 0 0,0-1 1 0 0,0 2-1 0 0,-1 0 0 0 0,1 0 0 0 0,-17 4 0 0 0,-29 8-1583 0 0,48-9 1620 0 0,4-1-33 0 0,0 0 0 0 0,0 0 0 0 0,0 0 0 0 0,1 1 1 0 0,-12 6-1 0 0,3 5-1089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00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1 519 4649 0 0,'10'-1'4334'0'0,"-3"-6"-3794"0"0,-2-6-5 0 0,5-9-405 0 0,16-7 223 0 0,1 2 1 0 0,1 1 0 0 0,2 1 0 0 0,34-22 0 0 0,-21 16 50 0 0,57-55-1 0 0,-37 24-345 0 0,-5 6-227 0 0,-23 18-195 0 0,-15 21-290 0 0,-18 16 592 0 0,-1 0 0 0 0,1 0 0 0 0,0 0 0 0 0,-1 0 0 0 0,1 0 0 0 0,-1-1 0 0 0,1 1 0 0 0,-1-1 0 0 0,1 1 0 0 0,-1-1-1 0 0,0 0 1 0 0,0 1 0 0 0,0-1 0 0 0,0 0 0 0 0,1-3 0 0 0,-1 0-778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6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55 166 3769 0 0,'-2'-3'347'0'0,"2"3"-248"0"0,0-1 0 0 0,-1 0-1 0 0,1 0 1 0 0,0 1-1 0 0,-1-1 1 0 0,1 0-1 0 0,-1 0 1 0 0,1 1-1 0 0,-1-1 1 0 0,1 0 0 0 0,-1 1-1 0 0,0-1 1 0 0,1 1-1 0 0,-1-1 1 0 0,0 1-1 0 0,0-1 1 0 0,1 1-1 0 0,-1 0 1 0 0,0-1 0 0 0,0 1-1 0 0,1 0 1 0 0,-1-1-1 0 0,0 1 1 0 0,0 0-1 0 0,0 0 1 0 0,0 0-1 0 0,1 0 1 0 0,-1 0 0 0 0,0 0-1 0 0,0 0 1 0 0,0 0-1 0 0,0 0 1 0 0,0 0-1 0 0,1 0 1 0 0,-1 1-1 0 0,-1-1 1 0 0,0 0-91 0 0,-2-2 92 0 0,-8-10 557 0 0,7 8-258 0 0,3 1-98 0 0,1 1 25 0 0,1 1-97 0 0,0-1-199 0 0,0 0-1 0 0,1 1 1 0 0,-1-1-1 0 0,1 0 1 0 0,-1 1-1 0 0,1-1 1 0 0,0 1-1 0 0,0-1 1 0 0,0 1-1 0 0,0 0 1 0 0,0-1-1 0 0,0 1 1 0 0,0 0-1 0 0,0 0 1 0 0,0 0-1 0 0,0-1 1 0 0,1 1-1 0 0,-1 0 1 0 0,1 1-1 0 0,-1-1 1 0 0,0 0-1 0 0,1 0 1 0 0,2 0-1 0 0,14-11 36 0 0,-2 0-41 0 0,-9 7-15 0 0,-1-1 0 0 0,1 1 1 0 0,1 1-1 0 0,-1-1 0 0 0,1 1 1 0 0,-1 0-1 0 0,1 1 0 0 0,0 0 1 0 0,1 0-1 0 0,11-2 0 0 0,59-4 126 0 0,-34 4-81 0 0,-16 1-27 0 0,-11 1 12 0 0,0 1 0 0 0,1 1 1 0 0,-1 1-1 0 0,0 0 0 0 0,24 4 0 0 0,-28-1 15 0 0,0 0 0 0 0,-1 0 0 0 0,25 11 0 0 0,-23-7 3 0 0,0 1 0 0 0,0 1-1 0 0,-1 0 1 0 0,-1 1 0 0 0,0 0 0 0 0,23 23 0 0 0,-14-12 28 0 0,-1 2 1 0 0,-1 1 0 0 0,-1 1 0 0 0,-1 0 0 0 0,-1 1 0 0 0,-1 1-1 0 0,19 46 1 0 0,-9-12-30 0 0,-2 1 0 0 0,-4 1-1 0 0,24 118 1 0 0,-37-131-34 0 0,1-4-14 0 0,-3 0 0 0 0,0 63 0 0 0,-5-97 4 0 0,-1 0 0 0 0,0 1 0 0 0,-1-1-1 0 0,-1 0 1 0 0,1 0 0 0 0,-2 0 0 0 0,0 0 0 0 0,0 0 0 0 0,-1-1 0 0 0,0 0-1 0 0,-1 0 1 0 0,-1 0 0 0 0,-12 17 0 0 0,-9 1 119 0 0,-1-1 0 0 0,-1-1 0 0 0,-1-1 0 0 0,-64 39 0 0 0,60-45 85 0 0,-1-1 0 0 0,-58 22 0 0 0,93-41-240 0 0,0 1-1 0 0,-1 0 1 0 0,1-1 0 0 0,0 1-1 0 0,-1-1 1 0 0,1 0 0 0 0,0 1-1 0 0,-1-1 1 0 0,1 0 0 0 0,0 0-1 0 0,-1 0 1 0 0,1 0 0 0 0,-1 0-1 0 0,1 0 1 0 0,0 0 0 0 0,-1 0 0 0 0,1-1-1 0 0,0 1 1 0 0,-1-1 0 0 0,1 1-1 0 0,0-1 1 0 0,-3 0 0 0 0,-2-15-1105 0 0,6-1 373 0 0,1 5-305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0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5073 0 0,'0'-1'2997'0'0,"5"0"401"0"0,11-6-3848 0 0,1-4 925 0 0,103-80-32 0 0,88-62-318 0 0,-171 131-415 0 0,19-8-912 0 0,-2 0-296 0 0,-42 22 325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01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70 104 4497 0 0,'-58'-32'2296'0'0,"56"31"-1865"0"0,-7-4 2051 0 0,9 5-2454 0 0,0-1-1 0 0,0 1 0 0 0,0 0 0 0 0,0-1 0 0 0,0 1 1 0 0,0 0-1 0 0,0 0 0 0 0,0-1 0 0 0,0 1 0 0 0,0 0 1 0 0,1-1-1 0 0,-1 1 0 0 0,0 0 0 0 0,0 0 0 0 0,0-1 0 0 0,0 1 1 0 0,1 0-1 0 0,-1 0 0 0 0,0 0 0 0 0,0-1 0 0 0,1 1 1 0 0,-1 0-1 0 0,0 0 0 0 0,0 0 0 0 0,1 0 0 0 0,-1 0 0 0 0,0-1 1 0 0,0 1-1 0 0,1 0 0 0 0,-1 0 0 0 0,0 0 0 0 0,1 0 1 0 0,-1 0-1 0 0,0 0 0 0 0,1 0 0 0 0,-1 0 0 0 0,0 0 0 0 0,0 0 1 0 0,1 0-1 0 0,-1 0 0 0 0,86-20 751 0 0,-50 16-560 0 0,-10 4-83 0 0,-7 0-37 0 0,10-3 4 0 0,-1-2-44 0 0,15-4-22 0 0,24-5-11 0 0,-22 11 41 0 0,-45 3-62 0 0,1 0 0 0 0,-1 0 0 0 0,0 0 0 0 0,1 0-1 0 0,-1 0 1 0 0,0 0 0 0 0,1 0 0 0 0,-1 0 0 0 0,0 0-1 0 0,1 1 1 0 0,-1-1 0 0 0,0 0 0 0 0,1 0 0 0 0,-1 0-1 0 0,0 1 1 0 0,1-1 0 0 0,-1 0 0 0 0,0 0 0 0 0,0 1 0 0 0,1-1-1 0 0,-1 0 1 0 0,0 1 0 0 0,0-1 0 0 0,0 0 0 0 0,0 1-1 0 0,1-1 1 0 0,-1 0 0 0 0,0 1 0 0 0,0-1 0 0 0,0 0-1 0 0,0 1 1 0 0,0-1 0 0 0,0 0 0 0 0,0 1 0 0 0,0 0-1 0 0,-2 20 56 0 0,-15 25-42 0 0,15-39-8 0 0,-19 49-3 0 0,8-21-2 0 0,-6 15 3 0 0,6-19-1 0 0,-32 56-1 0 0,21-50-58 0 0,14-23-18 0 0,0 1-1 0 0,1 0 1 0 0,1 0 0 0 0,0 1 0 0 0,1 0 0 0 0,-8 26 0 0 0,14-31-413 0 0,1-7 38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02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2336 0 0,'-7'0'5210'0'0,"3"0"-2763"0"0,1 1-1863 0 0,0 4-37 0 0,0 2-278 0 0,1 7-91 0 0,1-11-136 0 0,-25 193 1309 0 0,12-83-1073 0 0,4-39-36 0 0,6-49-168 0 0,-39 220 553 0 0,30-188-503 0 0,-2-2-1 0 0,-29 70 0 0 0,33-104-113 0 0,4-6 66 0 0,2-5-199 0 0,3-1-264 0 0,1-3-70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03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5697 0 0,'0'2'5697'0'0,"-2"-2"-6201"0"0,6 0-1728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0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14 273 5121 0 0,'-4'23'4239'0'0,"-5"34"-2516"0"0,8-54-1676 0 0,1 1-1 0 0,0-1 0 0 0,0 1 0 0 0,0-1 0 0 0,1 1 1 0 0,-1-1-1 0 0,1 0 0 0 0,-1 1 0 0 0,1-1 0 0 0,0 0 0 0 0,1 1 1 0 0,1 3-1 0 0,-1-34 35 0 0,0 13-90 0 0,0-25-32 0 0,-1 1 0 0 0,-5-47 0 0 0,1 47 9 0 0,2 0 1 0 0,7-70-1 0 0,-2 94 58 0 0,2 19 357 0 0,4 28 105 0 0,9 74-142 0 0,-8-38-120 0 0,-1-26-169 0 0,11 20 33 0 0,1-1-124 0 0,-21-52-423 0 0,-1-7-348 0 0,-1-3 143 0 0,-3-3-593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04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5537 0 0,'6'10'1313'0'0,"-1"0"-1"0"0,-1 1 0 0 0,0-1 1 0 0,4 14-1 0 0,12 88-1214 0 0,-12-55 362 0 0,-1 12-268 0 0,-7-42-559 0 0,0-10-399 0 0,0-19 340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05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111 385 3961 0 0,'10'-9'388'0'0,"2"-6"1954"0"0,-12 14-2192 0 0,-1 1-1 0 0,0-1 1 0 0,1 1 0 0 0,-1-1-1 0 0,0 1 1 0 0,0 0 0 0 0,0-1 0 0 0,1 1-1 0 0,-1 0 1 0 0,0-1 0 0 0,0 1 0 0 0,0 0-1 0 0,0 0 1 0 0,0 0 0 0 0,1 0-1 0 0,-1 0 1 0 0,0 0 0 0 0,0 0 0 0 0,0 0-1 0 0,0 0 1 0 0,0 0 0 0 0,1 1-1 0 0,-1-1 1 0 0,0 0 0 0 0,-1 1 0 0 0,-3 2-107 0 0,0 0 0 0 0,1 0 0 0 0,-1 1 0 0 0,1 0 0 0 0,0 0 0 0 0,0 0 0 0 0,0 0 0 0 0,0 0 0 0 0,1 1 0 0 0,0 0 0 0 0,-4 6 0 0 0,3-5-5 0 0,-3 4 35 0 0,0 1 0 0 0,1 0-1 0 0,0 0 1 0 0,1 1 0 0 0,0 0-1 0 0,1 0 1 0 0,0 0 0 0 0,1 0 0 0 0,0 0-1 0 0,1 1 1 0 0,1-1 0 0 0,0 1-1 0 0,0-1 1 0 0,1 1 0 0 0,1 0-1 0 0,0-1 1 0 0,4 16 0 0 0,5-2 95 0 0,-9-25-166 0 0,0 0 1 0 0,0 0 0 0 0,1 0 0 0 0,-1 0 0 0 0,0 0-1 0 0,0 0 1 0 0,1-1 0 0 0,-1 1 0 0 0,1 0 0 0 0,-1-1-1 0 0,1 1 1 0 0,-1-1 0 0 0,1 1 0 0 0,-1-1 0 0 0,1 0-1 0 0,-1 1 1 0 0,1-1 0 0 0,-1 0 0 0 0,1 0 0 0 0,2-1-1 0 0,6-1 10 0 0,3-5 5 0 0,15-22 18 0 0,-22 21-27 0 0,9-15 3 0 0,0-1 0 0 0,-2 0-1 0 0,0-1 1 0 0,-2 0-1 0 0,10-32 1 0 0,-3 9-9 0 0,7-32-8 0 0,-20 57-6 0 0,-2 0 0 0 0,0 0 0 0 0,-1-30 0 0 0,-8-29-35 0 0,-5 28 13 0 0,-11 6 31 0 0,-1 25 8 0 0,5 19 12 0 0,7 14 17 0 0,2 21-33 0 0,4-11 1 0 0,-7 12 36 0 0,-1 21 33 0 0,10-28-2 0 0,0-1 0 0 0,2 1-1 0 0,3 36 1 0 0,-1-45 8 0 0,0-1-1 0 0,2 1 1 0 0,0-1 0 0 0,1 0-1 0 0,0 0 1 0 0,1-1-1 0 0,8 18 1 0 0,17 14 3 0 0,-3-17-77 0 0,6-8 7 0 0,-27-19-7 0 0,0 0 0 0 0,0 0 1 0 0,0-1-1 0 0,0 0 0 0 0,0 0 0 0 0,0 0 1 0 0,0-1-1 0 0,9 0 0 0 0,-11 0-1 0 0,1-1 1 0 0,-1 0-1 0 0,1 1 0 0 0,-1-2 0 0 0,0 1 0 0 0,1 0 1 0 0,-1-1-1 0 0,0 0 0 0 0,0 0 0 0 0,0 0 0 0 0,7-5 1 0 0,-9 5-3 0 0,1 0 1 0 0,-1-1-1 0 0,1 1 1 0 0,-1-1-1 0 0,0 0 1 0 0,0 1-1 0 0,0-1 1 0 0,-1 0-1 0 0,1 0 0 0 0,1-5 1 0 0,7-12 10 0 0,3-15-6 0 0,-4 1-12 0 0,5-28 7 0 0,-13 60-1 0 0,-1-1 0 0 0,0 1 0 0 0,1-1 0 0 0,-1 0 1 0 0,0 1-1 0 0,-1-1 0 0 0,1 1 0 0 0,0-1 0 0 0,-1 0 0 0 0,1 1 0 0 0,-1-1 0 0 0,0 1 0 0 0,0-1 0 0 0,0 1 1 0 0,0 0-1 0 0,0-1 0 0 0,-1 1 0 0 0,-1-3 0 0 0,2 5 1 0 0,1 0 0 0 0,0 0-1 0 0,0 0 1 0 0,-1-1 0 0 0,1 1 0 0 0,0 0 0 0 0,0 0-1 0 0,-1 0 1 0 0,1 0 0 0 0,0 0 0 0 0,0 0-1 0 0,-1 0 1 0 0,1 0 0 0 0,0 0 0 0 0,0 0 0 0 0,-1 0-1 0 0,1 0 1 0 0,0 0 0 0 0,0 0 0 0 0,-1 1 0 0 0,1-1-1 0 0,0 0 1 0 0,0 0 0 0 0,-1 0 0 0 0,1 0 0 0 0,0 0-1 0 0,0 1 1 0 0,0-1 0 0 0,-1 0 0 0 0,1 0 0 0 0,0 0-1 0 0,0 0 1 0 0,0 1 0 0 0,0-1 0 0 0,-1 0 0 0 0,1 0-1 0 0,0 1 1 0 0,0-1 0 0 0,0 0 0 0 0,0 0-1 0 0,0 0 1 0 0,0 1 0 0 0,0-1 0 0 0,0 0 0 0 0,0 1-1 0 0,0-1 1 0 0,0 0 0 0 0,0 0 0 0 0,0 1 0 0 0,0-1-1 0 0,0 0 1 0 0,-5 22-11 0 0,4-17 10 0 0,-1 1 0 0 0,-5 42-11 0 0,13-19 4 0 0,5-16 7 0 0,-6-10-3 0 0,28 13-118 0 0,-31-16 112 0 0,0 0 1 0 0,0 0-1 0 0,0 0 0 0 0,0 0 0 0 0,0 0 1 0 0,0 0-1 0 0,0-1 0 0 0,0 1 0 0 0,0 0 0 0 0,0-1 1 0 0,3-1-1 0 0,36-23-1197 0 0,-34 20 630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05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32 245 5233 0 0,'7'26'5402'0'0,"-4"10"-5146"0"0,-2-7 59 0 0,9 46-77 0 0,-3-29 39 0 0,-3-15-85 0 0,-3 20 62 0 0,2 47 331 0 0,-5-95-321 0 0,-4-12-200 0 0,-8-21-56 0 0,9 16-5 0 0,1-1 0 0 0,1 0 0 0 0,-2-24-1 0 0,1-24-3 0 0,-1-6-4 0 0,-1 26 1 0 0,0 12-34 0 0,2-1-1 0 0,2 0 0 0 0,0 0 0 0 0,2 0 0 0 0,2 0 1 0 0,1 0-1 0 0,1 0 0 0 0,9-32 0 0 0,-13 63 36 0 0,1-1 0 0 0,-1 1 0 0 0,1-1 0 0 0,0 1 0 0 0,-1-1 0 0 0,1 1 0 0 0,0-1 0 0 0,0 1 0 0 0,0 0 0 0 0,0-1 1 0 0,0 1-1 0 0,0 0 0 0 0,0 0 0 0 0,0-1 0 0 0,3 0 0 0 0,-4 2 3 0 0,1 0 1 0 0,-1 0 0 0 0,1 0-1 0 0,-1 0 1 0 0,1 0-1 0 0,-1 0 1 0 0,1 0 0 0 0,-1 0-1 0 0,1 0 1 0 0,-1 0 0 0 0,1 1-1 0 0,-1-1 1 0 0,1 0-1 0 0,-1 0 1 0 0,0 1 0 0 0,1-1-1 0 0,-1 0 1 0 0,1 1 0 0 0,-1-1-1 0 0,0 0 1 0 0,1 1-1 0 0,-1-1 1 0 0,0 1 0 0 0,1-1-1 0 0,-1 0 1 0 0,0 1 0 0 0,0-1-1 0 0,1 1 1 0 0,-1-1-1 0 0,0 1 1 0 0,0-1 0 0 0,0 1-1 0 0,0-1 1 0 0,1 1 0 0 0,-1-1-1 0 0,0 1 1 0 0,0-1-1 0 0,0 1 1 0 0,0-1 0 0 0,0 1-1 0 0,0-1 1 0 0,-1 1 0 0 0,1-1-1 0 0,0 1 1 0 0,0 0-1 0 0,2 92 72 0 0,-3-67-47 0 0,1 0 0 0 0,1 0 0 0 0,2 0 0 0 0,5 26-1 0 0,-2-38 130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06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1 352 1744 0 0,'61'-147'5180'0'0,"-43"109"-4174"0"0,2-20 122 0 0,-18 51-982 0 0,-1 0 1 0 0,0 0-1 0 0,0 0 1 0 0,-1-1-1 0 0,0 1 1 0 0,-1-9-1 0 0,-11-23 677 0 0,12 38-813 0 0,0 1 0 0 0,0-1 0 0 0,0 1 0 0 0,0-1 0 0 0,-1 1 0 0 0,1-1 0 0 0,0 1 0 0 0,0-1 0 0 0,-1 1 0 0 0,1-1 0 0 0,0 1-1 0 0,-1-1 1 0 0,1 1 0 0 0,-1 0 0 0 0,1-1 0 0 0,0 1 0 0 0,-1 0 0 0 0,1-1 0 0 0,-1 1 0 0 0,1 0 0 0 0,-1 0 0 0 0,1-1 0 0 0,-1 1 0 0 0,1 0-1 0 0,-1 0 1 0 0,1 0 0 0 0,-1 0 0 0 0,1-1 0 0 0,-1 1 0 0 0,1 0 0 0 0,-2 0 0 0 0,-11 13 524 0 0,-8 30 208 0 0,19-38-767 0 0,-7 16 148 0 0,1 2 1 0 0,1-1 0 0 0,-6 39-1 0 0,12-51-72 0 0,0 1 0 0 0,0-1 0 0 0,1 0-1 0 0,0 0 1 0 0,1 0 0 0 0,3 12-1 0 0,-3-17-38 0 0,0 0-1 0 0,1 0 1 0 0,0 0-1 0 0,0 0 1 0 0,0 0-1 0 0,1 0 1 0 0,4 6-1 0 0,-6-9-80 0 0,0-1 0 0 0,-1 0 0 0 0,1 0 0 0 0,0 0 0 0 0,0 0 0 0 0,0 0 0 0 0,0 0 0 0 0,0 0 0 0 0,0 0 1 0 0,0 0-1 0 0,0 0 0 0 0,0 0 0 0 0,0-1 0 0 0,1 1 0 0 0,-1 0 0 0 0,0-1 0 0 0,0 1 0 0 0,1-1 0 0 0,-1 1 0 0 0,0-1 0 0 0,1 0 0 0 0,-1 0 0 0 0,1 0 0 0 0,-1 1 0 0 0,0-1 0 0 0,1 0 0 0 0,-1-1 0 0 0,0 1 0 0 0,3 0 0 0 0,-2-1-61 0 0,-1-1-1 0 0,1 1 0 0 0,0 0 1 0 0,-1 0-1 0 0,1 0 1 0 0,-1-1-1 0 0,0 1 0 0 0,1-1 1 0 0,-1 1-1 0 0,0-1 1 0 0,0 0-1 0 0,0 1 0 0 0,0-1 1 0 0,0 0-1 0 0,-1 0 1 0 0,1 0-1 0 0,0 0 0 0 0,0-3 1 0 0,12-19-891 0 0,-4 11-56 0 0,-1-2-490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06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3705 0 0,'4'1'464'0'0,"0"1"1"0"0,0 0-1 0 0,-1 0 1 0 0,1 0-1 0 0,-1 1 0 0 0,1-1 1 0 0,-1 1-1 0 0,5 5 1 0 0,-5-4-194 0 0,0 0 0 0 0,0 0-1 0 0,0 1 1 0 0,-1-1 0 0 0,1 1 0 0 0,-1 0 0 0 0,0 0 0 0 0,0-1 0 0 0,-1 1 0 0 0,2 6 0 0 0,-1 1 0 0 0,-1 0-1 0 0,0 1 1 0 0,-1 18 0 0 0,-3 13 537 0 0,23-155-572 0 0,-1 28-233 0 0,-17 66-3 0 0,-2 15 0 0 0,0 0 0 0 0,0 0 0 0 0,0 0 0 0 0,0 0 0 0 0,0 0 0 0 0,0 0 0 0 0,1 0 0 0 0,-1 0 0 0 0,1 0 0 0 0,-1 0 0 0 0,1 0 0 0 0,0 0 0 0 0,-1 0 1 0 0,1 0-1 0 0,0 0 0 0 0,1 1 0 0 0,-1-1 0 0 0,0 0 0 0 0,0 1 0 0 0,1-1 0 0 0,-1 1 0 0 0,1 0 0 0 0,-1-1 0 0 0,1 1 0 0 0,-1 0 0 0 0,3-1 0 0 0,-2 8 5 0 0,0 0 0 0 0,0 1-1 0 0,0 0 1 0 0,-1-1 0 0 0,0 1 0 0 0,0 7-1 0 0,2 22 5 0 0,6 49-2 0 0,5-31-47 0 0,-7-42-61 0 0,0-7-477 0 0,9-7-282 0 0,10-16-1543 0 0,-16 8-1811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7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21 142 4833 0 0,'-3'72'4816'0'0,"-4"2"-3795"0"0,-3 74-1183 0 0,10-72 379 0 0,3 0 0 0 0,4-1 1 0 0,3 0-1 0 0,33 124 0 0 0,-28-148-139 0 0,21 62-8 0 0,-3-45 28 0 0,-25-56-98 0 0,-2-4 146 0 0,-7-26 196 0 0,-3-17-286 0 0,-37-509-453 0 0,13 161-152 0 0,14 244 342 0 0,8 79 221 0 0,5 50 82 0 0,2 20 81 0 0,18 101 26 0 0,-9-61-147 0 0,-2-7 3 0 0,1 8 59 0 0,2 0 1 0 0,2 0-1 0 0,3-2 0 0 0,34 78 1 0 0,-39-104-96 0 0,1-1 0 0 0,1 0 0 0 0,1 0 0 0 0,1-1 0 0 0,1-1 0 0 0,1-1 1 0 0,1 0-1 0 0,0-1 0 0 0,1-1 0 0 0,1 0 0 0 0,28 17 0 0 0,-40-30-17 0 0,0-1-1 0 0,0 1 1 0 0,0-1 0 0 0,0 0-1 0 0,0-1 1 0 0,1 0-1 0 0,-1-1 1 0 0,1 1-1 0 0,0-1 1 0 0,-1-1-1 0 0,10 0 1 0 0,-14 0-1 0 0,0 0 0 0 0,0-1 1 0 0,0 1-1 0 0,1-1 0 0 0,-1 0 0 0 0,0 0 0 0 0,0 0 1 0 0,0-1-1 0 0,-1 1 0 0 0,1-1 0 0 0,0 0 1 0 0,0 0-1 0 0,-1 0 0 0 0,1 0 0 0 0,-1-1 1 0 0,0 0-1 0 0,0 0 0 0 0,0 1 0 0 0,0-2 1 0 0,0 1-1 0 0,-1 0 0 0 0,1 0 0 0 0,-1-1 1 0 0,2-4-1 0 0,10-32 12 0 0,-4-16 21 0 0,-12-51 4 0 0,0 70-46 0 0,2-26-13 0 0,-1 2-5 0 0,-4-26-4 0 0,1 35 9 0 0,1-28-17 0 0,-1-7-23 0 0,4 59 48 0 0,1 21 6 0 0,-1 0 0 0 0,0 0-1 0 0,0 0 1 0 0,-1 0 0 0 0,0 1 0 0 0,0-1-1 0 0,-3-8 1 0 0,-8 63 10 0 0,2 29 38 0 0,7-3 11 0 0,3 0 0 0 0,13 102 0 0 0,5-76-10 0 0,-10-65-18 0 0,3 0 0 0 0,15 37-1 0 0,20 15-105 0 0,-24-50 0 0 0,8 8 29 0 0,-18-31-84 0 0,1-1-1 0 0,0 0 1 0 0,17 14-1 0 0,-22-21 35 0 0,0 0 0 0 0,0 0-1 0 0,0-1 1 0 0,1 0 0 0 0,0 0-1 0 0,0-1 1 0 0,0-1 0 0 0,0 1-1 0 0,0-1 1 0 0,1-1 0 0 0,0 1-1 0 0,-1-2 1 0 0,16 2 0 0 0,-5-7-563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0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0 440 6793 0 0,'6'51'7042'0'0,"-4"-39"-7042"0"0,1 0 1 0 0,0-1-1 0 0,0 1 0 0 0,1-1 0 0 0,1 1 1 0 0,0-1-1 0 0,0 0 0 0 0,8 10 1 0 0,-12-20-1 0 0,0 1 1 0 0,0-1 0 0 0,0 0 0 0 0,1 0 0 0 0,-1 0-1 0 0,0 0 1 0 0,1 0 0 0 0,-1 0 0 0 0,1 0-1 0 0,-1-1 1 0 0,1 1 0 0 0,-1-1 0 0 0,1 1 0 0 0,0-1-1 0 0,-1 1 1 0 0,1-1 0 0 0,0 0 0 0 0,-1 0 0 0 0,1 1-1 0 0,0-1 1 0 0,-1-1 0 0 0,1 1 0 0 0,0 0 0 0 0,-1 0-1 0 0,1-1 1 0 0,0 1 0 0 0,-1-1 0 0 0,1 1-1 0 0,0-1 1 0 0,-1 1 0 0 0,1-1 0 0 0,-1 0 0 0 0,0 0-1 0 0,1 0 1 0 0,-1 0 0 0 0,0 0 0 0 0,1 0 0 0 0,-1 0-1 0 0,1-2 1 0 0,7-5 12 0 0,0 0 0 0 0,0-1 1 0 0,-1 0-1 0 0,9-13 0 0 0,-4 1-32 0 0,0 0 0 0 0,-2-1 0 0 0,-1 0-1 0 0,0-1 1 0 0,-2 0 0 0 0,0 0 0 0 0,-2-1 0 0 0,0 0 0 0 0,-2 0 0 0 0,-1-1-1 0 0,-1 1 1 0 0,0-1 0 0 0,-4-38 0 0 0,-9-33-23 0 0,10 89 41 0 0,-1 0 0 0 0,0 0 0 0 0,0 0-1 0 0,0 0 1 0 0,-1 0 0 0 0,0 0 0 0 0,0 0 0 0 0,-1 1 0 0 0,0 0-1 0 0,-7-10 1 0 0,10 16 1 0 0,1-1 1 0 0,-1 1-1 0 0,1 0 0 0 0,-1-1 0 0 0,0 1 1 0 0,1 0-1 0 0,-1 0 0 0 0,1-1 0 0 0,-1 1 0 0 0,0 0 1 0 0,1 0-1 0 0,-1 0 0 0 0,0 0 0 0 0,1 0 1 0 0,-1 0-1 0 0,0 0 0 0 0,1 0 0 0 0,-1 0 0 0 0,1 0 1 0 0,-1 1-1 0 0,0-1 0 0 0,1 0 0 0 0,-1 0 1 0 0,0 0-1 0 0,1 1 0 0 0,-1-1 0 0 0,1 0 0 0 0,-1 1 1 0 0,1-1-1 0 0,-1 1 0 0 0,1-1 0 0 0,-1 0 1 0 0,1 1-1 0 0,-1-1 0 0 0,1 1 0 0 0,0-1 0 0 0,-1 1 1 0 0,1 0-1 0 0,0-1 0 0 0,-1 1 0 0 0,1-1 1 0 0,0 1-1 0 0,0-1 0 0 0,-1 2 0 0 0,-12 28 23 0 0,12-28-18 0 0,-3 12 14 0 0,0 0 0 0 0,1 0 0 0 0,0 0 0 0 0,1 1 0 0 0,1-1 1 0 0,1 26-1 0 0,7 41 105 0 0,-7-79-123 0 0,4 19 15 0 0,1 13 18 0 0,-3-23-23 0 0,1 0 1 0 0,0 0 0 0 0,0 0-1 0 0,1-1 1 0 0,7 14-1 0 0,8 0 57 0 0,-16-22-158 0 0,-1 0 0 0 0,1 1 0 0 0,0-1 0 0 0,0 0 0 0 0,0-1 0 0 0,1 1 1 0 0,-1 0-1 0 0,0-1 0 0 0,7 2 0 0 0,-8-2-127 0 0,1-1 0 0 0,-1 1-1 0 0,1-1 1 0 0,-1 0 0 0 0,1 0 0 0 0,-1 0 0 0 0,1 0 0 0 0,-1-1 0 0 0,1 1 0 0 0,-1 0 0 0 0,1-1 0 0 0,-1 0-1 0 0,1 0 1 0 0,-1 0 0 0 0,0 0 0 0 0,3-1 0 0 0,-1-2-1495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07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 5217 0 0,'12'-5'161'0'0,"-10"4"-16"0"0,0 0 0 0 0,0 0 0 0 0,0 0 0 0 0,1 0 0 0 0,-1 0-1 0 0,0 1 1 0 0,0-1 0 0 0,1 1 0 0 0,-1-1 0 0 0,0 1 0 0 0,3 0 0 0 0,-4 1-40 0 0,0-1 0 0 0,-1 1-1 0 0,1 0 1 0 0,0 0 0 0 0,-1 0 0 0 0,1 0 0 0 0,-1 0 0 0 0,1 0-1 0 0,-1 0 1 0 0,1 0 0 0 0,-1 0 0 0 0,0 0 0 0 0,0 0-1 0 0,1 0 1 0 0,-1 0 0 0 0,0 0 0 0 0,0 0 0 0 0,0 0 0 0 0,0 1-1 0 0,0-1 1 0 0,0 0 0 0 0,-1 0 0 0 0,1 0 0 0 0,0 0 0 0 0,0 0-1 0 0,-1 0 1 0 0,1 0 0 0 0,-2 2 0 0 0,4 24 1050 0 0,-1-21-981 0 0,1 0-1 0 0,0 0 0 0 0,1-1 1 0 0,-1 1-1 0 0,1-1 0 0 0,4 6 1 0 0,-5-8-108 0 0,0 1 1 0 0,1-1-1 0 0,0 1 0 0 0,0-1 1 0 0,0 0-1 0 0,0 0 0 0 0,1 0 1 0 0,-1-1-1 0 0,6 4 0 0 0,-8-7-48 0 0,0-1-1 0 0,0 1 1 0 0,0 0-1 0 0,0 0 1 0 0,0-1-1 0 0,0 1 1 0 0,-1 0-1 0 0,1-1 1 0 0,0 1-1 0 0,-1-1 0 0 0,1 1 1 0 0,-1-1-1 0 0,0 1 1 0 0,1-4-1 0 0,7-18-18 0 0,-4 16 1 0 0,2-4 0 0 0,-1 0 0 0 0,0 0 0 0 0,-1 0 0 0 0,0 0 1 0 0,0-1-1 0 0,-2 0 0 0 0,4-21 0 0 0,-8-26 6 0 0,0 12 2 0 0,5 15-6 0 0,-3 24 20 0 0,-4-3 68 0 0,1 8-4 0 0,2 7-45 0 0,1 2-23 0 0,0 7 1 0 0,-1 7 122 0 0,1 1-1 0 0,2 0 1 0 0,0 0-1 0 0,8 33 1 0 0,-6-37-172 0 0,-3-11 64 0 0,1 1 1 0 0,0-1-1 0 0,0 0 0 0 0,0 0 1 0 0,0 0-1 0 0,1 0 0 0 0,4 6 1 0 0,-6-11-65 0 0,0 1 0 0 0,0-1 0 0 0,1 0 1 0 0,-1 0-1 0 0,0 0 0 0 0,1 0 0 0 0,-1 0 1 0 0,1 0-1 0 0,-1 0 0 0 0,1 0 0 0 0,0-1 1 0 0,-1 1-1 0 0,1-1 0 0 0,0 1 0 0 0,0-1 1 0 0,-1 1-1 0 0,1-1 0 0 0,0 0 0 0 0,0 0 1 0 0,-1 0-1 0 0,1 0 0 0 0,0 0 0 0 0,0 0 1 0 0,-1-1-1 0 0,1 1 0 0 0,0-1 0 0 0,-1 1 1 0 0,1-1-1 0 0,0 1 0 0 0,-1-1 0 0 0,1 0 1 0 0,1-1-1 0 0,9-4-535 0 0,2-6-109 0 0,9-26-1086 0 0,-16 23 130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07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79 4297 0 0,'-20'-67'4123'0'0,"14"55"-674"0"0,3 16-2430 0 0,4 13-767 0 0,42 97-607 0 0,66 124-1 0 0,-90-206-36 0 0,-5-9-1264 0 0,-4-6-3116 0 0</inkml:trace>
  <inkml:trace contextRef="#ctx0" brushRef="#br0" timeOffset="1">56 341 8642 0 0,'-12'-30'5548'0'0,"12"28"-5504"0"0,0 0 0 0 0,0 0 1 0 0,0 0-1 0 0,0-1 0 0 0,0 1 0 0 0,0 0 1 0 0,1 0-1 0 0,-1 0 0 0 0,1 0 0 0 0,-1 0 0 0 0,1 0 1 0 0,0 0-1 0 0,0 0 0 0 0,0 0 0 0 0,2-4 1 0 0,21-17 579 0 0,3 3-420 0 0,2 2 0 0 0,41-21 1 0 0,-15 15-632 0 0,-19 13-292 0 0,4 5-1025 0 0,-31 6 590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09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749 0 2873 0 0,'1'16'1668'0'0,"6"-1"-1587"0"0,11 11-33 0 0,20 13 72 0 0,-6-6-10 0 0,-12-9-41 0 0,-9-10-38 0 0,-1 0 0 0 0,-1 0 0 0 0,0 1-1 0 0,-1 1 1 0 0,-1 0 0 0 0,10 26 0 0 0,-12-20 8 0 0,0-1 0 0 0,-1 1 0 0 0,-1 0 0 0 0,-1 0 0 0 0,-1 0-1 0 0,-1 0 1 0 0,-5 40 0 0 0,-5-8 40 0 0,-2-1-1 0 0,-2-1 1 0 0,-3 0 0 0 0,-42 89-1 0 0,12-53 32 0 0,20-47-90 0 0,-35 40-1 0 0,-40 33 48 0 0,32-41 93 0 0,-10 9 224 0 0,25-26-75 0 0,-31 25 351 0 0,9-9 30 0 0,27-22-229 0 0,40-41-382 0 0,-4 6-15 0 0,-7 9-10 0 0,7 0-2 0 0,13-9 9 0 0,2-14-51 0 0,-1 1 0 0 0,1-1 0 0 0,-1 1 0 0 0,1 0 0 0 0,0-1 0 0 0,0 1-1 0 0,0-1 1 0 0,0 0 0 0 0,0 1 0 0 0,0-1 0 0 0,0 0 0 0 0,0 0 0 0 0,0 1 0 0 0,1-1 0 0 0,2 1-1 0 0,1 1 7 0 0,0-1-1 0 0,0 0 1 0 0,0 0-1 0 0,1 0 1 0 0,-1-1-1 0 0,8 2 1 0 0,11 2 56 0 0,-18-3-61 0 0,0 0 1 0 0,0-1-1 0 0,0 0 0 0 0,0 0 0 0 0,0-1 1 0 0,10 0-1 0 0,69-14 159 0 0,-13 1-94 0 0,-31 7-67 0 0,43-3 17 0 0,-76 9-25 0 0,0 0 1 0 0,0 1 0 0 0,0 0-1 0 0,15 4 1 0 0,5 9 1 0 0,-25-11-2 0 0,-1-1 0 0 0,1 0 0 0 0,-1 1 0 0 0,0 0 1 0 0,0-1-1 0 0,1 1 0 0 0,-2 0 0 0 0,1 0 0 0 0,0 0 0 0 0,1 5 0 0 0,-1-3 1 0 0,-1 1 0 0 0,1-1-1 0 0,-1 1 1 0 0,-1 0 0 0 0,1-1 0 0 0,-1 1-1 0 0,0 0 1 0 0,0-1 0 0 0,0 1 0 0 0,-1 0-1 0 0,-2 9 1 0 0,-18 44-3 0 0,13-44 2 0 0,0-1-1 0 0,-1 0 1 0 0,-16 20 0 0 0,-40 33 11 0 0,17-26 3 0 0,12-11 24 0 0,-16 21 39 0 0,35-28-52 0 0,1 2 23 0 0,-13 35 102 0 0,18-18-2 0 0,6-7 8 0 0,5-34-143 0 0,0 1 1 0 0,0-1-1 0 0,1 1 1 0 0,-1-1-1 0 0,0 1 1 0 0,0-1 0 0 0,1 1-1 0 0,-1-1 1 0 0,1 1-1 0 0,-1-1 1 0 0,1 1-1 0 0,0-1 1 0 0,0 0 0 0 0,-1 1-1 0 0,1-1 1 0 0,0 0-1 0 0,0 0 1 0 0,0 0-1 0 0,0 0 1 0 0,1 0 0 0 0,1 2-1 0 0,1 0 9 0 0,1-1-1 0 0,-1 1 0 0 0,0-1 1 0 0,1-1-1 0 0,-1 1 1 0 0,1 0-1 0 0,5 0 1 0 0,11 2 31 0 0,-1-2 1 0 0,31 1 0 0 0,-47-3-45 0 0,71-3 71 0 0,-48 1-57 0 0,51 3 0 0 0,-68 0-21 0 0,0 0 0 0 0,-1 1 0 0 0,1 1-1 0 0,0 0 1 0 0,-1 0 0 0 0,1 0-1 0 0,-1 1 1 0 0,17 11 0 0 0,-11-6-2 0 0,-8-5 1 0 0,-1-1 0 0 0,0 1 0 0 0,0 0 0 0 0,0 1 0 0 0,0-1 0 0 0,0 1 0 0 0,-1 0-1 0 0,0 0 1 0 0,0 1 0 0 0,-1 0 0 0 0,1 0 0 0 0,-1 0 0 0 0,-1 0 0 0 0,1 0 0 0 0,3 10 0 0 0,2 10 4 0 0,-1 0 0 0 0,-1 1 1 0 0,5 38-1 0 0,-11-51-2 0 0,-1 1-1 0 0,0-1 1 0 0,-1 1-1 0 0,0 0 1 0 0,-1-1-1 0 0,-1 0 1 0 0,0 1 0 0 0,-11 25-1 0 0,-1 2 24 0 0,-3-1-1 0 0,-1-1 1 0 0,-2 0 0 0 0,-36 50-1 0 0,0-17 237 0 0,-3-4 0 0 0,-3-2-1 0 0,-104 85 1 0 0,6-32 449 0 0,47-46-145 0 0,99-65-485 0 0,-18 10 128 0 0,12-5-87 0 0,-8 11-71 0 0,29-25-57 0 0,0 0 1 0 0,-1 0-1 0 0,1 0 0 0 0,0 0 0 0 0,0 0 1 0 0,0 0-1 0 0,0 1 0 0 0,0-1 0 0 0,0 0 1 0 0,-1 0-1 0 0,1 0 0 0 0,0 0 0 0 0,0 0 1 0 0,0 0-1 0 0,0 0 0 0 0,0 0 1 0 0,0 0-1 0 0,0 0 0 0 0,0 1 0 0 0,-1-1 1 0 0,1 0-1 0 0,0 0 0 0 0,0 0 0 0 0,0 0 1 0 0,0 0-1 0 0,0 0 0 0 0,0 1 0 0 0,0-1 1 0 0,0 0-1 0 0,0 0 0 0 0,0 0 0 0 0,0 0 1 0 0,0 0-1 0 0,0 1 0 0 0,0-1 0 0 0,0 0 1 0 0,0 0-1 0 0,0 0 0 0 0,0 0 1 0 0,0 0-1 0 0,0 0 0 0 0,0 1 0 0 0,0-1 1 0 0,0 0-1 0 0,0 0 0 0 0,1 0 0 0 0,-1 0 1 0 0,0 0-1 0 0,0 0 0 0 0,0 0 0 0 0,0 1 1 0 0,0-1-1 0 0,0 0 0 0 0,0 0 0 0 0,0 0 1 0 0,1 0-1 0 0,-1 0 0 0 0,0 0 0 0 0,0 0 1 0 0,0 0-1 0 0,0 0 0 0 0,0 0 1 0 0,0 0-1 0 0,1 0 0 0 0,10 0-172 0 0,-8-1 35 0 0,10 0-199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0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0 2585 0 0,'-11'1'1933'0'0,"9"0"-1775"0"0,0-1 0 0 0,0 1 0 0 0,0 0-1 0 0,0 0 1 0 0,0 0 0 0 0,0 0 0 0 0,0 1-1 0 0,1-1 1 0 0,-1 0 0 0 0,0 1-1 0 0,1-1 1 0 0,-1 1 0 0 0,1 0 0 0 0,0-1-1 0 0,-1 1 1 0 0,1 0 0 0 0,-2 4 0 0 0,-2 1-294 0 0,-15 19 228 0 0,9-14 25 0 0,1 1-1 0 0,0 0 1 0 0,1 1 0 0 0,-13 27 0 0 0,4-1 320 0 0,12-27-306 0 0,1 0 0 0 0,0 0 0 0 0,-6 26 0 0 0,-5 34 394 0 0,8-40-371 0 0,2 0 0 0 0,1 0 0 0 0,-1 37-1 0 0,5-44-99 0 0,-4 12 51 0 0,0 1 14 0 0,4-13-42 0 0,3-6-25 0 0,8-4 355 0 0,3-10-127 0 0,-2-3-174 0 0,-3-1-93 0 0,2-3 205 0 0,-2-2-131 0 0,19-17 55 0 0,-22 15-105 0 0,7-11-16 0 0,0 0 1 0 0,-2-1-1 0 0,0-1 0 0 0,0 0 1 0 0,-2 0-1 0 0,11-34 1 0 0,19-39-45 0 0,-2 36-8 0 0,-30 47 27 0 0,3-3-14 0 0,1-1 1 0 0,0 2-1 0 0,1-1 1 0 0,12-9-1 0 0,9 3-14 0 0,-7 10 22 0 0,-1-1 6 0 0,-14 3-14 0 0,-14 3-76 0 0,-1 4 86 0 0,-5 8 4 0 0,4-3 4 0 0,-4 4 1 0 0,-34 37 2 0 0,26-24 0 0 0,7-8 0 0 0,-55 104 105 0 0,25-36-7 0 0,23-44-34 0 0,-8 18 37 0 0,7-24-145 0 0,13-22-335 0 0,3 4 240 0 0,3-15 116 0 0,0-1 0 0 0,0 0 1 0 0,0 1-1 0 0,0-1 0 0 0,0 0 1 0 0,0 1-1 0 0,0-1 0 0 0,0 0 1 0 0,0 1-1 0 0,0-1 0 0 0,1 0 1 0 0,-1 0-1 0 0,0 1 0 0 0,0-1 1 0 0,0 0-1 0 0,1 1 0 0 0,-1-1 1 0 0,0 0-1 0 0,0 0 0 0 0,1 0 1 0 0,-1 1-1 0 0,0-1 0 0 0,0 0 1 0 0,1 0-1 0 0,-1 0 0 0 0,0 0 1 0 0,1 1-1 0 0,-1-1 0 0 0,0 0 1 0 0,1 0-1 0 0,-1 0 0 0 0,1 0 1 0 0,11-3-1269 0 0,-2-1-3053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32 4889 0 0,'-21'-1'4965'0'0,"17"1"-4971"0"0,1 1 0 0 0,-1 1 0 0 0,0-1 0 0 0,1 1-1 0 0,-1-1 1 0 0,1 1 0 0 0,0 0 0 0 0,-1 0 0 0 0,1 0-1 0 0,-3 4 1 0 0,-18 16 19 0 0,-9 16 127 0 0,-16 16 107 0 0,38-43-150 0 0,1 0 0 0 0,0 0 0 0 0,-10 16 0 0 0,-18 21 125 0 0,27-37-106 0 0,1 2 0 0 0,0 0 1 0 0,1 0-1 0 0,0 0 1 0 0,1 1-1 0 0,-8 19 0 0 0,15-15 44 0 0,2-14-139 0 0,3-3 98 0 0,8-12-72 0 0,-1-2-45 0 0,8-9-37 0 0,0-1-21 0 0,33-39-421 0 0,20-40-397 0 0,32-41-228 0 0,-102 140 1061 0 0,18-19-212 0 0,-20 22 256 0 0,0 0 0 0 0,0 0 0 0 0,1-1 0 0 0,-1 1 0 0 0,0 0 1 0 0,0 0-1 0 0,0-1 0 0 0,0 1 0 0 0,0 0 0 0 0,0 0 0 0 0,1-1 0 0 0,-1 1 0 0 0,0 0 0 0 0,0 0 0 0 0,0-1 1 0 0,1 1-1 0 0,-1 0 0 0 0,0 0 0 0 0,0 0 0 0 0,0 0 0 0 0,1-1 0 0 0,-1 1 0 0 0,0 0 0 0 0,1 0 0 0 0,-1 0 1 0 0,0 0-1 0 0,0 0 0 0 0,1 0 0 0 0,-1 0 0 0 0,0 0 0 0 0,1 0 0 0 0,-1 0 0 0 0,0 0 0 0 0,0 0 0 0 0,1 0 1 0 0,-1 0-1 0 0,0 0 0 0 0,1 0 0 0 0,-1 0 0 0 0,0 0 0 0 0,0 0 0 0 0,1 0 0 0 0,-1 0 0 0 0,0 1 0 0 0,0-1 1 0 0,1 0-1 0 0,-1 0 0 0 0,0 0 0 0 0,0 0 0 0 0,1 1 0 0 0,-1-1 0 0 0,0 0 0 0 0,0 0 0 0 0,0 0 1 0 0,0 1-1 0 0,1-1 0 0 0,-1 0 0 0 0,0 0 0 0 0,0 1 0 0 0,0-1 0 0 0,0 0 0 0 0,0 1 0 0 0,0-1 0 0 0,0 0 1 0 0,0 0-1 0 0,0 1 0 0 0,0-1 0 0 0,0 0 0 0 0,0 1 0 0 0,-7 63 561 0 0,0-26-389 0 0,5-17-66 0 0,1 1 1 0 0,2 27-1 0 0,0-6-28 0 0,-1-43-92 0 0,0 1 1 0 0,0 0-1 0 0,0 0 0 0 0,0-1 0 0 0,0 1 0 0 0,0 0 1 0 0,0 0-1 0 0,0-1 0 0 0,0 1 0 0 0,1 0 0 0 0,-1-1 1 0 0,0 1-1 0 0,0 0 0 0 0,1-1 0 0 0,-1 1 0 0 0,0 0 1 0 0,1-1-1 0 0,-1 1 0 0 0,1-1 0 0 0,-1 1 0 0 0,1-1 1 0 0,-1 1-1 0 0,1-1 0 0 0,-1 1 0 0 0,1-1 0 0 0,1 1 1 0 0,4 5-913 0 0,-2 2-151 0 0,-4-7 659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1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48 3241 0 0,'16'-20'405'0'0,"-4"9"1205"0"0,-21 44-113 0 0,-6 30-440 0 0,-3 10-73 0 0,15-63-801 0 0,1 0 0 0 0,0 0 1 0 0,0 0-1 0 0,0 11 0 0 0,2-18-126 0 0,0 0-1 0 0,0 0 1 0 0,0 1-1 0 0,0-1 0 0 0,0 0 1 0 0,1 0-1 0 0,-1 0 1 0 0,1 0-1 0 0,0 0 0 0 0,0 0 1 0 0,0 0-1 0 0,1 0 1 0 0,-1 0-1 0 0,0 0 1 0 0,5 5-1 0 0,-6-8-43 0 0,0 0 1 0 0,0 0-1 0 0,0 1 1 0 0,0-1-1 0 0,1 0 1 0 0,-1 0 0 0 0,0 0-1 0 0,0 0 1 0 0,0 0-1 0 0,0 1 1 0 0,1-1-1 0 0,-1 0 1 0 0,0 0-1 0 0,0 0 1 0 0,0 0-1 0 0,1 0 1 0 0,-1 0-1 0 0,0 0 1 0 0,0 0-1 0 0,0 0 1 0 0,1 0-1 0 0,-1 0 1 0 0,0 0-1 0 0,0 0 1 0 0,1 0-1 0 0,-1 0 1 0 0,0 0-1 0 0,0 0 1 0 0,0 0-1 0 0,1 0 1 0 0,-1 0-1 0 0,0 0 1 0 0,0 0-1 0 0,0 0 1 0 0,1 0-1 0 0,-1-1 1 0 0,0 1-1 0 0,0 0 1 0 0,0 0-1 0 0,0 0 1 0 0,1 0-1 0 0,-1 0 1 0 0,0-1-1 0 0,0 1 1 0 0,7-13 418 0 0,-1 0-476 0 0,7-13 74 0 0,20-36 10 0 0,-6 23 8 0 0,-13 21-47 0 0,11-17 52 0 0,-7-5-115 0 0,-16 14-143 0 0,-10-2-1628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1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4929 0 0,'0'0'77'0'0,"0"0"1"0"0,0 0-1 0 0,0 0 1 0 0,0 0-1 0 0,0 0 1 0 0,1 0-1 0 0,-1 1 0 0 0,0-1 1 0 0,0 0-1 0 0,0 0 1 0 0,0 0-1 0 0,0 0 1 0 0,0 0-1 0 0,0 1 0 0 0,0-1 1 0 0,0 0-1 0 0,0 0 1 0 0,0 0-1 0 0,0 0 1 0 0,0 1-1 0 0,0-1 0 0 0,0 0 1 0 0,0 0-1 0 0,0 0 1 0 0,0 0-1 0 0,0 1 1 0 0,0-1-1 0 0,0 0 0 0 0,0 0 1 0 0,0 0-1 0 0,0 0 1 0 0,0 0-1 0 0,-1 1 1 0 0,1-1-1 0 0,0 0 0 0 0,0 0 1 0 0,0 0-1 0 0,0 0 1 0 0,0 0-1 0 0,0 0 0 0 0,0 1 1 0 0,-1-1-1 0 0,1 0 1 0 0,0 0-1 0 0,0 0 1 0 0,0 0-1 0 0,0 0 0 0 0,-1 0 1 0 0,1 0-1 0 0,0 0 1 0 0,0 0-1 0 0,0 0 1 0 0,0 0-1 0 0,0 0 0 0 0,-1 0 1 0 0,1 0-1 0 0,0 0 1 0 0,0 0-1 0 0,0 0 1 0 0,0 0-1 0 0,-1 0 0 0 0,1 0 1 0 0,0 0-1 0 0,0 0 1 0 0,-6 0-285 0 0,4 0 202 0 0,-3 3-8 0 0,1 2-4 0 0,-3 6-10 0 0,-8 8 0 0 0,-69 58 126 0 0,22-29-17 0 0,59-46-63 0 0,1 0-1 0 0,-1 0 0 0 0,1 0 0 0 0,0 0 0 0 0,0 1 1 0 0,0-1-1 0 0,0 1 0 0 0,0-1 0 0 0,0 1 0 0 0,0 0 0 0 0,1 0 1 0 0,0-1-1 0 0,-1 1 0 0 0,0 4 0 0 0,2-5-10 0 0,-1-1-1 0 0,1 1 1 0 0,0 0-1 0 0,0 0 1 0 0,0-1-1 0 0,0 1 0 0 0,0 0 1 0 0,0 0-1 0 0,1-1 1 0 0,-1 1-1 0 0,0 0 1 0 0,1 0-1 0 0,-1-1 1 0 0,1 1-1 0 0,0 0 1 0 0,0-1-1 0 0,0 1 1 0 0,-1-1-1 0 0,1 1 1 0 0,1-1-1 0 0,-1 1 1 0 0,0-1-1 0 0,2 2 1 0 0,18 6 116 0 0,18-12-8 0 0,-22 0-82 0 0,13 7 4 0 0,-28-3-36 0 0,-1 0-1 0 0,1 0 0 0 0,-1 0 1 0 0,1 0-1 0 0,-1 0 1 0 0,1 0-1 0 0,-1 0 1 0 0,0 0-1 0 0,0 1 1 0 0,0-1-1 0 0,0 1 1 0 0,0-1-1 0 0,0 0 1 0 0,0 1-1 0 0,0 0 1 0 0,0-1-1 0 0,-1 1 1 0 0,2 2-1 0 0,-1 2-11 0 0,0 0 0 0 0,-1 1 0 0 0,1-1-1 0 0,-1 1 1 0 0,0-1 0 0 0,-1 0 0 0 0,0 1 0 0 0,0-1-1 0 0,-1 7 1 0 0,-9 20-173 0 0,-20 20-222 0 0,27-47 132 0 0,0 0 0 0 0,-1 1 0 0 0,0-2 0 0 0,0 1 0 0 0,-1-1 0 0 0,0 0 0 0 0,0 0 0 0 0,0 0 0 0 0,0-1 0 0 0,-10 5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50 6761 0 0,'6'-12'3262'0'0,"11"-13"-2640"0"0,-13 21-609 0 0,-2 0 9 0 0,-2 3-21 0 0,0 1 0 0 0,0 0 1 0 0,0 0-1 0 0,0-1 0 0 0,0 1 0 0 0,-1 0 0 0 0,1 0 1 0 0,0 0-1 0 0,0-1 0 0 0,0 1 0 0 0,0 0 0 0 0,-1 0 0 0 0,1 0 1 0 0,0-1-1 0 0,0 1 0 0 0,0 0 0 0 0,-1 0 0 0 0,1 0 1 0 0,0 0-1 0 0,0 0 0 0 0,-1 0 0 0 0,1-1 0 0 0,0 1 0 0 0,0 0 1 0 0,-1 0-1 0 0,1 0 0 0 0,0 0 0 0 0,-1 0 0 0 0,1 0 1 0 0,0 0-1 0 0,0 0 0 0 0,-1 0 0 0 0,1 0 0 0 0,0 0 0 0 0,0 0 1 0 0,-1 1-1 0 0,1-1 0 0 0,0 0 0 0 0,0 0 0 0 0,-1 0 1 0 0,1 0-1 0 0,0 0 0 0 0,0 0 0 0 0,-1 1 0 0 0,1-1 0 0 0,0 0 1 0 0,-30 15 69 0 0,10 0-18 0 0,-7 10 23 0 0,25-22-61 0 0,-17 24 85 0 0,14-16-57 0 0,5-4-10 0 0,5 1 28 0 0,43 14 11 0 0,-40-19-69 0 0,0 0 0 0 0,0 0-1 0 0,-1 1 1 0 0,1 0-1 0 0,-1 0 1 0 0,0 1 0 0 0,-1 0-1 0 0,9 7 1 0 0,-10-8-4 0 0,-1 1 1 0 0,0-1 0 0 0,0 1-1 0 0,-1 0 1 0 0,1 0 0 0 0,-1 0-1 0 0,0 0 1 0 0,0 0 0 0 0,2 9-1 0 0,-3-8 0 0 0,-1-1-1 0 0,-1 1 1 0 0,1 0-1 0 0,-1-1 0 0 0,0 1 1 0 0,-1 9-1 0 0,-8 20 12 0 0,6-27-10 0 0,-1 0 1 0 0,0-1 0 0 0,-1 1 0 0 0,-9 11 0 0 0,4-8-1 0 0,1-1 1 0 0,-2 0-1 0 0,0-1 1 0 0,-21 16-1 0 0,17-16 68 0 0,-25 17-1311 0 0,17-14 11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2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5841 0 0,'15'0'5841'0'0,"-11"-3"-5833"0"0,3 2 9 0 0,0 0-26 0 0,3-4 9 0 0,-2 0 9 0 0,9 0-9 0 0,-4 2 0 0 0,12-6 0 0 0,-5-2 0 0 0,0 3-177 0 0,0-1-319 0 0,5 3 0 0 0,-2 0 344 0 0,-14 1-448 0 0,1 2-496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7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59 5625 0 0,'-5'-4'1456'0'0,"-20"-15"2547"0"0,0 6-2993 0 0,8 10-984 0 0,-2 1 144 0 0,-10-6 63 0 0,24 6-172 0 0,0 0 0 0 0,-1 1 0 0 0,1-1 0 0 0,0 1 0 0 0,-1 1 0 0 0,-7-1 0 0 0,-11 10 278 0 0,9 8-54 0 0,4-1-218 0 0,-22 37 49 0 0,18-13-55 0 0,10-19-31 0 0,2 1 1 0 0,0 0 0 0 0,2-1 0 0 0,0 1 0 0 0,4 36 0 0 0,-2-49-31 0 0,0-1 0 0 0,0 1 1 0 0,1-1-1 0 0,0 1 0 0 0,0-1 1 0 0,1 0-1 0 0,0 0 0 0 0,1 0 1 0 0,0 0-1 0 0,0 0 0 0 0,1-1 1 0 0,0 0-1 0 0,0 0 0 0 0,0 0 1 0 0,1-1-1 0 0,12 11 0 0 0,25 4-414 0 0,-37-19 247 0 0,0-1 1 0 0,0 0-1 0 0,1 0 1 0 0,-1-1-1 0 0,1 0 1 0 0,-1 0-1 0 0,0 0 1 0 0,1-1-1 0 0,-1 0 1 0 0,1 0-1 0 0,-1 0 1 0 0,0-1-1 0 0,0 0 1 0 0,0 0-1 0 0,0-1 1 0 0,0 0-1 0 0,0 0 1 0 0,-1 0-1 0 0,0 0 1 0 0,1-1-1 0 0,-1 0 1 0 0,0 0-1 0 0,-1-1 1 0 0,1 1-1 0 0,-1-1 0 0 0,6-8 1 0 0,7-11-4067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3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148 475 5073 0 0,'-9'78'5461'0'0,"-14"37"-5859"0"0,19-96 770 0 0,-6 22-355 0 0,-6 21 92 0 0,-4 16 68 0 0,9-27-100 0 0,7-37 32 0 0,-1 0 1 0 0,0 0-1 0 0,0 0 1 0 0,-11 17-1 0 0,7-14 28 0 0,6-18 108 0 0,-1-8-85 0 0,1-14 43 0 0,2 4-152 0 0,11-38-21 0 0,-6 43-36 0 0,1-7-1 0 0,8-36-100 0 0,5-31-87 0 0,-1 4-28 0 0,-4 30 54 0 0,4-31-40 0 0,-13 55 54 0 0,2 1 0 0 0,1 0-1 0 0,1 1 1 0 0,21-49 0 0 0,-13 45-39 0 0,27-47-107 0 0,-39 72 292 0 0,1 1-1 0 0,0 0 1 0 0,0 0-1 0 0,0 0 0 0 0,1 0 1 0 0,0 1-1 0 0,0 0 1 0 0,0 0-1 0 0,8-4 0 0 0,-7 4 5 0 0,1-5 45 0 0,-8 9-32 0 0,1 0-1 0 0,-1 0 1 0 0,1 0-1 0 0,-1 0 1 0 0,1 0-1 0 0,0 1 1 0 0,-1-1 0 0 0,1 0-1 0 0,0 0 1 0 0,0 1-1 0 0,0-1 1 0 0,0 0-1 0 0,-1 1 1 0 0,1-1 0 0 0,0 1-1 0 0,0-1 1 0 0,0 1-1 0 0,0 0 1 0 0,2-1 0 0 0,-2 3 32 0 0,0 1 1 0 0,0 0 0 0 0,-1 0 0 0 0,1-1 0 0 0,-1 1 0 0 0,0 0 0 0 0,1 0 0 0 0,-1 0-1 0 0,-1-1 1 0 0,1 1 0 0 0,0 0 0 0 0,-1 0 0 0 0,0 2 0 0 0,1-3-23 0 0,-15 204 629 0 0,14-204-641 0 0,-5 77 187 0 0,4 97 0 0 0,4-152-159 0 0,1 14-28 0 0,13 54 282 0 0,-18-116 496 0 0,7-20-747 0 0,-2 18-8 0 0,1-50-3 0 0,6-34-34 0 0,-1 55-36 0 0,1-1 1 0 0,33-97-1 0 0,-36 131 7 0 0,1 0-1 0 0,1 1 1 0 0,1 1-1 0 0,1-1 1 0 0,0 2-1 0 0,2-1 1 0 0,26-30-1 0 0,-36 46 32 0 0,1 0-10 0 0,0-1-1 0 0,0 1 1 0 0,1 0-1 0 0,0 0 0 0 0,10-7 1 0 0,-15 11 13 0 0,1 0 0 0 0,0-1 0 0 0,-1 1 1 0 0,1 0-1 0 0,0 0 0 0 0,-1-1 0 0 0,1 1 0 0 0,0 0 1 0 0,-1 0-1 0 0,1 0 0 0 0,-1 0 0 0 0,1 0 0 0 0,0 0 1 0 0,-1 0-1 0 0,1 0 0 0 0,0 0 0 0 0,-1 1 0 0 0,1-1 1 0 0,0 0-1 0 0,-1 0 0 0 0,1 0 0 0 0,0 1 0 0 0,-1-1 0 0 0,1 0 1 0 0,0 1-1 0 0,0 0 1 0 0,0 1-1 0 0,0-1 1 0 0,0 1-1 0 0,0-1 1 0 0,0 1 0 0 0,-1-1-1 0 0,1 1 1 0 0,0 0 0 0 0,-1-1-1 0 0,1 1 1 0 0,-1 0 0 0 0,0-1-1 0 0,0 1 1 0 0,1 3 0 0 0,0 26 21 0 0,-1 0 0 0 0,-1 0 1 0 0,-11 58-1 0 0,0 10 29 0 0,-26 276 143 0 0,15-238-141 0 0,7-45-7 0 0,17-66-98 0 0,1-1-534 0 0,-6-17-158 0 0,2-9 140 0 0,5-6-426 0 0,-2 6 392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3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8 6793 0 0,'-7'-6'3295'0'0,"0"5"-2893"0"0,0 3-202 0 0,-2 6-168 0 0,-4 6-3 0 0,-17 29-14 0 0,20-27-11 0 0,-66 107 105 0 0,40-59-23 0 0,23-44-29 0 0,-12 22 19 0 0,14-10 108 0 0,14-18-104 0 0,-2-13-69 0 0,0 0-1 0 0,0-1 0 0 0,0 1 0 0 0,0 0 0 0 0,0-1 0 0 0,0 1 0 0 0,0-1 0 0 0,0 1 0 0 0,1-1 0 0 0,-1 1 0 0 0,0-1 0 0 0,0 0 0 0 0,0 0 0 0 0,1 0 0 0 0,-1 0 1 0 0,2 0-1 0 0,1 0-73 0 0,0 0 0 0 0,0 0 0 0 0,0-1 1 0 0,0 1-1 0 0,-1-1 0 0 0,1 0 0 0 0,0 0 1 0 0,4-3-1 0 0,81-59-4075 0 0,-59 44 2564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5641 0 0,'45'36'2111'0'0,"-37"-22"-1368"0"0,-7 6-30 0 0,-1-5 97 0 0,-2-15-392 0 0,2 0-356 0 0,-1 0 0 0 0,1 0 0 0 0,-1 0 0 0 0,1 0-1 0 0,0 0 1 0 0,-1 0 0 0 0,1 0 0 0 0,-1 0 0 0 0,1 0-1 0 0,-1 0 1 0 0,1 0 0 0 0,0 0 0 0 0,-1 0 0 0 0,1-1-1 0 0,-1 1 1 0 0,1 0 0 0 0,0 0 0 0 0,-1 0-1 0 0,1 0 1 0 0,-1-1 0 0 0,1 1 0 0 0,0 0 0 0 0,-1 0-1 0 0,1-1 1 0 0,0 1 0 0 0,0 0 0 0 0,-1-1 0 0 0,1 1-1 0 0,0 0 1 0 0,-1-1 0 0 0,-2-7-288 0 0,0 0 1 0 0,1 1-1 0 0,0-1 0 0 0,0 0 1 0 0,1 0-1 0 0,-1-14 1 0 0,2 15-101 0 0,0-1 1 0 0,1 1 0 0 0,0 0-1 0 0,1 0 1 0 0,-1 0-1 0 0,1 0 1 0 0,1 0 0 0 0,-1 0-1 0 0,1 1 1 0 0,0-1-1 0 0,1 1 1 0 0,6-9 0 0 0,-2 3-2777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4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3937 0 0,'-1'6'5062'0'0,"-3"27"-4640"0"0,-11 115 1320 0 0,-3 45-1170 0 0,11-136-552 0 0,4-42 20 0 0,1-1 0 0 0,1 1 0 0 0,0 0 0 0 0,1 0 0 0 0,3 29 0 0 0,5-57 383 0 0,7-13-325 0 0,11-14-61 0 0,16-24 29 0 0,-18 23-50 0 0,-15 26-8 0 0,-1 3-3 0 0,0 0-1 0 0,1 0 0 0 0,11-12 0 0 0,-5 12-7 0 0,-6 8-35 0 0,-6 8 22 0 0,-9 20 17 0 0,0-8-1 0 0,2 3 5 0 0,-5 13 15 0 0,-15 58 75 0 0,17-64-59 0 0,6-21-18 0 0,0 0 0 0 0,1 1 0 0 0,0-1-1 0 0,0 0 1 0 0,0 0 0 0 0,1 0 0 0 0,-1 0 0 0 0,1 0 0 0 0,0 0-1 0 0,1 0 1 0 0,-1 0 0 0 0,1 0 0 0 0,0 0 0 0 0,0-1 0 0 0,3 5-1 0 0,-4-7-54 0 0,1 1 0 0 0,-1-1 0 0 0,0 0 0 0 0,1 0 0 0 0,-1 0 0 0 0,1-1-1 0 0,-1 1 1 0 0,1 0 0 0 0,0-1 0 0 0,0 1 0 0 0,0-1 0 0 0,0 1 0 0 0,0-1-1 0 0,0 0 1 0 0,0 0 0 0 0,0 0 0 0 0,1 0 0 0 0,-1 0 0 0 0,0 0-1 0 0,1-1 1 0 0,-1 1 0 0 0,0-1 0 0 0,1 0 0 0 0,-1 1 0 0 0,1-1 0 0 0,-1 0-1 0 0,0-1 1 0 0,1 1 0 0 0,-1 0 0 0 0,1-1 0 0 0,-1 1 0 0 0,0-1-1 0 0,1 0 1 0 0,2-1 0 0 0,46-24-1020 0 0,-33 13 195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4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91 6617 0 0,'8'-13'1189'0'0,"13"-21"479"0"0,-17 22-1208 0 0,-9 8-185 0 0,-25 17 39 0 0,25-9-261 0 0,0 1 0 0 0,0-1 1 0 0,1 1-1 0 0,0 0 0 0 0,0 0 1 0 0,-6 9-1 0 0,3-2 52 0 0,1 1-1 0 0,0-1 1 0 0,1 1 0 0 0,-6 21 0 0 0,4-9 51 0 0,-11 50 467 0 0,17-71-593 0 0,1 0 0 0 0,0 0 0 0 0,-1 0 0 0 0,2 0 0 0 0,-1 0-1 0 0,0 0 1 0 0,1 0 0 0 0,1 7 0 0 0,-2-11-24 0 0,0 0 0 0 0,0 0 0 0 0,1 0 1 0 0,-1 0-1 0 0,0 0 0 0 0,0 1 0 0 0,0-1 0 0 0,0 0 0 0 0,0 0 0 0 0,0 0 0 0 0,0 0 1 0 0,0 0-1 0 0,1 0 0 0 0,-1 0 0 0 0,0 0 0 0 0,0 0 0 0 0,0 1 0 0 0,0-1 1 0 0,0 0-1 0 0,0 0 0 0 0,1 0 0 0 0,-1 0 0 0 0,0 0 0 0 0,0 0 0 0 0,0 0 0 0 0,0 0 1 0 0,0 0-1 0 0,1 0 0 0 0,-1 0 0 0 0,0 0 0 0 0,0 0 0 0 0,0 0 0 0 0,0 0 1 0 0,0 0-1 0 0,1 0 0 0 0,-1 0 0 0 0,0-1 0 0 0,0 1 0 0 0,0 0 0 0 0,0 0 0 0 0,0 0 1 0 0,1 0-1 0 0,-1 0 0 0 0,0 0 0 0 0,0 0 0 0 0,0 0 0 0 0,0 0 0 0 0,0-1 0 0 0,0 1 1 0 0,0 0-1 0 0,0 0 0 0 0,0 0 0 0 0,1 0 0 0 0,-1 0 0 0 0,0 0 0 0 0,0-1 1 0 0,0 1-1 0 0,11-15 40 0 0,-3 3-40 0 0,1 0-2 0 0,-1-1-1 0 0,0 0 1 0 0,6-15 0 0 0,3-28-59 0 0,-13 16-115 0 0,-1 3-44 0 0,2 14-150 0 0,-4 19 217 0 0,0 1-1 0 0,0 0 1 0 0,0-1 0 0 0,0 1 0 0 0,1 0 0 0 0,0 0 0 0 0,0 0 0 0 0,3-4 0 0 0,33-12-3513 0 0,-28 11 2485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5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1 345 3145 0 0,'2'4'312'0'0,"1"0"1"0"0,0 0 0 0 0,-1 1-1 0 0,0-1 1 0 0,0 1 0 0 0,0 0-1 0 0,0 0 1 0 0,-1-1 0 0 0,0 1-1 0 0,0 0 1 0 0,0 0 0 0 0,-1 0-1 0 0,0 6 1 0 0,0-6-124 0 0,0 0 0 0 0,1 0-1 0 0,-1 0 1 0 0,1-1 0 0 0,0 1 0 0 0,1 0 0 0 0,-1 0 0 0 0,1-1-1 0 0,0 1 1 0 0,0-1 0 0 0,0 1 0 0 0,0-1 0 0 0,1 0-1 0 0,4 6 1 0 0,-6-11 508 0 0,-1-1-374 0 0,0 2-241 0 0,1-24 250 0 0,7 0-153 0 0,2-20 141 0 0,-9 31-258 0 0,2-6 48 0 0,1 1 12 0 0,2-10 64 0 0,1-4-6 0 0,-5 24-135 0 0,0 1 1 0 0,0-1-1 0 0,1 1 1 0 0,1 0-1 0 0,-1 0 1 0 0,1 0 0 0 0,8-11-1 0 0,21-23 112 0 0,-8 10-114 0 0,-11 10-66 0 0,-8 13 0 0 0,-1 0-1 0 0,2 0 0 0 0,-1 0 1 0 0,9-7-1 0 0,56-40-2061 0 0,-70 55 2044 0 0,-1 0-1 0 0,1-1 1 0 0,0 1-1 0 0,-1-1 1 0 0,1 1-1 0 0,0 0 1 0 0,-1-1-1 0 0,1 0 1 0 0,0 1-1 0 0,-1-1 1 0 0,1 1-1 0 0,-1-1 1 0 0,1 0-1 0 0,-1 1 1 0 0,0-1-1 0 0,1 0 1 0 0,-1 1-1 0 0,0-1 1 0 0,1 0-1 0 0,-1 0 1 0 0,0 1-1 0 0,0-1 1 0 0,0 0-1 0 0,1-1 1 0 0,1-3-1189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5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483 541 5665 0 0,'-13'82'5915'0'0,"12"-34"-5906"0"0,2 0 0 0 0,8 52 1 0 0,-7-68-66 0 0,-2-21-187 0 0,0 0-1 0 0,1-1 1 0 0,1 1-1 0 0,0 0 1 0 0,4 14-1 0 0,-6-25 235 0 0,0 1-1 0 0,0-1 1 0 0,0 0-1 0 0,0 0 1 0 0,0 0-1 0 0,0 1 1 0 0,0-1-1 0 0,0 0 1 0 0,0 0-1 0 0,0 0 1 0 0,0 0-1 0 0,0 1 1 0 0,0-1-1 0 0,0 0 1 0 0,0 0-1 0 0,0 0 1 0 0,1 0-1 0 0,-1 1 1 0 0,0-1-1 0 0,0 0 1 0 0,0 0-1 0 0,0 0 1 0 0,0 0-1 0 0,0 0 1 0 0,0 0-1 0 0,1 1 1 0 0,-1-1-1 0 0,0 0 1 0 0,0 0-1 0 0,0 0 1 0 0,0 0-1 0 0,0 0 1 0 0,1 0-1 0 0,-1 0 1 0 0,0 0-1 0 0,0 0 1 0 0,0 0-1 0 0,0 0 1 0 0,1 0-1 0 0,-1 0 1 0 0,0 0-1 0 0,0 0 1 0 0,0 0-1 0 0,0 0 1 0 0,1 0-1 0 0,-1 0 1 0 0,0 0 0 0 0,0 0-1 0 0,0 0 1 0 0,0 0-1 0 0,1 0 1 0 0,-1 0-1 0 0,0 0 1 0 0,0 0-1 0 0,0 0 1 0 0,0 0-1 0 0,0 0 1 0 0,1 0-1 0 0,-1-1 1 0 0,0 1-1 0 0,0 0 1 0 0,0 0-1 0 0,0 0 1 0 0,0 0-1 0 0,3-9-691 0 0,-4 2 155 0 0,-4-13-79 0 0</inkml:trace>
  <inkml:trace contextRef="#ctx0" brushRef="#br0" timeOffset="1">20 364 5921 0 0,'-9'-11'5108'0'0,"1"-3"-3996"0"0,8 13-1100 0 0,-1-1 0 0 0,1 1 0 0 0,-1-1-1 0 0,1 1 1 0 0,0-1 0 0 0,0 1 0 0 0,0-1 0 0 0,0 0-1 0 0,0 1 1 0 0,0-1 0 0 0,0 1 0 0 0,1-1-1 0 0,-1 1 1 0 0,1-3 0 0 0,1-1 11 0 0,0 1-1 0 0,0 0 1 0 0,1 1 0 0 0,-1-1-1 0 0,1 0 1 0 0,0 1 0 0 0,0-1-1 0 0,5-4 1 0 0,6-4 67 0 0,1 1 0 0 0,28-17 0 0 0,172-93 105 0 0,-127 74-169 0 0,-29 17-55 0 0,-50 26-107 0 0,0 0-1 0 0,0 1 1 0 0,1 1 0 0 0,-1 0-1 0 0,1 0 1 0 0,0 0 0 0 0,9 1-1 0 0,18-3-766 0 0,-26 2 131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5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4497 0 0,'0'90'4007'0'0,"0"-87"-3821"0"0,0 0-1 0 0,-1 0 1 0 0,0 0-1 0 0,0 0 1 0 0,0 0-1 0 0,0-1 0 0 0,0 1 1 0 0,0 0-1 0 0,-1-1 1 0 0,-1 4-1 0 0,-9 19 9 0 0,1 24 36 0 0,2 0 0 0 0,3 1 0 0 0,1 0 0 0 0,3 0-1 0 0,5 70 1 0 0,-2-112-199 0 0,0 0 0 0 0,1-1 0 0 0,0 1 0 0 0,1 0 0 0 0,0-1 0 0 0,0 1 0 0 0,0-1 0 0 0,1 0 0 0 0,8 12 0 0 0,-9-15-22 0 0,1 0 0 0 0,-1-1-1 0 0,1 1 1 0 0,0-1 0 0 0,-1 0-1 0 0,1 0 1 0 0,1 0 0 0 0,-1 0-1 0 0,0-1 1 0 0,1 0 0 0 0,-1 1-1 0 0,1-2 1 0 0,0 1 0 0 0,0-1-1 0 0,-1 1 1 0 0,7 0 0 0 0,-2-1-1 0 0,4 2 9 0 0,30 1 54 0 0,-31-6-58 0 0,-4-1-3 0 0,0 1-1 0 0,1-1 0 0 0,-1 0 1 0 0,0-1-1 0 0,0 0 1 0 0,-1 0-1 0 0,1-1 1 0 0,-1 0-1 0 0,0 0 1 0 0,-1-1-1 0 0,10-9 1 0 0,9-24 2 0 0,-13 7-19 0 0,-5 13-1 0 0,4-10 2 0 0,1-1 1 0 0,-6 10-2 0 0,2-13-15 0 0,3-11-23 0 0,0 18-5 0 0,-6 16 20 0 0,-6 13 46 0 0,-8 12 35 0 0,1-2-13 0 0,-5 5-33 0 0,-16 24 105 0 0,-10 27 179 0 0,37-65-261 0 0,0 1-1 0 0,1-1 1 0 0,-1 0 0 0 0,1 1 0 0 0,0-1 0 0 0,0 1 0 0 0,0 0-1 0 0,1-1 1 0 0,0 1 0 0 0,0 0 0 0 0,0-1 0 0 0,2 10-1 0 0,-1-12-17 0 0,0 1 0 0 0,0-1 0 0 0,0 1 0 0 0,0-1 0 0 0,1 0 0 0 0,0 1 0 0 0,-1-1 0 0 0,1 0 0 0 0,0 0 0 0 0,0 0 0 0 0,0 0 0 0 0,0-1 0 0 0,0 1 0 0 0,0 0 0 0 0,1-1 0 0 0,-1 0 0 0 0,1 1 0 0 0,-1-1 0 0 0,1 0 0 0 0,-1 0 0 0 0,1 0 0 0 0,0-1 0 0 0,3 2 0 0 0,27-1 41 0 0,-10-5-73 0 0,-9 2-24 0 0,-5 0-2 0 0,35-5-240 0 0,-32 3 126 0 0,0 0-1 0 0,0 0 1 0 0,15-9-1 0 0,-9 5-291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29 3505 0 0,'-17'-12'6604'0'0,"12"9"-6512"0"0,1 1 1 0 0,-1 0-1 0 0,1 0 0 0 0,-1 0 0 0 0,0 1 1 0 0,0-1-1 0 0,0 1 0 0 0,0 1 0 0 0,-5-2 1 0 0,3 3-17 0 0,1 0 0 0 0,-1 0 0 0 0,0 1 1 0 0,1-1-1 0 0,-1 1 0 0 0,1 1 0 0 0,-1-1 1 0 0,1 1-1 0 0,0 0 0 0 0,0 1 0 0 0,-10 7 1 0 0,-3 3 351 0 0,-3 9-51 0 0,15-14-294 0 0,1 1 0 0 0,0 0 0 0 0,1 0 0 0 0,-9 21 0 0 0,-2 23 96 0 0,13-15-67 0 0,3-29-73 0 0,4 24 45 0 0,0-23-62 0 0,-3-7-11 0 0,1-1-1 0 0,-1 1 1 0 0,1-1 0 0 0,0 1 0 0 0,0-1-1 0 0,0 0 1 0 0,1 1 0 0 0,-1-1 0 0 0,1 0-1 0 0,-1-1 1 0 0,1 1 0 0 0,5 3 0 0 0,-5-4-2 0 0,0-1 1 0 0,0 0-1 0 0,0-1 0 0 0,1 1 1 0 0,-1 0-1 0 0,0-1 1 0 0,1 0-1 0 0,-1 0 1 0 0,0 0-1 0 0,1 0 0 0 0,-1 0 1 0 0,0-1-1 0 0,1 1 1 0 0,-1-1-1 0 0,3-1 1 0 0,13-2 0 0 0,10-3 17 0 0,-23 5-22 0 0,0 0 0 0 0,-1 0 1 0 0,0-1-1 0 0,1 1 0 0 0,-1-1 0 0 0,6-5 0 0 0,-1 1-2 0 0,0 0-16 0 0,0-1-1 0 0,-1 1 1 0 0,15-16 0 0 0,-20 18-2 0 0,0 0 0 0 0,-1-1 0 0 0,1 1 0 0 0,-1-1 0 0 0,4-10 0 0 0,-6 13-2 0 0,17-58-211 0 0,-17 60 218 0 0,-1-1 0 0 0,0 0-1 0 0,1 0 1 0 0,-1 1 0 0 0,0-1-1 0 0,0 0 1 0 0,0 0 0 0 0,0 1-1 0 0,0-1 1 0 0,-1 0 0 0 0,1 0 0 0 0,0 1-1 0 0,-1-1 1 0 0,0 0 0 0 0,1 0-1 0 0,-1 1 1 0 0,0-1 0 0 0,0 1-1 0 0,1-1 1 0 0,-1 1 0 0 0,-1-1 0 0 0,1 1-1 0 0,0-1 1 0 0,0 1 0 0 0,0 0-1 0 0,-1 0 1 0 0,1 0 0 0 0,-1 0-1 0 0,1 0 1 0 0,-3-2 0 0 0,-13 2-506 0 0,10 2-3093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6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0 293 4633 0 0,'84'58'3782'0'0,"-68"-42"-2492"0"0,-6-5-366 0 0,-9-11-905 0 0,-1 0 0 0 0,0 0-1 0 0,0 0 1 0 0,0 1 0 0 0,0-1 0 0 0,0 0 0 0 0,0 0-1 0 0,0 0 1 0 0,1 0 0 0 0,-1 0 0 0 0,0 0-1 0 0,0 0 1 0 0,0 0 0 0 0,0 0 0 0 0,0 0 0 0 0,0 0-1 0 0,1 0 1 0 0,-1 0 0 0 0,0 0 0 0 0,0 0 0 0 0,0 0-1 0 0,0 0 1 0 0,0 0 0 0 0,0 0 0 0 0,1 0 0 0 0,-1 0-1 0 0,0 0 1 0 0,0 0 0 0 0,0 0 0 0 0,0-1-1 0 0,0 1 1 0 0,0 0 0 0 0,0 0 0 0 0,1 0 0 0 0,-1 0-1 0 0,0 0 1 0 0,0 0 0 0 0,0 0 0 0 0,0 0 0 0 0,0-1-1 0 0,0 1 1 0 0,0 0 0 0 0,0 0 0 0 0,0 0-1 0 0,0 0 1 0 0,0 0 0 0 0,0 0 0 0 0,0 0 0 0 0,0-1-1 0 0,0 1 1 0 0,1 0 0 0 0,-1 0 0 0 0,0 0 0 0 0,0 0-1 0 0,-1 0 1 0 0,1-1 0 0 0,0 1 0 0 0,0 0-1 0 0,0 0 1 0 0,0 0 0 0 0,0 0 0 0 0,0 0 0 0 0,0 0-1 0 0,0-1 1 0 0,0 1 0 0 0,0 0 0 0 0,0 0 0 0 0,-4-20 491 0 0,-2-32-417 0 0,-2-17 15 0 0,7 22-43 0 0,2 39-54 0 0,-1 0-1 0 0,1 1 1 0 0,1-1 0 0 0,-1 1-1 0 0,1-1 1 0 0,5-10 0 0 0,-5 14-8 0 0,0 0 0 0 0,0 0 1 0 0,1 0-1 0 0,-1 1 0 0 0,1-1 0 0 0,0 1 1 0 0,4-5-1 0 0,19-9-9 0 0,21-1-26 0 0,-15 11 11 0 0,-11 3 12 0 0,-10 2 8 0 0,48-8-5 0 0,-40 7 4 0 0,-6 1 2 0 0,2-3-1 0 0,-7-1-2 0 0,-2-2 19 0 0,-5 2 16 0 0,-3 6 120 0 0,-5 3-33 0 0,-18 13-26 0 0,15-5-26 0 0,1 1 0 0 0,0 0 0 0 0,0 1 0 0 0,2 0 0 0 0,-1 0 0 0 0,2 1 0 0 0,0 0 0 0 0,0 0 0 0 0,2 0 0 0 0,-1 0 0 0 0,2 1 1 0 0,0 0-1 0 0,-2 25 0 0 0,5-33-47 0 0,0 1 1 0 0,0 0-1 0 0,0-1 0 0 0,1 1 1 0 0,1-1-1 0 0,-1 1 1 0 0,1-1-1 0 0,3 8 1 0 0,-4-13-35 0 0,0 0 1 0 0,0-1-1 0 0,0 1 1 0 0,0-1-1 0 0,0 1 1 0 0,0-1-1 0 0,1 1 0 0 0,-1-1 1 0 0,1 0-1 0 0,-1 0 1 0 0,1 0-1 0 0,-1 0 1 0 0,1 0-1 0 0,0 0 1 0 0,-1 0-1 0 0,1 0 1 0 0,0-1-1 0 0,0 1 1 0 0,-1-1-1 0 0,1 1 1 0 0,0-1-1 0 0,0 0 1 0 0,0 1-1 0 0,0-1 1 0 0,0 0-1 0 0,0 0 1 0 0,-1 0-1 0 0,1-1 1 0 0,0 1-1 0 0,0 0 1 0 0,0-1-1 0 0,0 0 1 0 0,-1 1-1 0 0,1-1 1 0 0,0 0-1 0 0,0 0 1 0 0,1-1-1 0 0,5-2-357 0 0,0-2 0 0 0,0 1-1 0 0,0-1 1 0 0,-1-1-1 0 0,0 1 1 0 0,0-1 0 0 0,-1 0-1 0 0,0-1 1 0 0,0 1 0 0 0,0-1-1 0 0,-1-1 1 0 0,5-10 0 0 0,6-11-3781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7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57 3145 0 0,'5'2'6293'0'0,"-5"-2"-6200"0"0,-3 18 912 0 0,-1 1-1156 0 0,1-5 542 0 0,1 13-263 0 0,2-1 1 0 0,0 0 0 0 0,1 0 0 0 0,6 27-1 0 0,8 15 181 0 0,0-27-182 0 0,-10-27-68 0 0,0-1 1 0 0,2 0 0 0 0,0 0 0 0 0,0-1-1 0 0,1 0 1 0 0,0 0 0 0 0,1 0 0 0 0,1-1-1 0 0,0-1 1 0 0,12 11 0 0 0,0-4 9 0 0,21 12 106 0 0,-42-28-172 0 0,0 0 0 0 0,0-1 0 0 0,0 1 0 0 0,0-1 0 0 0,0 1 0 0 0,0-1 0 0 0,0 1 0 0 0,0-1 0 0 0,0 0 0 0 0,1 0 0 0 0,-1 0 0 0 0,0 1 0 0 0,0-1 0 0 0,0 0 0 0 0,0 0 0 0 0,0 0 0 0 0,1-1 0 0 0,-1 1 0 0 0,0 0 0 0 0,0 0 0 0 0,0-1 0 0 0,0 1 0 0 0,2-1 0 0 0,-2-1 1 0 0,1 0-1 0 0,-1 1 1 0 0,1-1-1 0 0,-1 0 1 0 0,0 0 0 0 0,0 0-1 0 0,0 0 1 0 0,0 0 0 0 0,0 0-1 0 0,0 0 1 0 0,-1 0-1 0 0,1 0 1 0 0,0-3 0 0 0,1-6-10 0 0,0 1 1 0 0,0-2 0 0 0,-1 1-1 0 0,-1-14 1 0 0,-11-84-73 0 0,4 58 61 0 0,-16-111-66 0 0,5 55 61 0 0,14 84 13 0 0,0 6 1 0 0,1 23 20 0 0,2 18 24 0 0,1-8 0 0 0,0 25 29 0 0,0 18 7 0 0,13 90 240 0 0,-2-98-189 0 0,-7-36-99 0 0,0-1 0 0 0,2 0 0 0 0,-1 0 0 0 0,2 0 0 0 0,11 18 0 0 0,9 6 32 0 0,-5-13 0 0 0,-15-19-50 0 0,-1 0 0 0 0,1 0 1 0 0,0-1-1 0 0,13 8 0 0 0,-14-9-45 0 0,0-1-1 0 0,1 0 1 0 0,0 0 0 0 0,-1-1-1 0 0,1 0 1 0 0,0 0 0 0 0,0 0-1 0 0,0-1 1 0 0,0 0 0 0 0,10 0-1 0 0,-1 1-512 0 0,-14-2 400 0 0,0 1 0 0 0,0-1 0 0 0,0 0 0 0 0,0 0 0 0 0,-1 1 0 0 0,1-1 1 0 0,0 0-1 0 0,0-1 0 0 0,0 1 0 0 0,0 0 0 0 0,-1 0 0 0 0,1-1 0 0 0,0 1 0 0 0,0-1 0 0 0,-1 0 0 0 0,1 1 0 0 0,2-2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7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4 233 6209 0 0,'-3'7'4985'0'0,"3"-1"-3442"0"0,2-4-1611 0 0,4-9 216 0 0,72-120-630 0 0,-75 121 419 0 0,1 0 1 0 0,0 0-1 0 0,0 0 1 0 0,1 0 0 0 0,0 1-1 0 0,10-10 1 0 0,23-10-203 0 0,-31 22 229 0 0,10-4-19 0 0,-16 6 51 0 0,-1 1 1 0 0,1-1-1 0 0,0 1 0 0 0,-1 0 1 0 0,1-1-1 0 0,0 1 0 0 0,-1 0 1 0 0,1 0-1 0 0,0 0 0 0 0,0-1 1 0 0,-1 1-1 0 0,1 0 0 0 0,0 0 0 0 0,-1 0 1 0 0,1 0-1 0 0,0 0 0 0 0,0 0 1 0 0,-1 1-1 0 0,1-1 0 0 0,0 0 1 0 0,0 0-1 0 0,-1 0 0 0 0,1 1 1 0 0,0-1-1 0 0,-1 0 0 0 0,1 1 1 0 0,0-1-1 0 0,-1 0 0 0 0,2 2 1 0 0,-4 39 347 0 0,2-27-313 0 0,3 31 57 0 0,-3-43-81 0 0,0 1 0 0 0,0-1 0 0 0,1 1 0 0 0,0-1 0 0 0,-1 1 0 0 0,1-1 0 0 0,0 0 0 0 0,0 1 0 0 0,0-1 0 0 0,0 0 0 0 0,1 0 0 0 0,-1 0 0 0 0,1 0 0 0 0,1 2 0 0 0,0-2-6 0 0,0 2 1 0 0,0-2-1 0 0,-3-1 0 0 0,0-1 0 0 0,1 0 0 0 0,-1 1 0 0 0,1-1 0 0 0,-1 0 0 0 0,0 0 0 0 0,1 1 0 0 0,-1-1 0 0 0,1 0 0 0 0,-1 0 0 0 0,0 0 0 0 0,1 0 0 0 0,-1 1 0 0 0,1-1 0 0 0,-1 0 0 0 0,1 0 0 0 0,-1 0 0 0 0,1 0 0 0 0,-1 0 0 0 0,1 0 0 0 0,-1 0 0 0 0,1 0 0 0 0,-1-1 0 0 0,0 1 0 0 0,1 0 0 0 0,-1 0 0 0 0,1 0 0 0 0,-1 0 0 0 0,1-1 0 0 0,-1 1 0 0 0,0 0 0 0 0,1-1 0 0 0,2-1-2 0 0,-2 0-5 0 0,-1 1 1 0 0,3-1-8 0 0,14-10 10 0 0,-1-1-1 0 0,-1 0 1 0 0,22-24 0 0 0,4-5 33 0 0,-11 16 38 0 0,-2 9 9 0 0,-25 16-28 0 0,0 0-1 0 0,1-1 1 0 0,-1 2 0 0 0,0-1-1 0 0,0 0 1 0 0,1 0-1 0 0,-1 1 1 0 0,1 0 0 0 0,3 0-1 0 0,31 9 539 0 0,-10 5-330 0 0,38 15-14 0 0,-21-12-178 0 0,-41-16-65 0 0,-1 2 6 0 0,-4-1 18 0 0,17-2-85 0 0,-12-1 42 0 0,7-1-437 0 0,4-7-855 0 0,4 0 678 0 0,-4 3 41 0 0,-15-1-608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7:1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9658 0 0,'0'0'6049'0'0,"-2"0"-6713"0"0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41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14 6041 0 0,'-84'32'3162'0'0,"65"-34"-2846"0"0,-5-13-160 0 0,17 9-77 0 0,-4-2 37 0 0,5 4-44 0 0,2 2-27 0 0,-4-3 11 0 0,-4 1-20 0 0,2 4 7 0 0,4 1-15 0 0,1 2-264 0 0,5 0 213 0 0,0-2 23 0 0,-7 29-305 0 0,5-30 209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41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534 12 3529 0 0,'-7'-3'659'0'0,"-18"-6"1895"0"0,6 9-1973 0 0,-1 5-393 0 0,-1 0-26 0 0,19-4-128 0 0,-1-1-1 0 0,1 0 1 0 0,-1 0 0 0 0,1 0 0 0 0,-1 0 0 0 0,0 0 0 0 0,1-1 0 0 0,-1 1-1 0 0,1-1 1 0 0,0 0 0 0 0,-4-1 0 0 0,-14-3 530 0 0,13 5-485 0 0,0-1 0 0 0,0 2-1 0 0,1-1 1 0 0,-1 1 0 0 0,1 0 0 0 0,-11 2 0 0 0,-15 10 219 0 0,1 6-56 0 0,-9 16 136 0 0,19-6-109 0 0,11-7-79 0 0,0 5-97 0 0,-12 41-23 0 0,17-38-50 0 0,3-9 9 0 0,2-19-27 0 0,0 0 1 0 0,-1 1-1 0 0,1-1 1 0 0,1 0-1 0 0,-1 0 1 0 0,0 1-1 0 0,0-1 1 0 0,1 0-1 0 0,-1 0 1 0 0,1 0-1 0 0,0 0 1 0 0,0 0-1 0 0,-1 0 1 0 0,1 0-1 0 0,1 0 1 0 0,-1 0-1 0 0,0 0 1 0 0,3 3-1 0 0,0-3 6 0 0,-1 1 1 0 0,1-1-1 0 0,0 0 0 0 0,0 0 1 0 0,0 0-1 0 0,0-1 0 0 0,1 1 0 0 0,-1-1 1 0 0,0 0-1 0 0,5 0 0 0 0,11 1 18 0 0,0-1 0 0 0,-1-1 0 0 0,1-1 1 0 0,-1 0-1 0 0,1-2 0 0 0,27-6 0 0 0,-15 3 24 0 0,44-3 0 0 0,-69 8-45 0 0,60 0 42 0 0,-44 1-11 0 0,-1 1-1 0 0,36 6 1 0 0,-1 11 52 0 0,-23 2-16 0 0,-28-15-54 0 0,-1 0 0 0 0,1 0 0 0 0,-1 0 0 0 0,0 0 0 0 0,0 1 0 0 0,-1 0 0 0 0,5 8 0 0 0,1 3 50 0 0,-2 0-1 0 0,0 0 1 0 0,-1 1 0 0 0,-1 0 0 0 0,0 0 0 0 0,-1 1-1 0 0,4 34 1 0 0,-8-42-15 0 0,-1 0 0 0 0,1 0 0 0 0,-2 1-1 0 0,0-1 1 0 0,0 0 0 0 0,-1 0 0 0 0,0 0-1 0 0,-1 0 1 0 0,0 0 0 0 0,-1-1-1 0 0,0 1 1 0 0,0-1 0 0 0,-2 0 0 0 0,-8 13-1 0 0,6-11 42 0 0,-1-2 0 0 0,-1 1 0 0 0,0-1 0 0 0,0-1 0 0 0,-1 0 0 0 0,0 0 0 0 0,-24 13 0 0 0,17-12-8 0 0,-1-1 0 0 0,-25 8 0 0 0,-22 2-12 0 0,-41-3 73 0 0,60-13-57 0 0,0-2 0 0 0,-1-2 0 0 0,-76-12 0 0 0,113 11-66 0 0,3 1-1 0 0,1 0 1 0 0,0 0-1 0 0,-1 0 1 0 0,1-1-1 0 0,0-1 1 0 0,0 1-1 0 0,0-1 0 0 0,0 0 1 0 0,1 0-1 0 0,-1-1 1 0 0,1 0-1 0 0,-11-9 1 0 0,7 5-25 0 0,1 0 0 0 0,0-1 0 0 0,0-1 0 0 0,0 0 0 0 0,2 0 0 0 0,-12-18 0 0 0,16 24-30 0 0,1-1-1 0 0,0 1 0 0 0,1-1 0 0 0,-1 1 0 0 0,1-1 1 0 0,0 0-1 0 0,0 1 0 0 0,0-1 0 0 0,1 0 1 0 0,0 0-1 0 0,0-8 0 0 0,1 9-26 0 0,0-1 0 0 0,0 0 0 0 0,0 1-1 0 0,1 0 1 0 0,-1-1 0 0 0,1 1 0 0 0,0 0 0 0 0,4-7 0 0 0,-1 7-134 0 0,-1-1 0 0 0,1 1 0 0 0,0 0 0 0 0,0 0 0 0 0,0 1 0 0 0,1 0 0 0 0,-1-1 0 0 0,1 2 0 0 0,0-1 0 0 0,11-3 0 0 0,-2 0-836 0 0,22-9-3985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42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425 178 6177 0 0,'9'97'5997'0'0,"-13"50"-5639"0"0,0-16-339 0 0,5-74 25 0 0,-8 128 52 0 0,1-140-67 0 0,-7 24 32 0 0,12-65-57 0 0,0 0 0 0 0,0 0-1 0 0,0 0 1 0 0,-1 0-1 0 0,1 0 1 0 0,-1 0-1 0 0,0 0 1 0 0,0 0 0 0 0,-1-1-1 0 0,1 1 1 0 0,-1-1-1 0 0,-4 5 1 0 0,6-8-14 0 0,1 1 1 0 0,-1-1-1 0 0,0 1 0 0 0,1-1 0 0 0,-1 0 1 0 0,0 1-1 0 0,0-1 0 0 0,1 0 1 0 0,-1 0-1 0 0,0 0 0 0 0,0 1 0 0 0,0-1 1 0 0,1 0-1 0 0,-1 0 0 0 0,0 0 1 0 0,0 0-1 0 0,0 0 0 0 0,1-1 0 0 0,-1 1 1 0 0,0 0-1 0 0,0 0 0 0 0,0 0 1 0 0,-1-1-1 0 0,0-1-47 0 0,0 1 1 0 0,0-1-1 0 0,0 1 0 0 0,0-1 1 0 0,0 0-1 0 0,1 0 0 0 0,-1 0 1 0 0,0 0-1 0 0,1 0 1 0 0,-3-5-1 0 0,-5-11-295 0 0,1-1 1 0 0,1-1-1 0 0,1 0 1 0 0,0 0-1 0 0,-5-36 0 0 0,1 4 40 0 0,-47-180-1027 0 0,45 183 1769 0 0,-3 0-1 0 0,-1 1 0 0 0,-3 1 1 0 0,-2 1-1 0 0,-1 0 1 0 0,-43-61-1 0 0,20 62 829 0 0,45 45-1240 0 0,0-1 1 0 0,0 1 0 0 0,-1 0-1 0 0,1-1 1 0 0,0 1 0 0 0,0 0-1 0 0,0-1 1 0 0,0 1 0 0 0,-1 0-1 0 0,1-1 1 0 0,0 1 0 0 0,0-1-1 0 0,0 1 1 0 0,0 0 0 0 0,0-1-1 0 0,0 1 1 0 0,0-1 0 0 0,0 1-1 0 0,0-1 1 0 0,0 1 0 0 0,0 0-1 0 0,0-1 1 0 0,1 1 0 0 0,-1-1-1 0 0,0 1 1 0 0,0 0 0 0 0,0-1-1 0 0,0 1 1 0 0,1 0 0 0 0,-1-1-1 0 0,0 1 1 0 0,0 0 0 0 0,1-1-1 0 0,-1 1 1 0 0,0 0 0 0 0,0 0-1 0 0,1-1 1 0 0,-1 1 0 0 0,0 0-1 0 0,1 0 1 0 0,-1-1 0 0 0,1 1-1 0 0,-1 0 1 0 0,0 0 0 0 0,1 0 0 0 0,0 0-1 0 0,33-11 7 0 0,20-3 2 0 0,32 1 3 0 0,-26 11-4 0 0,80-4 43 0 0,-2 1-24 0 0,-117 6-38 0 0,0 1 0 0 0,26 5 0 0 0,-16-2 3 0 0,0-2 0 0 0,1-1 0 0 0,50-4 0 0 0,-66 2-5 0 0,8-3 1 0 0,9-5 14 0 0,-20 5-14 0 0,-9 2-4 0 0,1 0-1 0 0,-1 1 1 0 0,1 0-1 0 0,0-1 0 0 0,-1 2 1 0 0,1-1-1 0 0,-1 0 1 0 0,1 1-1 0 0,5 1 1 0 0,-6-1 2 0 0,-2 0 15 0 0,-3 1 75 0 0,-1 4 1 0 0,-2 1-39 0 0,-3 5-16 0 0,-5 8 16 0 0,-56 115 416 0 0,-20 92 229 0 0,64-149-547 0 0,-17 102-1 0 0,36-134-129 0 0,6-27-12 0 0,0 1 1 0 0,1 0 0 0 0,1-1-1 0 0,0 0 1 0 0,2 1 0 0 0,11 28-1 0 0,-2-19 5 0 0,-1-12-2 0 0,3-3-3 0 0,-4-4-8 0 0,-8-6-1 0 0,1-1 0 0 0,-1 0 1 0 0,0 0-1 0 0,1-1 0 0 0,-1 1 0 0 0,1-1 0 0 0,0 0 0 0 0,0 0 0 0 0,0 0 0 0 0,0-1 0 0 0,7 2 0 0 0,-6-3 1 0 0,0-1 0 0 0,0 0 0 0 0,1 0 0 0 0,-1 0 0 0 0,0 0 1 0 0,0-1-1 0 0,0 0 0 0 0,-1 0 0 0 0,12-7 0 0 0,-11 6-4 0 0,17-6-8 0 0,-1-2 0 0 0,-1-1 0 0 0,0 0 0 0 0,-1-2 0 0 0,0 0 0 0 0,27-26 0 0 0,-21 13-24 0 0,-1-1 0 0 0,-1-2 0 0 0,22-37 1 0 0,-37 53 0 0 0,-2 0 0 0 0,0-1 0 0 0,0 0 1 0 0,-2-1-1 0 0,0 1 0 0 0,-1-1 0 0 0,0 0 1 0 0,-1 0-1 0 0,-1-1 0 0 0,0-23 0 0 0,-2 20 8 0 0,1-8-2 0 0,-2 0 0 0 0,0 1 0 0 0,-9-43 0 0 0,-2 34 4 0 0,2 15-9 0 0,-1-1 1 0 0,-28-37-1 0 0,-6 0-3 0 0,39 51 29 0 0,0 2 0 0 0,-1-1 1 0 0,1 1-1 0 0,-2 0 1 0 0,1 0-1 0 0,0 1 1 0 0,-1 0-1 0 0,0 0 1 0 0,0 1-1 0 0,-1 0 1 0 0,1 1-1 0 0,-10-3 1 0 0,-33-5-11 0 0,16 9 7 0 0,24 2-49 0 0,0 1 0 0 0,1 1 1 0 0,-1 0-1 0 0,1 0 0 0 0,-1 1 0 0 0,1 0 0 0 0,0 1 1 0 0,-18 9-1 0 0,25-11-56 0 0,-1 0 0 0 0,0 1 0 0 0,0-1 0 0 0,1 1 0 0 0,0 0 0 0 0,-1 0 0 0 0,1 0 0 0 0,0 1 0 0 0,1-1 1 0 0,-6 8-1 0 0,7-9 43 0 0,0 0 0 0 0,0 0 0 0 0,1 1 0 0 0,-1-1 0 0 0,0 0 0 0 0,1 1 0 0 0,0-1 0 0 0,-1 0 0 0 0,1 1 0 0 0,0-1 0 0 0,0 1 0 0 0,0-1 0 0 0,1 0 0 0 0,-1 1 0 0 0,1-1 0 0 0,-1 1 1 0 0,1-1-1 0 0,0 0 0 0 0,0 0 0 0 0,0 1 0 0 0,1 1 0 0 0,11 13-905 0 0,9 0-434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43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162 278 7402 0 0,'14'2'233'0'0,"-12"-2"-126"0"0,0 0 1 0 0,0 1-1 0 0,0-1 0 0 0,0 0 0 0 0,0 0 0 0 0,-1 1 1 0 0,1-1-1 0 0,0 1 0 0 0,0 0 0 0 0,0-1 1 0 0,-1 1-1 0 0,1 0 0 0 0,2 2 0 0 0,-4-2-6 0 0,0 0 0 0 0,0 1 0 0 0,0-1 0 0 0,0 1 0 0 0,0-1 0 0 0,0 1 0 0 0,0-1 0 0 0,0 0 0 0 0,-1 1-1 0 0,1-1 1 0 0,0 1 0 0 0,-1-1 0 0 0,0 0 0 0 0,1 1 0 0 0,-1-1 0 0 0,0 0 0 0 0,1 0 0 0 0,-1 0 0 0 0,0 1-1 0 0,0-1 1 0 0,0 0 0 0 0,-1 1 0 0 0,-10 24 172 0 0,6 21 8 0 0,11 39 49 0 0,-2-59-194 0 0,14 111 385 0 0,-11-92-315 0 0,-2-17-24 0 0,-1 4-121 0 0,2 0 1 0 0,1 0-1 0 0,1 0 1 0 0,2-1 0 0 0,2 0-1 0 0,0-1 1 0 0,2 0 0 0 0,29 48-1 0 0,-42-78-81 0 0,6 6-216 0 0,-1-8-9 0 0,4-12-84 0 0,-5-16-111 0 0,-12-26-94 0 0,4 35 402 0 0,-17-75-485 0 0,-24-47-52 0 0,8 28 379 0 0,-10-12 260 0 0,10 44 242 0 0,20 45-103 0 0,-21-42 459 0 0,4 27-36 0 0,31 49-501 0 0,-4-6 120 0 0,0 0 0 0 0,0-1 0 0 0,1 1 0 0 0,0-1 0 0 0,-7-18-1 0 0,12 26-131 0 0,0-1-1 0 0,1 0 1 0 0,-1 0-1 0 0,1 1 1 0 0,-1-1-1 0 0,1 0 1 0 0,0 0 0 0 0,0 1-1 0 0,0-1 1 0 0,1 0-1 0 0,-1 0 1 0 0,1 1-1 0 0,-1-1 1 0 0,1 0-1 0 0,0 1 1 0 0,0-1-1 0 0,0 0 1 0 0,0 1-1 0 0,1 0 1 0 0,-1-1-1 0 0,1 1 1 0 0,-1 0-1 0 0,1-1 1 0 0,0 1-1 0 0,0 0 1 0 0,0 0-1 0 0,0 1 1 0 0,4-4-1 0 0,6-3-9 0 0,0 0 0 0 0,1 1 1 0 0,0 0-1 0 0,0 1 0 0 0,1 0 0 0 0,-1 1 0 0 0,1 0 0 0 0,0 2 0 0 0,1-1 0 0 0,-1 2 1 0 0,1 0-1 0 0,19 0 0 0 0,-8 2-9 0 0,-12 2 0 0 0,1 0 0 0 0,-1 2 0 0 0,0-1 0 0 0,0 2 0 0 0,19 8 0 0 0,-4 0 1 0 0,-22-10-1 0 0,-1 0 2 0 0,0 0-1 0 0,-1 0 0 0 0,1 1 1 0 0,0 0-1 0 0,8 8 0 0 0,35 48 78 0 0,-47-56-57 0 0,0 1 0 0 0,0 0 1 0 0,0-1-1 0 0,0 1 0 0 0,-1 0 0 0 0,0 0 0 0 0,0 0 1 0 0,0 1-1 0 0,-1-1 0 0 0,1 0 0 0 0,-1 0 1 0 0,0 0-1 0 0,-2 7 0 0 0,-8 39 227 0 0,-4-16-112 0 0,-16 17 38 0 0,14-30-111 0 0,0 0 0 0 0,-1-1 0 0 0,-30 27 0 0 0,-64 40-37 0 0,100-80-156 0 0,9-7 98 0 0,1 0-1 0 0,-1 0 0 0 0,1 0 1 0 0,-1 0-1 0 0,1 0 0 0 0,-1 0 1 0 0,1 0-1 0 0,0 0 0 0 0,0 0 1 0 0,0 1-1 0 0,0-1 0 0 0,0 1 1 0 0,0-1-1 0 0,0 1 1 0 0,0-1-1 0 0,0 1 0 0 0,1-1 1 0 0,-1 1-1 0 0,0 2 0 0 0,0 0-272 0 0,-1-6-169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43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9 604 5881 0 0,'-5'-10'5400'0'0,"1"3"-4846"0"0,103 260 1315 0 0,-72-171-1790 0 0,3-1 0 0 0,59 108-1 0 0,-81-173-61 0 0,-6-12-9 0 0,0 0 0 0 0,0 0 0 0 0,0 0 0 0 0,0 0 0 0 0,1 0 0 0 0,0-1 0 0 0,-1 1-1 0 0,2-1 1 0 0,3 4 0 0 0,-16-47-12 0 0,7 20-10 0 0,-138-470-401 0 0,124 425 366 0 0,3-1 1 0 0,3-1-1 0 0,-2-87 0 0 0,2 30 36 0 0,4 91 13 0 0,4 28 3 0 0,1-1-1 0 0,0 0 1 0 0,0 0-1 0 0,1 0 1 0 0,-1 0-1 0 0,1 0 1 0 0,1 0-1 0 0,-1 0 1 0 0,3-11-1 0 0,5 36 223 0 0,2 22-178 0 0,13 48 108 0 0,3-2 1 0 0,63 141-1 0 0,-3-63-63 0 0,-73-145-78 0 0,0 0 0 0 0,1-1 0 0 0,2 0 0 0 0,0-1 0 0 0,29 26 0 0 0,-41-42-10 0 0,-1 1 1 0 0,1-1-1 0 0,-1 0 1 0 0,1 0-1 0 0,0 0 1 0 0,-1 0 0 0 0,1-1-1 0 0,0 0 1 0 0,0 0-1 0 0,0 0 1 0 0,0 0-1 0 0,1 0 1 0 0,-1-1-1 0 0,0 0 1 0 0,5 0-1 0 0,-6 0-2 0 0,-1 0-1 0 0,1-1 0 0 0,-1 1 0 0 0,0-1 0 0 0,1 0 1 0 0,-1 0-1 0 0,0 0 0 0 0,1 0 0 0 0,-1 0 1 0 0,0 0-1 0 0,0 0 0 0 0,0-1 0 0 0,0 1 0 0 0,0-1 1 0 0,0 0-1 0 0,0 1 0 0 0,-1-1 0 0 0,1 0 0 0 0,0 0 1 0 0,-1 0-1 0 0,0 0 0 0 0,1 0 0 0 0,-1 0 0 0 0,0-1 1 0 0,1-3-1 0 0,8-27-4 0 0,-2 0 0 0 0,-1 0 0 0 0,-2-1 0 0 0,1-36 0 0 0,-3-145-179 0 0,-4 123 101 0 0,1 79 79 0 0,0-68-131 0 0,-13-97 0 0 0,2 116 109 0 0,9 53 23 0 0,0-2 0 0 0,1 5 7 0 0,-2 16 17 0 0,2-5-15 0 0,-6 18 26 0 0,-3 12 31 0 0,-6 18 51 0 0,1 30 9 0 0,12-45-59 0 0,2 1-1 0 0,2-1 1 0 0,2 1-1 0 0,11 61 1 0 0,30 64 94 0 0,-23-112-140 0 0,21 23 17 0 0,-24-48-44 0 0,44 48 0 0 0,-2-18-109 0 0,-34-35-771 0 0,1-2 0 0 0,0-1 0 0 0,48 25 0 0 0,-53-36-477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44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88 7001 0 0,'-6'-2'756'0'0,"-1"0"-1"0"0,1 1 0 0 0,-1 0 0 0 0,0 0 1 0 0,1 0-1 0 0,-1 1 0 0 0,0 0 0 0 0,-8 1 1 0 0,10 0-636 0 0,0 0 1 0 0,1 0-1 0 0,-1 1 0 0 0,0-1 1 0 0,0 1-1 0 0,1 0 1 0 0,-1 1-1 0 0,1-1 1 0 0,-7 5-1 0 0,5-1-149 0 0,0 0 0 0 0,0 0 0 0 0,1 0 0 0 0,0 0-1 0 0,0 1 1 0 0,0 0 0 0 0,1 0 0 0 0,0 0 0 0 0,1 0 0 0 0,-1 1 0 0 0,1 0-1 0 0,1 0 1 0 0,-3 9 0 0 0,1-1 62 0 0,1 0-1 0 0,1 0 0 0 0,0 0 1 0 0,2 0-1 0 0,-1 0 1 0 0,2 0-1 0 0,0 0 1 0 0,1 0-1 0 0,0 0 0 0 0,2-1 1 0 0,0 1-1 0 0,0-1 1 0 0,10 21-1 0 0,-10-27-27 0 0,0-1-1 0 0,1 1 1 0 0,0-1-1 0 0,1 1 1 0 0,0-2-1 0 0,0 1 1 0 0,1-1 0 0 0,0 1-1 0 0,0-2 1 0 0,0 1-1 0 0,1-1 1 0 0,0 0-1 0 0,0-1 1 0 0,1 0-1 0 0,0 0 1 0 0,0-1 0 0 0,0 0-1 0 0,0-1 1 0 0,0 0-1 0 0,1 0 1 0 0,0-1-1 0 0,17 2 1 0 0,-23-3-67 0 0,0-1 0 0 0,0 0 0 0 0,1 0 0 0 0,-1 0 0 0 0,0-1 0 0 0,0 0 0 0 0,1 1 0 0 0,-1-1 1 0 0,0-1-1 0 0,0 1 0 0 0,0-1 0 0 0,0 1 0 0 0,0-1 0 0 0,-1 0 0 0 0,1-1 0 0 0,0 1 0 0 0,-1-1 0 0 0,0 1 0 0 0,1-1 0 0 0,-1 0 0 0 0,0 0 0 0 0,-1 0 0 0 0,1-1 1 0 0,0 1-1 0 0,-1-1 0 0 0,0 1 0 0 0,0-1 0 0 0,0 0 0 0 0,2-7 0 0 0,2-5-151 0 0,-1 0 0 0 0,-1-1 1 0 0,-1 0-1 0 0,0 1 0 0 0,-1-1 0 0 0,-1-23 1 0 0,-3-7 199 0 0,-3 1 1 0 0,-1 0 0 0 0,-3 0 0 0 0,-1 1 0 0 0,-21-54 0 0 0,24 75 103 0 0,6 22-72 0 0,0 0 1 0 0,1 0-1 0 0,-1 0 0 0 0,-1 0 0 0 0,1 0 1 0 0,0 0-1 0 0,0 1 0 0 0,-1-1 1 0 0,1 0-1 0 0,-1 1 0 0 0,1-1 0 0 0,-4-1 1 0 0,4 2-10 0 0,1 1 0 0 0,-1 0 1 0 0,1 0-1 0 0,0-1 1 0 0,-1 1-1 0 0,1 0 1 0 0,-1 0-1 0 0,1 0 1 0 0,-1 0-1 0 0,1-1 0 0 0,-1 1 1 0 0,1 0-1 0 0,0 0 1 0 0,-1 0-1 0 0,1 0 1 0 0,-1 0-1 0 0,1 0 0 0 0,-1 0 1 0 0,1 0-1 0 0,-1 0 1 0 0,1 1-1 0 0,-1-1 1 0 0,1 0-1 0 0,-1 0 1 0 0,1 0-1 0 0,0 0 0 0 0,-1 1 1 0 0,1-1-1 0 0,-1 1 1 0 0,-4 11 188 0 0,3-2-37 0 0,-1 14 180 0 0,0 0-1 0 0,1 32 1 0 0,4-32-251 0 0,1-1 0 0 0,1 1 0 0 0,0-1 0 0 0,2 0 0 0 0,1 0 0 0 0,1-1 0 0 0,14 29 0 0 0,-15-37-54 0 0,2 1 0 0 0,-1-1 1 0 0,2-1-1 0 0,0 1 0 0 0,0-2 1 0 0,14 13-1 0 0,-17-18-36 0 0,1 0 0 0 0,0-1 0 0 0,0 0 0 0 0,0-1 0 0 0,1 0 0 0 0,12 5 0 0 0,-19-9 2 0 0,1 1-1 0 0,0-1 1 0 0,0 0 0 0 0,0 0-1 0 0,-1-1 1 0 0,1 1-1 0 0,0 0 1 0 0,0-1 0 0 0,1 0-1 0 0,-1 0 1 0 0,0 0-1 0 0,0 0 1 0 0,0 0 0 0 0,0 0-1 0 0,0-1 1 0 0,0 1-1 0 0,0-1 1 0 0,0 0 0 0 0,-1 0-1 0 0,7-3 1 0 0,-6 2 3 0 0,0-1 1 0 0,-1 0 0 0 0,1 0-1 0 0,0 0 1 0 0,-1 0 0 0 0,1 0 0 0 0,-1 0-1 0 0,0 0 1 0 0,0-1 0 0 0,0 1-1 0 0,-1-1 1 0 0,1 0 0 0 0,-1 1-1 0 0,1-5 1 0 0,2-14 10 0 0,0 1 0 0 0,-2-1 0 0 0,0 0 0 0 0,-2-33-1 0 0,0 54-16 0 0,-9-248-31 0 0,10 222 12 0 0,1 4-1 0 0,-2 23 19 0 0,0 0 1 0 0,0 0-1 0 0,0 1 0 0 0,-1-1 1 0 0,1 0-1 0 0,0 0 1 0 0,0 0-1 0 0,0 0 0 0 0,0 1 1 0 0,0-1-1 0 0,0 0 1 0 0,0 0-1 0 0,0 0 0 0 0,0 0 1 0 0,0 0-1 0 0,-1 0 1 0 0,1 1-1 0 0,0-1 0 0 0,0 0 1 0 0,0 0-1 0 0,0 0 1 0 0,0 0-1 0 0,0 0 0 0 0,-1 0 1 0 0,1 0-1 0 0,0 0 1 0 0,0 0-1 0 0,0 0 0 0 0,0 0 1 0 0,-1 0-1 0 0,1 0 1 0 0,0 0-1 0 0,0 0 0 0 0,0 0 1 0 0,0 0-1 0 0,-1 0 1 0 0,1 0-1 0 0,0 0 0 0 0,0 0 1 0 0,0 0-1 0 0,0 0 1 0 0,0 0-1 0 0,-1 0 0 0 0,1 0 1 0 0,0 0-1 0 0,0 0 1 0 0,0 0-1 0 0,0 0 0 0 0,0 0 1 0 0,-1 0-1 0 0,1-1 1 0 0,0 1-1 0 0,0 0 0 0 0,0 0 1 0 0,0 0-1 0 0,0 0 1 0 0,0 0-1 0 0,0 0 0 0 0,0-1 1 0 0,-1 1-1 0 0,-2 6 2 0 0,1 0-1 0 0,0 0 0 0 0,-1 1 1 0 0,2-1-1 0 0,-1 0 1 0 0,1 1-1 0 0,0-1 0 0 0,0 1 1 0 0,1 0-1 0 0,1 11 1 0 0,-2 0 1 0 0,-1 5 3 0 0,2 0 1 0 0,0 0-1 0 0,1 0 1 0 0,2 0-1 0 0,0 0 1 0 0,2-1-1 0 0,0 0 1 0 0,9 23-1 0 0,-4-19-8 0 0,10 10 12 0 0,-8-19-74 0 0,1 0-1 0 0,25 24 0 0 0,-28-33-152 0 0,0 0 0 0 0,0-1 0 0 0,1-1 0 0 0,-1 1 0 0 0,2-1 0 0 0,-1-1 0 0 0,1 0 0 0 0,15 3-1 0 0,10 2-1337 0 0,3-6-3620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44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337 758 7746 0 0,'-30'-17'3613'0'0,"-7"-6"-2676"0"0,22 16-797 0 0,5 4 75 0 0,4 1-201 0 0,-1-1 20 0 0,-1 0 0 0 0,0 1 1 0 0,0 0-1 0 0,0 0 1 0 0,-1 1-1 0 0,-7-1 1 0 0,13 2-5 0 0,0 1-1 0 0,1-1 1 0 0,-1 0 0 0 0,0 1 0 0 0,0 0 0 0 0,1 0-1 0 0,-1-1 1 0 0,1 2 0 0 0,-1-1 0 0 0,1 0 0 0 0,-1 0 0 0 0,1 1-1 0 0,0 0 1 0 0,-1-1 0 0 0,1 1 0 0 0,0 0 0 0 0,0 0 0 0 0,0 0-1 0 0,1 0 1 0 0,-1 0 0 0 0,0 1 0 0 0,1-1 0 0 0,-2 3 0 0 0,-19 29 72 0 0,-14 25 74 0 0,18-16-5 0 0,6-2 138 0 0,-5 44 1 0 0,11-43-137 0 0,1 0 1 0 0,3 71 0 0 0,3-90-126 0 0,0 0 0 0 0,2 0 0 0 0,1 0 0 0 0,1 0 0 0 0,1-1 0 0 0,9 24 0 0 0,-12-40-44 0 0,0 0 0 0 0,0 0 0 0 0,0 0 0 0 0,1 0 0 0 0,0 0 0 0 0,0-1-1 0 0,0 0 1 0 0,1 0 0 0 0,0 0 0 0 0,0 0 0 0 0,0-1 0 0 0,0 0 0 0 0,10 6 0 0 0,-10-8-2 0 0,0 0 1 0 0,1 0-1 0 0,-1 0 1 0 0,1-1-1 0 0,-1 1 1 0 0,1-1-1 0 0,0-1 1 0 0,0 1-1 0 0,-1-1 0 0 0,1 0 1 0 0,8-1-1 0 0,-9 1-4 0 0,0-1-1 0 0,0 0 0 0 0,1-1 1 0 0,-1 1-1 0 0,0-1 0 0 0,0 0 1 0 0,0 0-1 0 0,8-5 0 0 0,-7 2-14 0 0,0 0 0 0 0,0 0 0 0 0,0 0 0 0 0,-1 0-1 0 0,1-1 1 0 0,-2 0 0 0 0,1 0 0 0 0,0-1 0 0 0,3-7-1 0 0,0-2-61 0 0,0 0 0 0 0,-1-1 0 0 0,5-18 0 0 0,2-19-202 0 0,-6 8-14 0 0,-2 0-1 0 0,-2 0 1 0 0,-2 0 0 0 0,-2 0-1 0 0,-2-1 1 0 0,-9-48 0 0 0,-71-405-560 0 0,41 342 1042 0 0,9 55 99 0 0,27 87-240 0 0,-10-28 50 0 0,2 14 53 0 0,13 29-139 0 0,0 1 1 0 0,0-1-1 0 0,0 0 1 0 0,0 0-1 0 0,-1 1 1 0 0,1-1-1 0 0,0 0 1 0 0,0 1-1 0 0,-1-1 0 0 0,1 0 1 0 0,0 1-1 0 0,-1-1 1 0 0,1 0-1 0 0,-1 1 1 0 0,1-1-1 0 0,-1 1 0 0 0,1-1 1 0 0,-1 1-1 0 0,1-1 1 0 0,-1 1-1 0 0,0-1 1 0 0,1 1-1 0 0,-1 0 1 0 0,0-1-1 0 0,1 1 0 0 0,-1 0 1 0 0,0 0-1 0 0,1-1 1 0 0,-1 1-1 0 0,0 0 1 0 0,0 0-1 0 0,1 0 1 0 0,-1 0-1 0 0,0 0 0 0 0,0 0 1 0 0,1 0-1 0 0,-1 0 1 0 0,0 0-1 0 0,1 0 1 0 0,-1 1-1 0 0,0-1 0 0 0,0 0 1 0 0,1 0-1 0 0,-1 1 1 0 0,0-1-1 0 0,1 0 1 0 0,-1 1-1 0 0,0-1 1 0 0,1 0-1 0 0,-1 1 0 0 0,1-1 1 0 0,-1 1-1 0 0,1 0 1 0 0,-1-1-1 0 0,0 1 1 0 0,-1 3 28 0 0,-1-1-1 0 0,1 1 1 0 0,-1-1 0 0 0,1 1 0 0 0,0 0 0 0 0,1 0 0 0 0,-3 7 0 0 0,-7 34 231 0 0,2 0 0 0 0,2 0 1 0 0,2 1-1 0 0,1 84 0 0 0,10-49-117 0 0,29 144 1 0 0,-21-161-86 0 0,31 83-1 0 0,12-11-13 0 0,-29-83-53 0 0,21 25-51 0 0,8-5-147 0 0,-34-48-193 0 0,52 44 1 0 0,-55-54 48 0 0,-9-9 132 0 0,0 0 0 0 0,1 0 0 0 0,-1-2 1 0 0,16 5-1 0 0,-9-3-24 0 0,11 0-94 0 0,10-3-492 0 0,-15-10 349 0 0,4-8-68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45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49 7434 0 0,'-22'-12'1469'0'0,"11"6"-946"0"0,0 0 1 0 0,-1 1-1 0 0,1 0 0 0 0,-1 1 1 0 0,-20-5-1 0 0,28 8-479 0 0,1 1-1 0 0,0 0 1 0 0,-1 0-1 0 0,1 0 1 0 0,0 0-1 0 0,0 1 1 0 0,-1-1-1 0 0,1 1 1 0 0,0 0 0 0 0,0 0-1 0 0,-1 0 1 0 0,1 0-1 0 0,0 0 1 0 0,0 1-1 0 0,0-1 1 0 0,1 1-1 0 0,-1 0 1 0 0,0 0-1 0 0,1 0 1 0 0,-1 0 0 0 0,1 1-1 0 0,0-1 1 0 0,-1 1-1 0 0,1-1 1 0 0,0 1-1 0 0,-2 4 1 0 0,-2 3-12 0 0,2-1 0 0 0,-1 1 1 0 0,1 0-1 0 0,0 0 0 0 0,-3 16 1 0 0,0 11 51 0 0,-3 49 1 0 0,9-84-84 0 0,1 68 79 0 0,2-56-57 0 0,0 0-1 0 0,1 0 1 0 0,0 0-1 0 0,1 0 1 0 0,8 19-1 0 0,-7-24-10 0 0,-1-1 1 0 0,1 1-1 0 0,0-1 0 0 0,0 0 1 0 0,1 0-1 0 0,0 0 0 0 0,1-1 1 0 0,12 11-1 0 0,-12-13-6 0 0,0 0-1 0 0,0-1 0 0 0,0 1 1 0 0,0-1-1 0 0,1-1 1 0 0,12 5-1 0 0,-12-6-7 0 0,0 0 0 0 0,0 0 0 0 0,0-1 0 0 0,0 0 1 0 0,0-1-1 0 0,12 0 0 0 0,26-9-95 0 0,-10-8-80 0 0,-16-1 1 0 0,-18 15 130 0 0,1 0 0 0 0,-1 0 0 0 0,0-1-1 0 0,0 1 1 0 0,0-1 0 0 0,0 1 0 0 0,0-1-1 0 0,1-7 1 0 0,0 2-57 0 0,-1 0-1 0 0,-1-1 1 0 0,0 1-1 0 0,0-17 0 0 0,-3 5-49 0 0,0 0-1 0 0,-7-26 0 0 0,-1-3-66 0 0,9 41 205 0 0,-1 1 0 0 0,-1 0-1 0 0,0 0 1 0 0,0 0 0 0 0,0 1 0 0 0,-1-1-1 0 0,-6-9 1 0 0,-19-25 59 0 0,14 22 16 0 0,14 18-50 0 0,0 1 0 0 0,0-1 0 0 0,0 1 0 0 0,0-1 0 0 0,-1 1 0 0 0,1-1 0 0 0,0 1 0 0 0,-1 0 1 0 0,1 0-1 0 0,-1 0 0 0 0,0 0 0 0 0,1 0 0 0 0,-4-1 0 0 0,-5 0 31 0 0,2 1-4 0 0,7 0-31 0 0,-24 5 184 0 0,22-3-165 0 0,1 0 1 0 0,-1 1-1 0 0,0-1 0 0 0,1 1 0 0 0,0 0 0 0 0,-1 0 0 0 0,1 0 0 0 0,0 0 1 0 0,0 0-1 0 0,-3 4 0 0 0,2-1 10 0 0,0 0-1 0 0,0 0 1 0 0,0 0 0 0 0,1 0 0 0 0,0 1 0 0 0,0-1-1 0 0,0 1 1 0 0,1-1 0 0 0,-1 8 0 0 0,1-6 1 0 0,1 0 0 0 0,1 1 0 0 0,-1-1 0 0 0,1 0 1 0 0,1 0-1 0 0,-1 0 0 0 0,1 0 0 0 0,0 0 0 0 0,1-1 0 0 0,6 13 1 0 0,38 58 86 0 0,-47-75-124 0 0,6 6 5 0 0,0 0 0 0 0,1-1 0 0 0,0 0 0 0 0,0 0 0 0 0,1 0 0 0 0,-1-1 0 0 0,1 0 0 0 0,1 0 0 0 0,-1-1 0 0 0,1 0 0 0 0,13 5 0 0 0,-5-3 3 0 0,1-1-1 0 0,0-1 1 0 0,0-1 0 0 0,0-1-1 0 0,21 2 1 0 0,-36-5-13 0 0,1 0 0 0 0,-1 0 0 0 0,1 0 0 0 0,-1 0 0 0 0,1 0 0 0 0,-1-1 0 0 0,0 0 0 0 0,1 1 0 0 0,-1-1 0 0 0,0 0 0 0 0,0-1 0 0 0,1 1 0 0 0,-1-1 0 0 0,0 1 0 0 0,0-1 1 0 0,-1 0-1 0 0,1 0 0 0 0,5-5 0 0 0,18-27-110 0 0,-11 8 50 0 0,0-1 27 0 0,-4 0-36 0 0,-4-18-12 0 0,-2 6 19 0 0,-2 18 12 0 0,-8-36-22 0 0,-1 25 69 0 0,1 14 37 0 0,0-5-14 0 0,0 8 23 0 0,-7-5 560 0 0,15 27-365 0 0,7 13-97 0 0,-8-15-118 0 0,0 0 1 0 0,0 0-1 0 0,1 0 1 0 0,0 0-1 0 0,-1-1 0 0 0,2 1 1 0 0,-1-1-1 0 0,1 0 1 0 0,-1 0-1 0 0,6 5 1 0 0,-4-5 14 0 0,0 1 0 0 0,0 0 1 0 0,-1 0-1 0 0,0 0 0 0 0,0 1 1 0 0,0 0-1 0 0,-1-1 0 0 0,4 9 1 0 0,49 100 672 0 0,24 54-383 0 0,-25-46-168 0 0,-18-43-75 0 0,-3 2 0 0 0,32 116-1 0 0,-64-184-72 0 0,0-1-1 0 0,0 1 0 0 0,-1 0 1 0 0,-1-1-1 0 0,0 1 1 0 0,-1 0-1 0 0,0 0 0 0 0,-1-1 1 0 0,0 1-1 0 0,-1-1 0 0 0,-1 0 1 0 0,1 0-1 0 0,-2 0 0 0 0,0 0 1 0 0,-1-1-1 0 0,0 1 0 0 0,0-1 1 0 0,-10 12-1 0 0,6-11-4 0 0,0 0 0 0 0,0-1 0 0 0,-1 0 0 0 0,-1 0 0 0 0,0-2 0 0 0,0 1 0 0 0,-1-1 0 0 0,0-1 0 0 0,-1-1 0 0 0,1 0 0 0 0,-2 0 0 0 0,1-1-1 0 0,-1-1 1 0 0,-23 5 0 0 0,26-8 10 0 0,-1-1 0 0 0,1-1 0 0 0,-1 0-1 0 0,1 0 1 0 0,-1-2 0 0 0,1 1 0 0 0,0-1-1 0 0,0-1 1 0 0,-1 0 0 0 0,2-1 0 0 0,-1 0 0 0 0,-15-9-1 0 0,17 8 14 0 0,0 0 0 0 0,0-1 0 0 0,1 0 0 0 0,0-1 0 0 0,0 0 0 0 0,1-1 0 0 0,-13-13-1 0 0,17 15-12 0 0,0 1 0 0 0,0-1-1 0 0,0 0 1 0 0,1 0 0 0 0,0 0-1 0 0,0 0 1 0 0,-3-12-1 0 0,-3-33 126 0 0,9 36-92 0 0,-1 0-1 0 0,2 0 1 0 0,2-20-1 0 0,0 21-32 0 0,-1 1 1 0 0,2-1-1 0 0,0 1 0 0 0,0-1 0 0 0,1 1 1 0 0,1 0-1 0 0,0 1 0 0 0,1 0 1 0 0,0 0-1 0 0,1 0 0 0 0,0 1 0 0 0,13-13 1 0 0,-7 8-10 0 0,0 1 0 0 0,1 1 1 0 0,1 1-1 0 0,1 0 0 0 0,0 1 1 0 0,0 0-1 0 0,1 1 0 0 0,1 2 1 0 0,-1 0-1 0 0,2 0 1 0 0,-1 2-1 0 0,26-6 0 0 0,3 0-4 0 0,10-2-16 0 0,-21 7-4 0 0,139-10-1504 0 0,-102 12 806 0 0,-49 3 25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8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13 4577 0 0,'5'-2'282'0'0,"-1"0"1"0"0,0 0-1 0 0,1 1 1 0 0,-1-1-1 0 0,1 1 0 0 0,0 0 1 0 0,-1 1-1 0 0,1-1 1 0 0,0 1-1 0 0,0 0 1 0 0,-1 0-1 0 0,1 0 0 0 0,0 1 1 0 0,0-1-1 0 0,8 4 1 0 0,-4-3-233 0 0,12 5-37 0 0,12 12 42 0 0,-18 1-9 0 0,-9-4-17 0 0,-5-5 24 0 0,-1-1 0 0 0,1 0 0 0 0,-2 0 0 0 0,0 1 0 0 0,0-1 0 0 0,0 0 0 0 0,-6 17 0 0 0,-14 37 198 0 0,13-39-102 0 0,-15 37 28 0 0,-18 33 266 0 0,9-21-212 0 0,1-10 43 0 0,24-53-215 0 0,0 1 1 0 0,1 0-1 0 0,1 0 0 0 0,0 1 1 0 0,0-1-1 0 0,1 1 1 0 0,1 0-1 0 0,0 0 0 0 0,1 0 1 0 0,0 1-1 0 0,0 21 1 0 0,2-32-53 0 0,0-1 1 0 0,0 1 0 0 0,1-1 0 0 0,-1 0 0 0 0,1 1-1 0 0,0-1 1 0 0,-1 1 0 0 0,1-1 0 0 0,0 0 0 0 0,0 0-1 0 0,-1 1 1 0 0,1-1 0 0 0,0 0 0 0 0,0 0 0 0 0,2 2-1 0 0,1-1 7 0 0,-1 1 0 0 0,1-1-1 0 0,0 0 1 0 0,0 0-1 0 0,0-1 1 0 0,0 1-1 0 0,0-1 1 0 0,9 2-1 0 0,0-1-24 0 0,0 0 0 0 0,1-1 0 0 0,23-1 0 0 0,36-7-434 0 0,-45 3 64 0 0,49-14 0 0 0,-47 10 149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46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42 251 4121 0 0,'-23'-35'2026'0'0,"20"29"-1662"0"0,0 1 0 0 0,0-1 0 0 0,1 0 0 0 0,0-1 0 0 0,0 1 0 0 0,1 0-1 0 0,-1-8 1 0 0,2 10-220 0 0,-1 0 0 0 0,1 0-1 0 0,1 0 1 0 0,-1 0 0 0 0,1 0-1 0 0,-1 0 1 0 0,1 0 0 0 0,0 1-1 0 0,0-1 1 0 0,1 0 0 0 0,-1 1-1 0 0,3-6 1 0 0,-1 6-123 0 0,-1-1 0 0 0,1 1 1 0 0,0-1-1 0 0,0 1 0 0 0,0 0 0 0 0,0 0 1 0 0,7-4-1 0 0,5-4 14 0 0,2 2 1 0 0,0 0 0 0 0,0 1-1 0 0,0 1 1 0 0,1 0-1 0 0,0 2 1 0 0,0 0 0 0 0,1 1-1 0 0,21-2 1 0 0,-33 4-33 0 0,-1 1 0 0 0,1 1 0 0 0,0 0 0 0 0,-1 0 0 0 0,1 0 0 0 0,0 0 0 0 0,0 1 0 0 0,-1 1 0 0 0,1-1 0 0 0,-1 1 0 0 0,1 0 0 0 0,-1 0 0 0 0,0 1 0 0 0,0 0 0 0 0,10 6 0 0 0,-11-6 0 0 0,-1 1 0 0 0,0 0-1 0 0,0 0 1 0 0,0 0 0 0 0,0 1-1 0 0,-1-1 1 0 0,0 1 0 0 0,0 0 0 0 0,0 0-1 0 0,0 0 1 0 0,-1 0 0 0 0,0 0-1 0 0,0 0 1 0 0,0 1 0 0 0,-1-1 0 0 0,0 1-1 0 0,0 0 1 0 0,0-1 0 0 0,-1 9-1 0 0,0 16 11 0 0,-2 1 0 0 0,-1-1 0 0 0,-1 0 0 0 0,-2 0 0 0 0,-1-1 0 0 0,-15 40 0 0 0,-77 170 55 0 0,91-223-65 0 0,-29 66 37 0 0,-68 108 0 0 0,102-185-38 0 0,-1 1 0 0 0,1-1 0 0 0,0 1 0 0 0,0 0 0 0 0,1 0 0 0 0,-1 0 0 0 0,2 0 0 0 0,-1 1-1 0 0,0-1 1 0 0,1 0 0 0 0,1 1 0 0 0,-1-1 0 0 0,1 1 0 0 0,1 12 0 0 0,-1-18 4 0 0,1 0-1 0 0,0 0 0 0 0,-1 0 1 0 0,1-1-1 0 0,0 1 1 0 0,0 0-1 0 0,0 0 0 0 0,0-1 1 0 0,0 1-1 0 0,0 0 1 0 0,0-1-1 0 0,0 1 0 0 0,0-1 1 0 0,0 1-1 0 0,0-1 1 0 0,0 0-1 0 0,0 1 0 0 0,0-1 1 0 0,0 0-1 0 0,1 0 1 0 0,-1 0-1 0 0,0 0 0 0 0,0 0 1 0 0,2 0-1 0 0,29-5 40 0 0,117-62-149 0 0,64-56-2446 0 0,-177 100-1760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47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 5345 0 0,'-6'50'5206'0'0,"4"-31"-4987"0"0,-1-1 0 0 0,0 0 1 0 0,-6 19-1 0 0,0-3-57 0 0,-9 69 1 0 0,6-32-61 0 0,-1 12 175 0 0,8-25-126 0 0,5-56-149 0 0,-5 65 64 0 0,0 35 47 0 0,4-48-45 0 0,2 0 0 0 0,14 92 0 0 0,-11-126-73 0 0,3 24 71 0 0,25 79 0 0 0,-27-109-75 0 0,1 0 1 0 0,1-1 0 0 0,0 1-1 0 0,14 20 1 0 0,-14-26-34 0 0,-1 0 0 0 0,1 0 1 0 0,1-1-1 0 0,11 10 0 0 0,-17-16-8 0 0,0 1 1 0 0,0-1-1 0 0,1 1 0 0 0,-1-1 1 0 0,0 0-1 0 0,0 0 1 0 0,1 0-1 0 0,-1 0 0 0 0,1-1 1 0 0,-1 1-1 0 0,4 0 0 0 0,-4-1 24 0 0,-1 0 0 0 0,0 0 0 0 0,0 0-1 0 0,0 0 1 0 0,0-1 0 0 0,0 1 0 0 0,0 0-1 0 0,0-1 1 0 0,1 1 0 0 0,-1 0-1 0 0,0-1 1 0 0,0 0 0 0 0,0 1 0 0 0,0-1-1 0 0,-1 1 1 0 0,1-1 0 0 0,0 0-1 0 0,0 0 1 0 0,0 0 0 0 0,0 1 0 0 0,-1-1-1 0 0,1 0 1 0 0,0 0 0 0 0,-1 0 0 0 0,1 0-1 0 0,-1 0 1 0 0,1 0 0 0 0,0-2-1 0 0,6-22-269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47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0 6049 0 0,'-1'1'2913'0'0,"-3"13"-2553"0"0,3-2-255 0 0,-9 83 246 0 0,0-31-81 0 0,4-26-130 0 0,2-10-31 0 0,-14 98 349 0 0,-4 66 88 0 0,17-119-352 0 0,3-1 1 0 0,11 111-1 0 0,-5-153-210 0 0,8 26 36 0 0,-10-49-83 0 0,0-1 1 0 0,0 0-1 0 0,0 1 1 0 0,1-1-1 0 0,0 0 0 0 0,0 0 1 0 0,0-1-1 0 0,1 1 1 0 0,0-1-1 0 0,0 1 1 0 0,10 8-1 0 0,2-9-104 0 0,-15-5 83 0 0,0 0-1 0 0,0 0 1 0 0,0 0 0 0 0,0-1 0 0 0,1 1-1 0 0,-1-1 1 0 0,0 1 0 0 0,0-1-1 0 0,0 1 1 0 0,0-1 0 0 0,0 1-1 0 0,0-1 1 0 0,0 0 0 0 0,0 0 0 0 0,0 0-1 0 0,0 1 1 0 0,1-3 0 0 0,7-11-4272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47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91 341 2449 0 0,'33'-97'2479'0'0,"-29"74"-221"0"0,-10 17-955 0 0,-8 15-766 0 0,-28 58-351 0 0,33-49-44 0 0,1 0 0 0 0,1 0-1 0 0,1 0 1 0 0,-5 24 0 0 0,3-6 104 0 0,1 0 1 0 0,-2 51 0 0 0,8-75-227 0 0,1 0 1 0 0,1 1 0 0 0,-1-1-1 0 0,2 0 1 0 0,0 0-1 0 0,0 0 1 0 0,1 0-1 0 0,1 0 1 0 0,0-1 0 0 0,0 1-1 0 0,7 10 1 0 0,-8-18-10 0 0,-1-1 1 0 0,1 1-1 0 0,1-1 1 0 0,-1 0-1 0 0,0 0 1 0 0,1 0 0 0 0,-1 0-1 0 0,1 0 1 0 0,0-1-1 0 0,0 0 1 0 0,0 0-1 0 0,0 0 1 0 0,1 0-1 0 0,-1 0 1 0 0,0-1 0 0 0,1 0-1 0 0,-1 0 1 0 0,1 0-1 0 0,-1-1 1 0 0,1 1-1 0 0,-1-1 1 0 0,8-1 0 0 0,7 0-3 0 0,0-1 1 0 0,-1-1-1 0 0,33-8 1 0 0,-23 1-64 0 0,14-12-379 0 0,-2-7-221 0 0,12-19-242 0 0,-34 25 51 0 0</inkml:trace>
  <inkml:trace contextRef="#ctx0" brushRef="#br0" timeOffset="1">491 1 4665 0 0,'-2'0'204'0'0,"-1"0"-1"0"0,1 0 1 0 0,-1 0 0 0 0,1 1-1 0 0,-1-1 1 0 0,1 1 0 0 0,-1 0 0 0 0,1 0-1 0 0,-1 0 1 0 0,1 0 0 0 0,0 0-1 0 0,0 0 1 0 0,0 0 0 0 0,-1 1-1 0 0,1-1 1 0 0,0 1 0 0 0,1 0-1 0 0,-1-1 1 0 0,0 1 0 0 0,0 0 0 0 0,1 0-1 0 0,-1 0 1 0 0,1 0 0 0 0,0 1-1 0 0,-2 1 1 0 0,-4 10-250 0 0,0 0-1 0 0,1 0 1 0 0,-4 16 0 0 0,5-16 512 0 0,-14 51-57 0 0,3 1-1 0 0,3 1 1 0 0,-9 116 0 0 0,16-118-285 0 0,-7 80 18 0 0,8 166-1 0 0,7-283-185 0 0,2 0 1 0 0,1 0-1 0 0,10 32 0 0 0,-6-25-1208 0 0,-8-32 1058 0 0,1 0 0 0 0,-1 0 0 0 0,0 0 0 0 0,1-1 0 0 0,-1 1 0 0 0,1 0 0 0 0,0-1 0 0 0,0 1 0 0 0,0-1 0 0 0,4 4 0 0 0,8-10-607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48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17 3081 0 0,'20'-16'3168'0'0,"-30"35"-673"0"0,-21 39-1637 0 0,-17 85-231 0 0,-21 75-12 0 0,-19 114-74 0 0,43-108-177 0 0,35-149-314 0 0,1 50 102 0 0,9-94-75 0 0,7 61 1 0 0,11-21-21 0 0,-16-65-134 0 0,0-1 0 0 0,1 0 0 0 0,0 0 0 0 0,-1 0 0 0 0,2 0 0 0 0,-1 0 0 0 0,0-1 0 0 0,1 0 0 0 0,0 1 1 0 0,0-2-1 0 0,0 1 0 0 0,1 0 0 0 0,-1-1 0 0 0,1 1 0 0 0,0-1 0 0 0,0-1 0 0 0,0 1 0 0 0,0-1 0 0 0,1 0 1 0 0,5 2-1 0 0,10-4-4742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48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73 403 4985 0 0,'-4'-106'1735'0'0,"-2"64"-159"0"0,5 27-883 0 0,9 3-607 0 0,13-11 342 0 0,2 0 0 0 0,0 2 0 0 0,53-36 1 0 0,-46 35-219 0 0,-21 16-179 0 0,1 1-1 0 0,0-1 0 0 0,0 2 0 0 0,1 0 1 0 0,13-4-1 0 0,15-6 39 0 0,15-6-53 0 0,-31 12-7 0 0,15 1 6 0 0,17 15 7 0 0,-16-1-9 0 0,-37-7-12 0 0,-1 0 0 0 0,1 1 0 0 0,0-1 0 0 0,0 1 0 0 0,-1-1 0 0 0,1 1 0 0 0,-1 0 1 0 0,1 0-1 0 0,-1-1 0 0 0,1 1 0 0 0,-1 0 0 0 0,1 0 0 0 0,-1 1 0 0 0,0-1 0 0 0,1 0 0 0 0,-1 0 1 0 0,0 1-1 0 0,0-1 0 0 0,0 0 0 0 0,0 1 0 0 0,0-1 0 0 0,0 1 0 0 0,0-1 0 0 0,0 4 0 0 0,1 0 4 0 0,-1 1-1 0 0,0-1 0 0 0,0 1 0 0 0,-1-1 0 0 0,1 1 0 0 0,-1-1 0 0 0,-1 1 0 0 0,0 6 0 0 0,-16 61 33 0 0,4-38-28 0 0,-7 5 11 0 0,-33 48-1 0 0,-77 89 56 0 0,96-133-35 0 0,-16 21 10 0 0,-29 35 165 0 0,18-23 12 0 0,22-28-72 0 0,7-12 41 0 0,-21 30 228 0 0,50-62-366 0 0,0-1 1 0 0,1 1-1 0 0,0-1 1 0 0,-1 1-1 0 0,2 0 0 0 0,-1 0 1 0 0,0 0-1 0 0,1 0 0 0 0,0 0 1 0 0,0 0-1 0 0,1 0 1 0 0,-1 0-1 0 0,1 6 0 0 0,5-7 34 0 0,11-4 41 0 0,20-6 85 0 0,-27 4-133 0 0,50-11 214 0 0,96-36 0 0 0,-24 6-71 0 0,-114 37-209 0 0,-1 0 0 0 0,1-2 0 0 0,17-10 0 0 0,-18 9 1 0 0,1 0-1 0 0,32-11 1 0 0,-16 10 13 0 0,21-7-339 0 0,99-18-1 0 0,-105 32 146 0 0,-20 5-24 0 0,-2 2-191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49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110 257 6801 0 0,'-89'16'889'0'0,"88"-16"-880"0"0,0 0 0 0 0,0 1 1 0 0,1-1-1 0 0,-1-1 1 0 0,0 1-1 0 0,0 0 1 0 0,1 0-1 0 0,-1 0 0 0 0,0 0 1 0 0,0 0-1 0 0,1-1 1 0 0,-1 1-1 0 0,0 0 0 0 0,0-1 1 0 0,1 1-1 0 0,-1 0 1 0 0,1-1-1 0 0,-1 1 1 0 0,0-1-1 0 0,1 1 0 0 0,-1-1 1 0 0,1 1-1 0 0,-1-1 1 0 0,1 0-1 0 0,-1 1 1 0 0,1-1-1 0 0,0 0 0 0 0,-1 1 1 0 0,1-1-1 0 0,0 0 1 0 0,-1 1-1 0 0,1-1 0 0 0,0 0 1 0 0,0 0-1 0 0,0 1 1 0 0,-1-1-1 0 0,1 0 1 0 0,0 0-1 0 0,0 1 0 0 0,0-1 1 0 0,0 0-1 0 0,0 0 1 0 0,1 1-1 0 0,-1-1 0 0 0,0 0 1 0 0,0 0-1 0 0,1 0 1 0 0,12-33 782 0 0,-6 22-731 0 0,1 1 1 0 0,0-1-1 0 0,0 1 0 0 0,1 1 1 0 0,1 0-1 0 0,0 0 0 0 0,0 1 1 0 0,22-15-1 0 0,-7 8-46 0 0,1 2 1 0 0,0 0-1 0 0,34-12 0 0 0,21 1 1 0 0,-65 21-10 0 0,0 2-1 0 0,0 0 0 0 0,0 0 0 0 0,0 1 1 0 0,0 1-1 0 0,19 3 0 0 0,-29-2-2 0 0,1 0-1 0 0,-1 0 1 0 0,0 0 0 0 0,0 1-1 0 0,0 0 1 0 0,0 0 0 0 0,0 1 0 0 0,0-1-1 0 0,-1 1 1 0 0,1 1 0 0 0,-1-1-1 0 0,0 1 1 0 0,0 0 0 0 0,0 0-1 0 0,0 0 1 0 0,-1 1 0 0 0,0 0-1 0 0,0 0 1 0 0,0 0 0 0 0,0 0-1 0 0,-1 0 1 0 0,0 1 0 0 0,0 0 0 0 0,0 0-1 0 0,-1-1 1 0 0,0 1 0 0 0,0 1-1 0 0,0-1 1 0 0,-1 0 0 0 0,0 0-1 0 0,0 10 1 0 0,1-2 2 0 0,-2 0 1 0 0,0 0-1 0 0,0 1 0 0 0,-1-1 1 0 0,-1 0-1 0 0,0 0 0 0 0,-1 0 1 0 0,-8 23-1 0 0,3-17 0 0 0,-1 0 0 0 0,-13 21 0 0 0,-12 15 8 0 0,-87 118 35 0 0,-11 16 144 0 0,100-147-121 0 0,-13 23 174 0 0,43-61-205 0 0,0-1-1 0 0,0 1 1 0 0,0-1-1 0 0,1 1 1 0 0,-1 0-1 0 0,1-1 1 0 0,0 1-1 0 0,0 0 1 0 0,1 0-1 0 0,-1 0 1 0 0,1 0-1 0 0,1 10 1 0 0,0-14-21 0 0,-1 1 0 0 0,1 0-1 0 0,-1-1 1 0 0,1 1 0 0 0,0-1 0 0 0,0 1 0 0 0,0-1 0 0 0,0 1 0 0 0,0-1 0 0 0,0 0 0 0 0,0 0 0 0 0,0 1 0 0 0,0-1 0 0 0,1 0 0 0 0,-1 0 0 0 0,0 0 0 0 0,1 0 0 0 0,-1 0-1 0 0,1 0 1 0 0,-1-1 0 0 0,1 1 0 0 0,0 0 0 0 0,-1-1 0 0 0,3 1 0 0 0,47 7 237 0 0,-30-6-189 0 0,29 3 37 0 0,0-3 0 0 0,82-6-1 0 0,-58 1-118 0 0,79-8-660 0 0,-141 9 276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50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226 267 2288 0 0,'67'-133'2236'0'0,"-63"126"-1896"0"0,-1 0 1 0 0,0 0 0 0 0,0 0 0 0 0,0 0-1 0 0,-1-1 1 0 0,0 1 0 0 0,-1-1 0 0 0,2-13-1 0 0,0-1 119 0 0,4 3 278 0 0,-7 10-184 0 0,0 9-540 0 0,0 0-1 0 0,0 0 1 0 0,0 0-1 0 0,0-1 1 0 0,0 1-1 0 0,0 0 1 0 0,0 0-1 0 0,0 0 1 0 0,0-1-1 0 0,-1 1 0 0 0,1 0 1 0 0,0 0-1 0 0,0 0 1 0 0,0-1-1 0 0,0 1 1 0 0,0 0-1 0 0,0 0 1 0 0,-1 0-1 0 0,1 0 1 0 0,0 0-1 0 0,0-1 1 0 0,0 1-1 0 0,0 0 1 0 0,-1 0-1 0 0,1 0 0 0 0,0 0 1 0 0,0 0-1 0 0,0 0 1 0 0,-1 0-1 0 0,1 0 1 0 0,0 0-1 0 0,0 0 1 0 0,0 0-1 0 0,-1 0 1 0 0,1 0-1 0 0,0 0 1 0 0,0 0-1 0 0,-1 0 1 0 0,1 0-1 0 0,0 0 0 0 0,0 0 1 0 0,0 0-1 0 0,-1 0 1 0 0,1 0-1 0 0,0 0 1 0 0,0 0-1 0 0,0 0 1 0 0,-1 0-1 0 0,1 1 1 0 0,0-1-1 0 0,0 0 1 0 0,0 0-1 0 0,0 0 1 0 0,0 0-1 0 0,-1 0 0 0 0,1 1 1 0 0,0-1-1 0 0,0 0 1 0 0,0 0-1 0 0,0 0 1 0 0,0 1-1 0 0,0-1 1 0 0,0 0-1 0 0,-1 0 1 0 0,1 0-1 0 0,0 1 1 0 0,0-1-1 0 0,0 0 1 0 0,-25 44 122 0 0,0 22-75 0 0,5-9 18 0 0,-8 14 108 0 0,-39 111 73 0 0,49-123-137 0 0,-9 29 7 0 0,-23 82 29 0 0,23-58-45 0 0,15-37-28 0 0,-5 143 0 0 0,16-32-65 0 0,2-167-14 0 0,1 34 16 0 0,2 0 1 0 0,3 0 0 0 0,25 98 0 0 0,-30-144-12 0 0,0 0 1 0 0,0-1 0 0 0,1 1 0 0 0,0-1-1 0 0,0 0 1 0 0,1 0 0 0 0,-1 0 0 0 0,9 9-1 0 0,25 21-1201 0 0,-31-34 1013 0 0,5-3 59 0 0,19-13-987 0 0,-21 9 9 0 0,5-4-2697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50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35 3257 0 0,'-3'5'3372'0'0,"2"-2"-3418"0"0,0-2-23 0 0,-1 0 190 0 0,1-1 159 0 0,-19 52 279 0 0,-3 5-248 0 0,-53 151 1630 0 0,64-159-1730 0 0,1 1-1 0 0,2 1 1 0 0,3-1-1 0 0,2 2 1 0 0,2-1-1 0 0,8 86 1 0 0,-4-121-194 0 0,0-1 1 0 0,1 0-1 0 0,1 0 1 0 0,0 0-1 0 0,2 0 1 0 0,12 27-1 0 0,-8-31-12 0 0,-9-11-2 0 0,-1 0 0 0 0,1 0 0 0 0,-1 0 1 0 0,1 0-1 0 0,-1 0 0 0 0,0 0 0 0 0,1 0 0 0 0,-1 0 1 0 0,1 0-1 0 0,-1 0 0 0 0,1 0 0 0 0,-1-1 0 0 0,1 1 1 0 0,-1 0-1 0 0,0 0 0 0 0,1 0 0 0 0,-1 0 0 0 0,1-1 0 0 0,-1 1 1 0 0,0 0-1 0 0,1 0 0 0 0,-1-1 0 0 0,0 1 0 0 0,1 0 1 0 0,-1-1-1 0 0,0 1 0 0 0,0 0 0 0 0,1-1 0 0 0,-1 1 1 0 0,0-1-1 0 0,1 1 0 0 0,5-13 74 0 0,1-11-38 0 0,-6 22-46 0 0,26-105 33 0 0,-12 40-15 0 0,6-37 3 0 0,1-6 4 0 0,-6 38-1 0 0,-1 10-3 0 0,18-96 8 0 0,-31 138-23 0 0,-2 5 2 0 0,-1 8-4 0 0,0 4-3 0 0,-1 3-11 0 0,-4 21 11 0 0,5-8 7 0 0,-3 22 7 0 0,1 1-1 0 0,2-1 1 0 0,2 1-1 0 0,8 57 0 0 0,-2-57 17 0 0,2 0-1 0 0,23 63 0 0 0,-20-72-11 0 0,31 51 0 0 0,-41-74-12 0 0,1 0 1 0 0,0-1-1 0 0,0 0 1 0 0,0 1-1 0 0,0-1 1 0 0,1 0-1 0 0,4 2 0 0 0,-2-1 3 0 0,1 0-1 0 0,0 0 1 0 0,0-1-1 0 0,0 0 1 0 0,0 0-1 0 0,0-1 1 0 0,11 2-1 0 0,-12-3 3 0 0,0 0-1 0 0,0 0 0 0 0,0-1 0 0 0,0 0 0 0 0,11-1 0 0 0,-14 0 0 0 0,1 0-1 0 0,-1 1 0 0 0,0-1 0 0 0,0 0 0 0 0,0 0 1 0 0,0-1-1 0 0,0 1 0 0 0,0-1 0 0 0,0 0 1 0 0,0 1-1 0 0,0-1 0 0 0,0 0 0 0 0,-1-1 1 0 0,0 1-1 0 0,1 0 0 0 0,-1-1 0 0 0,4-5 1 0 0,4-7 16 0 0,-1-1 1 0 0,0-1 0 0 0,-1 1 0 0 0,-1-2-1 0 0,-1 1 1 0 0,8-33 0 0 0,0-8 14 0 0,-2 7-5 0 0,9-80 1 0 0,-2-29-11 0 0,0 0-11 0 0,-19 158-66 0 0,1 1 23 0 0,-1 0 0 0 0,0 0 0 0 0,1 0 0 0 0,-1 0 0 0 0,0 0 1 0 0,0 0-1 0 0,0 0 0 0 0,0 0 0 0 0,0 0 0 0 0,0 0 0 0 0,0 0 0 0 0,0-1 1 0 0,0 1-1 0 0,-1 0 0 0 0,1 0 0 0 0,0 0 0 0 0,-1 0 0 0 0,1 0 1 0 0,-1 0-1 0 0,1 0 0 0 0,-1 0 0 0 0,1 0 0 0 0,-1 0 0 0 0,0 1 1 0 0,1-1-1 0 0,-1 0 0 0 0,0 0 0 0 0,0 1 0 0 0,1-1 0 0 0,-1 0 1 0 0,0 1-1 0 0,0-1 0 0 0,-2 0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51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160 216 5465 0 0,'-3'3'2290'0'0,"-3"3"-1128"0"0,4-6-1032 0 0,0 0-30 0 0,1 0 266 0 0,-1 0 134 0 0,30-5 1181 0 0,15-15-1026 0 0,25-29-819 0 0,-61 43 300 0 0,7-8-100 0 0,6-15-2 0 0,-6-6-4 0 0,-12 29-17 0 0,0 1 0 0 0,-1-1 0 0 0,0 0 0 0 0,0 0 0 0 0,-1 1 0 0 0,1-12 0 0 0,-1 16-11 0 0,-1 1 0 0 0,1-1 0 0 0,0 0 0 0 0,0 0 0 0 0,0 1-1 0 0,0-1 1 0 0,-1 0 0 0 0,1 1 0 0 0,0-1 0 0 0,-1 0 0 0 0,1 1 0 0 0,0-1 0 0 0,-1 1 0 0 0,1-1 0 0 0,-1 1 0 0 0,1-1-1 0 0,-1 1 1 0 0,1-1 0 0 0,-1 1 0 0 0,0-1 0 0 0,1 1 0 0 0,-1-1 0 0 0,1 1 0 0 0,-1 0 0 0 0,0-1 0 0 0,1 1 0 0 0,-3 0-1 0 0,-24 0 50 0 0,-26 18 49 0 0,19-1-49 0 0,-50 31 141 0 0,33-8-44 0 0,41-30-114 0 0,1 0 0 0 0,0 1 0 0 0,0 0 0 0 0,1 0 1 0 0,1 0-1 0 0,0 1 0 0 0,-7 14 0 0 0,4 16 58 0 0,11-14-46 0 0,0-23-41 0 0,0 1-1 0 0,1-1 0 0 0,-1 0 0 0 0,1 1 1 0 0,0-1-1 0 0,1 0 0 0 0,3 6 0 0 0,-3-7-2 0 0,0 1-1 0 0,0 0 1 0 0,1-1 0 0 0,-1 0-1 0 0,1 0 1 0 0,0 0-1 0 0,1-1 1 0 0,6 5 0 0 0,-5-4 1 0 0,0-1 0 0 0,0 0 0 0 0,1 0 0 0 0,-1-1 0 0 0,1 0 0 0 0,0 0 0 0 0,0 0 0 0 0,0-1 0 0 0,12 1 0 0 0,4-2 2 0 0,0-1-1 0 0,0-2 1 0 0,0 0-1 0 0,23-6 1 0 0,-36 7-7 0 0,6-1-354 0 0,-1 0 1 0 0,0-1-1 0 0,0-1 1 0 0,0 0 0 0 0,21-12-1 0 0,-7-1-519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8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41 5353 0 0,'-2'-8'1449'0'0,"2"6"-1279"0"0,-1 1 0 0 0,1-1 0 0 0,0 1 0 0 0,0-1 0 0 0,0 1 0 0 0,-1 0 0 0 0,1-1 0 0 0,-1 1-1 0 0,1-1 1 0 0,-1 1 0 0 0,0 0 0 0 0,1-1 0 0 0,-1 1 0 0 0,0 0 0 0 0,0 0 0 0 0,0 0 0 0 0,0 0 0 0 0,0 0 0 0 0,0 0 0 0 0,0 0 0 0 0,0 0 0 0 0,-1 0 0 0 0,1 0 0 0 0,0 0 0 0 0,-3-1 0 0 0,0 15-97 0 0,-10 63 48 0 0,-2 45 113 0 0,1-13-27 0 0,-14 52 20 0 0,-17 48 127 0 0,-20 110 125 0 0,63-304-448 0 0,-16 102 168 0 0,15-79-155 0 0,1 2 0 0 0,4 52 1 0 0,4-61-80 0 0,-5-30 18 0 0,0 1-1 0 0,0-1 1 0 0,0 0 0 0 0,0 1 0 0 0,0-1 0 0 0,0 1-1 0 0,0-1 1 0 0,1 1 0 0 0,-1-1 0 0 0,0 0 0 0 0,0 1 0 0 0,0-1-1 0 0,0 0 1 0 0,1 1 0 0 0,-1-1 0 0 0,0 1 0 0 0,0-1-1 0 0,1 0 1 0 0,-1 0 0 0 0,0 1 0 0 0,1-1 0 0 0,-1 0-1 0 0,0 1 1 0 0,1-1 0 0 0,-1 0 0 0 0,1 0 0 0 0,-1 0 0 0 0,0 1-1 0 0,1-1 1 0 0,-1 0 0 0 0,1 0 0 0 0,-1 0 0 0 0,0 0-1 0 0,1 0 1 0 0,-1 0 0 0 0,1 0 0 0 0,-1 0 0 0 0,1 0 0 0 0,-1 0-1 0 0,1 0 1 0 0,-1 0 0 0 0,0 0 0 0 0,1 0 0 0 0,-1 0-1 0 0,1-1 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51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148 186 4289 0 0,'-10'-3'5104'0'0,"10"3"-5102"0"0,0 0 0 0 0,0 0 0 0 0,-1 0 0 0 0,1 0 0 0 0,0-1 1 0 0,0 1-1 0 0,0 0 0 0 0,0 0 0 0 0,0 0 0 0 0,0 0 1 0 0,0-1-1 0 0,0 1 0 0 0,0 0 0 0 0,0 0 0 0 0,0 0 1 0 0,0 0-1 0 0,0-1 0 0 0,0 1 0 0 0,0 0 0 0 0,0 0 1 0 0,0 0-1 0 0,0 0 0 0 0,0-1 0 0 0,0 1 0 0 0,0 0 1 0 0,0 0-1 0 0,0 0 0 0 0,0 0 0 0 0,0-1 0 0 0,0 1 0 0 0,0 0 1 0 0,1 0-1 0 0,-1 0 0 0 0,0 0 0 0 0,0 0 0 0 0,0 0 1 0 0,0-1-1 0 0,0 1 0 0 0,0 0 0 0 0,1 0 0 0 0,-1 0 1 0 0,0 0-1 0 0,0 0 0 0 0,0 0 0 0 0,0 0 0 0 0,0 0 1 0 0,1 0-1 0 0,-1 0 0 0 0,0 0 0 0 0,0 0 0 0 0,0-1 1 0 0,0 1-1 0 0,1 0 0 0 0,-1 0 0 0 0,0 0 0 0 0,0 1 0 0 0,0-1 1 0 0,1 0-1 0 0,-1 0 0 0 0,0 0 0 0 0,0 0 0 0 0,0 0 1 0 0,0 0-1 0 0,0 0 0 0 0,1 0 0 0 0,-1 0 0 0 0,15-3 54 0 0,0 0 0 0 0,-1-2-1 0 0,0 0 1 0 0,0 0 0 0 0,0-1 0 0 0,0-1-1 0 0,-1 0 1 0 0,0-1 0 0 0,-1-1-1 0 0,0 0 1 0 0,0 0 0 0 0,15-16 0 0 0,-17 3-33 0 0,-9 4 5 0 0,-8 2 0 0 0,-4 7-15 0 0,7 7-10 0 0,1 1 1 0 0,-1-1-1 0 0,0 1 1 0 0,0 0 0 0 0,0 0-1 0 0,0 0 1 0 0,0 1 0 0 0,-1-1-1 0 0,1 1 1 0 0,0 0 0 0 0,-7 1-1 0 0,-30 7 56 0 0,4 6 11 0 0,13-3-16 0 0,-9 8 48 0 0,20-11-32 0 0,-1 1 1 0 0,1 0-1 0 0,-20 20 1 0 0,29-25-50 0 0,-1 1-1 0 0,1 1 1 0 0,0-1 0 0 0,1 0 0 0 0,-1 1-1 0 0,1 0 1 0 0,-4 9 0 0 0,-5 11 70 0 0,10-23-74 0 0,0 0-1 0 0,0 0 1 0 0,0 1-1 0 0,1-1 1 0 0,-1 1-1 0 0,1-1 1 0 0,0 1-1 0 0,0-1 1 0 0,1 1-1 0 0,-1 0 1 0 0,1-1-1 0 0,-1 1 1 0 0,1 6-1 0 0,1-5-12 0 0,-1 0 0 0 0,1 0-1 0 0,0 0 1 0 0,0 0 0 0 0,0 0 0 0 0,1 0-1 0 0,-1 0 1 0 0,1 0 0 0 0,0 0-1 0 0,1-1 1 0 0,-1 1 0 0 0,1-1-1 0 0,0 0 1 0 0,0 0 0 0 0,0 0-1 0 0,1 0 1 0 0,-1 0 0 0 0,1-1-1 0 0,0 1 1 0 0,0-1 0 0 0,0 0-1 0 0,1 0 1 0 0,-1-1 0 0 0,7 4-1 0 0,-2-2-10 0 0,0-1-1 0 0,0 1 0 0 0,0-1 1 0 0,0-1-1 0 0,1 0 1 0 0,-1 0-1 0 0,1-1 0 0 0,-1 0 1 0 0,1 0-1 0 0,-1-1 0 0 0,10-2 1 0 0,-5 1-133 0 0,0 0 0 0 0,0-2 1 0 0,0 0-1 0 0,-1 0 1 0 0,1-1-1 0 0,-1-1 1 0 0,14-7-1 0 0,-7 2-460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52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1 5217 0 0,'-5'5'794'0'0,"0"1"0"0"0,1 0 0 0 0,0 0 0 0 0,0 1 0 0 0,0-1 0 0 0,-3 10 0 0 0,-23 76-1317 0 0,23-69 985 0 0,-9 46-349 0 0,0 28 86 0 0,2-7-55 0 0,11-68-78 0 0,1 1 0 0 0,0-1-1 0 0,2 23 1 0 0,3 1 10 0 0,-1-16-41 0 0,1 11-15 0 0,17 29 65 0 0,-20-70-84 0 0,0 1 0 0 0,0 0 0 0 0,0 0 0 0 0,1 0 0 0 0,-1-1 0 0 0,0 1 0 0 0,0 0 0 0 0,1 0 0 0 0,-1-1 0 0 0,1 1 0 0 0,-1 0-1 0 0,0-1 1 0 0,1 1 0 0 0,-1-1 0 0 0,1 1 0 0 0,0 0 0 0 0,-1-1 0 0 0,1 1 0 0 0,-1-1 0 0 0,1 1 0 0 0,0-1 0 0 0,0 0 0 0 0,-1 1 0 0 0,1-1 0 0 0,0 0 0 0 0,0 1 0 0 0,-1-1 0 0 0,1 0-1 0 0,0 0 1 0 0,0 0 0 0 0,-1 0 0 0 0,1 1 0 0 0,0-1 0 0 0,0 0 0 0 0,0-1 0 0 0,-1 1 0 0 0,1 0 0 0 0,0 0 0 0 0,0 0 0 0 0,0 0 0 0 0,-1-1 0 0 0,1 1 0 0 0,0 0 0 0 0,0 0 0 0 0,-1-1 0 0 0,1 1-1 0 0,0-1 1 0 0,-1 1 0 0 0,1-1 0 0 0,0 1 0 0 0,-1-1 0 0 0,1 1 0 0 0,-1-1 0 0 0,1 0 0 0 0,-1 1 0 0 0,1-1 0 0 0,-1 0 0 0 0,54-48 50 0 0,4-2-18 0 0,-21 15-6 0 0,10-15-16 0 0,-16 15 0 0 0,-10 17 15 0 0,-2 0-8 0 0,-22 21-12 0 0,-4 1 25 0 0,-9 3-9 0 0,-10 11-9 0 0,1 2 1 0 0,1 0 0 0 0,-37 39-1 0 0,-57 78-3 0 0,116-133-9 0 0,0-1-1 0 0,1 1 1 0 0,-1 0 0 0 0,0-1-1 0 0,1 1 1 0 0,0 0 0 0 0,0 0 0 0 0,-1 0-1 0 0,2 0 1 0 0,-1 1 0 0 0,0-1-1 0 0,0 6 1 0 0,1-8 0 0 0,0 1 0 0 0,0-1 0 0 0,1 0 0 0 0,-1 0 0 0 0,0 0 0 0 0,1 0 0 0 0,-1 0 0 0 0,0 0-1 0 0,1 1 1 0 0,-1-1 0 0 0,1 0 0 0 0,0 0 0 0 0,-1 0 0 0 0,1 0 0 0 0,0-1 0 0 0,-1 1 0 0 0,1 0 0 0 0,0 0 0 0 0,1 1 0 0 0,19 5 10 0 0,28-7 10 0 0,32-14 35 0 0,-48 7-61 0 0,16-4 13 0 0,23-8-670 0 0,64-14-445 0 0,-93 26 379 0 0,26-5-432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52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12 4881 0 0,'0'-8'4397'0'0,"-1"8"-4290"0"0,-12-3 686 0 0,11 2-820 0 0,-1 1 1 0 0,1 1-1 0 0,0-1 0 0 0,-1 0 0 0 0,1 0 1 0 0,0 1-1 0 0,-1-1 0 0 0,1 1 0 0 0,0 0 0 0 0,-1 0 1 0 0,1 0-1 0 0,-2 1 0 0 0,-30 25 69 0 0,11-10-23 0 0,1 1 0 0 0,0 1 0 0 0,2 1 0 0 0,-28 34 0 0 0,37-41-9 0 0,-17 24-3 0 0,27-35-2 0 0,0-1-1 0 0,0 1 1 0 0,0 0-1 0 0,0-1 0 0 0,1 1 1 0 0,-1 0-1 0 0,0 0 0 0 0,1 0 1 0 0,-1-1-1 0 0,1 1 0 0 0,0 0 1 0 0,0 0-1 0 0,-1 0 1 0 0,1 0-1 0 0,0 0 0 0 0,1 0 1 0 0,-1 0-1 0 0,1 3 0 0 0,39 15 259 0 0,111 4 70 0 0,-61-10-199 0 0,-57-6-126 0 0,18 17 48 0 0,-47-23-46 0 0,-1 0 0 0 0,1 1 0 0 0,-1-1 0 0 0,0 1 0 0 0,0 0 0 0 0,0 0 0 0 0,0 0 0 0 0,0 0 0 0 0,-1 0 0 0 0,0 1 0 0 0,1-1 0 0 0,-1 1 0 0 0,-1 0 0 0 0,1-1 0 0 0,0 1 0 0 0,-1 0 0 0 0,0 0 0 0 0,0 0 0 0 0,1 7 0 0 0,-2-6 0 0 0,0 1-1 0 0,0 0 1 0 0,-1 0 0 0 0,0 0 0 0 0,0 0-1 0 0,0-1 1 0 0,-1 1 0 0 0,-2 6-1 0 0,-1-4 10 0 0,1 1 0 0 0,-1-1 0 0 0,0 0 0 0 0,-1 0 0 0 0,0-1 0 0 0,0 1 0 0 0,-12 9 0 0 0,-5 2 13 0 0,-1 0 0 0 0,0-2 0 0 0,-35 18 0 0 0,43-26-3 0 0,-1-1 0 0 0,0-1 1 0 0,-19 5-1 0 0,29-9-128 0 0,0-1 0 0 0,0-1 1 0 0,1 1-1 0 0,-1-1 0 0 0,0-1 0 0 0,0 1 0 0 0,0-1 1 0 0,0 0-1 0 0,0-1 0 0 0,0 0 0 0 0,-10-2 1 0 0,14 1 3 0 0,-1 1 0 0 0,0-2 0 0 0,1 1 0 0 0,-1 0 1 0 0,1-1-1 0 0,0 1 0 0 0,-1-1 0 0 0,1 0 1 0 0,1 0-1 0 0,-1 0 0 0 0,0-1 0 0 0,1 1 1 0 0,-1 0-1 0 0,1-1 0 0 0,-3-6 0 0 0,-3-12-434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52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5297 0 0,'42'-4'5262'0'0,"19"-6"-5275"0"0,-24 4 353 0 0,17-3-289 0 0,-14 2-3 0 0,-9 3-30 0 0,21 0 23 0 0,74 3-295 0 0,-88 10 266 0 0,-7-1-1339 0 0,-20-8-3003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53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0 5665 0 0,'-16'5'5782'0'0,"-2"6"-6028"0"0,9-5 627 0 0,0 2-296 0 0,5-2-73 0 0,1 1 1 0 0,0-1-1 0 0,0 1 1 0 0,1 0-1 0 0,0 0 1 0 0,-2 12-1 0 0,-2 2 2 0 0,-16 75-3 0 0,-14 132 1 0 0,31-191-273 0 0,-2 0 1 0 0,-15 44-1 0 0,13-50 56 0 0,3-20 11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53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0 3449 0 0,'1'3'1399'0'0,"3"-3"-1107"0"0,0 1 731 0 0,-4 10-736 0 0,-6 19 8 0 0,-9 24 448 0 0,-32 78 0 0 0,-5-8 300 0 0,20-40-443 0 0,-36 153 1 0 0,47-155-450 0 0,18-70-136 0 0,-5 20 19 0 0,7-12-13 0 0,1-19-18 0 0,0 1 0 0 0,0 0 0 0 0,0 0 0 0 0,0-1 0 0 0,1 1 0 0 0,-1 0 0 0 0,1-1 0 0 0,-1 1 0 0 0,1 0 0 0 0,0-1 0 0 0,0 1 0 0 0,-1-1 0 0 0,1 1 0 0 0,2 1 0 0 0,-1-1 2 0 0,-1-1 0 0 0,1 1 0 0 0,0-1 0 0 0,0 0 0 0 0,0 0 0 0 0,0 0-1 0 0,0 0 1 0 0,0 0 0 0 0,0 0 0 0 0,1-1 0 0 0,-1 1 0 0 0,0-1 0 0 0,0 1 0 0 0,0-1 0 0 0,1 0 0 0 0,-1 0 0 0 0,0 0 0 0 0,0 0 0 0 0,1-1 0 0 0,-1 1-1 0 0,0 0 1 0 0,0-1 0 0 0,1 1 0 0 0,-1-1 0 0 0,0 0 0 0 0,0 0 0 0 0,0 0 0 0 0,2-1 0 0 0,8-5 16 0 0,0 1 1 0 0,0-2-1 0 0,13-10 1 0 0,-19 13-18 0 0,18-13 38 0 0,0-2 1 0 0,38-44-1 0 0,-44 44-37 0 0,-2-2 0 0 0,0 0 1 0 0,-1 0-1 0 0,-2-1 1 0 0,0-1-1 0 0,10-29 0 0 0,-21 49-3 0 0,-1 0 0 0 0,0 0-1 0 0,0 0 1 0 0,-1 0-1 0 0,1 0 1 0 0,-1 0 0 0 0,0-1-1 0 0,0-5 1 0 0,0 9-2 0 0,0-1 1 0 0,0 1-1 0 0,-1 0 0 0 0,1-1 1 0 0,0 1-1 0 0,-1-1 1 0 0,1 1-1 0 0,-1 0 0 0 0,1 0 1 0 0,-1-1-1 0 0,0 1 1 0 0,0 0-1 0 0,1 0 0 0 0,-1 0 1 0 0,0-1-1 0 0,0 1 1 0 0,0 0-1 0 0,0 0 0 0 0,0 1 1 0 0,0-1-1 0 0,-1 0 1 0 0,1 0-1 0 0,0 0 1 0 0,0 1-1 0 0,-1-1 0 0 0,-1 0 1 0 0,-1 0-1 0 0,1 1 0 0 0,-1 0 0 0 0,0 0 0 0 0,0 0 0 0 0,0 1 0 0 0,0-1 0 0 0,0 1 0 0 0,0 0 0 0 0,1 0 0 0 0,-1 0 0 0 0,0 0 0 0 0,0 1 0 0 0,1-1 0 0 0,-1 1 0 0 0,1 0 0 0 0,0 0 0 0 0,0 0 0 0 0,-6 6 0 0 0,-1 0 0 0 0,0 1-1 0 0,1 0 1 0 0,0 1 0 0 0,-10 13-1 0 0,-3 7 4 0 0,6-11 2 0 0,2 1 0 0 0,0 1 1 0 0,1 0-1 0 0,1 1 1 0 0,1 0-1 0 0,-12 33 0 0 0,23-53-14 0 0,-1 0 0 0 0,1 0-1 0 0,-1-1 1 0 0,1 1-1 0 0,0 0 1 0 0,0 0 0 0 0,0 0-1 0 0,0 0 1 0 0,0 0-1 0 0,0 0 1 0 0,0 0 0 0 0,2 2-1 0 0,-2-2-15 0 0,1-1 0 0 0,0 1 0 0 0,0-1 0 0 0,-1 0 0 0 0,1 0 0 0 0,0 1 0 0 0,0-1 0 0 0,1 0 0 0 0,-1 0 1 0 0,0 0-1 0 0,0 0 0 0 0,0 0 0 0 0,1 0 0 0 0,-1-1 0 0 0,0 1 0 0 0,1 0 0 0 0,-1-1 0 0 0,1 1 0 0 0,1 0 0 0 0,35 4-580 0 0,-14-6 294 0 0,-21 1 273 0 0,22-2-261 0 0,15-10-525 0 0,0-4-102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54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22 2385 0 0,'0'0'138'0'0,"1"1"0"0"0,0-1 0 0 0,-1 0 1 0 0,1 0-1 0 0,-1 0 0 0 0,1 0 1 0 0,0 0-1 0 0,-1-1 0 0 0,1 1 1 0 0,-1 0-1 0 0,1 0 0 0 0,0 0 1 0 0,-1 0-1 0 0,1-1 0 0 0,-1 1 1 0 0,1 0-1 0 0,-1-1 0 0 0,1 1 1 0 0,-1 0-1 0 0,1-1 0 0 0,-1 1 1 0 0,1-1-1 0 0,-1 1 0 0 0,0 0 1 0 0,1-1-1 0 0,-1 1 0 0 0,1-1 1 0 0,-1 1-1 0 0,0-1 0 0 0,0 0 1 0 0,1 1-1 0 0,-1-1 0 0 0,0 1 1 0 0,0-1-1 0 0,0 1 0 0 0,1-1 1 0 0,-1 0-1 0 0,0 1 0 0 0,0-2 1 0 0,-1 1-93 0 0,1 1 0 0 0,0-1 1 0 0,0 1-1 0 0,-1-1 1 0 0,1 1-1 0 0,-1 0 1 0 0,1-1-1 0 0,0 1 1 0 0,-1-1-1 0 0,1 1 0 0 0,-1 0 1 0 0,1-1-1 0 0,-1 1 1 0 0,1 0-1 0 0,-1-1 1 0 0,1 1-1 0 0,-1 0 0 0 0,1 0 1 0 0,-1 0-1 0 0,0 0 1 0 0,1-1-1 0 0,-1 1 1 0 0,1 0-1 0 0,-1 0 1 0 0,0 0-1 0 0,1 0 0 0 0,-1 0 1 0 0,1 0-1 0 0,-1 0 1 0 0,1 1-1 0 0,-1-1 1 0 0,0 0-1 0 0,1 0 1 0 0,-1 0-1 0 0,1 0 0 0 0,-1 1 1 0 0,1-1-1 0 0,-1 0 1 0 0,1 1-1 0 0,-1-1 1 0 0,1 0-1 0 0,-1 1 1 0 0,1-1-1 0 0,-1 1 0 0 0,-11 7 7 0 0,1 0 0 0 0,0 1-1 0 0,1 0 1 0 0,0 1-1 0 0,0 0 1 0 0,-9 12 0 0 0,-51 74 349 0 0,59-80-320 0 0,3-4-7 0 0,0 2 0 0 0,1-1 0 0 0,1 1 0 0 0,-6 17 0 0 0,-3 27 76 0 0,15-57-149 0 0,0 0-1 0 0,0-1 0 0 0,1 1 1 0 0,-1 0-1 0 0,0 0 0 0 0,1 0 1 0 0,-1 0-1 0 0,1-1 0 0 0,0 1 0 0 0,-1 0 1 0 0,1-1-1 0 0,-1 1 0 0 0,1 0 1 0 0,0-1-1 0 0,-1 1 0 0 0,1-1 1 0 0,0 1-1 0 0,0-1 0 0 0,0 1 0 0 0,-1-1 1 0 0,1 0-1 0 0,0 1 0 0 0,0-1 1 0 0,0 0-1 0 0,0 1 0 0 0,0-1 1 0 0,0 0-1 0 0,-1 0 0 0 0,1 0 0 0 0,0 0 1 0 0,0 0-1 0 0,0 0 0 0 0,0 0 1 0 0,0 0-1 0 0,0-1 0 0 0,1 1 1 0 0,38-5 20 0 0,-35 3-166 0 0,15-3-221 0 0,0-2 0 0 0,-1 0 0 0 0,0-2 0 0 0,0 0 0 0 0,-1-1 0 0 0,28-19 0 0 0,-11-1-679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54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0 4929 0 0,'-16'19'4936'0'0,"-5"29"-4903"0"0,8-15 162 0 0,-74 193 48 0 0,22-45-47 0 0,-101 225 14 0 0,160-388-165 0 0,5-7-23 0 0,3-1-10 0 0,1-5-12 0 0,-1-11-83 0 0,7-9 79 0 0,-6 11-6 0 0,39-55-15 0 0,-35 51 17 0 0,0-1 0 0 0,-1 0-1 0 0,0 0 1 0 0,0 0 0 0 0,-1-1-1 0 0,8-20 1 0 0,27-107-85 0 0,-29 90 74 0 0,32-80 0 0 0,-27 104-13 0 0,-8 13-34 0 0,-4 2-22 0 0,28 63 44 0 0,-8-13 51 0 0,-20-34-3 0 0,-1 0 0 0 0,1 1 0 0 0,-2 0 0 0 0,1 0 0 0 0,-1-1-1 0 0,2 14 1 0 0,-1 22 12 0 0,-3 12 26 0 0,0-1-20 0 0,6-10-6 0 0,-1-27-9 0 0,1-7-6 0 0,-6-11 1 0 0,0 0 1 0 0,0 0-1 0 0,1 0 0 0 0,-1 1 0 0 0,0-1 1 0 0,0 0-1 0 0,1 0 0 0 0,-1 0 0 0 0,0 0 0 0 0,1 0 1 0 0,-1 0-1 0 0,0 0 0 0 0,0 0 0 0 0,1 0 1 0 0,-1 0-1 0 0,0 0 0 0 0,1 0 0 0 0,-1 0 1 0 0,0 0-1 0 0,0 0 0 0 0,1 0 0 0 0,-1 0 0 0 0,0 0 1 0 0,1 0-1 0 0,-1 0 0 0 0,0 0 0 0 0,0 0 1 0 0,1-1-1 0 0,-1 1 0 0 0,0 0 0 0 0,0 0 0 0 0,0 0 1 0 0,1 0-1 0 0,-1-1 0 0 0,0 1 0 0 0,0 0 1 0 0,0 0-1 0 0,1 0 0 0 0,-1-1 0 0 0,0 1 1 0 0,0 0-1 0 0,0 0 0 0 0,0-1 0 0 0,0 1 0 0 0,1 0 1 0 0,-1-1-1 0 0,0 1 0 0 0,0 0 0 0 0,0 0 1 0 0,0-1-1 0 0,0 1 0 0 0,0 0 0 0 0,0-1 0 0 0,0 1 1 0 0,0 0-1 0 0,9-26 127 0 0,-7 18-129 0 0,1 0 1 0 0,0 1 0 0 0,0-1 0 0 0,0 1 0 0 0,1 0 0 0 0,0 0 0 0 0,0 0-1 0 0,11-12 1 0 0,-6 8-2 0 0,-1-1 0 0 0,0 0 1 0 0,10-21-1 0 0,80-158-3 0 0,-95 185-2 0 0,0 0-1 0 0,0 1 1 0 0,1-1 0 0 0,0 1 0 0 0,0-1 0 0 0,0 1 0 0 0,1 0 0 0 0,5-4 0 0 0,-6 10 1 0 0,3 22 33 0 0,42 249 202 0 0,-45-246-215 0 0,-5-26-26 0 0,1 0 14 0 0,0 0 0 0 0,-1 0-1 0 0,1 0 1 0 0,0 0 0 0 0,0 1 0 0 0,0-1-1 0 0,0 0 1 0 0,0 0 0 0 0,0 0 0 0 0,0 0-1 0 0,0 0 1 0 0,0 0 0 0 0,0 0 0 0 0,0 0-1 0 0,0 0 1 0 0,0 0 0 0 0,0 0 0 0 0,-1 0-1 0 0,1 0 1 0 0,0 0 0 0 0,0 0-1 0 0,0 0 1 0 0,0 0 0 0 0,0 0 0 0 0,0 0-1 0 0,0 0 1 0 0,0 0 0 0 0,0 0 0 0 0,0 0-1 0 0,-1 0 1 0 0,1 0 0 0 0,0 0 0 0 0,0 0-1 0 0,0 0 1 0 0,0 0 0 0 0,0 0 84 0 0,2-13 118 0 0,7-6-183 0 0,4-2-4 0 0,1-7-7 0 0,-1-1-1 0 0,11-36 1 0 0,-23 63-11 0 0,9-43 22 0 0,-12 20-97 0 0,2 25 73 0 0,0-1 1 0 0,0 1 0 0 0,0 0 0 0 0,0 0-1 0 0,0-1 1 0 0,0 1 0 0 0,0 0-1 0 0,0 0 1 0 0,-1 0 0 0 0,1-1 0 0 0,0 1-1 0 0,0 0 1 0 0,0 0 0 0 0,0-1 0 0 0,1 1-1 0 0,-1 0 1 0 0,0 0 0 0 0,0-1-1 0 0,0 1 1 0 0,0 0 0 0 0,0 0 0 0 0,0-1-1 0 0,0 1 1 0 0,0 0 0 0 0,0 0-1 0 0,1 0 1 0 0,-1-1 0 0 0,0 1 0 0 0,0 0-1 0 0,0 0 1 0 0,0 0 0 0 0,1 0-1 0 0,-1-1 1 0 0,0 1 0 0 0,0 0 0 0 0,0 0-1 0 0,1 0 1 0 0,-1 0 0 0 0,0 0-1 0 0,0 0 1 0 0,1 0 0 0 0,-1-1 0 0 0,0 1-1 0 0,0 0 1 0 0,1 0 0 0 0,-1 0 0 0 0,1 0-1 0 0,19-1 15 0 0,-7 0-15 0 0,-3 0 2 0 0,53-6 5 0 0,-52 5-4 0 0,1 0 1 0 0,-1 0 0 0 0,0-1 0 0 0,0-1 0 0 0,0 0 0 0 0,19-10-1 0 0,14-14 14 0 0,52-44-1 0 0,-46 27-3 0 0,-18 11-8 0 0,-26 27 3 0 0,0 0 0 0 0,-1 0 0 0 0,1 0 0 0 0,6-14 0 0 0,-4-2 11 0 0,-4 6-9 0 0,-3 16-8 0 0,-1 1 1 0 0,0-1 0 0 0,0 1-1 0 0,0-1 1 0 0,0 1-1 0 0,0-1 1 0 0,0 1 0 0 0,0-1-1 0 0,0 1 1 0 0,0-1-1 0 0,0 1 1 0 0,0-1 0 0 0,0 1-1 0 0,0-1 1 0 0,0 1-1 0 0,0-1 1 0 0,0 1 0 0 0,-1-1-1 0 0,1 1 1 0 0,0-1-1 0 0,0 1 1 0 0,-1-1 0 0 0,1 1-1 0 0,0 0 1 0 0,-1-1-1 0 0,1 1 1 0 0,0-1 0 0 0,-1 1-1 0 0,1 0 1 0 0,-1-1-1 0 0,1 1 1 0 0,-1-1 0 0 0,-19 2 45 0 0,-19 17 40 0 0,19 1 16 0 0,-1 0 0 0 0,2 2 0 0 0,1 0 0 0 0,1 1 0 0 0,-22 36 0 0 0,6-10 133 0 0,16-19-161 0 0,-6 19 78 0 0,17-31-71 0 0,1 1 1 0 0,0-1-1 0 0,1 1 0 0 0,1-1 0 0 0,-2 23 0 0 0,5-32-60 0 0,1-1-1 0 0,0 1 1 0 0,0-1-1 0 0,0 1 1 0 0,1-1 0 0 0,0 1-1 0 0,0-1 1 0 0,1 0-1 0 0,0 0 1 0 0,1 0-1 0 0,-1-1 1 0 0,1 1 0 0 0,0-1-1 0 0,1 0 1 0 0,-1 0-1 0 0,1 0 1 0 0,1-1-1 0 0,-1 1 1 0 0,1-1-1 0 0,0-1 1 0 0,0 1 0 0 0,0-1-1 0 0,1 0 1 0 0,-1 0-1 0 0,10 3 1 0 0,-6-4-256 0 0,0-1 1 0 0,-1-1-1 0 0,1 0 1 0 0,0 0-1 0 0,0-1 0 0 0,0 0 1 0 0,-1 0-1 0 0,21-5 1 0 0,-3 2 70 0 0,9 1-303 0 0,43-10 0 0 0,-32-1 163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55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26 7026 0 0,'17'-11'729'0'0,"12"-3"1212"0"0,-28 21-1156 0 0,-15 18-349 0 0,-21 35-271 0 0,3 1 0 0 0,2 1 0 0 0,3 2 0 0 0,3 0 0 0 0,3 2 0 0 0,-14 76 0 0 0,31-120-225 0 0,1 0-1 0 0,0 29 1 0 0,5-11-77 0 0,2-17 106 0 0,4-4-79 0 0,3-9-117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55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13 122 3889 0 0,'24'-43'6366'0'0,"7"15"-4637"0"0,-22 23-1707 0 0,0 0 0 0 0,0 1 0 0 0,0 1-1 0 0,1-1 1 0 0,-1 2 0 0 0,1-1 0 0 0,13-1 0 0 0,-6 1 3 0 0,19-4 27 0 0,1 2-1 0 0,48 0 1 0 0,-75 5-45 0 0,0 0 0 0 0,0 1 0 0 0,0 0-1 0 0,0 1 1 0 0,-1 0 0 0 0,1 0 0 0 0,-1 1 0 0 0,1 0 0 0 0,-1 1 0 0 0,0 0 0 0 0,0 0 0 0 0,-1 1 0 0 0,16 11 0 0 0,-18-9-2 0 0,0 1 0 0 0,-1-1 0 0 0,0 1 0 0 0,0 0 0 0 0,-1 1 0 0 0,0-1-1 0 0,0 1 1 0 0,-1-1 0 0 0,0 1 0 0 0,-1 0 0 0 0,0 0 0 0 0,1 13 0 0 0,-2-12-1 0 0,-1 0 0 0 0,-1 0 0 0 0,0-1 0 0 0,0 1 0 0 0,-1 0 0 0 0,-1 0-1 0 0,1-1 1 0 0,-1 0 0 0 0,-8 17 0 0 0,-5 5 8 0 0,-29 46 0 0 0,-13 2-2 0 0,-42 34 16 0 0,12-14-14 0 0,67-76-10 0 0,0-1 1 0 0,-31 26 0 0 0,7-4 11 0 0,35-33-7 0 0,1 1 0 0 0,1 0 0 0 0,0 0 0 0 0,-7 16 0 0 0,13-25 4 0 0,1 0 1 0 0,-1 0-1 0 0,1 0 1 0 0,0 1-1 0 0,0-1 1 0 0,0 0-1 0 0,1 0 0 0 0,-1 1 1 0 0,1-1-1 0 0,0 1 1 0 0,0-1-1 0 0,0 0 1 0 0,0 1-1 0 0,0-1 0 0 0,1 1 1 0 0,0-1-1 0 0,-1 0 1 0 0,1 1-1 0 0,2 3 0 0 0,-1-4 4 0 0,0 0-1 0 0,1 0 1 0 0,-1 0-1 0 0,1 0 1 0 0,-1-1-1 0 0,1 1 0 0 0,0-1 1 0 0,0 1-1 0 0,0-1 1 0 0,1 0-1 0 0,-1 0 0 0 0,1-1 1 0 0,-1 1-1 0 0,1-1 1 0 0,-1 1-1 0 0,8 0 0 0 0,9 3 34 0 0,0-1-1 0 0,0-2 0 0 0,33 2 0 0 0,-6-5 22 0 0,-16 0-16 0 0,144-14-21 0 0,-59-7-1539 0 0,-103 18 1318 0 0,-1 0 1 0 0,0-1-1 0 0,1 0 0 0 0,-2-1 0 0 0,1 0 0 0 0,20-15 1 0 0,-1 0-914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9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14 7114 0 0,'-6'-14'3108'0'0,"3"15"-1784"0"0,1 32-1098 0 0,-24 349 313 0 0,0-48 9 0 0,25-311-482 0 0,2 0 1 0 0,3 29-1 0 0,-3-46-93 0 0,0 0 0 0 0,1 1 0 0 0,0-1 0 0 0,0 0 0 0 0,0 0-1 0 0,0 0 1 0 0,1 0 0 0 0,0-1 0 0 0,0 1 0 0 0,1-1 0 0 0,-1 1 0 0 0,10 8-1 0 0,-12-13-32 0 0,0 0 0 0 0,0 0 0 0 0,1 0 0 0 0,-1-1 0 0 0,0 1 0 0 0,1 0-1 0 0,-1-1 1 0 0,0 1 0 0 0,1-1 0 0 0,-1 0 0 0 0,1 1 0 0 0,-1-1 0 0 0,1 0-1 0 0,-1 0 1 0 0,1 0 0 0 0,-1 0 0 0 0,1 0 0 0 0,-1 0 0 0 0,1 0 0 0 0,-1-1-1 0 0,1 1 1 0 0,-1 0 0 0 0,1-1 0 0 0,-1 1 0 0 0,1-1 0 0 0,-1 0 0 0 0,0 1-1 0 0,1-1 1 0 0,-1 0 0 0 0,0 0 0 0 0,0 0 0 0 0,0 0 0 0 0,1 0 0 0 0,-1 0-1 0 0,0 0 1 0 0,0 0 0 0 0,-1-1 0 0 0,1 1 0 0 0,0 0 0 0 0,0 0 0 0 0,0-3 0 0 0,4-6-558 0 0</inkml:trace>
  <inkml:trace contextRef="#ctx0" brushRef="#br0" timeOffset="1">296 82 6217 0 0,'0'-2'370'0'0,"-12"-21"4742"0"0,-4 13-4186 0 0,11 12-891 0 0,-9 8 17 0 0,-22 25 24 0 0,-2 14 36 0 0,-14 31-27 0 0,27-40-55 0 0,2 0 18 0 0,10-13 36 0 0,2 0 1 0 0,1 2-1 0 0,1-1 1 0 0,-7 37 0 0 0,16-59-64 0 0,-1 0 0 0 0,1-1 0 0 0,0 1 0 0 0,1 0 0 0 0,-1 0 0 0 0,1 0 0 0 0,0 0 0 0 0,1-1 0 0 0,-1 1 0 0 0,1-1 0 0 0,0 1 0 0 0,1-1 0 0 0,-1 1 0 0 0,1-1 0 0 0,0 0 0 0 0,1 0 0 0 0,-1-1 0 0 0,1 1 0 0 0,0-1 0 0 0,0 0 0 0 0,9 8 0 0 0,-7-6-17 0 0,1-1 1 0 0,0 1 0 0 0,1-1 0 0 0,-1-1-1 0 0,1 1 1 0 0,0-1 0 0 0,0-1-1 0 0,0 0 1 0 0,1 0 0 0 0,-1 0 0 0 0,1-1-1 0 0,0 0 1 0 0,15 1 0 0 0,-14-3-110 0 0,0-1 1 0 0,0 1-1 0 0,-1-2 1 0 0,1 1-1 0 0,0-1 1 0 0,-1-1-1 0 0,1 0 0 0 0,-1 0 1 0 0,0-1-1 0 0,0 0 1 0 0,0-1-1 0 0,0 1 1 0 0,-1-2-1 0 0,0 1 1 0 0,12-11-1 0 0,6-11-529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5:55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34 6905 0 0,'21'-23'3472'0'0,"-19"21"-3451"0"0,0 1-1 0 0,1 0 1 0 0,-1-1 0 0 0,1 1-1 0 0,-1 0 1 0 0,0 1 0 0 0,1-1 0 0 0,-1 0-1 0 0,1 1 1 0 0,0 0 0 0 0,-1-1-1 0 0,1 1 1 0 0,-1 0 0 0 0,1 0-1 0 0,0 0 1 0 0,-1 1 0 0 0,1-1 0 0 0,3 2-1 0 0,0 0-5 0 0,0 0 0 0 0,-1 0 1 0 0,1 1-1 0 0,0 0 0 0 0,-1 0 0 0 0,0 1 0 0 0,0-1 0 0 0,0 1 0 0 0,0 1 0 0 0,5 4 0 0 0,43 56 200 0 0,-45-56-197 0 0,1 6 21 0 0,0 0 0 0 0,-1 0 0 0 0,-1 1 1 0 0,0 0-1 0 0,-1 0 0 0 0,-1 0 0 0 0,0 1 0 0 0,2 17 0 0 0,15 144 268 0 0,-20-104-202 0 0,-3 1 0 0 0,-3-1 0 0 0,-4 0 0 0 0,-2 0 1 0 0,-31 108-1 0 0,8-90 16 0 0,8-28-80 0 0,15-36-34 0 0,-45 123 38 0 0,-86 165-1 0 0,22-105-99 0 0,33-78-180 0 0,78-122 121 0 0,-1-1-1 0 0,-1 1 1 0 0,0-2 0 0 0,0 1 0 0 0,-1-2 0 0 0,-14 10 0 0 0,14-10-494 0 0,-15 14-4427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15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3033 0 0,'40'28'1029'0'0,"-23"-24"-575"0"0,7-10-130 0 0,-4 1-15 0 0,47-3 66 0 0,-15 2-170 0 0,-17 4-102 0 0,-11 1-69 0 0,17 1 30 0 0,-15 6 25 0 0,-25-6 99 0 0,-1-3-69 0 0,0 2-57 0 0,0-5 437 0 0,0 1 301 0 0,15 45-397 0 0,-14-37-391 0 0,0 0 0 0 0,0-1 0 0 0,0 1 1 0 0,0 0-1 0 0,1 0 0 0 0,-1 0 0 0 0,1-1 1 0 0,-1 1-1 0 0,1 0 0 0 0,4 3 0 0 0,-5-4 4 0 0,1 0-1 0 0,-1-1 0 0 0,1 1 1 0 0,-1 0-1 0 0,0 0 1 0 0,0 0-1 0 0,0 0 0 0 0,0 0 1 0 0,0 0-1 0 0,0 0 0 0 0,-1 0 1 0 0,1 1-1 0 0,-1-1 1 0 0,1 0-1 0 0,-1 0 0 0 0,0 1 1 0 0,0-1-1 0 0,0 0 0 0 0,0 0 1 0 0,-1 5-1 0 0,0 23 277 0 0,0 1 0 0 0,8 57 0 0 0,0 30 88 0 0,-8-78-313 0 0,2-1 0 0 0,12 76-1 0 0,-3-61-24 0 0,-7-19 6 0 0,-4-21-37 0 0,0-13-8 0 0,1 0-1 0 0,0 0 1 0 0,0 0 0 0 0,-1 0-1 0 0,1 0 1 0 0,0 0 0 0 0,0 0 0 0 0,0 0-1 0 0,0 0 1 0 0,0 0 0 0 0,0 0-1 0 0,1 0 1 0 0,-1 0 0 0 0,0 0 0 0 0,1 0-1 0 0,-1 0 1 0 0,0 0 0 0 0,1 0-1 0 0,0 1 1 0 0,0 4 9 0 0,1 0-10 0 0,-1-2 14 0 0,0-2 22 0 0,0-1 4 0 0,0-1-27 0 0,0 0-7 0 0,0 0 12 0 0,-1 0 15 0 0,3 3 67 0 0,-3 1-68 0 0,-2 4-9 0 0,-1 0-16 0 0,-1-1 13 0 0,3-5-19 0 0,0 0 0 0 0,0 1 0 0 0,0-1 0 0 0,0 0 0 0 0,0 0 0 0 0,1 1 0 0 0,-1-1 0 0 0,1 0 0 0 0,-1 1 0 0 0,1 4 0 0 0,-1 6 9 0 0,2-6-9 0 0,3 4 23 0 0,2-5 6 0 0,1-2-4 0 0,-2-3-19 0 0,-4-1 2 0 0,0-1 21 0 0,0 1-19 0 0,1-1 8 0 0,-2-1-2 0 0,0 1 1 0 0,0 0-13 0 0,0 1 5 0 0,0-1 86 0 0,0 0-74 0 0,0-3-17 0 0,0 0-20 0 0,0 0 15 0 0,1 5-15 0 0,2 0 7 0 0,-3 0 5 0 0,10 7 3 0 0,-1 0-1 0 0,-1-4-2 0 0,0-2 2 0 0,-4 0-9 0 0,1 0-11 0 0,12 6-11 0 0,-16-8 44 0 0,-1 0-5 0 0,0-1-7 0 0,0 1 1 0 0,0-3 44 0 0,1-3-17 0 0,-1 2-29 0 0,0 0-14 0 0,-1 3-3 0 0,2 4 22 0 0,-1 5 30 0 0,0-2-6 0 0,-2-6-7 0 0,1 0-9 0 0,0 0 4 0 0,-2 0-4 0 0,1 0-21 0 0,-2 0-32 0 0,4 0 16 0 0,0 3 19 0 0,0 1 2 0 0,0 1 1 0 0,0-3-1 0 0,0-2-2 0 0,0 0 0 0 0,-2 1-11 0 0,-2-1 1 0 0,-1 1 9 0 0,2 0 23 0 0,0 1 7 0 0,3-2-23 0 0,0 0-1 0 0,0 0 1 0 0,-1 0 0 0 0,1 0-1 0 0,0 0 1 0 0,0 0-1 0 0,-1 0 1 0 0,1 0 0 0 0,0 1-1 0 0,0-1 1 0 0,0 0 0 0 0,-1 0-1 0 0,1 0 1 0 0,0 0 0 0 0,0 1-1 0 0,0-1 1 0 0,0 0-1 0 0,-1 0 1 0 0,1 0 0 0 0,0 1-1 0 0,0-1 1 0 0,0 0 0 0 0,0 0-1 0 0,0 1 1 0 0,0-1 0 0 0,0 0-1 0 0,0 0 1 0 0,0 1-1 0 0,0-1 1 0 0,-1 0 0 0 0,1 0-1 0 0,0 1 1 0 0,0-1 0 0 0,1 0-1 0 0,-1 0 1 0 0,0 1 0 0 0,0-1-1 0 0,0 0 1 0 0,0 1-1 0 0,11 8 30 0 0,-10-9-31 0 0,4 2 1 0 0,0 1-1 0 0,4 0 0 0 0,-3-1 0 0 0,-6-2 4 0 0,3 0 5 0 0,0 1-5 0 0,-2-1-6 0 0,-1-15 45 0 0,0 10-9 0 0,0 2-28 0 0,1 0 8 0 0,3 0-8 0 0,3-1-10 0 0,-3 3 0 0 0,-2 0 3 0 0,1-1 4 0 0,0 0-1 0 0,-1 1 15 0 0,1 2-8 0 0,-15 6-17 0 0,-24 8 12 0 0,26-12 10 0 0,-1-1 0 0 0,0 0-1 0 0,0 0 1 0 0,-18-1 0 0 0,9-1 64 0 0,7-1-41 0 0,-6-1 70 0 0,-12-2 59 0 0,19 4-97 0 0,9 1-59 0 0,0-1 0 0 0,1 0 0 0 0,-1 0 0 0 0,0 0 0 0 0,0 0 0 0 0,0-1 0 0 0,1 1 0 0 0,-1-1-1 0 0,0 0 1 0 0,0 0 0 0 0,1 0 0 0 0,-1 0 0 0 0,1 0 0 0 0,-5-2 0 0 0,6 1-36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47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3705 0 0,'-11'18'331'0'0,"8"-14"-201"0"0,1-1 1 0 0,0 1 0 0 0,0-1-1 0 0,0 1 1 0 0,0 0 0 0 0,1-1-1 0 0,-1 1 1 0 0,1 0 0 0 0,0 0-1 0 0,-1 7 1 0 0,3-7 318 0 0,5 5 2000 0 0,13 0-1578 0 0,-12-6-752 0 0,42 12 264 0 0,-7-13 73 0 0,-33-2-395 0 0,39-4 212 0 0,25-5 1 0 0,-26-2-178 0 0,-17 1-70 0 0,-21 6-72 0 0,7-6-212 0 0,-13 0 154 0 0,-3 4-80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47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10 134 5601 0 0,'-2'-4'1764'0'0,"0"-3"-643"0"0,-2-1-217 0 0,2 5-511 0 0,3 0 6 0 0,3 0-187 0 0,6-1-132 0 0,10 0-175 0 0,-9 2 198 0 0,77-9 194 0 0,213-40 72 0 0,-258 38-540 0 0,-29 8-70 0 0,0 0 1 0 0,0 2-1 0 0,0 0 1 0 0,17-2-1 0 0,-21 5-4220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0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4417 0 0,'8'-1'92'0'0,"-8"0"-76"0"0,1 1 1 0 0,0-1-1 0 0,0 1 0 0 0,-1 0 1 0 0,1 0-1 0 0,0-1 0 0 0,0 1 1 0 0,0 0-1 0 0,-1 0 0 0 0,1 0 1 0 0,0 0-1 0 0,0 0 0 0 0,0 0 1 0 0,-1 0-1 0 0,1 0 1 0 0,0 0-1 0 0,0 0 0 0 0,0 1 1 0 0,-1-1-1 0 0,1 0 0 0 0,0 1 1 0 0,0-1-1 0 0,-1 0 0 0 0,1 1 1 0 0,0-1-1 0 0,-1 1 0 0 0,1-1 1 0 0,0 1-1 0 0,-1-1 0 0 0,1 1 1 0 0,-1-1-1 0 0,1 1 0 0 0,-1 0 1 0 0,1-1-1 0 0,-1 1 0 0 0,1 0 1 0 0,-1-1-1 0 0,1 2 0 0 0,0 2 970 0 0,-2-4-811 0 0,-1-1 143 0 0,-1-2 505 0 0,1 1-560 0 0,1 1 103 0 0,-1-2-99 0 0,0 2-153 0 0,0 0 17 0 0,1 1-6 0 0,0 1 148 0 0,1 1-97 0 0,2 5-168 0 0,-2-6 24 0 0,7 33 161 0 0,-1 1 0 0 0,2 37-1 0 0,-6-12 7 0 0,-2-20-102 0 0,6 62-43 0 0,4-35-19 0 0,-9-59-24 0 0,-1-5 2 0 0,0-1-1 0 0,1 0 1 0 0,-1 1 0 0 0,0-1-1 0 0,1 0 1 0 0,0 0-1 0 0,-1 0 1 0 0,1 1 0 0 0,0-1-1 0 0,0 0 1 0 0,0 0-1 0 0,2 2 1 0 0,-2-3-12 0 0,1 0 1 0 0,0 0-1 0 0,0 0 0 0 0,0 0 0 0 0,0-1 1 0 0,0 1-1 0 0,0-1 0 0 0,0 1 0 0 0,0-1 1 0 0,0 1-1 0 0,0-1 0 0 0,0 0 0 0 0,1 0 1 0 0,-1 0-1 0 0,0 0 0 0 0,0-1 0 0 0,2 1 1 0 0,27-4-1 0 0,-16 1 13 0 0,2-5 10 0 0,4-2 22 0 0,30-7 26 0 0,-33 8-27 0 0,-5 3-13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1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14 139 1880 0 0,'-1'-1'44'0'0,"-1"0"0"0"0,1 0 0 0 0,0 0-1 0 0,0 0 1 0 0,1 0 0 0 0,-1 0-1 0 0,0 0 1 0 0,0 0 0 0 0,0 0 0 0 0,1-1-1 0 0,-1 1 1 0 0,1 0 0 0 0,-1-1-1 0 0,1 1 1 0 0,-1 0 0 0 0,1-1 0 0 0,0 1-1 0 0,0-1 1 0 0,-1 1 0 0 0,1 0-1 0 0,0-3 1 0 0,2 3 62 0 0,-1 0 0 0 0,0 0 0 0 0,1 0 1 0 0,-1 0-1 0 0,1 0 0 0 0,-1 0 0 0 0,1 1 0 0 0,0-1 0 0 0,-1 0 0 0 0,1 1 0 0 0,0 0 0 0 0,-1-1 0 0 0,4 1 1 0 0,22-8 325 0 0,-21 6-368 0 0,68-22 660 0 0,38-5-31 0 0,-96 26-654 0 0,0 0-27 0 0,0-1-1 0 0,27-9 1 0 0,-35 11-205 0 0,3-1 21 0 0,9-4-226 0 0,-18 6-1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1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 3825 0 0,'10'-28'1291'0'0,"-8"24"-1138"0"0,0 0 0 0 0,1 0 0 0 0,-1 0 0 0 0,1 1 0 0 0,0-1 0 0 0,0 0 0 0 0,0 1 0 0 0,4-3 0 0 0,21-9 315 0 0,-6 12-387 0 0,19 4 344 0 0,-28 0-315 0 0,1 0 0 0 0,0-1 0 0 0,0-1 0 0 0,0 0 0 0 0,14-4 0 0 0,-16 3-83 0 0,9 1-156 0 0,32 6-382 0 0,-37-1-546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2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0 2673 0 0,'-1'1'191'0'0,"0"0"0"0"0,0 0 0 0 0,0 0 0 0 0,0 0 1 0 0,0 0-1 0 0,0-1 0 0 0,0 1 0 0 0,0 0 0 0 0,0-1 1 0 0,0 1-1 0 0,-1-1 0 0 0,1 1 0 0 0,0-1 0 0 0,0 1 1 0 0,0-1-1 0 0,-1 0 0 0 0,-1 0 0 0 0,-26 12-6 0 0,-43 21 59 0 0,38-20-162 0 0,14-6-82 0 0,-12 8 27 0 0,-1-1-7 0 0,22-9-56 0 0,11-4 39 0 0,-1-1 0 0 0,1 0 0 0 0,0 1 0 0 0,-1-1 0 0 0,1 0 0 0 0,-1 0 0 0 0,1 1 0 0 0,-1-1 0 0 0,1 0 0 0 0,-1 0 0 0 0,1 0 0 0 0,-1 0 0 0 0,1 0 0 0 0,-1 1 0 0 0,0-1 0 0 0,1 0 0 0 0,-1 0 0 0 0,1 0 0 0 0,-1 0 0 0 0,1-1 1 0 0,-1 1-1 0 0,1 0 0 0 0,-1 0 0 0 0,1 0 0 0 0,-1-1 248 0 0,16 5-140 0 0,-12-4-22 0 0,0 1 0 0 0,0 0 0 0 0,-1-1 0 0 0,1 1-1 0 0,0 0 1 0 0,-1 1 0 0 0,1-1 0 0 0,0 0 0 0 0,-1 1-1 0 0,0-1 1 0 0,1 1 0 0 0,-1 0 0 0 0,0 0 0 0 0,0 0-1 0 0,0 0 1 0 0,0 0 0 0 0,0 0 0 0 0,0 0-1 0 0,-1 1 1 0 0,1-1 0 0 0,-1 1 0 0 0,2 2 0 0 0,26 48 123 0 0,-25-42-144 0 0,0 1 0 0 0,0 0-1 0 0,-1 1 1 0 0,0-1 0 0 0,-1 0 0 0 0,0 16-1 0 0,2 32 69 0 0,-1-2-64 0 0,-2-19-47 0 0,-2 0-13 0 0,-2-11-9 0 0,3 36 45 0 0,9-21 3 0 0,-6-31-48 0 0,-2 12 20 0 0,-4 13 24 0 0,-4-20-30 0 0,4-13-8 0 0,2 1 51 0 0,11 1 0 0 0,1-1-51 0 0,24 5 2 0 0,-3-10-6 0 0,32-11 79 0 0,-6-1-2 0 0,-54 12-89 0 0,2-1 34 0 0,1-2-32 0 0,-3 0-126 0 0,-4 0-103 0 0,-1 2 131 0 0,1 1 15 0 0,-1-1-25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2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55 2705 0 0,'72'-27'1239'0'0,"-66"24"-964"0"0,0-1-23 0 0,-1-1-128 0 0,-3-10 1436 0 0,-4 14-796 0 0,-2 4 198 0 0,1 1-720 0 0,-62 96 1272 0 0,-27 41-998 0 0,38-44-437 0 0,46-79-63 0 0,-4 7 44 0 0,3-6 1 0 0,8-16 53 0 0,-4 3-632 0 0,0-9-394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3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1928 0 0,'4'-4'1345'0'0,"2"7"-691"0"0,-3-1-557 0 0,-2-2 12 0 0,1-3 290 0 0,-2-3 122 0 0,0 5-172 0 0,1-3 1181 0 0,0 2-1414 0 0,1 1 0 0 0,-1 0 0 0 0,1 0-1 0 0,-1 0 1 0 0,1 1 0 0 0,0-1 0 0 0,-1 0 0 0 0,1 1 0 0 0,0-1-1 0 0,0 1 1 0 0,-1-1 0 0 0,1 1 0 0 0,0 0 0 0 0,2 0-1 0 0,17 5 514 0 0,-15 0-528 0 0,-2 3-35 0 0,4 6-4 0 0,1-1-24 0 0,-1-3 27 0 0,-1 0 1 0 0,-1 1-1 0 0,0 0 1 0 0,0 0 0 0 0,5 16-1 0 0,-5-10 6 0 0,-1-6-42 0 0,1 0 0 0 0,0 0 0 0 0,1 0 0 0 0,8 10 0 0 0,-2-5 34 0 0,-9-11-71 0 0,-1 0 0 0 0,1-1 0 0 0,0 0-1 0 0,1 1 1 0 0,-1-2 0 0 0,1 1 0 0 0,-1 0 0 0 0,1-1 0 0 0,0 0 0 0 0,0 0 0 0 0,1 0 0 0 0,-1-1 0 0 0,11 3-1 0 0,-13-8-179 0 0,-2 2-65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9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114 124 7634 0 0,'-35'-99'2692'0'0,"31"78"-1849"0"0,9 18-415 0 0,6 13-92 0 0,-6 7-250 0 0,-1 0 0 0 0,-1 1-1 0 0,-1-1 1 0 0,0 1 0 0 0,-1 0-1 0 0,-3 33 1 0 0,2-32-52 0 0,-19 208 139 0 0,5-100-102 0 0,-19 127 115 0 0,16-144-55 0 0,-6 169 0 0 0,23-274-213 0 0,3 52 70 0 0,-3-53-139 0 0,0 0 0 0 0,1 0 0 0 0,0 0 0 0 0,0-1 0 0 0,0 1 0 0 0,0-1 0 0 0,0 1 0 0 0,1 0 0 0 0,0-1 0 0 0,0 0 0 0 0,-1 1 0 0 0,4 2 0 0 0,-5-6 128 0 0,1 0 0 0 0,-1 1 0 0 0,0-1 0 0 0,1 0 0 0 0,-1 1 0 0 0,1-1 0 0 0,-1 0 0 0 0,1 0 0 0 0,-1 0 0 0 0,1 0-1 0 0,-1 1 1 0 0,1-1 0 0 0,-1 0 0 0 0,0 0 0 0 0,1 0 0 0 0,-1 0 0 0 0,1 0 0 0 0,-1 0 0 0 0,1 0 0 0 0,-1 0 0 0 0,1 0 0 0 0,-1 0-1 0 0,1-1 1 0 0,-1 1 0 0 0,1 0 0 0 0,-1 0 0 0 0,1 0 0 0 0,-1-1 0 0 0,0 1 0 0 0,1 0 0 0 0,-1 0 0 0 0,1-1 0 0 0,-1 1 0 0 0,0 0-1 0 0,1-1 1 0 0,-1 1 0 0 0,0 0 0 0 0,1-1 0 0 0,-1 1 0 0 0,0-1 0 0 0,0 1 0 0 0,1 0 0 0 0,-1-1 0 0 0,0 0 0 0 0,13-24-1776 0 0,-10 20 1205 0 0,8-25-3072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3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0 1816 0 0,'1'0'60'0'0,"-1"0"1"0"0,1 0-1 0 0,-1 0 0 0 0,1 0 0 0 0,-1 0 0 0 0,1 0 0 0 0,-1 0 0 0 0,1 0 0 0 0,-1 0 0 0 0,1 0 0 0 0,-1 1 0 0 0,1-1 0 0 0,-1 0 0 0 0,1 0 0 0 0,-1 0 1 0 0,1 1-1 0 0,-1-1 0 0 0,1 0 0 0 0,-1 0 0 0 0,1 1 0 0 0,-1-1 0 0 0,0 0 0 0 0,1 1 0 0 0,-1-1 0 0 0,0 1 0 0 0,1-1 0 0 0,-1 1 0 0 0,0-1 0 0 0,1 0 1 0 0,-1 1-1 0 0,0-1 0 0 0,0 1 0 0 0,0-1 0 0 0,1 1 0 0 0,-1-1 0 0 0,0 1 0 0 0,0-1 0 0 0,0 1 0 0 0,0 0 0 0 0,-15 18 1465 0 0,-2 1-1389 0 0,-22 32 904 0 0,25-34-542 0 0,0-1 1 0 0,2 2-1 0 0,-20 38 1 0 0,25-31-210 0 0,-1 5-793 0 0,3-31-1264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3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42 3561 0 0,'62'-25'1732'0'0,"-62"25"-1701"0"0,1 0 0 0 0,-1 0 0 0 0,1 0 0 0 0,-1 0 0 0 0,0 0 0 0 0,1 0 0 0 0,-1 0 0 0 0,1-1 0 0 0,-1 1 0 0 0,0 0 0 0 0,1 0 0 0 0,-1 0 0 0 0,0-1 0 0 0,1 1-1 0 0,-1 0 1 0 0,0-1 0 0 0,1 1 0 0 0,-1 0 0 0 0,0 0 0 0 0,1-1 0 0 0,-1 1 0 0 0,0 0 0 0 0,0-1 0 0 0,0 1 0 0 0,1-1 0 0 0,-1 1 0 0 0,0 0 0 0 0,0-1 0 0 0,0 1 0 0 0,0-1 0 0 0,0 1 0 0 0,0-1 0 0 0,1 1 0 0 0,-1 0 0 0 0,0-1 0 0 0,-1 0 0 0 0,-5-4 1177 0 0,5 5-933 0 0,-1-1 198 0 0,0 1-29 0 0,-1 3-72 0 0,-18 23 94 0 0,-15 13 29 0 0,20-24-342 0 0,0 2 0 0 0,-13 19 1 0 0,11-11-27 0 0,-8 12 5 0 0,-38 54 24 0 0,41-53-104 0 0,8-12-3 0 0,-18 31 2 0 0,-18 33 28 0 0,25-25 39 0 0,25-55-102 0 0,1-11-43 0 0,-1 1 0 0 0,1 0 1 0 0,0 0-1 0 0,0 0 1 0 0,0 0-1 0 0,0 0 0 0 0,0 0 1 0 0,-1 0-1 0 0,1 0 0 0 0,0 0 1 0 0,0 0-1 0 0,0 0 1 0 0,0 0-1 0 0,-1 0 0 0 0,1 0 1 0 0,0 0-1 0 0,0 0 0 0 0,0 0 1 0 0,0 0-1 0 0,-1 0 1 0 0,1 0-1 0 0,0 0 0 0 0,0 0 1 0 0,0 0-1 0 0,0 0 0 0 0,0 0 1 0 0,-1 0-1 0 0,1 0 1 0 0,0 0-1 0 0,0 0 0 0 0,0 0 1 0 0,0 0-1 0 0,0 1 0 0 0,-1-1 1 0 0,1 0-1 0 0,0 0 1 0 0,0 0-1 0 0,0 0 0 0 0,0 0 1 0 0,0 0-1 0 0,0 1 0 0 0,0-1 1 0 0,0 0-1 0 0,0 0 0 0 0,0 0 1 0 0,0 0-1 0 0,-1 1 1 0 0,1-1-1 0 0,0 0 0 0 0,0 0 1 0 0,0 0-1 0 0,0 0 0 0 0,0 0 1 0 0,0 1-1 0 0,0-1 1 0 0,0 0-1 0 0,0 0 0 0 0,1 0 1 0 0,-1 1-1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4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1 117 2272 0 0,'11'-31'834'0'0,"-8"24"-348"0"0,0-1 1 0 0,0 0 0 0 0,-1 0-1 0 0,0-1 1 0 0,0 1-1 0 0,0-9 1 0 0,-2 13 376 0 0,0-2-415 0 0,0 2-264 0 0,1 1 107 0 0,0 2 46 0 0,2 0-286 0 0,-1 0 1 0 0,0 1-1 0 0,1 0 0 0 0,-1-1 0 0 0,0 1 1 0 0,1 0-1 0 0,-1 0 0 0 0,1 0 0 0 0,-1 1 1 0 0,0-1-1 0 0,1 1 0 0 0,-1-1 0 0 0,0 1 1 0 0,0 0-1 0 0,1 0 0 0 0,-1 0 1 0 0,0 0-1 0 0,0 0 0 0 0,0 0 0 0 0,0 0 1 0 0,0 1-1 0 0,1 1 0 0 0,34 34 358 0 0,-32-31-468 0 0,30 32 268 0 0,1-2 0 0 0,48 37 1 0 0,-63-54-62 0 0,9 17-363 0 0,-28-32 52 0 0,1 0-1 0 0,-1 0 1 0 0,0 0 0 0 0,0 0 0 0 0,-1 0 0 0 0,0 0-1 0 0,1 1 1 0 0,0 4 0 0 0,-5 18-1918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4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86 2945 0 0,'21'-60'1160'0'0,"-20"43"596"0"0,-3 11-1126 0 0,1 3 401 0 0,-3 10 920 0 0,17 16-1709 0 0,-6-13-119 0 0,-2 0 0 0 0,0 0 0 0 0,0 0 0 0 0,-1 0 0 0 0,0 1 0 0 0,0 0-1 0 0,2 20 1 0 0,2 21 0 0 0,-3 0 0 0 0,-2 63 0 0 0,-12 34-8 0 0,6-131-116 0 0,-3 10 34 0 0,-3 1 4 0 0,-5 13-68 0 0,4-14-115 0 0,9-23-30 0 0,-2 1 0 0 0,1-1-1 0 0,0 0 1 0 0,-1 1 0 0 0,0-1-1 0 0,0-1 1 0 0,-1 1-1 0 0,1 0 1 0 0,-1-1 0 0 0,0 1-1 0 0,-8 5 1 0 0,2-1-740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5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 2953 0 0,'3'0'2725'0'0,"-2"2"-2675"0"0,-1 0 433 0 0,9 36 516 0 0,-7-35-949 0 0,-1 0 0 0 0,0 0 0 0 0,0 0 0 0 0,0 1 1 0 0,-1-1-1 0 0,1 0 0 0 0,-1 0 0 0 0,0 0 0 0 0,1 1 0 0 0,-2-1 0 0 0,1 0 0 0 0,0 0 0 0 0,-1 0 0 0 0,1 1 0 0 0,-1-1 0 0 0,0 0 1 0 0,0 0-1 0 0,-2 5 0 0 0,-28 68 771 0 0,17-22-566 0 0,9-27-200 0 0,3-10-21 0 0,0 8 15 0 0,1 19 23 0 0,2-6-26 0 0,1-13-29 0 0,-1-10-1 0 0,-1-5-2 0 0,1-1 0 0 0,1 1 1 0 0,-1-1-1 0 0,1 0 0 0 0,4 10 1 0 0,-4-15-7 0 0,-1-1 0 0 0,1 0 0 0 0,0 0 1 0 0,0 0-1 0 0,0 0 0 0 0,1 0 0 0 0,-1 0 1 0 0,1-1-1 0 0,0 1 0 0 0,-1-1 0 0 0,1 0 1 0 0,0 0-1 0 0,0 0 0 0 0,1 0 0 0 0,-1 0 1 0 0,6 2-1 0 0,10 3-249 0 0,0-2 1 0 0,0 0 0 0 0,1-1 0 0 0,-1 0-1 0 0,34 0 1 0 0,-7 0-3566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6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2072 0 0,'0'-4'2443'0'0,"1"4"-2113"0"0,0 1-46 0 0,33 6 272 0 0,-11-3-468 0 0,-1-1-132 0 0,-8-2-20 0 0,12-5-174 0 0,-23 2 101 0 0,-1-5 16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6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0 1712 0 0,'-16'2'7796'0'0,"9"18"-7405"0"0,6-17-400 0 0,-51 229 1032 0 0,44-133-2207 0 0,4-81 891 0 0,0-7-32 0 0,1 0-400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7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1 3297 0 0,'62'14'857'0'0,"-62"-14"-821"0"0,1 0 0 0 0,-1 0 0 0 0,1 0 0 0 0,-1 0 0 0 0,1 0 0 0 0,-1 0 0 0 0,0 0 0 0 0,1 0 0 0 0,-1 0 0 0 0,1 1 0 0 0,-1-1 0 0 0,1 0 0 0 0,-1 0 0 0 0,1 0 0 0 0,-1 1 0 0 0,0-1 0 0 0,1 0 0 0 0,-1 1 0 0 0,0-1 0 0 0,1 0 0 0 0,-1 1 0 0 0,0-1 0 0 0,1 0 0 0 0,-1 1 0 0 0,0-1 0 0 0,1 0 0 0 0,-1 1 0 0 0,0-1 0 0 0,0 1 0 0 0,0-1 0 0 0,0 1 0 0 0,1-1 0 0 0,-1 1 0 0 0,0-1 0 0 0,0 1 0 0 0,0-1 0 0 0,0 0 0 0 0,0 1 0 0 0,0-1 0 0 0,0 1 0 0 0,0-1 0 0 0,0 1 0 0 0,0-1 0 0 0,0 1 0 0 0,-1-1 0 0 0,1 1 0 0 0,0-1 0 0 0,0 1 0 0 0,0-1 0 0 0,-1 0 0 0 0,1 1 0 0 0,0-1 0 0 0,0 1 0 0 0,-1-1 0 0 0,1 0 0 0 0,0 1 0 0 0,-1-1 0 0 0,1 0 0 0 0,0 1 0 0 0,-1-1 0 0 0,0 1 0 0 0,-26 15 641 0 0,25-15-585 0 0,-18 11 422 0 0,1 1 1 0 0,-23 19-1 0 0,6-4-17 0 0,10-10-235 0 0,10-6-96 0 0,0 1-1 0 0,0 1 1 0 0,1 0 0 0 0,1 1 0 0 0,0 0 0 0 0,-19 31 0 0 0,-62 110 119 0 0,87-139-256 0 0,-1-2-27 0 0,8-12-6 0 0,0 0 1 0 0,0 0-1 0 0,-1 0 1 0 0,1 0 0 0 0,-1 0-1 0 0,0 0 1 0 0,0 0-1 0 0,0-1 1 0 0,0 1 0 0 0,-1-1-1 0 0,1 1 1 0 0,-1-1-1 0 0,1 0 1 0 0,-1 0-1 0 0,0 0 1 0 0,-4 2 0 0 0,-7 1-485 0 0,0 0 230 0 0,4-3 19 0 0,-2 3 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7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3 912 0 0,'5'-2'1710'0'0,"10"9"-321"0"0,-9-1-1148 0 0,31 33 2168 0 0,-30-33-2111 0 0,0 0 0 0 0,-1 0-1 0 0,0 1 1 0 0,9 12 0 0 0,-9-10-185 0 0,5 4 104 0 0,12 20 252 0 0,-12-11-331 0 0,8 11 106 0 0,-15-27-202 0 0,-1-1-8 0 0,17 29 123 0 0,-10-21-130 0 0,-4-4-16 0 0,17 14 37 0 0,-21-21-127 0 0,1 0 0 0 0,-1 0 0 0 0,1 0 0 0 0,-1 0 0 0 0,1-1 0 0 0,0 1 0 0 0,0-1 0 0 0,0 1 0 0 0,0-1 0 0 0,0 0 0 0 0,0 0 0 0 0,0 0 0 0 0,0-1 0 0 0,5 1-1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7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32 3409 0 0,'33'-31'1104'0'0,"-27"31"-481"0"0,-6 11-208 0 0,-5 12 275 0 0,-22 50 693 0 0,-18 31-12 0 0,10-37-846 0 0,10-22-316 0 0,16-31-164 0 0,-3 7-331 0 0,1 3-395 0 0,6-16 517 0 0,-3 0-67 0 0,6-6 133 0 0,-3 5-518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9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26 7714 0 0,'-1'-2'642'0'0,"-6"-16"2375"0"0,-4 13-2182 0 0,9 11-763 0 0,0 34 30 0 0,7 92 50 0 0,-1-98-123 0 0,2 22 35 0 0,10 207 110 0 0,-14-98-76 0 0,9 171-25 0 0,-8-191-28 0 0,-4-97-43 0 0,3 0 0 0 0,1 0-1 0 0,12 54 1 0 0,-14-97-23 0 0,9 35-230 0 0,-9-38 203 0 0,-1 0 0 0 0,1 0 0 0 0,0 0 0 0 0,-1-1 0 0 0,1 1 0 0 0,0 0 1 0 0,0 0-1 0 0,0-1 0 0 0,0 1 0 0 0,0-1 0 0 0,1 1 0 0 0,-1-1 0 0 0,0 1 0 0 0,1-1 0 0 0,-1 0 0 0 0,3 2 0 0 0,-1-4-202 0 0,-3-1 0 0 0,-1 0-321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8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72 3089 0 0,'-3'-1'3560'0'0,"-1"1"-3034"0"0,0 0-93 0 0,-2 0 27 0 0,-3 3-80 0 0,2 0-249 0 0,-20 17 71 0 0,22-14-115 0 0,0 0 1 0 0,0 1 0 0 0,1-1-1 0 0,0 1 1 0 0,-4 8-1 0 0,-11 42 477 0 0,18-51-533 0 0,0 1 1 0 0,0 0 0 0 0,1-1-1 0 0,0 1 1 0 0,0 0 0 0 0,0 0-1 0 0,1-1 1 0 0,0 1 0 0 0,0 0-1 0 0,4 8 1 0 0,-5-14-26 0 0,0-1 1 0 0,0 1-1 0 0,0-1 0 0 0,0 1 0 0 0,1-1 0 0 0,-1 1 0 0 0,0-1 1 0 0,1 0-1 0 0,-1 1 0 0 0,0-1 0 0 0,1 1 0 0 0,-1-1 0 0 0,1 0 1 0 0,-1 1-1 0 0,0-1 0 0 0,1 0 0 0 0,-1 1 0 0 0,1-1 0 0 0,-1 0 1 0 0,1 1-1 0 0,-1-1 0 0 0,1 0 0 0 0,-1 0 0 0 0,1 0 0 0 0,-1 0 0 0 0,1 0 1 0 0,0 1-1 0 0,-1-1 0 0 0,1 0 0 0 0,-1 0 0 0 0,1 0 0 0 0,-1-1 1 0 0,1 1-1 0 0,-1 0 0 0 0,1 0 0 0 0,-1 0 0 0 0,2 0 1 0 0,27-19 72 0 0,-10 1-70 0 0,12-21 30 0 0,-2-10-2 0 0,-29 48-37 0 0,16-33 7 0 0,0-15 6 0 0,-15 44-12 0 0,0 0 0 0 0,-1-1-1 0 0,1 1 1 0 0,-1 0 0 0 0,0 0 0 0 0,0-1 0 0 0,-1 1 0 0 0,0 0 0 0 0,0 0 0 0 0,0-1 0 0 0,0 1 0 0 0,-1 0-1 0 0,0 0 1 0 0,-2-4 0 0 0,5 18-1 0 0,-1 12 1 0 0,-1-9 3 0 0,1-4-1 0 0,-2 140 128 0 0,-4 83 229 0 0,2-119-233 0 0,4-109-128 0 0,0 30 43 0 0,-1 0-1 0 0,-2 0 1 0 0,-2 0-1 0 0,-10 43 0 0 0,-1-48-11 0 0,15-26-27 0 0,-1-1 0 0 0,1 1 0 0 0,-1-1 0 0 0,1 0 0 0 0,-1 0 1 0 0,0 1-1 0 0,1-1 0 0 0,-1 0 0 0 0,0-1 0 0 0,0 1 0 0 0,0 0 0 0 0,0 0 0 0 0,0-1 0 0 0,0 1 1 0 0,0-1-1 0 0,-2 1 0 0 0,1-1 1 0 0,0 0 0 0 0,1-1 0 0 0,-1 1 0 0 0,0 0-1 0 0,1-1 1 0 0,-1 0 0 0 0,1 1 0 0 0,-1-1 0 0 0,1 0 0 0 0,-1 0 0 0 0,1 0 0 0 0,-3-2 0 0 0,-17-16 22 0 0,-2-3 18 0 0,-18-3-9 0 0,32 20-31 0 0,1 0 0 0 0,0-1 0 0 0,0 0 0 0 0,1 0 0 0 0,-13-13 0 0 0,2-1-8 0 0,-9-20 3 0 0,25 37-3 0 0,1 0 1 0 0,1-1 0 0 0,-1 1 0 0 0,0 0-1 0 0,1-1 1 0 0,0 1 0 0 0,0-1 0 0 0,0 1-1 0 0,0-1 1 0 0,0 1 0 0 0,1-1 0 0 0,-1 0-1 0 0,1 1 1 0 0,0-1 0 0 0,0 0 0 0 0,1 0-1 0 0,-1 1 1 0 0,1-1 0 0 0,1-3-1 0 0,2 4-3 0 0,1 0-1 0 0,0 1 0 0 0,0 0 0 0 0,0 0 0 0 0,0 0 0 0 0,0 0 0 0 0,0 1 0 0 0,8-2 0 0 0,-3 2-1 0 0,61-6 5 0 0,-2 3 1 0 0,35 1 2 0 0,-34 3 1 0 0,-25 1 0 0 0,-29-1-42 0 0,12 1-714 0 0,-1 1 0 0 0,46 8 1 0 0,-46-1-170 0 0,-18-4-2954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39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2705 0 0,'0'-1'1560'0'0,"17"-2"-1080"0"0,42-10 0 0 0,-37 9-40 0 0,3 2 136 0 0,3-3-304 0 0,4 0 0 0 0,-3 1 169 0 0,3 0-73 0 0,-14 3-104 0 0,1 0-128 0 0,23-2-56 0 0,-18 0-328 0 0,0 0-408 0 0,22 1 560 0 0,3-2-137 0 0,-6 2 9 0 0,-1 2-504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52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0 3793 0 0,'-53'20'4530'0'0,"53"-20"-4520"0"0,-1 0-1 0 0,1 0 1 0 0,-1 0 0 0 0,0 0-1 0 0,1 0 1 0 0,-1 0 0 0 0,1 1-1 0 0,-1-1 1 0 0,1 0-1 0 0,-1 0 1 0 0,1 1 0 0 0,-1-1-1 0 0,1 0 1 0 0,-1 1 0 0 0,1-1-1 0 0,-1 1 1 0 0,1-1-1 0 0,-1 0 1 0 0,1 1 0 0 0,0-1-1 0 0,-1 1 1 0 0,1-1 0 0 0,0 1-1 0 0,0-1 1 0 0,-1 1-1 0 0,1 0 1 0 0,0-1 0 0 0,0 1-1 0 0,0-1 1 0 0,-1 1 0 0 0,1-1-1 0 0,0 1 1 0 0,0 0-1 0 0,0-1 1 0 0,0 1 0 0 0,0-1-1 0 0,0 1 1 0 0,0 0 0 0 0,1-1-1 0 0,-1 1 1 0 0,0-1 0 0 0,0 1-1 0 0,0 0 1 0 0,1-1-1 0 0,-1 1 1 0 0,0-1 0 0 0,0 1-1 0 0,1-1 1 0 0,-1 1 0 0 0,1 0-1 0 0,30 18 166 0 0,-26-16-166 0 0,0 0 3 0 0,1 0 0 0 0,-1-1 0 0 0,1 0 0 0 0,-1 0-1 0 0,1 0 1 0 0,0-1 0 0 0,0 1 0 0 0,-1-2 0 0 0,9 2 0 0 0,34 0 8 0 0,85-1 33 0 0,-108-1-21 0 0,13 3-18 0 0,-15-1 16 0 0,-18-1-25 0 0,0 0 0 0 0,0 0 0 0 0,0 0 0 0 0,0 1 0 0 0,-1-1 0 0 0,1 1 0 0 0,0 0 1 0 0,-1 0-1 0 0,0 1 0 0 0,1 0 0 0 0,-1-1 0 0 0,0 1 0 0 0,0 1 0 0 0,4 4 0 0 0,-8-10-38 0 0,0-1 145 0 0,0 0 181 0 0,0-1 851 0 0,5 20-1036 0 0,-4-8-86 0 0,7 52 114 0 0,-8-41-69 0 0,-1 0 0 0 0,-7 37 0 0 0,-18 40 84 0 0,6-34-103 0 0,10-32-46 0 0,-8 32 40 0 0,3 0 0 0 0,3 2-1 0 0,-7 88 1 0 0,19-94-22 0 0,1-40-12 0 0,-2 0-1 0 0,-2 8-1 0 0,1 29 12 0 0,4-45-15 0 0,0-4 2 0 0,-3-2 9 0 0,-1-2 15 0 0,-2-2 1 0 0,-23 2 15 0 0,-10 8-25 0 0,28-7-13 0 0,-1 0 0 0 0,0-1 1 0 0,1 0-1 0 0,-15 1 1 0 0,-5-2 138 0 0,-61 2 301 0 0,47-3-286 0 0,-47-6-1 0 0,74 5 180 0 0,11 1-602 0 0,0 0-1179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53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47 3257 0 0,'37'-46'2119'0'0,"-40"49"-1886"0"0,-4 20-5 0 0,5-17-133 0 0,-15 95 1373 0 0,9-70-553 0 0,1-4-537 0 0,0 9-151 0 0,3 20 65 0 0,6 1-56 0 0,8 27 21 0 0,0-54-159 0 0,15 8-78 0 0,-2-18-444 0 0,-6-8-196 0 0,-14-14 0 0 0,-3 0-167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53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 4537 0 0,'14'-10'4658'0'0,"14"-6"-4714"0"0,66-10 575 0 0,-29 14-282 0 0,-9 1-369 0 0,-19 3-232 0 0,-27 7-64 0 0,4 3 47 0 0,-13-2 331 0 0,1 0-1 0 0,-1 1 1 0 0,1-1-1 0 0,-1 0 1 0 0,1 0-1 0 0,-1 0 1 0 0,1 0 0 0 0,-1 0-1 0 0,0 0 1 0 0,1-1-1 0 0,-1 1 1 0 0,1 0 0 0 0,-1-1-1 0 0,2 0 1 0 0,5-1-767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53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13 1168 0 0,'63'-11'1189'0'0,"-63"11"-1123"0"0,1 0 0 0 0,-1 0 0 0 0,0-1 0 0 0,0 1 0 0 0,0 0 1 0 0,1 0-1 0 0,-1 0 0 0 0,0 0 0 0 0,0 0 0 0 0,1 0 1 0 0,-1 0-1 0 0,0-1 0 0 0,0 1 0 0 0,1 0 0 0 0,-1 0 0 0 0,0 0 1 0 0,0 0-1 0 0,1 0 0 0 0,-1 0 0 0 0,0 0 0 0 0,0 0 1 0 0,1 1-1 0 0,-1-1 0 0 0,0 0 0 0 0,0 0 0 0 0,0 0 0 0 0,1 0 1 0 0,-1 0-1 0 0,0 0 0 0 0,0 0 0 0 0,1 0 0 0 0,-1 1 1 0 0,0-1-1 0 0,0 0 0 0 0,0 0 0 0 0,1 0 0 0 0,-1 0 0 0 0,0 1 1 0 0,0-1-1 0 0,0 0 0 0 0,0 0 0 0 0,0 1 0 0 0,0-1 1 0 0,1 0-1 0 0,-1 0 0 0 0,0 0 0 0 0,0 1 0 0 0,0-1 1 0 0,0 0-1 0 0,0 0 0 0 0,0 1 0 0 0,0-1 0 0 0,0 0 0 0 0,0 0 1 0 0,0 1-1 0 0,0-1 0 0 0,0 0 0 0 0,0 0 0 0 0,0 1 1 0 0,0-1-1 0 0,0 0 0 0 0,0 0 0 0 0,-1 1 0 0 0,1-1 0 0 0,0 0 1 0 0,0 0-1 0 0,-13 16 2575 0 0,9-12-3094 0 0,-10 19 719 0 0,0 0 1 0 0,1 1-1 0 0,1 1 0 0 0,1 0 0 0 0,-8 31 0 0 0,14-39-214 0 0,1 1-1 0 0,1 0 0 0 0,0 1 1 0 0,0 35-1 0 0,3-50-51 0 0,4 41 10 0 0,5-19-1 0 0,-7-24-4 0 0,-1 0 1 0 0,1 0 0 0 0,0 0 0 0 0,-1-1-1 0 0,1 1 1 0 0,0-1 0 0 0,0 1-1 0 0,0-1 1 0 0,0 1 0 0 0,1-1 0 0 0,-1 0-1 0 0,0 0 1 0 0,0 0 0 0 0,1-1 0 0 0,-1 1-1 0 0,0 0 1 0 0,1-1 0 0 0,-1 1 0 0 0,1-1-1 0 0,-1 0 1 0 0,1 0 0 0 0,-1 0-1 0 0,1 0 1 0 0,-1 0 0 0 0,0-1 0 0 0,4 0-1 0 0,7 0 11 0 0,32-6-1 0 0,27-15 17 0 0,-57 16-27 0 0,24-6 15 0 0,19-4 38 0 0,-35 11-96 0 0,-7 2-26 0 0,10-2-133 0 0,23-2-1638 0 0,-45 6 1075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54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4857 0 0,'3'-3'4456'0'0,"5"2"-3522"0"0,-8 2-944 0 0,1-1-1 0 0,-1 0 1 0 0,1 0 0 0 0,-1 0-1 0 0,1 0 1 0 0,-1 0-1 0 0,1 0 1 0 0,-1 0-1 0 0,1 0 1 0 0,-1 0-1 0 0,1 0 1 0 0,-1 0 0 0 0,1 0-1 0 0,-1 0 1 0 0,0-1-1 0 0,1 1 1 0 0,-1 0-1 0 0,1 0 1 0 0,-1 0-1 0 0,1-1 1 0 0,-1 1 0 0 0,0 0-1 0 0,1-1 1 0 0,-1 1-1 0 0,0 0 1 0 0,1-1-1 0 0,-1 1 1 0 0,0 0 0 0 0,1-1-1 0 0,0-1 29 0 0,5 1 4 0 0,17-2 28 0 0,-15 2-23 0 0,20-3-158 0 0,117-8 620 0 0,-128 12-1164 0 0,0 0 1 0 0,-1 2-1 0 0,29 5 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54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52 3937 0 0,'0'-1'1283'0'0,"-1"-5"1173"0"0,1 2-1721 0 0,1 0-418 0 0,1 2-211 0 0,13-3 107 0 0,10 0-94 0 0,-9 3-95 0 0,-7 1-2 0 0,-4 1 3 0 0,49-4 270 0 0,7-2 131 0 0,-20-2-223 0 0,-19 4-83 0 0,37 4-196 0 0,-23 3-798 0 0,-6 8-997 0 0,-20-6-1588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55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18 3793 0 0,'1'-13'4585'0'0,"-11"8"-3345"0"0,-10 5-1590 0 0,6 2 465 0 0,13-2-31 0 0,-20 3-29 0 0,0 1 0 0 0,0 1-1 0 0,-29 11 1 0 0,-164 59 181 0 0,198-67-235 0 0,-8 5 25 0 0,9-10-40 0 0,14 0-4 0 0,1-1 15 0 0,2 21-7 0 0,14 6 6 0 0,26 8 20 0 0,-24-24-2 0 0,-8-4-3 0 0,0 1-1 0 0,0 1 1 0 0,-1-1 0 0 0,-1 1 0 0 0,0 1-1 0 0,0 0 1 0 0,-1 0 0 0 0,-1 0-1 0 0,9 22 1 0 0,-6-7 27 0 0,0 1 1 0 0,-2 0-1 0 0,6 45 0 0 0,-10-44-13 0 0,0 14-5 0 0,1 15 2 0 0,2-19 11 0 0,-5-33-23 0 0,-1 0-1 0 0,1-1 0 0 0,-1 1 0 0 0,0 0 1 0 0,0 0-1 0 0,-2 7 0 0 0,-4 3 31 0 0,0-8 6 0 0,-9-2 85 0 0,15-6-123 0 0,-1 0-1 0 0,1 0 6 0 0,-1 0 16 0 0,1 0 2 0 0,6 5-11 0 0,11 1-13 0 0,-10-4-2 0 0,10 2-2 0 0,-1-1-1 0 0,0-1 1 0 0,1 0 0 0 0,0-2 0 0 0,22-1 0 0 0,-8-2 10 0 0,-1-2 6 0 0,-12 2-19 0 0,7-4-31 0 0,-1 5-4542 0 0,-21 1 3693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55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 5009 0 0,'0'-2'2409'0'0,"0"14"-1305"0"0,-3 87-276 0 0,0-66-488 0 0,1-19-206 0 0,0 1 1 0 0,1-1-1 0 0,1 0 0 0 0,3 28 0 0 0,-2-36-253 0 0,0-1 0 0 0,1 1 0 0 0,0 0 0 0 0,0 0 0 0 0,0-1 0 0 0,0 1 0 0 0,1-1 0 0 0,0 0 0 0 0,0 0 0 0 0,1 0 0 0 0,-1 0 0 0 0,1-1 0 0 0,0 1 0 0 0,6 4 0 0 0,0-3-1162 0 0,-1-4-2109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2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20 4793 0 0,'-13'-11'4888'0'0,"13"11"-4878"0"0,-1-1 0 0 0,1 0-1 0 0,-1 1 1 0 0,1-1 0 0 0,-1 0 0 0 0,1 1-1 0 0,-1-1 1 0 0,1 1 0 0 0,-1-1 0 0 0,0 1-1 0 0,1 0 1 0 0,-1-1 0 0 0,0 1 0 0 0,0-1-1 0 0,1 1 1 0 0,-1 0 0 0 0,0 0 0 0 0,0-1-1 0 0,1 1 1 0 0,-1 0 0 0 0,0 0 0 0 0,0 0-1 0 0,0 0 1 0 0,1 0 0 0 0,-1 0 0 0 0,0 0-1 0 0,0 0 1 0 0,0 0 0 0 0,1 1 0 0 0,-2-1-1 0 0,0 1 7 0 0,1-1 0 0 0,0 1 0 0 0,0 0 0 0 0,0-1-1 0 0,-1 1 1 0 0,1 0 0 0 0,0 0 0 0 0,0-1-1 0 0,0 1 1 0 0,0 0 0 0 0,1 0 0 0 0,-1 0 0 0 0,0 0-1 0 0,0 0 1 0 0,0 1 0 0 0,1-1 0 0 0,-1 0-1 0 0,1 0 1 0 0,-1 0 0 0 0,1 1 0 0 0,-1-1 0 0 0,1 2-1 0 0,-5 9 36 0 0,-1 5-6 0 0,0 0 0 0 0,1 1 0 0 0,-3 23 0 0 0,3-8 62 0 0,2 1-1 0 0,3 56 1 0 0,31 177 446 0 0,-22-213-455 0 0,3-1-1 0 0,1-1 1 0 0,37 91-1 0 0,-35-111-51 0 0,1-1-1 0 0,1 0 0 0 0,29 37 1 0 0,-28-45-23 0 0,2 0 0 0 0,28 25 0 0 0,-29-35-406 0 0,-20-25 356 0 0,-23-28-1382 0 0,4 15-3294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20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39 338 5801 0 0,'9'-40'2310'0'0,"8"-16"368"0"0,1 21-1816 0 0,-1 11-857 0 0,-13 19 108 0 0,1-1 1 0 0,0 1 0 0 0,1 0-1 0 0,-1 1 1 0 0,8-6-1 0 0,61-28 122 0 0,-34 18-219 0 0,-15 6 47 0 0,-6 3-34 0 0,1 0-1 0 0,40-15 1 0 0,-60 26-28 0 0,1-1-1 0 0,-1 1 0 0 0,1 0 1 0 0,-1 0-1 0 0,1 0 0 0 0,-1 0 1 0 0,1-1-1 0 0,-1 1 0 0 0,1 0 1 0 0,-1 0-1 0 0,1 0 0 0 0,-1 0 1 0 0,1 0-1 0 0,0 0 0 0 0,-1 0 1 0 0,1 0-1 0 0,-1 1 0 0 0,1-1 1 0 0,-1 0-1 0 0,1 0 0 0 0,-1 0 1 0 0,1 1-1 0 0,-1-1 0 0 0,1 0 1 0 0,-1 0-1 0 0,0 1 0 0 0,1-1 1 0 0,-1 0-1 0 0,1 1 0 0 0,-1-1 1 0 0,0 1-1 0 0,1 0 0 0 0,4 21 37 0 0,-10 31 66 0 0,5-48-90 0 0,-6 15 24 0 0,0-1 0 0 0,-1 0-1 0 0,0 0 1 0 0,-16 26 0 0 0,6-10 27 0 0,-27 55 46 0 0,-27 44 44 0 0,-3 5-7 0 0,28-45-57 0 0,5 2-6 0 0,18-30-31 0 0,16-47-18 0 0,-10 36 23 0 0,14-34-26 0 0,4-8-1 0 0,4-2-3 0 0,13-2 13 0 0,14-4-17 0 0,-20-6-79 0 0,0 0 0 0 0,0 0 0 0 0,-1-1 0 0 0,1-1 0 0 0,11-3 0 0 0,31-17-524 0 0,-6-9-35 0 0,-22 8 293 0 0,-4-2-301 0 0</inkml:trace>
  <inkml:trace contextRef="#ctx0" brushRef="#br0" timeOffset="1">346 189 8114 0 0,'0'0'32'0'0,"-1"-9"690"0"0,0 1-1 0 0,1-1 1 0 0,0 1 0 0 0,1-1-1 0 0,2-14 1 0 0,-2 20-696 0 0,0 0 0 0 0,1-1 0 0 0,0 1 0 0 0,-1 0 0 0 0,1 0 0 0 0,0 0-1 0 0,1 0 1 0 0,-1 0 0 0 0,0 1 0 0 0,1-1 0 0 0,0 1 0 0 0,-1-1 0 0 0,1 1 0 0 0,0 0 0 0 0,5-3 0 0 0,-7 5-25 0 0,15-11 11 0 0,0 0 0 0 0,1 2 0 0 0,0 0-1 0 0,0 1 1 0 0,1 0 0 0 0,0 2 0 0 0,28-7 0 0 0,-9 14-7 0 0,-32 1-2 0 0,0 0 0 0 0,0 0 1 0 0,-1 1-1 0 0,1-1 0 0 0,-1 1 0 0 0,0 0 1 0 0,0 0-1 0 0,0 0 0 0 0,0 1 1 0 0,0-1-1 0 0,0 1 0 0 0,-1 0 0 0 0,0 0 1 0 0,0 0-1 0 0,0 1 0 0 0,-1-1 0 0 0,1 1 1 0 0,-1 0-1 0 0,0-1 0 0 0,0 1 1 0 0,0 0-1 0 0,-1 0 0 0 0,0 0 0 0 0,0 0 1 0 0,0 0-1 0 0,-1 7 0 0 0,0 2 10 0 0,-1 0 0 0 0,-1 0 0 0 0,0 0 0 0 0,-1 0 0 0 0,0-1 1 0 0,-8 21-1 0 0,-4 4 49 0 0,-22 38 0 0 0,-72 148 269 0 0,93-183-174 0 0,-20 70-1 0 0,35-106-141 0 0,0 1 0 0 0,0-1 0 0 0,0 0 0 0 0,1 0-1 0 0,-1 0 1 0 0,1 0 0 0 0,1 1 0 0 0,-1-1 0 0 0,1 0 0 0 0,0 0 0 0 0,0 0-1 0 0,0 0 1 0 0,4 9 0 0 0,-4-12-8 0 0,1 1 0 0 0,-1-1 0 0 0,1 0 1 0 0,-1 0-1 0 0,1 0 0 0 0,0 0 0 0 0,0 0 0 0 0,0 0 0 0 0,0 0 0 0 0,0-1 1 0 0,1 1-1 0 0,-1-1 0 0 0,0 0 0 0 0,1 1 0 0 0,-1-1 0 0 0,1 0 0 0 0,-1 0 1 0 0,1-1-1 0 0,-1 1 0 0 0,1 0 0 0 0,0-1 0 0 0,-1 0 0 0 0,1 0 0 0 0,0 1 1 0 0,4-2-1 0 0,7 2-254 0 0,1-2 0 0 0,-1 1 0 0 0,0-2 0 0 0,0 0 0 0 0,0-1 0 0 0,0 0 0 0 0,0-1 0 0 0,0 0 1 0 0,-1-1-1 0 0,0-1 0 0 0,0 0 0 0 0,0-1 0 0 0,11-8 0 0 0,16-14-4773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55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13 161 4913 0 0,'-11'-82'1911'0'0,"11"79"-1810"0"0,-1 1-1 0 0,1-1 1 0 0,0 1-1 0 0,0 0 1 0 0,0-1 0 0 0,0 1-1 0 0,0-1 1 0 0,1 1-1 0 0,-1-1 1 0 0,1 1-1 0 0,-1-1 1 0 0,1 1 0 0 0,0 0-1 0 0,0-1 1 0 0,0 1-1 0 0,0 0 1 0 0,0 0-1 0 0,1 0 1 0 0,1-2 0 0 0,7-4-1 0 0,-3 5-61 0 0,5 2 155 0 0,99-17 240 0 0,-108 18-426 0 0,0 0 0 0 0,1 0-1 0 0,-1 0 1 0 0,1 1 0 0 0,-1-1-1 0 0,0 1 1 0 0,1-1-1 0 0,-1 1 1 0 0,0 0 0 0 0,0 1-1 0 0,1-1 1 0 0,-1 0 0 0 0,0 1-1 0 0,0 0 1 0 0,3 3 0 0 0,17 7 76 0 0,-23-11-82 0 0,1-1-1 0 0,-1 0 1 0 0,0 0-1 0 0,1 0 1 0 0,-1 1-1 0 0,0-1 1 0 0,1 0-1 0 0,-1 1 1 0 0,0-1-1 0 0,0 0 1 0 0,1 0-1 0 0,-1 1 0 0 0,0-1 1 0 0,0 0-1 0 0,0 1 1 0 0,1-1-1 0 0,-1 1 1 0 0,0-1-1 0 0,0 0 1 0 0,0 1-1 0 0,0-1 1 0 0,0 0-1 0 0,0 1 1 0 0,0-1-1 0 0,0 1 1 0 0,0-1-1 0 0,0 0 1 0 0,0 1-1 0 0,0-1 1 0 0,0 1-1 0 0,1 10 29 0 0,0-4-29 0 0,-6 0 5 0 0,-1 8-56 0 0,2-1-128 0 0,3-9 164 0 0,1-2-1 0 0,1-2-4 0 0,-1-1-4 0 0,2 2 12 0 0,0 0 11 0 0,-1-1-4 0 0,24 24 93 0 0,0 19 106 0 0,-21-34-179 0 0,7 21 74 0 0,-11-28-40 0 0,0 0 0 0 0,0-1 0 0 0,0 1 1 0 0,-1 0-1 0 0,1 0 0 0 0,0 0 0 0 0,-1-1 0 0 0,0 1 0 0 0,0 0 0 0 0,0-1 0 0 0,0 1 0 0 0,-2 4 0 0 0,0-4 48 0 0,1 1 0 0 0,-1 0-1 0 0,0-1 1 0 0,0 0 0 0 0,0 1 0 0 0,-1-1-1 0 0,-4 3 1 0 0,-16 8 224 0 0,5-6-154 0 0,-11 7 23 0 0,14 1-59 0 0,12-13-23 0 0,2-1-471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56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0 4625 0 0,'-27'18'667'0'0,"15"-8"-222"0"0,12-10-418 0 0,0 0-1 0 0,-1 0 1 0 0,1 0-1 0 0,0 0 1 0 0,0 0-1 0 0,-1 0 1 0 0,1 0-1 0 0,0 0 1 0 0,0 0-1 0 0,-1 0 1 0 0,1 0-1 0 0,0 0 1 0 0,0 1-1 0 0,0-1 1 0 0,-1 0-1 0 0,1 0 1 0 0,0 0-1 0 0,0 0 1 0 0,0 0-1 0 0,-1 1 1 0 0,1-1-1 0 0,0 0 1 0 0,0 0-1 0 0,0 0 1 0 0,0 1-1 0 0,-1-1 1 0 0,1 0-1 0 0,0 0 1 0 0,0 0-1 0 0,0 1 1 0 0,0-1-1 0 0,0 0 1 0 0,0 0-1 0 0,0 1 1 0 0,0-1-1 0 0,0 0 1 0 0,0 0-1 0 0,0 1 1 0 0,0-1-1 0 0,0 0 1 0 0,0 0-1 0 0,0 1 1 0 0,0-1-1 0 0,0 0 1 0 0,0 0-1 0 0,0 0 1 0 0,0 1-1 0 0,0-1 1 0 0,0 0-1 0 0,1 0 1 0 0,-1 1-1 0 0,0-1 1 0 0,0 0-1 0 0,0 0 1 0 0,0 0-1 0 0,0 1 1 0 0,1-1-1 0 0,-1 0 1 0 0,0 0-1 0 0,0 0 1 0 0,0 0-1 0 0,1 0 1 0 0,-1 1-1 0 0,0-1 1 0 0,0 0-1 0 0,1 0 1 0 0,-1 0 0 0 0,0 0-1 0 0,20 0 611 0 0,-14 0-526 0 0,57 7 274 0 0,35-2 262 0 0,2-5-133 0 0,49-5-522 0 0,-54 1-842 0 0,-45 4-16 0 0,-35 0 52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56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42 1528 0 0,'0'-12'319'0'0,"-6"-17"6808"0"0,7 37-7019 0 0,0-1 0 0 0,0 1 0 0 0,1 0 0 0 0,0-1 1 0 0,0 0-1 0 0,1 1 0 0 0,5 10 0 0 0,-1-3-29 0 0,5 15 23 0 0,15 18 33 0 0,-25-43-174 0 0,2-1 0 0 0,-1 0 0 0 0,0-1 0 0 0,1 1-1 0 0,-1-1 1 0 0,1 1 0 0 0,0-1 0 0 0,6 3 0 0 0,-8-5-30 0 0,0 1-1 0 0,1-1 1 0 0,-1-1-1 0 0,0 1 1 0 0,1 0-1 0 0,-1-1 1 0 0,1 1 0 0 0,-1-1-1 0 0,1 0 1 0 0,4 1-1 0 0,3-3-1059 0 0,0-5-2516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57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1 4201 0 0,'1'25'4305'0'0,"0"-15"-4191"0"0,1-1-1 0 0,0 0 1 0 0,1 0 0 0 0,0 0 0 0 0,0 0 0 0 0,1 0 0 0 0,0 0 0 0 0,1-1-1 0 0,0 0 1 0 0,11 14 0 0 0,-6-7 179 0 0,0 1-1 0 0,12 26 1 0 0,-21-39-275 0 0,4 8 27 0 0,-1 1 1 0 0,1 0 0 0 0,-2 0-1 0 0,0 1 1 0 0,2 19 0 0 0,0 12 56 0 0,5 22 31 0 0,-1-16-54 0 0,-2 24-8 0 0,-7-71-60 0 0,0 0-1 0 0,0 0 1 0 0,-1 0 0 0 0,1 0 0 0 0,-1 0-1 0 0,1 0 1 0 0,-1 0 0 0 0,0 0-1 0 0,-3 5 1 0 0,2-4-2 0 0,0-1 1 0 0,-1 1-1 0 0,0-1 1 0 0,1 1-1 0 0,-1-1 1 0 0,-1 0-1 0 0,1 0 1 0 0,0 0-1 0 0,-1-1 1 0 0,-4 4-1 0 0,-43 17-8 0 0,16-12-77 0 0,22-8-8 0 0,-1 0-1 0 0,0-1 1 0 0,0 0-1 0 0,0-1 1 0 0,1-1 0 0 0,-1-1-1 0 0,-15-1 1 0 0,-20-6-39 0 0,17 1 146 0 0,26 5-24 0 0,0 0 0 0 0,1 0 0 0 0,-1 0 0 0 0,1-1 0 0 0,0 1-1 0 0,-1-1 1 0 0,-5-5 0 0 0,10 7 1 0 0,0 1 1 0 0,0-1-1 0 0,0 1 0 0 0,0-1 1 0 0,1 0-1 0 0,-1 0 0 0 0,0 0 1 0 0,0 1-1 0 0,1-1 0 0 0,-1 0 1 0 0,0 0-1 0 0,1 0 0 0 0,-1 0 0 0 0,1 0 1 0 0,0 0-1 0 0,-1 0 0 0 0,1 0 1 0 0,0 0-1 0 0,-1 0 0 0 0,1-1 1 0 0,0 1-1 0 0,0 0 0 0 0,0 0 1 0 0,0 0-1 0 0,0 0 0 0 0,0 0 1 0 0,0 0-1 0 0,1 0 0 0 0,-1 0 1 0 0,0 0-1 0 0,1-1 0 0 0,-1 1 0 0 0,0 0 1 0 0,1 0-1 0 0,-1 0 0 0 0,1 1 1 0 0,0-1-1 0 0,-1 0 0 0 0,1 0 1 0 0,0 0-1 0 0,-1 0 0 0 0,1 0 1 0 0,0 1-1 0 0,0-1 0 0 0,1-1 1 0 0,26-18 7 0 0,17-2-4 0 0,26 0 11 0 0,-43 17 3 0 0,201-9-670 0 0,-208 13-400 0 0,-4 3-3080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9:57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4057 0 0,'2'10'4394'0'0,"0"-12"-4298"0"0,0 1-1 0 0,0 0 0 0 0,0 0 1 0 0,0-1-1 0 0,1 1 0 0 0,-1 1 1 0 0,0-1-1 0 0,0 0 0 0 0,0 1 1 0 0,1-1-1 0 0,-1 1 1 0 0,3-1-1 0 0,4-1 33 0 0,52-12 215 0 0,-13 2 42 0 0,5 0-127 0 0,-27 8-284 0 0,1 1 0 0 0,-1 0 0 0 0,1 3 0 0 0,39 2 0 0 0,11 1-855 0 0,-27-6 194 0 0,-17-3 206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00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39 2208 0 0,'1'1'109'0'0,"0"-1"-1"0"0,0 1 0 0 0,-1-1 1 0 0,1 1-1 0 0,0-1 0 0 0,0 1 1 0 0,0-1-1 0 0,0 0 1 0 0,0 1-1 0 0,0-1 0 0 0,-1 0 1 0 0,1 1-1 0 0,0-1 0 0 0,0 0 1 0 0,0 0-1 0 0,0 0 0 0 0,0 0 1 0 0,0 0-1 0 0,1 0 0 0 0,4 0-19 0 0,1-1-90 0 0,4-2 11 0 0,17-12 6 0 0,-28 15-16 0 0,7-5 10 0 0,-2 3 0 0 0,-2 0-6 0 0,1-4-4 0 0,3-1 49 0 0,-7 7-34 0 0,0 0 66 0 0,0-2-151 0 0,0 1 533 0 0,1 3 465 0 0,2 12-641 0 0,-1 0 0 0 0,-1-1 1 0 0,1 1-1 0 0,-2 16 0 0 0,-16 107 1970 0 0,7-79-2131 0 0,6-31-23 0 0,-1 3-1 0 0,1-9-56 0 0,-1 4 33 0 0,0 50 0 0 0,9-10 28 0 0,12-2-32 0 0,2-21-58 0 0,-9-16 37 0 0,-4-9-19 0 0,0-6-22 0 0,8 15 29 0 0,1 1-10 0 0,-5-10-12 0 0,1-2-1 0 0,-3-7-6 0 0,-7-8-48 0 0,1-1 442 0 0,-2-1-103 0 0,-2 0-177 0 0,-1-2 121 0 0,-2-1-153 0 0,-7-9-87 0 0,8 9-1 0 0,-1 0 1 0 0,0 0-1 0 0,-1 0 0 0 0,1 1 1 0 0,-1 0-1 0 0,0 0 0 0 0,0 0 1 0 0,0 1-1 0 0,0 0 0 0 0,-1 0 1 0 0,1 0-1 0 0,-1 1 0 0 0,0 0 1 0 0,0 1-1 0 0,1-1 0 0 0,-1 1 1 0 0,-8 0-1 0 0,-81-7 83 0 0,33 3-72 0 0,22 3-5 0 0,-26 5 41 0 0,37 6 60 0 0,18-2-1143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00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3529 0 0,'-2'3'1588'0'0,"-2"4"499"0"0,2-1-1869 0 0,2-3 122 0 0,0-1-196 0 0,-1 1 2 0 0,2 1-40 0 0,-1 2-92 0 0,1-2 41 0 0,3 66 593 0 0,-4-51-425 0 0,1 0 1 0 0,0 1-1 0 0,2-1 0 0 0,5 23 0 0 0,2-14-70 0 0,7 10-34 0 0,-1-1-105 0 0,-14-31-90 0 0,3 9-132 0 0,-4-13 145 0 0,-1 0 0 0 0,1 0-1 0 0,0 1 1 0 0,-1-1 0 0 0,1 1 0 0 0,-1-1-1 0 0,0 1 1 0 0,1-1 0 0 0,-1 0-1 0 0,-1 1 1 0 0,1 2 0 0 0,-3-2-425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01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3505 0 0,'57'2'3866'0'0,"32"-10"-3591"0"0,-27 2 101 0 0,-2 5-299 0 0,-20 3-1080 0 0,-23 0-2236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01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15 3881 0 0,'0'-5'4522'0'0,"1"5"-4439"0"0,-13-8 801 0 0,6 7-669 0 0,-3 4-12 0 0,1 6-101 0 0,-4 7-35 0 0,6-9-30 0 0,-11 16 188 0 0,1 0 0 0 0,-14 28 0 0 0,11-4 83 0 0,12-15-265 0 0,6-28-37 0 0,0 0 1 0 0,1 1-1 0 0,-1-1 1 0 0,1 1-1 0 0,0-1 1 0 0,1 1-1 0 0,-1-1 1 0 0,1 1-1 0 0,0-1 1 0 0,0 0-1 0 0,0 1 1 0 0,1-1-1 0 0,-1 0 1 0 0,1 0-1 0 0,0 0 1 0 0,4 5-1 0 0,-2-4 6 0 0,0 0-1 0 0,0-1 0 0 0,1 0 0 0 0,-1 0 0 0 0,1 0 0 0 0,0-1 1 0 0,6 4-1 0 0,2-1-4 0 0,0 0 0 0 0,0 0 1 0 0,1-1-1 0 0,0-1 0 0 0,0-1 0 0 0,0 0 1 0 0,0 0-1 0 0,0-2 0 0 0,1 1 0 0 0,15-2 1 0 0,19-2 8 0 0,75-12 1 0 0,-108 11 9 0 0,9 1-110 0 0,11-1-326 0 0,-14 3-59 0 0,-18-1-672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02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84 249 4833 0 0,'-47'-28'1827'0'0,"46"27"-1806"0"0,1 1-1 0 0,0 0 0 0 0,0 0 1 0 0,-1-1-1 0 0,1 1 1 0 0,0 0-1 0 0,0-1 1 0 0,0 1-1 0 0,0 0 1 0 0,0-1-1 0 0,0 1 0 0 0,-1 0 1 0 0,1-1-1 0 0,0 1 1 0 0,0 0-1 0 0,0-1 1 0 0,0 1-1 0 0,0 0 0 0 0,0-1 1 0 0,0 1-1 0 0,1 0 1 0 0,-1-1-1 0 0,0 1 1 0 0,0-1-1 0 0,0 1 1 0 0,0 0-1 0 0,0 0 0 0 0,0-1 1 0 0,1 1-1 0 0,-1 0 1 0 0,0-1-1 0 0,0 1 1 0 0,0 0-1 0 0,1 0 1 0 0,-1-1-1 0 0,0 1 0 0 0,0 0 1 0 0,1 0-1 0 0,-1-1 1 0 0,0 1-1 0 0,1 0 1 0 0,-1 0-1 0 0,0 0 1 0 0,1 0-1 0 0,-1-1 0 0 0,0 1 1 0 0,1 0-1 0 0,-1 0 1 0 0,0 0-1 0 0,1 0 1 0 0,-1 0-1 0 0,0 0 1 0 0,1 0-1 0 0,-1 0 0 0 0,0 0 1 0 0,1 0-1 0 0,-1 0 1 0 0,0 0-1 0 0,1 0 1 0 0,0 1-1 0 0,1-2 68 0 0,15-2 105 0 0,18 5 21 0 0,0 0-125 0 0,-13-2-190 0 0,0 0 1 0 0,39 6-1 0 0,-13 0-1189 0 0,-42-6 576 0 0</inkml:trace>
  <inkml:trace contextRef="#ctx0" brushRef="#br0" timeOffset="1">33 135 4145 0 0,'-7'-14'2860'0'0,"2"6"-2306"0"0,1 1-1 0 0,1-1 1 0 0,-1 0-1 0 0,1-1 1 0 0,-2-8 0 0 0,5 15-537 0 0,-1 0 1 0 0,1 0 0 0 0,0 1 0 0 0,0-1 0 0 0,0 0 0 0 0,0 0 0 0 0,0 0-1 0 0,0 1 1 0 0,0-1 0 0 0,1 0 0 0 0,-1 1 0 0 0,1-1 0 0 0,-1 0 0 0 0,1 0 0 0 0,0 1-1 0 0,-1-1 1 0 0,1 1 0 0 0,0-1 0 0 0,0 1 0 0 0,0-1 0 0 0,1 1 0 0 0,-1 0 0 0 0,0-1-1 0 0,0 1 1 0 0,1 0 0 0 0,-1 0 0 0 0,0 0 0 0 0,1 0 0 0 0,-1 0 0 0 0,1 0-1 0 0,1 0 1 0 0,6-3-8 0 0,0 1-1 0 0,0 1 0 0 0,0 0 1 0 0,0 0-1 0 0,1 1 0 0 0,12-1 1 0 0,29 3-434 0 0,-32 1-3 0 0,11 2-40 0 0,40 9-1083 0 0,-54-10 151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21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129 572 2697 0 0,'3'-96'4380'0'0,"0"63"-3898"0"0,1 1-1 0 0,12-45 1 0 0,-7 34-37 0 0,6-70-1 0 0,1-4 453 0 0,-15 104-810 0 0,-4-11 16 0 0,-4 12-11 0 0,1 7-1 0 0,-9 1 136 0 0,12 5-213 0 0,0 1 0 0 0,0-1-1 0 0,0 0 1 0 0,0 1 0 0 0,1-1 0 0 0,-1 1 0 0 0,1 0 0 0 0,-1 0 0 0 0,1 0 0 0 0,0 0 0 0 0,0 0 0 0 0,0 1 0 0 0,0-1 0 0 0,0 1 0 0 0,0-1 0 0 0,0 1-1 0 0,1 0 1 0 0,0-1 0 0 0,-2 5 0 0 0,-15 35 31 0 0,10-20-37 0 0,6-18-7 0 0,-33 115 21 0 0,18-42 25 0 0,-12 136-1 0 0,20-18 24 0 0,9-167-36 0 0,1 1-1 0 0,2-1 0 0 0,11 54 1 0 0,-10-66-14 0 0,1 1 1 0 0,1-1-1 0 0,0 0 1 0 0,1 0-1 0 0,1 0 1 0 0,0-1-1 0 0,16 22 1 0 0,-17-28-10 0 0,1-1 0 0 0,-1 0 0 0 0,2 0 0 0 0,-1 0 0 0 0,1-1 0 0 0,0-1 0 0 0,0 0 1 0 0,1 0-1 0 0,0 0 0 0 0,0-2 0 0 0,0 1 0 0 0,0-1 0 0 0,1 0 0 0 0,0-1 0 0 0,-1-1 1 0 0,17 3-1 0 0,-20-5-9 0 0,1 1 1 0 0,-1-1 0 0 0,0-1 0 0 0,1 0-1 0 0,-1 0 1 0 0,0 0 0 0 0,1-1 0 0 0,-1 0-1 0 0,0 0 1 0 0,0-1 0 0 0,0 1-1 0 0,-1-2 1 0 0,1 1 0 0 0,-1-1 0 0 0,0 0-1 0 0,0 0 1 0 0,0-1 0 0 0,0 0 0 0 0,-1 0-1 0 0,0 0 1 0 0,0 0 0 0 0,0-1-1 0 0,0 0 1 0 0,6-13 0 0 0,0-3 7 0 0,0-1 0 0 0,-2 0 0 0 0,0-1 0 0 0,-2 0 0 0 0,-1 0 0 0 0,-1-1 0 0 0,4-38 0 0 0,-4 9-7 0 0,-2 1-1 0 0,-2-1 1 0 0,-10-81 0 0 0,-25-54-23 0 0,32 176 19 0 0,-13-35-12 0 0,14 46 11 0 0,-1 0 1 0 0,1 0-1 0 0,0 0 0 0 0,0 0 0 0 0,-1 0 0 0 0,1 1 0 0 0,-1-1 0 0 0,0 0 1 0 0,1 1-1 0 0,-1-1 0 0 0,0 1 0 0 0,0 0 0 0 0,0-1 0 0 0,0 1 0 0 0,0 0 1 0 0,0 0-1 0 0,-4-1 0 0 0,-2 5 29 0 0,2 14-34 0 0,5-12 10 0 0,-5 30-3 0 0,5 6 0 0 0,2-27 0 0 0,0-3-1 0 0,0 0 0 0 0,1-1 0 0 0,0 1 0 0 0,1 0 0 0 0,1-1 0 0 0,-1 0 0 0 0,10 18 0 0 0,0 2-1 0 0,2 5-4 0 0,1 0 1 0 0,2-2-1 0 0,1 0 0 0 0,47 60 0 0 0,-52-78 12 0 0,2 0-1 0 0,0-1 1 0 0,0 0 0 0 0,2-2 0 0 0,20 13 0 0 0,-29-21-6 0 0,0 0 1 0 0,0-1 0 0 0,0 0 0 0 0,0-1 0 0 0,1 0 0 0 0,17 1-1 0 0,-17-1 1 0 0,-2-1 0 0 0,0 0 0 0 0,1 0 0 0 0,-1-1 0 0 0,0 0 0 0 0,0-1 0 0 0,0 0 0 0 0,0 0 0 0 0,1 0 0 0 0,-1-1 0 0 0,-1 0 0 0 0,1-1 0 0 0,0 0 0 0 0,0 0 0 0 0,-1 0 0 0 0,0-1 0 0 0,0-1 0 0 0,0 1-1 0 0,0-1 1 0 0,-1 0 0 0 0,1 0 0 0 0,-1-1 0 0 0,-1 0 0 0 0,1 0 0 0 0,-1 0 0 0 0,0-1 0 0 0,0 1 0 0 0,3-9 0 0 0,2-5 6 0 0,-1 1-1 0 0,-1-1 1 0 0,-1-1-1 0 0,0 1 1 0 0,-2-1-1 0 0,-1 0 1 0 0,0-1-1 0 0,-2 1 1 0 0,1-31-1 0 0,-7-62 38 0 0,-7 36-30 0 0,3 40-15 0 0,-6-21 8 0 0,4 26 0 0 0,-1 0-1 0 0,-21-43 1 0 0,17 50 6 0 0,12 21-17 0 0,-1 0 1 0 0,1 0-1 0 0,1-1 0 0 0,-1 1 0 0 0,1-1 1 0 0,-3-7-1 0 0,4 13-103 0 0,1 1 53 0 0,-1 0-101 0 0,3 4-1407 0 0,4 8 1377 0 0,5 3 37 0 0,3-3 97 0 0,6 1 9 0 0,-6-5-87 0 0,32 27-2215 0 0,-28-22-1134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02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20 4265 0 0,'-65'-10'4985'0'0,"10"0"-5448"0"0,18 12 1018 0 0,28 0-543 0 0,0 0 0 0 0,0 0 0 0 0,0 1-1 0 0,0 0 1 0 0,0 1 0 0 0,0 0 0 0 0,1 1 0 0 0,0-1 0 0 0,-13 10 0 0 0,12-7-11 0 0,6-4-2 0 0,-1-1 0 0 0,1 0-1 0 0,0 1 1 0 0,0 0 0 0 0,0 0-1 0 0,1 0 1 0 0,-5 5-1 0 0,3 14-5 0 0,11-2 6 0 0,26 57-40 0 0,6 44 80 0 0,-8-26 24 0 0,-20-63-49 0 0,2-1 1 0 0,22 41-1 0 0,-32-66-13 0 0,2 3 24 0 0,1 1 0 0 0,0-1 0 0 0,13 15 0 0 0,-10-17 32 0 0,4-4 196 0 0,-5-3-69 0 0,2 0-41 0 0,-3 1-94 0 0,10 2-91 0 0,0 2 41 0 0,35 10 41 0 0,-23-2-35 0 0,2-2-100 0 0,-18-8-135 0 0,-3 0-67 0 0,0 1 88 0 0,-6-2 81 0 0,0-1 0 0 0,1 1 0 0 0,-1-1 0 0 0,1 0 0 0 0,-1 0 0 0 0,1 0 1 0 0,-1 0-1 0 0,7-1 0 0 0,-4 1-248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03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10 3505 0 0,'0'0'66'0'0,"-1"-1"1"0"0,1 0 0 0 0,-1 0-1 0 0,0 1 1 0 0,0-1 0 0 0,1 0-1 0 0,-1 1 1 0 0,0-1 0 0 0,0 0-1 0 0,0 1 1 0 0,0-1 0 0 0,1 1-1 0 0,-1 0 1 0 0,0-1 0 0 0,0 1-1 0 0,0 0 1 0 0,0 0 0 0 0,0-1-1 0 0,0 1 1 0 0,0 0-1 0 0,0 0 1 0 0,0 0 0 0 0,0 0-1 0 0,0 0 1 0 0,0 0 0 0 0,0 1-1 0 0,0-1 1 0 0,0 0 0 0 0,0 0-1 0 0,0 1 1 0 0,0-1 0 0 0,0 0-1 0 0,-1 2 1 0 0,1 0 59 0 0,0 1-1 0 0,0 0 1 0 0,0 0-1 0 0,0 0 1 0 0,1 0 0 0 0,-1 0-1 0 0,1 0 1 0 0,0 0 0 0 0,0 5-1 0 0,-2 22 491 0 0,-3 19 492 0 0,8-18-677 0 0,7-2-158 0 0,1-11-142 0 0,2-5 16 0 0,-13-13-132 0 0,0 0-1 0 0,0 1 1 0 0,1-1 0 0 0,-1 0-1 0 0,0 0 1 0 0,0 0-1 0 0,0 0 1 0 0,1 0 0 0 0,-1 0-1 0 0,0 0 1 0 0,0 0-1 0 0,1 0 1 0 0,-1 0 0 0 0,0 1-1 0 0,0-1 1 0 0,0 0 0 0 0,1 0-1 0 0,-1 0 1 0 0,0-1-1 0 0,0 1 1 0 0,1 0 0 0 0,-1 0-1 0 0,0 0 1 0 0,0 0-1 0 0,1 0 1 0 0,-1 0 0 0 0,0 0-1 0 0,0 0 1 0 0,0 0 0 0 0,1 0-1 0 0,-1-1 1 0 0,0 1-1 0 0,0 0 1 0 0,0 0 0 0 0,1 0-1 0 0,-1 0 1 0 0,0-1-1 0 0,0 1 1 0 0,0 0 0 0 0,0 0-1 0 0,0 0 1 0 0,0-1 0 0 0,1 1-1 0 0,-1 0 1 0 0,0 0-1 0 0,0 0 1 0 0,0-1 0 0 0,0 1-1 0 0,0 0 1 0 0,0 0 0 0 0,0-1-1 0 0,0 1 1 0 0,0 0-1 0 0,0 0 1 0 0,0-1 0 0 0,2-8 0 0 0,1-1 1 0 0,0 1 0 0 0,0 0 0 0 0,1 0-1 0 0,6-9 1 0 0,-6 11-5 0 0,10-17-8 0 0,-3 12 0 0 0,7-5 1 0 0,33-14-2 0 0,-16 17-18 0 0,-28 12 15 0 0,0 0-1 0 0,-1 0 1 0 0,1 1 0 0 0,0 0-1 0 0,13-1 1 0 0,12 9-5 0 0,-3 10 2 0 0,-12 3 3 0 0,-2 7 10 0 0,-13-23-5 0 0,-1 0 0 0 0,0 0 0 0 0,0 0 0 0 0,0 0 1 0 0,-1 0-1 0 0,0 0 0 0 0,0 7 0 0 0,-8 29 31 0 0,-3-13-22 0 0,9-23 9 0 0,-1 0 1 0 0,1-1 0 0 0,-1 1 0 0 0,0 0 0 0 0,0-1 0 0 0,0 1-1 0 0,0-1 1 0 0,-1 0 0 0 0,1 0 0 0 0,-1 0 0 0 0,0-1 0 0 0,0 1-1 0 0,0-1 1 0 0,0 0 0 0 0,0 0 0 0 0,-1 0 0 0 0,1-1 0 0 0,0 1-1 0 0,-1-1 1 0 0,1 0 0 0 0,-1-1 0 0 0,0 1 0 0 0,-6-1 0 0 0,-12 1 143 0 0,-1-1 1 0 0,1-2 0 0 0,-34-5-1 0 0,27 2-140 0 0,16 2-42 0 0,-17-2-45 0 0,15 8-595 0 0,10 5-270 0 0,9-1-280 0 0,-1-3 133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03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17 2537 0 0,'54'-9'2513'0'0,"-48"7"-1052"0"0,-11-2-30 0 0,-11 2-142 0 0,12 3-497 0 0,-1-1-432 0 0,-2 1-309 0 0,-38 9 221 0 0,-23 9 243 0 0,53-13-310 0 0,7-1-66 0 0,7-4-122 0 0,-10 6 63 0 0,-2 4 16 0 0,3 2-23 0 0,3 9-1 0 0,6-21-69 0 0,1 1 0 0 0,0 0 0 0 0,0 0 0 0 0,0 0 0 0 0,0 0 1 0 0,1 0-1 0 0,-1 0 0 0 0,1 0 0 0 0,-1 0 0 0 0,1 0 0 0 0,-1-1 0 0 0,1 1 0 0 0,0 0 0 0 0,0 0 0 0 0,0-1 0 0 0,0 1 0 0 0,2 2 0 0 0,10 8 6 0 0,0-4-4 0 0,20 3 31 0 0,-24-9-21 0 0,1-1-1 0 0,-1 0 1 0 0,0 0-1 0 0,19-1 1 0 0,-24-1-10 0 0,0 1 1 0 0,0-1-1 0 0,-1 1 1 0 0,1-1-1 0 0,0 0 1 0 0,0-1-1 0 0,-1 1 1 0 0,1-1 0 0 0,-1 1-1 0 0,6-4 1 0 0,-7 3-4 0 0,-1 1 0 0 0,1 0 0 0 0,-1-1 0 0 0,0 1 0 0 0,1-1 0 0 0,-1 0 0 0 0,0 1 0 0 0,0-1 0 0 0,0 0 0 0 0,0 0 0 0 0,0 1 0 0 0,0-1 0 0 0,-1 0 0 0 0,1 0 0 0 0,-1 0 0 0 0,1 0 0 0 0,-1 0 0 0 0,0 0 0 0 0,0 0 1 0 0,0 0-1 0 0,0-3 0 0 0,0 1 3 0 0,-1 0 1 0 0,1 1-1 0 0,-1-1 1 0 0,0 0 0 0 0,0 0-1 0 0,-1 0 1 0 0,1 1-1 0 0,-1-1 1 0 0,-3-5 0 0 0,-12-14 20 0 0,15 20-95 0 0,1 1 1 0 0,0 0-1 0 0,-1 0 0 0 0,0 0 0 0 0,1 0 0 0 0,-1 1 1 0 0,0-1-1 0 0,0 0 0 0 0,0 1 0 0 0,0-1 0 0 0,0 1 0 0 0,0 0 1 0 0,0-1-1 0 0,-1 1 0 0 0,1 0 0 0 0,0 1 0 0 0,-1-1 0 0 0,1 0 1 0 0,-1 1-1 0 0,1-1 0 0 0,-1 1 0 0 0,1 0 0 0 0,-1-1 1 0 0,1 1-1 0 0,-1 0 0 0 0,1 1 0 0 0,-4 0 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04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3841 0 0,'4'-6'3118'0'0,"-1"3"-2875"0"0,-1 2 429 0 0,11-4-605 0 0,1 0 1 0 0,1 1 0 0 0,-1 0-1 0 0,0 2 1 0 0,1-1 0 0 0,0 2-1 0 0,18 0 1 0 0,8-2 60 0 0,19-3 123 0 0,-19 1-58 0 0,21 0 93 0 0,6 6-28 0 0,-50 3-201 0 0,16 10 29 0 0,-15-2-42 0 0,-9-4-22 0 0,-3 0-7 0 0,-6-2-11 0 0,5 16 6 0 0,0 10 24 0 0,-7-13 3 0 0,-4 14 50 0 0,2-26-18 0 0,1 0-1 0 0,0 0 0 0 0,1 0 0 0 0,-1 0 1 0 0,1 0-1 0 0,0 15 0 0 0,6 22 348 0 0,9 22-30 0 0,29 94 25 0 0,-5-55-340 0 0,-6-28-11 0 0,-10-34-10 0 0,11 7-23 0 0,-20-33-17 0 0,0-1 0 0 0,21 18 0 0 0,-6-10 22 0 0,0-4 18 0 0,-9-8-1 0 0,-47-29 681 0 0,16 9-638 0 0,-1 1 0 0 0,-1 0 0 0 0,1 0 0 0 0,-16-4 0 0 0,2 4 149 0 0,-37-6 120 0 0,-31 1-305 0 0,55 12-61 0 0,35 0-95 0 0,-1 1 0 0 0,0 0 1 0 0,0 1-1 0 0,1-1 0 0 0,-1 1 1 0 0,1 0-1 0 0,-1 0 0 0 0,1 1 1 0 0,0 0-1 0 0,0 0 1 0 0,0 0-1 0 0,0 0 0 0 0,-6 7 1 0 0,1-1-133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04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4441 0 0,'1'-2'186'0'0,"-1"1"1"0"0,0-1-1 0 0,1 0 0 0 0,0 1 1 0 0,-1-1-1 0 0,1 1 0 0 0,0-1 1 0 0,0 1-1 0 0,0-1 0 0 0,0 1 1 0 0,0 0-1 0 0,0-1 0 0 0,0 1 0 0 0,1 0 1 0 0,-1 0-1 0 0,0 0 0 0 0,1 0 1 0 0,-1 0-1 0 0,1 0 0 0 0,-1 0 1 0 0,1 1-1 0 0,-1-1 0 0 0,1 0 1 0 0,1 0-1 0 0,43-12-714 0 0,-39 11 892 0 0,19-3-273 0 0,0 0-1 0 0,0 1 1 0 0,1 2-1 0 0,37 1 1 0 0,-36 2-472 0 0,52 10 1 0 0,-58-4 167 0 0,1 0-239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34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 4441 0 0,'-3'-1'2028'0'0,"2"1"-1586"0"0,-1-1-268 0 0,0-1 680 0 0,15 4-522 0 0,0 0 0 0 0,1-1 1 0 0,-1-1-1 0 0,23-3 0 0 0,-1 2-62 0 0,129 7 104 0 0,-144-5-355 0 0,0 2 0 0 0,0 0 0 0 0,1 0 0 0 0,-2 2 0 0 0,22 8 0 0 0,-36-11-12 0 0,1 1-1 0 0,-1 0 1 0 0,1 0-1 0 0,-1 0 1 0 0,0 0 0 0 0,0 1-1 0 0,-1 0 1 0 0,1 0 0 0 0,-1 1-1 0 0,1-1 1 0 0,4 8 0 0 0,-7-8-5 0 0,1 1 0 0 0,-1-1 0 0 0,1 1 0 0 0,-1 0 0 0 0,-1 0 0 0 0,1 0 0 0 0,-1 0 0 0 0,0 1 0 0 0,1 5 0 0 0,22 149 38 0 0,-5 1 172 0 0,-9-54-126 0 0,-9-97-76 0 0,1 15 1 0 0,1 13 11 0 0,9 94 45 0 0,0-71-19 0 0,20 61 0 0 0,-7-31 87 0 0,-26-89-112 0 0,0-1 0 0 0,-1 0 0 0 0,1 0 0 0 0,-1 1 0 0 0,1-1 0 0 0,-1 0 0 0 0,1-1 0 0 0,-1 1 0 0 0,0 0 0 0 0,1 0 0 0 0,-1-1 0 0 0,0 1 0 0 0,0-1 0 0 0,0 1 0 0 0,0-1 0 0 0,-2 0 0 0 0,-39 9-6 0 0,40-8 8 0 0,-78 8 347 0 0,28-11-57 0 0,2-5-46 0 0,19-2-158 0 0,17 5-311 0 0,14 4 221 0 0,0 0 1 0 0,0 0 0 0 0,1 0-1 0 0,-1 0 1 0 0,0 0 0 0 0,0 0-1 0 0,0-1 1 0 0,1 1 0 0 0,-1 0-1 0 0,0 0 1 0 0,0-1 0 0 0,1 1 0 0 0,-1-1-1 0 0,0 1 1 0 0,1-1 0 0 0,-1 1-1 0 0,0-1 1 0 0,1 1 0 0 0,-1-1-1 0 0,0-1 1 0 0,-1-16-3928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36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8 2561 0 0,'-13'-7'4970'0'0,"-6"40"-4203"0"0,13-17-627 0 0,1-1 0 0 0,0 1 0 0 0,1 0 0 0 0,1 0 0 0 0,0 0 0 0 0,2 1 0 0 0,0-1 0 0 0,0 0 0 0 0,3 25 0 0 0,-1-1-163 0 0,1 11 59 0 0,-1-41-23 0 0,0 0 0 0 0,1-1 0 0 0,0 1 1 0 0,0-1-1 0 0,1 0 0 0 0,5 10 0 0 0,-6-15 18 0 0,1 0-1 0 0,0 0 0 0 0,0 0 1 0 0,1 0-1 0 0,-1 0 0 0 0,1-1 1 0 0,0 1-1 0 0,0-1 1 0 0,0 0-1 0 0,0 0 0 0 0,1-1 1 0 0,-1 1-1 0 0,1-1 0 0 0,0 0 1 0 0,-1 0-1 0 0,1-1 0 0 0,0 1 1 0 0,0-1-1 0 0,0 0 0 0 0,0-1 1 0 0,0 1-1 0 0,0-1 0 0 0,7 0 1 0 0,5 0 70 0 0,0 0 0 0 0,32-6 0 0 0,-3-4-68 0 0,144-37-3117 0 0,-178 44 1965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36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 5913 0 0,'10'-5'5914'0'0,"-5"3"-5818"0"0,0 0-48 0 0,-2-1-40 0 0,-3 2 8 0 0,0 0 0 0 0,0 0-80 0 0,2-1-16 0 0,10 0 0 0 0,-2 1-121 0 0,2 0-183 0 0,31 3-48 0 0,-25 4 8 0 0,-1-1-576 0 0,-6-4 656 0 0,3-1-144 0 0,-1 1 8 0 0,-1-2-697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36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5881 0 0,'12'-20'5890'0'0,"1"26"-5890"0"0,2-5-8 0 0,-2-1-40 0 0,-4-4-1 0 0,3 2-87 0 0,10-3-160 0 0,2 4-120 0 0,-4 3 0 0 0,-1-3-888 0 0,-1-2 968 0 0,0 0-240 0 0,0 4 8 0 0,-5-2-1009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37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0 1832 0 0,'0'2'365'0'0,"0"-1"0"0"0,0 0-1 0 0,0 0 1 0 0,-1 1-1 0 0,1-1 1 0 0,0 0 0 0 0,0 0-1 0 0,-1 1 1 0 0,1-1-1 0 0,-1 0 1 0 0,1 0-1 0 0,-1 0 1 0 0,0 0 0 0 0,1 0-1 0 0,-2 2 1 0 0,-12 6 757 0 0,1-4-880 0 0,10-4-102 0 0,-6 3-63 0 0,0 0 0 0 0,-1-1 0 0 0,0 0 0 0 0,0 0 1 0 0,1-1-1 0 0,-1-1 0 0 0,0 0 0 0 0,-1 0 0 0 0,1-1 0 0 0,0 0 0 0 0,0 0 0 0 0,0-1 0 0 0,0-1 1 0 0,0 0-1 0 0,0 0 0 0 0,-9-4 0 0 0,6 4-30 0 0,-10 3-16 0 0,6 1-16 0 0,7-3 2 0 0,2-1 11 0 0,4-1 1 0 0,4 3-26 0 0,-2-2 33 0 0,-1-3 92 0 0,3 2 15 0 0,2 2-20 0 0,10-2-65 0 0,9 2-19 0 0,-18 1-26 0 0,0 0 1 0 0,-1 0-1 0 0,1 1 0 0 0,0-1 1 0 0,-1 1-1 0 0,1-1 1 0 0,0 1-1 0 0,-1 0 1 0 0,1 0-1 0 0,-1 0 1 0 0,1 0-1 0 0,-1 1 1 0 0,1-1-1 0 0,-1 1 0 0 0,0 0 1 0 0,0-1-1 0 0,3 4 1 0 0,-4-4 131 0 0,8 29-12 0 0,3-8-100 0 0,17 30 67 0 0,-14-7-39 0 0,-2 27 75 0 0,6 134 0 0 0,-13-113-63 0 0,-4-57-56 0 0,-5 45-1 0 0,0 4 3 0 0,7-29-11 0 0,-7-35-27 0 0,1-13 32 0 0,2-4 40 0 0,0 0 159 0 0,0-6 147 0 0,8-3-120 0 0,11-3-211 0 0,-8 5 22 0 0,-11 2-42 0 0,16-3 66 0 0,0 1 0 0 0,1 0 0 0 0,-1 1 0 0 0,28 0 0 0 0,2 2-637 0 0,-18 2-571 0 0,-20 0-149 0 0,-5 1 79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22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175 783 2937 0 0,'1'14'2233'0'0,"-10"-15"-78"0"0,8 0-2033 0 0,0 1 0 0 0,0-1 0 0 0,0 0 1 0 0,0 0-1 0 0,0 0 0 0 0,1 0 1 0 0,-1 1-1 0 0,0-1 0 0 0,0 0 0 0 0,1 0 1 0 0,-1 0-1 0 0,1-1 0 0 0,-1 1 1 0 0,1 0-1 0 0,-1 0 0 0 0,1 0 0 0 0,0 0 1 0 0,0 0-1 0 0,-1 0 0 0 0,1-1 1 0 0,0 1-1 0 0,0 0 0 0 0,0-1 1 0 0,5-16-22 0 0,0 2 1 0 0,1-1-1 0 0,16-29 1 0 0,6-16 106 0 0,-19 36-70 0 0,27-76 203 0 0,-26 70-178 0 0,2-7-27 0 0,1-27 2 0 0,-12 59-127 0 0,-1 0-1 0 0,0 1 1 0 0,0-1 0 0 0,0 0-1 0 0,-1 0 1 0 0,0 0-1 0 0,-2-7 1 0 0,2 10-7 0 0,-1 1 0 0 0,1 0 0 0 0,0 0 0 0 0,-1 0 0 0 0,0 0 0 0 0,0 0 1 0 0,0 0-1 0 0,0 0 0 0 0,-3-2 0 0 0,-6 7 24 0 0,-1 3-25 0 0,1 0-4 0 0,7-3 2 0 0,-10 8 0 0 0,1 0 1 0 0,-21 20 0 0 0,17-13 1 0 0,1 2 0 0 0,1-1 0 0 0,-15 26 0 0 0,15-18 2 0 0,0 0 0 0 0,-12 35 0 0 0,2 15 4 0 0,9 15 15 0 0,16-33-9 0 0,10-24-6 0 0,-8-28-5 0 0,1-1 0 0 0,0 0-1 0 0,0 0 1 0 0,1 0 0 0 0,0 0 0 0 0,5 6 0 0 0,-2-5-1 0 0,-1 0 1 0 0,1-1-1 0 0,0 0 1 0 0,0 0-1 0 0,1-1 1 0 0,-1 0-1 0 0,11 4 1 0 0,28 6 6 0 0,-15-10-4 0 0,0-4-2 0 0,-12-2-2 0 0,3-3-1 0 0,0-1 0 0 0,-1 0 0 0 0,0-2 0 0 0,0 0 0 0 0,-1-2 0 0 0,0 0 0 0 0,31-22 0 0 0,3-8-78 0 0,58-56-1 0 0,-88 75 31 0 0,13-15-74 0 0,38-48 1 0 0,-51 57 94 0 0,-4 3 7 0 0,0-2 1 0 0,-2-1 0 0 0,0 0-1 0 0,22-50 1 0 0,-32 60 11 0 0,-1-1 0 0 0,-1 0 0 0 0,0 0 0 0 0,-1-1 0 0 0,-2 0 0 0 0,0 0 0 0 0,0 0 0 0 0,-2 0 0 0 0,-1-21 0 0 0,0 35 12 0 0,-1 0-1 0 0,0 0 0 0 0,0 0 0 0 0,0 0 1 0 0,-1 1-1 0 0,1-1 0 0 0,-1 0 0 0 0,0 1 1 0 0,0-1-1 0 0,-1 1 0 0 0,0 0 0 0 0,1 0 0 0 0,-2 0 1 0 0,1 0-1 0 0,0 0 0 0 0,-1 1 0 0 0,1-1 1 0 0,-1 1-1 0 0,0 0 0 0 0,0 0 0 0 0,0 0 1 0 0,-1 1-1 0 0,1-1 0 0 0,-1 1 0 0 0,1 0 0 0 0,-1 1 1 0 0,0-1-1 0 0,-7-1 0 0 0,4 1 4 0 0,0 1 0 0 0,0 0 1 0 0,0 0-1 0 0,0 1 0 0 0,0 0 0 0 0,0 1 0 0 0,-1-1 0 0 0,1 1 0 0 0,0 1 1 0 0,0 0-1 0 0,1 0 0 0 0,-1 0 0 0 0,0 1 0 0 0,1 0 0 0 0,-1 1 1 0 0,1 0-1 0 0,-8 5 0 0 0,-2 5 32 0 0,1 0 0 0 0,1 1 1 0 0,1 0-1 0 0,0 2 0 0 0,1 0 0 0 0,0 0 1 0 0,2 1-1 0 0,-14 26 0 0 0,12-17 46 0 0,1 1 0 0 0,1 0 0 0 0,1 1 0 0 0,2 0 1 0 0,-7 41-1 0 0,14-52-45 0 0,0-1 0 0 0,1 1 0 0 0,3 29 0 0 0,0 2-9 0 0,-2-34-19 0 0,0-1 0 0 0,1 0 0 0 0,6 23 0 0 0,-4-24-4 0 0,0 0-1 0 0,1-1 1 0 0,1 1 0 0 0,0-1-1 0 0,1-1 1 0 0,14 21 0 0 0,-14-23-4 0 0,0-1 1 0 0,0 0 0 0 0,1-1-1 0 0,0 0 1 0 0,0 0 0 0 0,1 0-1 0 0,0-1 1 0 0,18 9 0 0 0,-17-11-1 0 0,-1-1 0 0 0,0 1 0 0 0,1-2 0 0 0,0 1 0 0 0,0-1 1 0 0,11 0-1 0 0,12 1-96 0 0,1-3-1 0 0,-1-1 1 0 0,0-1 0 0 0,51-10-1 0 0,-64 8-225 0 0,0-1 0 0 0,-1-1 0 0 0,0-1 0 0 0,0 0 0 0 0,-1-2 0 0 0,0 0 0 0 0,0-1 0 0 0,20-15 0 0 0,-4-8-1198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39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2625 0 0,'-4'0'5435'0'0,"-2"-1"-2980"0"0,5 1-2450 0 0,1 0 0 0 0,-1 0 0 0 0,1 0 0 0 0,0 1 0 0 0,-1-1 0 0 0,1 0 0 0 0,0 0 0 0 0,-1 0 0 0 0,1 0 0 0 0,0 0 0 0 0,-1 0 0 0 0,1 0 0 0 0,0 1 0 0 0,-1-1 0 0 0,1 0 0 0 0,0 0 0 0 0,-1 0 0 0 0,1 1 0 0 0,0-1 0 0 0,0 0 0 0 0,-1 1 0 0 0,1-1 0 0 0,0 0 0 0 0,0 0 0 0 0,-1 1 0 0 0,1-1 0 0 0,0 0 0 0 0,0 1 0 0 0,0-1 0 0 0,0 1 0 0 0,0-1 0 0 0,-1 0 0 0 0,1 1 0 0 0,0 0 0 0 0,0 5 62 0 0,-1 0-1 0 0,1 1 0 0 0,0-1 1 0 0,0 1-1 0 0,1-1 1 0 0,0 0-1 0 0,0 1 0 0 0,1-1 1 0 0,2 7-1 0 0,14 33-1 0 0,-13-32-8 0 0,58 148-331 0 0,-49-123-974 0 0,-3 0 0 0 0,8 46 0 0 0,-16-66-217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39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4609 0 0,'27'-1'5785'0'0,"21"-16"-4800"0"0,-4 1-986 0 0,-41 15 5 0 0,-1 0-1 0 0,1 1 1 0 0,-1-1-1 0 0,1 1 0 0 0,-1 0 1 0 0,1 0-1 0 0,-1 0 1 0 0,1 0-1 0 0,0 0 1 0 0,-1 0-1 0 0,1 0 0 0 0,-1 1 1 0 0,1 0-1 0 0,-1-1 1 0 0,1 1-1 0 0,-1 0 0 0 0,0 0 1 0 0,1 0-1 0 0,-1 1 1 0 0,0-1-1 0 0,0 0 0 0 0,0 1 1 0 0,0 0-1 0 0,0-1 1 0 0,0 1-1 0 0,3 3 1 0 0,-4-2-3 0 0,0-1 0 0 0,0 1 0 0 0,0-1 0 0 0,0 1 0 0 0,-1 0 0 0 0,1-1 0 0 0,-1 1 1 0 0,1 0-1 0 0,-1-1 0 0 0,0 1 0 0 0,0 0 0 0 0,0 0 0 0 0,0-1 0 0 0,-1 1 0 0 0,1 0 1 0 0,-1-1-1 0 0,0 1 0 0 0,1 0 0 0 0,-1-1 0 0 0,-1 1 0 0 0,1-1 0 0 0,0 1 0 0 0,0-1 1 0 0,-1 0-1 0 0,-2 4 0 0 0,3-5 0 0 0,0 0-1 0 0,0 0 1 0 0,1 0 0 0 0,-1 0-1 0 0,1 0 1 0 0,-1 0 0 0 0,0 0 0 0 0,1 0-1 0 0,0 0 1 0 0,-1 1 0 0 0,1-1-1 0 0,0 0 1 0 0,-1 0 0 0 0,1 0 0 0 0,0 1-1 0 0,0-1 1 0 0,0 0 0 0 0,0 2-1 0 0,1 5 0 0 0,0-6-7 0 0,8 3 2 0 0,18 5 7 0 0,-24-9 0 0 0,11 4-6 0 0,1 1 2 0 0,-7-3-2 0 0,0 1 0 0 0,0-1 1 0 0,-1 2-1 0 0,14 9 0 0 0,-18-12 3 0 0,0 1-1 0 0,0 0 1 0 0,0 0 0 0 0,-1 0 0 0 0,1 1 0 0 0,-1-1 0 0 0,0 0-1 0 0,0 1 1 0 0,0 0 0 0 0,0-1 0 0 0,-1 1 0 0 0,1 0 0 0 0,-1 0-1 0 0,0 0 1 0 0,0 0 0 0 0,-1 0 0 0 0,1 0 0 0 0,-1 0 0 0 0,0 0-1 0 0,0 0 1 0 0,0 0 0 0 0,0 0 0 0 0,-1 0 0 0 0,0 0 0 0 0,0 0-1 0 0,0 0 1 0 0,0 0 0 0 0,0 0 0 0 0,-1 0 0 0 0,-2 4 0 0 0,0 0 12 0 0,1-1 0 0 0,-1 1 1 0 0,-1-1-1 0 0,1 1 1 0 0,-1-1-1 0 0,-1-1 1 0 0,1 1-1 0 0,-1-1 1 0 0,0 0-1 0 0,-1 0 0 0 0,1 0 1 0 0,-1-1-1 0 0,-9 5 1 0 0,-12 2 114 0 0,-11-5-49 0 0,36-8-108 0 0,-1 1 0 0 0,1 0 0 0 0,-1-1 0 0 0,1 0 1 0 0,-1 0-1 0 0,1 0 0 0 0,-1 0 0 0 0,1-1 0 0 0,0 1 0 0 0,0-1 0 0 0,0 0 0 0 0,0 0 0 0 0,0 0 0 0 0,0 0 0 0 0,0 0 0 0 0,-3-5 0 0 0,0-1-232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40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3 3977 0 0,'3'-3'6016'0'0,"-3"6"-5918"0"0,0 0 0 0 0,0 0 0 0 0,-1 0 0 0 0,1 0 0 0 0,-1 0 0 0 0,0 0 0 0 0,0 0 0 0 0,0-1 1 0 0,0 1-1 0 0,-2 2 0 0 0,-12 25 157 0 0,-41 52 254 0 0,32-50-357 0 0,9-14-71 0 0,4-3-47 0 0,0 0 0 0 0,1 0 0 0 0,1 1 0 0 0,0 1 0 0 0,1-1 0 0 0,1 1 0 0 0,0 1 0 0 0,-5 22 0 0 0,12-37-88 0 0,0 0-1 0 0,-1-1 1 0 0,1 1 0 0 0,-1-1 0 0 0,0 1 0 0 0,0-1 0 0 0,0 1 0 0 0,0-1 0 0 0,0 1-1 0 0,0-1 1 0 0,-1 0 0 0 0,1 0 0 0 0,-1 1 0 0 0,1-1 0 0 0,-1 0 0 0 0,0-1 0 0 0,0 1 0 0 0,0 0-1 0 0,0 0 1 0 0,0-1 0 0 0,0 1 0 0 0,-1-1 0 0 0,1 0 0 0 0,0 0 0 0 0,-4 2 0 0 0,3-3-98 0 0,-13-1-717 0 0,12-3 541 0 0,-7-4-905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40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 4289 0 0,'-6'-3'4992'0'0,"6"3"-4874"0"0,0 0 20 0 0,0-1-42 0 0,0 1-14 0 0,1 0-58 0 0,1 1-56 0 0,0 0 99 0 0,18 10 148 0 0,-1 1-1 0 0,0 1 1 0 0,30 27 0 0 0,0-1 376 0 0,110 83 96 0 0,-60-35-607 0 0,-68-62-60 0 0,1-8-608 0 0,-9-7-1100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41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2625 0 0,'-11'12'3802'0'0,"1"11"-1597"0"0,8 24-1582 0 0,2-20-116 0 0,-1-14-371 0 0,0 3 66 0 0,1-1 1 0 0,0 1 0 0 0,1 0-1 0 0,0 0 1 0 0,8 29-1 0 0,-5-31-189 0 0,10 42-17 0 0,3-1 0 0 0,46 103 0 0 0,-62-157 2 0 0,0 2-135 0 0,0-1-1 0 0,0 0 0 0 0,0 0 1 0 0,1 1-1 0 0,-1-1 0 0 0,1 0 1 0 0,-1 0-1 0 0,1-1 1 0 0,0 1-1 0 0,0 0 0 0 0,2 1 1 0 0,-2-2-634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41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4937 0 0,'1'-13'4435'0'0,"4"4"-3422"0"0,8 1-1488 0 0,2 3 735 0 0,5-2-247 0 0,0 2 0 0 0,34-5 0 0 0,14 8 3 0 0,-33 9 8 0 0,-23-1-20 0 0,-5-1 1 0 0,-2 6 13 0 0,-5-10-14 0 0,0 1 0 0 0,0-1 0 0 0,0 0 0 0 0,0 1 0 0 0,0-1 0 0 0,0 0 0 0 0,0 1 0 0 0,0-1 0 0 0,-1 0 0 0 0,1 0 0 0 0,0 1 0 0 0,-1-1 0 0 0,1 0 0 0 0,-1 0 1 0 0,0 0-1 0 0,0 2 0 0 0,-5 10 8 0 0,5-9-7 0 0,-1 11-1 0 0,4-2-14 0 0,2-9-9 0 0,5-4 17 0 0,0 1 1 0 0,1 0-1 0 0,-1 1 1 0 0,0 0-1 0 0,0 0 1 0 0,-1 1 0 0 0,1 0-1 0 0,13 7 1 0 0,-17-7 4 0 0,-1 0 0 0 0,0 1 1 0 0,1 0-1 0 0,-2-1 1 0 0,1 1-1 0 0,0 1 1 0 0,-1-1-1 0 0,0 0 1 0 0,1 1-1 0 0,-2 0 0 0 0,1 0 1 0 0,-1 0-1 0 0,0 0 1 0 0,0 0-1 0 0,0 0 1 0 0,0 1-1 0 0,-1-1 1 0 0,0 0-1 0 0,0 1 1 0 0,-1-1-1 0 0,1 1 0 0 0,-1-1 1 0 0,-1 1-1 0 0,1-1 1 0 0,-1 1-1 0 0,0-1 1 0 0,0 1-1 0 0,-2 6 1 0 0,1-8 21 0 0,0 1 1 0 0,0-1 0 0 0,-1 0 0 0 0,1 0 0 0 0,-1 0-1 0 0,0 0 1 0 0,-4 4 0 0 0,3-4 15 0 0,-1-1 0 0 0,1 1 0 0 0,0-1 0 0 0,-1 0-1 0 0,0 0 1 0 0,0-1 0 0 0,0 0 0 0 0,0 1 0 0 0,-7 1 0 0 0,-6 0-68 0 0,0-1 1 0 0,-1-1-1 0 0,-35 1 1 0 0,16-1-573 0 0,-11 0-1341 0 0,29-2-1933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42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5249 0 0,'13'0'1072'0'0,"33"0"9"0"0,-31-2-497 0 0,1-2-448 0 0,5 5-16 0 0,1-6 0 0 0,-1 3-88 0 0,5 0-8 0 0,-10 0-8 0 0,1 1-16 0 0,18-1 0 0 0,-13 0-440 0 0,-1-1-496 0 0,26-2 783 0 0,0 3-191 0 0,2-3 0 0 0,-3-1-688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43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43 3041 0 0,'-3'8'525'0'0,"-4"10"-569"0"0,7-17 134 0 0,-1-1-1 0 0,1 0 1 0 0,0 1-1 0 0,0-1 1 0 0,0 0-1 0 0,0 0 1 0 0,0 1-1 0 0,0-1 1 0 0,0 0 0 0 0,0 1-1 0 0,0-1 1 0 0,0 0-1 0 0,0 1 1 0 0,0-1-1 0 0,0 0 1 0 0,0 0-1 0 0,0 1 1 0 0,1-1 0 0 0,-1 0-1 0 0,0 1 1 0 0,0-1-1 0 0,0 0 1 0 0,0 0-1 0 0,1 1 1 0 0,-1-1-1 0 0,0 0 1 0 0,0 0 0 0 0,0 0-1 0 0,1 1 1 0 0,-1-1-1 0 0,0 0 1 0 0,0 0-1 0 0,1 0 1 0 0,-1 0-1 0 0,0 1 1 0 0,0-1-1 0 0,1 0 1 0 0,-1 0 0 0 0,0 0-1 0 0,1 0 1 0 0,-1 0-1 0 0,0 0 1 0 0,0 0-1 0 0,1 0 1 0 0,-1 0-1 0 0,1 0 1 0 0,15 0 1170 0 0,7-3-226 0 0,-1-1-719 0 0,11-3-426 0 0,10-3 522 0 0,34-4 12 0 0,230-20-157 0 0,-207 28-471 0 0,-50 5 91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2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4 4713 0 0,'-8'9'522'0'0,"-3"9"1446"0"0,37-22-314 0 0,11-1-530 0 0,1 0-824 0 0,1-5-138 0 0,-13 6-44 0 0,18 2 2 0 0,-28 3-55 0 0,9 1-3 0 0,7 1-11 0 0,-11-3-14 0 0,-7-1-91 0 0,-12 0-16 0 0,0 0 0 0 0,1 1 1 0 0,-1 0-1 0 0,0 0 0 0 0,0 0 1 0 0,1 0-1 0 0,-1 0 0 0 0,0 0 1 0 0,0 0-1 0 0,1 1 0 0 0,-1-1 1 0 0,0 1-1 0 0,0-1 0 0 0,0 1 1 0 0,1 0-1 0 0,-1 0 0 0 0,0 0 1 0 0,2 2-1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2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39 6473 0 0,'-3'-1'929'0'0,"-4"-1"785"0"0,5 0-1221 0 0,1-4-173 0 0,28 1-95 0 0,-4 2-51 0 0,57-3 598 0 0,-21 3-195 0 0,-24 0-1301 0 0,-16-2-154 0 0,-5 3-27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22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9 5697 0 0,'-23'-9'5621'0'0,"22"9"-5615"0"0,1 1-1 0 0,0-1 0 0 0,-1 0 1 0 0,1 0-1 0 0,-1 0 1 0 0,1 0-1 0 0,-1 0 1 0 0,1 0-1 0 0,0 1 0 0 0,-1-1 1 0 0,1 0-1 0 0,0 0 1 0 0,-1 1-1 0 0,1-1 1 0 0,0 0-1 0 0,-1 0 1 0 0,1 1-1 0 0,0-1 0 0 0,-1 0 1 0 0,1 1-1 0 0,0-1 1 0 0,0 0-1 0 0,-1 1 1 0 0,1-1-1 0 0,0 1 0 0 0,0-1 1 0 0,0 0-1 0 0,0 1 1 0 0,0-1-1 0 0,0 1 1 0 0,-1-1-1 0 0,1 1 0 0 0,0-1 1 0 0,0 0-1 0 0,0 1 1 0 0,0-1-1 0 0,0 1 1 0 0,1-1-1 0 0,-1 1 0 0 0,0-1 1 0 0,0 0-1 0 0,0 1 1 0 0,0 0-1 0 0,-4 17 38 0 0,-1 0-23 0 0,15 68 206 0 0,18 44 7 0 0,-9-46-41 0 0,4 14-57 0 0,4-1 1 0 0,5-1 0 0 0,3-2 0 0 0,55 103-1 0 0,-84-184-122 0 0,2 0-1 0 0,0-1 1 0 0,1 0-1 0 0,0 0 1 0 0,0-1-1 0 0,1 0 1 0 0,1 0-1 0 0,0-1 0 0 0,0-1 1 0 0,1 0-1 0 0,14 8 1 0 0,-24-16-12 0 0,-1 0 1 0 0,1 0 0 0 0,-1 0 0 0 0,1-1-1 0 0,0 1 1 0 0,-1-1 0 0 0,1 1-1 0 0,0-1 1 0 0,0 0 0 0 0,-1 0-1 0 0,1 0 1 0 0,0 0 0 0 0,-1 0 0 0 0,1 0-1 0 0,0 0 1 0 0,0 0 0 0 0,-1-1-1 0 0,1 1 1 0 0,0-1 0 0 0,-1 1-1 0 0,1-1 1 0 0,0 0 0 0 0,-1 1 0 0 0,1-1-1 0 0,-1 0 1 0 0,1 0 0 0 0,-1 0-1 0 0,0 0 1 0 0,1 0 0 0 0,-1-1-1 0 0,0 1 1 0 0,1-2 0 0 0,7-6 4 0 0,0-9 7 0 0,5-36 17 0 0,-8 27-23 0 0,17-41-11 0 0,3 2 0 0 0,4 0 1 0 0,67-111-1 0 0,-59 110 3 0 0,-37 64 0 0 0,5-6 0 0 0,0-1-1 0 0,-1 1 0 0 0,0-1 1 0 0,-1 0-1 0 0,0-1 0 0 0,-1 1 1 0 0,0-1-1 0 0,-1 1 0 0 0,2-18 0 0 0,-58 121-35 0 0,6-8 40 0 0,20-37 1 0 0,-34 80 1 0 0,47-94-14 0 0,5-15 6 0 0,1 1 0 0 0,1 0 1 0 0,-6 23-1 0 0,13-39 2 0 0,0 1 0 0 0,0-1 0 0 0,0 1 0 0 0,1-1 0 0 0,-1 1-1 0 0,1-1 1 0 0,0 1 0 0 0,0-1 0 0 0,1 1 0 0 0,-1-1 0 0 0,1 0-1 0 0,0 1 1 0 0,0-1 0 0 0,1 1 0 0 0,-1-1 0 0 0,1 0 0 0 0,0 0-1 0 0,0 0 1 0 0,0 0 0 0 0,1 0 0 0 0,2 3 0 0 0,-1-4 0 0 0,0 0 1 0 0,0 0 0 0 0,0-1 0 0 0,0 1-1 0 0,1-1 1 0 0,-1 0 0 0 0,1 0-1 0 0,-1-1 1 0 0,1 1 0 0 0,0-1-1 0 0,-1 0 1 0 0,1-1 0 0 0,0 1-1 0 0,0-1 1 0 0,0 1 0 0 0,6-2-1 0 0,12 0 4 0 0,45-8-1 0 0,-62 8 0 0 0,600-148-1946 0 0,-557 136 1550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3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91 2264 0 0,'14'-67'562'0'0,"-14"56"-174"0"0,-2 2 169 0 0,-1 7-122 0 0,2 1-60 0 0,-2 1 461 0 0,3 0-655 0 0,-3 1 744 0 0,-69 198 2773 0 0,61-160-3669 0 0,-7 46 1 0 0,10-2 190 0 0,12-32-57 0 0,6-25 33 0 0,2-19-71 0 0,61-4 889 0 0,-8-6-783 0 0,-21-3-25 0 0,122-17 332 0 0,-100 17-654 0 0,-21 4-218 0 0,-43 2 99 0 0,1 0 0 0 0,0-1 0 0 0,-1 1-1 0 0,1 0 1 0 0,0-1 0 0 0,-1 1 0 0 0,1-1 0 0 0,-1 0 0 0 0,1 0 0 0 0,-1 0 0 0 0,4-2 0 0 0,-8 0-969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3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5777 0 0,'10'-1'5785'0'0,"-6"1"-5801"0"0,4 0-48 0 0,-2 0 56 0 0,2 1 0 0 0,-2-1-8 0 0,10-1-16 0 0,-1 1 32 0 0,-5 1 0 0 0,1 0-8 0 0,1-3-40 0 0,-2-2 32 0 0,7-2 8 0 0,0 3 0 0 0,-9 2-328 0 0,-2-2 296 0 0,0 2-120 0 0,6-5-120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3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7306 0 0,'26'-21'3969'0'0,"11"9"-4113"0"0,-5 7 195 0 0,-32 5-27 0 0,42-1-124 0 0,-8 1-138 0 0,-25-1-75 0 0,0 2 1 0 0,1-1 0 0 0,-1 1-1 0 0,13 3 1 0 0,11 2-1674 0 0,-19-5-1429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4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44 3209 0 0,'10'-8'6128'0'0,"-40"9"-5401"0"0,-9-1-621 0 0,-6-8 156 0 0,16 1-14 0 0,1-2-23 0 0,10 2-122 0 0,4 3 57 0 0,4 3-72 0 0,-28 3 169 0 0,27 1-202 0 0,-13 8 16 0 0,-4 11 8 0 0,26-19-75 0 0,1-1 1 0 0,-1 0-1 0 0,1 1 1 0 0,-1-1-1 0 0,1 1 1 0 0,0 0-1 0 0,0 0 1 0 0,0-1 0 0 0,0 1-1 0 0,0 4 1 0 0,1 21 15 0 0,18 39-10 0 0,1 5 9 0 0,-16-52-17 0 0,4 9 4 0 0,4 29 1 0 0,-8-23-7 0 0,5 21 2 0 0,-1-20-2 0 0,-3-14 1 0 0,2 5-3 0 0,19 54 1 0 0,-19-61 7 0 0,-5-18-5 0 0,6 15 127 0 0,-6-14-105 0 0,1 0 0 0 0,0 0 0 0 0,0 0 0 0 0,0-1 0 0 0,0 1 0 0 0,0-1 0 0 0,0 1 0 0 0,1-1 0 0 0,-1 0 0 0 0,1 0 0 0 0,4 2 1 0 0,3 3 123 0 0,-2-2-15 0 0,36 13 313 0 0,34-7 232 0 0,-43-7-407 0 0,-15-2-199 0 0,13 3 4 0 0,42 10 1 0 0,-62-11-70 0 0,0 0 0 0 0,-1 1 1 0 0,19 10-1 0 0,26 19-2308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4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47 6417 0 0,'11'-21'652'0'0,"-3"5"102"0"0,-2 6 372 0 0,-9 24-354 0 0,-6 11-650 0 0,-69 196 1041 0 0,23-74-532 0 0,50-134-599 0 0,-10 26 51 0 0,3-21-185 0 0,7-20-1567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25 3409 0 0,'-7'-24'8542'0'0,"23"39"-8270"0"0,24 47-241 0 0,-13-11 14 0 0,0 0 17 0 0,-14-31-90 0 0,9 3 228 0 0,12-7-1508 0 0,-12-4 305 0 0,-13-13 119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5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4 4737 0 0,'2'-3'4310'0'0,"0"3"-3674"0"0,-2 2-641 0 0,1-1 216 0 0,-2-1 193 0 0,-2 1-167 0 0,-5 14 87 0 0,1 0-1 0 0,0 1 0 0 0,1 0 1 0 0,1 0-1 0 0,-4 23 0 0 0,-5 14-1383 0 0,10-42-1175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5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4 6049 0 0,'-2'-4'6138'0'0,"-2"5"-5909"0"0,-3 6-450 0 0,-30 80 496 0 0,-5 53 89 0 0,27-78-283 0 0,8-34-80 0 0,3-6-19 0 0,4 9-110 0 0,0 0-667 0 0,-5-11-414 0 0,6-20 1180 0 0,-1 1 1 0 0,0-1-1 0 0,0 0 0 0 0,0 1 0 0 0,0-1 0 0 0,0 0 0 0 0,0 1 0 0 0,0-1 1 0 0,0 0-1 0 0,0 1 0 0 0,-1-1 0 0 0,1 1 0 0 0,0-1 0 0 0,0 0 0 0 0,0 1 1 0 0,0-1-1 0 0,0 0 0 0 0,-1 0 0 0 0,1 1 0 0 0,0-1 0 0 0,0 0 1 0 0,0 1-1 0 0,-1-1 0 0 0,1 0 0 0 0,0 0 0 0 0,0 1 0 0 0,-1-1 0 0 0,1 0 1 0 0,0 0-1 0 0,-1 0 0 0 0,1 0 0 0 0,0 1 0 0 0,-1-1 0 0 0,1 0 0 0 0,0 0 1 0 0,-1 0-1 0 0,1 0 0 0 0,0 0 0 0 0,-1 0 0 0 0,1 0 0 0 0,0 0 0 0 0,-1 0 1 0 0,1 0-1 0 0,0 0 0 0 0,-1 0 0 0 0,1 0 0 0 0,0 0 0 0 0,-1 0 0 0 0,1 0 1 0 0,0 0-1 0 0,-1-1 0 0 0,1 1 0 0 0,0 0 0 0 0,-1 0 0 0 0</inkml:trace>
  <inkml:trace contextRef="#ctx0" brushRef="#br0" timeOffset="1">1 68 6281 0 0,'1'1'445'0'0,"23"26"5670"0"0,34 39-5860 0 0,-37-40-15 0 0,-6-10-80 0 0,10 9-37 0 0,16 15 230 0 0,2 0 24 0 0,23 11-203 0 0,-59-46-159 0 0,11 8-463 0 0,1 0 1 0 0,0-2-1 0 0,0-1 0 0 0,1 0 1 0 0,37 12-1 0 0,-49-19-826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6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5505 0 0,'11'14'4158'0'0,"25"28"-2469"0"0,-20-27-2072 0 0,-4-5 882 0 0,51 45-149 0 0,-45-37-371 0 0,1-1 0 0 0,27 18 0 0 0,-39-31-184 0 0,0 0 1 0 0,0 0-1 0 0,0 0 0 0 0,1-1 1 0 0,-1 0-1 0 0,1-1 1 0 0,0 0-1 0 0,-1 0 0 0 0,1-1 1 0 0,0 1-1 0 0,12-1 0 0 0,-6-1-1375 0 0,2 1-2034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6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49 4865 0 0,'-28'-45'1648'0'0,"28"45"-1610"0"0,0-1-1 0 0,-1 1 1 0 0,1 0-1 0 0,0 0 1 0 0,-1-1-1 0 0,1 1 1 0 0,-1 0-1 0 0,1 0 1 0 0,0-1-1 0 0,-1 1 1 0 0,1 0-1 0 0,-1 0 1 0 0,1 0-1 0 0,0 0 1 0 0,-1-1-1 0 0,1 1 1 0 0,-1 0-1 0 0,1 0 1 0 0,-1 0-1 0 0,1 0 1 0 0,-1 0-1 0 0,1 0 1 0 0,-1 0-1 0 0,1 0 1 0 0,0 1-1 0 0,-1-1 1 0 0,1 0-1 0 0,-1 0 1 0 0,1 0-1 0 0,-1 0 1 0 0,1 1-1 0 0,0-1 1 0 0,-1 0 0 0 0,1 0-1 0 0,-1 1 1 0 0,1-1-1 0 0,0 0 1 0 0,-1 0-1 0 0,1 1 1 0 0,0-1-1 0 0,0 1 1 0 0,-1-1-1 0 0,1 0 1 0 0,0 1-1 0 0,0-1 1 0 0,-1 1-1 0 0,-16 26 728 0 0,14-22-732 0 0,-10 21 105 0 0,-8 24 801 0 0,9-15-320 0 0,5-12-409 0 0,4-9-117 0 0,0 0 1 0 0,1 1-1 0 0,1-1 0 0 0,0 1 1 0 0,1-1-1 0 0,1 1 1 0 0,0-1-1 0 0,1 1 1 0 0,1-1-1 0 0,0 0 1 0 0,1 0-1 0 0,0 0 0 0 0,1 0 1 0 0,8 15-1 0 0,29 40 14 0 0,-28-49-616 0 0,2-1 1 0 0,34 33-1 0 0,-35-38 297 0 0,6 7 48 0 0,54 45-2499 0 0,-42-44-1059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23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88 3761 0 0,'5'-63'1377'0'0,"-5"62"-1358"0"0,0 0 0 0 0,0 0 1 0 0,0 0-1 0 0,0 0 0 0 0,0 0 0 0 0,0 0 0 0 0,0 1 0 0 0,0-1 0 0 0,-1 0 0 0 0,1 0 0 0 0,0 0 0 0 0,0 0 0 0 0,-1 0 0 0 0,1 1 0 0 0,-1-1 0 0 0,1 0 0 0 0,0 0 0 0 0,-1 0 0 0 0,0 1 0 0 0,1-1 0 0 0,-1 0 0 0 0,1 1 0 0 0,-1-1 0 0 0,0 1 0 0 0,1-1 0 0 0,-1 0 0 0 0,0 1 0 0 0,0 0 0 0 0,0-1 0 0 0,1 1 0 0 0,-1-1 1 0 0,0 1-1 0 0,0 0 0 0 0,0 0 0 0 0,0-1 0 0 0,0 1 0 0 0,1 0 0 0 0,-1 0 0 0 0,0 0 0 0 0,0 0 0 0 0,0 0 0 0 0,0 0 0 0 0,0 0 0 0 0,-1 1 0 0 0,-37 10 277 0 0,36-10-232 0 0,-13 7 79 0 0,0 1 1 0 0,1 0 0 0 0,-1 1 0 0 0,2 1 0 0 0,0 0-1 0 0,0 1 1 0 0,1 1 0 0 0,0 0 0 0 0,-11 16 0 0 0,-3 6 93 0 0,2 1 1 0 0,-33 65 0 0 0,57-100-236 0 0,-4 7 35 0 0,2-1 0 0 0,-1 1 1 0 0,1 0-1 0 0,0 0 0 0 0,-2 9 1 0 0,5-16-29 0 0,0 1 0 0 0,0 0 0 0 0,-1 0 0 0 0,1 0 0 0 0,1 0 0 0 0,-1-1 0 0 0,0 1 0 0 0,0 0 1 0 0,1 0-1 0 0,-1 0 0 0 0,0 0 0 0 0,1-1 0 0 0,0 1 0 0 0,0 0 0 0 0,-1-1 0 0 0,1 1 0 0 0,0 0 0 0 0,0-1 0 0 0,0 1 0 0 0,1-1 1 0 0,-1 0-1 0 0,0 1 0 0 0,0-1 0 0 0,1 0 0 0 0,-1 0 0 0 0,1 0 0 0 0,-1 0 0 0 0,3 1 0 0 0,6 2 15 0 0,8-2 5 0 0,1-5-5 0 0,9-4 6 0 0,-6 1-5 0 0,98-17 64 0 0,77-14 49 0 0,-177 34-125 0 0,0 1 1 0 0,0 0-1 0 0,0 1 0 0 0,-1 2 1 0 0,1 0-1 0 0,0 0 0 0 0,25 7 1 0 0,-36-6-3 0 0,0 1 1 0 0,-1 0-1 0 0,1 0 1 0 0,-1 1 0 0 0,0 0-1 0 0,0 0 1 0 0,-1 1-1 0 0,1 0 1 0 0,-1 0 0 0 0,0 1-1 0 0,0 0 1 0 0,-1 0-1 0 0,0 1 1 0 0,0-1-1 0 0,0 2 1 0 0,-1-1 0 0 0,0 0-1 0 0,6 14 1 0 0,-4-10-2 0 0,-2 0 1 0 0,1 0 0 0 0,-1 1-1 0 0,-1 0 1 0 0,0 0 0 0 0,-1 0-1 0 0,0 1 1 0 0,-1-1 0 0 0,0 1-1 0 0,-1-1 1 0 0,0 1 0 0 0,-1 0-1 0 0,-1-1 1 0 0,-4 24 0 0 0,-15 23 60 0 0,2-26-77 0 0,-2-7-16 0 0,-18 14-138 0 0,-5-9-30 0 0,14-23 115 0 0,27-8 68 0 0,1 0 0 0 0,0 0 0 0 0,0 0 0 0 0,0 0 0 0 0,0 0 0 0 0,-1-1-1 0 0,1 1 1 0 0,0-1 0 0 0,0 1 0 0 0,0-1 0 0 0,0 1 0 0 0,0-1 0 0 0,0 1-1 0 0,0-1 1 0 0,0 0 0 0 0,-1-1 0 0 0,-14-11-241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7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1368 0 0,'1'-30'9109'0'0,"6"22"-7630"0"0,21 7-897 0 0,0 6-780 0 0,-19-3 337 0 0,10 6-35 0 0,-7-2-52 0 0,-8-3-27 0 0,1 0-1 0 0,-1 1 1 0 0,1-1 0 0 0,-1 1-1 0 0,0 0 1 0 0,6 8 0 0 0,-2 0 42 0 0,5 17 16 0 0,2 16 34 0 0,-6 2-14 0 0,1 26 8 0 0,-3-9-74 0 0,7 58 50 0 0,-10-67-90 0 0,15 67 0 0 0,-17-110-447 0 0,4 19-165 0 0,-6-31 567 0 0,0 0 1 0 0,0 1-1 0 0,0-1 0 0 0,0 0 0 0 0,0 1 0 0 0,0-1 0 0 0,1 0 1 0 0,-1 1-1 0 0,0-1 0 0 0,0 0 0 0 0,0 1 0 0 0,0-1 1 0 0,0 0-1 0 0,1 0 0 0 0,-1 1 0 0 0,0-1 0 0 0,0 0 1 0 0,1 0-1 0 0,-1 1 0 0 0,0-1 0 0 0,0 0 0 0 0,1 0 1 0 0,-1 1-1 0 0,0-1 0 0 0,0 0 0 0 0,1 0 0 0 0,-1 0 1 0 0,0 0-1 0 0,1 0 0 0 0,-1 0 0 0 0,0 0 0 0 0,1 1 1 0 0,-1-1-1 0 0,0 0 0 0 0,1 0 0 0 0,-1 0 0 0 0,0 0 1 0 0,1 0-1 0 0,-1 0 0 0 0,0 0 0 0 0,1-1 0 0 0,-1 1 1 0 0,0 0-1 0 0,1 0 0 0 0,-1 0 0 0 0,0 0 0 0 0,0 0 0 0 0,1 0 1 0 0,-1-1-1 0 0,0 1 0 0 0,1 0 0 0 0,-1 0 0 0 0,0 0 1 0 0,0-1-1 0 0,1 1 0 0 0,-1 0 0 0 0,0 0 0 0 0,0-1 1 0 0,0 1-1 0 0,1-1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7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43 4881 0 0,'-8'2'4711'0'0,"5"0"-4188"0"0,2-2-421 0 0,-1 0 642 0 0,16 1-593 0 0,-1 0 0 0 0,1-2 0 0 0,17-2 0 0 0,74-20 622 0 0,-25 3-4193 0 0,-63 18-721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7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5297 0 0,'11'13'5409'0'0,"-5"-1"-5031"0"0,-3-3-845 0 0,-2 2 336 0 0,-1-3 615 0 0,-2 22-435 0 0,0 14 443 0 0,-3 62 328 0 0,6-64-1656 0 0,1-14-389 0 0,-1-24 13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8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59 6313 0 0,'70'-53'1473'0'0,"-58"48"1204"0"0,-11 13-1993 0 0,-15 21-1026 0 0,12-25 574 0 0,-58 102 204 0 0,-29 57 718 0 0,79-143-1119 0 0,-8 12 11 0 0,-20 38-24 0 0,24-42-56 0 0,6-10-7 0 0,-10 13-178 0 0,10-23-1337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8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6009 0 0,'1'4'645'0'0,"-1"-1"0"0"0,1 1 0 0 0,0-1-1 0 0,0 1 1 0 0,0-1 0 0 0,0 1 0 0 0,1-1 0 0 0,-1 0 0 0 0,3 4-1 0 0,38 51-1507 0 0,-34-47 1384 0 0,16 20-504 0 0,-10-12-15 0 0,0 0-1 0 0,1 0 0 0 0,1-1 1 0 0,1-1-1 0 0,0-1 1 0 0,2-1-1 0 0,-1 0 1 0 0,24 13-1 0 0,-17-14-191 0 0,-20-10-30 0 0,1 0 0 0 0,0-1 0 0 0,0 0 0 0 0,0 0 0 0 0,1-1 0 0 0,-1 1-1 0 0,1-2 1 0 0,9 3 0 0 0,-8-4-648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9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29 2521 0 0,'-1'-12'961'0'0,"-2"-4"3712"0"0,-7 41-3638 0 0,-13 12-925 0 0,16-25 36 0 0,-14 21 260 0 0,16-24-190 0 0,-1 0 0 0 0,1 0 0 0 0,1 0 1 0 0,0 0-1 0 0,-4 12 0 0 0,1 30-338 0 0,2-10-826 0 0,-4-17-685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29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33 7818 0 0,'0'-1'92'0'0,"16"-23"2386"0"0,-17 16-1369 0 0,-15 10-622 0 0,11 0-446 0 0,0 1 1 0 0,0 0-1 0 0,0-1 0 0 0,0 2 1 0 0,1-1-1 0 0,0 0 0 0 0,-1 1 1 0 0,1 0-1 0 0,0 0 1 0 0,1 0-1 0 0,-5 6 0 0 0,-36 59 278 0 0,24-35-218 0 0,-72 126 384 0 0,41-47-702 0 0,49-106-16 0 0,0 11-262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30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79 6569 0 0,'-4'-32'491'0'0,"-1"1"142"0"0,1 15 1999 0 0,5 27-2436 0 0,2 3-27 0 0,1 0-89 0 0,5 5 31 0 0,1 5 248 0 0,-5-10-233 0 0,1 6 99 0 0,2 8 177 0 0,-6-23-283 0 0,1 0-1 0 0,-1 0 1 0 0,1 0-1 0 0,0 0 1 0 0,0-1-1 0 0,6 8 1 0 0,6 5-46 0 0,15 17 135 0 0,20 13-296 0 0,-42-41-197 0 0,0-1 0 0 0,1 0 1 0 0,-1 0-1 0 0,1 0 0 0 0,17 5 1 0 0,-25-9 203 0 0,0-1 0 0 0,0 0 0 0 0,0 0 1 0 0,0 0-1 0 0,1 0 0 0 0,-1 0 0 0 0,0 0 0 0 0,0 0 1 0 0,0 0-1 0 0,0 0 0 0 0,1 0 0 0 0,-1 0 1 0 0,0-1-1 0 0,0 1 0 0 0,0-1 0 0 0,1 0 0 0 0,5-1-1331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30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5417 0 0,'0'0'5231'0'0,"4"7"-4645"0"0,1 8-410 0 0,0 1 0 0 0,-1 0 0 0 0,0 0 0 0 0,-1 0 0 0 0,-1 1-1 0 0,0 29 1 0 0,4 21 130 0 0,8 32-30 0 0,-4-32-166 0 0,-5-22-51 0 0,-3-29-99 0 0,11 83 237 0 0,-11-92-306 0 0,-1 1 1 0 0,1-1-1 0 0,1 0 1 0 0,-1 0-1 0 0,1 0 1 0 0,0 0-1 0 0,1 0 0 0 0,0 0 1 0 0,0-1-1 0 0,6 8 1 0 0,-10-14 83 0 0,1-1 0 0 0,-1 1-1 0 0,1 0 1 0 0,-1 0 0 0 0,0-1 0 0 0,1 1 0 0 0,-1 0 0 0 0,1 0 0 0 0,-1-1 0 0 0,0 1 0 0 0,0 0 0 0 0,1-1 0 0 0,-1 1 0 0 0,0 0 0 0 0,1-1 0 0 0,-1 1 0 0 0,0-1 0 0 0,0 1 0 0 0,0 0 0 0 0,1-1 0 0 0,-1 1 0 0 0,0-1 0 0 0,0 1 0 0 0,0-1 0 0 0,0 1 0 0 0,0-1 0 0 0,0 1 0 0 0,0 0 0 0 0,0-1 0 0 0,0 1-1 0 0,0-1 1 0 0,0 1 0 0 0,0-2 0 0 0,0 2-48 0 0,2-11-675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31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1 148 6777 0 0,'10'-28'3478'0'0,"9"-8"-3414"0"0,-2 15 274 0 0,11-1-24 0 0,27-6 263 0 0,-48 25-492 0 0,1 1-1 0 0,-1 0 0 0 0,0 0 0 0 0,1 0 0 0 0,14 0 0 0 0,14 9 99 0 0,-34-7-181 0 0,-1 1 0 0 0,1 0 0 0 0,0 0 0 0 0,0 0 0 0 0,0 0 1 0 0,-1 0-1 0 0,1 0 0 0 0,0 1 0 0 0,-1-1 0 0 0,1 0 0 0 0,-1 1 0 0 0,0 0 0 0 0,1-1 0 0 0,-1 1 0 0 0,0 0 0 0 0,0-1 1 0 0,0 1-1 0 0,0 0 0 0 0,0 0 0 0 0,0 0 0 0 0,-1 0 0 0 0,1 0 0 0 0,-1 0 0 0 0,1 0 0 0 0,-1 0 0 0 0,0 0 0 0 0,0 0 1 0 0,0 0-1 0 0,0 0 0 0 0,0 0 0 0 0,0 0 0 0 0,-1 0 0 0 0,1 0 0 0 0,-1 3 0 0 0,-3 7 7 0 0,-1 1 0 0 0,0-1 0 0 0,0 0 0 0 0,-12 18 0 0 0,-6 16 9 0 0,16-27-11 0 0,5-16-7 0 0,0 0-1 0 0,1 1 1 0 0,0-1-1 0 0,-1 1 0 0 0,1-1 1 0 0,0 1-1 0 0,1 0 0 0 0,-1-1 1 0 0,1 1-1 0 0,-1 0 1 0 0,1-1-1 0 0,0 1 0 0 0,1 5 1 0 0,4-5-3 0 0,1 0 0 0 0,0-1 0 0 0,0 1 0 0 0,0-1 0 0 0,0-1 0 0 0,0 1 0 0 0,0-1 0 0 0,1 0 0 0 0,8 1 0 0 0,-5 0 7 0 0,0 0-1 0 0,0 1 1 0 0,-1 0 0 0 0,0 1-1 0 0,0 0 1 0 0,0 0-1 0 0,0 0 1 0 0,-1 1-1 0 0,1 1 1 0 0,-2 0-1 0 0,1 0 1 0 0,7 9-1 0 0,-10-10 1 0 0,0 0-1 0 0,-1 0 0 0 0,0 1 1 0 0,0-1-1 0 0,0 1 0 0 0,-1 0 1 0 0,0 1-1 0 0,0-1 0 0 0,-1 0 1 0 0,0 1-1 0 0,0 0 0 0 0,0-1 1 0 0,-1 1-1 0 0,-1 0 0 0 0,1 0 1 0 0,-2 10-1 0 0,-8 13 49 0 0,-4-15 52 0 0,-3-3 72 0 0,3-7-11 0 0,-9-1 54 0 0,-14-10 52 0 0,-26-19-66 0 0,23 7-333 0 0,-20-12-2252 0 0,49 23 1334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24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5233 0 0,'10'5'5233'0'0,"-10"-9"-5201"0"0,12-1 0 0 0,0 2-8 0 0,0-1 8 0 0,12-2-16 0 0,-2-1-16 0 0,6 9 0 0 0,13-4 16 0 0,6-3-24 0 0,-19 1-128 0 0,0 3-88 0 0,35-1 168 0 0,-9 0-48 0 0,-10 11 8 0 0,4 3-176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56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1616 0 0,'75'-25'724'0'0,"-74"26"-690"0"0,0-1 0 0 0,-1 0 0 0 0,1 0 0 0 0,0 0 0 0 0,-1-1 0 0 0,1 1 0 0 0,0 0 0 0 0,-1 0 0 0 0,1 0 0 0 0,0 0 0 0 0,-1-1-1 0 0,1 1 1 0 0,-1 0 0 0 0,1 0 0 0 0,0-1 0 0 0,-1 1 0 0 0,1-1 0 0 0,-1 1 0 0 0,1 0 0 0 0,-1-1 0 0 0,1 1 0 0 0,-1-1-1 0 0,0 1 1 0 0,1-1 0 0 0,-1 1 0 0 0,1-1 0 0 0,-1 0 0 0 0,0 1 0 0 0,0-1 0 0 0,1 1 0 0 0,-1-2 0 0 0,-2 0 367 0 0,-1 0-155 0 0,1 2 470 0 0,1 2-578 0 0,0 1-1 0 0,0 0 1 0 0,0 0 0 0 0,0 0 0 0 0,0 0-1 0 0,1 0 1 0 0,0 0 0 0 0,-1 0 0 0 0,1 0-1 0 0,0 0 1 0 0,0 0 0 0 0,1 0 0 0 0,0 5-1 0 0,-1 1 326 0 0,0 13 85 0 0,1-3-275 0 0,-1 0-1 0 0,-1-1 1 0 0,-1 1-1 0 0,0-1 1 0 0,-7 23-1 0 0,-1 1-8 0 0,-10 80-1 0 0,15-83-170 0 0,4-30-72 0 0,-5 61 33 0 0,6-65-39 0 0,0 0 1 0 0,0-1-1 0 0,0 1 1 0 0,1 0-1 0 0,0 0 0 0 0,0 0 1 0 0,0-1-1 0 0,1 1 1 0 0,0-1-1 0 0,0 1 0 0 0,0-1 1 0 0,3 5-1 0 0,-4-8 17 0 0,-1-2-9 0 0,0 1-20 0 0,0-1 65 0 0,0 1 25 0 0,2-2-33 0 0,3-4-35 0 0,1-1-17 0 0,-1 0 0 0 0,0-1 0 0 0,0 1 0 0 0,-1-1 0 0 0,4-11 0 0 0,-3 9-2 0 0,-1-3 1 0 0,0 1 1 0 0,-1-1 0 0 0,0 0 0 0 0,-1 0-1 0 0,0 0 1 0 0,-1 0 0 0 0,-1 0 0 0 0,0 0-1 0 0,-1 0 1 0 0,-4-24 0 0 0,2 7-1 0 0,1 10-2 0 0,-3 7-4 0 0,4 9-1 0 0,-15-30 11 0 0,5 14-4 0 0,9 19-3 0 0,1 0 0 0 0,-1 1 1 0 0,0 0-4 0 0,7 4-7 0 0,-1 10-17 0 0,10 25-10 0 0,3-13 26 0 0,-5-4 2 0 0,-2 3 0 0 0,-5-8 4 0 0,0 18 7 0 0,-1 20 14 0 0,-6-18-8 0 0,0-14-10 0 0,1-20 6 0 0,0 0-4 0 0,-4 0-26 0 0,-3-3-3596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58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0 466 2609 0 0,'3'1'2789'0'0,"23"-1"-2383"0"0,3-4-128 0 0,18-8 171 0 0,-1 1 308 0 0,-26 5-581 0 0,8-5 89 0 0,23-7 212 0 0,-26 12-373 0 0,11-8 47 0 0,-24 9-76 0 0,0 1 1 0 0,1-1 0 0 0,19-2-1 0 0,135-9 236 0 0,-56 12-170 0 0,-87 3-126 0 0,11-4 7 0 0,-22 2-15 0 0,0 1 1 0 0,1 1-1 0 0,22 1 1 0 0,-1 2 5 0 0,18 2 10 0 0,-1 0-4 0 0,27 2-17 0 0,40 1 29 0 0,-40-4-8 0 0,1-4-5 0 0,-28-1-12 0 0,110 0 13 0 0,-13 0-21 0 0,28 0 49 0 0,34-1 19 0 0,-164-1-43 0 0,46-10 1 0 0,-20 3 46 0 0,122-1 0 0 0,-93 7 27 0 0,-71 4-20 0 0,0 2 0 0 0,0 1-1 0 0,-1 1 1 0 0,1 2 0 0 0,-1 1 0 0 0,0 1-1 0 0,38 14 1 0 0,149 47 18 0 0,-86-27-66 0 0,-44-13 12 0 0,-47-17-15 0 0,0 0 1 0 0,0-3-1 0 0,62 5 0 0 0,32-7 11 0 0,-43-6-12 0 0,-5 1 6 0 0,-81-1-30 0 0,151 2 18 0 0,79-4-3 0 0,-201 3-12 0 0,19 4 7 0 0,29 0 3 0 0,-44-5-16 0 0,16 3 9 0 0,51 0-9 0 0,-37-5-2 0 0,7 0-1 0 0,37 5 3 0 0,-17 2 3 0 0,51-10 3 0 0,19 0-24 0 0,-95 6 8 0 0,100-5 65 0 0,-58-5-3 0 0,-92 8-43 0 0,0 1 0 0 0,0 1 0 0 0,37 7 0 0 0,-3-1 10 0 0,-19-5-8 0 0,-26-2-7 0 0,-1 0-1 0 0,1-1 0 0 0,-1 0 1 0 0,14-3-1 0 0,0-3 19 0 0,9-2 61 0 0,51-13 122 0 0,-62 18-141 0 0,0 1 1 0 0,42-3-1 0 0,95 15 19 0 0,-74-2-50 0 0,-20-5-20 0 0,73-6-1 0 0,-111 2-10 0 0,1 1 0 0 0,39 4 0 0 0,145 23-6 0 0,-109-11 24 0 0,-33 1-15 0 0,-10-4 0 0 0,32-1 10 0 0,0-6 6 0 0,46-3 2 0 0,-100-3-20 0 0,7 0-1 0 0,24-4-2 0 0,-49 2 1 0 0,1 0 0 0 0,-1-1 0 0 0,0-1 1 0 0,0 0-1 0 0,0-2 0 0 0,30-15 0 0 0,70-56 716 0 0,-37 24-265 0 0,-66 43-372 0 0,5-6 15 0 0,31-21 53 0 0,37-11 8 0 0,53-27 36 0 0,-23 12-75 0 0,-43 23-62 0 0,-12 7-3 0 0,-22 13-17 0 0,1 1-65 0 0,-12 7-51 0 0,-22 9 23 0 0,14-6-260 0 0,-7 6 22 0 0,-1 3-19 0 0,-4 4 116 0 0,-5-3-324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0:59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19 4745 0 0,'-3'5'160'0'0,"1"-4"-147"0"0,1 0 1 0 0,-1 0 37 0 0,0 2 634 0 0,4-3-116 0 0,4-2-389 0 0,-1 2-68 0 0,19-2 494 0 0,0 2 1 0 0,48 4-1 0 0,-12 1-268 0 0,-1-7-207 0 0,-1-2 0 0 0,94-19 1 0 0,-151 23-130 0 0,29 3 37 0 0,-10 1 29 0 0,-10 1-48 0 0,-8-3 62 0 0,-3-2 53 0 0,-10 1-121 0 0,0 0 0 0 0,0 1 0 0 0,0 0 0 0 0,-11 5 0 0 0,-2-1-17 0 0,-70 14 6 0 0,-24 4-16 0 0,39-12 26 0 0,0-6 44 0 0,26-7 16 0 0,27-2 419 0 0,50-5-101 0 0,-11 5-479 0 0,51-15 123 0 0,34-9 26 0 0,-35 14-12 0 0,-27 7-37 0 0,-8 1-4 0 0,13-2-11 0 0,63-2-191 0 0,-78 16 184 0 0,-16-3-837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00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 3257 0 0,'-3'-1'4056'0'0,"7"1"-3160"0"0,0-1-151 0 0,8 4-385 0 0,8 6-109 0 0,16 19-218 0 0,-34-26-5 0 0,2 2-3 0 0,0 1 0 0 0,-1-1 0 0 0,1 1 0 0 0,-1-1 0 0 0,0 1 0 0 0,0 0 0 0 0,3 6-1 0 0,13 21 97 0 0,-2-12 48 0 0,0 2-1 0 0,18 32 1 0 0,-22-32-118 0 0,1-1 0 0 0,1 0 0 0 0,21 22 0 0 0,-19-25-38 0 0,56 54 47 0 0,-20-34-31 0 0,-23-17 9 0 0,12 20 35 0 0,-21-19-36 0 0,-7-8-16 0 0,12 6 6 0 0,47 27 41 0 0,-22-20 14 0 0,-49-26-78 0 0,0 6-9 0 0,-3-4 3 0 0,1-2 2 0 0,-2 1 3 0 0,1-2 1 0 0,-2 0 17 0 0,-2 0-5 0 0,2 0-18 0 0,0 3-11 0 0,2 1 12 0 0,2-1 9 0 0,0 1-7 0 0,0 1 3 0 0,5 6-2 0 0,17 20-15 0 0,15 7-15 0 0,-20-20 23 0 0,64 48 53 0 0,-74-66-48 0 0,-7-5 10 0 0,-2 4 0 0 0,1-1-3 0 0,0 0-2 0 0,0 0 23 0 0,0 0-1 0 0,0 1-4 0 0,0 0 8 0 0,-1-3 41 0 0,0 3-59 0 0,0 0 1 0 0,-3-3 18 0 0,0 3-63 0 0,0 4-82 0 0,3 0 73 0 0,0 2 18 0 0,0 0-24 0 0,-1 0-21 0 0,1-5 57 0 0,-1 4-133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01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1 223 2296 0 0,'1'-2'225'0'0,"0"0"-1"0"0,1 0 0 0 0,0 0 1 0 0,-1 0-1 0 0,1 0 0 0 0,0 0 0 0 0,0 0 1 0 0,0 0-1 0 0,0 1 0 0 0,0-1 0 0 0,1 1 1 0 0,-1 0-1 0 0,0 0 0 0 0,1 0 1 0 0,-1 0-1 0 0,1 0 0 0 0,3-1 0 0 0,58-12-300 0 0,-37 9 491 0 0,27-4 50 0 0,29 8-257 0 0,-50 4-193 0 0,4-4 43 0 0,-27-1 1046 0 0,-15 0-924 0 0,-8 2-144 0 0,-1 2-27 0 0,-35 1 24 0 0,-33 11 468 0 0,77-13-454 0 0,0 0 1 0 0,0 0 0 0 0,1 0-1 0 0,-1-1 1 0 0,0 1 0 0 0,0-1 0 0 0,0-1-1 0 0,0 1 1 0 0,0-1 0 0 0,0 1-1 0 0,-7-3 1 0 0,-2-1 69 0 0,11 4-59 0 0,-7-2 7 0 0,4-1-25 0 0,2 0 28 0 0,3 0 7 0 0,1 0-54 0 0,3-1 16 0 0,-2 2-33 0 0,12-12 1 0 0,-1 1 0 0 0,27-22 0 0 0,15-4 13 0 0,3 10-4 0 0,-19 15-11 0 0,-31 13-1 0 0,13-3-5 0 0,-16 0 5 0 0,-9 0 5 0 0,-3 4 23 0 0,-10 6-10 0 0,-20 15-50 0 0,38-21 26 0 0,-15 7-853 0 0,-18 11-579 0 0,21 2-600 0 0,11-9 1210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03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29 2032 0 0,'18'38'522'0'0,"-10"-28"724"0"0,-6-12-978 0 0,1-2 870 0 0,48-10 633 0 0,32 6-553 0 0,-24 3-647 0 0,-15-1-274 0 0,211-23 304 0 0,-152 22-555 0 0,-36 6 27 0 0,-20 3-7 0 0,63 11 0 0 0,-14 0-11 0 0,-83-13-49 0 0,10-2 18 0 0,1-3 8 0 0,7-2 7 0 0,-50 11 139 0 0,-10 1-49 0 0,-46 0-105 0 0,56-4 7 0 0,-178 26-45 0 0,56-5-511 0 0,25-18-468 0 0,35-3 770 0 0,55 1 195 0 0,1-1-1 0 0,0-1 1 0 0,0-1 0 0 0,-1-1 0 0 0,1-1 0 0 0,-38-11-1 0 0,38 5 92 0 0,-21-8 84 0 0,15 8 113 0 0,2 4 237 0 0,12 7 10 0 0,77-7-16 0 0,41 11-322 0 0,-60-2-98 0 0,69-2 0 0 0,120-14 42 0 0,-45 3-92 0 0,-118 9-391 0 0,113 12 0 0 0,-31 0-1217 0 0,-120-10 850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38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3577 0 0,'21'1'431'0'0,"-14"0"3"0"0,-2-1 318 0 0,2 0 1930 0 0,-1 7-2049 0 0,7 17-463 0 0,-9-15-60 0 0,4 11 19 0 0,1 12 86 0 0,-7-12-71 0 0,0 1 0 0 0,-1 30 0 0 0,-5 26 45 0 0,0 22-68 0 0,11-20-35 0 0,10-11 7 0 0,-3-22-33 0 0,-9-34-42 0 0,-3-8-35 0 0,0 0 0 0 0,0 0-1 0 0,-1 0 1 0 0,0 0-1 0 0,1 0 1 0 0,-1 0 0 0 0,0 0-1 0 0,-1 0 1 0 0,1 0-1 0 0,-1 0 1 0 0,0 0 0 0 0,0 1-1 0 0,-1 7 1 0 0,-3-11-907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38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3777 0 0,'-12'3'3730'0'0,"9"-3"-3127"0"0,1 1 481 0 0,31 13-496 0 0,-7-9-427 0 0,1-1-1 0 0,-1 0 1 0 0,1-2 0 0 0,0-1-1 0 0,0-1 1 0 0,44-5 0 0 0,8 2-50 0 0,-9 0-96 0 0,-32 0-620 0 0,69 6 0 0 0,-89-1-3873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05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10 4329 0 0,'-3'7'4790'0'0,"4"14"-5351"0"0,-1-16 984 0 0,2 28-177 0 0,13 58 0 0 0,-8-63-115 0 0,0-10-65 0 0,-2-11-41 0 0,6 2-9 0 0,24 4 178 0 0,-33-12-179 0 0,0-1 0 0 0,0 0 1 0 0,0 0-1 0 0,0 0 0 0 0,0 0 1 0 0,0 0-1 0 0,-1 0 0 0 0,1 0 0 0 0,0 0 1 0 0,0-1-1 0 0,0 1 0 0 0,0-1 1 0 0,0 0-1 0 0,-1 1 0 0 0,1-1 0 0 0,0 0 1 0 0,0 0-1 0 0,-1 0 0 0 0,1 0 1 0 0,-1 0-1 0 0,1 0 0 0 0,-1-1 1 0 0,1 1-1 0 0,-1-1 0 0 0,2-2 0 0 0,16-26 93 0 0,-11 9-90 0 0,5-13 12 0 0,10-35 84 0 0,-19 23-76 0 0,-8 33-27 0 0,1 6 1 0 0,0 3-3 0 0,1 5-9 0 0,-1 10-66 0 0,2 7 67 0 0,2-4 19 0 0,1-4-16 0 0,-2-6-7 0 0,18 98 258 0 0,16 53-20 0 0,-1-3-98 0 0,-15-51-54 0 0,-17-98-82 0 0,2 22 20 0 0,-4 12 37 0 0,1-35-56 0 0,-1 0 0 0 0,1-1 1 0 0,-1 1-1 0 0,1-1 0 0 0,-1 1 0 0 0,1-1 0 0 0,-1 1 1 0 0,0-1-1 0 0,0 0 0 0 0,0 1 0 0 0,0-1 1 0 0,0 0-1 0 0,0 0 0 0 0,0 1 0 0 0,0-1 0 0 0,-1 0 1 0 0,1 0-1 0 0,0 0 0 0 0,-1 0 0 0 0,1-1 1 0 0,-1 1-1 0 0,1 0 0 0 0,-1-1 0 0 0,1 1 0 0 0,-1-1 1 0 0,1 1-1 0 0,-1-1 0 0 0,1 0 0 0 0,-1 1 0 0 0,0-1 1 0 0,1 0-1 0 0,-1 0 0 0 0,0 0 0 0 0,1 0 1 0 0,-4-1-1 0 0,-30-1 51 0 0,-4 0-6 0 0,15-2-25 0 0,-18-15-4 0 0,1-8 37 0 0,-22-21-9 0 0,29 14-28 0 0,15 10-5 0 0,5-2 3 0 0,7 8-3 0 0,6 17-13 0 0,1 0-1 0 0,0 0 1 0 0,-1-1-1 0 0,1 1 0 0 0,0 0 1 0 0,0 0-1 0 0,0 0 1 0 0,0-1-1 0 0,0 1 1 0 0,0 0-1 0 0,0 0 0 0 0,1 0 1 0 0,-1 0-1 0 0,0-1 1 0 0,1 1-1 0 0,-1 0 1 0 0,1 0-1 0 0,-1 0 1 0 0,1 0-1 0 0,-1 0 0 0 0,1 0 1 0 0,0 0-1 0 0,0 0 1 0 0,-1 0-1 0 0,1 0 1 0 0,0 0-1 0 0,0 1 0 0 0,2-2 1 0 0,35-16-22 0 0,-20 11 4 0 0,-16 5 13 0 0,14-4-13 0 0,22-10 8 0 0,-11 7 3 0 0,-7 5-16 0 0,38 0-265 0 0,-7 1-947 0 0,-20-4 691 0 0,-8 1-1824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05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1696 0 0,'30'-9'623'0'0,"27"-4"2286"0"0,-53 9-1160 0 0,1-4-202 0 0,2 4-1489 0 0,0 1-1 0 0,1 1 0 0 0,0-1 0 0 0,-1 1 0 0 0,1 0 0 0 0,0 1 0 0 0,14-1 0 0 0,19-4-23 0 0,-15-3 14 0 0,16-2 57 0 0,1-1-336 0 0,-41 12 112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24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29 2264 0 0,'-13'-18'4209'0'0,"8"8"-860"0"0,5 24-3109 0 0,1 8 23 0 0,1 0-94 0 0,2 10-42 0 0,0 3-58 0 0,5 479 888 0 0,-10-345-902 0 0,1-163-203 0 0,0-1 0 0 0,0 1 0 0 0,0-1 0 0 0,1 1 0 0 0,-1-1 0 0 0,2 1 0 0 0,-1-1 0 0 0,0 0 0 0 0,1 1 0 0 0,0-1 0 0 0,0 0 0 0 0,1 0 0 0 0,-1 0 0 0 0,5 5 0 0 0,-2-5-724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06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4433 0 0,'1'-4'4433'0'0,"6"4"-4433"0"0,0 3 16 0 0,0-1-16 0 0,3-2 8 0 0,-2 0 8 0 0,9 1 8 0 0,-4-1-24 0 0,1 1 0 0 0,18 5-312 0 0,-4-3 296 0 0,-2-6 0 0 0,0 3-144 0 0,7 0-120 0 0,-1 0-3793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06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2 2817 0 0,'5'-1'3364'0'0,"-9"2"-2081"0"0,-14 34-590 0 0,-1-1-1 0 0,-2-2 1 0 0,-32 38-1 0 0,28-37-448 0 0,2 0 0 0 0,-39 71 0 0 0,42-64-120 0 0,-1-1 0 0 0,-37 51-1 0 0,32-64-187 0 0,18-19-193 0 0,5-7 38 0 0,2-9-901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07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54 3241 0 0,'-5'-21'9'0'0,"4"20"210"0"0,0-1 0 0 0,0 0 0 0 0,1 0 0 0 0,-1 0 0 0 0,1 0 0 0 0,-1 0 0 0 0,1 0 0 0 0,0 0 0 0 0,0 0 0 0 0,0 0 0 0 0,0 0 0 0 0,0-3 0 0 0,1 5-140 0 0,1-1 0 0 0,-1 1 0 0 0,0-1 1 0 0,0 1-1 0 0,0-1 0 0 0,0 1 0 0 0,0 0 0 0 0,1-1 0 0 0,-1 1 1 0 0,0 0-1 0 0,0 0 0 0 0,1 0 0 0 0,-1 0 0 0 0,0 0 1 0 0,0 0-1 0 0,0 0 0 0 0,1 1 0 0 0,-1-1 0 0 0,0 0 0 0 0,0 1 1 0 0,0-1-1 0 0,0 1 0 0 0,1-1 0 0 0,-1 1 0 0 0,0-1 0 0 0,0 1 1 0 0,1 1-1 0 0,17 6-6 0 0,16 9 339 0 0,4 4 151 0 0,11 14 45 0 0,14 11 85 0 0,-13-9-422 0 0,-16-12-288 0 0,18 12 399 0 0,23 16-1624 0 0,-47-35 160 0 0,-10-11 421 0 0,-3-6 13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07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2377 0 0,'-2'8'3302'0'0,"3"7"-1289"0"0,1 8-1666 0 0,-3 52 1360 0 0,2-21-637 0 0,0 0-474 0 0,0-19-639 0 0,2 1 335 0 0,9 51 0 0 0,35 95-74 0 0,-47-177-711 0 0,-5-13-2071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07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 4537 0 0,'0'-2'160'0'0,"0"1"1"0"0,0 0-1 0 0,0-1 0 0 0,1 1 0 0 0,-1 0 1 0 0,1-1-1 0 0,-1 1 0 0 0,0 0 1 0 0,1-1-1 0 0,0 1 0 0 0,-1 0 0 0 0,1 0 1 0 0,0 0-1 0 0,1-2 0 0 0,1 0-68 0 0,0 1 0 0 0,0-1 0 0 0,0 1 0 0 0,0 0 0 0 0,0 0 0 0 0,0 0 0 0 0,1 0 0 0 0,5-2 0 0 0,34-8-446 0 0,-19 9 658 0 0,20-4-159 0 0,19-11 180 0 0,-12 3 67 0 0,-26 12-1 0 0,-17 5-177 0 0,-16 6-81 0 0,2-5-129 0 0,0 1-1 0 0,0 0 0 0 0,0 1 1 0 0,1 0-1 0 0,0 0 1 0 0,0 0-1 0 0,-6 7 0 0 0,-21 24-6 0 0,32-36-9 0 0,14 0 11 0 0,8 3 2 0 0,-4-1 2 0 0,0 1 1 0 0,-1 1 0 0 0,24 8 0 0 0,-12 1-4 0 0,-22-9 7 0 0,-1 1 1 0 0,1 0-1 0 0,-1 1 0 0 0,0 0 0 0 0,0 0 1 0 0,0 0-1 0 0,-1 0 0 0 0,0 1 1 0 0,-1 0-1 0 0,1 0 0 0 0,-1 1 0 0 0,0-1 1 0 0,-1 1-1 0 0,5 14 0 0 0,-5-12 31 0 0,0 1-1 0 0,0 0 0 0 0,-1 0 1 0 0,0 0-1 0 0,-1 0 0 0 0,0 1 1 0 0,-1-1-1 0 0,0 0 0 0 0,-1 0 1 0 0,-3 19-1 0 0,-5-11 85 0 0,-15 3 43 0 0,19-19-148 0 0,1-1 0 0 0,0 0 1 0 0,-1 0-1 0 0,0 0 0 0 0,1-1 0 0 0,-1 1 1 0 0,0-1-1 0 0,0 0 0 0 0,0-1 0 0 0,1 1 1 0 0,-1-1-1 0 0,0 0 0 0 0,0 0 0 0 0,-9-2 1 0 0,-11 1 54 0 0,22 1-128 0 0,1 1 1 0 0,0-1 0 0 0,-1 0 0 0 0,1-1-1 0 0,0 1 1 0 0,-1 0 0 0 0,1-1-1 0 0,0 1 1 0 0,-1-1 0 0 0,1 1-1 0 0,0-1 1 0 0,-3-2 0 0 0,-20-6-475 0 0,14 2 265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08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4985 0 0,'17'-4'4511'0'0,"8"2"-3699"0"0,-10 3-724 0 0,6 4 71 0 0,19 1 43 0 0,-11-5-165 0 0,14 4 89 0 0,33 0 210 0 0,18-6-2143 0 0,98 12 0 0 0,-171-8-1770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53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1624 0 0,'3'31'785'0'0,"-1"0"-449"0"0,4 1-216 0 0,1 1-32 0 0,-5-1 8 0 0,2 0 40 0 0,2-3-24 0 0,3-3-72 0 0,-1 0 0 0 0,-2-5 8 0 0,-1-7-32 0 0,1-2-16 0 0,-4 1 8 0 0,2-6 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53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 7266 0 0,'1'0'173'0'0,"4"-2"52"0"0,3-2-37 0 0,6-4 41 0 0,-7 4-112 0 0,1 0 40 0 0,91-31 626 0 0,56-3-490 0 0,-137 36-402 0 0,-1 2-83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54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1264 0 0,'4'7'402'0'0,"-4"-6"-327"0"0,0-1-1 0 0,0 1 0 0 0,1 0 0 0 0,-1-1 0 0 0,0 1 0 0 0,0 0 0 0 0,1 0 1 0 0,-1-1-1 0 0,0 1 0 0 0,1-1 0 0 0,-1 1 0 0 0,0 0 0 0 0,1-1 0 0 0,-1 1 0 0 0,1-1 1 0 0,-1 1-1 0 0,1-1 0 0 0,-1 1 0 0 0,1-1 0 0 0,0 1 0 0 0,-1-1 0 0 0,1 0 0 0 0,0 1 1 0 0,-1-1-1 0 0,1 0 0 0 0,0 0 0 0 0,-1 1 0 0 0,1-1 0 0 0,0 0 0 0 0,-1 0 1 0 0,1 0-1 0 0,0 0 0 0 0,0 0 0 0 0,-1 0 0 0 0,1 0 0 0 0,0 0 0 0 0,-1 0 0 0 0,1 0 1 0 0,0 0-1 0 0,0-1 0 0 0,-1 1 0 0 0,1 0 0 0 0,0 0 0 0 0,0-1 0 0 0,12-6 546 0 0,-12 7-566 0 0,0 0 1 0 0,0-1-1 0 0,0 1 0 0 0,0-1 1 0 0,0 1-1 0 0,0-1 1 0 0,0 1-1 0 0,0-1 0 0 0,-1 1 1 0 0,1-1-1 0 0,0 0 1 0 0,0 1-1 0 0,-1-1 0 0 0,1 0 1 0 0,0 0-1 0 0,-1 0 1 0 0,1 0-1 0 0,-1 1 0 0 0,1-1 1 0 0,0-2-1 0 0,4-3 207 0 0,0-1 0 0 0,0 0-1 0 0,1 1 1 0 0,11-10 0 0 0,11-12 211 0 0,-2 0-118 0 0,-15 17-261 0 0,-3 3-54 0 0,2-2-22 0 0,-6-4 57 0 0,-8 10-56 0 0,-3 5-18 0 0,2 1-1 0 0,-1 0-1 0 0,1 0 1 0 0,-1 0-1 0 0,1 1 1 0 0,0 0-1 0 0,0 0 1 0 0,-7 7-1 0 0,-16 16-4 0 0,7-6 3 0 0,6-7 3 0 0,11-10 0 0 0,0 0-1 0 0,1 1 1 0 0,0 0-1 0 0,-1 0 1 0 0,1 0-1 0 0,1 0 1 0 0,-1 0 0 0 0,1 1-1 0 0,-1-1 1 0 0,1 1-1 0 0,1 0 1 0 0,-1-1-1 0 0,0 1 1 0 0,1 0 0 0 0,0 0-1 0 0,1 0 1 0 0,-1 0-1 0 0,1 6 1 0 0,-1-8 0 0 0,1 1-1 0 0,1-1 1 0 0,-1 0 0 0 0,0 1 0 0 0,1-1-1 0 0,0 0 1 0 0,0 0 0 0 0,0 1-1 0 0,0-1 1 0 0,0 0 0 0 0,0 0 0 0 0,1 0-1 0 0,0 0 1 0 0,0-1 0 0 0,-1 1 0 0 0,1 0-1 0 0,1-1 1 0 0,-1 1 0 0 0,0-1-1 0 0,1 0 1 0 0,-1 0 0 0 0,1 0 0 0 0,0 0-1 0 0,0 0 1 0 0,-1 0 0 0 0,1-1-1 0 0,0 1 1 0 0,4 0 0 0 0,3 1-95 0 0,-1-1-1 0 0,0-1 1 0 0,0 1-1 0 0,0-2 1 0 0,1 1 0 0 0,-1-1-1 0 0,1 0 1 0 0,15-4-1 0 0,36-10-652 0 0,-22 1 460 0 0,-17 6-191 0 0,3 4-500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54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2 3913 0 0,'-9'-1'4209'0'0,"-4"0"-4485"0"0,11 1 341 0 0,-1 1 12 0 0,-4 1 44 0 0,4-1-88 0 0,-11 4 83 0 0,0 1 0 0 0,1 1 0 0 0,0 1 0 0 0,0 0 0 0 0,0 0 1 0 0,1 1-1 0 0,0 1 0 0 0,1 0 0 0 0,0 1 0 0 0,1 0 0 0 0,-17 23 0 0 0,26-33-111 0 0,0 1 0 0 0,0 0-1 0 0,0 0 1 0 0,1-1 0 0 0,-1 1-1 0 0,0 0 1 0 0,1 0 0 0 0,0 0-1 0 0,-1 0 1 0 0,1 0-1 0 0,0 0 1 0 0,0 0 0 0 0,0 0-1 0 0,0 0 1 0 0,0 0 0 0 0,0 0-1 0 0,1 0 1 0 0,-1 0 0 0 0,1 0-1 0 0,-1 0 1 0 0,1-1 0 0 0,0 1-1 0 0,0 0 1 0 0,0 0-1 0 0,0 0 1 0 0,0-1 0 0 0,0 1-1 0 0,0-1 1 0 0,1 1 0 0 0,-1-1-1 0 0,0 1 1 0 0,1-1 0 0 0,-1 0-1 0 0,1 0 1 0 0,0 1 0 0 0,-1-1-1 0 0,1 0 1 0 0,0-1-1 0 0,0 1 1 0 0,0 0 0 0 0,-1 0-1 0 0,1-1 1 0 0,0 1 0 0 0,0-1-1 0 0,0 0 1 0 0,0 1 0 0 0,0-1-1 0 0,0 0 1 0 0,0 0 0 0 0,0 0-1 0 0,0-1 1 0 0,0 1-1 0 0,0 0 1 0 0,0-1 0 0 0,3 0-1 0 0,13-3 38 0 0,20-5 28 0 0,21-18 28 0 0,-26 3-157 0 0,-33 23 49 0 0,0 1 0 0 0,1-1-1 0 0,-1 1 1 0 0,1-1 0 0 0,-1 1-1 0 0,0-1 1 0 0,1 1 0 0 0,-1-1-1 0 0,0 1 1 0 0,0-1 0 0 0,0 1-1 0 0,1-1 1 0 0,-1 1 0 0 0,0-1-1 0 0,0 0 1 0 0,0 1 0 0 0,0-1 0 0 0,0 1-1 0 0,0-1 1 0 0,0 1 0 0 0,0-1-1 0 0,0 0 1 0 0,0 1 0 0 0,0-1-1 0 0,-1 1 1 0 0,1-1 0 0 0,0 1-1 0 0,0-1 1 0 0,0 1 0 0 0,-1-1 0 0 0,1 1-1 0 0,0-1 1 0 0,-1 1 0 0 0,1-1-1 0 0,-1 0 1 0 0,-23-13-878 0 0,-32 0-172 0 0,-4 8 362 0 0,27 2 66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24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61 6369 0 0,'-1'-10'1426'0'0,"-6"-27"759"0"0,7 36-2180 0 0,-1 0 1 0 0,1 0-1 0 0,-1 0 1 0 0,1 1-1 0 0,-1-1 1 0 0,1 0 0 0 0,-1 0-1 0 0,1 1 1 0 0,-1-1-1 0 0,0 0 1 0 0,0 1-1 0 0,1-1 1 0 0,-1 1 0 0 0,0-1-1 0 0,0 1 1 0 0,1-1-1 0 0,-1 1 1 0 0,0 0-1 0 0,0-1 1 0 0,0 1 0 0 0,0 0-1 0 0,0 0 1 0 0,0-1-1 0 0,0 1 1 0 0,0 0-1 0 0,0 0 1 0 0,1 0 0 0 0,-1 0-1 0 0,0 0 1 0 0,0 0-1 0 0,0 1 1 0 0,-2-1 0 0 0,-4 14 84 0 0,-11 32-58 0 0,-12 21-1 0 0,-1 1 70 0 0,-10 34 119 0 0,20-35-60 0 0,6 4-3 0 0,10-21-60 0 0,5-44-88 0 0,-3 142 302 0 0,13-58-157 0 0,6-32-114 0 0,1 0 45 0 0,9 25-20 0 0,-24-77-60 0 0,1 0 0 0 0,0-1 1 0 0,0 1-1 0 0,0 0 0 0 0,1-1 1 0 0,0 1-1 0 0,0-1 0 0 0,0 0 1 0 0,1-1-1 0 0,5 5 1 0 0,-4-4 2 0 0,1-1 0 0 0,0 0 1 0 0,0-1-1 0 0,0 0 0 0 0,0 0 1 0 0,1 0-1 0 0,-1-1 1 0 0,1 0-1 0 0,-1-1 0 0 0,1 1 1 0 0,0-2-1 0 0,0 1 1 0 0,-1-1-1 0 0,1 0 0 0 0,0 0 1 0 0,0-1-1 0 0,-1 0 1 0 0,1-1-1 0 0,0 0 0 0 0,-1 0 1 0 0,1 0-1 0 0,-1-1 1 0 0,13-7-1 0 0,-1 0 8 0 0,-1-1 0 0 0,0 0 0 0 0,0-2 0 0 0,-1 0 0 0 0,0-1 0 0 0,-2 0 0 0 0,22-25 0 0 0,-7 5-13 0 0,-20 25-2 0 0,-1-1 1 0 0,0 0-1 0 0,-1-1 0 0 0,0 0 1 0 0,0 0-1 0 0,-1-1 0 0 0,-1 0 0 0 0,0 0 1 0 0,0-1-1 0 0,4-16 0 0 0,-5 10-4 0 0,-2 0-1 0 0,0-1 1 0 0,-1 1-1 0 0,-1-30 1 0 0,-1 49 3 0 0,1-1-1 0 0,-1 0 1 0 0,0 0-1 0 0,0 0 1 0 0,0 0 0 0 0,0 0-1 0 0,0 0 1 0 0,0 0 0 0 0,0 0-1 0 0,0 0 1 0 0,-1 0 0 0 0,1 0-1 0 0,0 0 1 0 0,0 0 0 0 0,-1 0-1 0 0,1 0 1 0 0,-1 0 0 0 0,1 1-1 0 0,-1-1 1 0 0,1 0-1 0 0,-1 0 1 0 0,1 0 0 0 0,-1 1-1 0 0,0-1 1 0 0,1 0 0 0 0,-1 1-1 0 0,0-1 1 0 0,0 0 0 0 0,0 1-1 0 0,1-1 1 0 0,-1 1 0 0 0,0 0-1 0 0,0-1 1 0 0,0 1-1 0 0,0 0 1 0 0,0-1 0 0 0,0 1-1 0 0,0 0 1 0 0,-1 0 0 0 0,-1 0 0 0 0,0 1 0 0 0,0 0 0 0 0,1 0 0 0 0,-1 0 0 0 0,0 0-1 0 0,1 1 1 0 0,-1-1 0 0 0,0 1 0 0 0,1-1 0 0 0,-5 5 0 0 0,-6 6-11 0 0,0 0 1 0 0,1 1-1 0 0,1 1 0 0 0,0 0 0 0 0,-17 28 0 0 0,19-27 10 0 0,1 1 0 0 0,0 0 0 0 0,1 1 0 0 0,1-1 0 0 0,1 1 0 0 0,0 1-1 0 0,1-1 1 0 0,1 1 0 0 0,-1 32 0 0 0,4-43-24 0 0,1 0 0 0 0,0-1 0 0 0,0 1 0 0 0,0-1 0 0 0,1 1 0 0 0,0-1 0 0 0,1 1 0 0 0,-1-1 0 0 0,1 0 0 0 0,0 0 0 0 0,1 0 0 0 0,-1 0-1 0 0,1-1 1 0 0,0 0 0 0 0,1 1 0 0 0,-1-1 0 0 0,1-1 0 0 0,0 1 0 0 0,0-1 0 0 0,0 0 0 0 0,1 0 0 0 0,0 0 0 0 0,0-1 0 0 0,0 0 0 0 0,0 0 0 0 0,0 0 0 0 0,0-1 0 0 0,1 0 0 0 0,-1 0-1 0 0,1-1 1 0 0,0 0 0 0 0,-1 0 0 0 0,1 0 0 0 0,0-1 0 0 0,-1 0 0 0 0,1 0 0 0 0,0-1 0 0 0,0 0 0 0 0,-1 0 0 0 0,1-1 0 0 0,-1 1 0 0 0,8-4 0 0 0,0 0-67 0 0,0-1-1 0 0,-1-1 1 0 0,0 0 0 0 0,0 0 0 0 0,-1-1 0 0 0,0-1 0 0 0,-1 0 0 0 0,1 0-1 0 0,-2-1 1 0 0,20-23 0 0 0,5-18-207 0 0,13-29 107 0 0,-1-10 139 0 0,-36 70 132 0 0,-2 0 1 0 0,0 0-1 0 0,-1-1 1 0 0,0 0-1 0 0,-2-1 1 0 0,-1 1-1 0 0,-1-1 0 0 0,2-24 1 0 0,-6 45-63 0 0,-2-10 240 0 0,-1 8 4 0 0,0 3 24 0 0,2 0-266 0 0,-1 1-1 0 0,1 0 1 0 0,0-1 0 0 0,0 1-1 0 0,0 0 1 0 0,0 0 0 0 0,0 0 0 0 0,0 0-1 0 0,0 0 1 0 0,1 0 0 0 0,-1 0-1 0 0,0 0 1 0 0,0 0 0 0 0,1 0-1 0 0,-1 0 1 0 0,1 1 0 0 0,-1-1-1 0 0,1 0 1 0 0,-1 2 0 0 0,-5 9 31 0 0,-10 18 25 0 0,2 0-1 0 0,1 1 1 0 0,1 1-1 0 0,2 0 1 0 0,1 1-1 0 0,1 0 1 0 0,-5 57-1 0 0,13-87-67 0 0,0 0 0 0 0,0-1 0 0 0,1 1 0 0 0,-1 0-1 0 0,1 0 1 0 0,-1 0 0 0 0,1 0 0 0 0,0-1 0 0 0,0 1 0 0 0,0 0 0 0 0,1-1-1 0 0,-1 1 1 0 0,0 0 0 0 0,1-1 0 0 0,0 0 0 0 0,0 1 0 0 0,-1-1-1 0 0,1 0 1 0 0,1 0 0 0 0,-1 0 0 0 0,0 0 0 0 0,0-1 0 0 0,1 1-1 0 0,-1 0 1 0 0,1-1 0 0 0,-1 0 0 0 0,5 2 0 0 0,1 0-40 0 0,0-1 0 0 0,0 0-1 0 0,1 0 1 0 0,-1 0 0 0 0,0-1 0 0 0,1-1 0 0 0,-1 1 0 0 0,12-2 0 0 0,48-8-675 0 0,-59 7 569 0 0,-1-1 1 0 0,1 1-1 0 0,-1-2 0 0 0,1 1 0 0 0,-1-1 0 0 0,0 0 0 0 0,-1-1 0 0 0,1 0 0 0 0,10-8 0 0 0,5-13-373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56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7 3433 0 0,'1'4'3919'0'0,"-2"-6"-3288"0"0,0 0-322 0 0,0-3 137 0 0,1 5-404 0 0,0-1 13 0 0,3 0 0 0 0,41 3 69 0 0,26 18-19 0 0,-18-3-85 0 0,-23-10 32 0 0,38 12-10 0 0,-63-17-32 0 0,1 0 0 0 0,-1 1 0 0 0,0-1 0 0 0,0 1 0 0 0,0 0 0 0 0,0 0 0 0 0,-1 0 0 0 0,1 0-1 0 0,-1 1 1 0 0,0-1 0 0 0,0 1 0 0 0,3 5 0 0 0,0 10 18 0 0,-6-17-26 0 0,-1 0 0 0 0,1 0-1 0 0,-1-1 1 0 0,1 1 0 0 0,-1 0 0 0 0,0-1-1 0 0,1 1 1 0 0,-1-1 0 0 0,0 1 0 0 0,0-1 0 0 0,0 1-1 0 0,0-1 1 0 0,0 1 0 0 0,-3 1 0 0 0,-43 28 17 0 0,27-19-12 0 0,-3 6 24 0 0,2 1 0 0 0,-34 39 0 0 0,35-36 66 0 0,-1 0 1 0 0,-25 19 0 0 0,35-35-351 0 0,14-13-440 0 0,5-1 282 0 0,0 1-219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56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2505 0 0,'9'6'2901'0'0,"-8"-5"-2853"0"0,0 0 0 0 0,0-1 0 0 0,0 1 0 0 0,0 0-1 0 0,0-1 1 0 0,0 1 0 0 0,0-1 0 0 0,0 1 0 0 0,0-1 0 0 0,0 1 0 0 0,0-1 0 0 0,0 0 0 0 0,0 1 0 0 0,0-1-1 0 0,1 0 1 0 0,-1 0 0 0 0,0 0 0 0 0,2 0 0 0 0,11-1 119 0 0,8-4 232 0 0,2-1 100 0 0,11-5 236 0 0,-3 2-296 0 0,-22 6-304 0 0,43-9 537 0 0,-52 12-709 0 0,1-1 0 0 0,0 1 0 0 0,-1 0 1 0 0,1 0-1 0 0,0 0 0 0 0,-1 0 1 0 0,1 0-1 0 0,0 1 0 0 0,-1-1 0 0 0,1 0 1 0 0,-1 1-1 0 0,1-1 0 0 0,0 1 0 0 0,-1 0 1 0 0,1-1-1 0 0,-1 1 0 0 0,0 0 0 0 0,1 0 1 0 0,-1 0-1 0 0,0 0 0 0 0,1 0 0 0 0,-1 0 1 0 0,0 1-1 0 0,0-1 0 0 0,0 0 1 0 0,1 2-1 0 0,-2 9-842 0 0,1-5 430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57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31 3001 0 0,'-8'-3'1204'0'0,"-9"-6"-110"0"0,9 2-522 0 0,13 4-4 0 0,45-1 358 0 0,-5 0-614 0 0,-13 6-35 0 0,-27-1-316 0 0,77 18-1721 0 0,-72-15-1090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57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58 2729 0 0,'0'-1'325'0'0,"-15"-35"4309"0"0,-2 18-3716 0 0,3 16-126 0 0,13 2-693 0 0,-4 4-61 0 0,3-3-6 0 0,1 0 228 0 0,2 0-159 0 0,0 5 5 0 0,3 6 7 0 0,0-6-27 0 0,27 24-14 0 0,27 15 58 0 0,7-2-6 0 0,-6-8-47 0 0,-23-15-56 0 0,-6-5 6 0 0,13 8 1 0 0,-27-13-21 0 0,-6-3-4 0 0,5 3 0 0 0,4 3-10 0 0,-9-3-2 0 0,-5 2-5 0 0,-4-2 3 0 0,-12 21-1 0 0,-2-13 6 0 0,-13 7 0 0 0,-24 10 7 0 0,21-18 11 0 0,-3 1-23 0 0,-13 7-134 0 0,17-6-461 0 0,-45 21-1562 0 0,65-36 1440 0 0,-7 4-2542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58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0 4937 0 0,'-7'0'1423'0'0,"-8"0"-10"0"0,5 1-770 0 0,3 5-55 0 0,4 0-373 0 0,0 6-19 0 0,3 17 239 0 0,0-24-375 0 0,1-1-1 0 0,0 1 1 0 0,0 0-1 0 0,1-1 1 0 0,-1 1 0 0 0,1 0-1 0 0,0-1 1 0 0,0 0-1 0 0,5 7 1 0 0,18 19 28 0 0,21 8-106 0 0,-16-19 88 0 0,-25-17-62 0 0,-1 1 0 0 0,1-1 0 0 0,0 0 1 0 0,0 0-1 0 0,-1 0 0 0 0,1 0 0 0 0,0-1 0 0 0,8 1 0 0 0,22-3 55 0 0,-3-3-13 0 0,19-6-34 0 0,-36 6-103 0 0,1 1 0 0 0,0 1 0 0 0,0 0 0 0 0,17 1 0 0 0,-32 1 3 0 0,1 0-1 0 0,-1 0 1 0 0,1 0-1 0 0,-1 0 1 0 0,1 1 0 0 0,-1-1-1 0 0,1 1 1 0 0,-1-1 0 0 0,0 1-1 0 0,1-1 1 0 0,-1 1 0 0 0,0 0-1 0 0,1 0 1 0 0,-1 0 0 0 0,2 1-1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58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62 199 5777 0 0,'-2'-1'752'0'0,"-39"-19"1713"0"0,22 4-1600 0 0,19 14-735 0 0,0 0-83 0 0,1 0-20 0 0,41-9-1192 0 0</inkml:trace>
  <inkml:trace contextRef="#ctx0" brushRef="#br0" timeOffset="1">40 108 2809 0 0,'-6'-20'5609'0'0,"5"17"-5459"0"0,1-1-1 0 0,0 1 1 0 0,0 0 0 0 0,0-1-1 0 0,0 1 1 0 0,1 0 0 0 0,-1-1-1 0 0,1 1 1 0 0,0 0 0 0 0,0 0-1 0 0,1-4 1 0 0,3 1-76 0 0,9-3-9 0 0,31-8-28 0 0,-33 14-27 0 0,16-3 31 0 0,-9 5-124 0 0,10 2-102 0 0,-11 0 76 0 0,8-1 35 0 0,2-3-1117 0 0,-16 2-2839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58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43 2713 0 0,'53'-20'2620'0'0,"-48"15"-1134"0"0,-7-2-272 0 0,-6 3-811 0 0,3 1-361 0 0,4 3-37 0 0,-3-1 98 0 0,1 0-1 0 0,0 1 0 0 0,0-1 1 0 0,-1 1-1 0 0,1-1 0 0 0,0 1 1 0 0,-1 0-1 0 0,1 1 0 0 0,0-1 1 0 0,-1 0-1 0 0,1 1 0 0 0,0 0 1 0 0,-4 1-1 0 0,-45 17 566 0 0,46-17-555 0 0,-1 0-39 0 0,0 0 1 0 0,-1 0-1 0 0,0-1 0 0 0,1 0 1 0 0,-12 1-1 0 0,-21-2 181 0 0,26 0-217 0 0,-29 2 68 0 0,-18 9-48 0 0,21-4-45 0 0,13-3-1 0 0,23-3-11 0 0,-1 3 0 0 0,-1 6-2 0 0,6-5-4 0 0,3 1 14 0 0,2 3 5 0 0,-2 0-14 0 0,9 14 9 0 0,11 8-9 0 0,1 0-19 0 0,9 11 9 0 0,-8-16 1 0 0,-11-11-4 0 0,1 1 11 0 0,17 19 20 0 0,-9-15 8 0 0,-19-16-23 0 0,-1 0 1 0 0,1 0-1 0 0,-1 1 0 0 0,1-1 1 0 0,-1 1-1 0 0,-1-1 0 0 0,1 1 1 0 0,-1 0-1 0 0,1 0 0 0 0,-1 0 1 0 0,-1 0-1 0 0,1 0 0 0 0,1 10 1 0 0,1 42 10 0 0,-5-41-6 0 0,0-4 4 0 0,1-3 0 0 0,1-3-3 0 0,-3 4 3 0 0,1-1 11 0 0,2-4 7 0 0,13-5-2914 0 0,-1 0-1242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59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 4057 0 0,'1'-2'4318'0'0,"-3"2"-4286"0"0,-3 0 1727 0 0,28 46-920 0 0,-6-27-757 0 0,1 0 0 0 0,33 28 0 0 0,-38-37-61 0 0,0 0-1 0 0,0-1 1 0 0,21 10-1 0 0,-18-13-35 0 0,10-3-222 0 0,0-5-135 0 0,-23 2 321 0 0,0-1 0 0 0,0 0 1 0 0,-1 0-1 0 0,1 0 0 0 0,0 0 1 0 0,0-1-1 0 0,-1 1 0 0 0,1-1 1 0 0,4-3-1 0 0,4-3-445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59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13 6601 0 0,'-1'-1'516'0'0,"-10"-8"2147"0"0,11 8-2650 0 0,0 1 1 0 0,-1 0 0 0 0,1 0 0 0 0,0 0 0 0 0,0 0 0 0 0,0 0 0 0 0,-1-1 0 0 0,1 1 0 0 0,0 0 0 0 0,0 0 0 0 0,0 0 0 0 0,-1 0 0 0 0,1 0 0 0 0,0 0 0 0 0,0 0 0 0 0,-1 0 0 0 0,1 0 0 0 0,0 0 0 0 0,0 0 0 0 0,-1 0 0 0 0,1 0 0 0 0,0 0 0 0 0,0 0 0 0 0,-1 0 0 0 0,1 0 0 0 0,0 0-1 0 0,0 0 1 0 0,-1 0 0 0 0,1 0 0 0 0,0 0 0 0 0,0 0 0 0 0,-1 1 0 0 0,1-1 0 0 0,0 0 0 0 0,0 0 0 0 0,0 0 0 0 0,-1 0 0 0 0,1 1 0 0 0,0-1 0 0 0,0 0 0 0 0,0 0 0 0 0,0 0 0 0 0,0 1 0 0 0,-1-1 0 0 0,1 0 0 0 0,0 0 0 0 0,0 0 0 0 0,0 1 0 0 0,0-1 0 0 0,0 1 0 0 0,-8 48 348 0 0,-4 99 1 0 0,10-104-287 0 0,0 1 109 0 0,7 77 0 0 0,-3-101-274 0 0,1 1 0 0 0,2-1 1 0 0,0 1-1 0 0,1-2 0 0 0,14 35 0 0 0,-19-54 6 0 0,0 1-1 0 0,0 0 0 0 0,0 0 0 0 0,0 0 0 0 0,1-1 0 0 0,-1 1 1 0 0,0-1-1 0 0,1 1 0 0 0,-1-1 0 0 0,0 1 0 0 0,1-1 0 0 0,0 0 1 0 0,1 2-1 0 0,2-4-815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59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31 124 5649 0 0,'-26'-66'1850'0'0,"25"65"-1809"0"0,1 0 0 0 0,-1 0 0 0 0,1 1 0 0 0,-1-1 0 0 0,1 0 0 0 0,0 0 0 0 0,-1 0 0 0 0,1 1 1 0 0,0-1-1 0 0,0 0 0 0 0,0 0 0 0 0,-1 0 0 0 0,1 0 0 0 0,0 0 0 0 0,0 0 0 0 0,0 0 0 0 0,0 0 0 0 0,0 1 0 0 0,1-1 0 0 0,-1 0 0 0 0,0 0 0 0 0,0 0 0 0 0,1 0 0 0 0,-1 0 1 0 0,0 1-1 0 0,1-1 0 0 0,-1 0 0 0 0,1 0 0 0 0,-1 0 0 0 0,1 1 0 0 0,-1-1 0 0 0,1 0 0 0 0,0 1 0 0 0,-1-1 0 0 0,1 1 0 0 0,0-1 0 0 0,-1 0 0 0 0,1 1 0 0 0,0-1 0 0 0,0 1 1 0 0,-1 0-1 0 0,1-1 0 0 0,0 1 0 0 0,0 0 0 0 0,0-1 0 0 0,0 1 0 0 0,0 0 0 0 0,0 0 0 0 0,-1 0 0 0 0,1 0 0 0 0,0 0 0 0 0,0 0 0 0 0,1 0 0 0 0,8-2 61 0 0,14-4 143 0 0,1 1 0 0 0,-1 0 0 0 0,46-1 0 0 0,-55 6-200 0 0,-1 0 0 0 0,0 1 0 0 0,0 1 0 0 0,0 0 0 0 0,0 1-1 0 0,0 0 1 0 0,-1 1 0 0 0,21 9 0 0 0,-1 7-7 0 0,-22-9-18 0 0,-6-4-14 0 0,-4-3-4 0 0,1 0 0 0 0,-1 0 0 0 0,0 0 0 0 0,0 0 0 0 0,0 0 0 0 0,0 0 0 0 0,-1 0 0 0 0,1 0 0 0 0,-1 5 0 0 0,-1 1-2 0 0,-1 0-1 0 0,0-1 1 0 0,0 1 0 0 0,-7 16 0 0 0,5-17-3 0 0,1 1 0 0 0,0 0 0 0 0,1-1 0 0 0,-2 19 0 0 0,4-24 3 0 0,0 1-1 0 0,0-1 1 0 0,1 0-1 0 0,-1 1 1 0 0,1-1 0 0 0,0 0-1 0 0,0 0 1 0 0,4 8-1 0 0,-4-10 1 0 0,34 85 11 0 0,-33-78-10 0 0,1 0 0 0 0,-2 0 0 0 0,1 0 0 0 0,0 15 0 0 0,3 3 2 0 0,-4-26-2 0 0,0 1-1 0 0,-1 0 1 0 0,1-1-1 0 0,0 1 1 0 0,-1 0-1 0 0,0 0 1 0 0,1 0-1 0 0,-1 0 1 0 0,0 0-1 0 0,0-1 1 0 0,0 1-1 0 0,0 0 1 0 0,0 0-1 0 0,0 0 1 0 0,0 0-1 0 0,-1 0 1 0 0,1-1-1 0 0,-1 1 1 0 0,1 0 0 0 0,-1 0-1 0 0,0-1 1 0 0,0 1-1 0 0,0 0 1 0 0,0-1-1 0 0,0 1 1 0 0,0-1-1 0 0,-2 3 1 0 0,-5 1 9 0 0,0-1 0 0 0,0 0-1 0 0,0 0 1 0 0,-1 0 0 0 0,0-1 0 0 0,0-1 0 0 0,1 1 0 0 0,-1-2 0 0 0,-1 1 0 0 0,1-1 0 0 0,-13 0-1 0 0,-10-1-103 0 0,-88-10-81 0 0,79 5-1064 0 0,-2-1 75 0 0,28 0 588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25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 5113 0 0,'-3'1'428'0'0,"1"1"1"0"0,0-1-1 0 0,0 1 0 0 0,0 0 1 0 0,0 0-1 0 0,0 0 0 0 0,0 1 1 0 0,0-1-1 0 0,1 0 0 0 0,-1 1 1 0 0,-1 3-1 0 0,-1 4-471 0 0,1 1 0 0 0,0-1 0 0 0,-3 21 0 0 0,-3 10 270 0 0,-3 5-189 0 0,-11 81 1 0 0,4 148 133 0 0,19-174-45 0 0,12 102 1 0 0,-11-190-97 0 0,1-1 1 0 0,0 1 0 0 0,7 19-1 0 0,-8-31-33 0 0,-1-1 0 0 0,0 0 0 0 0,0 0 0 0 0,0 0 1 0 0,0 0-1 0 0,0 1 0 0 0,0-1 0 0 0,1 0 0 0 0,-1 0 0 0 0,0 0 0 0 0,0 0 0 0 0,0 0 0 0 0,0 0 0 0 0,1 1 0 0 0,-1-1 0 0 0,0 0 0 0 0,0 0 0 0 0,0 0 0 0 0,1 0 0 0 0,-1 0 0 0 0,0 0 0 0 0,0 0 0 0 0,0 0 0 0 0,1 0 0 0 0,-1 0 0 0 0,0 0 0 0 0,0 0 0 0 0,0 0 1 0 0,1 0-1 0 0,-1 0 0 0 0,0 0 0 0 0,0 0 0 0 0,0 0 0 0 0,0 0 0 0 0,1-1 0 0 0,-1 1 0 0 0,0 0 0 0 0,0 0 0 0 0,0 0 0 0 0,1 0 0 0 0,-1 0 0 0 0,0 0 0 0 0,0-1 0 0 0,0 1 0 0 0,0 0 0 0 0,0 0 0 0 0,0 0 0 0 0,1 0 0 0 0,-1-1 0 0 0,0 1 0 0 0,0 0 0 0 0,0 0 0 0 0,0 0 1 0 0,0 0-1 0 0,0-1 0 0 0,0 1 0 0 0,0 0 0 0 0,0 0 0 0 0,0 0 0 0 0,0-1 0 0 0,0 1 0 0 0,0 0 0 0 0,0 0 0 0 0,0 0 0 0 0,0-1 0 0 0,0 1 0 0 0,0 0 0 0 0,0 0 0 0 0,0-1 0 0 0,8-23-138 0 0,-6 17 121 0 0,13-46-174 0 0,-3 0 0 0 0,-3-1-1 0 0,3-56 1 0 0,-9 87 91 0 0,1 0 0 0 0,1 0 0 0 0,9-28 0 0 0,-10 47 34 0 0,2-1 30 0 0,-3 1 35 0 0,-2 2 27 0 0,-2 2 99 0 0,3 1-70 0 0,0 3-9 0 0,4 15-13 0 0,-4-12-5 0 0,51 141 401 0 0,-33-96-266 0 0,3-2 0 0 0,42 70 1 0 0,-61-115-149 0 0,-1 0 0 0 0,1 0 0 0 0,1 0 0 0 0,-1-1 0 0 0,1 1 0 0 0,0-1 0 0 0,7 5 0 0 0,-11-8-4 0 0,0 0-1 0 0,0 0 0 0 0,0-1 1 0 0,0 1-1 0 0,0 0 0 0 0,1-1 1 0 0,-1 1-1 0 0,0-1 1 0 0,0 1-1 0 0,1-1 0 0 0,-1 1 1 0 0,0-1-1 0 0,1 0 0 0 0,-1 0 1 0 0,1 0-1 0 0,-1 0 1 0 0,0 0-1 0 0,1 0 0 0 0,-1 0 1 0 0,0 0-1 0 0,1 0 0 0 0,-1-1 1 0 0,0 1-1 0 0,1-1 1 0 0,-1 1-1 0 0,0-1 0 0 0,0 1 1 0 0,1-1-1 0 0,-1 0 0 0 0,0 1 1 0 0,0-1-1 0 0,0 0 0 0 0,0 0 1 0 0,0 0-1 0 0,0 0 1 0 0,0 0-1 0 0,1-2 0 0 0,3-6 2 0 0,-1 0-1 0 0,-1 0 0 0 0,1-1 1 0 0,-1 1-1 0 0,-1-1 0 0 0,0 0 1 0 0,0 0-1 0 0,-1-14 0 0 0,1 3-14 0 0,-1 12 10 0 0,0-25-26 0 0,-2 1 1 0 0,-1-1-1 0 0,-8-46 0 0 0,-2-17-12 0 0,7 74-68 0 0,-2 11 44 0 0,11 18 54 0 0,2 3-1 0 0,1 2-2 0 0,20 25-4 0 0,-19-28 9 0 0,3 3 3 0 0,-6-5-3 0 0,0 0 0 0 0,0 0 1 0 0,0-1-1 0 0,1 0 0 0 0,0 0 1 0 0,0 0-1 0 0,1-1 1 0 0,-1 0-1 0 0,1 0 0 0 0,0 0 1 0 0,0-1-1 0 0,0 0 0 0 0,1-1 1 0 0,-1 1-1 0 0,1-2 1 0 0,-1 1-1 0 0,15 1 0 0 0,-4-2 3 0 0,0-1 0 0 0,0-1 0 0 0,18-3 0 0 0,-30 3-1 0 0,0-1-1 0 0,1 0 1 0 0,-1 0 0 0 0,0 0-1 0 0,0 0 1 0 0,0-1 0 0 0,-1 0-1 0 0,1 0 1 0 0,-1-1-1 0 0,0 0 1 0 0,0 0 0 0 0,8-7-1 0 0,-10 8 2 0 0,29-35 35 0 0,-19 12-14 0 0,-13 9-17 0 0,-2-2 24 0 0,3 17-29 0 0,-1 1 1 0 0,0-1 0 0 0,0 1 0 0 0,0 0 0 0 0,0-1-1 0 0,0 1 1 0 0,0-1 0 0 0,-1 1 0 0 0,1-1 0 0 0,0 1-1 0 0,-1 0 1 0 0,1-1 0 0 0,-1 1 0 0 0,0 0 0 0 0,1 0 0 0 0,-1-1-1 0 0,0 1 1 0 0,0 0 0 0 0,1 0 0 0 0,-1 0 0 0 0,0 0-1 0 0,0 0 1 0 0,0 0 0 0 0,-1 0 0 0 0,1 0 0 0 0,0 0-1 0 0,0 0 1 0 0,0 1 0 0 0,-1-1 0 0 0,0 0 0 0 0,-20-10 15 0 0,20 10-16 0 0,1 0 0 0 0,-1 0 0 0 0,1 0 0 0 0,-1 0 1 0 0,1 0-1 0 0,-1 0 0 0 0,0 1 0 0 0,1-1 0 0 0,-1 1 1 0 0,0-1-1 0 0,1 1 0 0 0,-1-1 0 0 0,0 1 0 0 0,0 0 0 0 0,0 0 1 0 0,1 0-1 0 0,-1 0 0 0 0,0 0 0 0 0,0 1 0 0 0,1-1 1 0 0,-1 0-1 0 0,0 1 0 0 0,0 0 0 0 0,-1 0 0 0 0,-12 5-5 0 0,0 2 0 0 0,1 0 0 0 0,0 0-1 0 0,-24 20 1 0 0,14-8 3 0 0,14-11 33 0 0,0 1 0 0 0,2 0-1 0 0,-1 0 1 0 0,1 1 0 0 0,0 0 0 0 0,1 0 0 0 0,1 0 0 0 0,0 1 0 0 0,-7 20 0 0 0,10-25-1 0 0,0 0 0 0 0,1 0 0 0 0,1 1 1 0 0,-1-1-1 0 0,1 1 0 0 0,0-1 0 0 0,1 1 1 0 0,0-1-1 0 0,0 1 0 0 0,1-1 0 0 0,0 1 0 0 0,0-1 1 0 0,0 1-1 0 0,1-1 0 0 0,0 0 0 0 0,1 0 0 0 0,0 0 1 0 0,5 11-1 0 0,-3-11-17 0 0,0 0 1 0 0,0-1-1 0 0,0 0 1 0 0,1 0-1 0 0,-1 0 1 0 0,1-1-1 0 0,1 0 1 0 0,-1 0-1 0 0,1-1 0 0 0,0 1 1 0 0,0-1-1 0 0,0-1 1 0 0,0 0-1 0 0,1 0 1 0 0,0 0-1 0 0,-1-1 1 0 0,1 0-1 0 0,11 2 1 0 0,16 1-93 0 0,0 0-1 0 0,0-3 1 0 0,0 0 0 0 0,0-3 0 0 0,0 0 0 0 0,0-3 0 0 0,0-1 0 0 0,-1-1 0 0 0,1-2 0 0 0,44-17 0 0 0,-34 6-108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0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62 5457 0 0,'-62'-2'2561'0'0,"62"-9"-1545"0"0,11 4-712 0 0,0 0-256 0 0,5 1 8 0 0,-2-3 56 0 0,4 3-56 0 0,-7 4 16 0 0,1 0-32 0 0,12-4-8 0 0,3 2-56 0 0,-7 5 8 0 0,-1 2-320 0 0,2-2 272 0 0,-1 2-32 0 0,0-1 8 0 0,-2-1-232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0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3993 0 0,'1'2'4710'0'0,"-1"-7"-3891"0"0,29-4 165 0 0,-13 5-864 0 0,4-2-270 0 0,1 0 0 0 0,1 2 0 0 0,-1 1 1 0 0,1 0-1 0 0,-1 2 0 0 0,35 1 0 0 0,-53 1-825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0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 5233 0 0,'16'-2'5233'0'0,"-9"-3"-5209"0"0,5 3 0 0 0,-3-1-24 0 0,-4 2 0 0 0,7 1 16 0 0,9-3-24 0 0,1 1-16 0 0,-1 0 0 0 0,2 1-80 0 0,0 1 88 0 0,4 0-32 0 0,-3 2 8 0 0,-4-2-96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1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4673 0 0,'23'-69'1684'0'0,"-22"64"-633"0"0,-3 10-484 0 0,-5 19-259 0 0,2 26 233 0 0,7 30 447 0 0,6 11-248 0 0,-5-57-710 0 0,-2-27-19 0 0,0 0 1 0 0,1 1-1 0 0,0-1 0 0 0,0 0 0 0 0,0 0 1 0 0,1-1-1 0 0,0 1 0 0 0,0-1 0 0 0,6 10 1 0 0,-5-11-1 0 0,-1 0 0 0 0,1-1 0 0 0,0 1 0 0 0,1-1 0 0 0,-1 0 0 0 0,9 6 0 0 0,-8-7 1 0 0,-1 0 0 0 0,1-1 0 0 0,-1 0 0 0 0,1 0 0 0 0,0 0 0 0 0,0 0 0 0 0,0-1-1 0 0,6 1 1 0 0,27-2 87 0 0,31-18 44 0 0,-18 4-42 0 0,-39 10-97 0 0,3-7 28 0 0,-12 9-37 0 0,-1 0-1 0 0,0 1 0 0 0,0-1 1 0 0,1 1-1 0 0,-1-1 0 0 0,0 1 0 0 0,1 0 1 0 0,-1 0-1 0 0,1 0 0 0 0,3-1 1 0 0,11 1-102 0 0,-12 0 43 0 0,-2 1-15 0 0,-8 0 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1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68 280 5529 0 0,'-1'-1'217'0'0,"1"0"0"0"0,-1 0-1 0 0,1 0 1 0 0,0 1 0 0 0,-1-1 0 0 0,1 0-1 0 0,0 0 1 0 0,0 0 0 0 0,-1 0-1 0 0,1 0 1 0 0,0 0 0 0 0,0 0 0 0 0,0 0-1 0 0,0 0 1 0 0,1 0 0 0 0,-1 0-1 0 0,0 1 1 0 0,0-1 0 0 0,0 0 0 0 0,1 0-1 0 0,-1 0 1 0 0,0 0 0 0 0,1 0-1 0 0,0-1 1 0 0,23-13 1222 0 0,42 1-2260 0 0,-53 12 1408 0 0,191-23-2740 0 0,-197 26 1156 0 0</inkml:trace>
  <inkml:trace contextRef="#ctx0" brushRef="#br0" timeOffset="1">1 95 7434 0 0,'1'-20'3272'0'0,"13"-2"-2550"0"0,9 6-457 0 0,23 2-152 0 0,-24 8-72 0 0,7-1-67 0 0,16 0 106 0 0,-31 5-233 0 0,0 2 1 0 0,0 0 0 0 0,0 1-1 0 0,0 0 1 0 0,0 1 0 0 0,15 4-1 0 0,-18-2-319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2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43 4801 0 0,'38'-29'2123'0'0,"-34"22"-592"0"0,-15 2-270 0 0,-7 3-856 0 0,8 3-396 0 0,-25 1 59 0 0,-19 9 161 0 0,-1 7 71 0 0,43-12-222 0 0,0-1 0 0 0,0 2-1 0 0,1 0 1 0 0,-17 12 0 0 0,13-4-22 0 0,-3 14-4 0 0,16-15-42 0 0,3-9-10 0 0,0 0 0 0 0,0-1 0 0 0,1 1 0 0 0,-1-1 0 0 0,1 1 0 0 0,0-1 0 0 0,0 0 0 0 0,1 1-1 0 0,-1-1 1 0 0,1 0 0 0 0,6 6 0 0 0,15 29 15 0 0,-11 17-3 0 0,-9-19 16 0 0,-1-15-17 0 0,-1-9 1 0 0,3 6 8 0 0,0 2 1 0 0,-3-7-10 0 0,1 10-5 0 0,13 130 130 0 0,-15-140-133 0 0,-1-10-4 0 0,0-1 0 0 0,0 1 0 0 0,0-1 0 0 0,0 0 1 0 0,0 1-1 0 0,1-1 0 0 0,0 0 0 0 0,0 1 0 0 0,0-1 0 0 0,0 0 0 0 0,0 0 0 0 0,1 0 0 0 0,-1 0 0 0 0,1 0 0 0 0,0 0 0 0 0,4 5 0 0 0,-5-7 37 0 0,40-4 16 0 0,-11 1-38 0 0,-5 1 7 0 0,-8-1-3 0 0,-10 1-35 0 0,7-4 64 0 0,1-1-63 0 0,-1-3-494 0 0,-10 6-215 0 0,7 3 276 0 0,2-1-192 0 0,-6-1-255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2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129 112 3657 0 0,'14'-33'655'0'0,"-10"23"-204"0"0,0 1 0 0 0,-1-1 0 0 0,0 0 1 0 0,3-17-1 0 0,-6 24-141 0 0,0 2-112 0 0,0-1 156 0 0,0 0 255 0 0,0 0 51 0 0,0-1 316 0 0,-7 33 1008 0 0,-13 14-2073 0 0,15-35 254 0 0,-6 12-128 0 0,-2 2 23 0 0,-9 17 65 0 0,-3 8-74 0 0,-4 9-214 0 0,25-48-77 0 0,-1 1-404 0 0,4-4 152 0 0,-1 1 120 0 0,-5-2 353 0 0,-4-8-2519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2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3489 0 0,'12'4'6178'0'0,"-8"-3"-5740"0"0,11 4-254 0 0,9 9-16 0 0,0 6-77 0 0,8 9 33 0 0,-28-25-87 0 0,15 14 51 0 0,-2 2 0 0 0,-1-1 0 0 0,0 2 0 0 0,-1 0 0 0 0,-1 1 0 0 0,15 33 0 0 0,-25-46-243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3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4657 0 0,'-1'2'4794'0'0,"1"-2"-4746"0"0,0 0 16 0 0,15 27 418 0 0,4 7-349 0 0,-12-6 190 0 0,-3 18 293 0 0,2 25-68 0 0,2 107-236 0 0,-8-178-330 0 0,0 3-104 0 0,0-1-1 0 0,0 1 0 0 0,0-1 0 0 0,0 0 1 0 0,0 1-1 0 0,0-1 0 0 0,-1 1 0 0 0,1-1 1 0 0,-1 0-1 0 0,0 1 0 0 0,0-1 0 0 0,1 0 1 0 0,-1 0-1 0 0,-2 3 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3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0 119 6553 0 0,'14'-15'3246'0'0,"-4"7"-3095"0"0,-1 0-99 0 0,-5 3-29 0 0,2-2 6 0 0,7-8 15 0 0,-3 7-12 0 0,8-12-17 0 0,-12 11-9 0 0,-1 4-4 0 0,6-4 1 0 0,-6 8 0 0 0,5-3 20 0 0,-4 0 13 0 0,-5 5-44 0 0,6 18-39 0 0,-5-14 35 0 0,1 2-5 0 0,0 24-42 0 0,-11-6-37 0 0,8-24 69 0 0,-1 0 0 0 0,1 1 0 0 0,-1-1 0 0 0,1 0 0 0 0,0 1 0 0 0,-1-1 0 0 0,1 1 0 0 0,0-1 0 0 0,0 0 0 0 0,0 1-1 0 0,0-1 1 0 0,0 1 0 0 0,0-1 0 0 0,1 0 0 0 0,-1 1 0 0 0,0-1 0 0 0,1 0 0 0 0,-1 1 0 0 0,1-1 0 0 0,-1 0-1 0 0,1 1 1 0 0,0-1 0 0 0,-1 0 0 0 0,1 0 0 0 0,0 0 0 0 0,0 0 0 0 0,0 0 0 0 0,0 0 0 0 0,0 0 0 0 0,0 0 0 0 0,2 1-1 0 0,24 13-472 0 0,-8-7 333 0 0,-3-2 197 0 0,10 9-299 0 0,-9-2 310 0 0,-2 3 172 0 0,-7-5 24 0 0,-6-7-99 0 0,1 0 0 0 0,-1 0 1 0 0,-1 1-1 0 0,1-1 1 0 0,-1 0-1 0 0,1 1 0 0 0,-1-1 1 0 0,0 1-1 0 0,0 6 1 0 0,-1-7-78 0 0,0 0-1 0 0,0 0 1 0 0,0 0 0 0 0,-1 0 0 0 0,1 0 0 0 0,-1 0 0 0 0,0-1-1 0 0,0 1 1 0 0,0 0 0 0 0,-1 0 0 0 0,1-1 0 0 0,-1 1 0 0 0,0-1-1 0 0,0 1 1 0 0,0-1 0 0 0,0 0 0 0 0,-4 4 0 0 0,3-5-86 0 0,1-1 0 0 0,0 0 0 0 0,-1 0-1 0 0,1 0 1 0 0,-1 0 0 0 0,1 0 0 0 0,-1-1 0 0 0,0 1 0 0 0,1-1 0 0 0,-1 0 0 0 0,1 1 0 0 0,-1-1 0 0 0,0 0 0 0 0,1-1 0 0 0,-1 1 0 0 0,0 0 0 0 0,1-1 0 0 0,-5-1 0 0 0,4 1-329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26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5201 0 0,'-5'3'2051'0'0,"5"-2"-1894"0"0,0-1 1 0 0,0 1 0 0 0,-1-1 0 0 0,1 0-1 0 0,0 1 1 0 0,0-1 0 0 0,0 1-1 0 0,0-1 1 0 0,0 0 0 0 0,-1 1 0 0 0,1-1-1 0 0,0 1 1 0 0,0-1 0 0 0,0 1 0 0 0,0-1-1 0 0,0 1 1 0 0,0-1 0 0 0,0 1 0 0 0,0-1-1 0 0,1 0 1 0 0,-1 1 0 0 0,0 0-1 0 0,5 26-1105 0 0,-3-17 1402 0 0,63 390-323 0 0,-65-397-127 0 0,20 147-24 0 0,-16-128-76 0 0,2-1 0 0 0,9 22 0 0 0,11 8-242 0 0,-17-39 163 0 0,3 1-186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4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4337 0 0,'17'2'4446'0'0,"-8"-3"-4388"0"0,4 0-5 0 0,1 1-31 0 0,4 1-13 0 0,1-1 21 0 0,61-4 438 0 0,-10 1-184 0 0,-23 2-196 0 0,-41 1-81 0 0,-5-1-4 0 0,0 1-1 0 0,0 0 1 0 0,-1 0 0 0 0,1 0-1 0 0,0 0 1 0 0,0 0 0 0 0,0 0-1 0 0,-1 0 1 0 0,1 0 0 0 0,0 0-1 0 0,0 1 1 0 0,-1-1 0 0 0,1 0-1 0 0,0 0 1 0 0,0 1 0 0 0,-1-1-1 0 0,1 0 1 0 0,0 1 0 0 0,-1-1-1 0 0,1 1 1 0 0,-1-1 0 0 0,1 1-1 0 0,0-1 1 0 0,-1 1 0 0 0,1-1-1 0 0,-1 1 1 0 0,1 0 0 0 0,-1-1-1 0 0,1 2 1 0 0,-1-2 2 0 0,1 2-11 0 0,1 20 6 0 0,-1-16-1 0 0,-1 0-4 0 0,-6 17 6 0 0,-7 6-20 0 0,10-23 44 0 0,0 0 1 0 0,0 0-1 0 0,1 1 1 0 0,0-1 0 0 0,-3 13-1 0 0,-4 22 139 0 0,7-33-47 0 0,0 0 0 0 0,1-1 0 0 0,0 1 0 0 0,0 0 0 0 0,0 0-1 0 0,1 10 1 0 0,1-13-67 0 0,0-1-1 0 0,0 1 0 0 0,0-1 0 0 0,1 1 1 0 0,0-1-1 0 0,-1 1 0 0 0,1-1 1 0 0,4 6-1 0 0,31 34 257 0 0,28 9 53 0 0,-31-26-264 0 0,-7-5-12 0 0,23 17-19 0 0,-22-15-59 0 0,14 21 13 0 0,-28-28 1 0 0,-13-15-16 0 0,1 0-1 0 0,-1 0 0 0 0,1 0 0 0 0,-1 0 0 0 0,0 0 1 0 0,0 0-1 0 0,0 1 0 0 0,0-1 0 0 0,0 0 1 0 0,0 1-1 0 0,0-1 0 0 0,-1 1 0 0 0,1-1 1 0 0,-1 0-1 0 0,0 1 0 0 0,0-1 0 0 0,0 1 1 0 0,0-1-1 0 0,0 1 0 0 0,-1-1 0 0 0,1 1 1 0 0,-1-1-1 0 0,0 4 0 0 0,-1-2 2 0 0,-1-1 0 0 0,1 1-1 0 0,-1-1 1 0 0,1 1 0 0 0,-1-1 0 0 0,0 0 0 0 0,0 0 0 0 0,0-1-1 0 0,-1 1 1 0 0,1-1 0 0 0,-1 1 0 0 0,-5 2 0 0 0,-11 4 6 0 0,1-1 0 0 0,-2 0 0 0 0,1-2 0 0 0,-24 5 0 0 0,-13 1 23 0 0,-62 6 0 0 0,97-16-420 0 0,1-2 0 0 0,-1 0 0 0 0,-27-4 0 0 0,39 3 308 0 0,-20-5-207 0 0,12-1-188 0 0,5-4-646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5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24 3737 0 0,'-3'0'1761'0'0,"2"-2"-1474"0"0,-1-6 177 0 0,-1 1-162 0 0,1 4-56 0 0,-1 1-36 0 0,-1 1 249 0 0,4 1-404 0 0,-2 0 104 0 0,2 1 97 0 0,10 29 332 0 0,14 3-397 0 0,2 2 312 0 0,-16-22-407 0 0,4 3 59 0 0,-10-12-144 0 0,-1 0 0 0 0,1 0 0 0 0,-1 0 0 0 0,0 0 0 0 0,0 1 0 0 0,0-1 0 0 0,-1 1-1 0 0,3 7 1 0 0,22 42-1047 0 0,-24-47 491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5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58 6233 0 0,'-6'-6'1489'0'0,"-6"-5"1239"0"0,15 5-2320 0 0,2 1-360 0 0,3 1 0 0 0,5 2 152 0 0,-1-3-104 0 0,-1 2-48 0 0,1 2-48 0 0,12 1-40 0 0,-12-2-160 0 0,0 0-368 0 0,14 0 472 0 0,-3-2-104 0 0,-2 3 0 0 0,-2-2-392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5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 5777 0 0,'14'-30'1233'0'0,"-9"21"1835"0"0,-2 16-3007 0 0,-1 0-12 0 0,4 9 5 0 0,8 22 96 0 0,20 51 609 0 0,-30-82-738 0 0,0 1-1 0 0,0-1 0 0 0,0 0 1 0 0,1-1-1 0 0,0 1 0 0 0,1-1 1 0 0,-1 0-1 0 0,1 0 0 0 0,9 6 0 0 0,-13-11-15 0 0,0 0-1 0 0,0 0 0 0 0,0 0 1 0 0,0 0-1 0 0,0-1 0 0 0,0 1 0 0 0,0-1 1 0 0,0 1-1 0 0,0-1 0 0 0,1 0 0 0 0,-1 0 1 0 0,3 0-1 0 0,16-2 25 0 0,-15 1-22 0 0,7-1 5 0 0,10-2 15 0 0,-7 4-15 0 0,-3 1-16 0 0,-6 2-11 0 0,-7-2-78 0 0,0-1 0 0 0,1 0 0 0 0,-1 1-1 0 0,0-1 1 0 0,1 0 0 0 0,-1 1 0 0 0,1-1-1 0 0,-1 0 1 0 0,0 1 0 0 0,1-1 0 0 0,-1 0-1 0 0,1 0 1 0 0,-1 0 0 0 0,1 1 0 0 0,-1-1-1 0 0,1 0 1 0 0,-1 0 0 0 0,1 0 0 0 0,-1 0-1 0 0,1 0 1 0 0,-1 0 0 0 0,1 0 0 0 0,0 0-1 0 0,-1 0 1 0 0,1 0 0 0 0,0-1 0 0 0</inkml:trace>
  <inkml:trace contextRef="#ctx0" brushRef="#br0" timeOffset="1">13 148 6945 0 0,'-1'-5'2833'0'0,"1"3"-1937"0"0,1 1-624 0 0,-1 0-144 0 0,0-1-80 0 0,0 1 0 0 0,6-1 16 0 0,12-2 168 0 0,27-5-200 0 0,-22 11 8 0 0,-9 0-136 0 0,2-3-448 0 0,2 4 512 0 0,-2-3 0 0 0,-6 1-312 0 0,-4 1-216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6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7 105 11154 0 0,'-6'-15'304'0'0,"6"9"-136"0"0,0 2-71 0 0,1-6-25 0 0,2 3-24 0 0,0 1-32 0 0,4-4 8 0 0,1 2 144 0 0,10-4-112 0 0,-7 8-144 0 0,0 1-224 0 0,10-3-161 0 0,-5-4 1 0 0,5 9 304 0 0,2 1-512 0 0,-8 4 120 0 0,-1-10 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6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25 2625 0 0,'33'-25'7204'0'0,"-48"31"-5604"0"0,12-3-1451 0 0,-27 20-77 0 0,10-8-56 0 0,-2-2 8 0 0,16-8-12 0 0,-1 0 0 0 0,1 0 0 0 0,0 0 0 0 0,0 1 0 0 0,1 0 0 0 0,-7 7 0 0 0,-9 11 14 0 0,21-22-25 0 0,-1 0 0 0 0,0 0 0 0 0,0 0 0 0 0,1 0 0 0 0,-1 1 0 0 0,1-1 0 0 0,-1 0 0 0 0,1 0 0 0 0,0 0 0 0 0,0 1 0 0 0,0-1 0 0 0,0 0 0 0 0,1 0 0 0 0,-1 0 0 0 0,0 0 0 0 0,1 1 0 0 0,0-1 0 0 0,-1 0 1 0 0,1 0-1 0 0,0 0 0 0 0,0 0 0 0 0,3 3 0 0 0,2 12 2 0 0,-2-2-1 0 0,0 8 6 0 0,12 34 7 0 0,51 68-51 0 0,-58-96 79 0 0,-7-18-23 0 0,-2-9 17 0 0,0 2-17 0 0,-3 6 15 0 0,1-3 177 0 0,1-2 166 0 0,38 10-248 0 0,-26-9-131 0 0,1-1 0 0 0,0 0 0 0 0,0-1 0 0 0,0-1 0 0 0,0 0 0 0 0,1 0 0 0 0,-1-1 1 0 0,22 0-1 0 0,-23 0-98 0 0,3 0 52 0 0,-5-1-54 0 0,-3-2-114 0 0,-3 0-18 0 0,-3 0 88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6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92 3377 0 0,'-1'-72'1156'0'0,"10"52"3512"0"0,-22 49-3112 0 0,4-16-1262 0 0,3-4-157 0 0,1-3-26 0 0,3-2-44 0 0,-11 11 89 0 0,-1 0-80 0 0,11-8 55 0 0,3-7-103 0 0,43 6 95 0 0,-40-4-120 0 0,1-1-1 0 0,-1 0 1 0 0,1-1-1 0 0,-1 1 1 0 0,1-1-1 0 0,0 1 1 0 0,-1-1-1 0 0,1 0 0 0 0,-1 0 1 0 0,1-1-1 0 0,0 1 1 0 0,-1-1-1 0 0,1 0 1 0 0,-1 0-1 0 0,1 0 1 0 0,-1 0-1 0 0,0 0 1 0 0,1-1-1 0 0,-1 0 0 0 0,5-3 1 0 0,11-16 8 0 0,-14 11-7 0 0,-4 4-3 0 0,-5-3 42 0 0,1 7-6 0 0,1 0-17 0 0,-3 1 6 0 0,1-1 0 0 0,0 1 0 0 0,0 0 0 0 0,0 0 0 0 0,-1 0 0 0 0,1 1 0 0 0,-7-1 0 0 0,-6 4 77 0 0,8 3-15 0 0,-2 4-47 0 0,1-1 1 0 0,1 2 0 0 0,-15 19 0 0 0,7 0 32 0 0,9-9-14 0 0,4 0-12 0 0,4-13-32 0 0,0-2-7 0 0,-1-1-3 0 0,1-2-1 0 0,0 0-1 0 0,0 0 1 0 0,-1 0 0 0 0,2-1 0 0 0,-1 1 0 0 0,0 0 0 0 0,0 0 0 0 0,1-1 0 0 0,0 1-1 0 0,-1 0 1 0 0,1-1 0 0 0,0 1 0 0 0,0 0 0 0 0,1-1 0 0 0,-1 0 0 0 0,0 1 0 0 0,1-1-1 0 0,0 0 1 0 0,-1 1 0 0 0,1-1 0 0 0,0 0 0 0 0,0 0 0 0 0,0-1 0 0 0,0 1 0 0 0,3 2-1 0 0,1-2-111 0 0,1 1 0 0 0,-1-1-1 0 0,1 0 1 0 0,0-1 0 0 0,0 0-1 0 0,0 0 1 0 0,-1 0 0 0 0,1-1-1 0 0,9 0 1 0 0,34-7-415 0 0,-25 2-90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7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10 5153 0 0,'-17'6'5503'0'0,"0"8"-4765"0"0,5 5-448 0 0,9-12-252 0 0,0 0-1 0 0,1 0 1 0 0,0 0 0 0 0,1 0-1 0 0,-1 1 1 0 0,1-1 0 0 0,0 15 0 0 0,1-20-33 0 0,0 0 1 0 0,0 0 0 0 0,0-1 0 0 0,0 1 0 0 0,0 0 0 0 0,0 0 0 0 0,0-1 0 0 0,1 1 0 0 0,-1 0 0 0 0,1-1 0 0 0,-1 1 0 0 0,1 0 0 0 0,0-1 0 0 0,-1 1 0 0 0,1-1-1 0 0,0 1 1 0 0,0-1 0 0 0,0 1 0 0 0,0-1 0 0 0,1 0 0 0 0,-1 1 0 0 0,0-1 0 0 0,0 0 0 0 0,1 0 0 0 0,-1 0 0 0 0,1 0 0 0 0,-1 0 0 0 0,1 0 0 0 0,-1 0 0 0 0,1-1 0 0 0,0 1-1 0 0,-1-1 1 0 0,1 1 0 0 0,0-1 0 0 0,-1 1 0 0 0,1-1 0 0 0,0 0 0 0 0,0 0 0 0 0,-1 0 0 0 0,1 0 0 0 0,0 0 0 0 0,0 0 0 0 0,-1 0 0 0 0,1-1 0 0 0,2 0 0 0 0,15-6 25 0 0,3-13 6 0 0,-20 17-32 0 0,1-1 0 0 0,-1-1 0 0 0,1 1 1 0 0,-1 0-1 0 0,0-1 0 0 0,-1 1 1 0 0,3-8-1 0 0,-1-17 25 0 0,-4 27-30 0 0,1 0 1 0 0,-1-1-1 0 0,1 1 1 0 0,-1 0-1 0 0,0 0 1 0 0,0-1 0 0 0,0 1-1 0 0,0 0 1 0 0,0 0-1 0 0,-1 0 1 0 0,1 0-1 0 0,0 0 1 0 0,-1 1-1 0 0,0-1 1 0 0,1 0-1 0 0,-1 1 1 0 0,0-1 0 0 0,0 1-1 0 0,0 0 1 0 0,0-1-1 0 0,-4-1 1 0 0,-28-10-2 0 0,14 7-5 0 0,10 3-91 0 0,9 2 39 0 0,0 1 1 0 0,0-1-1 0 0,0 1 1 0 0,0-1 0 0 0,0 1-1 0 0,0 0 1 0 0,0 0-1 0 0,0-1 1 0 0,-1 1 0 0 0,1 0-1 0 0,0 0 1 0 0,0 0 0 0 0,0 0-1 0 0,0 0 1 0 0,0 0-1 0 0,0 0 1 0 0,0 1 0 0 0,0-1-1 0 0,0 0 1 0 0,0 1-1 0 0,0-1 1 0 0,0 0 0 0 0,0 1-1 0 0,0 0 1 0 0,0-1-1 0 0,0 1 1 0 0,-1 0 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8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13 3761 0 0,'-60'6'1891'0'0,"41"-8"99"0"0,16-4-262 0 0,11-2-626 0 0,-1 5-1313 0 0,14 4 301 0 0,-7 0-63 0 0,8 4 8 0 0,-12-3-10 0 0,-4-1-10 0 0,-1 5 13 0 0,-4-1-24 0 0,10 59-1 0 0,-4-26-1 0 0,-3-11-2 0 0,9 21 9 0 0,-4-19-1 0 0,-5-10-6 0 0,-4-9 2 0 0,0 5 35 0 0,1 0 0 0 0,1 0 1 0 0,0-1-1 0 0,1 1 0 0 0,1 0 0 0 0,5 14 1 0 0,4 9 94 0 0,-1 0 0 0 0,-2 1 1 0 0,6 44-1 0 0,-13-67-133 0 0,-2-11 2 0 0,0-1-1 0 0,0 1 0 0 0,0-1 0 0 0,-1 1 1 0 0,1 0-1 0 0,-1-1 0 0 0,0 1 1 0 0,0 0-1 0 0,-1-1 0 0 0,0 1 1 0 0,1 0-1 0 0,-2-1 0 0 0,1 1 1 0 0,0-1-1 0 0,-1 0 0 0 0,0 1 0 0 0,-3 5 1 0 0,0-2 10 0 0,-1 0 0 0 0,0-1 0 0 0,0 0 0 0 0,0 0 0 0 0,-1 0 0 0 0,0-1 0 0 0,0 0 0 0 0,-1 0 0 0 0,1-1 0 0 0,-12 6 0 0 0,-1 0 102 0 0,0-1 0 0 0,-1-1 0 0 0,-29 9 0 0 0,-122 16 765 0 0,173-33-731 0 0,3 0-1511 0 0,0-1 1029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9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6833 0 0,'12'-2'4085'0'0,"42"-2"-4238"0"0,-53 3 342 0 0,34-2-156 0 0,14-4 25 0 0,6-1 3 0 0,-18 5-37 0 0,-21 1-220 0 0,-14 1 11 0 0,1 0 1 0 0,-1 0-1 0 0,0 1 0 0 0,1 0 0 0 0,-1-1 0 0 0,1 1 0 0 0,-1 0 0 0 0,1 0 0 0 0,-1 0 0 0 0,1 1 0 0 0,3 0 0 0 0,-3 2-808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3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1 368 5185 0 0,'18'-6'5267'0'0,"18"-15"-5643"0"0,-20 12 662 0 0,21-12-269 0 0,20-8 18 0 0,87-38 52 0 0,-31 17-33 0 0,59-16 152 0 0,4 16-238 0 0,-55 30-335 0 0,-63 12 14 0 0,23-10-453 0 0,-74 16 617 0 0,-7 1-2 0 0,-4 2 192 0 0,-6 0 300 0 0,8 0-272 0 0,0 0 0 0 0,-1 0 1 0 0,1-1-1 0 0,0 1 0 0 0,0 1 1 0 0,0-1-1 0 0,-1 0 0 0 0,1 0 0 0 0,0 1 1 0 0,1-1-1 0 0,-1 1 0 0 0,0 0 1 0 0,0-1-1 0 0,1 1 0 0 0,-1 0 1 0 0,1 0-1 0 0,-1 0 0 0 0,1 0 1 0 0,0 0-1 0 0,0 1 0 0 0,-2 3 1 0 0,-7 12 90 0 0,-1-2-59 0 0,8-12-44 0 0,0 0-1 0 0,0 0 1 0 0,0 0-1 0 0,0 1 0 0 0,1-1 1 0 0,0 1-1 0 0,0 0 1 0 0,0-1-1 0 0,1 1 1 0 0,-1 0-1 0 0,1 0 0 0 0,0 0 1 0 0,1 0-1 0 0,-1 0 1 0 0,1 8-1 0 0,1 42 359 0 0,1 14-86 0 0,7-21-147 0 0,32 132 517 0 0,-11-37-449 0 0,101 283 50 0 0,-125-409-285 0 0,-1 0-22 0 0,1-1 0 0 0,1 1 1 0 0,0-1-1 0 0,1-1 0 0 0,0 0 1 0 0,2 0-1 0 0,18 24 1 0 0,-33-47-1535 0 0,-2-3-3076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26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238 100 2505 0 0,'34'-37'4650'0'0,"10"-8"-2746"0"0,-41 43-1870 0 0,-1 0-1 0 0,1 0 0 0 0,1 0 0 0 0,-1 0 1 0 0,0 1-1 0 0,0 0 0 0 0,1-1 0 0 0,-1 1 1 0 0,0 1-1 0 0,1-1 0 0 0,-1 0 0 0 0,1 1 1 0 0,-1-1-1 0 0,1 1 0 0 0,6 1 0 0 0,-9-1-30 0 0,-1 0-1 0 0,0 0 1 0 0,1 0-1 0 0,-1 0 1 0 0,1 1-1 0 0,-1-1 1 0 0,0 0-1 0 0,1 0 1 0 0,-1 0-1 0 0,0 1 1 0 0,1-1 0 0 0,-1 0-1 0 0,0 1 1 0 0,0-1-1 0 0,1 0 1 0 0,-1 0-1 0 0,0 1 1 0 0,0-1-1 0 0,1 1 1 0 0,-1-1-1 0 0,0 0 1 0 0,0 1-1 0 0,0-1 1 0 0,0 0-1 0 0,0 1 1 0 0,1-1-1 0 0,-1 1 1 0 0,0-1-1 0 0,0 0 1 0 0,0 1-1 0 0,0-1 1 0 0,0 1-1 0 0,0-1 1 0 0,0 0-1 0 0,0 1 1 0 0,0-1-1 0 0,-1 1 1 0 0,1-1-1 0 0,0 0 1 0 0,0 1-1 0 0,0-1 1 0 0,0 1-1 0 0,-1-1 1 0 0,-11 29 29 0 0,7-19-19 0 0,-165 282 301 0 0,82-153-173 0 0,67-106-112 0 0,2 2 0 0 0,1 0 0 0 0,2 0-1 0 0,-14 44 1 0 0,29-76-17 0 0,1 0 0 0 0,0 0 0 0 0,0 0 0 0 0,0 0 0 0 0,0 0 0 0 0,0 0 0 0 0,1 0-1 0 0,-1-1 1 0 0,1 1 0 0 0,0 0 0 0 0,0 0 0 0 0,0 0 0 0 0,0 0 0 0 0,0-1 0 0 0,0 1 0 0 0,1 0 0 0 0,0-1 0 0 0,-1 1-1 0 0,1-1 1 0 0,0 0 0 0 0,0 1 0 0 0,0-1 0 0 0,1 0 0 0 0,-1 0 0 0 0,0-1 0 0 0,1 1 0 0 0,-1 0 0 0 0,1-1 0 0 0,5 3-1 0 0,6 3 74 0 0,1 0 0 0 0,0-2 0 0 0,30 9-1 0 0,-6-6-41 0 0,0-2 0 0 0,45 2-1 0 0,-81-8-50 0 0,4 1-12 0 0,6 0-94 0 0,1 0 1 0 0,0-1-1 0 0,-1 0 1 0 0,1-1-1 0 0,14-3 1 0 0,-13 1-234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9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3241 0 0,'0'-5'5881'0'0,"4"-1"-5073"0"0,-4 5-304 0 0,15 1-1464 0 0,10 0 304 0 0,30 1-208 0 0,-29-2-3113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09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5921 0 0,'-1'0'170'0'0,"0"1"1"0"0,1 0-1 0 0,-1 0 0 0 0,0-1 0 0 0,0 1 0 0 0,1 0 0 0 0,-1 0 0 0 0,0 0 0 0 0,1 0 0 0 0,-1 0 1 0 0,1 0-1 0 0,-1 0 0 0 0,1 0 0 0 0,0 0 0 0 0,-1 0 0 0 0,1 0 0 0 0,0 0 0 0 0,0 1 1 0 0,0-1-1 0 0,0 0 0 0 0,0 0 0 0 0,0 0 0 0 0,0 0 0 0 0,0 0 0 0 0,0 0 0 0 0,0 0 1 0 0,1 2-1 0 0,4 37-838 0 0,-5-37 1023 0 0,3 35-4 0 0,-3 52 0 0 0,0-81-283 0 0,0 6-7 0 0,2 9 29 0 0,8 32 155 0 0,-3-31-154 0 0,-5-18-84 0 0,1 0 0 0 0,0-1 0 0 0,0 1 0 0 0,0 0 0 0 0,1-1 0 0 0,0 0 0 0 0,1 0 0 0 0,-1 0 0 0 0,1 0 0 0 0,9 8 0 0 0,11 3 19 0 0,3-9 9 0 0,-12-10-12 0 0,8-7 7 0 0,-5 0-41 0 0,10-1 88 0 0,-9 3-83 0 0,-8 2-84 0 0,0-2-101 0 0,-4 2-8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1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92 288 7914 0 0,'-8'-13'3552'0'0,"11"3"-2707"0"0,6 4-665 0 0,11 0-74 0 0,0 1 0 0 0,29-4 0 0 0,-13 3-134 0 0,-13 1 27 0 0,8 0-560 0 0,-2-1-2695 0 0</inkml:trace>
  <inkml:trace contextRef="#ctx0" brushRef="#br0" timeOffset="1">1 30 5817 0 0,'14'0'5817'0'0,"2"-2"-5809"0"0,-3 0 16 0 0,-2 1-24 0 0,5-7 8 0 0,-5 4-8 0 0,7 1 0 0 0,2 0-24 0 0,4-1 8 0 0,-4 3-48 0 0,0 0-360 0 0,-5 1 392 0 0,9 3 0 0 0,-4-2-224 0 0,-3-1-128 0 0,2-3-4841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10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20 4097 0 0,'2'-1'413'0'0,"23"-15"3456"0"0,-27 15-3746 0 0,-1 1 0 0 0,1 0-1 0 0,0-1 1 0 0,-1 1 0 0 0,1 0-1 0 0,-1 0 1 0 0,1 0 0 0 0,-1 0-1 0 0,1 1 1 0 0,0-1 0 0 0,-1 1-1 0 0,1-1 1 0 0,0 1 0 0 0,-1 0 0 0 0,1 0-1 0 0,0 0 1 0 0,-4 2 0 0 0,-122 48 285 0 0,93-41-392 0 0,-26 9 8 0 0,29 2-18 0 0,29-18 6 0 0,-1 3 40 0 0,0 4 51 0 0,5-3-52 0 0,17 30 118 0 0,41 70 102 0 0,-52-91-247 0 0,-2 0 0 0 0,1 0-1 0 0,-2 0 1 0 0,0 1 0 0 0,-1 0 0 0 0,1 27 0 0 0,-3-28-10 0 0,2 5-7 0 0,5 17-1 0 0,9-3 29 0 0,-1-23 23 0 0,-15-12-10 0 0,25 7 3 0 0,-8-3-9 0 0,6 4-25 0 0,5 6-17 0 0,1 1-192 0 0,-27-14 60 0 0,-1 0 20 0 0,1 1 1 0 0,-1-1 0 0 0,1 0 0 0 0,-1-1 0 0 0,1 1 0 0 0,0 0 0 0 0,-1-1 0 0 0,1 0 0 0 0,0 1 0 0 0,5-1 0 0 0,2-3-397 0 0,8-3 123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10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49 10394 0 0,'0'-12'152'0'0,"1"-10"28"0"0,-1 20-171 0 0,1-4 3 0 0,0 0 72 0 0,-2 6 49 0 0,-1 3 5 0 0,-98 138 1019 0 0,27-38-475 0 0,26-34-656 0 0,39-57-36 0 0,0 0-91 0 0,3-5-41 0 0,1 5-235 0 0,-2-2-1035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11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85 6209 0 0,'-25'-70'2281'0'0,"22"60"-1559"0"0,-1 5-364 0 0,0 10 870 0 0,7-2-1051 0 0,1 0-141 0 0,-1-1-5 0 0,19 17 161 0 0,-1 2-1 0 0,-1 1 0 0 0,21 28 0 0 0,9 12-1060 0 0,-26-41 101 0 0,-17-18-128 0 0</inkml:trace>
  <inkml:trace contextRef="#ctx0" brushRef="#br0" timeOffset="1">486 25 5681 0 0,'5'13'5805'0'0,"9"14"-6116"0"0,-6-15 618 0 0,10 28-280 0 0,-8-15-7 0 0,0 14 64 0 0,-4-4 78 0 0,-1 17 53 0 0,-3-30-172 0 0,0 0-1 0 0,7 24 0 0 0,-8-39-175 0 0,1 7-5 0 0,0 4-209 0 0,0-8-161 0 0,0-4-337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11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18 149 2000 0 0,'-3'-2'474'0'0,"2"-1"-1"0"0,-1 0 1 0 0,0 0-1 0 0,0 0 0 0 0,1 0 1 0 0,-1 0-1 0 0,1 0 0 0 0,0-1 1 0 0,0 1-1 0 0,1 0 1 0 0,-1-1-1 0 0,0-4 0 0 0,1 6-303 0 0,0-1 0 0 0,1 1 0 0 0,-1-1 0 0 0,1 1 0 0 0,-1 0 0 0 0,1-1-1 0 0,0 1 1 0 0,0 0 0 0 0,0-1 0 0 0,0 1 0 0 0,0 0 0 0 0,0 0-1 0 0,3-3 1 0 0,4-3-43 0 0,-1 1 1 0 0,1 0-1 0 0,0 1 0 0 0,1 0 0 0 0,0 1 0 0 0,14-8 0 0 0,-19 10 19 0 0,14-5-136 0 0,7 3 3 0 0,1 5-1 0 0,13 9 18 0 0,-38-9-29 0 0,0 0 0 0 0,0 0-1 0 0,0 1 1 0 0,0-1 0 0 0,0 0 0 0 0,0 1-1 0 0,0-1 1 0 0,0 1 0 0 0,0-1-1 0 0,0 1 1 0 0,0 0 0 0 0,-1-1 0 0 0,1 1-1 0 0,0 0 1 0 0,0-1 0 0 0,-1 1 0 0 0,1 0-1 0 0,0 0 1 0 0,-1 0 0 0 0,1 0-1 0 0,-1-1 1 0 0,1 1 0 0 0,-1 0 0 0 0,0 0-1 0 0,1 0 1 0 0,-1 0 0 0 0,0 0 0 0 0,0 0-1 0 0,0 0 1 0 0,1 0 0 0 0,-1 0-1 0 0,0 0 1 0 0,0 0 0 0 0,0 0 0 0 0,-1 1-1 0 0,1-1 1 0 0,0 1 0 0 0,-19 42-18 0 0,9-23-2 0 0,-3 6-18 0 0,11-24 27 0 0,0 1 0 0 0,0-1 0 0 0,1 1-1 0 0,-1-1 1 0 0,1 1 0 0 0,0 0 0 0 0,0 0 0 0 0,0 0-1 0 0,-1 7 1 0 0,8 2-21 0 0,3-6 16 0 0,17 2 4 0 0,0-7-16 0 0,-11-1 27 0 0,-6 0 1 0 0,6 2 0 0 0,33 18 29 0 0,-29-11-17 0 0,-7-2-8 0 0,-9-6 8 0 0,1 0-1 0 0,-1 1 1 0 0,0 0 0 0 0,0-1 0 0 0,-1 1-1 0 0,1 0 1 0 0,-1 0 0 0 0,1 1 0 0 0,-1-1-1 0 0,0 0 1 0 0,2 6 0 0 0,-2-4 16 0 0,0-1-1 0 0,-1 1 1 0 0,0 0 0 0 0,0 0-1 0 0,0 0 1 0 0,-1 0 0 0 0,0 0 0 0 0,0 0-1 0 0,0 0 1 0 0,0 0 0 0 0,-1 0 0 0 0,0 0-1 0 0,-2 6 1 0 0,1-3 22 0 0,-1 0 0 0 0,0 1 0 0 0,-1-2 0 0 0,1 1 0 0 0,-2 0 0 0 0,1-1 0 0 0,-8 10 1 0 0,-25 18 112 0 0,19-25-133 0 0,-10-1 158 0 0,1-9-115 0 0,24 0-141 0 0,0-1-1 0 0,0 1 1 0 0,1-1-1 0 0,-1 0 0 0 0,0 0 1 0 0,0-1-1 0 0,1 1 1 0 0,-1 0-1 0 0,1-1 1 0 0,-1 0-1 0 0,-2-2 1 0 0,2-2-102 0 0,6-1 14 0 0,-1 4 47 0 0,0-7-418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12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27 136 5841 0 0,'-25'-77'1202'0'0,"25"76"-1094"0"0,0 0-1 0 0,-1 0 1 0 0,1 0 0 0 0,0 0-1 0 0,0 0 1 0 0,-1 0 0 0 0,1 0 0 0 0,0 0-1 0 0,0-1 1 0 0,1 1 0 0 0,-1 0 0 0 0,0 0-1 0 0,0 0 1 0 0,0 0 0 0 0,1 0 0 0 0,-1 0-1 0 0,0 0 1 0 0,1 0 0 0 0,0-1-1 0 0,18-11-89 0 0,-16 12 173 0 0,5-2-150 0 0,0 0 1 0 0,1 1-1 0 0,-1 0 0 0 0,1 0 0 0 0,-1 1 1 0 0,1 0-1 0 0,16 1 0 0 0,23-4 0 0 0,-35 2 5 0 0,-1 1 0 0 0,1 0 1 0 0,-1 0-1 0 0,1 2 0 0 0,0-1 0 0 0,-1 2 1 0 0,1-1-1 0 0,-1 2 0 0 0,21 6 1 0 0,-24-4-9 0 0,-7-3-34 0 0,13 11 41 0 0,3 11 136 0 0,-3 4 77 0 0,3 15 120 0 0,-7-15-228 0 0,12 33 177 0 0,-14-36-245 0 0,-3-8-13 0 0,0 0-44 0 0,0 12 2 0 0,-2-1-8 0 0,-2-10-7 0 0,1 12 9 0 0,0-3-2 0 0,2-1 0 0 0,1 0 0 0 0,1 0 0 0 0,16 38 1 0 0,7 29-5 0 0,-29-91-2 0 0,-1 0 1 0 0,1 0-1 0 0,-1 0 1 0 0,1 0-1 0 0,-1 0 1 0 0,0 0 0 0 0,0 0-1 0 0,0 0 1 0 0,0 0-1 0 0,0 0 1 0 0,-1 0 0 0 0,1 0-1 0 0,0 0 1 0 0,-1 0-1 0 0,1 0 1 0 0,-1 0-1 0 0,0 0 1 0 0,0 0 0 0 0,0 0-1 0 0,0-1 1 0 0,0 1-1 0 0,0 0 1 0 0,0-1-1 0 0,-1 1 1 0 0,1-1 0 0 0,0 1-1 0 0,-1-1 1 0 0,-1 2-1 0 0,-3 0 26 0 0,0 0 0 0 0,1-1 0 0 0,-1 1 0 0 0,0-1 0 0 0,0 0 0 0 0,0-1 0 0 0,0 0 0 0 0,-9 1 0 0 0,-146 8 179 0 0,118-9-296 0 0,26-2-342 0 0,-4-4-237 0 0,16 3 500 0 0,1 1-455 0 0,1 0-371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22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14 4777 0 0,'-1'-13'1859'0'0,"-7"27"-1185"0"0,-6 35-90 0 0,13-3-357 0 0,7 28 16 0 0,-4-61-203 0 0,1 0 1 0 0,1 0-1 0 0,7 19 1 0 0,12 8 42 0 0,-14-26-177 0 0,-4-6-51 0 0,-1 0-1 0 0,0 1 0 0 0,0-1 0 0 0,-1 1 0 0 0,3 12 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1:22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43 4073 0 0,'-2'6'3462'0'0,"4"-3"-2747"0"0,1-1-657 0 0,0 0-107 0 0,7 6 143 0 0,7-1 40 0 0,11-6 108 0 0,-7-3-14 0 0,-21 2-227 0 0,22-2 110 0 0,12-5 134 0 0,49-17 283 0 0,-66 18-457 0 0,1 0-1 0 0,28-5 1 0 0,9 4-340 0 0,-54 7 265 0 0,14-2-56 0 0,-4-2-78 0 0,-1 3-123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27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4257 0 0,'7'6'4134'0'0,"-2"-2"-3804"0"0,-5-4-286 0 0,0-1-3 0 0,0-2 35 0 0,2 2 45 0 0,12 1 14 0 0,-1 1 0 0 0,0 0 0 0 0,0 1 0 0 0,0 0 0 0 0,21 7 0 0 0,-29-8-76 0 0,0 1 1 0 0,0 0-1 0 0,-1 0 1 0 0,1 1-1 0 0,-1-1 1 0 0,1 1 0 0 0,-1 0-1 0 0,0 0 1 0 0,0 1-1 0 0,0-1 1 0 0,-1 1 0 0 0,1 0-1 0 0,-1 0 1 0 0,0 0-1 0 0,0 0 1 0 0,0 1-1 0 0,3 7 1 0 0,19 49 345 0 0,-3 1 1 0 0,16 75-1 0 0,-26-70-198 0 0,1 60 31 0 0,-4 1-1 0 0,-11 160 1 0 0,-28 38-390 0 0,-2-108-549 0 0,30-205 608 0 0,0 0-1 0 0,-1 0 1 0 0,0-1 0 0 0,-1 1-1 0 0,-1-1 1 0 0,-6 13-1 0 0,-9-5-602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28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0 116 2745 0 0,'56'-87'2555'0'0,"-38"63"-156"0"0,-15 19-1734 0 0,6 5-447 0 0,-9 0-203 0 0,2 1 13 0 0,-1-1 0 0 0,0 0 0 0 0,1 0 1 0 0,-1 1-1 0 0,1-1 0 0 0,-1 1 1 0 0,0-1-1 0 0,0 1 0 0 0,1 0 1 0 0,-1 0-1 0 0,0-1 0 0 0,0 1 1 0 0,0 0-1 0 0,0 0 0 0 0,0 0 1 0 0,0 0-1 0 0,0 0 0 0 0,0 0 1 0 0,0 0-1 0 0,0 1 0 0 0,0-1 1 0 0,-1 0-1 0 0,1 0 0 0 0,0 3 1 0 0,21 37 213 0 0,-5-9-116 0 0,-10-1 132 0 0,-1 41 161 0 0,9 55 111 0 0,-11-107-468 0 0,1-1-1 0 0,9 24 1 0 0,-5-17 21 0 0,-5-11-29 0 0,0-5-21 0 0,3 6 8 0 0,22 23 145 0 0,-16-29-53 0 0,-3-8-49 0 0,-1-6-13 0 0,-3-2-36 0 0,7-15 33 0 0,0-14-11 0 0,-6 12-26 0 0,0 8-5 0 0,22-36-18 0 0,-21 38-7 0 0,1 2 0 0 0,0-1 0 0 0,1 1 0 0 0,12-10 0 0 0,-16 15-2 0 0,1 1 1 0 0,0-1 0 0 0,0 1 0 0 0,0 1 0 0 0,1-1 0 0 0,0 1 0 0 0,0 1 0 0 0,0 0 0 0 0,0 0 0 0 0,0 0 0 0 0,1 1 0 0 0,-1 0 0 0 0,1 1 0 0 0,15-2 0 0 0,-22 3-3 0 0,0 0 0 0 0,-1 0 0 0 0,1 0 1 0 0,0 0-1 0 0,0 1 0 0 0,-1-1 0 0 0,1 0 1 0 0,0 1-1 0 0,0-1 0 0 0,-1 1 0 0 0,1-1 0 0 0,-1 1 1 0 0,1 0-1 0 0,-1 0 0 0 0,1 0 0 0 0,-1 0 1 0 0,1 0-1 0 0,-1 0 0 0 0,0 0 0 0 0,2 2 1 0 0,1 6-8 0 0,-2 21-13 0 0,-3-22 20 0 0,0-1-1 0 0,-1 0 1 0 0,0 0 0 0 0,-1 0 0 0 0,-3 8-1 0 0,-42 66 23 0 0,33-59 6 0 0,-5 6-7 0 0,-20 10 41 0 0,13-20-19 0 0,7-9-17 0 0,1-4-4 0 0,5-4-10 0 0,-8 1 36 0 0,20-1-41 0 0,0 0 1 0 0,-1-1-1 0 0,1 0 1 0 0,-1 1-1 0 0,1-1 1 0 0,-1 0-1 0 0,1 0 1 0 0,0 0-1 0 0,-1-1 1 0 0,1 1-1 0 0,-1-1 1 0 0,1 1-1 0 0,0-1 1 0 0,-1 0-1 0 0,1 0 1 0 0,0 0-1 0 0,0 0 1 0 0,0 0-1 0 0,-1 0 1 0 0,1 0-1 0 0,0-1 1 0 0,1 1 0 0 0,-1-1-1 0 0,0 0 1 0 0,0 1-1 0 0,-2-5 1 0 0,6-14-267 0 0,-2 18 209 0 0,5-14-70 0 0,3-5 133 0 0,14-17-753 0 0,-15 29 105 0 0,13-15-4135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29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4657 0 0,'21'11'1755'0'0,"-30"-10"17"0"0,-12-2-435 0 0,6 4-639 0 0,1 3-217 0 0,9 1-307 0 0,-9 30 215 0 0,4 23-109 0 0,11-20-197 0 0,4-15-35 0 0,1 2 43 0 0,7 18 34 0 0,-12-41-118 0 0,1 0-1 0 0,-1 0 1 0 0,1-1 0 0 0,0 1-1 0 0,0-1 1 0 0,0 1 0 0 0,1-1 0 0 0,-1 0-1 0 0,1 0 1 0 0,0 0 0 0 0,0 0-1 0 0,0-1 1 0 0,0 1 0 0 0,0-1 0 0 0,5 3-1 0 0,18 6 56 0 0,20-3 25 0 0,-16-12-33 0 0,-27 3-48 0 0,-1 0 0 0 0,1 0 0 0 0,0-1 0 0 0,0 1-1 0 0,-1-1 1 0 0,1 0 0 0 0,-1 1 0 0 0,1-1-1 0 0,-1 0 1 0 0,0 0 0 0 0,0-1 0 0 0,0 1 0 0 0,2-3-1 0 0,8-10 18 0 0,2-3 21 0 0,-13 16-42 0 0,-1 1 0 0 0,1-1 0 0 0,0 1 0 0 0,-1-1 0 0 0,1 1 0 0 0,-1-1 0 0 0,1 1 0 0 0,-1-1 0 0 0,1 0 0 0 0,-1 1 0 0 0,0-1 0 0 0,0 1 0 0 0,0-1 0 0 0,0 0 1 0 0,0 1-1 0 0,-1-1 0 0 0,1 0 0 0 0,-1-2 0 0 0,-33-79 62 0 0,29 72-225 0 0,-3-6-499 0 0,1 7-254 0 0,5 8 520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32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2080 0 0,'1'7'301'0'0,"-1"-5"-175"0"0,0 0 0 0 0,0 1-1 0 0,1-1 1 0 0,-1 0 0 0 0,1 0 0 0 0,-1 0 0 0 0,1 0 0 0 0,0 0 0 0 0,-1 0 0 0 0,1 0-1 0 0,0 0 1 0 0,1 0 0 0 0,-1 0 0 0 0,0-1 0 0 0,0 1 0 0 0,1 0 0 0 0,-1-1 0 0 0,1 1 0 0 0,2 1 518 0 0,0 4-553 0 0,0 0-1 0 0,0 0 0 0 0,1-1 1 0 0,0 0-1 0 0,10 10 0 0 0,-9-9 1 0 0,1 0 0 0 0,-1 0-1 0 0,-1 1 1 0 0,7 9-1 0 0,-7-9-61 0 0,0 0 0 0 0,0-1 0 0 0,1 1 0 0 0,1-1 0 0 0,-1-1 0 0 0,1 1 0 0 0,0-1 0 0 0,0 0 0 0 0,1-1 0 0 0,9 6 0 0 0,-11-7 10 0 0,1-1 0 0 0,1 0 0 0 0,-1 0 0 0 0,0-1 1 0 0,1 1-1 0 0,-1-2 0 0 0,15 3 0 0 0,-7-2 19 0 0,6 2 60 0 0,26 2 221 0 0,139-2 438 0 0,-104-1-682 0 0,62 12-50 0 0,-47 2-15 0 0,-79-14-30 0 0,10-1 0 0 0,21 4 8 0 0,3 3-1 0 0,25-2 13 0 0,-26-4-7 0 0,-17-2-7 0 0,0 0-4 0 0,-6 0-1 0 0,15 1 2 0 0,61 5 15 0 0,39 10 78 0 0,-91-9-55 0 0,-18-4-22 0 0,22 2-13 0 0,-27-4 8 0 0,20 2 10 0 0,-40-3-20 0 0,0-1 1 0 0,0 0-1 0 0,0-1 1 0 0,0 0 0 0 0,14-4-1 0 0,-2 1 49 0 0,1 0 0 0 0,0 0 0 0 0,0 2 0 0 0,36 1 0 0 0,-31 1 113 0 0,1-1-1 0 0,38-7 1 0 0,29-6 60 0 0,-61 11-161 0 0,0-3-1 0 0,33-9 1 0 0,31-9 18 0 0,-33 16-60 0 0,-46 7-13 0 0,-2 1-7 0 0,-6 0-1 0 0,8 2 1 0 0,-7 0 2 0 0,10 4 14 0 0,10 3 12 0 0,6 3 18 0 0,-12-7-3 0 0,20-2 64 0 0,-7-7-67 0 0,1-1 12 0 0,-12 6-40 0 0,-23 0 21 0 0,17 0 242 0 0,-9 0-56 0 0,-10-1-138 0 0,-3 0-41 0 0,-1-2 234 0 0,-2 0 54 0 0,2 1-144 0 0,1 0-26 0 0,-10-12 303 0 0,1-12-166 0 0,-1-41-80 0 0,10 65-210 0 0,-2-39 157 0 0,4-23-29 0 0,10-31-65 0 0,0 35-29 0 0,-10 50-88 0 0,8-20 119 0 0,-5 21-365 0 0,-2 7-119 0 0,-6 2 51 0 0,0 6 267 0 0,1-3-14 0 0,-7 12-349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32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13 4745 0 0,'-6'-5'3642'0'0,"-4"0"-2714"0"0,6 3-376 0 0,-2 2-318 0 0,-1 8-102 0 0,-2 16-145 0 0,6-15 57 0 0,-4 15 21 0 0,1-1 1 0 0,-5 35 0 0 0,2 16-509 0 0,7-63 295 0 0,-3-5-144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33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25 188 6585 0 0,'-24'-82'2292'0'0,"24"81"-2258"0"0,0-1 0 0 0,0 1 0 0 0,-1 0 0 0 0,1 0 0 0 0,0-1 0 0 0,1 1 0 0 0,-1 0 0 0 0,0 0 0 0 0,0-1 0 0 0,0 1 0 0 0,1 0 0 0 0,-1 0 0 0 0,1-1 0 0 0,-1 1 1 0 0,1 0-1 0 0,-1 0 0 0 0,1 0 0 0 0,0 0 0 0 0,-1 0 0 0 0,1 0 0 0 0,0 0 0 0 0,0 0 0 0 0,0 0 0 0 0,0 0 0 0 0,0 0 0 0 0,0 1 0 0 0,0-1 0 0 0,0 0 0 0 0,0 1 0 0 0,0-1 1 0 0,0 1-1 0 0,1-1 0 0 0,-1 1 0 0 0,0-1 0 0 0,0 1 0 0 0,1 0 0 0 0,0 0 0 0 0,5-3 71 0 0,38-20-25 0 0,-23 14-69 0 0,0 1 0 0 0,1 1 0 0 0,0 1 0 0 0,0 1 0 0 0,0 1 1 0 0,1 2-1 0 0,30-1 0 0 0,-49 4-90 0 0,1 0 1 0 0,-1 0-1 0 0,0 0 1 0 0,0 1-1 0 0,0 0 0 0 0,0 0 1 0 0,0 0-1 0 0,0 1 1 0 0,-1-1-1 0 0,1 1 0 0 0,-1 0 1 0 0,0 1-1 0 0,0-1 1 0 0,4 5-1 0 0,-1 2-213 0 0,1 1-304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33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3761 0 0,'6'-5'3761'0'0,"6"-3"-1225"0"0,-2 3-1960 0 0,7 2-520 0 0,3-15 0 0 0,5 11 64 0 0,4 1-72 0 0,3 0-48 0 0,1 2 0 0 0,-3 2-32 0 0,1-3-56 0 0,-1 5-192 0 0,0-7 8 0 0,-7 2 184 0 0,-3 2-248 0 0,-3 3 80 0 0,1-7 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58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10 180 912 0 0,'-2'10'450'0'0,"-5"6"3692"0"0,10-16-3917 0 0,11 1-114 0 0,4-1 65 0 0,-6 1 24 0 0,0-2-1 0 0,0 0 1 0 0,0 0 0 0 0,13-3-1 0 0,6-6 477 0 0,-10 2-308 0 0,32-23 155 0 0,-26 3-416 0 0,-7-7-47 0 0,-13 7 18 0 0,-4 16-47 0 0,2-5 7 0 0,-4 5 3 0 0,-1 3 22 0 0,-3 4-5 0 0,-9 3 35 0 0,1 3-216 0 0,4-1-398 0 0,3-1-145 0 0,1-1-275 0 0,2 0 459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58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1 225 2417 0 0,'27'-9'2839'0'0,"11"-23"-2609"0"0,-12 10 103 0 0,-12 8-262 0 0,0-12 7 0 0,-5 7-37 0 0,20-37 68 0 0,-26 50-106 0 0,10-23 21 0 0,-12 23 56 0 0,-3 3 33 0 0,-3 1 110 0 0,0 3-50 0 0,2 2-139 0 0,-13 19-935 0 0,15-21 451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36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0 106 2168 0 0,'30'-70'2066'0'0,"-22"40"-13"0"0,-5 24-2053 0 0,-1 12 739 0 0,4 11-629 0 0,2 10 119 0 0,-3-7-2 0 0,-2 0 0 0 0,-1 0 0 0 0,0 1-1 0 0,-2 33 1 0 0,-7 19-25 0 0,2-30-115 0 0,-5 23 22 0 0,-7 66 135 0 0,15-117-275 0 0,0 1-1 0 0,-10 31 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37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6 229 4881 0 0,'-2'-8'2325'0'0,"1"5"-2223"0"0,0 1 0 0 0,1-1 0 0 0,-1 0 0 0 0,1 0 0 0 0,-1 1 0 0 0,1-1 0 0 0,0 0 0 0 0,0 0 0 0 0,1 1-1 0 0,-1-1 1 0 0,0 0 0 0 0,1 0 0 0 0,0 1 0 0 0,0-4 0 0 0,4-5-85 0 0,0 0-1 0 0,1 0 1 0 0,0 0 0 0 0,1 1-1 0 0,0 0 1 0 0,1 1-1 0 0,0-1 1 0 0,0 1 0 0 0,1 1-1 0 0,0 0 1 0 0,0 0 0 0 0,1 0-1 0 0,0 1 1 0 0,0 1-1 0 0,1 0 1 0 0,0 0 0 0 0,0 1-1 0 0,0 1 1 0 0,1 0-1 0 0,-1 0 1 0 0,22-3 0 0 0,-31 6-16 0 0,1 0 1 0 0,0 1-1 0 0,-1-1 1 0 0,1 1 0 0 0,0 0-1 0 0,-1 0 1 0 0,1 0-1 0 0,0 0 1 0 0,0 0 0 0 0,-1 1-1 0 0,1-1 1 0 0,0 1 0 0 0,-1 0-1 0 0,1-1 1 0 0,-1 1-1 0 0,1 0 1 0 0,-1 1 0 0 0,1-1-1 0 0,-1 0 1 0 0,0 1-1 0 0,1-1 1 0 0,-1 1 0 0 0,0 0-1 0 0,0 0 1 0 0,0 0-1 0 0,-1 0 1 0 0,1 0 0 0 0,2 3-1 0 0,-1 3 4 0 0,0 0 0 0 0,-1-1 0 0 0,0 1 0 0 0,0 0-1 0 0,-1 1 1 0 0,0-1 0 0 0,0 16 0 0 0,0-10-1 0 0,-2 0 1 0 0,1 0-1 0 0,-5 20 0 0 0,-6 17 6 0 0,10-47-4 0 0,2-1 23 0 0,8-5 64 0 0,-4 1-80 0 0,19-9-5 0 0,7-6-9 0 0,-12 6-1 0 0,-18 9 0 0 0,0 0 1 0 0,1 1-1 0 0,-1-1 0 0 0,0 1 0 0 0,0 0 0 0 0,1-1 0 0 0,-1 1 1 0 0,0 0-1 0 0,0 0 0 0 0,1 0 0 0 0,-1 0 0 0 0,0 0 0 0 0,1 0 0 0 0,-1 0 1 0 0,0 0-1 0 0,1 1 0 0 0,-1-1 0 0 0,0 0 0 0 0,0 1 0 0 0,1-1 0 0 0,-1 1 1 0 0,0-1-1 0 0,0 1 0 0 0,0 0 0 0 0,0-1 0 0 0,0 1 0 0 0,0 0 0 0 0,0 0 1 0 0,0 0-1 0 0,0 0 0 0 0,0 0 0 0 0,0 0 0 0 0,1 2 0 0 0,-1-2 17 0 0,0 1 0 0 0,0-1 0 0 0,-1 1 0 0 0,1 0-1 0 0,0-1 1 0 0,-1 1 0 0 0,1 0 0 0 0,-1 0-1 0 0,1-1 1 0 0,-1 1 0 0 0,0 0 0 0 0,0 0 0 0 0,0 0-1 0 0,0-1 1 0 0,0 1 0 0 0,0 0 0 0 0,0 0 0 0 0,-1 0-1 0 0,1-1 1 0 0,-1 1 0 0 0,1 0 0 0 0,-1 0-1 0 0,0-1 1 0 0,-1 4 0 0 0,-5 5 81 0 0,-1-1 0 0 0,1-1 0 0 0,-1 1 0 0 0,-1-1 0 0 0,0 0 0 0 0,0-1 0 0 0,-14 9 1 0 0,9-8-23 0 0,-1 0 1 0 0,0-1 0 0 0,0 0 0 0 0,-1-2 0 0 0,0 1-1 0 0,0-2 1 0 0,0 0 0 0 0,-18 1 0 0 0,-5-11 45 0 0,23-2-310 0 0,16 7 165 0 0,0 1 1 0 0,-1 0-1 0 0,1-1 1 0 0,0 1-1 0 0,0 0 0 0 0,0 0 1 0 0,0-1-1 0 0,-1 1 1 0 0,1 0-1 0 0,0-1 0 0 0,0 1 1 0 0,0 0-1 0 0,0-1 1 0 0,0 1-1 0 0,0 0 0 0 0,0-1 1 0 0,0 1-1 0 0,0 0 1 0 0,0-1-1 0 0,0 1 0 0 0,0 0 1 0 0,0-1-1 0 0,0 1 1 0 0,0 0-1 0 0,1-1 0 0 0,-1 1 1 0 0,0 0-1 0 0,0-1 1 0 0,0 1-1 0 0,0 0 1 0 0,1-1-1 0 0,-1 1 0 0 0,0 0 1 0 0,0 0-1 0 0,1-1 1 0 0,-1 1-1 0 0,0 0 0 0 0,0 0 1 0 0,1-1-1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27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58 4585 0 0,'-2'-19'4473'0'0,"-12"-4"-3530"0"0,13 22-944 0 0,1 0 1 0 0,-1 0 0 0 0,0 0 0 0 0,0 0 0 0 0,0 0-1 0 0,0 0 1 0 0,0 0 0 0 0,0 0 0 0 0,0 0 0 0 0,0 0 0 0 0,0 1-1 0 0,0-1 1 0 0,0 0 0 0 0,-1 1 0 0 0,1-1 0 0 0,0 1 0 0 0,0-1-1 0 0,-1 1 1 0 0,1 0 0 0 0,0 0 0 0 0,-1-1 0 0 0,1 1-1 0 0,0 0 1 0 0,-1 0 0 0 0,1 0 0 0 0,0 0 0 0 0,-1 1 0 0 0,1-1-1 0 0,0 0 1 0 0,0 0 0 0 0,-1 1 0 0 0,1-1 0 0 0,0 1-1 0 0,0-1 1 0 0,-3 2 0 0 0,-5 7 29 0 0,0 0 0 0 0,1 0 0 0 0,0 1 0 0 0,1 0 0 0 0,0 1-1 0 0,0-1 1 0 0,-6 16 0 0 0,-2 8 3 0 0,-10 41 0 0 0,2-8 35 0 0,1 9 20 0 0,3 1 1 0 0,3 0 0 0 0,-10 139-1 0 0,21-131 15 0 0,6 97 0 0 0,1-147-76 0 0,2-1 0 0 0,11 49 0 0 0,-12-69-21 0 0,24 96 16 0 0,-11-59-2 0 0,34 73 1 0 0,-35-92-23 0 0,2 0 1 0 0,2-2 0 0 0,28 37 0 0 0,-33-50-14 0 0,1 0 0 0 0,0-1 1 0 0,25 18-1 0 0,-30-26 6 0 0,0-1 0 0 0,1-1-1 0 0,0 0 1 0 0,1 0 0 0 0,-1-1 0 0 0,1 0-1 0 0,21 5 1 0 0,-10-3-29 0 0,82 26-67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39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2353 0 0,'9'-10'5106'0'0,"0"5"-4176"0"0,-3 3-648 0 0,2 0 113 0 0,-4 1-367 0 0,-1 1 1 0 0,1 0 0 0 0,-1 0-1 0 0,1 0 1 0 0,-1 0-1 0 0,1 1 1 0 0,-1 0-1 0 0,1-1 1 0 0,-1 1-1 0 0,0 0 1 0 0,1 1-1 0 0,-1-1 1 0 0,0 1-1 0 0,0-1 1 0 0,0 1-1 0 0,0 0 1 0 0,0 0 0 0 0,0 0-1 0 0,-1 1 1 0 0,3 2-1 0 0,0-1 6 0 0,-1 1 0 0 0,0 1 0 0 0,-1-1-1 0 0,0 1 1 0 0,1-1 0 0 0,-2 1 0 0 0,1 0-1 0 0,-1 0 1 0 0,1 0 0 0 0,1 9 0 0 0,3 17-163 0 0,0 0 0 0 0,-2 0 0 0 0,-2 0 0 0 0,-1 0 0 0 0,-1 1 0 0 0,-1-1 0 0 0,-8 45 0 0 0,3-65-1533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39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4977 0 0,'32'-4'5058'0'0,"24"-12"-4093"0"0,15-3-977 0 0,-35 11 128 0 0,14-2 33 0 0,24 3-25 0 0,-33 5-82 0 0,-32 1-97 0 0,0 0-1 0 0,0 1 1 0 0,0 0-1 0 0,0 1 1 0 0,0 0 0 0 0,-1 0-1 0 0,14 4 1 0 0,51 9-557 0 0,-60-7 362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22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6401 0 0,'-31'60'3402'0'0,"11"-49"-985"0"0,33-9-2223 0 0,8 1-70 0 0,1 0-89 0 0,-11-1 8 0 0,42 7 165 0 0,-30-6-238 0 0,0 1 0 0 0,1 1 0 0 0,26 10 0 0 0,-34-9-228 0 0,10 2-243 0 0,-17-6 227 0 0,0 0 0 0 0,0 0 0 0 0,0-1 0 0 0,1 0 0 0 0,9 0 0 0 0,-2-1-689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23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37 6137 0 0,'-36'-31'2151'0'0,"25"25"1444"0"0,48 28-3146 0 0,14 12-315 0 0,1-1 1 0 0,75 32-1 0 0,-121-62-134 0 0,-1 0 3 0 0,0 0 1 0 0,0 0-1 0 0,0 0 1 0 0,0 1-1 0 0,0-1 1 0 0,-1 1-1 0 0,7 7 1 0 0,0 9 16 0 0,-9-5 2 0 0,-4-8-11 0 0,-1-1 0 0 0,0 1 0 0 0,0 0-1 0 0,-1-1 1 0 0,0 1 0 0 0,0-1 0 0 0,0 0 0 0 0,-1 0-1 0 0,-6 6 1 0 0,2-2 5 0 0,-7 10-11 0 0,-1-1 0 0 0,-30 26 0 0 0,26-27-3 0 0,6-8-2 0 0,-10 5-1 0 0,22-13 3 0 0,1 0-1 0 0,-1-1 0 0 0,0 1 1 0 0,0-1-1 0 0,0 0 0 0 0,-1 1 0 0 0,1-1 1 0 0,0-1-1 0 0,0 1 0 0 0,-1 0 1 0 0,1-1-1 0 0,-5 1 0 0 0,6-2 1 0 0,0 0-1 0 0,0 0 0 0 0,0-1 1 0 0,1 1-1 0 0,-1 0 0 0 0,0 0 1 0 0,0-1-1 0 0,1 1 0 0 0,-1-1 1 0 0,1 0-1 0 0,-1 1 1 0 0,1-1-1 0 0,0 0 0 0 0,-1 0 1 0 0,1 0-1 0 0,0 0 0 0 0,0 0 1 0 0,1 0-1 0 0,-1 0 0 0 0,-1-4 1 0 0,-3-7 1 0 0,-6-42-2 0 0,10 37 1 0 0,2-4 7 0 0,9-58 6 0 0,-5 53-4 0 0,8-37-5 0 0,-1 23 14 0 0,1 1-12 0 0,-4 14-18 0 0,-7 20 3 0 0,-2 3-12 0 0,-3 10-3 0 0,-2 20 24 0 0,1-6 2 0 0,0 0 0 0 0,1 1 1 0 0,2 0-1 0 0,0-1 0 0 0,1 1 0 0 0,1 0 1 0 0,5 28-1 0 0,-5-49-3 0 0,-1 1 0 0 0,0-1 0 0 0,1 1 0 0 0,-1-1 0 0 0,1 1 0 0 0,-1-1 0 0 0,1 0 1 0 0,0 1-1 0 0,0-1 0 0 0,-1 0 0 0 0,1 1 0 0 0,0-1 0 0 0,0 0 0 0 0,0 0 0 0 0,0 0 0 0 0,1 0 0 0 0,-1 0 0 0 0,0 0 0 0 0,0 0 0 0 0,1 0 0 0 0,-1 0 0 0 0,0-1 0 0 0,1 1 0 0 0,-1-1 0 0 0,1 1 0 0 0,-1-1 1 0 0,1 1-1 0 0,-1-1 0 0 0,1 0 0 0 0,2 1 0 0 0,0-2 2 0 0,1 1 0 0 0,-1-1 0 0 0,1 0 0 0 0,-1-1 0 0 0,1 1 0 0 0,-1-1 0 0 0,0 1 0 0 0,0-1 0 0 0,6-3 0 0 0,2-4 1 0 0,4-6 5 0 0,17-34 21 0 0,-23 33-19 0 0,-6 9-10 0 0,0 0 0 0 0,-1-1 0 0 0,0 1 0 0 0,0 0-1 0 0,-1-1 1 0 0,0 0 0 0 0,0 0 0 0 0,1-12-1 0 0,-2-14 2 0 0,-3 12-1 0 0,2 21-1 0 0,0 1 0 0 0,0-1 0 0 0,0 0 0 0 0,0 0 0 0 0,-1 1-1 0 0,1-1 1 0 0,0 0 0 0 0,0 1 0 0 0,0-1 0 0 0,0 0 0 0 0,-1 0 0 0 0,1 1 0 0 0,0-1 0 0 0,-1 0 0 0 0,1 1 0 0 0,-1-1 0 0 0,1 1 0 0 0,-1-1 0 0 0,1 0 0 0 0,-1 1 0 0 0,1-1-1 0 0,-1 1 1 0 0,1-1 0 0 0,-1 1 0 0 0,0 0 0 0 0,1-1 0 0 0,-1 1 0 0 0,0-1 0 0 0,0 1 0 0 0,-19 9-5 0 0,-11 25-10 0 0,21-18 10 0 0,-3 9-4 0 0,9-15 7 0 0,0 0-1 0 0,1 0 1 0 0,0 0-1 0 0,-3 17 1 0 0,8 14-176 0 0,8-17-46 0 0,6-3 19 0 0,-3-8 121 0 0,-11-12-61 0 0,0 1 1 0 0,1-1-1 0 0,-1 0 0 0 0,0 0 1 0 0,1 0-1 0 0,-1 0 1 0 0,0 0-1 0 0,1 0 0 0 0,-1 0 1 0 0,5 0-1 0 0,7-1-4823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24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 4273 0 0,'6'-4'4953'0'0,"-8"3"-3999"0"0,19 38-560 0 0,6 19-201 0 0,-14-35-32 0 0,-6-13-112 0 0,0 1 1 0 0,1 0 0 0 0,0-1 0 0 0,1 1-1 0 0,0-1 1 0 0,0 0 0 0 0,1-1 0 0 0,-1 0-1 0 0,9 8 1 0 0,-13-19-10 0 0,0 0-1 0 0,0 0 1 0 0,0 0 0 0 0,0 0-1 0 0,0 0 1 0 0,-1 0 0 0 0,0 0-1 0 0,0-7 1 0 0,-1-18-69 0 0,-2 12 64 0 0,3 16-35 0 0,-25-110 31 0 0,21 70-24 0 0,4 13-1 0 0,3 1 2 0 0,1 10-1 0 0,-4 17-8 0 0,0-1 0 0 0,0 0 1 0 0,0 0-1 0 0,0 1 1 0 0,0-1-1 0 0,0 0 1 0 0,0 1-1 0 0,0-1 1 0 0,1 0-1 0 0,-1 1 1 0 0,0-1-1 0 0,0 0 1 0 0,1 1-1 0 0,-1-1 1 0 0,0 0-1 0 0,1 1 1 0 0,-1-1-1 0 0,1 0 1 0 0,-1 1-1 0 0,1-1 1 0 0,-1 1-1 0 0,1-1 1 0 0,-1 1-1 0 0,1-1 0 0 0,-1 1 1 0 0,1 0-1 0 0,0-1 1 0 0,-1 1-1 0 0,1 0 1 0 0,0-1-1 0 0,-1 1 1 0 0,1 0-1 0 0,0 0 1 0 0,-1 0-1 0 0,1 0 1 0 0,0-1-1 0 0,0 1 1 0 0,-1 0-1 0 0,1 0 1 0 0,0 0-1 0 0,0 0 1 0 0,-1 1-1 0 0,1-1 1 0 0,0 0-1 0 0,-1 0 0 0 0,1 0 1 0 0,0 1-1 0 0,-1-1 1 0 0,1 0-1 0 0,0 0 1 0 0,-1 1-1 0 0,1-1 1 0 0,0 1-1 0 0,-1-1 1 0 0,1 1-1 0 0,-1-1 1 0 0,1 1-1 0 0,-1-1 1 0 0,1 1-1 0 0,-1-1 1 0 0,1 1-1 0 0,-1 0 1 0 0,0-1-1 0 0,1 1 1 0 0,-1-1-1 0 0,1 2 1 0 0,24 44-33 0 0,-15-21-38 0 0,0 0 1 0 0,22 34 0 0 0,-15-28-89 0 0,-5-15-362 0 0,15 5-253 0 0,-6-13 54 0 0,-6-5 65 0 0,3-6 94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24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73 3081 0 0,'38'-57'3124'0'0,"-37"56"-3037"0"0,-1 1-1 0 0,0-1 1 0 0,0 1 0 0 0,0 0-1 0 0,0-1 1 0 0,0 1-1 0 0,0-1 1 0 0,0 1-1 0 0,0-1 1 0 0,0 1 0 0 0,0-1-1 0 0,0 1 1 0 0,0-1-1 0 0,0 1 1 0 0,0-1-1 0 0,0 1 1 0 0,-1-1-1 0 0,1 1 1 0 0,0 0 0 0 0,0-1-1 0 0,0 1 1 0 0,-1-1-1 0 0,1 1 1 0 0,0 0-1 0 0,0-1 1 0 0,-1 1 0 0 0,1 0-1 0 0,-1-1 1 0 0,1 1-1 0 0,0 0 1 0 0,-1-1-1 0 0,1 1 1 0 0,0 0 0 0 0,-1 0-1 0 0,1 0 1 0 0,-1-1-1 0 0,1 1 1 0 0,-1 0-1 0 0,1 0 1 0 0,-1 0-1 0 0,1 0 1 0 0,0 0 0 0 0,-1 0-1 0 0,1 0 1 0 0,-1 0-1 0 0,1 0 1 0 0,-1 0-1 0 0,1 0 1 0 0,-1 0 0 0 0,1 0-1 0 0,-1 0 1 0 0,1 0-1 0 0,-1 0 1 0 0,0 1-1 0 0,-26 1 170 0 0,21-1-199 0 0,1 0-1 0 0,-1 1 0 0 0,1 0 0 0 0,0 0 0 0 0,0 0 0 0 0,-1 1 0 0 0,2 0 0 0 0,-1 0 1 0 0,0 0-1 0 0,0 0 0 0 0,1 1 0 0 0,-6 5 0 0 0,6-3-37 0 0,0-1 1 0 0,0 0-1 0 0,0 1 1 0 0,1 0-1 0 0,0 0 0 0 0,-4 10 1 0 0,4-8 11 0 0,1 0-1 0 0,0 0 1 0 0,0 0 0 0 0,1 1-1 0 0,0-1 1 0 0,0 1 0 0 0,1-1 0 0 0,0 0-1 0 0,3 17 1 0 0,-2-21-20 0 0,-1 1-1 0 0,1-1 1 0 0,0 0-1 0 0,1 1 1 0 0,-1-1-1 0 0,1 0 1 0 0,0 0-1 0 0,0 0 1 0 0,0 0-1 0 0,0-1 1 0 0,1 1-1 0 0,-1-1 1 0 0,1 1-1 0 0,0-1 1 0 0,0 0-1 0 0,1 0 1 0 0,-1 0-1 0 0,1 0 1 0 0,-1-1 0 0 0,7 4-1 0 0,-6-5-2 0 0,0 0 0 0 0,0 0 0 0 0,1-1-1 0 0,-1 0 1 0 0,0 1 0 0 0,0-2 0 0 0,1 1 0 0 0,-1 0 0 0 0,0-1-1 0 0,0 0 1 0 0,0 0 0 0 0,0 0 0 0 0,0 0 0 0 0,0-1 0 0 0,0 1-1 0 0,0-1 1 0 0,0 0 0 0 0,0 0 0 0 0,-1-1 0 0 0,1 1 0 0 0,-1-1 0 0 0,0 1-1 0 0,0-1 1 0 0,0 0 0 0 0,0-1 0 0 0,0 1 0 0 0,-1 0 0 0 0,1-1-1 0 0,-1 1 1 0 0,0-1 0 0 0,0 0 0 0 0,2-5 0 0 0,-1-2-7 0 0,0-7 4 0 0,-3-28 13 0 0,-3 28-14 0 0,0 6-15 0 0,-15-28-62 0 0,13 30-11 0 0,0 2-203 0 0,-3-9-888 0 0,6 7-432 0 0,1 8 943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24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6137 0 0,'5'-1'5800'0'0,"0"7"-5270"0"0,-5-6-509 0 0,0 1 27 0 0,1 6-29 0 0,1 1 0 0 0,0-1 0 0 0,0 0 0 0 0,1 0-1 0 0,-1 0 1 0 0,7 11 0 0 0,-1 0 20 0 0,-2 2-15 0 0,-2 0 0 0 0,0 0 0 0 0,1 23 1 0 0,6 35 18 0 0,4-27 3 0 0,-9-36-410 0 0,-2 0 0 0 0,0 0-1 0 0,-1 0 1 0 0,0 0 0 0 0,1 30 0 0 0,-8-32-1277 0 0,0-10 824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25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1 119 5785 0 0,'17'-8'5979'0'0,"14"8"-6599"0"0,-18 0 1068 0 0,-2 0-438 0 0,9-2-24 0 0,9-5-37 0 0,-15-1 22 0 0,-11 6 12 0 0,-1 0-1 0 0,0 0 1 0 0,1-1 0 0 0,-1 1 0 0 0,-1 0 0 0 0,1-1-1 0 0,0 0 1 0 0,0 1 0 0 0,-1-1 0 0 0,2-4 0 0 0,4-16-50 0 0,-4 13 71 0 0,-3 9 21 0 0,0 1-1 0 0,1-1 1 0 0,-1 0 0 0 0,0 0 0 0 0,0 0 0 0 0,0 0 0 0 0,1 0 0 0 0,-1 1-1 0 0,0-1 1 0 0,0 0 0 0 0,-1 0 0 0 0,1 0 0 0 0,0 0 0 0 0,0 0 0 0 0,0 1-1 0 0,0-1 1 0 0,-1 0 0 0 0,1 0 0 0 0,0 0 0 0 0,-1 1 0 0 0,1-1 0 0 0,-1 0-1 0 0,1 0 1 0 0,-1 1 0 0 0,1-1 0 0 0,-1 0 0 0 0,1 1 0 0 0,-1-1-1 0 0,0 1 1 0 0,1-1 0 0 0,-2 0 0 0 0,-1 0 20 0 0,1 0 0 0 0,-1 0 0 0 0,1 1 0 0 0,-1-1 0 0 0,1 1 0 0 0,-1-1 0 0 0,0 1 0 0 0,1 0 0 0 0,-1 0 0 0 0,-4 1 0 0 0,0 0 8 0 0,1 0 1 0 0,-1 0 0 0 0,1 0 0 0 0,0 1 0 0 0,0 0 0 0 0,0 1 0 0 0,0-1 0 0 0,-11 7 0 0 0,-1 13 150 0 0,-4 20 65 0 0,12 4-48 0 0,9-40-197 0 0,1 0-1 0 0,0-1 1 0 0,0 1-1 0 0,1 0 1 0 0,-1-1-1 0 0,1 1 1 0 0,1-1-1 0 0,-1 1 1 0 0,5 9-1 0 0,1-1 14 0 0,-3-9-26 0 0,0 1 0 0 0,1 0-1 0 0,0-1 1 0 0,0 0 0 0 0,0 0 0 0 0,11 7 0 0 0,-1-4 10 0 0,-3-4-254 0 0,1 0 0 0 0,0-1 0 0 0,0 0 0 0 0,1-1 0 0 0,-1-1 1 0 0,0 0-1 0 0,25-1 0 0 0,-7-1-115 0 0,-5 3-133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25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3729 0 0,'-14'5'3354'0'0,"10"-5"-2826"0"0,2 1-283 0 0,-3-1-66 0 0,2 0 260 0 0,-1 2-67 0 0,1 2-211 0 0,0 1 8 0 0,2-2 46 0 0,-9 16 355 0 0,1-1 0 0 0,1 2 0 0 0,0-1 0 0 0,-4 21 1 0 0,-1 42 199 0 0,15 1-455 0 0,9-28-168 0 0,-8-45-257 0 0,3 0 3 0 0,-4-9-73 0 0,0 0 0 0 0,0 0 0 0 0,0 0 0 0 0,0 0 0 0 0,0 0 1 0 0,0 0-1 0 0,0 0 0 0 0,1-1 0 0 0,-1 1 0 0 0,0-1 0 0 0,3 1 0 0 0,-1-1-245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25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33 5457 0 0,'-2'-2'1778'0'0,"-13"-16"1891"0"0,14 9-3359 0 0,9 6 295 0 0,11 2-546 0 0,10 2 74 0 0,17 5 92 0 0,-16 1-110 0 0,0 0 6 0 0,16 8-30 0 0,-20-5-69 0 0,-17-6-20 0 0,0 0-2 0 0,6 7 3 0 0,-12-9-3 0 0,-1 0 0 0 0,1 0 1 0 0,-1 0-1 0 0,1 1 1 0 0,-1-1-1 0 0,0 1 1 0 0,0 0-1 0 0,0 0 0 0 0,-1 0 1 0 0,1 0-1 0 0,1 4 1 0 0,3 20 5 0 0,-6 10 16 0 0,-8-13-11 0 0,-2-7-10 0 0,3-5-5 0 0,0 0-3 0 0,-4 3-3 0 0,2-7 6 0 0,1-3 3 0 0,5 1-13 0 0,4-3 31 0 0,1-1 20 0 0,15 9-36 0 0,8 2 0 0 0,2 1-1 0 0,-22-10 0 0 0,0-1 0 0 0,0 1 0 0 0,0 0 0 0 0,-1 0 0 0 0,1 0 0 0 0,5 8 0 0 0,-5-6 32 0 0,-1 0 0 0 0,0 0 0 0 0,0 1 0 0 0,0-1 0 0 0,-1 1 0 0 0,0 0 0 0 0,0 0 1 0 0,0 0-1 0 0,2 12 0 0 0,-5-16-22 0 0,0-1 1 0 0,0 0 0 0 0,0 0-1 0 0,0 1 1 0 0,0-1-1 0 0,-1 0 1 0 0,1 1 0 0 0,-1-1-1 0 0,1 0 1 0 0,-1 0-1 0 0,0 0 1 0 0,0 0 0 0 0,0 0-1 0 0,0 0 1 0 0,0 0-1 0 0,0 0 1 0 0,-1 0 0 0 0,1 0-1 0 0,-1 0 1 0 0,1-1-1 0 0,-1 1 1 0 0,1-1 0 0 0,-1 1-1 0 0,0-1 1 0 0,0 1-1 0 0,0-1 1 0 0,0 0 0 0 0,0 0-1 0 0,0 0 1 0 0,0 0-1 0 0,0-1 1 0 0,-1 1 0 0 0,1 0-1 0 0,-4 0 1 0 0,-33 9 47 0 0,-59 9 137 0 0,31-17-132 0 0,65-2-124 0 0,-11-1-1505 0 0,8-3 658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3:56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3641 0 0,'11'-8'800'0'0,"-1"1"-74"0"0,-16 4 1773 0 0,-5 9-1263 0 0,10-5-1186 0 0,1 0 0 0 0,0 0 1 0 0,-1 0-1 0 0,1 0 0 0 0,0 0 1 0 0,0 0-1 0 0,0 0 0 0 0,0 0 1 0 0,0 0-1 0 0,0 1 0 0 0,0-1 0 0 0,0 0 1 0 0,0 0-1 0 0,0 0 0 0 0,1 0 1 0 0,0 2-1 0 0,11 19 267 0 0,-2-13-38 0 0,8-1-118 0 0,-15-6-143 0 0,-1-1-1 0 0,0 0 1 0 0,0 0-1 0 0,1 0 0 0 0,-1 0 1 0 0,1 0-1 0 0,-1-1 1 0 0,1 1-1 0 0,-1 0 0 0 0,1-1 1 0 0,0 0-1 0 0,3 0 0 0 0,-5 0-12 0 0,0-1-1 0 0,0 1 1 0 0,-1-1-1 0 0,1 1 1 0 0,0-1-1 0 0,0 1 0 0 0,-1-1 1 0 0,1 1-1 0 0,0-1 1 0 0,-1 0-1 0 0,1 1 0 0 0,-1-1 1 0 0,1 0-1 0 0,-1 0 1 0 0,1 0-1 0 0,-1 1 1 0 0,1-1-1 0 0,-1 0 0 0 0,0 0 1 0 0,1-1-1 0 0,4-22 85 0 0,0 2-39 0 0,-4 19 1 0 0,0 0 1 0 0,0 0-1 0 0,0 1 1 0 0,-1-1-1 0 0,1 0 1 0 0,-1 0-1 0 0,0 0 0 0 0,0 0 1 0 0,0-5-1 0 0,-1 7-39 0 0,1 0-1 0 0,-1 0 1 0 0,0 0-1 0 0,1 0 1 0 0,-1 0-1 0 0,0 0 1 0 0,0 0-1 0 0,0 1 1 0 0,0-1-1 0 0,0 0 1 0 0,0 1-1 0 0,0-1 1 0 0,0 0-1 0 0,0 1 1 0 0,0-1-1 0 0,0 1 1 0 0,0 0-1 0 0,0-1 1 0 0,0 1-1 0 0,-1 0 1 0 0,1 0-1 0 0,0 0 1 0 0,0-1-1 0 0,0 1 1 0 0,0 0-1 0 0,-1 1 1 0 0,1-1-1 0 0,0 0 1 0 0,0 0-1 0 0,-2 1 1 0 0,0-1-8 0 0,1 1 0 0 0,-1 0 0 0 0,1-1 1 0 0,-1 1-1 0 0,1 0 0 0 0,-1 0 0 0 0,1 0 1 0 0,0 1-1 0 0,0-1 0 0 0,0 0 0 0 0,-1 1 1 0 0,1 0-1 0 0,1-1 0 0 0,-1 1 0 0 0,0 0 1 0 0,0 0-1 0 0,1 0 0 0 0,-1 0 0 0 0,1 0 0 0 0,-1 1 1 0 0,1-1-1 0 0,0 0 0 0 0,0 0 0 0 0,0 1 1 0 0,0-1-1 0 0,1 1 0 0 0,-1-1 0 0 0,1 1 1 0 0,-1-1-1 0 0,1 1 0 0 0,0 0 0 0 0,0-1 1 0 0,0 1-1 0 0,0-1 0 0 0,0 1 0 0 0,1-1 1 0 0,-1 1-1 0 0,2 3 0 0 0,13 15 59 0 0,-11-19-35 0 0,-1 0 0 0 0,0 0 1 0 0,1 0-1 0 0,-1 0 0 0 0,1 0 1 0 0,-1-1-1 0 0,1 1 0 0 0,0-1 1 0 0,0 0-1 0 0,0 0 0 0 0,0 0 0 0 0,-1-1 1 0 0,8 1-1 0 0,-9-2-19 0 0,0 1-1 0 0,1 0 0 0 0,-1-1 1 0 0,0 1-1 0 0,0-1 1 0 0,0 1-1 0 0,0-1 0 0 0,0 0 1 0 0,0 0-1 0 0,-1 0 1 0 0,1 0-1 0 0,0 0 1 0 0,0 0-1 0 0,-1-1 0 0 0,1 1 1 0 0,-1 0-1 0 0,1-1 1 0 0,-1 0-1 0 0,1 1 0 0 0,-1-1 1 0 0,0 0-1 0 0,0 1 1 0 0,0-1-1 0 0,0 0 0 0 0,0 0 1 0 0,0 0-1 0 0,0-3 1 0 0,1 0 2 0 0,0 0 0 0 0,-1 0 1 0 0,1 0-1 0 0,-1-1 0 0 0,-1 1 0 0 0,1 0 1 0 0,-1-1-1 0 0,0 1 0 0 0,0 0 1 0 0,-1-7-1 0 0,0 10-9 0 0,1 0 0 0 0,-1 0 0 0 0,0 0 0 0 0,0 1 0 0 0,0-1 0 0 0,0 0 0 0 0,0 0 0 0 0,0 1 0 0 0,-1-1 0 0 0,1 1 0 0 0,0-1 0 0 0,-1 1 0 0 0,0 0 0 0 0,1-1 0 0 0,-1 1-1 0 0,1 0 1 0 0,-1 0 0 0 0,0 0 0 0 0,0 0 0 0 0,0 0 0 0 0,0 1 0 0 0,0-1 0 0 0,0 1 0 0 0,0-1 0 0 0,0 1 0 0 0,0-1 0 0 0,0 1 0 0 0,0 0 0 0 0,0 0 0 0 0,-2 1 0 0 0,-1-2 0 0 0,0 1 1 0 0,0 1-1 0 0,1-1 0 0 0,-1 1 0 0 0,0 0 1 0 0,1 0-1 0 0,-1 0 0 0 0,1 1 1 0 0,-1-1-1 0 0,1 1 0 0 0,-7 4 0 0 0,10-5-1 0 0,-1 0 0 0 0,1 0-1 0 0,0 0 1 0 0,-1 0 0 0 0,1 1 0 0 0,0-1-1 0 0,0 0 1 0 0,0 0 0 0 0,0 1-1 0 0,0-1 1 0 0,0 1 0 0 0,0-1-1 0 0,0 1 1 0 0,0 0 0 0 0,1-1-1 0 0,-1 1 1 0 0,1 0 0 0 0,-1-1-1 0 0,1 1 1 0 0,0 0 0 0 0,-1-1 0 0 0,1 1-1 0 0,0 0 1 0 0,0 0 0 0 0,0 0-1 0 0,1-1 1 0 0,-1 1 0 0 0,0 0-1 0 0,1-1 1 0 0,-1 1 0 0 0,1 0-1 0 0,-1-1 1 0 0,2 4 0 0 0,2-2-103 0 0,0-1 0 0 0,0 1 0 0 0,0-1-1 0 0,0 1 1 0 0,1-1 0 0 0,-1-1 0 0 0,0 1 0 0 0,1 0 0 0 0,0-1 0 0 0,-1 0 0 0 0,1 0 0 0 0,8 0 0 0 0,25 1-1194 0 0,-28-2 822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26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5801 0 0,'70'-23'6076'0'0,"-45"18"-6131"0"0,1 1 0 0 0,31-1 0 0 0,12 7 448 0 0,-58-2-400 0 0,-3-2 191 0 0,7 0-2429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26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4873 0 0,'1'1'422'0'0,"0"0"0"0"0,0-1 0 0 0,1 1-1 0 0,-1 0 1 0 0,0-1 0 0 0,1 1 0 0 0,-1-1 0 0 0,1 1 0 0 0,-1-1-1 0 0,1 1 1 0 0,-1-1 0 0 0,1 0 0 0 0,-1 0 0 0 0,3 0 0 0 0,43-1-1131 0 0,-39 1 1253 0 0,167-9 88 0 0,-65 1-1116 0 0,-97 8 269 0 0,-2 0-128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27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4865 0 0,'4'-9'5804'0'0,"-3"10"-5620"0"0,3 6-101 0 0,0-1-4 0 0,0 1 1 0 0,0-1 0 0 0,-1 1-1 0 0,0 0 1 0 0,-1 0 0 0 0,0 1-1 0 0,0-1 1 0 0,0 0 0 0 0,-1 1 0 0 0,0-1-1 0 0,0 15 1 0 0,-4 81 1070 0 0,0 4-941 0 0,-2-37-200 0 0,3-47-5 0 0,-5 28-1634 0 0,7-44 1001 0 0,4-3-342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27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4265 0 0,'-8'1'5207'0'0,"-11"4"-3703"0"0,2 5-1232 0 0,-10 15 27 0 0,24-21-228 0 0,0 0-1 0 0,0-1 1 0 0,0 2 0 0 0,0-1 0 0 0,1 0-1 0 0,0 0 1 0 0,0 1 0 0 0,0 0 0 0 0,0-1-1 0 0,1 1 1 0 0,-2 7 0 0 0,-3 64 528 0 0,6-48-446 0 0,1-1 1 0 0,6 34-1 0 0,-4-42-150 0 0,1 0 0 0 0,1 0-1 0 0,14 34 1 0 0,-12-39-70 0 0,0 0 0 0 0,17 24 0 0 0,-22-35-7 0 0,0 0-55 0 0,0 0 0 0 0,-1-1 0 0 0,1 1 0 0 0,1-1 0 0 0,-1 1 0 0 0,0-1 0 0 0,0 0 0 0 0,1 0 0 0 0,-1 0 0 0 0,6 3 0 0 0,-4-5-449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27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11 104 5105 0 0,'-8'-23'5700'0'0,"6"19"-5064"0"0,8-4-486 0 0,14-8-137 0 0,-12 11-6 0 0,-1-1 31 0 0,0 1 1 0 0,0 0-1 0 0,1 0 0 0 0,0 1 0 0 0,0-1 0 0 0,0 2 0 0 0,0-1 0 0 0,0 2 0 0 0,1-1 0 0 0,13-2 1 0 0,-14 5 10 0 0,-1-1 1 0 0,1 1-1 0 0,0 1 0 0 0,0 0 1 0 0,0 0-1 0 0,10 3 1 0 0,-16-3-48 0 0,1 0-1 0 0,-1 0 1 0 0,0 0 0 0 0,0 0 0 0 0,0 0 0 0 0,0 1-1 0 0,0-1 1 0 0,0 1 0 0 0,0 0 0 0 0,0-1 0 0 0,-1 1-1 0 0,3 3 1 0 0,8 22-114 0 0,-11-24 106 0 0,-1-1-1 0 0,0 1 1 0 0,1 0-1 0 0,-1-1 1 0 0,0 1 0 0 0,0 0-1 0 0,0-1 1 0 0,-1 1-1 0 0,1 0 1 0 0,-1-1 0 0 0,0 4-1 0 0,-1-2-11 0 0,0 0 0 0 0,0 1-1 0 0,-1-1 1 0 0,1 0 0 0 0,-1 0-1 0 0,0 0 1 0 0,0-1 0 0 0,0 1-1 0 0,-5 4 1 0 0,-5 3-13 0 0,-1-1 1 0 0,1-1-1 0 0,-26 14 0 0 0,37-22 31 0 0,-1 0-1 0 0,1 1 1 0 0,0 0-1 0 0,0-1 1 0 0,0 1-1 0 0,0 0 1 0 0,0 0-1 0 0,0 0 1 0 0,0 0-1 0 0,1 1 1 0 0,-2 2-1 0 0,2-4 2 0 0,0 1-1 0 0,0-1 0 0 0,1 1 1 0 0,-1-1-1 0 0,1 1 0 0 0,-1 0 1 0 0,1 0-1 0 0,0-1 1 0 0,-1 1-1 0 0,1 0 0 0 0,0-1 1 0 0,0 1-1 0 0,0 0 0 0 0,1 0 1 0 0,-1 2-1 0 0,13 14 0 0 0,12 0-4 0 0,18 3-1 0 0,3-5-1 0 0,25 2 0 0 0,-38-10 5 0 0,-25-7-8 0 0,19 7 62 0 0,-13 0 43 0 0,-14-7-88 0 0,1-1 0 0 0,-1 1 0 0 0,1-1-1 0 0,-1 1 1 0 0,1-1 0 0 0,-1 1 0 0 0,1 0-1 0 0,-1-1 1 0 0,0 1 0 0 0,1 0-1 0 0,-1-1 1 0 0,0 1 0 0 0,0 0 0 0 0,1 0-1 0 0,-1-1 1 0 0,0 1 0 0 0,0 0 0 0 0,0-1-1 0 0,0 1 1 0 0,0 0 0 0 0,0 1-1 0 0,-14 22 197 0 0,7-17-180 0 0,-1 0-1 0 0,0-1 0 0 0,0 0 0 0 0,-1 0 1 0 0,1-1-1 0 0,-1 0 0 0 0,-1-1 0 0 0,1 0 1 0 0,0 0-1 0 0,-1-1 0 0 0,0 0 0 0 0,-17 2 1 0 0,6-2-45 0 0,-1 0 1 0 0,1-1 0 0 0,0-2-1 0 0,-1 0 1 0 0,-23-4-1 0 0,42 4-55 0 0,0 0-1 0 0,1-1 1 0 0,-1 0 0 0 0,0 0-1 0 0,1 1 1 0 0,-1-1-1 0 0,1-1 1 0 0,-1 1-1 0 0,1 0 1 0 0,0-1-1 0 0,-1 1 1 0 0,1-1-1 0 0,0 0 1 0 0,0 1-1 0 0,0-1 1 0 0,0 0 0 0 0,1 0-1 0 0,-1 0 1 0 0,0-1-1 0 0,-1-2 1 0 0,-4-10-4935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42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73 3633 0 0,'44'-56'1886'0'0,"-44"56"-1855"0"0,0-1 0 0 0,1 1 1 0 0,-1 0-1 0 0,0 0 1 0 0,1-1-1 0 0,-1 1 1 0 0,0 0-1 0 0,1-1 0 0 0,-1 1 1 0 0,0 0-1 0 0,1-1 1 0 0,-1 1-1 0 0,0 0 1 0 0,0-1-1 0 0,0 1 0 0 0,1-1 1 0 0,-1 1-1 0 0,0-1 1 0 0,0 1-1 0 0,0 0 0 0 0,0-1 1 0 0,0 1-1 0 0,0-1 1 0 0,0 1-1 0 0,0-1 1 0 0,0 1-1 0 0,0-1 0 0 0,0 1 1 0 0,0 0-1 0 0,0-1 1 0 0,0 1-1 0 0,0-1 1 0 0,0 1-1 0 0,-1-1 0 0 0,1 1 1 0 0,0 0-1 0 0,0-1 1 0 0,-1 0-1 0 0,-6 1 411 0 0,3 0 910 0 0,2 1-1296 0 0,-1 0 0 0 0,1 0 0 0 0,-1 0 0 0 0,1 0 1 0 0,0 0-1 0 0,-1 0 0 0 0,1 1 0 0 0,0-1 0 0 0,0 1 0 0 0,0-1 0 0 0,0 1 1 0 0,0 0-1 0 0,-2 3 0 0 0,-23 27 37 0 0,23-27-1 0 0,-9 11 73 0 0,1 1 0 0 0,0-1 0 0 0,2 2 0 0 0,0 0 0 0 0,1 0-1 0 0,0 0 1 0 0,-7 29 0 0 0,2-12-63 0 0,9-18-172 0 0,5-15-11 0 0,0 0 0 0 0,-1 0 0 0 0,1 0 0 0 0,-1 0 0 0 0,1 0 0 0 0,-1 0 0 0 0,0 0 0 0 0,1 0 0 0 0,-1 0 0 0 0,0 0 0 0 0,0 0 0 0 0,-1-1 0 0 0,1 1 0 0 0,0 0 0 0 0,-1-1 0 0 0,1 1 0 0 0,-1-1 0 0 0,1 1 0 0 0,-1-1 0 0 0,1 0 0 0 0,-1 1 0 0 0,0-1 0 0 0,0 0 0 0 0,0 0 0 0 0,-3 1 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43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25 4113 0 0,'-1'-15'3726'0'0,"1"12"-3049"0"0,0-3-120 0 0,37 25-52 0 0,104 86-227 0 0,-119-90-246 0 0,1-2-1 0 0,40 17 1 0 0,14 8-1222 0 0,-67-31-2810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44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3761 0 0,'4'10'4852'0'0,"8"20"-3708"0"0,0-1-1192 0 0,-11-24 123 0 0,0 0-1 0 0,0 1 1 0 0,-1-1 0 0 0,0 0 0 0 0,0 1-1 0 0,0-1 1 0 0,-1 7 0 0 0,0 0-6 0 0,1 22 45 0 0,2 19 19 0 0,7 26-8 0 0,-1-31-84 0 0,-2-18-1 0 0,7 11 28 0 0,7 3-109 0 0,-18-41 18 0 0,3 1-81 0 0,7 4-973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44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29 103 2048 0 0,'-8'-7'1834'0'0,"-8"-11"2081"0"0,12 6-2522 0 0,5 10-1350 0 0,1 0-1 0 0,0 0 1 0 0,-1 0-1 0 0,1 0 1 0 0,0 0 0 0 0,0 0-1 0 0,0 1 1 0 0,0-1 0 0 0,0 1-1 0 0,1-1 1 0 0,-1 1-1 0 0,0 0 1 0 0,3-1 0 0 0,36-16-39 0 0,-15 9 2 0 0,-22 7-1 0 0,0 0 1 0 0,0 0-1 0 0,0 0 0 0 0,1 1 1 0 0,-1-1-1 0 0,1 1 0 0 0,-1 0 1 0 0,1 0-1 0 0,0 1 0 0 0,-1 0 1 0 0,1-1-1 0 0,0 1 0 0 0,-1 1 0 0 0,1-1 1 0 0,-1 1-1 0 0,10 2 0 0 0,-12-1-3 0 0,-1-1 0 0 0,1 1 0 0 0,0 0 0 0 0,0-1 0 0 0,-1 1-1 0 0,1 0 1 0 0,-1 0 0 0 0,1 1 0 0 0,-1-1 0 0 0,0 0 0 0 0,1 3 0 0 0,9 23 17 0 0,-5 0-5 0 0,-5-14-11 0 0,-8 31-8 0 0,2-26 3 0 0,2-9 1 0 0,-14 29 5 0 0,0 0-23 0 0,17-39 20 0 0,0 1-1 0 0,0-1 0 0 0,0 1 0 0 0,0-1 0 0 0,1 0 0 0 0,-1 1 0 0 0,0-1 0 0 0,0 0 0 0 0,1 1 0 0 0,-1-1 0 0 0,0 0 0 0 0,0 1 0 0 0,1-1 0 0 0,-1 0 0 0 0,0 1 0 0 0,1-1 0 0 0,-1 0 0 0 0,0 0 0 0 0,1 0 0 0 0,-1 1 0 0 0,1-1 0 0 0,-1 0 0 0 0,0 0 0 0 0,1 0 1 0 0,-1 0-1 0 0,1 0 0 0 0,-1 0 0 0 0,0 0 0 0 0,1 0 0 0 0,-1 0 0 0 0,1 0 0 0 0,-1 0 0 0 0,1 0 0 0 0,-1 0 0 0 0,0 0 0 0 0,1 0 0 0 0,21 0 5 0 0,-19-1-5 0 0,10 2 82 0 0,0 0 0 0 0,0 1 1 0 0,0 0-1 0 0,17 6 0 0 0,-27-8-65 0 0,-1 1 1 0 0,0 0-1 0 0,0 0 1 0 0,0 0 0 0 0,-1 0-1 0 0,1 0 1 0 0,0 0-1 0 0,0 0 1 0 0,0 0-1 0 0,-1 1 1 0 0,1-1-1 0 0,-1 1 1 0 0,1 0-1 0 0,-1-1 1 0 0,0 1-1 0 0,3 3 1 0 0,-4-3-11 0 0,0 0 0 0 0,0 0 0 0 0,1 0 0 0 0,-1 0 0 0 0,-1 0 0 0 0,1 0 0 0 0,0 0 0 0 0,0-1 0 0 0,-1 1 0 0 0,1 0 0 0 0,-1 0 0 0 0,1 0 0 0 0,-1 0 0 0 0,0 0 0 0 0,0-1 0 0 0,0 1 0 0 0,0 0 0 0 0,0-1 1 0 0,0 1-1 0 0,0-1 0 0 0,0 1 0 0 0,-1-1 0 0 0,-1 2 0 0 0,-29 28 176 0 0,8-14-112 0 0,-1-3-25 0 0,7-5-22 0 0,10-6-102 0 0,3-5-327 0 0,3 0-79 0 0,-1 0 8 0 0,0 0-219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2:44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3105 0 0,'-40'61'5604'0'0,"53"-62"-4794"0"0,18-6-1014 0 0,-27 5 444 0 0,44-8 180 0 0,1 1-1 0 0,81-3 0 0 0,101 11-25 0 0,-210 1-392 0 0,53-2 67 0 0,-11 0-1167 0 0,-41 3-3537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3:57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4777 0 0,'-2'3'414'0'0,"0"-1"-1"0"0,1 0 1 0 0,-1 1-1 0 0,0-1 1 0 0,0 0-1 0 0,-1 0 1 0 0,1 0-1 0 0,0 0 1 0 0,-1-1-1 0 0,-2 3 1 0 0,-29 10 620 0 0,31-13-1049 0 0,-1 0 0 0 0,1 0 0 0 0,-1 0 0 0 0,1 1-1 0 0,0-1 1 0 0,-1 1 0 0 0,1 0 0 0 0,0 0 0 0 0,0 0 0 0 0,0 0 0 0 0,0 0 0 0 0,0 1 0 0 0,1-1 0 0 0,-1 1 0 0 0,1 0 0 0 0,0 0-1 0 0,-1 0 1 0 0,1 0 0 0 0,-2 5 0 0 0,2-4 24 0 0,1 0-1 0 0,0 1 0 0 0,0-1 1 0 0,0 0-1 0 0,0 1 1 0 0,0-1-1 0 0,1 1 1 0 0,0 0-1 0 0,0-1 0 0 0,0 1 1 0 0,1-1-1 0 0,1 8 1 0 0,-1-10-8 0 0,0 0 1 0 0,0 1 0 0 0,0-1 0 0 0,1-1-1 0 0,-1 1 1 0 0,1 0 0 0 0,-1 0 0 0 0,1 0-1 0 0,0-1 1 0 0,0 1 0 0 0,0-1 0 0 0,-1 1-1 0 0,1-1 1 0 0,1 0 0 0 0,-1 0-1 0 0,0 0 1 0 0,0 0 0 0 0,0 0 0 0 0,0 0-1 0 0,1-1 1 0 0,-1 1 0 0 0,0-1 0 0 0,1 0-1 0 0,-1 1 1 0 0,5-1 0 0 0,19 1 30 0 0,59 9-10 0 0,-81-9-17 0 0,0 0 0 0 0,0 0 0 0 0,0 0-1 0 0,0 0 1 0 0,-1 1 0 0 0,1 0-1 0 0,0-1 1 0 0,-1 1 0 0 0,1 1 0 0 0,-1-1-1 0 0,0 0 1 0 0,1 1 0 0 0,-1 0-1 0 0,0 0 1 0 0,-1 0 0 0 0,5 5 0 0 0,3 20 259 0 0,-10-26-239 0 0,0 0 1 0 0,0 0 0 0 0,0 0 0 0 0,-1 0-1 0 0,1 0 1 0 0,0 0 0 0 0,-1 0 0 0 0,1-1-1 0 0,-1 1 1 0 0,0 0 0 0 0,0 0 0 0 0,1 0-1 0 0,-1-1 1 0 0,0 1 0 0 0,-3 3 0 0 0,2-3 17 0 0,0 0 1 0 0,0 0-1 0 0,0 0 1 0 0,-1 0-1 0 0,1 0 1 0 0,-1-1-1 0 0,1 1 1 0 0,-1-1-1 0 0,-5 3 1 0 0,-16 1 261 0 0,15-4-274 0 0,0 0 1 0 0,0 0-1 0 0,0-1 1 0 0,0-1-1 0 0,0 0 0 0 0,0 0 1 0 0,0 0-1 0 0,0-1 1 0 0,0-1-1 0 0,-9-3 1 0 0,15 5-123 0 0,0-1 1 0 0,0 0 0 0 0,1 0 0 0 0,-1 0 0 0 0,1 0-1 0 0,-1 0 1 0 0,1-1 0 0 0,0 1 0 0 0,-1-1-1 0 0,1 1 1 0 0,0-1 0 0 0,1 0 0 0 0,-1 0 0 0 0,1 0-1 0 0,-1 0 1 0 0,1 0 0 0 0,0 0 0 0 0,0-1-1 0 0,0 1 1 0 0,0 0 0 0 0,1 0 0 0 0,-1-1-1 0 0,1 1 1 0 0,0 0 0 0 0,0-1 0 0 0,0 1 0 0 0,0 0-1 0 0,1-1 1 0 0,0 1 0 0 0,1-5 0 0 0,4-14-4206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10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4217 0 0,'0'0'4737'0'0,"11"13"-3592"0"0,0-1-1044 0 0,19 25 153 0 0,-14-16 33 0 0,27 41 0 0 0,-38-55-262 0 0,-1 2 1 0 0,0-1 0 0 0,-1 0 0 0 0,0 1-1 0 0,0 0 1 0 0,-1-1 0 0 0,0 1 0 0 0,-1 0-1 0 0,1 13 1 0 0,-2 18 4 0 0,3 32 37 0 0,-3-72-77 0 0,0 1 0 0 0,0-1-1 0 0,0 1 1 0 0,0-1-1 0 0,0 1 1 0 0,-1-1-1 0 0,1 1 1 0 0,0-1 0 0 0,0 1-1 0 0,0-1 1 0 0,0 1-1 0 0,-1-1 1 0 0,1 1-1 0 0,0-1 1 0 0,0 1-1 0 0,-1-1 1 0 0,1 0 0 0 0,0 1-1 0 0,-1-1 1 0 0,1 1-1 0 0,0-1 1 0 0,-1 0-1 0 0,1 1 1 0 0,-1-1 0 0 0,1 0-1 0 0,0 0 1 0 0,-1 1-1 0 0,1-1 1 0 0,-1 0-1 0 0,1 0 1 0 0,-1 0 0 0 0,1 1-1 0 0,-1-1 1 0 0,1 0-1 0 0,-1 0 1 0 0,1 0-1 0 0,-1 0 1 0 0,1 0-1 0 0,-1 0 1 0 0,1 0 0 0 0,-1 0-1 0 0,1 0 1 0 0,-1 0-1 0 0,1-1 1 0 0,-1 1-1 0 0,1 0 1 0 0,-1 0 0 0 0,1 0-1 0 0,-1-1 1 0 0,-25-11-1836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11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0 225 3761 0 0,'13'-24'787'0'0,"1"-2"55"0"0,-7-1 1068 0 0,-4 20-1707 0 0,-1 1 0 0 0,1-1 0 0 0,0 1 0 0 0,0 0-1 0 0,0-1 1 0 0,1 2 0 0 0,0-1 0 0 0,0 0 0 0 0,1 1-1 0 0,-1-1 1 0 0,1 1 0 0 0,1 1 0 0 0,-1-1 0 0 0,1 1 0 0 0,-1 0-1 0 0,12-6 1 0 0,-3 2-153 0 0,1 0 0 0 0,0 2 0 0 0,0 0 0 0 0,0 0 0 0 0,1 1 0 0 0,20-3 0 0 0,-34 8-46 0 0,0-1 0 0 0,1 1 0 0 0,-1 0 0 0 0,0 0 0 0 0,0 0 0 0 0,0 0 0 0 0,1 0 0 0 0,-1 0 0 0 0,0 0 0 0 0,0 1 0 0 0,0-1 0 0 0,0 1-1 0 0,1 0 1 0 0,-1 0 0 0 0,0-1 0 0 0,0 1 0 0 0,0 0 0 0 0,-1 1 0 0 0,1-1 0 0 0,0 0 0 0 0,0 1 0 0 0,1 1 0 0 0,0 0-2 0 0,-1 0 1 0 0,0 0-1 0 0,0 1 1 0 0,-1-1-1 0 0,1 1 1 0 0,-1-1-1 0 0,0 1 1 0 0,0-1-1 0 0,0 1 1 0 0,0 0-1 0 0,0-1 1 0 0,-1 5-1 0 0,1 6 5 0 0,-1-1 0 0 0,-1 1-1 0 0,0-1 1 0 0,-1 1-1 0 0,0-1 1 0 0,-6 18 0 0 0,-22 42 40 0 0,5-31-41 0 0,22-40-13 0 0,0 0-3 0 0,0-3 2 0 0,2-1 5 0 0,1-1 2 0 0,0 2 0 0 0,0 0 0 0 0,1 1 1 0 0,-1-1-1 0 0,1 0 1 0 0,0 1-1 0 0,-1-1 0 0 0,1 0 1 0 0,-1 1-1 0 0,1-1 0 0 0,0 1 1 0 0,-1-1-1 0 0,1 1 0 0 0,0 0 1 0 0,0-1-1 0 0,-1 1 0 0 0,1 0 1 0 0,0-1-1 0 0,0 1 0 0 0,0 0 1 0 0,-1 0-1 0 0,1 0 1 0 0,0 0-1 0 0,0 0 0 0 0,0 0 1 0 0,0 0-1 0 0,-1 0 0 0 0,2 0 1 0 0,20 0-29 0 0,-10 0 13 0 0,-11 0 13 0 0,1 0 3 0 0,43 6-15 0 0,-44-5 15 0 0,1-1 1 0 0,-1 0-1 0 0,1 1 1 0 0,-1-1 0 0 0,1 1-1 0 0,-1 0 1 0 0,1-1-1 0 0,-1 1 1 0 0,1 0 0 0 0,-1 0-1 0 0,0 0 1 0 0,0 0-1 0 0,0 0 1 0 0,1 0-1 0 0,-1 0 1 0 0,0 0 0 0 0,0 0-1 0 0,0 1 1 0 0,0-1-1 0 0,-1 0 1 0 0,1 1 0 0 0,0-1-1 0 0,-1 1 1 0 0,1-1-1 0 0,-1 1 1 0 0,1-1 0 0 0,-1 1-1 0 0,1 2 1 0 0,-2-2 15 0 0,1 0 1 0 0,-1 0 0 0 0,1 1 0 0 0,-1-1-1 0 0,0 0 1 0 0,0 0 0 0 0,0 0-1 0 0,0 0 1 0 0,-1 0 0 0 0,1-1-1 0 0,0 1 1 0 0,-1 0 0 0 0,1-1 0 0 0,-1 1-1 0 0,-3 2 1 0 0,-29 21 369 0 0,6-9-178 0 0,-23 2 153 0 0,16-12-217 0 0,30-6-163 0 0,-1 0 0 0 0,1 0 0 0 0,0 0 0 0 0,0 0 0 0 0,-1-1 0 0 0,1 0 1 0 0,-8-3-1 0 0,4-4-2582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14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94 5865 0 0,'28'-79'3022'0'0,"-30"68"-2707"0"0,-14 8 2 0 0,-10 10 143 0 0,24-5-424 0 0,0-1-1 0 0,1 1 0 0 0,-1 0 0 0 0,1 0 0 0 0,-1 0 0 0 0,1 0 0 0 0,0 0 1 0 0,0 0-1 0 0,0 0 0 0 0,0 0 0 0 0,0 0 0 0 0,0 0 0 0 0,1 1 0 0 0,-1-1 0 0 0,1 0 1 0 0,0 1-1 0 0,-1 2 0 0 0,-2 44 307 0 0,6-14-182 0 0,2-11-46 0 0,-4-19-100 0 0,3 14 42 0 0,4 10 25 0 0,9 13 12 0 0,-1-18-61 0 0,33 41 55 0 0,-32-37-382 0 0,-7-10-175 0 0,-3-1-592 0 0,-6-10 796 0 0,-1-5 83 0 0,-6 1-325 0 0,2 1-489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14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45 133 5689 0 0,'-40'-52'1337'0'0,"40"51"-1268"0"0,-1 0 0 0 0,0 0 1 0 0,1 0-1 0 0,-1 0 1 0 0,1 0-1 0 0,0 0 0 0 0,-1 0 1 0 0,1 0-1 0 0,0 0 1 0 0,0 0-1 0 0,-1 0 0 0 0,1 0 1 0 0,0 0-1 0 0,0 0 1 0 0,0 0-1 0 0,0 0 0 0 0,1 0 1 0 0,-1 0-1 0 0,0-1 1 0 0,0 1-1 0 0,1 0 0 0 0,-1 0 1 0 0,0 0-1 0 0,1 0 1 0 0,-1 0-1 0 0,1 0 1 0 0,0 0-1 0 0,-1 1 0 0 0,1-1 1 0 0,0 0-1 0 0,-1 0 1 0 0,1 0-1 0 0,0 1 0 0 0,0-1 1 0 0,0 0-1 0 0,-1 1 1 0 0,1-1-1 0 0,0 0 0 0 0,0 1 1 0 0,0 0-1 0 0,2-1 1 0 0,40-13 252 0 0,-42 14-299 0 0,44-11 107 0 0,34-6-287 0 0,-27 17-69 0 0,-42 2 43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15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3825 0 0,'-11'11'3994'0'0,"9"-3"-3906"0"0,1-1-1 0 0,0 1 1 0 0,1 0 0 0 0,0 14-1 0 0,1-8 74 0 0,1-1-1 0 0,0 0 1 0 0,1-1 0 0 0,7 22-1 0 0,-3-17 107 0 0,1 0-1 0 0,17 29 1 0 0,7-2 165 0 0,-11-31-184 0 0,-21-13-240 0 0,1 0 1 0 0,-1 0-1 0 0,1 0 0 0 0,-1 0 1 0 0,0 0-1 0 0,1 0 1 0 0,-1 1-1 0 0,1-1 0 0 0,-1 0 1 0 0,1-1-1 0 0,-1 1 0 0 0,0 0 1 0 0,1 0-1 0 0,-1 0 0 0 0,1 0 1 0 0,-1 0-1 0 0,1 0 0 0 0,-1 0 1 0 0,0-1-1 0 0,1 1 0 0 0,-1 0 1 0 0,0 0-1 0 0,1-1 1 0 0,-1 1-1 0 0,1 0 0 0 0,-1-1 1 0 0,0 1-1 0 0,0 0 0 0 0,1-1 1 0 0,-1 1-1 0 0,0 0 0 0 0,0-1 1 0 0,1 1-1 0 0,-1 0 0 0 0,0-1 1 0 0,0 1-1 0 0,0-1 0 0 0,0 1 1 0 0,1-1-1 0 0,-1 1 1 0 0,0 0-1 0 0,0-1 0 0 0,0 1 1 0 0,0-1-1 0 0,0 1 0 0 0,0-1 1 0 0,0 0-1 0 0,37-24-48 0 0,-28 17 40 0 0,8-9-35 0 0,2 2 0 0 0,0 0 0 0 0,0 1 0 0 0,1 1 0 0 0,1 0 0 0 0,0 2 0 0 0,28-11 0 0 0,-48 21 34 0 0,0 1 1 0 0,0-1-1 0 0,1 1 1 0 0,-1-1-1 0 0,0 1 1 0 0,0 0-1 0 0,0 0 0 0 0,1-1 1 0 0,-1 1-1 0 0,0 0 1 0 0,0 0-1 0 0,1 0 0 0 0,-1 0 1 0 0,0 0-1 0 0,0 1 1 0 0,1-1-1 0 0,-1 0 1 0 0,0 0-1 0 0,0 1 0 0 0,0-1 1 0 0,0 1-1 0 0,1-1 1 0 0,-1 1-1 0 0,0 0 1 0 0,0-1-1 0 0,0 1 0 0 0,1 1 1 0 0,-1 0 1 0 0,0 0 1 0 0,0 0-1 0 0,-1-1 1 0 0,1 1-1 0 0,-1 0 1 0 0,0 0-1 0 0,1 0 1 0 0,-1 0-1 0 0,0 0 0 0 0,0 0 1 0 0,0 0-1 0 0,0 0 1 0 0,-1 0-1 0 0,1 0 1 0 0,-1 3-1 0 0,-2 5 21 0 0,0 1-1 0 0,-1-1 1 0 0,0 0-1 0 0,-1 0 1 0 0,-7 12-1 0 0,3-11-6 0 0,0-1 0 0 0,0 0 0 0 0,-1 0 0 0 0,0-1-1 0 0,0-1 1 0 0,-1 1 0 0 0,0-2 0 0 0,-1 0 0 0 0,0 0 0 0 0,0-1 0 0 0,0 0 0 0 0,-1-1 0 0 0,0-1-1 0 0,0 0 1 0 0,0 0 0 0 0,0-1 0 0 0,-23 1 0 0 0,34-4-95 0 0,-24-3 356 0 0,21-2-988 0 0,3 0-547 0 0,3 3 810 0 0,4 0-454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15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3385 0 0,'21'0'1471'0'0,"7"2"827"0"0,-30 3-1130 0 0,-18 4 189 0 0,16-7-1194 0 0,0 1 0 0 0,0-1 0 0 0,-1 1-1 0 0,2 1 1 0 0,-1-1 0 0 0,0 0 0 0 0,1 1-1 0 0,-1 0 1 0 0,1 0 0 0 0,0 0 0 0 0,1 0-1 0 0,-1 0 1 0 0,-3 8 0 0 0,5-10-146 0 0,0-1 0 0 0,1 0 1 0 0,-1 1-1 0 0,0-1 0 0 0,1 1 1 0 0,-1-1-1 0 0,1 1 0 0 0,-1-1 1 0 0,1 1-1 0 0,0 0 0 0 0,0-1 1 0 0,-1 1-1 0 0,1-1 0 0 0,0 1 1 0 0,1 0-1 0 0,-1-1 0 0 0,0 1 1 0 0,0-1-1 0 0,1 1 0 0 0,-1-1 1 0 0,1 1-1 0 0,-1 0 0 0 0,1-1 1 0 0,0 0-1 0 0,-1 1 0 0 0,1-1 1 0 0,0 1-1 0 0,0-1 0 0 0,0 0 1 0 0,0 0-1 0 0,0 0 0 0 0,0 1 0 0 0,1-1 1 0 0,-1 0-1 0 0,0 0 0 0 0,0-1 1 0 0,1 1-1 0 0,-1 0 0 0 0,1 0 1 0 0,-1-1-1 0 0,1 1 0 0 0,-1 0 1 0 0,1-1-1 0 0,-1 0 0 0 0,3 1 1 0 0,21 6 77 0 0,-20-5-77 0 0,1 0-1 0 0,-1 0 1 0 0,1-1-1 0 0,-1 0 1 0 0,1 0 0 0 0,-1 0-1 0 0,11-1 1 0 0,-3-2-1 0 0,5-3 15 0 0,25-16 28 0 0,-41 20-58 0 0,-1 0 0 0 0,0 0 0 0 0,0 0 0 0 0,0-1 0 0 0,0 1 0 0 0,0 0 0 0 0,0 0 0 0 0,0-1 0 0 0,0 1 0 0 0,0 0 0 0 0,-1-1 0 0 0,1 1 0 0 0,-1-1 0 0 0,1 1 0 0 0,0-3 0 0 0,-2 3-5 0 0,1 0 1 0 0,-1 0-1 0 0,0 0 1 0 0,0 0-1 0 0,1 0 0 0 0,-1 0 1 0 0,0 0-1 0 0,0 0 0 0 0,0 1 1 0 0,0-1-1 0 0,0 0 0 0 0,0 1 1 0 0,0-1-1 0 0,0 1 0 0 0,-1-1 1 0 0,1 1-1 0 0,0-1 0 0 0,0 1 1 0 0,-2-1-1 0 0,-20-5-71 0 0,10 1-16 0 0,-8-2-133 0 0,-11-1-51 0 0,-21-7-139 0 0,39 10 42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32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53 2369 0 0,'-98'-6'2785'0'0,"97"6"-2711"0"0,1 0-1 0 0,0 0 1 0 0,-1 0-1 0 0,1 0 1 0 0,-1 0-1 0 0,1-1 1 0 0,-1 1-1 0 0,1 0 0 0 0,0 0 1 0 0,-1 0-1 0 0,1 0 1 0 0,-1 0-1 0 0,1-1 1 0 0,0 1-1 0 0,-1 0 1 0 0,1 0-1 0 0,0-1 0 0 0,-1 1 1 0 0,1 0-1 0 0,0 0 1 0 0,-1-1-1 0 0,1 1 1 0 0,0 0-1 0 0,0-1 1 0 0,-1 1-1 0 0,1-1 0 0 0,0 1 1 0 0,0 0-1 0 0,0-1 1 0 0,-1 1-1 0 0,1-1 1 0 0,0 1-1 0 0,0 0 1 0 0,0-1-1 0 0,0 1 1 0 0,0-1-1 0 0,0 1 0 0 0,0-1 1 0 0,0 1-1 0 0,0 0 1 0 0,0-1-1 0 0,0 1 1 0 0,0-1-1 0 0,0 1 1 0 0,0-1-1 0 0,1 1 0 0 0,-1 0 1 0 0,0-1-1 0 0,0 1 1 0 0,0-1-1 0 0,1 1 1 0 0,-1 0-1 0 0,0-1 1 0 0,1 1-1 0 0,14-20 487 0 0,-11 18-551 0 0,0 1 0 0 0,-1-1 0 0 0,1 1 0 0 0,0 0 0 0 0,0 0 1 0 0,0 1-1 0 0,0-1 0 0 0,0 1 0 0 0,0 0 0 0 0,0 0 0 0 0,0 0 0 0 0,0 0 0 0 0,8 2 0 0 0,32 12 123 0 0,-13-4-16 0 0,22 2-109 0 0,29-5-213 0 0,-32-13 43 0 0,-18-5-42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3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0 3633 0 0,'-26'12'584'0'0,"-37"16"757"0"0,36-18-293 0 0,9-4-42 0 0,4-12 1323 0 0,27 6-2189 0 0,132 1 53 0 0,-100 5-133 0 0,31 0-445 0 0,-74-6 285 0 0,0 0 0 0 0,0 0 1 0 0,0 0-1 0 0,0 0 0 0 0,0 0 0 0 0,0-1 1 0 0,0 1-1 0 0,0-1 0 0 0,0 1 1 0 0,0-1-1 0 0,0 0 0 0 0,-1 0 0 0 0,1 0 1 0 0,0 0-1 0 0,-1 0 0 0 0,1 0 1 0 0,0 0-1 0 0,-1 0 0 0 0,1-1 0 0 0,-1 1 1 0 0,2-3-1 0 0,1-1-453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3:35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1824 0 0,'-9'14'7874'0'0,"30"-11"-7399"0"0,57 5-255 0 0,52-1-1350 0 0,-118-6 533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14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36 1616 0 0,'9'-16'768'0'0,"-9"15"-704"0"0,0 1 1 0 0,0-1 0 0 0,1 1 0 0 0,-1-1 0 0 0,0 1-1 0 0,0-1 1 0 0,0 1 0 0 0,0-1 0 0 0,0 0 0 0 0,0 1 0 0 0,0-1-1 0 0,0 1 1 0 0,0-1 0 0 0,0 1 0 0 0,0-1 0 0 0,0 1-1 0 0,0-1 1 0 0,-1 0 0 0 0,1 1 0 0 0,0-1 0 0 0,0 1-1 0 0,-1-1 1 0 0,1 1 0 0 0,0-1 0 0 0,-1 0 0 0 0,-1 0 46 0 0,-1 0 0 0 0,1 1 1 0 0,0-1-1 0 0,-1 0 0 0 0,1 1 1 0 0,-1 0-1 0 0,1-1 0 0 0,-1 1 1 0 0,1 0-1 0 0,-1 0 0 0 0,1 1 1 0 0,-1-1-1 0 0,1 0 0 0 0,-4 2 1 0 0,-1-1 58 0 0,-13 2 542 0 0,-7 4 610 0 0,11 3-500 0 0,7-1-392 0 0,5-5-275 0 0,1 1 0 0 0,-1-1-1 0 0,1 1 1 0 0,0 0 0 0 0,1 0 0 0 0,-3 7-1 0 0,1-1-12 0 0,1 0-1 0 0,0 0 0 0 0,1 0 0 0 0,-1 21 1 0 0,2 5-63 0 0,7 57 1 0 0,-4-69 12 0 0,0-5-29 0 0,1-1-1 0 0,9 34 1 0 0,11 5 51 0 0,8-14-33 0 0,-5-20-44 0 0,-20-20-34 0 0,-1 0 0 0 0,1-1 0 0 0,0 0 0 0 0,0 0 0 0 0,0-1 0 0 0,0 1 0 0 0,7 1 0 0 0,-8-4-178 0 0,-1 1 1 0 0,1 0-1 0 0,-1-1 1 0 0,0 0-1 0 0,1 0 0 0 0,-1-1 1 0 0,9-1-1 0 0,18 0-405 0 0,-15 5-249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3:5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10 3801 0 0,'-3'-3'1215'0'0,"-3"-3"1808"0"0,4 8-1837 0 0,1 0-1169 0 0,0 0 1 0 0,0 0 0 0 0,0 0-1 0 0,0 0 1 0 0,0 0-1 0 0,-1-1 1 0 0,1 1 0 0 0,-1 0-1 0 0,1-1 1 0 0,-1 1-1 0 0,1-1 1 0 0,-1 0 0 0 0,0 1-1 0 0,0-1 1 0 0,0 0-1 0 0,0 0 1 0 0,0 0 0 0 0,0 0-1 0 0,-3 0 1 0 0,-112 42 247 0 0,107-39-225 0 0,-34 16 126 0 0,43-18-140 0 0,0-1 0 0 0,-1 0 1 0 0,1 1-1 0 0,0-1 0 0 0,0 1 1 0 0,0-1-1 0 0,0 1 0 0 0,0-1 1 0 0,0 1-1 0 0,0 0 0 0 0,1 0 0 0 0,-1-1 1 0 0,1 1-1 0 0,-1 0 0 0 0,1 0 1 0 0,0 0-1 0 0,-1 0 0 0 0,1 2 1 0 0,0-1-12 0 0,0-1 1 0 0,-1 0-1 0 0,1 0 1 0 0,-1 1-1 0 0,0-1 1 0 0,1 0-1 0 0,-1 0 1 0 0,0 0-1 0 0,0 0 1 0 0,0 0-1 0 0,-1 0 1 0 0,1 0 0 0 0,0 0-1 0 0,-3 2 1 0 0,3-4-12 0 0,0 1 0 0 0,0 0 0 0 0,0 0 0 0 0,1 0 0 0 0,-1 0 0 0 0,0 0 0 0 0,0 0 0 0 0,1 0 0 0 0,-1 0 0 0 0,1 0 0 0 0,-1 1 0 0 0,1-1 0 0 0,-1 0 0 0 0,1 0 0 0 0,0 0 0 0 0,0 1 0 0 0,0-1 0 0 0,-1 0 0 0 0,1 0 0 0 0,0 0 0 0 0,0 1 0 0 0,1-1 0 0 0,-1 0 0 0 0,0 0 0 0 0,0 1 0 0 0,1-1 0 0 0,-1 0 0 0 0,0 0 0 0 0,1 0 0 0 0,-1 0 0 0 0,1 1 0 0 0,0-1 0 0 0,0 1 0 0 0,1 8 40 0 0,5 8 24 0 0,-4-17-64 0 0,-1 1 0 0 0,0-1 0 0 0,1 1 0 0 0,0-1 1 0 0,-1 0-1 0 0,1 0 0 0 0,0 0 0 0 0,0 0 0 0 0,-1-1 0 0 0,1 1 0 0 0,5-1 0 0 0,138 12 8 0 0,-143-12-16 0 0,1 0 0 0 0,-1 0 0 0 0,0 1 0 0 0,1-1 0 0 0,-1 1-1 0 0,0 0 1 0 0,1 0 0 0 0,-1 0 0 0 0,0 0 0 0 0,5 3 0 0 0,-8-4-7 0 0,0 1 1 0 0,1-1 0 0 0,-1 0 0 0 0,0 1 0 0 0,0-1-1 0 0,0 0 1 0 0,1 1 0 0 0,-1-1 0 0 0,0 0-1 0 0,0 1 1 0 0,0-1 0 0 0,0 1 0 0 0,1-1 0 0 0,-1 0-1 0 0,0 1 1 0 0,0-1 0 0 0,0 1 0 0 0,0-1-1 0 0,0 0 1 0 0,0 1 0 0 0,0-1 0 0 0,0 1 0 0 0,0-1-1 0 0,-1 0 1 0 0,1 1 0 0 0,0-1 0 0 0,0 1-1 0 0,0-1 1 0 0,0 0 0 0 0,-1 1 0 0 0,1-1 3 0 0,0 0 0 0 0,0 1 0 0 0,0-1 0 0 0,0 0 0 0 0,0 0 0 0 0,-1 0 0 0 0,1 0 0 0 0,0 0 0 0 0,0 0 0 0 0,0 1 0 0 0,0-1 1 0 0,0 0-1 0 0,0 0 0 0 0,0 0 0 0 0,0 0 0 0 0,0 0 0 0 0,0 1 0 0 0,0-1 0 0 0,0 0 0 0 0,0 0 0 0 0,0 0 0 0 0,0 0 0 0 0,0 1 0 0 0,0-1 0 0 0,0 0 0 0 0,0 0 1 0 0,0 0-1 0 0,0 0 0 0 0,0 0 0 0 0,0 1 0 0 0,0-1 0 0 0,0 0 0 0 0,1 0 0 0 0,-1 0 0 0 0,0 0 0 0 0,0 0 0 0 0,0 0 0 0 0,0 1 0 0 0,0-1 0 0 0,0 0 0 0 0,0 0 1 0 0,1 0-1 0 0,-1 0 0 0 0,0 0 0 0 0,0 0 0 0 0,0 0 0 0 0,0 0 0 0 0,0 0 0 0 0,1 0 0 0 0,-1 0 0 0 0,0 0 0 0 0,0 0 0 0 0,0 0 0 0 0,0 0 0 0 0,0 0 1 0 0,1 0-1 0 0,-1 0 0 0 0,0 0 0 0 0,0 0 0 0 0,0 0 0 0 0,0 0 0 0 0,1 0 0 0 0,-1 0 0 0 0,0 0 0 0 0,0 0 0 0 0,-1-2-1544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15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0 3857 0 0,'-16'5'4400'0'0,"0"0"-3804"0"0,13-4-563 0 0,1 0 1 0 0,-1 0-1 0 0,0 0 1 0 0,1 1-1 0 0,-1-1 1 0 0,1 1-1 0 0,0-1 1 0 0,0 1-1 0 0,-1 0 1 0 0,1 0 0 0 0,0 0-1 0 0,1 0 1 0 0,-1 0-1 0 0,-2 3 1 0 0,-12 19 2 0 0,11-17 34 0 0,-7 10 139 0 0,-3 6 24 0 0,-13 29 166 0 0,20-27-194 0 0,-13 36 267 0 0,-6 19-318 0 0,4-21-1188 0 0,4-24-380 0 0,12-21 851 0 0,0-5-541 0 0,0-5-306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15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8 2729 0 0,'-2'-7'3810'0'0,"6"6"-2698"0"0,10 5-607 0 0,-2 1-384 0 0,-6-2 86 0 0,20 15 236 0 0,-8-2 36 0 0,11 14 108 0 0,25 46 147 0 0,-42-56-653 0 0,2 0-1 0 0,30 34 1 0 0,-40-50-55 0 0,1 2-26 0 0,0 0 0 0 0,1-1 0 0 0,-1 1 0 0 0,1-2 0 0 0,0 1 0 0 0,0 0 0 0 0,1-1 0 0 0,-1 0 0 0 0,1-1 1 0 0,0 1-1 0 0,0-2 0 0 0,11 5 0 0 0,-14-8-23 0 0,-2 0-52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16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2945 0 0,'-1'5'403'0'0,"-1"1"1"0"0,0-1-1 0 0,0 0 1 0 0,0 0-1 0 0,0-1 1 0 0,-1 1-1 0 0,0 0 1 0 0,0-1-1 0 0,0 0 1 0 0,-6 7-1 0 0,4-5-273 0 0,0 0-1 0 0,0 0 0 0 0,1 1 1 0 0,0 0-1 0 0,-4 7 0 0 0,3 3 79 0 0,-4 15 186 0 0,1-22-1697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16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3 1360 0 0,'48'-3'1391'0'0,"-63"21"1738"0"0,-13 13-2115 0 0,15-17-370 0 0,-1 8-78 0 0,0 0 1 0 0,1 1 0 0 0,-11 30-1 0 0,18-39-494 0 0,2-1 0 0 0,-1 1 0 0 0,2 0-1 0 0,0 0 1 0 0,1 0 0 0 0,0 0 0 0 0,0 22-1 0 0,3-20-12 0 0,-1-15-60 0 0,0-1-1 0 0,0 1 1 0 0,0 0-1 0 0,0-1 1 0 0,1 1-1 0 0,-1 0 0 0 0,0-1 1 0 0,0 1-1 0 0,0-1 1 0 0,0 1-1 0 0,1 0 0 0 0,-1-1 1 0 0,0 1-1 0 0,1-1 1 0 0,-1 1-1 0 0,0-1 1 0 0,1 1-1 0 0,-1-1 0 0 0,1 1 1 0 0,-1-1-1 0 0,1 1 1 0 0,-1-1-1 0 0,1 1 0 0 0,-1-1 1 0 0,1 0-1 0 0,-1 1 1 0 0,1-1-1 0 0,0 1 1 0 0,-1-7-2183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16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4225 0 0,'6'6'2660'0'0,"3"0"-803"0"0,14 6-2192 0 0,-13-7 759 0 0,4 4-293 0 0,0 0 0 0 0,-1 1 0 0 0,0 1 0 0 0,-1 0 0 0 0,0 0-1 0 0,0 2 1 0 0,-1-1 0 0 0,-1 1 0 0 0,13 22 0 0 0,-7-13 134 0 0,0 0 0 0 0,38 37 1 0 0,-46-51-240 0 0,-1-1-65 0 0,1 0 0 0 0,-1-1 0 0 0,1 0 1 0 0,1 0-1 0 0,-1 0 0 0 0,1-1 0 0 0,14 6 1 0 0,-22-10-60 0 0,1 2-94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17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4969 0 0,'3'-11'380'0'0,"-2"7"-146"0"0,0 1 0 0 0,0-1 0 0 0,-1 1 0 0 0,1-1 0 0 0,-1 0 0 0 0,0 1 0 0 0,0-1-1 0 0,-1 0 1 0 0,0-5 0 0 0,2 13-37 0 0,0 0 0 0 0,1 0 0 0 0,-1 0 0 0 0,1-1 0 0 0,0 1 0 0 0,0 0 0 0 0,0-1-1 0 0,0 0 1 0 0,1 1 0 0 0,-1-1 0 0 0,5 4 0 0 0,-2-2-177 0 0,-1 1 0 0 0,1-1 0 0 0,-1 1 0 0 0,-1-1-1 0 0,1 1 1 0 0,-1 0 0 0 0,5 12 0 0 0,10 55 233 0 0,-3 1-1 0 0,-4 0 0 0 0,4 106 1 0 0,-14-175-337 0 0,-1 0 1 0 0,0 0-1 0 0,1 1 1 0 0,-2-1-1 0 0,1 0 1 0 0,-1 0 0 0 0,1 0-1 0 0,-1 0 1 0 0,-1 0-1 0 0,1 0 1 0 0,-1 0-1 0 0,0 0 1 0 0,0-1-1 0 0,0 1 1 0 0,-1-1 0 0 0,1 1-1 0 0,-1-1 1 0 0,0 0-1 0 0,-1 0 1 0 0,-5 6-1 0 0,-3-4-325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17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2521 0 0,'15'-6'5654'0'0,"56"-23"-5333"0"0,-59 23-15 0 0,21-6-74 0 0,-20 10-221 0 0,-7 2 3 0 0,-3 0-15 0 0,-3 0 1 0 0,1 0 0 0 0,0 0-1 0 0,0 0 1 0 0,0 0 0 0 0,0 1 0 0 0,0-1-1 0 0,0 0 1 0 0,0 0 0 0 0,-1 0 0 0 0,1 1 0 0 0,0-1-1 0 0,0 0 1 0 0,0 1 0 0 0,0-1 0 0 0,-1 1-1 0 0,1-1 1 0 0,0 1 0 0 0,-1-1 0 0 0,1 1-1 0 0,0 0 1 0 0,-1-1 0 0 0,2 2 0 0 0,-2 2-27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18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2256 0 0,'70'-10'2188'0'0,"-69"10"-2105"0"0,-1 0 1 0 0,1 0 0 0 0,0 0-1 0 0,-1 0 1 0 0,1 0-1 0 0,0 0 1 0 0,0 0 0 0 0,-1 0-1 0 0,1 0 1 0 0,0 0 0 0 0,-1 1-1 0 0,1-1 1 0 0,0 0 0 0 0,-1 0-1 0 0,1 1 1 0 0,0-1-1 0 0,-1 1 1 0 0,1-1 0 0 0,-1 1-1 0 0,1-1 1 0 0,-1 1 0 0 0,1-1-1 0 0,-1 1 1 0 0,1-1-1 0 0,-1 1 1 0 0,0-1 0 0 0,1 1-1 0 0,-1 0 1 0 0,0-1 0 0 0,1 1-1 0 0,-1 0 1 0 0,0-1 0 0 0,0 1-1 0 0,1 0 1 0 0,-1-1-1 0 0,0 1 1 0 0,0 0 0 0 0,0 0-1 0 0,0-1 1 0 0,0 1 0 0 0,0 0-1 0 0,0-1 1 0 0,0 1 0 0 0,-1 0-1 0 0,1-1 1 0 0,0 1-1 0 0,0 0 1 0 0,0 0 0 0 0,-1-1-1 0 0,1 1 1 0 0,-1 0 0 0 0,0 7-23 0 0,2 32 303 0 0,0-20-228 0 0,0 9 162 0 0,1-1 49 0 0,2 12 109 0 0,-2-10-295 0 0,0-10-197 0 0,-1 0-151 0 0,0-6-36 0 0,-6 15-625 0 0,6-21 472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18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4 3417 0 0,'0'-2'1723'0'0,"0"0"-1116"0"0,-2 4 201 0 0,-17 44 102 0 0,-19 20 329 0 0,-10 23 27 0 0,34-59-942 0 0,3-10-158 0 0,-6 14-27 0 0,-6 20 61 0 0,4 7 41 0 0,20-57-128 0 0,2-11-1999 0 0,-3 6 1445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19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1824 0 0,'1'-19'2128'0'0,"2"34"664"0"0,8 39-925 0 0,-2-27-1618 0 0,2-1 0 0 0,1 0-1 0 0,18 29 1 0 0,-23-46-208 0 0,-1 1-1 0 0,1-1 0 0 0,1 0 1 0 0,0-1-1 0 0,0 1 0 0 0,0-2 1 0 0,1 1-1 0 0,0-1 0 0 0,1-1 1 0 0,17 11-1 0 0,-21-15-495 0 0,-3-1 317 0 0,-1 0 1 0 0,1 0-1 0 0,-1 0 0 0 0,0 0 1 0 0,1 0-1 0 0,-1 1 1 0 0,0-1-1 0 0,0 1 0 0 0,0-1 1 0 0,0 1-1 0 0,0 0 1 0 0,0 0-1 0 0,1 2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3:58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6289 0 0,'-2'1'3332'0'0,"3"0"-3367"0"0,0 0 763 0 0,0-2-545 0 0,3 0-33 0 0,3 1-97 0 0,5 0-31 0 0,-4 0 44 0 0,40 1 119 0 0,30 3 498 0 0,-26-1-431 0 0,-17 0-365 0 0,-31-3-94 0 0,1 0 0 0 0,-1 0 0 0 0,1 1 1 0 0,-1 0-1 0 0,0 0 0 0 0,0 0 1 0 0,1 1-1 0 0,-1-1 0 0 0,0 1 0 0 0,0 0 1 0 0,4 3-1 0 0,-5-1-265 0 0</inkml:trace>
  <inkml:trace contextRef="#ctx0" brushRef="#br0" timeOffset="1">361 50 3809 0 0,'44'10'1271'0'0,"-37"-9"-1003"0"0,-5-3 337 0 0,-5-2 328 0 0,1 1-81 0 0,1 2-132 0 0,-2-2 479 0 0,-3-1 1033 0 0,4 27-1936 0 0,-1 23-134 0 0,-2 30 35 0 0,4-41-83 0 0,5 47 0 0 0,-5-74-994 0 0,-1-8-371 0 0,0-1 428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20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2 1208 0 0,'18'-1'255'0'0,"-2"2"814"0"0,-18 3-163 0 0,-20 3-581 0 0,11-2-224 0 0,-11-2 65 0 0,17-3-116 0 0,1 0 0 0 0,0 0 0 0 0,-1 1 0 0 0,1-1 0 0 0,0 1 0 0 0,-1 0 0 0 0,1 0 0 0 0,0 1 0 0 0,0-1 0 0 0,0 1 0 0 0,-7 4 0 0 0,6-3-13 0 0,1-1 1 0 0,-1 0 0 0 0,1 0-1 0 0,-1-1 1 0 0,0 1 0 0 0,0-1-1 0 0,0 0 1 0 0,0 0 0 0 0,-8 0-1 0 0,-11-3 129 0 0,-1 2-1 0 0,1 0 1 0 0,0 1-1 0 0,-26 6 0 0 0,45-6 59 0 0,2 0 333 0 0,0-1-174 0 0,0 0-111 0 0,1 0-202 0 0,-1 5 129 0 0,10 30 288 0 0,-5-30-390 0 0,6 21 62 0 0,15 45 425 0 0,-12-22-279 0 0,-6-1-96 0 0,-2 98 0 0 0,-2-15-139 0 0,7-54-31 0 0,-5-52-15 0 0,2 0-1 0 0,11 33 0 0 0,-1-9 69 0 0,3 24 18 0 0,-13-37-63 0 0,2 11 28 0 0,5-24 132 0 0,-11-23 61 0 0,4-2 19 0 0,2 0-111 0 0,6-4-60 0 0,18-6-4 0 0,-19 8-140 0 0,75-17 252 0 0,-78 19-276 0 0,-1 1 0 0 0,1 0 0 0 0,0 1-1 0 0,-1 0 1 0 0,1 0 0 0 0,0 1 0 0 0,0 0 0 0 0,14 4 0 0 0,-7 0-89 0 0,-12-4-4 0 0,0 0 1 0 0,-1 0 0 0 0,1 0-1 0 0,0 0 1 0 0,-1 1 0 0 0,1-1 0 0 0,-1 1-1 0 0,0 0 1 0 0,0 0 0 0 0,4 3-1 0 0,3 6-4109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21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2689 0 0,'8'-10'219'0'0,"8"-6"820"0"0,-22 46 24 0 0,1-7-515 0 0,-1 16 301 0 0,2 56 1083 0 0,5-74-1738 0 0,3 9 62 0 0,9 42-450 0 0,-10-48-149 0 0,-3-15 246 0 0,2 7-64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22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27 4305 0 0,'-5'-2'743'0'0,"-18"-12"984"0"0,17 7-826 0 0,17 4-731 0 0,15 2 192 0 0,-8 2-128 0 0,-9 0-113 0 0,1 1-68 0 0,-3 0 24 0 0,0-1 0 0 0,0-1 0 0 0,-1 1 0 0 0,1-1 0 0 0,0 0 0 0 0,8-2 0 0 0,-7 2 2 0 0,-1-1-1 0 0,1 2 1 0 0,0-1 0 0 0,0 1-1 0 0,13 2 1 0 0,-12-1 23 0 0,-1-1 0 0 0,1 0 0 0 0,0 0 0 0 0,-1-1 0 0 0,12-1 1 0 0,-6 0-334 0 0,1 0 1 0 0,0 1 0 0 0,0 1-1 0 0,-1 0 1 0 0,1 1 0 0 0,25 7-1 0 0,-29-5-154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22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1608 0 0,'46'-8'1582'0'0,"-45"8"-1498"0"0,-1 1-1 0 0,1-1 1 0 0,0 0 0 0 0,-1 1 0 0 0,1-1-1 0 0,-1 0 1 0 0,1 1 0 0 0,-1-1-1 0 0,1 1 1 0 0,-1-1 0 0 0,1 1-1 0 0,-1-1 1 0 0,0 1 0 0 0,1-1 0 0 0,-1 1-1 0 0,1 0 1 0 0,-1-1 0 0 0,0 1-1 0 0,0-1 1 0 0,1 1 0 0 0,-1 0 0 0 0,0-1-1 0 0,0 1 1 0 0,0 0 0 0 0,0-1-1 0 0,0 1 1 0 0,0 0 0 0 0,0-1 0 0 0,0 1-1 0 0,0 1 1 0 0,0 28 396 0 0,0-20 156 0 0,0-2-495 0 0,2 3 138 0 0,-1 0 54 0 0,2 7 200 0 0,0 2 15 0 0,2 15-339 0 0,-1 0-1 0 0,-1 65 1 0 0,-15-27-2909 0 0,11-64-392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22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21 186 2232 0 0,'-21'-85'2156'0'0,"21"55"-95"0"0,1 28-2001 0 0,0 0 0 0 0,-1 0-1 0 0,1-1 1 0 0,0 1 0 0 0,1 0 0 0 0,-1 0-1 0 0,0 0 1 0 0,1 0 0 0 0,-1 0 0 0 0,1 1-1 0 0,-1-1 1 0 0,4-2 0 0 0,24-14-32 0 0,-23 15 209 0 0,0-1-127 0 0,0 1 0 0 0,0 1 0 0 0,0-1 0 0 0,0 1-1 0 0,0 0 1 0 0,0 0 0 0 0,1 1 0 0 0,-1 0 0 0 0,10-1 0 0 0,-14 2-90 0 0,-1 0-1 0 0,0 1 1 0 0,1-1-1 0 0,-1 0 1 0 0,0 1 0 0 0,1-1-1 0 0,-1 0 1 0 0,0 1 0 0 0,1 0-1 0 0,-1-1 1 0 0,0 1 0 0 0,0 0-1 0 0,0-1 1 0 0,0 1-1 0 0,1 0 1 0 0,-1 0 0 0 0,0 0-1 0 0,-1 0 1 0 0,2 1 0 0 0,0 1-19 0 0,-1-1 0 0 0,0 1 0 0 0,0 0 0 0 0,0-1 1 0 0,0 1-1 0 0,-1 0 0 0 0,1 0 0 0 0,-1-1 0 0 0,1 1 0 0 0,-1 0 1 0 0,0 0-1 0 0,0 0 0 0 0,-1 2 0 0 0,1 15 36 0 0,0-2 1 0 0,-8 11 31 0 0,8-23-53 0 0,5 4-3 0 0,11 4-7 0 0,-6-9-5 0 0,1-3 3 0 0,0 1-1 0 0,0 0 0 0 0,0 1 0 0 0,-1 0 1 0 0,0 1-1 0 0,15 8 0 0 0,-22-10 14 0 0,1-1 0 0 0,-1 1 0 0 0,0-1 0 0 0,0 1 0 0 0,0 0 0 0 0,-1 0 0 0 0,1 1 0 0 0,-1-1-1 0 0,1 0 1 0 0,-1 1 0 0 0,1 3 0 0 0,-1-3 10 0 0,-1-1-1 0 0,0 0 1 0 0,0 0 0 0 0,-1 1-1 0 0,1-1 1 0 0,-1 1 0 0 0,0-1-1 0 0,0 0 1 0 0,0 4-1 0 0,0-2 41 0 0,-1 0 0 0 0,0 0 0 0 0,-1 0-1 0 0,1-1 1 0 0,-1 1 0 0 0,0 0 0 0 0,0-1-1 0 0,0 0 1 0 0,-1 1 0 0 0,1-1 0 0 0,-1 0-1 0 0,0 0 1 0 0,-1 0 0 0 0,1-1 0 0 0,-7 6-1 0 0,-5 4 40 0 0,-1-1 0 0 0,-28 15 0 0 0,16-10-829 0 0,14-10-294 0 0,8-4-148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24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79 1408 0 0,'-18'-33'1367'0'0,"18"32"-1305"0"0,0 0 0 0 0,0 0 0 0 0,0 1 0 0 0,0-1 0 0 0,1 0 0 0 0,-1 0 1 0 0,0 0-1 0 0,0 0 0 0 0,1 0 0 0 0,-1 0 0 0 0,1 1 0 0 0,-1-1 0 0 0,1 0 0 0 0,-1 0 0 0 0,1 1 0 0 0,-1-1 0 0 0,1 0 0 0 0,-1 1 0 0 0,1-1 0 0 0,0 0 0 0 0,0 1 0 0 0,-1-1 0 0 0,1 1 0 0 0,0-1 0 0 0,0 1 0 0 0,0 0 0 0 0,-1-1 0 0 0,1 1 0 0 0,0 0 0 0 0,1-1 0 0 0,24-8 476 0 0,47-1 273 0 0,-46 7-384 0 0,0 1 1 0 0,30 2 0 0 0,-47-1-426 0 0,-3 1 2 0 0,-2 5-1 0 0,-4-4 81 0 0,0 22 100 0 0,11 66 253 0 0,-1-28 64 0 0,4-1-85 0 0,-4-21-294 0 0,6 9 129 0 0,11 25-59 0 0,52 108-129 0 0,-61-139-25 0 0,34 49 30 0 0,-52-90-64 0 0,-1 1-1 0 0,1-1 0 0 0,-1 1 0 0 0,1 0 0 0 0,-1-1 0 0 0,0 1 1 0 0,1-1-1 0 0,-1 1 0 0 0,0 0 0 0 0,0-1 0 0 0,0 1 0 0 0,0-1 0 0 0,-1 1 1 0 0,1 0-1 0 0,0-1 0 0 0,-1 1 0 0 0,0 1 0 0 0,-1 1 13 0 0,0 0 0 0 0,0 0 0 0 0,0 0 0 0 0,-1-1 1 0 0,1 1-1 0 0,-1-1 0 0 0,0 1 0 0 0,-5 3 0 0 0,-7 6 1 0 0,-8 4 14 0 0,-42 17 82 0 0,22-18 120 0 0,-26 1 117 0 0,25-7-83 0 0,-12 3 133 0 0,31-7-176 0 0,9-3-79 0 0,-1 1-14 0 0,7-1-56 0 0,5-2-36 0 0,3 0 95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26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1 2457 0 0,'4'3'423'0'0,"17"16"645"0"0,-21-19-1045 0 0,1 0 0 0 0,-1 1 1 0 0,1-1-1 0 0,-1 0 0 0 0,1 1 0 0 0,-1-1 0 0 0,0 0 0 0 0,1 1 1 0 0,-1-1-1 0 0,1 0 0 0 0,-1 1 0 0 0,0-1 0 0 0,0 1 0 0 0,1-1 0 0 0,-1 0 1 0 0,0 1-1 0 0,0-1 0 0 0,1 1 0 0 0,-1-1 0 0 0,0 1 0 0 0,0-1 0 0 0,0 1 1 0 0,0-1-1 0 0,0 1 0 0 0,0-1 0 0 0,0 1 0 0 0,0-1 0 0 0,0 1 1 0 0,0-1-1 0 0,0 1 0 0 0,0 0 0 0 0,-6 8 548 0 0,-8 19-34 0 0,9-16-306 0 0,2-6-58 0 0,-47 90 1834 0 0,-9 16-1176 0 0,46-88-772 0 0,2 2 0 0 0,-10 28 0 0 0,-13 31-156 0 0,30-80-51 0 0,2-3-549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26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4265 0 0,'20'35'4196'0'0,"34"28"-2782"0"0,52 36-1651 0 0,-93-88 205 0 0,1 0 0 0 0,0-1 1 0 0,1-1-1 0 0,-1 0 0 0 0,28 11 0 0 0,-37-18-69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27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3473 0 0,'-1'0'1244'0'0,"10"5"1361"0"0,2 15-2325 0 0,-6-8 108 0 0,16 49 217 0 0,-12-12-113 0 0,-4 1-151 0 0,-4-18-290 0 0,5 50 214 0 0,-4-57-292 0 0,0 1 0 0 0,-2 26 0 0 0,-1-47-100 0 0,-3 23-468 0 0,4-27 552 0 0,0 0 1 0 0,0 0-1 0 0,-1 0 1 0 0,1 0-1 0 0,0 0 1 0 0,-1 0-1 0 0,1 0 1 0 0,-1 0-1 0 0,1-1 1 0 0,-1 1-1 0 0,0 0 1 0 0,1 0-1 0 0,-1 0 1 0 0,0-1-1 0 0,1 1 0 0 0,-1 0 1 0 0,0-1-1 0 0,0 1 1 0 0,0-1-1 0 0,1 1 1 0 0,-1-1-1 0 0,0 1 1 0 0,0-1-1 0 0,-2 1 1 0 0,-1-1-714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27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2793 0 0,'32'-14'4764'0'0,"-14"4"-4530"0"0,1 2 0 0 0,0 0 0 0 0,0 1 0 0 0,1 1 0 0 0,30-6 0 0 0,-49 12-230 0 0,0 0 0 0 0,0 0 0 0 0,0 0 0 0 0,1 0 0 0 0,-1 1 1 0 0,0-1-1 0 0,0 0 0 0 0,0 0 0 0 0,1 1 0 0 0,-1-1 0 0 0,0 1 0 0 0,0-1 1 0 0,0 1-1 0 0,0-1 0 0 0,0 1 0 0 0,0 0 0 0 0,0 0 0 0 0,0-1 1 0 0,0 1-1 0 0,0 0 0 0 0,0 0 0 0 0,-1 0 0 0 0,1 0 0 0 0,0 0 0 0 0,-1 0 1 0 0,1 0-1 0 0,0 0 0 0 0,-1 0 0 0 0,1 3 0 0 0,3 20 53 0 0,-6-7-24 0 0,-3 0 8 0 0,-6 10 4 0 0,-3-1-8 0 0,13-22-28 0 0,4-1 0 0 0,0-1-5 0 0,-2-1-8 0 0,0-1 2 0 0,25 16 23 0 0,5 2-26 0 0,-9-4-2 0 0,-18-10 9 0 0,-1 4-6 0 0,-1 1 8 0 0,-3 5 53 0 0,1-7 32 0 0,-1 10 91 0 0,0-6-126 0 0,1-3 19 0 0,-4 21 166 0 0,-2-14-101 0 0,-1 4-21 0 0,6-17-93 0 0,-1 1 1 0 0,1-1 0 0 0,-1 1-1 0 0,1-1 1 0 0,-1 0 0 0 0,0 1 0 0 0,0-1-1 0 0,0 0 1 0 0,0 0 0 0 0,-1-1-1 0 0,1 1 1 0 0,0 0 0 0 0,-1-1 0 0 0,-3 3-1 0 0,-43 18-4 0 0,38-18-61 0 0,-48 19-1135 0 0,18-13-1002 0 0,36-9 1432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3:58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4697 0 0,'-2'9'6330'0'0,"7"-8"-6276"0"0,6 3 135 0 0,46 24 31 0 0,-35-16-67 0 0,0-1-1 0 0,32 11 1 0 0,-51-21-127 0 0,1 0 1 0 0,-1 0-1 0 0,0 1 0 0 0,1-1 1 0 0,-1 1-1 0 0,0 0 1 0 0,0 0-1 0 0,0 0 0 0 0,0 0 1 0 0,-1 1-1 0 0,1-1 1 0 0,-1 1-1 0 0,1-1 0 0 0,-1 1 1 0 0,0 0-1 0 0,0 0 0 0 0,0 0 1 0 0,0 0-1 0 0,0 0 1 0 0,-1 1-1 0 0,0-1 0 0 0,1 0 1 0 0,-1 1-1 0 0,0-1 1 0 0,-1 1-1 0 0,1 0 0 0 0,0 5 1 0 0,-1-4-11 0 0,0 0-1 0 0,1 1 1 0 0,0-1 0 0 0,0 0 0 0 0,1 0 0 0 0,0-1-1 0 0,2 7 1 0 0,12 19 29 0 0,3-3 3 0 0,-6-13 1 0 0,-13-14-177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28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5 4321 0 0,'-1'0'824'0'0,"-4"-5"1261"0"0,-4 5-1056 0 0,-3 18-308 0 0,8-5-492 0 0,2 8-53 0 0,10 35 450 0 0,-3-37-461 0 0,1-1 0 0 0,1 0 0 0 0,1-1-1 0 0,0 0 1 0 0,11 16 0 0 0,14 29-9 0 0,-18-20-784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29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1976 0 0,'3'-4'5808'0'0,"-1"3"-5734"0"0,0 0-1 0 0,1 0 1 0 0,-1 0 0 0 0,1 0-1 0 0,-1 0 1 0 0,1 1-1 0 0,-1-1 1 0 0,1 1 0 0 0,-1-1-1 0 0,6 1 1 0 0,25-4-35 0 0,-7 0 119 0 0,46 0 1 0 0,-58 4-147 0 0,-10-1-230 0 0,0 1 0 0 0,0 0 0 0 0,-1 0 0 0 0,1 0 0 0 0,0 0 0 0 0,0 1 0 0 0,0 0 0 0 0,0 0-1 0 0,3 1 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29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 3665 0 0,'4'11'918'0'0,"0"0"0"0"0,-1 1-1 0 0,3 20 1 0 0,-1 72 357 0 0,-5-77-966 0 0,1 0 1 0 0,7 45-1 0 0,-6-64-217 0 0,3 1 21 0 0,-1-8 16 0 0,-3-10 87 0 0,4 5-152 0 0,14-13-40 0 0,-8 8-30 0 0,-1-1 1 0 0,2 2-1 0 0,-1 0 1 0 0,1 0 0 0 0,1 1-1 0 0,-1 0 1 0 0,1 1-1 0 0,0 1 1 0 0,0 0-1 0 0,28-6 1 0 0,-38 10 1 0 0,-1 1 1 0 0,1-1-1 0 0,0 1 1 0 0,-1 0-1 0 0,1 0 0 0 0,-1 0 1 0 0,1 0-1 0 0,-1 0 1 0 0,1 0-1 0 0,0 1 1 0 0,-1-1-1 0 0,1 1 1 0 0,3 1-1 0 0,-5-1 5 0 0,-1 0-1 0 0,1 1 1 0 0,0-1-1 0 0,-1 0 1 0 0,1 0 0 0 0,-1 1-1 0 0,1-1 1 0 0,-1 0 0 0 0,0 1-1 0 0,1-1 1 0 0,-1 0-1 0 0,0 1 1 0 0,0-1 0 0 0,0 1-1 0 0,0-1 1 0 0,0 0-1 0 0,0 1 1 0 0,-1-1 0 0 0,1 0-1 0 0,0 1 1 0 0,-1-1 0 0 0,1 0-1 0 0,-1 1 1 0 0,1-1-1 0 0,-1 0 1 0 0,0 0 0 0 0,1 1-1 0 0,-2 0 1 0 0,-7 15 25 0 0,-7 5 12 0 0,-5-2 3 0 0,-16 5 30 0 0,-31 7 104 0 0,23-16 1 0 0,35-13-132 0 0,0 0-1 0 0,0-1 1 0 0,-1 0 0 0 0,-13 1 0 0 0,19-3-30 0 0,1 0 1 0 0,-1 0-1 0 0,1 0 0 0 0,-1-1 1 0 0,1 1-1 0 0,-1-1 0 0 0,1 0 0 0 0,-5-2 1 0 0,8 2-27 0 0,0 1 0 0 0,0-1 0 0 0,0 1 0 0 0,1-1 1 0 0,-1 1-1 0 0,0-1 0 0 0,0 1 0 0 0,0-1 1 0 0,1 0-1 0 0,-1 1 0 0 0,0-1 0 0 0,1 0 0 0 0,-1 0 1 0 0,1 0-1 0 0,-1 1 0 0 0,1-1 0 0 0,-1 0 0 0 0,1 0 1 0 0,-1 0-1 0 0,1 0 0 0 0,0 0 0 0 0,0 0 0 0 0,-1 0 1 0 0,1 0-1 0 0,0 0 0 0 0,0 0 0 0 0,0 0 0 0 0,0 0 1 0 0,0 0-1 0 0,0 0 0 0 0,1-1 0 0 0,5-19-224 0 0,-6 21 236 0 0,3-11-256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29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 1520 0 0,'6'3'153'0'0,"12"10"1387"0"0,-17-12-1483 0 0,-1-1 0 0 0,0 1 0 0 0,0-1 1 0 0,0 1-1 0 0,0-1 0 0 0,0 1 0 0 0,0-1 0 0 0,0 1 0 0 0,0-1 0 0 0,0 1 1 0 0,0-1-1 0 0,0 1 0 0 0,0-1 0 0 0,0 1 0 0 0,0-1 0 0 0,0 1 0 0 0,-1-1 1 0 0,1 1-1 0 0,0-1 0 0 0,0 1 0 0 0,0-1 0 0 0,-1 1 0 0 0,1-1 1 0 0,0 1-1 0 0,-1-1 0 0 0,1 0 0 0 0,0 1 0 0 0,-1-1 0 0 0,1 0 0 0 0,-1 1 1 0 0,1-1-1 0 0,-1 0 0 0 0,1 1 0 0 0,0-1 0 0 0,-1 0 0 0 0,1 0 0 0 0,-1 0 1 0 0,1 1-1 0 0,-1-1 0 0 0,1 0 0 0 0,-2 0 0 0 0,1 1-23 0 0,-8 4 209 0 0,-4 2 187 0 0,-16 15 1170 0 0,13-2 65 0 0,6-8-1217 0 0,3-5-317 0 0,5-5-90 0 0,1-1 0 0 0,-1 1 0 0 0,1-1 1 0 0,-1 1-1 0 0,1-1 0 0 0,0 1 1 0 0,-1 0-1 0 0,1-1 0 0 0,0 1 1 0 0,0 0-1 0 0,0 0 0 0 0,1 0 1 0 0,-2 4-1 0 0,2-4-19 0 0,0-1 1 0 0,0 1-1 0 0,0 0 0 0 0,0 0 0 0 0,0-1 0 0 0,0 1 0 0 0,1 0 1 0 0,-1-1-1 0 0,1 1 0 0 0,-1 0 0 0 0,1-1 0 0 0,-1 1 1 0 0,1 0-1 0 0,0-1 0 0 0,0 1 0 0 0,0-1 0 0 0,0 0 0 0 0,0 1 1 0 0,0-1-1 0 0,1 0 0 0 0,1 2 0 0 0,0 0-5 0 0,1 0 0 0 0,0 0 0 0 0,0-1 0 0 0,0 0 0 0 0,0 1 0 0 0,0-1 0 0 0,1-1 0 0 0,-1 1 0 0 0,0-1 0 0 0,1 1-1 0 0,0-1 1 0 0,-1-1 0 0 0,1 1 0 0 0,-1-1 0 0 0,7 1 0 0 0,-6-2-13 0 0,-1 1 0 0 0,0-1 1 0 0,1 0-1 0 0,-1 0 0 0 0,0-1 0 0 0,0 1 0 0 0,1-1 1 0 0,5-3-1 0 0,-7 3 3 0 0,0 0 0 0 0,-1 0 0 0 0,1 0 0 0 0,0 0 0 0 0,-1-1 0 0 0,1 1 0 0 0,-1-1 0 0 0,0 0 0 0 0,1 0 0 0 0,-1 0 0 0 0,-1 0 0 0 0,1 0 0 0 0,0 0 0 0 0,-1 0-1 0 0,2-4 1 0 0,-2 4-1 0 0,-1 1 0 0 0,1-1-1 0 0,-1 0 1 0 0,0 0-1 0 0,1 1 1 0 0,-1-1 0 0 0,-1 0-1 0 0,1 0 1 0 0,0 1-1 0 0,-1-1 1 0 0,1 0-1 0 0,-1 0 1 0 0,0 1 0 0 0,1-1-1 0 0,-1 1 1 0 0,-1-1-1 0 0,1 1 1 0 0,-3-5-1 0 0,1 3-2 0 0,1 1 0 0 0,-1 0 0 0 0,0 0-1 0 0,0 1 1 0 0,0-1 0 0 0,0 0 0 0 0,-1 1-1 0 0,1 0 1 0 0,-8-4 0 0 0,-1 1-88 0 0,-1 0-1 0 0,0 0 1 0 0,-1 1-1 0 0,-20-3 1 0 0,17 6-110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40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41 1072 0 0,'1'-8'162'0'0,"-1"6"-88"0"0,0 1 1 0 0,1-1-1 0 0,-1 0 0 0 0,1 0 0 0 0,-1 1 0 0 0,1-1 0 0 0,-1 0 0 0 0,1 1 0 0 0,0-1 0 0 0,0 1 0 0 0,7-12 5133 0 0,-14 12-4053 0 0,-12 6-794 0 0,-6 8-86 0 0,-4 18-154 0 0,14-8-1 0 0,6-6-49 0 0,1 1 0 0 0,1 0 0 0 0,1 0 0 0 0,-4 20 0 0 0,-4 17-5 0 0,11-47-126 0 0,1 0 0 0 0,-1 0 0 0 0,2 1 0 0 0,-1-1 0 0 0,1 1 0 0 0,1-1 0 0 0,2 16 0 0 0,-1 6-346 0 0,0-20-10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40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 2617 0 0,'4'-20'5614'0'0,"-3"19"-5666"0"0,17-18 1167 0 0,25-1-988 0 0,-25 12 95 0 0,-7 4-97 0 0,1 0 0 0 0,0 0 0 0 0,0 1 0 0 0,0 1-1 0 0,16-1 1 0 0,20-5 133 0 0,-19-1-240 0 0,-15 5-39 0 0,15 2-30 0 0,-29 2 9 0 0,1 0 1 0 0,0 0-1 0 0,0-1 0 0 0,0 1 0 0 0,0 0 1 0 0,0 0-1 0 0,-1 0 0 0 0,1 1 1 0 0,0-1-1 0 0,0 0 0 0 0,0 0 1 0 0,0 0-1 0 0,0 0 0 0 0,-1 1 1 0 0,1-1-1 0 0,0 0 0 0 0,0 1 0 0 0,-1-1 1 0 0,1 1-1 0 0,0-1 0 0 0,0 1 1 0 0,-1-1-1 0 0,1 1 0 0 0,-1 0 1 0 0,1-1-1 0 0,0 1 0 0 0,-1 0 1 0 0,1-1-1 0 0,-1 1 0 0 0,0 0 0 0 0,1 0 1 0 0,-1-1-1 0 0,1 1 0 0 0,-1 0 1 0 0,0 0-1 0 0,0 0 0 0 0,0 0 1 0 0,1-1-1 0 0,-1 1 0 0 0,0 0 1 0 0,0 0-1 0 0,0 1 0 0 0,-1 3-767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41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4289 0 0,'1'1'202'0'0,"-1"0"0"0"0,1 0 0 0 0,0 0 0 0 0,-1 0 0 0 0,1 0 1 0 0,0 0-1 0 0,0-1 0 0 0,0 1 0 0 0,-1 0 0 0 0,1 0 0 0 0,0-1 0 0 0,0 1 0 0 0,0-1 0 0 0,0 1 0 0 0,0-1 1 0 0,0 1-1 0 0,0-1 0 0 0,1 0 0 0 0,-1 1 0 0 0,0-1 0 0 0,0 0 0 0 0,0 0 0 0 0,1 0 0 0 0,38 5-611 0 0,-29-4 898 0 0,20 2-149 0 0,98-2 709 0 0,-89-3-707 0 0,-8-2-107 0 0,-24 2-212 0 0,1 1-1 0 0,-1 0 0 0 0,0 1 0 0 0,1 0 1 0 0,-1 0-1 0 0,10 2 0 0 0,19 2-71 0 0,-32-4-22 0 0,-1 0 0 0 0,1 1 0 0 0,0-1-1 0 0,-1 1 1 0 0,1 0 0 0 0,0 0 0 0 0,-1 0-1 0 0,1 1 1 0 0,-1-1 0 0 0,0 1 0 0 0,1 0 0 0 0,-1 1-1 0 0,0-1 1 0 0,0 1 0 0 0,4 3 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41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4169 0 0,'3'20'4713'0'0,"-6"23"-4155"0"0,0 0-397 0 0,3-28-99 0 0,2 9 65 0 0,1 2 2 0 0,2 10-29 0 0,8 47 110 0 0,-9-50-279 0 0,-2-11-90 0 0,-3-16-780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41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4545 0 0,'19'-5'4307'0'0,"-4"2"-3960"0"0,-5 1-290 0 0,5 1 56 0 0,5-1 24 0 0,15-6 334 0 0,23-2-310 0 0,-1 9-689 0 0,-23 8-224 0 0,-26-3 384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42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2312 0 0,'2'2'1577'0'0,"-1"1"-726"0"0,-1 2 544 0 0,-1 46-612 0 0,0 17 730 0 0,1-50-1285 0 0,2 1 0 0 0,0 0-1 0 0,6 27 1 0 0,-4-31-268 0 0,3 10 222 0 0,1 1-4 0 0,-3-9-248 0 0,-1 0-281 0 0,-2-7-95 0 0,-1-8-41 0 0,-3 0-139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3:5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78 6497 0 0,'-33'-10'2561'0'0,"38"9"-1817"0"0,1 0-536 0 0,7-4 56 0 0,-5 1 16 0 0,0 1-64 0 0,13-3 0 0 0,3 0-112 0 0,3 0 8 0 0,2-1 104 0 0,-2 1-32 0 0,-11 2-39 0 0,-1 1-113 0 0,15-5-249 0 0,-17 6-759 0 0,0 1 824 0 0,10-4-504 0 0,-16 5-528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42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4209 0 0,'3'-4'398'0'0,"1"0"0"0"0,1 1 0 0 0,-1-1 0 0 0,0 1-1 0 0,1 0 1 0 0,0 0 0 0 0,0 0 0 0 0,0 1 0 0 0,0 0 0 0 0,0 0 0 0 0,0 0 0 0 0,6-1 0 0 0,38-6-526 0 0,-18 6-58 0 0,-2 0 633 0 0,-10 3-378 0 0,-11 5-20 0 0,2 8-3 0 0,-9-9-23 0 0,1 0 0 0 0,-1 0 0 0 0,0 0 0 0 0,0 0 0 0 0,-1 0 0 0 0,1 0 0 0 0,-1 0 0 0 0,0 0 0 0 0,0 6 0 0 0,-2 11 8 0 0,1-9-19 0 0,-1 1-1 0 0,2-13-10 0 0,0 0-1 0 0,0 1 0 0 0,0-1 1 0 0,0 0-1 0 0,0 0 0 0 0,0 0 1 0 0,0 1-1 0 0,0-1 0 0 0,0 0 1 0 0,0 0-1 0 0,0 1 0 0 0,0-1 1 0 0,0 0-1 0 0,0 0 0 0 0,1 0 0 0 0,-1 1 1 0 0,0-1-1 0 0,0 0 0 0 0,0 0 1 0 0,0 0-1 0 0,0 0 0 0 0,0 1 1 0 0,0-1-1 0 0,1 0 0 0 0,-1 0 1 0 0,0 0-1 0 0,0 0 0 0 0,0 0 0 0 0,0 1 1 0 0,1-1-1 0 0,-1 0 0 0 0,0 0 1 0 0,0 0-1 0 0,0 0 0 0 0,1 0 1 0 0,-1 0-1 0 0,0 0 0 0 0,0 0 1 0 0,0 0-1 0 0,1 0 0 0 0,-1 0 1 0 0,0 0-1 0 0,1 0 0 0 0,14-3 14 0 0,-2 0-11 0 0,-7 2-4 0 0,43-5-24 0 0,-21 16 7 0 0,-13 6 14 0 0,9 31 68 0 0,-20-38-22 0 0,-1 1 0 0 0,0 0 1 0 0,0 0-1 0 0,-1 0 0 0 0,1 19 1 0 0,-8 16 139 0 0,-7-17-70 0 0,9-24-97 0 0,0 1 0 0 0,0-1-1 0 0,0 0 1 0 0,-1 0 0 0 0,0 0 0 0 0,0-1 0 0 0,0 1 0 0 0,-6 3 0 0 0,9-6-7 0 0,-11 7 164 0 0,-1 0-1 0 0,0 0 1 0 0,-16 6-1 0 0,25-13-135 0 0,-1 1 0 0 0,1-1 0 0 0,-1 0-1 0 0,1 0 1 0 0,-1-1 0 0 0,1 1-1 0 0,-1-1 1 0 0,-8 0 0 0 0,-3-1 82 0 0,-18-1 47 0 0,11-3-93 0 0,21 5-72 0 0,1-1 0 0 0,-1 1-1 0 0,1-1 1 0 0,-1 0 0 0 0,1 1 0 0 0,-1-1 0 0 0,1 0-1 0 0,-1 0 1 0 0,1 0 0 0 0,0 0 0 0 0,-1 0 0 0 0,1 0 0 0 0,0 0-1 0 0,0-1 1 0 0,-1-1 0 0 0,0-15-105 0 0,5 12 12 0 0,1 1-1013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46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0 3561 0 0,'-5'2'2837'0'0,"3"-1"-2168"0"0,0-1-345 0 0,1-1 136 0 0,-1-1 179 0 0,1 3-594 0 0,0-1 1 0 0,0 0 0 0 0,0 0-1 0 0,0 1 1 0 0,0-1-1 0 0,0 1 1 0 0,0-1-1 0 0,1 1 1 0 0,-1-1 0 0 0,0 1-1 0 0,0-1 1 0 0,1 1-1 0 0,-1 0 1 0 0,0-1-1 0 0,1 1 1 0 0,-1 0 0 0 0,1 0-1 0 0,-1-1 1 0 0,1 1-1 0 0,-1 0 1 0 0,1 0-1 0 0,-1 0 1 0 0,1 0-1 0 0,0 0 1 0 0,-1 1 0 0 0,-13 21-7 0 0,4-11-15 0 0,-20 23 113 0 0,12-7 23 0 0,4-6-96 0 0,4-9-30 0 0,-5 5 13 0 0,5-6 2 0 0,1 1 1 0 0,-14 24 0 0 0,7-1 79 0 0,-12 39 0 0 0,-3 10-897 0 0,30-84 692 0 0,-4 7-389 0 0,-2-4-317 0 0,3-4 185 0 0,3-1 20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46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11 3625 0 0,'-6'2'4496'0'0,"6"-2"-4426"0"0,1-3 694 0 0,5-1-281 0 0,3 1-400 0 0,9 0 270 0 0,1 4-220 0 0,5 12 176 0 0,11 30 226 0 0,-26-30-452 0 0,-5-7-103 0 0,4 8-23 0 0,1-1-1 0 0,0 0 1 0 0,1-1 0 0 0,1 0-1 0 0,0 0 1 0 0,1-1-1 0 0,0 0 1 0 0,0-1 0 0 0,1-1-1 0 0,18 11 1 0 0,10-2-1064 0 0,-42-9 675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47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32 1600 0 0,'0'-2'1682'0'0,"0"2"-1539"0"0,1-1 1 0 0,-1 1-1 0 0,0-1 0 0 0,0 1 1 0 0,0-1-1 0 0,0 1 0 0 0,-1-1 0 0 0,1 1 1 0 0,0-1-1 0 0,0 1 0 0 0,0-1 1 0 0,0 1-1 0 0,0-1 0 0 0,-1 1 1 0 0,1-1-1 0 0,0 1 0 0 0,0-1 0 0 0,-1 1 1 0 0,1 0-1 0 0,0-1 0 0 0,-1 1 1 0 0,1-1-1 0 0,0 1 0 0 0,-1 0 1 0 0,1-1-1 0 0,-1 1 0 0 0,1 0 0 0 0,-1 0 1 0 0,1-1-1 0 0,-1 1 0 0 0,-4-3-81 0 0,0 1 0 0 0,-1 0 0 0 0,1 0 0 0 0,-1 0 0 0 0,0 1 0 0 0,1-1 0 0 0,-1 1 0 0 0,0 1 0 0 0,0-1 0 0 0,1 1 0 0 0,-1 0 0 0 0,0 0 0 0 0,-9 2-1 0 0,-4 2 38 0 0,-1 1-1 0 0,-30 13 0 0 0,-29 7-6 0 0,63-18-47 0 0,9-4-25 0 0,3-1 4 0 0,-4 0 251 0 0,15 24-65 0 0,4 7-77 0 0,-11-15-39 0 0,-1-1 1 0 0,0 0-1 0 0,-2 0 0 0 0,1 0 1 0 0,-7 18-1 0 0,6-19-81 0 0,-6 23 81 0 0,-3 19 33 0 0,-14 63 58 0 0,26-120-183 0 0,-19 105 92 0 0,18-96-85 0 0,1 1-1 0 0,0-1 1 0 0,0 0-1 0 0,1 0 1 0 0,0 0-1 0 0,1 1 0 0 0,0-1 1 0 0,4 12-1 0 0,3-8-7 0 0,-7-11 4 0 0,1-1 1 0 0,-1 1-1 0 0,1-1 0 0 0,-1 0 0 0 0,1 1 0 0 0,0-2 0 0 0,0 1 0 0 0,0 0 1 0 0,0 0-1 0 0,0-1 0 0 0,1 0 0 0 0,-1 1 0 0 0,0-1 0 0 0,1 0 1 0 0,-1-1-1 0 0,0 1 0 0 0,1-1 0 0 0,-1 1 0 0 0,5-1 0 0 0,27-6 32 0 0,20 2 30 0 0,-5 0-37 0 0,-21 1-50 0 0,12 4 73 0 0,-28 0-85 0 0,0 1 0 0 0,0 1 0 0 0,0 0 0 0 0,0 0 0 0 0,13 7 1 0 0,13 8-529 0 0,-11-2-613 0 0,-25-15 842 0 0,15 10-3742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48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36 4521 0 0,'-1'-1'193'0'0,"0"0"0"0"0,0 0-1 0 0,0 0 1 0 0,0 0 0 0 0,1 0 0 0 0,-1 0 0 0 0,0 0-1 0 0,1 0 1 0 0,-1 0 0 0 0,0 0 0 0 0,1 0 0 0 0,-1-1-1 0 0,1 1 1 0 0,0 0 0 0 0,-1 0 0 0 0,1 0 0 0 0,0-1-1 0 0,0 1 1 0 0,0 0 0 0 0,0-1 0 0 0,0-1 0 0 0,0 2-140 0 0,1 0 1 0 0,0 1-1 0 0,-1-1 0 0 0,1 0 1 0 0,0 1-1 0 0,0-1 1 0 0,-1 1-1 0 0,1-1 1 0 0,0 1-1 0 0,0-1 0 0 0,0 1 1 0 0,0 0-1 0 0,0-1 1 0 0,0 1-1 0 0,0 0 1 0 0,-1 0-1 0 0,1 0 1 0 0,0-1-1 0 0,0 1 0 0 0,0 0 1 0 0,2 0-1 0 0,65 9-433 0 0,-60-7 651 0 0,23-2-223 0 0,-10-2-9 0 0,7-2 7 0 0,-8 4-29 0 0,4 3 14 0 0,-2-1 8 0 0,-1 1 0 0 0,24 7 0 0 0,-36-7-24 0 0,0 0-1 0 0,-1 0 1 0 0,1 1 0 0 0,11 8 0 0 0,0 3 4 0 0,-6-3-6 0 0,-4-6 19 0 0,-9-6 41 0 0,-1 30-66 0 0,2 15 12 0 0,0-18-7 0 0,-2-9-6 0 0,1 13-2 0 0,6 122 19 0 0,0-48 6 0 0,-7-35-10 0 0,-5 1-6 0 0,-2-24-9 0 0,5-35 6 0 0,-13 41 39 0 0,13-50-16 0 0,1 0 0 0 0,-1-1-1 0 0,0 1 1 0 0,0 0-1 0 0,0-1 1 0 0,0 1 0 0 0,-1-1-1 0 0,1 1 1 0 0,-1-1-1 0 0,1 0 1 0 0,-1 0 0 0 0,0 0-1 0 0,0-1 1 0 0,-6 3-1 0 0,-26 9 108 0 0,-1-2 1 0 0,-1-2-1 0 0,0-1 0 0 0,0-2 0 0 0,-46 2 0 0 0,-51 8 693 0 0,116-13-803 0 0,-8-2 16 0 0,6 0-24 0 0,7 1-20 0 0,10-7-350 0 0,3 4 40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49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15 1776 0 0,'8'-6'564'0'0,"16"-3"2479"0"0,-24 9-2977 0 0,0 0 0 0 0,0 1 1 0 0,0-1-1 0 0,1 0 0 0 0,-1 0 0 0 0,0 0 0 0 0,0 0 0 0 0,0 0 0 0 0,0 0 0 0 0,1 0 0 0 0,-1 0 1 0 0,0 0-1 0 0,-3 7 179 0 0,0 0 0 0 0,1 0 0 0 0,-1 1 0 0 0,2 0 0 0 0,-1-1 0 0 0,0 14 0 0 0,-4 16 275 0 0,-3 15-42 0 0,3 1-1 0 0,1 61 1 0 0,2-39-260 0 0,3-68-345 0 0,-1 0-1 0 0,1-1 1 0 0,-1 1 0 0 0,0-1 0 0 0,0 1 0 0 0,-1-1 0 0 0,0 0-1 0 0,0 0 1 0 0,0 1 0 0 0,-1-1 0 0 0,0-1 0 0 0,0 1-1 0 0,0 0 1 0 0,-1-1 0 0 0,0 1 0 0 0,0-1 0 0 0,0 0 0 0 0,-8 6-1 0 0,4-5-3439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49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74 3569 0 0,'5'-13'4278'0'0,"18"-3"-3666"0"0,-10 8-40 0 0,3-3-485 0 0,-5 5-7 0 0,-6 3-5 0 0,1 0 1 0 0,0 1 0 0 0,0-1 0 0 0,0 1 0 0 0,0 1-1 0 0,10-3 1 0 0,4 3 163 0 0,-16 1-220 0 0,0 0 0 0 0,0 0 0 0 0,0 1 0 0 0,0-1 0 0 0,0 1 0 0 0,0 0 0 0 0,0 0 0 0 0,0 0 0 0 0,6 3 0 0 0,-9-3-16 0 0,0 0-1 0 0,0 0 0 0 0,1 0 0 0 0,-1 0 1 0 0,0 0-1 0 0,0 0 0 0 0,0 0 0 0 0,0 0 1 0 0,-1 1-1 0 0,1-1 0 0 0,0 0 0 0 0,-1 0 1 0 0,1 1-1 0 0,0-1 0 0 0,-1 1 0 0 0,1-1 1 0 0,-1 0-1 0 0,0 1 0 0 0,0-1 0 0 0,1 1 1 0 0,-1-1-1 0 0,0 1 0 0 0,0-1 0 0 0,0 1 1 0 0,0-1-1 0 0,-1 1 0 0 0,1-1 0 0 0,0 1 1 0 0,-1-1-1 0 0,1 0 0 0 0,-1 1 0 0 0,0 1 1 0 0,-10 25 35 0 0,-13 41 5 0 0,23-67-42 0 0,1 0 0 0 0,-1 1 1 0 0,1-1-1 0 0,0 0 1 0 0,-1 1-1 0 0,1-1 0 0 0,0 0 1 0 0,0 1-1 0 0,0-1 1 0 0,1 0-1 0 0,-1 0 0 0 0,1 1 1 0 0,-1-1-1 0 0,1 0 1 0 0,0 0-1 0 0,-1 1 0 0 0,1-1 1 0 0,0 0-1 0 0,1 0 1 0 0,-1 0-1 0 0,0 0 0 0 0,1 0 1 0 0,-1-1-1 0 0,3 3 1 0 0,-2-2-1 0 0,0-1 0 0 0,0 0 0 0 0,1 0 0 0 0,-1 0 1 0 0,0 0-1 0 0,1 0 0 0 0,-1-1 0 0 0,1 1 1 0 0,0-1-1 0 0,-1 0 0 0 0,1 1 0 0 0,-1-1 1 0 0,1 0-1 0 0,4-1 0 0 0,-4 1 0 0 0,-1-1 0 0 0,1 1 1 0 0,0 1-1 0 0,0-1 0 0 0,0 0 0 0 0,0 0 1 0 0,0 1-1 0 0,-1 0 0 0 0,6 1 0 0 0,0 2 10 0 0,4 2 44 0 0,3 4 83 0 0,-14-8-122 0 0,1 0 0 0 0,-1-1-1 0 0,0 1 1 0 0,0 0-1 0 0,0 0 1 0 0,0 0 0 0 0,0 0-1 0 0,0 0 1 0 0,0 0 0 0 0,-1 0-1 0 0,1 1 1 0 0,-1-1-1 0 0,1 0 1 0 0,-1 0 0 0 0,0 1-1 0 0,0-1 1 0 0,0 0-1 0 0,0 0 1 0 0,0 0 0 0 0,-1 5-1 0 0,0-5 12 0 0,1 0-1 0 0,0 0 0 0 0,0 0 1 0 0,-1 0-1 0 0,1-1 1 0 0,-1 1-1 0 0,0 0 0 0 0,1 0 1 0 0,-1 0-1 0 0,0-1 0 0 0,0 1 1 0 0,0-1-1 0 0,0 1 0 0 0,0 0 1 0 0,-1-1-1 0 0,1 0 0 0 0,0 1 1 0 0,-1-1-1 0 0,-2 2 1 0 0,-20 7 197 0 0,4-5-107 0 0,0-1-28 0 0,-15 3 99 0 0,-18 10 68 0 0,29-7-113 0 0,-14 2-208 0 0,3-1-408 0 0,12-3-122 0 0,-30 8-829 0 0,40-8 856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51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31 2849 0 0,'-61'-17'2756'0'0,"60"17"-2625"0"0,0 0 0 0 0,0 0 0 0 0,0-1 0 0 0,0 1 0 0 0,0 0 0 0 0,0 0 0 0 0,0-1 0 0 0,1 1 0 0 0,-1-1 0 0 0,0 1 0 0 0,0-1 0 0 0,0 1 0 0 0,0-1 1 0 0,1 0-1 0 0,-1 1 0 0 0,0-1 0 0 0,0 0 0 0 0,1 1 0 0 0,-1-1 0 0 0,0-1 0 0 0,-2 0 641 0 0,-5 9-348 0 0,6 3-292 0 0,0 9-52 0 0,4 22-51 0 0,-2-41-2 0 0,3 35 85 0 0,-1-16-59 0 0,3 8 9 0 0,29 79 68 0 0,-34-104-128 0 0,30 55-2728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52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1 101 4729 0 0,'8'-4'4147'0'0,"9"-8"-2768"0"0,15-11-1500 0 0,-5 11 371 0 0,0 1 0 0 0,32-8 0 0 0,-46 15-548 0 0,1 1 0 0 0,0 0 0 0 0,28-1-1 0 0,-23-1-457 0 0,-14 4-257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52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 3193 0 0,'11'32'5124'0'0,"-7"26"-5118"0"0,-4-44 329 0 0,2 30-103 0 0,-1-25-123 0 0,0-1 0 0 0,1 0 0 0 0,7 32 0 0 0,4-35-53 0 0,-13-15-48 0 0,0 0 0 0 0,1 0-1 0 0,-1 0 1 0 0,0 0-1 0 0,1 0 1 0 0,-1 0-1 0 0,0 0 1 0 0,1 0-1 0 0,-1 0 1 0 0,0 0 0 0 0,1 0-1 0 0,-1 0 1 0 0,0 0-1 0 0,1 0 1 0 0,-1 0-1 0 0,0-1 1 0 0,1 1-1 0 0,-1 0 1 0 0,0 0 0 0 0,0 0-1 0 0,1 0 1 0 0,-1-1-1 0 0,0 1 1 0 0,1 0-1 0 0,-1 0 1 0 0,0-1-1 0 0,0 1 1 0 0,0 0 0 0 0,1-1-1 0 0,-1 1 1 0 0,0 0-1 0 0,0-1 1 0 0,0 1-1 0 0,0 0 1 0 0,0-1 0 0 0,0 1-1 0 0,1 0 1 0 0,-1-1-1 0 0,0 1 1 0 0,0 0-1 0 0,0-1 1 0 0,0 1-1 0 0,0 0 1 0 0,0-1 0 0 0,0 1-1 0 0,0 0 1 0 0,-1-1-1 0 0,1 1 1 0 0,0 0-1 0 0,0-1 1 0 0,0 1-1 0 0,2-5-3 0 0,0 1-1 0 0,1 0 0 0 0,-1 0 0 0 0,1 0 1 0 0,0 0-1 0 0,0 0 0 0 0,1 1 0 0 0,-1 0 1 0 0,1-1-1 0 0,-1 1 0 0 0,1 0 0 0 0,0 1 0 0 0,5-3 1 0 0,-6 2 0 0 0,-2 2-6 0 0,1 0 0 0 0,-1 0 1 0 0,1 0-1 0 0,-1 0 0 0 0,1 0 1 0 0,-1 0-1 0 0,1 0 0 0 0,0 0 0 0 0,-1 0 1 0 0,1 1-1 0 0,0-1 0 0 0,0 1 1 0 0,0-1-1 0 0,-1 1 0 0 0,4 0 1 0 0,-5 0-1 0 0,1 0 0 0 0,0 0 0 0 0,-1 0 1 0 0,1 1-1 0 0,-1-1 0 0 0,1 0 1 0 0,-1 1-1 0 0,1-1 0 0 0,-1 1 0 0 0,1-1 1 0 0,-1 0-1 0 0,1 1 0 0 0,-1-1 1 0 0,0 1-1 0 0,1-1 0 0 0,-1 1 0 0 0,0-1 1 0 0,1 1-1 0 0,-1 0 0 0 0,0-1 1 0 0,0 1-1 0 0,1-1 0 0 0,-1 1 1 0 0,0 0-1 0 0,0-1 0 0 0,0 1 0 0 0,0-1 1 0 0,0 2-1 0 0,0 3-1 0 0,0 1-1 0 0,0-1 1 0 0,-1 1-1 0 0,0-1 1 0 0,0 0-1 0 0,0 1 1 0 0,0-1-1 0 0,-4 7 1 0 0,2-6 23 0 0,0 0 0 0 0,0-1 0 0 0,-1 1 1 0 0,0-1-1 0 0,0 1 0 0 0,0-1 0 0 0,0-1 1 0 0,-1 1-1 0 0,0-1 0 0 0,0 1 0 0 0,0-1 1 0 0,-1-1-1 0 0,1 1 0 0 0,-1-1 0 0 0,-7 3 1 0 0,2-1 42 0 0,-1 0 0 0 0,0-1 0 0 0,-24 4 0 0 0,19-3-85 0 0,-8 0 126 0 0,24-5-154 0 0,0 0-1 0 0,1 0 1 0 0,-1 0-1 0 0,0 0 1 0 0,1-1-1 0 0,-1 1 1 0 0,0 0-1 0 0,1 0 1 0 0,-1-1-1 0 0,0 1 0 0 0,1 0 1 0 0,-1-1-1 0 0,1 1 1 0 0,-1-1-1 0 0,0 1 1 0 0,1-1-1 0 0,-1 1 1 0 0,1-1-1 0 0,-1 1 1 0 0,1-1-1 0 0,0 1 0 0 0,-1-1 1 0 0,1 1-1 0 0,0-1 1 0 0,-1 0-1 0 0,1 1 1 0 0,0-1-1 0 0,-1 0 1 0 0,1 1-1 0 0,0-2 1 0 0,-3-2-348 0 0,-2 5 21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3:5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4169 0 0,'-7'1'5585'0'0,"3"3"-4379"0"0,2 5-1823 0 0,1 0 1062 0 0,0 14-238 0 0,1 0 0 0 0,2-1 0 0 0,0 1 0 0 0,8 35 0 0 0,13 32 276 0 0,-5-31-457 0 0,-10-32-135 0 0,-3-15-164 0 0,1 7 515 0 0,-6-19-316 0 0,0 0 0 0 0,0 0 0 0 0,0 0 0 0 0,0 0 0 0 0,0 0 0 0 0,0 0 0 0 0,-1 0 0 0 0,1 0 0 0 0,0 0 0 0 0,0 0 0 0 0,0 0 0 0 0,0 0 0 0 0,0 0 0 0 0,0 0 0 0 0,0 0 0 0 0,-1 0 0 0 0,1 0 0 0 0,0 0 0 0 0,0 0 0 0 0,0 0 0 0 0,0 0 0 0 0,0 0 0 0 0,0 0 0 0 0,0 0 0 0 0,-1 0-1 0 0,1 0 1 0 0,0 0 0 0 0,0 1 0 0 0,0-1-148 0 0,0 0 148 0 0,0 0 0 0 0,0 0 0 0 0,0 0 0 0 0,0 0 0 0 0,0 0 0 0 0,0 1 0 0 0,0-1 0 0 0,-1 0 0 0 0,1 0 0 0 0,0 0 0 0 0,0 0 0 0 0,0 0 0 0 0,0 0 0 0 0,-1-1-543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52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5817 0 0,'29'74'1891'0'0,"-25"-54"-1233"0"0,-10-19-356 0 0,3-2-71 0 0,2 2 105 0 0,4 11-121 0 0,3 6-105 0 0,-4-14-92 0 0,-1 0-3 0 0,2 0 6 0 0,-1 1-2 0 0,10 10 27 0 0,-7-11-43 0 0,1 0 9 0 0,24 12 88 0 0,13 0-20 0 0,-38-15-64 0 0,-3 0 1 0 0,-1-1 0 0 0,1 0 0 0 0,0 0 0 0 0,-1 0 0 0 0,1 0 0 0 0,-1 0 0 0 0,1 0 0 0 0,0-1 1 0 0,-1 1-1 0 0,1-1 0 0 0,-1 1 0 0 0,1-1 0 0 0,-1 1 0 0 0,1-1 0 0 0,-1 0 0 0 0,0 1 0 0 0,3-3 0 0 0,6-11 268 0 0,-12 4-109 0 0,-1 6-124 0 0,0-1-1 0 0,0 1 0 0 0,0 0 1 0 0,0 1-1 0 0,-1-1 1 0 0,0 0-1 0 0,0 1 0 0 0,0 0 1 0 0,0 0-1 0 0,0 0 1 0 0,0 1-1 0 0,-9-4 0 0 0,5 2-35 0 0,-1 1-1 0 0,0 0 0 0 0,0 0 0 0 0,0 1 0 0 0,-14-1 0 0 0,20 2-43 0 0,0 1 0 0 0,0 0-1 0 0,1 0 1 0 0,-1 0 0 0 0,0 0-1 0 0,0 0 1 0 0,0 0-1 0 0,1 1 1 0 0,-1-1 0 0 0,0 1-1 0 0,0 0 1 0 0,1 0-1 0 0,-1 0 1 0 0,1 0 0 0 0,-1 1-1 0 0,1-1 1 0 0,-1 1 0 0 0,1-1-1 0 0,0 1 1 0 0,0 0-1 0 0,-3 2 1 0 0,-2 7-363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30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3753 0 0,'-36'58'1356'0'0,"29"-43"-540"0"0,10-17-52 0 0,1 0-202 0 0,11 2-269 0 0,0 1 0 0 0,0 0-1 0 0,0 1 1 0 0,-1 0 0 0 0,17 6 0 0 0,-23-6-305 0 0,-1 1 0 0 0,1 1 0 0 0,-1-1 0 0 0,1 1 0 0 0,-1 1 0 0 0,0-1 0 0 0,-1 1 0 0 0,1 0-1 0 0,-1 1 1 0 0,0-1 0 0 0,5 8 0 0 0,13 1-520 0 0,-20-11 11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30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90 5953 0 0,'-33'-63'1957'0'0,"32"49"-1298"0"0,2 14-636 0 0,-1-1 1 0 0,1 0-1 0 0,0 0 1 0 0,-1 1 0 0 0,1-1-1 0 0,0 0 1 0 0,0 1 0 0 0,-1-1-1 0 0,1 0 1 0 0,0 1 0 0 0,0-1-1 0 0,0 1 1 0 0,0 0 0 0 0,0-1-1 0 0,0 1 1 0 0,-1 0-1 0 0,3-1 1 0 0,33-2 52 0 0,-32 3-25 0 0,20 3-13 0 0,11 9 35 0 0,-6-1-190 0 0,-19-9-193 0 0,13 5-299 0 0,10 5-808 0 0,-23-6 847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58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53 4441 0 0,'-35'-28'1727'0'0,"29"21"-715"0"0,3-5 268 0 0,5 7-446 0 0,2 12-227 0 0,9 41-535 0 0,-10 25-11 0 0,-4-41-10 0 0,1-30-49 0 0,-5 79 190 0 0,-1 16 174 0 0,6-35-167 0 0,0-60-196 0 0,0 0 1 0 0,0 0 0 0 0,0 0-1 0 0,0 0 1 0 0,0 0 0 0 0,0 0-1 0 0,1-1 1 0 0,-1 1 0 0 0,1 0-1 0 0,-1 0 1 0 0,1 0 0 0 0,0-1-1 0 0,0 1 1 0 0,0 0 0 0 0,0-1-1 0 0,0 1 1 0 0,0-1 0 0 0,0 1-1 0 0,0-1 1 0 0,1 0 0 0 0,-1 1-1 0 0,1-1 1 0 0,-1 0 0 0 0,1 0-1 0 0,-1 0 1 0 0,1 0 0 0 0,-1 0-1 0 0,1 0 1 0 0,0 0 0 0 0,0-1-1 0 0,-1 1 1 0 0,1-1 0 0 0,0 1-1 0 0,0-1 1 0 0,0 0-1 0 0,0 1 1 0 0,0-1 0 0 0,3 0-1 0 0,7-2-4 0 0,0 0 0 0 0,0 0-1 0 0,0-1 1 0 0,0 0 0 0 0,13-7-1 0 0,19-3 42 0 0,43 0-610 0 0,-86 13 332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58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59 1544 0 0,'-68'-29'2977'0'0,"70"30"-2329"0"0,2-1-376 0 0,-4-1 240 0 0,0 0-248 0 0,0 0-48 0 0,9-1-96 0 0,2 1 8 0 0,1 0 64 0 0,29-2-7 0 0,-28 1-137 0 0,0 2 8 0 0,-2-1-265 0 0,1-1 201 0 0,-3 1-48 0 0,0-8 0 0 0,-1 3-144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59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90 5769 0 0,'-3'-8'2819'0'0,"2"4"-2387"0"0,1 1-122 0 0,3-4 140 0 0,7 1-443 0 0,-3 2 39 0 0,26-11-41 0 0,31-10 142 0 0,-20 14-201 0 0,-16 8-147 0 0,7 1-916 0 0,-22 1-2823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4:59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65 4497 0 0,'4'-5'173'0'0,"12"-21"872"0"0,-20 12 776 0 0,-8 5 413 0 0,-18-1-1750 0 0,26 10-454 0 0,0-1 0 0 0,-1 1 0 0 0,1 0 1 0 0,0 1-1 0 0,0-1 0 0 0,0 1 0 0 0,0-1 0 0 0,-5 2 0 0 0,-1 3-37 0 0,-1-1 0 0 0,0 1 0 0 0,1 1-1 0 0,-11 6 1 0 0,-3 3 74 0 0,1-6-46 0 0,20-9-18 0 0,1 0-1 0 0,-1 1 1 0 0,1 0-1 0 0,0-1 1 0 0,-1 1 0 0 0,1 0-1 0 0,0 0 1 0 0,0 0-1 0 0,0 0 1 0 0,0 1 0 0 0,0-1-1 0 0,0 0 1 0 0,0 1-1 0 0,0 0 1 0 0,0-1 0 0 0,1 1-1 0 0,-1 0 1 0 0,-2 3-1 0 0,2 0-7 0 0,2-2-3 0 0,2 2 11 0 0,14 29 89 0 0,-12-27-82 0 0,0 1 0 0 0,-1-1-1 0 0,0 1 1 0 0,0-1 0 0 0,-1 1-1 0 0,0 0 1 0 0,0 0 0 0 0,0 12 0 0 0,7 80 189 0 0,2 53-139 0 0,-11-125-41 0 0,-6 46 0 0 0,0-5 13 0 0,1-15-7 0 0,-1-19-10 0 0,4-25-3 0 0,-1 3 4 0 0,-1 9 19 0 0,-3-7-5 0 0,6-13-27 0 0,0 0 0 0 0,0-1-1 0 0,0 1 1 0 0,0 0-1 0 0,0 0 1 0 0,0 0 0 0 0,1 1-1 0 0,-1-1 1 0 0,1 0 0 0 0,0 0-1 0 0,-1 0 1 0 0,1 0-1 0 0,0 0 1 0 0,0 1 0 0 0,1-1-1 0 0,-1 0 1 0 0,0 0-1 0 0,1 0 1 0 0,-1 0 0 0 0,1 0-1 0 0,0 0 1 0 0,-1 0 0 0 0,1 0-1 0 0,0 0 1 0 0,0 0-1 0 0,0 0 1 0 0,1 0 0 0 0,-1 0-1 0 0,0-1 1 0 0,1 1-1 0 0,-1-1 1 0 0,1 1 0 0 0,0-1-1 0 0,-1 1 1 0 0,1-1 0 0 0,0 0-1 0 0,0 0 1 0 0,0 0-1 0 0,0 0 1 0 0,2 1 0 0 0,4 1-5 0 0,0 1 0 0 0,0-1 0 0 0,0-1 0 0 0,0 1 0 0 0,1-1 0 0 0,-1-1 0 0 0,1 0 0 0 0,16 1 0 0 0,8-5-3 0 0,-21 1-35 0 0,0 1 0 0 0,0 0 0 0 0,1 1 0 0 0,-1 0 0 0 0,0 1 0 0 0,0 1-1 0 0,14 2 1 0 0,-24-3-105 0 0,-1 0-74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00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2449 0 0,'-4'8'4725'0'0,"-2"18"-3521"0"0,6 3-950 0 0,1 0 1 0 0,2 0-1 0 0,9 43 0 0 0,4-38 232 0 0,-14-31-563 0 0,0 0 0 0 0,0 1 0 0 0,0-1 0 0 0,-1 1 0 0 0,1-1 0 0 0,-1 1 0 0 0,0-1 0 0 0,0 1 0 0 0,1 5 0 0 0,-4-9-560 0 0,0 0 325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00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0 152 5361 0 0,'0'-17'3106'0'0,"2"8"-2874"0"0,2-10 116 0 0,5-9 100 0 0,5 2-51 0 0,-11 22-332 0 0,0 1 0 0 0,0 0-1 0 0,0-1 1 0 0,0 1 0 0 0,0 1 0 0 0,1-1 0 0 0,0 0 0 0 0,6-3 0 0 0,32-9 271 0 0,-37 13-300 0 0,1 1 1 0 0,0 0-1 0 0,-1 0 0 0 0,1 0 0 0 0,0 1 0 0 0,0 0 1 0 0,0 0-1 0 0,0 0 0 0 0,-1 1 0 0 0,7 1 0 0 0,-10-1-27 0 0,1 1-1 0 0,-1-1 1 0 0,0 0-1 0 0,0 1 1 0 0,0-1-1 0 0,0 1 1 0 0,0-1-1 0 0,0 1 1 0 0,0 0-1 0 0,0 0 1 0 0,-1 0-1 0 0,1 0 1 0 0,-1 0-1 0 0,0 1 1 0 0,1-1-1 0 0,-1 0 1 0 0,0 1-1 0 0,0-1 1 0 0,-1 0-1 0 0,1 1 1 0 0,0-1-1 0 0,-1 1 0 0 0,1-1 1 0 0,-1 6-1 0 0,2 20 65 0 0,-3-9-36 0 0,-2 9-8 0 0,3-26-29 0 0,-1 30 13 0 0,1-32-2 0 0,26 2-2 0 0,-19-2-8 0 0,-1 1 0 0 0,0 0-1 0 0,0 0 1 0 0,0 0 0 0 0,0 1-1 0 0,0 0 1 0 0,-1 0 0 0 0,1 0-1 0 0,0 1 1 0 0,-1 0 0 0 0,0 0-1 0 0,9 6 1 0 0,-8-3 20 0 0,-1-1 1 0 0,0 1-1 0 0,0 0 0 0 0,0 0 0 0 0,-1 0 1 0 0,5 9-1 0 0,-7-11 12 0 0,1 0 1 0 0,-1 0-1 0 0,0 0 1 0 0,0 0-1 0 0,-1 1 1 0 0,1-1-1 0 0,-1 1 1 0 0,0-1-1 0 0,0 1 1 0 0,-1-1-1 0 0,1 8 1 0 0,-1-10-17 0 0,-1 0-1 0 0,0 0 1 0 0,0 1 0 0 0,1-1 0 0 0,-1 0-1 0 0,0 0 1 0 0,-1 0 0 0 0,1 0-1 0 0,0 0 1 0 0,-1 0 0 0 0,1 0 0 0 0,-1 0-1 0 0,1-1 1 0 0,-1 1 0 0 0,0 0 0 0 0,0-1-1 0 0,0 0 1 0 0,0 1 0 0 0,0-1-1 0 0,0 0 1 0 0,0 0 0 0 0,0 0 0 0 0,0 0-1 0 0,-3 0 1 0 0,-10 5 58 0 0,0 0 1 0 0,-29 6-1 0 0,39-11-150 0 0,1 0 0 0 0,0-1 0 0 0,-1 1 0 0 0,1-1 0 0 0,-1 0 0 0 0,1-1 0 0 0,0 1 0 0 0,-1-1-1 0 0,1 0 1 0 0,0 0 0 0 0,0 0 0 0 0,-1 0 0 0 0,1-1 0 0 0,0 1 0 0 0,-6-5 0 0 0,0 2-786 0 0,5 3-84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00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4 173 2585 0 0,'-1'-7'582'0'0,"-2"-13"874"0"0,7 1 1940 0 0,-4 19-3362 0 0,0-1 0 0 0,0 1-1 0 0,0 0 1 0 0,0-1 0 0 0,0 1 0 0 0,0-1 0 0 0,0 1-1 0 0,0 0 1 0 0,0-1 0 0 0,1 1 0 0 0,-1 0-1 0 0,0-1 1 0 0,0 1 0 0 0,0-1 0 0 0,1 1 0 0 0,-1 0-1 0 0,0 0 1 0 0,1-1 0 0 0,-1 1 0 0 0,0 0 0 0 0,0-1-1 0 0,1 1 1 0 0,-1 0 0 0 0,0 0 0 0 0,1 0-1 0 0,-1-1 1 0 0,1 1 0 0 0,-1 0 0 0 0,0 0 0 0 0,1 0-1 0 0,-1 0 1 0 0,1 0 0 0 0,-1-1 0 0 0,20-10 227 0 0,-15 7-274 0 0,25-24 350 0 0,-5 14 114 0 0,-23 15-12 0 0,-1 2-80 0 0,3 11-260 0 0,-3-8-4 0 0,2-3-74 0 0,-1 1-1 0 0,1-1 1 0 0,-1 1 0 0 0,1-1 0 0 0,0 0-1 0 0,1 0 1 0 0,-1 0 0 0 0,0 0 0 0 0,1-1 0 0 0,-1 1-1 0 0,1-1 1 0 0,0 0 0 0 0,0 0 0 0 0,0 0-1 0 0,0-1 1 0 0,0 0 0 0 0,0 1 0 0 0,0-1 0 0 0,1 0-1 0 0,-1-1 1 0 0,0 1 0 0 0,1-1 0 0 0,4 0-1 0 0,1-3 18 0 0,0 0-1 0 0,0-1 0 0 0,-1 0 0 0 0,1 0 1 0 0,-1-1-1 0 0,0-1 0 0 0,0 1 0 0 0,-1-1 0 0 0,11-10 1 0 0,-17 14-50 0 0,0 0 1 0 0,0 0 0 0 0,-1 0-1 0 0,1 0 1 0 0,0 0 0 0 0,-1 0-1 0 0,0 0 1 0 0,0-1 0 0 0,1 1-1 0 0,-1 0 1 0 0,-1-1 0 0 0,2-3-1 0 0,1-17-669 0 0,0 5 87 0 0,-1 14 280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3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6137 0 0,'6'-21'2246'0'0,"11"-25"-1325"0"0,-16 44-902 0 0,0 0-1 0 0,1 0 0 0 0,-1 1 0 0 0,1-1 1 0 0,-1 1-1 0 0,1-1 0 0 0,0 1 1 0 0,0-1-1 0 0,-1 1 0 0 0,1 0 0 0 0,0 0 1 0 0,3-1-1 0 0,12-3 31 0 0,13 7 12 0 0,-24-1-44 0 0,0 0 0 0 0,-1 1 0 0 0,1 0 0 0 0,-1 0 0 0 0,0 0 0 0 0,1 1 0 0 0,-1 0 0 0 0,0 0 0 0 0,0 0 0 0 0,8 7 0 0 0,10 14 57 0 0,2-1-11 0 0,-1 3-1 0 0,-1 0 1 0 0,28 41 0 0 0,9 23 178 0 0,-18-31-90 0 0,2 3-39 0 0,78 100 212 0 0,-69-95-187 0 0,-18-24-78 0 0,-20-24-45 0 0,47 58 76 0 0,30 40 29 0 0,1 0-29 0 0,46 62-30 0 0,-137-177-36 0 0,45 66-408 0 0,-34-38 77 0 0,-9-11 193 0 0,-4-19 104 0 0,0 1 1 0 0,0 0-1 0 0,0 0 1 0 0,0 0-1 0 0,0 0 1 0 0,-1 0-1 0 0,1 0 1 0 0,0 0-1 0 0,0 0 1 0 0,-1 0-1 0 0,1 0 1 0 0,-1 0-1 0 0,1 0 1 0 0,-1 0-1 0 0,1-1 1 0 0,-1 1-1 0 0,-1 1 1 0 0,-13 7-326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3:59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4801 0 0,'13'-14'5618'0'0,"-12"11"-5635"0"0,1 1 1 0 0,-1 0-1 0 0,1 0 0 0 0,-1 0 0 0 0,1 1 1 0 0,0-1-1 0 0,0 0 0 0 0,0 1 0 0 0,0-1 1 0 0,0 1-1 0 0,4-2 0 0 0,38-13 212 0 0,-33 13-150 0 0,0 0 1 0 0,0 1-1 0 0,0 1 0 0 0,16-1 1 0 0,-20 2-17 0 0,0 0 0 0 0,0 1 0 0 0,0 0 0 0 0,0 0 1 0 0,-1 1-1 0 0,1 0 0 0 0,0 0 0 0 0,6 3 1 0 0,-7-2 6 0 0,-1 0 1 0 0,0 0 0 0 0,0 0 0 0 0,0 1 0 0 0,0 0 0 0 0,4 4 0 0 0,-6-5-13 0 0,0 0 1 0 0,-1 1-1 0 0,0-1 0 0 0,1 0 1 0 0,-1 1-1 0 0,0-1 0 0 0,-1 1 1 0 0,1 0-1 0 0,-1-1 0 0 0,1 1 1 0 0,-1 0-1 0 0,0 0 0 0 0,-1 0 1 0 0,1 0-1 0 0,-1 0 0 0 0,0 0 1 0 0,0 0-1 0 0,0 0 0 0 0,0 0 1 0 0,0 0-1 0 0,-1 0 0 0 0,0 0 1 0 0,0 0-1 0 0,0 0 0 0 0,0 0 1 0 0,-1-1-1 0 0,-3 7 0 0 0,-5 9 135 0 0,-1 0-1 0 0,-1-1 0 0 0,0 0 0 0 0,-16 17 1 0 0,4-5 11 0 0,13-17-126 0 0,8-9-15 0 0,-1 0 0 0 0,1-1 0 0 0,0 1 0 0 0,0 1-1 0 0,0-1 1 0 0,0 0 0 0 0,1 1 0 0 0,0-1-1 0 0,0 1 1 0 0,0 0 0 0 0,1 0 0 0 0,-1-1 0 0 0,1 1-1 0 0,-1 6 1 0 0,3-10-25 0 0,0 1-1 0 0,0-1 0 0 0,0 1 1 0 0,0-1-1 0 0,1 0 0 0 0,-1 1 1 0 0,0-1-1 0 0,0 0 1 0 0,1 0-1 0 0,-1 0 0 0 0,1 0 1 0 0,-1 0-1 0 0,1 0 1 0 0,0 0-1 0 0,-1 0 0 0 0,1-1 1 0 0,0 1-1 0 0,-1-1 0 0 0,1 1 1 0 0,0-1-1 0 0,0 0 1 0 0,-1 1-1 0 0,4-1 0 0 0,44 4 83 0 0,38-5-1020 0 0,95-13-1 0 0,-161 11 327 0 0</inkml:trace>
  <inkml:trace contextRef="#ctx0" brushRef="#br0" timeOffset="1">531 102 7138 0 0,'-5'-2'2877'0'0,"-1"0"-2462"0"0,3 1-450 0 0,0 1 212 0 0,3 0 253 0 0,0 18 426 0 0,2 9-158 0 0,1 0-483 0 0,3 14-253 0 0,-1-6 218 0 0,0-1-42 0 0,11 43-1 0 0,10-13-198 0 0,-1-29-157 0 0,-14-23-2018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01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 3657 0 0,'-5'-1'4403'0'0,"9"1"-4245"0"0,8 0 26 0 0,-9 1-160 0 0,1-1 41 0 0,102 6 1001 0 0,-39-5-557 0 0,-56 0-422 0 0,-11-1-79 0 0,1 1 1 0 0,0-1-1 0 0,0 0 1 0 0,-1 0-1 0 0,1 0 1 0 0,0 1-1 0 0,0-1 1 0 0,-1 0-1 0 0,1 1 0 0 0,0-1 1 0 0,-1 1-1 0 0,1-1 1 0 0,0 1-1 0 0,-1-1 1 0 0,1 1-1 0 0,-1-1 1 0 0,1 1-1 0 0,-1 0 1 0 0,1-1-1 0 0,-1 1 0 0 0,1 0 1 0 0,-1-1-1 0 0,0 1 1 0 0,1 0-1 0 0,-1-1 1 0 0,0 1-1 0 0,0 0 1 0 0,1 0-1 0 0,-1 0 1 0 0,0-1-1 0 0,0 1 1 0 0,0 0-1 0 0,0 0 0 0 0,0-1 1 0 0,0 1-1 0 0,0 0 1 0 0,-1 1-1 0 0,1 6 47 0 0,-6 7 42 0 0,-12 20 46 0 0,13-28-108 0 0,0 0-1 0 0,1 0 1 0 0,0 1 0 0 0,1 0-1 0 0,-1-1 1 0 0,2 1 0 0 0,-1 0-1 0 0,1 0 1 0 0,-2 13 0 0 0,4-11 8 0 0,-3 27 33 0 0,2-25-59 0 0,-8 90 224 0 0,13 55-96 0 0,-1-91-56 0 0,2 14-31 0 0,8 30-25 0 0,-8-78-30 0 0,-3-18 8 0 0,2 6 10 0 0,3 17 10 0 0,1-6 13 0 0,-7-29-41 0 0,0 0 0 0 0,0 0-1 0 0,-1 0 1 0 0,1 0 0 0 0,-1 1 0 0 0,1-1-1 0 0,-1 0 1 0 0,0 0 0 0 0,0 1 0 0 0,0 4 0 0 0,0-6 2 0 0,-1 0 1 0 0,0 0 0 0 0,0 0-1 0 0,1 0 1 0 0,-1 0 0 0 0,0 0-1 0 0,0 0 1 0 0,0-1 0 0 0,0 1-1 0 0,0 0 1 0 0,0 0 0 0 0,0-1 0 0 0,0 1-1 0 0,0 0 1 0 0,-1-1 0 0 0,1 0-1 0 0,0 1 1 0 0,0-1 0 0 0,-1 1-1 0 0,1-1 1 0 0,0 0 0 0 0,0 0 0 0 0,-1 0-1 0 0,1 0 1 0 0,-2 0 0 0 0,-45 3 490 0 0,-3 1 380 0 0,38-2-816 0 0,-7 2 73 0 0,-29 12-81 0 0,39-16-1123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05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5265 0 0,'24'-63'779'0'0,"-18"48"2135"0"0,-8 29-2105 0 0,3 18-465 0 0,2 0 0 0 0,2 0 0 0 0,12 47 0 0 0,-13-66-305 0 0,1 0-1 0 0,0-1 0 0 0,1 1 0 0 0,0-1 0 0 0,14 20 1 0 0,-15-25-29 0 0,1 0 0 0 0,0-1 1 0 0,0 1-1 0 0,1-1 0 0 0,13 9 0 0 0,-17-12-6 0 0,1-1-1 0 0,0 1 0 0 0,0-1 0 0 0,1 0 0 0 0,-1 0 1 0 0,0-1-1 0 0,1 1 0 0 0,-1-1 0 0 0,1 0 0 0 0,-1 0 0 0 0,1-1 1 0 0,0 1-1 0 0,-1-1 0 0 0,1 0 0 0 0,0 0 0 0 0,4-1 0 0 0,-5 0 2 0 0,0 0-1 0 0,-1 0 0 0 0,1 0 0 0 0,-1 0 0 0 0,0-1 0 0 0,1 0 0 0 0,-1 0 0 0 0,0 0 0 0 0,0 0 0 0 0,0 0 0 0 0,0 0 0 0 0,0-1 0 0 0,-1 1 0 0 0,1-1 0 0 0,-1 0 1 0 0,3-3-1 0 0,-2 2 1 0 0,-1-1 0 0 0,1 0 0 0 0,-1 1 0 0 0,0-1 0 0 0,0 0 0 0 0,-1 0 0 0 0,3-9 0 0 0,2-59 15 0 0,-8 50-12 0 0,0-1 0 0 0,-9-36 0 0 0,10 56-9 0 0,0-1-1 0 0,-1 1 1 0 0,1 0-1 0 0,-1 0 1 0 0,0 0-1 0 0,0 0 1 0 0,-1 0-1 0 0,1 0 1 0 0,-1 0-1 0 0,0 1 1 0 0,0-1-1 0 0,-6-5 1 0 0,7 8-31 0 0,1 0-1 0 0,-1 0 1 0 0,1 0 0 0 0,-1 0 0 0 0,1 0 0 0 0,-1 0-1 0 0,0 0 1 0 0,0 0 0 0 0,1 1 0 0 0,-1-1 0 0 0,0 1-1 0 0,0-1 1 0 0,0 1 0 0 0,0 0 0 0 0,1 0 0 0 0,-1 0 0 0 0,0 0-1 0 0,0 0 1 0 0,0 0 0 0 0,0 0 0 0 0,0 1 0 0 0,0-1-1 0 0,1 0 1 0 0,-1 1 0 0 0,0 0 0 0 0,0-1 0 0 0,1 1-1 0 0,-1 0 1 0 0,0 0 0 0 0,-1 1 0 0 0,-5 3-383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05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3617 0 0,'17'34'4201'0'0,"-14"-22"-4094"0"0,0 1 0 0 0,-1 0 0 0 0,-1-1 0 0 0,1 26-1 0 0,-8-8 928 0 0,3-25-104 0 0,3-20-580 0 0,3-8-343 0 0,2-4-6 0 0,-1 7 0 0 0,-1 3 2 0 0,12-53 13 0 0,-9 51-17 0 0,1-1 0 0 0,0 1-1 0 0,13-22 1 0 0,-20 40 1 0 0,0 1 0 0 0,0 0-1 0 0,0-1 1 0 0,0 1 0 0 0,0 0 0 0 0,0-1 0 0 0,0 1 0 0 0,0 0 0 0 0,0-1-1 0 0,1 1 1 0 0,-1 0 0 0 0,0-1 0 0 0,0 1 0 0 0,0 0 0 0 0,0 0-1 0 0,1-1 1 0 0,-1 1 0 0 0,0 0 0 0 0,0 0 0 0 0,1-1 0 0 0,-1 1 0 0 0,0 0-1 0 0,0 0 1 0 0,1 0 0 0 0,-1-1 0 0 0,0 1 0 0 0,1 0 0 0 0,-1 0 0 0 0,0 0-1 0 0,1 0 1 0 0,-1 0 0 0 0,0 0 0 0 0,1 0 0 0 0,-1 0 0 0 0,0 0-1 0 0,1 0 1 0 0,-1 0 0 0 0,0 0 0 0 0,1 0 0 0 0,-1 0 0 0 0,0 0 0 0 0,1 0-1 0 0,-1 0 1 0 0,0 0 0 0 0,1 0 0 0 0,-1 0 0 0 0,0 1 0 0 0,1-1-1 0 0,-1 0 1 0 0,0 0 0 0 0,0 0 0 0 0,1 1 0 0 0,-1-1 0 0 0,0 0 0 0 0,0 0-1 0 0,1 1 1 0 0,-1-1 0 0 0,0 0 0 0 0,0 0 0 0 0,0 1 0 0 0,1-1-1 0 0,-1 0 1 0 0,0 1 0 0 0,9 26 25 0 0,-8-24-23 0 0,20 67 29 0 0,-3-20-38 0 0,-11-36-45 0 0,12 4-530 0 0,-4-10 147 0 0,-3-5 240 0 0,4-4-118 0 0,0 2-326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05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45 5121 0 0,'-29'-42'1426'0'0,"22"40"-967"0"0,-4 13-148 0 0,3 6-138 0 0,6-10 39 0 0,-9 49 605 0 0,9-6 295 0 0,5-15-797 0 0,2-3-65 0 0,7 24 31 0 0,-10-48-233 0 0,0 0 0 0 0,1-1 0 0 0,0 1-1 0 0,0-1 1 0 0,1 1 0 0 0,0-1 0 0 0,0 0 0 0 0,10 12 0 0 0,-12-18-39 0 0,-1 1 0 0 0,0-1 1 0 0,0 0-1 0 0,1 0 0 0 0,-1 0 1 0 0,1 0-1 0 0,-1 0 0 0 0,1 0 0 0 0,0 0 1 0 0,-1-1-1 0 0,1 1 0 0 0,0 0 1 0 0,-1-1-1 0 0,1 1 0 0 0,0-1 1 0 0,0 0-1 0 0,-1 0 0 0 0,1 0 1 0 0,0 0-1 0 0,0 0 0 0 0,0 0 0 0 0,-1 0 1 0 0,1 0-1 0 0,0-1 0 0 0,0 1 1 0 0,-1 0-1 0 0,1-1 0 0 0,0 0 1 0 0,-1 1-1 0 0,1-1 0 0 0,0 0 1 0 0,-1 0-1 0 0,1 0 0 0 0,-1 0 1 0 0,2-2-1 0 0,6-5 3 0 0,-1 0 0 0 0,0-1 0 0 0,0 0 0 0 0,10-15 0 0 0,-1 1 23 0 0,2 2-29 0 0,1 1 0 0 0,1 1-1 0 0,35-25 1 0 0,-56 44-6 0 0,0-1-1 0 0,1 1 1 0 0,-1-1-1 0 0,1 1 1 0 0,-1 0 0 0 0,1-1-1 0 0,-1 1 1 0 0,1-1-1 0 0,-1 1 1 0 0,1 0-1 0 0,-1-1 1 0 0,1 1 0 0 0,-1 0-1 0 0,1 0 1 0 0,-1-1-1 0 0,1 1 1 0 0,0 0-1 0 0,-1 0 1 0 0,1 0 0 0 0,-1 0-1 0 0,1 0 1 0 0,0 0-1 0 0,-1 0 1 0 0,1 0-1 0 0,-1 0 1 0 0,1 0 0 0 0,0 0-1 0 0,-1 0 1 0 0,1 0-1 0 0,0 0 1 0 0,-1 0-1 0 0,1 1 1 0 0,0 0 0 0 0,0 20-8 0 0,-16 25 9 0 0,15-46-1 0 0,-8 21 41 0 0,-2-1-1 0 0,0 0 1 0 0,-19 27 0 0 0,24-40-9 0 0,-1 1 1 0 0,0-1-1 0 0,0 1 0 0 0,-1-2 0 0 0,0 1 0 0 0,0-1 0 0 0,-1 0 1 0 0,0 0-1 0 0,0-1 0 0 0,-12 6 0 0 0,14-7-280 0 0,-18 8 859 0 0,23-12-685 0 0,1 1 1 0 0,-1-1 0 0 0,1 0 0 0 0,0 0-1 0 0,-1 0 1 0 0,1 0 0 0 0,-1 0 0 0 0,1 0-1 0 0,-1 0 1 0 0,1 0 0 0 0,0 0 0 0 0,-1 0-1 0 0,1 0 1 0 0,-1 0 0 0 0,1-1 0 0 0,0 1-1 0 0,-1 0 1 0 0,1 0 0 0 0,0 0 0 0 0,-1 0-1 0 0,1-1 1 0 0,0 1 0 0 0,-1 0 0 0 0,1 0-1 0 0,0-1 1 0 0,-1 1 0 0 0,1 0 0 0 0,0-1-1 0 0,-1 1 1 0 0,1 0 0 0 0,0-1 0 0 0,0 1-1 0 0,0 0 1 0 0,-1-1 0 0 0,1 1 0 0 0,0 0-1 0 0,0-1 1 0 0,0 1 0 0 0,0-1 0 0 0,0 1-1 0 0,0 0 1 0 0,0-1 0 0 0,0 1 0 0 0,0-1-1 0 0,0 1 1 0 0,0 0 0 0 0,0-1 0 0 0,0 1-1 0 0,0-1 1 0 0,0 1 0 0 0,0 0 0 0 0,0-1-1 0 0,0 1 1 0 0,1-1 0 0 0,-1 1 0 0 0,0 0-1 0 0,0-1 1 0 0,1-4-648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06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6017 0 0,'4'-6'5052'0'0,"3"46"-4901"0"0,-7 9-135 0 0,-1-32 13 0 0,1-5 2 0 0,0 0 1 0 0,2 0-1 0 0,-1 0 1 0 0,7 22-1 0 0,3 26-835 0 0,-13-53 660 0 0,-8-10-1774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06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10 5369 0 0,'-7'0'2513'0'0,"1"-4"-598"0"0,0-1-1268 0 0,-2 5-393 0 0,2 2-230 0 0,1 0 0 0 0,0 1 0 0 0,-1 0-1 0 0,1 0 1 0 0,0 0 0 0 0,0 0 0 0 0,1 1-1 0 0,-1 0 1 0 0,1 0 0 0 0,0 1 0 0 0,-7 8-1 0 0,7-8-2 0 0,-1 1 28 0 0,0 0-1 0 0,1 1 1 0 0,0-1 0 0 0,0 1 0 0 0,1 0 0 0 0,0 0-1 0 0,0 1 1 0 0,1-1 0 0 0,0 1 0 0 0,0-1 0 0 0,-2 16 0 0 0,3-10-7 0 0,1 1 0 0 0,0 0 0 0 0,1 0 0 0 0,0-1 0 0 0,5 22 1 0 0,-6-32-41 0 0,1-1 1 0 0,0 0 0 0 0,-1 0 0 0 0,1 0-1 0 0,0 0 1 0 0,0 0 0 0 0,0 0 0 0 0,1 0-1 0 0,-1 0 1 0 0,0 0 0 0 0,1-1 0 0 0,-1 1-1 0 0,1-1 1 0 0,0 1 0 0 0,2 2 0 0 0,-2-3 0 0 0,-1-1 0 0 0,1 1 0 0 0,0 0 0 0 0,-1-1 0 0 0,1 1 0 0 0,0-1 0 0 0,-1 1 0 0 0,1-1 0 0 0,0 0 0 0 0,-1 0-1 0 0,1 0 1 0 0,0 0 0 0 0,0 0 0 0 0,-1 0 0 0 0,1 0 0 0 0,0 0 0 0 0,0-1 0 0 0,-1 1 0 0 0,1-1 0 0 0,0 1 0 0 0,-1-1 0 0 0,1 0 0 0 0,-1 0 0 0 0,1 1 0 0 0,-1-1 0 0 0,1 0 0 0 0,-1 0 0 0 0,0-1 0 0 0,1 1 0 0 0,-1 0 0 0 0,0 0 0 0 0,2-3 0 0 0,3-2 5 0 0,21-27 10 0 0,-23 27-16 0 0,1-1 0 0 0,-1 1 0 0 0,-1-1 0 0 0,1 0 0 0 0,-1 0 0 0 0,3-12 0 0 0,13-34 2 0 0,5-21 11 0 0,-36 93-6 0 0,-4 15-11 0 0,9 8 20 0 0,6-36-27 0 0,1 1 0 0 0,1-1 0 0 0,-1 1 0 0 0,1-1 1 0 0,1 1-1 0 0,3 12 0 0 0,-3-14-19 0 0,0 0 0 0 0,1 0 0 0 0,-1 0 1 0 0,1 0-1 0 0,0 0 0 0 0,0 0 0 0 0,1-1 0 0 0,0 1 0 0 0,-1-1 0 0 0,2 0 0 0 0,-1 0 0 0 0,8 5 1 0 0,-7-6-26 0 0,0 0 0 0 0,0-1 0 0 0,0 1 1 0 0,0-1-1 0 0,0 0 0 0 0,1-1 1 0 0,-1 1-1 0 0,9 0 0 0 0,4-2-259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07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29 3729 0 0,'-24'4'7305'0'0,"21"-3"-7174"0"0,-2 1 25 0 0,-5 8 149 0 0,8-8-215 0 0,1 0-78 0 0,0-1-1 0 0,-1 1 1 0 0,1 0 0 0 0,0 0-1 0 0,0-1 1 0 0,0 1 0 0 0,0 0 0 0 0,0 0-1 0 0,0 0 1 0 0,1 0 0 0 0,-1 0 0 0 0,1 0-1 0 0,-1 0 1 0 0,1 1 0 0 0,0-1 0 0 0,0 0-1 0 0,0 0 1 0 0,0 0 0 0 0,0 0-1 0 0,0 0 1 0 0,1 0 0 0 0,-1 0 0 0 0,1 0-1 0 0,-1 0 1 0 0,1 0 0 0 0,0 0 0 0 0,0 0-1 0 0,1 3 1 0 0,3 2 18 0 0,-1-1 0 0 0,1 1 1 0 0,1-1-1 0 0,-1 0 0 0 0,11 8 0 0 0,-9-7-48 0 0,11 9 75 0 0,-7-7-21 0 0,0 1 0 0 0,-1 1 1 0 0,0 0-1 0 0,16 23 0 0 0,-25-31-31 0 0,1-1 0 0 0,-1 1 0 0 0,0 0 1 0 0,1 0-1 0 0,-1 0 0 0 0,0 0 1 0 0,-1 0-1 0 0,1 0 0 0 0,-1 0 1 0 0,1 0-1 0 0,-1 0 0 0 0,0 0 1 0 0,0 0-1 0 0,0 1 0 0 0,0-1 1 0 0,-1 0-1 0 0,1 0 0 0 0,-1 0 1 0 0,0 0-1 0 0,0 0 0 0 0,0 0 0 0 0,0 0 1 0 0,-1-1-1 0 0,1 1 0 0 0,-1 0 1 0 0,1-1-1 0 0,-5 5 0 0 0,5-5-15 0 0,-26 27-90 0 0,26-28 38 0 0,0 0 0 0 0,0 0 1 0 0,-1 0-1 0 0,1 0 0 0 0,0-1 0 0 0,-1 1 1 0 0,1 0-1 0 0,-1 0 0 0 0,1-1 1 0 0,-1 1-1 0 0,1-1 0 0 0,-1 0 1 0 0,1 1-1 0 0,-1-1 0 0 0,0 0 1 0 0,1 0-1 0 0,-1 0 0 0 0,1 0 0 0 0,-1 0 1 0 0,0 0-1 0 0,1 0 0 0 0,-3-1 1 0 0,-5-14-1096 0 0,8 4 360 0 0,1 10 771 0 0,-1-16-524 0 0,1-5-121 0 0,2 1 250 0 0,11-13 425 0 0,-4 22 95 0 0,1 0-1 0 0,0 0 1 0 0,0 1 0 0 0,1 0 0 0 0,1 1 0 0 0,-1 1 0 0 0,2 0 0 0 0,24-15 0 0 0,21-16 363 0 0,-38 26-261 0 0,10-5-47 0 0,4-3 64 0 0,-12 5 112 0 0,-21 17-266 0 0,0-1 1 0 0,0 0-1 0 0,0 0 1 0 0,0 0-1 0 0,0 1 1 0 0,-1-1-1 0 0,1 0 1 0 0,0 0-1 0 0,0 0 1 0 0,-1 0-1 0 0,1-1 1 0 0,0 1-1 0 0,-1 0 1 0 0,1 0-1 0 0,-1 0 1 0 0,0 0-1 0 0,1-1 1 0 0,-1 1-1 0 0,0 0 1 0 0,0 0-1 0 0,0-1 1 0 0,0 1-1 0 0,0 0 1 0 0,0 0-1 0 0,0-2 0 0 0,-12-2 979 0 0,-12 15-896 0 0,-21 24 90 0 0,35-23-162 0 0,0-1-1 0 0,0 1 1 0 0,1 1-1 0 0,-10 17 1 0 0,-5 22 108 0 0,15-16-96 0 0,7 2-37 0 0,4-13-43 0 0,10-4-117 0 0,1-7-28 0 0,2-5-395 0 0,-6-5-189 0 0,20-3-782 0 0,-10-3 416 0 0,-10 0-219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0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193 306 4521 0 0,'0'-1'416'0'0,"0"0"-1"0"0,-1-1 1 0 0,1 1-1 0 0,-1 0 1 0 0,1-1-1 0 0,-1 1 1 0 0,0 0 0 0 0,1 0-1 0 0,-1 0 1 0 0,0 0-1 0 0,0-1 1 0 0,0 1-1 0 0,0 0 1 0 0,-2-1 0 0 0,1 0-260 0 0,0 1 0 0 0,-1 0 1 0 0,1 0-1 0 0,-1 0 0 0 0,1 0 1 0 0,-1 0-1 0 0,1 0 0 0 0,-1 1 1 0 0,0-1-1 0 0,1 1 0 0 0,-1 0 1 0 0,-2-1-1 0 0,-34 7-1243 0 0,20 3 1772 0 0,13-4-642 0 0,0 1-1 0 0,1-1 1 0 0,-1 1-1 0 0,1 1 1 0 0,1-1 0 0 0,-1 1-1 0 0,1 0 1 0 0,0 0-1 0 0,1 0 1 0 0,-5 13-1 0 0,-20 79 233 0 0,24-70-172 0 0,8 18-53 0 0,-3-44-47 0 0,-1 0-1 0 0,1-1 0 0 0,0 1 0 0 0,0 0 0 0 0,0-1 0 0 0,0 1 0 0 0,0-1 0 0 0,1 0 0 0 0,-1 1 0 0 0,1-1 1 0 0,-1 0-1 0 0,1 0 0 0 0,0 0 0 0 0,0 0 0 0 0,0 0 0 0 0,0 0 0 0 0,0 0 0 0 0,1-1 0 0 0,-1 1 1 0 0,0-1-1 0 0,1 0 0 0 0,-1 0 0 0 0,1 0 0 0 0,-1 0 0 0 0,4 1 0 0 0,-3-2 2 0 0,-1 0-1 0 0,1 0 1 0 0,0 0-1 0 0,-1 0 1 0 0,1 0-1 0 0,0-1 1 0 0,-1 1-1 0 0,1-1 1 0 0,4-2-1 0 0,13-6 18 0 0,1-6 1 0 0,-7-2-21 0 0,0 0 1 0 0,-2-1-1 0 0,17-31 1 0 0,-7 5-42 0 0,-8 16 23 0 0,0-5-34 0 0,0-1 1 0 0,-2 0 0 0 0,9-46-1 0 0,-17 60 13 0 0,-1 0-1 0 0,-1-1 1 0 0,-1 1-1 0 0,-1 0 1 0 0,-1 0-1 0 0,0-1 1 0 0,-8-32-1 0 0,9 52 41 0 0,0 0 0 0 0,0 0 0 0 0,0 0-1 0 0,0 0 1 0 0,0 0 0 0 0,-1 0 0 0 0,1 0-1 0 0,0 0 1 0 0,-1 0 0 0 0,1 0 0 0 0,-1 0-1 0 0,1 0 1 0 0,-1 0 0 0 0,0 0 0 0 0,1 0-1 0 0,-1 0 1 0 0,0 1 0 0 0,0-1-1 0 0,1 0 1 0 0,-1 1 0 0 0,0-1 0 0 0,0 0-1 0 0,-2 0 1 0 0,2 1 1 0 0,0 0 0 0 0,0 0 0 0 0,0 0 0 0 0,0 1 0 0 0,0-1-1 0 0,1 0 1 0 0,-1 1 0 0 0,0-1 0 0 0,0 0 0 0 0,0 1 0 0 0,0-1 0 0 0,0 1 0 0 0,0 0 0 0 0,1-1-1 0 0,-1 1 1 0 0,0 0 0 0 0,0-1 0 0 0,1 1 0 0 0,-2 2 0 0 0,-3 3 14 0 0,1 1 1 0 0,-1 0 0 0 0,2 0-1 0 0,-1 0 1 0 0,-3 10 0 0 0,-2 7 12 0 0,2 1 1 0 0,1 0-1 0 0,1 0 0 0 0,1 0 1 0 0,1 1-1 0 0,1 0 1 0 0,1 0-1 0 0,2-1 0 0 0,3 28 1 0 0,-2-42-109 0 0,0 0 0 0 0,1-1 0 0 0,0 1 1 0 0,0-1-1 0 0,1 0 0 0 0,1 0 0 0 0,-1 0 0 0 0,2 0 0 0 0,-1-1 1 0 0,2 0-1 0 0,-1 0 0 0 0,1 0 0 0 0,0-1 0 0 0,1 0 1 0 0,0-1-1 0 0,14 12 0 0 0,-6-11-464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07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45 445 5801 0 0,'-7'0'5801'0'0,"1"0"-5296"0"0,-4 1-273 0 0,4-1-160 0 0,4 3 0 0 0,-2 0 64 0 0,3-3-8 0 0,0 0 8 0 0,0 0 128 0 0,0 0-176 0 0,-2 5-360 0 0,2-5 0 0 0,0 11-1081 0 0,1-5 1145 0 0,0 5-304 0 0</inkml:trace>
  <inkml:trace contextRef="#ctx0" brushRef="#br0" timeOffset="1">8 1 6585 0 0,'4'6'6586'0'0,"-1"0"-7314"0"0,2-3-473 0 0,-3 1 1201 0 0,3 2 0 0 0,1 0-440 0 0,2 3-104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08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6977 0 0,'1'53'2236'0'0,"1"-48"-1785"0"0,5 0-28 0 0,17-3-83 0 0,-17-2-178 0 0,8 2 70 0 0,0 0 1 0 0,0-1-1 0 0,0 0 0 0 0,23-3 1 0 0,15 0 737 0 0,136 2 631 0 0,402-28-889 0 0,-540 25-667 0 0,291-13 36 0 0,-139 8-52 0 0,123 0-957 0 0,-265 8 281 0 0,-20-2 351 0 0,-4 0-193 0 0,-17 3-409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00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5809 0 0,'1'1'5842'0'0,"12"-2"-5712"0"0,0 0-232 0 0,-11 1 390 0 0,60-9-60 0 0,-38 5-75 0 0,1 0-1 0 0,-1 1 0 0 0,40 2 0 0 0,-36 0-251 0 0,-25 1-103 0 0,1-1 0 0 0,-1 1 0 0 0,1 0 0 0 0,0 0 0 0 0,-1 0 0 0 0,1 0 0 0 0,0 1 1 0 0,-1-1-1 0 0,1 1 0 0 0,-1 0 0 0 0,1 0 0 0 0,-1 0 0 0 0,4 2 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10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2096 0 0,'39'-51'1745'0'0,"-36"74"5781"0"0,15 23-7994 0 0,-16-40 1059 0 0,19 48-278 0 0,33 98-34 0 0,-47-126-426 0 0,7 51 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10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5097 0 0,'6'7'5488'0'0,"-5"-8"-5256"0"0,1-2 6 0 0,0 1-67 0 0,2-5-124 0 0,1 1 0 0 0,1 0 0 0 0,-1 1 0 0 0,1-1 0 0 0,0 1 0 0 0,0 0 0 0 0,0 1 0 0 0,1 0 0 0 0,0 0 0 0 0,0 0 0 0 0,0 0 0 0 0,0 1 0 0 0,12-3 0 0 0,28-2-26 0 0,-17 11 5 0 0,-27-3-26 0 0,-1 1 0 0 0,0 0 1 0 0,0-1-1 0 0,0 1 0 0 0,0 0 1 0 0,0 0-1 0 0,0 0 0 0 0,0 0 1 0 0,0 1-1 0 0,0-1 0 0 0,-1 0 1 0 0,4 3-1 0 0,-3-1 1 0 0,0 1 1 0 0,0-1 0 0 0,0 0-1 0 0,0 1 1 0 0,0-1 0 0 0,0 1-1 0 0,-1-1 1 0 0,0 1 0 0 0,0 0-1 0 0,2 7 1 0 0,-2-1 5 0 0,0 0 0 0 0,-1-1 0 0 0,0 1-1 0 0,0 0 1 0 0,-1 0 0 0 0,-3 13 0 0 0,0-10-1 0 0,-6 24 10 0 0,10-36-13 0 0,-1 0-1 0 0,1 1 1 0 0,0-1 0 0 0,0 0-1 0 0,-1 0 1 0 0,1 0 0 0 0,0 1 0 0 0,0-1-1 0 0,0 0 1 0 0,1 0 0 0 0,-1 0-1 0 0,0 1 1 0 0,0-1 0 0 0,0 0 0 0 0,1 0-1 0 0,-1 0 1 0 0,1 0 0 0 0,-1 0-1 0 0,1 1 1 0 0,-1-1 0 0 0,2 1 0 0 0,-1-2 27 0 0,-2 0-23 0 0,1 0-4 0 0,4 1-3 0 0,0 1-2 0 0,0-1 0 0 0,0 1 1 0 0,0 0-1 0 0,0 0 1 0 0,0 1-1 0 0,0-1 0 0 0,0 1 1 0 0,-1 0-1 0 0,1 0 1 0 0,5 6-1 0 0,1 2-3 0 0,-5-5 34 0 0,1 1 1 0 0,-1-1-1 0 0,-1 1 1 0 0,1 0-1 0 0,-1 0 1 0 0,0 0-1 0 0,-1 1 1 0 0,0-1-1 0 0,0 1 1 0 0,0 0-1 0 0,2 15 1 0 0,-4-18-53 0 0,0 0 54 0 0,0-1 1 0 0,0 1 0 0 0,-1-1 0 0 0,1 1-1 0 0,-1 0 1 0 0,-1-1 0 0 0,1 1 0 0 0,0-1 0 0 0,-1 1-1 0 0,0-1 1 0 0,0 1 0 0 0,0-1 0 0 0,-1 0-1 0 0,0 1 1 0 0,1-1 0 0 0,-2 0 0 0 0,1 0-1 0 0,0 0 1 0 0,-1 0 0 0 0,1-1 0 0 0,-1 1 0 0 0,0-1-1 0 0,-1 1 1 0 0,1-1 0 0 0,0 0 0 0 0,-1 0-1 0 0,-6 4 1 0 0,3-3-4 0 0,0 0 0 0 0,0-1 0 0 0,-1 1 0 0 0,1-1 0 0 0,-1-1 0 0 0,0 1 0 0 0,1-1 0 0 0,-1-1 0 0 0,0 1 0 0 0,0-1 0 0 0,0-1 0 0 0,0 0 0 0 0,-1 0 0 0 0,-12-2 0 0 0,17 1-46 0 0,0 0-1 0 0,0 0 1 0 0,0-1-1 0 0,0 0 0 0 0,0 0 1 0 0,0 0-1 0 0,0 0 1 0 0,1-1-1 0 0,-1 0 1 0 0,-4-4-1 0 0,6 5-52 0 0,1 1 1 0 0,-1 0-1 0 0,1-1 0 0 0,0 1 1 0 0,0-1-1 0 0,-1 1 0 0 0,1-1 1 0 0,0 0-1 0 0,0 1 0 0 0,1-1 1 0 0,-1 0-1 0 0,0 0 0 0 0,1 1 1 0 0,-1-1-1 0 0,1 0 0 0 0,-1 0 1 0 0,1 0-1 0 0,0 0 0 0 0,0 0 1 0 0,0 0-1 0 0,0 0 0 0 0,0 0 1 0 0,0 1-1 0 0,0-1 0 0 0,1 0 0 0 0,0-3 1 0 0,3-1-748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11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 3177 0 0,'2'-1'614'0'0,"1"2"60"0"0,4 11 3822 0 0,-8-4-4345 0 0,-1 1 1 0 0,0 0 0 0 0,0 0 0 0 0,-1 0 0 0 0,0-1 0 0 0,-1 0 0 0 0,1 1 0 0 0,-2-1 0 0 0,1 0 0 0 0,-10 12 0 0 0,0 1 245 0 0,-41 75 171 0 0,36-63-507 0 0,-26 61 77 0 0,16-8-107 0 0,12-29 12 0 0,9-32-6 0 0,3-14 16 0 0,2-10-553 0 0,3-3 268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12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25 5009 0 0,'-2'-5'1357'0'0,"3"-4"411"0"0,0 1-36 0 0,-1 7-1485 0 0,0-1 198 0 0,9 9 147 0 0,8 11-371 0 0,-1 1 0 0 0,-1 0 0 0 0,22 36 0 0 0,13 31 121 0 0,2 3-234 0 0,-49-85-145 0 0,17 27 1 0 0,20 21 262 0 0,-12-26-328 0 0,-9-13-212 0 0,1-6-279 0 0,-6-6 9 0 0,-5 0 314 0 0,-8-1 236 0 0,-1 1 0 0 0,1-1 1 0 0,-1 0-1 0 0,1 0 0 0 0,-1 0 0 0 0,1 0 0 0 0,-1 0 1 0 0,1 0-1 0 0,-1 0 0 0 0,1 0 0 0 0,0 0 1 0 0,-1 0-1 0 0,1 0 0 0 0,-1 0 0 0 0,1 0 0 0 0,-1 0 1 0 0,1-1-1 0 0,-1 1 0 0 0,1 0 0 0 0,-1 0 0 0 0,1-1 1 0 0,-1 1-1 0 0,1 0 0 0 0,-1-1 0 0 0,0 1 0 0 0,1 0 1 0 0,-1-1-1 0 0,1 0 0 0 0,4-5-1134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12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135 199 4889 0 0,'13'1'4667'0'0,"-3"7"-3528"0"0,-10-7-1139 0 0,1 0 1 0 0,-1 0 0 0 0,1-1 0 0 0,-1 1-1 0 0,1-1 1 0 0,0 1 0 0 0,-1 0-1 0 0,1-1 1 0 0,0 1 0 0 0,0-1 0 0 0,-1 1-1 0 0,1-1 1 0 0,0 0 0 0 0,0 1-1 0 0,0-1 1 0 0,-1 0 0 0 0,1 0 0 0 0,0 1-1 0 0,0-1 1 0 0,0 0 0 0 0,0 0-1 0 0,0 0 1 0 0,0 0 0 0 0,0 0 0 0 0,-1 0-1 0 0,1 0 1 0 0,0 0 0 0 0,0-1 0 0 0,0 1-1 0 0,1 0 1 0 0,34-12 467 0 0,-33 12-436 0 0,1 0 1 0 0,-1-1 0 0 0,0 0-1 0 0,0 0 1 0 0,0 0-1 0 0,0 0 1 0 0,0 0 0 0 0,0-1-1 0 0,0 0 1 0 0,0 1-1 0 0,0-1 1 0 0,-1 0 0 0 0,1 0-1 0 0,0 0 1 0 0,3-5-1 0 0,6 1-17 0 0,-2 6-66 0 0,0-1-152 0 0,-7-3-50 0 0,2-1-333 0 0,-6 4 360 0 0</inkml:trace>
  <inkml:trace contextRef="#ctx0" brushRef="#br0" timeOffset="1">3 48 6353 0 0,'-1'-8'3431'0'0,"-1"-18"-2215"0"0,14 22-1229 0 0,0 1-1 0 0,0 1 1 0 0,0 0 0 0 0,0 1 0 0 0,0 0 0 0 0,0 0 0 0 0,19 3-1 0 0,-30-2 4 0 0,42 1-1171 0 0,-30-1-3249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12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40 5609 0 0,'59'-24'2901'0'0,"-56"21"-2704"0"0,-4-6 535 0 0,-4 6 510 0 0,-16 8-527 0 0,10 1-457 0 0,-5 8-40 0 0,-20 32 75 0 0,30-36-121 0 0,-40 64 162 0 0,23-23-166 0 0,19-41-140 0 0,1 0 1 0 0,1 1-1 0 0,0-1 0 0 0,0 1 0 0 0,0 17 1 0 0,9 28 27 0 0,-2-40-37 0 0,-3-12-15 0 0,-1 0 1 0 0,1-1 0 0 0,0 0-1 0 0,0 1 1 0 0,0-1-1 0 0,1 0 1 0 0,-1 0 0 0 0,1 0-1 0 0,0-1 1 0 0,-1 1 0 0 0,1 0-1 0 0,0-1 1 0 0,1 0 0 0 0,5 4-1 0 0,11 0 20 0 0,-13-6-11 0 0,0 1-1 0 0,0-2 0 0 0,0 1 0 0 0,0-1 0 0 0,0 1 0 0 0,0-2 0 0 0,0 1 0 0 0,0-1 0 0 0,0 0 0 0 0,-1-1 0 0 0,1 0 0 0 0,-1 0 0 0 0,1 0 0 0 0,-1-1 0 0 0,0 1 0 0 0,9-9 0 0 0,-10 8-8 0 0,0 0 0 0 0,0-1 0 0 0,-1 0 0 0 0,0 0 0 0 0,0 0 0 0 0,0 0 0 0 0,0-1 1 0 0,-1 1-1 0 0,0-1 0 0 0,5-11 0 0 0,1-9 8 0 0,-6 20-8 0 0,-1-1 0 0 0,1 0 0 0 0,-1 0 0 0 0,-1 0-1 0 0,1 0 1 0 0,-1 0 0 0 0,0 0 0 0 0,-1-1 0 0 0,1 1-1 0 0,-2 0 1 0 0,1 0 0 0 0,-1-1 0 0 0,0 1 0 0 0,0 0-1 0 0,-3-7 1 0 0,2 4 1 0 0,-2 0-1 0 0,1 0 1 0 0,-1 0-1 0 0,0 1 1 0 0,-1-1-1 0 0,0 1 1 0 0,-8-10 0 0 0,9 14-48 0 0,0 1 1 0 0,0 0 0 0 0,-1 0 0 0 0,1 0 0 0 0,-1 1 0 0 0,0-1 0 0 0,0 1 0 0 0,0 0 0 0 0,0 1 0 0 0,0-1 0 0 0,-1 1 0 0 0,1 0 0 0 0,-1 1-1 0 0,-10-3 1 0 0,14 4-88 0 0,2 0 93 0 0,0-1 0 0 0,0 1-1 0 0,-1 0 1 0 0,1 0 0 0 0,0 0 0 0 0,0 0 0 0 0,-1 0 0 0 0,1 0 0 0 0,0 0 0 0 0,0 0-1 0 0,-1 0 1 0 0,1 0 0 0 0,0 0 0 0 0,-1 0 0 0 0,1 0 0 0 0,0 0 0 0 0,0 0 0 0 0,-1 0-1 0 0,1 0 1 0 0,0 0 0 0 0,0 0 0 0 0,-1 0 0 0 0,1 0 0 0 0,0 1 0 0 0,0-1 0 0 0,-1 0-1 0 0,1 0 1 0 0,0 0 0 0 0,0 0 0 0 0,0 0 0 0 0,-1 1 0 0 0,1-1 0 0 0,0 0 0 0 0,0 0-1 0 0,0 1 1 0 0,0-1 0 0 0,-1 0 0 0 0,1 0 0 0 0,0 0 0 0 0,0 1 0 0 0,0-1 0 0 0,0 1-1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13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50 5865 0 0,'29'-29'1177'0'0,"-29"28"-1111"0"0,0 1 0 0 0,0-1 0 0 0,1 1 0 0 0,-1-1 0 0 0,0 1 1 0 0,0 0-1 0 0,0-1 0 0 0,0 1 0 0 0,0-1 0 0 0,0 1 0 0 0,0-1 1 0 0,-1 1-1 0 0,1-1 0 0 0,0 1 0 0 0,0-1 0 0 0,0 1 1 0 0,0-1-1 0 0,0 1 0 0 0,-1-1 0 0 0,1 1 0 0 0,0 0 0 0 0,0-1 1 0 0,-1 1-1 0 0,1-1 0 0 0,0 1 0 0 0,-1 0 0 0 0,1-1 1 0 0,-1 1-1 0 0,1 0 0 0 0,0 0 0 0 0,-1-1 0 0 0,1 1 0 0 0,-1 0 1 0 0,1 0-1 0 0,0-1 0 0 0,-1 1 0 0 0,1 0 0 0 0,-1 0 0 0 0,1 0 1 0 0,-1 0-1 0 0,1 0 0 0 0,-1 0 0 0 0,1 0 0 0 0,-2 0 1 0 0,-21-5 1109 0 0,19 5-1093 0 0,0 1 1 0 0,1-1-1 0 0,-1 1 1 0 0,0 0-1 0 0,1 0 1 0 0,-1 0-1 0 0,1 1 1 0 0,-1-1-1 0 0,1 1 1 0 0,-5 3-1 0 0,0 2-71 0 0,0 0 1 0 0,0 0-1 0 0,1 0 1 0 0,-11 15-1 0 0,9-11 51 0 0,7-9-58 0 0,1 0 1 0 0,-1 0 0 0 0,0 0-1 0 0,1 1 1 0 0,-1-1 0 0 0,1 0-1 0 0,0 1 1 0 0,0-1 0 0 0,0 1-1 0 0,0 0 1 0 0,0-1 0 0 0,0 1-1 0 0,1 0 1 0 0,-1-1 0 0 0,1 1-1 0 0,0 4 1 0 0,0-5 2 0 0,1 0 0 0 0,-1 0 0 0 0,1 0 0 0 0,0 0 0 0 0,-1 0 1 0 0,1 0-1 0 0,0 0 0 0 0,0-1 0 0 0,0 1 0 0 0,1 0 0 0 0,-1-1 0 0 0,0 1 0 0 0,1 0 0 0 0,-1-1 0 0 0,1 0 0 0 0,-1 1 0 0 0,3 1 0 0 0,1 0 16 0 0,0-1 0 0 0,0 1 0 0 0,1 0 0 0 0,-1-1-1 0 0,0 0 1 0 0,1-1 0 0 0,9 3 0 0 0,22-1 85 0 0,-6-3-86 0 0,-11 3-637 0 0,9 5-775 0 0,-24-5 511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13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13363 0 0,'0'5'0'0'0,"6"7"8"0"0,-2-3 16 0 0,2 1 0 0 0,-3-2-24 0 0,8 7 0 0 0,-1 1 16 0 0,-1 0 0 0 0,1-4-16 0 0,-1 2 0 0 0,2-2-64 0 0,-5-2-280 0 0,2-2 160 0 0,0-1 96 0 0,-1 3-144 0 0,0-7-160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13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4305 0 0,'4'29'4164'0'0,"-2"-15"-3834"0"0,0 0 0 0 0,1-1-1 0 0,0 0 1 0 0,10 25 0 0 0,-10-28-65 0 0,5 14-30 0 0,-3-15 110 0 0,-2-10 80 0 0,89-116-340 0 0,-78 102-74 0 0,0 0 1 0 0,1 2-1 0 0,28-21 0 0 0,-37 30-8 0 0,15-11-2 0 0,11-5 0 0 0,-5 4-15 0 0,-27 16 14 0 0,0-1 0 0 0,1 1-1 0 0,-1-1 1 0 0,1 1 0 0 0,-1 0 0 0 0,0-1 0 0 0,1 1-1 0 0,-1 0 1 0 0,1 0 0 0 0,-1-1 0 0 0,1 1-1 0 0,0 0 1 0 0,-1 0 0 0 0,1 0 0 0 0,-1 0 0 0 0,1-1-1 0 0,-1 1 1 0 0,1 0 0 0 0,-1 0 0 0 0,1 0-1 0 0,0 0 1 0 0,-1 0 0 0 0,1 0 0 0 0,-1 1-1 0 0,1-1 1 0 0,-1 0 0 0 0,1 0 0 0 0,-1 0 0 0 0,1 0-1 0 0,0 1 1 0 0,0 16-5 0 0,-10 10 2 0 0,3-16 2 0 0,-11 12 162 0 0,-1-2 1 0 0,-40 37-1 0 0,-11-1 121 0 0,-3-22-941 0 0,69-34 37 0 0,3-3 70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14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0 6729 0 0,'0'9'2349'0'0,"-4"-7"-2134"0"0,1 5-157 0 0,2-4-2 0 0,-15 33 169 0 0,-19 14 385 0 0,6-8 22 0 0,14-13-218 0 0,6-9-54 0 0,1 0-1 0 0,-7 32 1 0 0,13-43-324 0 0,0 1-1 0 0,1-1 1 0 0,0 1 0 0 0,1 15-1 0 0,6-6 63 0 0,-1-13-57 0 0,0-1-18 0 0,-4-4-18 0 0,0 0 1 0 0,0 0 0 0 0,1 0-1 0 0,-1 0 1 0 0,0 0-1 0 0,1 0 1 0 0,-1-1-1 0 0,1 1 1 0 0,-1 0 0 0 0,1-1-1 0 0,-1 1 1 0 0,1-1-1 0 0,-1 1 1 0 0,1-1 0 0 0,0 0-1 0 0,-1 0 1 0 0,1 1-1 0 0,-1-1 1 0 0,1 0 0 0 0,2-1-1 0 0,16-9 40 0 0,4-18-14 0 0,-13 8-24 0 0,-1-3 0 0 0,-1 1-1 0 0,9-30 1 0 0,-16 42-5 0 0,0 0 0 0 0,0-1 0 0 0,-1 1 0 0 0,0-16 0 0 0,-2 20-27 0 0,-4-19-4 0 0,3 23-215 0 0,-3 3-538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00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4961 0 0,'-9'4'3577'0'0,"-7"10"-1866"0"0,3 14-1198 0 0,-10 47 492 0 0,16-54-644 0 0,4-4-291 0 0,6-9-35 0 0,-2 1-11 0 0,0-1 0 0 0,-1 1 0 0 0,0 0 0 0 0,-2 13 0 0 0,1-16 11 0 0,1-1 0 0 0,-1 1 0 0 0,1-1 0 0 0,0 1 0 0 0,0-1 0 0 0,0 1 0 0 0,1 0 1 0 0,0-1-1 0 0,0 1 0 0 0,0-1 0 0 0,1 0 0 0 0,0 1 0 0 0,0-1 0 0 0,5 9 0 0 0,-4-10-11 0 0,1 1 0 0 0,-1-1 0 0 0,1 0 0 0 0,0 0 0 0 0,0 0 0 0 0,0-1 1 0 0,1 1-1 0 0,0-1 0 0 0,-1 0 0 0 0,1 0 0 0 0,0-1 0 0 0,0 1 0 0 0,0-1 0 0 0,1 0 0 0 0,-1-1 0 0 0,11 3 1 0 0,-1-3 52 0 0,1-1 0 0 0,-1 0 0 0 0,0-1 0 0 0,29-6 0 0 0,-27 5-23 0 0,46-7-95 0 0,-11 2-560 0 0,75-19-1 0 0,-116 23-766 0 0,0 1-3731 0 0</inkml:trace>
  <inkml:trace contextRef="#ctx0" brushRef="#br0" timeOffset="1">116 137 6049 0 0,'12'-7'6050'0'0,"-6"8"-6066"0"0,3-5 40 0 0,-2 0-24 0 0,1 2 0 0 0,1 1 0 0 0,6-6 16 0 0,-2 5 0 0 0,0 0-144 0 0,10-2-193 0 0,1-2-295 0 0,-7 0 0 0 0,-2 0 400 0 0,1 3-504 0 0,2-1 120 0 0,-21-4 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14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5393 0 0,'67'-9'6014'0'0,"32"6"-8122"0"0,-92 2 1684 0 0,-2-1-505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14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16 2873 0 0,'-10'-3'6370'0'0,"2"-6"-4922"0"0,8 6-721 0 0,12 2-401 0 0,14 5 18 0 0,0-1-345 0 0,37-6-1938 0 0,-33 0 749 0 0,-10 2 922 0 0,1 4-300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5:15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91 2192 0 0,'68'-29'2161'0'0,"-55"20"1345"0"0,-20 10-1888 0 0,-44 4 828 0 0,32 0-2428 0 0,6 0 237 0 0,-16 14 213 0 0,25-15-411 0 0,0 0 0 0 0,0 0 0 0 0,1 1 0 0 0,0-1-1 0 0,0 1 1 0 0,0 0 0 0 0,-2 8 0 0 0,-5 20 141 0 0,7-11-91 0 0,2-6-40 0 0,2 33 15 0 0,0-36-63 0 0,1 7 32 0 0,8 20-22 0 0,-8-35-21 0 0,1 0 0 0 0,-1 1 1 0 0,1-2-1 0 0,0 1 0 0 0,0 0 0 0 0,0 0 1 0 0,1-1-1 0 0,4 5 0 0 0,-5-6-2 0 0,0-1 0 0 0,0 1 0 0 0,0-1 0 0 0,0 0 0 0 0,1 0 0 0 0,-1 0 0 0 0,1 0 0 0 0,-1-1 0 0 0,1 0 0 0 0,0 1 0 0 0,-1-1 0 0 0,7 0 0 0 0,-5 0-1 0 0,-1-1-1 0 0,1 0 1 0 0,0 0-1 0 0,0 0 1 0 0,0-1-1 0 0,-1 0 1 0 0,6-1-1 0 0,22-10 39 0 0,-19 6-29 0 0,-1-1 0 0 0,0 0 1 0 0,0-1-1 0 0,20-17 1 0 0,-28 21-8 0 0,1-1 1 0 0,-1 1-1 0 0,1-1 1 0 0,-1 0-1 0 0,-1-1 1 0 0,7-9-1 0 0,-3-1 4 0 0,-1 1 1 0 0,0-1-1 0 0,0 0 1 0 0,4-29-1 0 0,-9 39-10 0 0,0-1 0 0 0,-1 0 0 0 0,0 0 0 0 0,-1 0 0 0 0,1 1 0 0 0,-1-1 0 0 0,-3-11 0 0 0,-17-24 13 0 0,16 36-114 0 0,-1 0 1 0 0,1 0-1 0 0,-1 0 1 0 0,-1 1-1 0 0,1 0 1 0 0,-1 0-1 0 0,0 1 1 0 0,0 0 0 0 0,0 0-1 0 0,0 1 1 0 0,-1 0-1 0 0,0 0 1 0 0,1 0-1 0 0,-1 1 1 0 0,0 1-1 0 0,0-1 1 0 0,0 1-1 0 0,-12 0 1 0 0,11 4-635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28:52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604 210 5513 0 0,'1'-1'136'0'0,"0"-1"-1"0"0,0 0 1 0 0,0 1-1 0 0,0-1 1 0 0,0 1-1 0 0,0-1 1 0 0,0 1 0 0 0,0 0-1 0 0,0-1 1 0 0,1 1-1 0 0,-1 0 1 0 0,0 0-1 0 0,1 0 1 0 0,-1 0-1 0 0,1 0 1 0 0,0 0 0 0 0,-1 0-1 0 0,1 0 1 0 0,0 1-1 0 0,-1-1 1 0 0,1 1-1 0 0,0-1 1 0 0,0 1-1 0 0,-1 0 1 0 0,4 0 0 0 0,57 0 338 0 0,-54 1-411 0 0,102 4 22 0 0,66 0-47 0 0,-140-5-38 0 0,65 0-2 0 0,52-4 20 0 0,-15-1 6 0 0,612 19 2 0 0,-531-6 36 0 0,359 7 217 0 0,-523-13-248 0 0,119 11-15 0 0,-129-9 7 0 0,-18-1 2 0 0,-10-2-28 0 0,-9-4-6 0 0,-19-2-2 0 0,-6 1 6 0 0,-332-43-37 0 0,137 20 185 0 0,-124-1 153 0 0,190 18-196 0 0,-687-9 1213 0 0,740 19-1043 0 0,-224-2 71 0 0,-266 3 289 0 0,217 0-377 0 0,363-1-250 0 0,0 0-1 0 0,-1 0 1 0 0,1 0-1 0 0,0 0 1 0 0,0-1-1 0 0,-1 1 1 0 0,1-1-1 0 0,0 0 1 0 0,-4-1-1 0 0,9-5 14 0 0,18-2-10 0 0,66-12-8 0 0,50 3-13 0 0,-31 4 8 0 0,17 0 15 0 0,129 3 0 0 0,-203 10-5 0 0,37-1 9 0 0,272 2-7 0 0,-253 1 3 0 0,217 8 3 0 0,-131 2-2 0 0,97 18-1 0 0,-231-22-8 0 0,64 9 2 0 0,-41-5-1 0 0,-2 3 2 0 0,-26-4-1 0 0,31 10 6 0 0,18 3-6 0 0,-38-12-3 0 0,-137-15 23 0 0,-42 13-14 0 0,56-3 2 0 0,-760 12 73 0 0,458-18-80 0 0,266 0-8 0 0,-152 8 4 0 0,328 6 8 0 0,285 7 15 0 0,-281-19-19 0 0,335 5 22 0 0,-139-6-18 0 0,1-3-12 0 0,-94-2-8 0 0,1161-3 13 0 0,-1079 5-23 0 0,-300-1 16 0 0,2 1-34 0 0,-44 1 1 0 0,-335 35-1364 0 0,352-28 944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46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26 2240 0 0,'-16'40'2148'0'0,"14"-30"-457"0"0,2-11-1101 0 0,0 1-404 0 0,-1-1-103 0 0,0-1 176 0 0,1 1-101 0 0,0-1 297 0 0,0-3 343 0 0,-2 2-723 0 0,-7 2 9 0 0,6 4-59 0 0,1-1-15 0 0,1 0-9 0 0,-1 0 45 0 0,0-2 77 0 0,1 0 922 0 0,3-5-984 0 0,-1 2-56 0 0,2-5 19 0 0,-1 4-17 0 0,0 1 0 0 0,-1-1 0 0 0,1 0 0 0 0,-1 1 0 0 0,0-1 0 0 0,-1 0 0 0 0,1 0 0 0 0,-1 1 0 0 0,1-1 0 0 0,-1-7 0 0 0,0 14-34 0 0,-1 2 4 0 0,0 4 13 0 0,0 7 18 0 0,2-5-3 0 0,1-5-9 0 0,4 8 14 0 0,5 2-27 0 0,6-4 77 0 0,-17-12 2 0 0,2-2-7 0 0,-1 1-50 0 0,0 1 4 0 0,1-1-5 0 0,-1 0 1 0 0,0 0 0 0 0,1 0-1 0 0,-1-1 1 0 0,0 1-1 0 0,1 0 1 0 0,-1-1-1 0 0,0 1 1 0 0,0-1 0 0 0,0 1-1 0 0,0-1 1 0 0,-1 1-1 0 0,1-1 1 0 0,0 0-1 0 0,-1 1 1 0 0,1-1-1 0 0,-1 0 1 0 0,1-3 0 0 0,-1 4-5 0 0,1 0 0 0 0,-1-1-1 0 0,1 1 1 0 0,-1 0 0 0 0,0-1 0 0 0,0 1 0 0 0,1 0 0 0 0,-1-1 0 0 0,0 1 0 0 0,0-1 0 0 0,-1 1 0 0 0,1 0 0 0 0,0-1 0 0 0,0 1 0 0 0,-1 0 0 0 0,1-1 0 0 0,-1 1 0 0 0,1 0 0 0 0,-1 0-1 0 0,1-1 1 0 0,-1 1 0 0 0,0 0 0 0 0,-1-2 0 0 0,0 3-7 0 0,2 0 4 0 0,-6 1-2 0 0,-2 2-8 0 0,-5 5-13 0 0,6-2 11 0 0,-1 0 7 0 0,2 0 11 0 0,-5 3 7 0 0,13-10-4 0 0,-1 0-1 0 0,1 0 1 0 0,-1 0 0 0 0,1 0-1 0 0,-1 0 1 0 0,0 0-1 0 0,1 0 1 0 0,-1 0-1 0 0,0 0 1 0 0,0-1 0 0 0,0 1-1 0 0,0-1 1 0 0,0 1-1 0 0,0 0 1 0 0,0-1 0 0 0,-1 0-1 0 0,1 1 1 0 0,-1-1-1 0 0,1 1 1 0 0,0-3 0 0 0,0 2-4 0 0,-1 1 1 0 0,1 0 0 0 0,-1-1 0 0 0,1 1-1 0 0,-1 0 1 0 0,1-1 0 0 0,-1 1 0 0 0,0-1 0 0 0,0 1-1 0 0,0-1 1 0 0,0 1 0 0 0,0-1 0 0 0,0 1-1 0 0,0-1 1 0 0,0 1 0 0 0,0-1 0 0 0,-1 1 0 0 0,1 0-1 0 0,-1-1 1 0 0,1 1 0 0 0,-1-1 0 0 0,1 1-1 0 0,-2-2 1 0 0,1 3 0 0 0,1-1-1 0 0,-1 1 1 0 0,0-1-1 0 0,1 1 1 0 0,-1 0-1 0 0,0 0 1 0 0,1-1-1 0 0,-1 1 1 0 0,0 0-1 0 0,1 0 1 0 0,-1-1-1 0 0,0 1 0 0 0,0 0 1 0 0,1 0-1 0 0,-1 0 1 0 0,0 0-1 0 0,0 0 1 0 0,1 0-1 0 0,-1 1 1 0 0,0-1-1 0 0,0 0 1 0 0,1 0-1 0 0,-1 0 1 0 0,0 1-1 0 0,1-1 1 0 0,-1 0-1 0 0,0 1 1 0 0,1-1-1 0 0,-1 0 1 0 0,1 1-1 0 0,-1-1 1 0 0,0 1-1 0 0,1-1 0 0 0,-1 1 1 0 0,1-1-1 0 0,-1 1 1 0 0,1 0-1 0 0,0-1 1 0 0,-1 1-1 0 0,1-1 1 0 0,0 1-1 0 0,-1 0 1 0 0,1 0-1 0 0,-1 1 2 0 0,0 0-1 0 0,0 1 1 0 0,1-1-1 0 0,-1 0 1 0 0,1 0-1 0 0,0 0 1 0 0,-1 0-1 0 0,1 1 1 0 0,0-1-1 0 0,0 0 0 0 0,1 4 1 0 0,5 2-53 0 0,9-2 24 0 0,-5-3-10 0 0,-2 1 17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47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3593 0 0,'9'4'3459'0'0,"-9"-4"-3335"0"0,-1 0-126 0 0,1 0 126 0 0,-15 25 892 0 0,6-1-882 0 0,5-10 7 0 0,0 7 55 0 0,3-1-28 0 0,4 10 12 0 0,10 5 109 0 0,0-16-155 0 0,-1-2-460 0 0,-5-3-277 0 0,-4-8 72 0 0,-6-5-115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47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75 3001 0 0,'-3'-7'4677'0'0,"4"2"-3653"0"0,1 2-903 0 0,2 0 52 0 0,2-1 21 0 0,-1 2-141 0 0,-4 2-53 0 0,67-26 313 0 0,-21 12 44 0 0,2 5-183 0 0,-16 7-288 0 0,-26 3 57 0 0,0 3 27 0 0,-1 0-113 0 0,0 0-86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47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6281 0 0,'1'0'188'0'0,"0"-1"-1"0"0,0 0 1 0 0,0 0-1 0 0,0 1 1 0 0,0-1-1 0 0,0 0 1 0 0,0 1-1 0 0,1-1 1 0 0,-1 1-1 0 0,0 0 1 0 0,0-1-1 0 0,1 1 0 0 0,-1 0 1 0 0,0 0-1 0 0,0-1 1 0 0,1 1-1 0 0,-1 0 1 0 0,2 1-1 0 0,29-2-741 0 0,-30 1 811 0 0,61-7-175 0 0,20 0-1582 0 0,-67 8-2219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48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3 4305 0 0,'-6'-2'4447'0'0,"-4"1"-4526"0"0,3 1 297 0 0,-11 2-175 0 0,-9 4 65 0 0,1 3 40 0 0,-9 10 117 0 0,26-13-151 0 0,5-2-104 0 0,0 0 0 0 0,0 0 0 0 0,0 0 1 0 0,0 0-1 0 0,0 1 0 0 0,1 0 0 0 0,-3 5 1 0 0,3 1 59 0 0,7-9-24 0 0,-1-4 45 0 0,27-9 44 0 0,7-12-54 0 0,-11 1 29 0 0,-20 17-109 0 0,8-7 21 0 0,-11 6-194 0 0,24 69 143 0 0,-20-49 23 0 0,-1 0 0 0 0,0 0 0 0 0,-1 0 0 0 0,0 1 0 0 0,3 19 0 0 0,-7-19 28 0 0,1-1 0 0 0,-2 1-1 0 0,0 0 1 0 0,-1-1 0 0 0,0 1-1 0 0,-1 0 1 0 0,-6 22 0 0 0,7-32-15 0 0,-1 0 1 0 0,0 0-1 0 0,1 0 1 0 0,-2 0-1 0 0,1 0 1 0 0,0-1-1 0 0,-1 1 1 0 0,0-1-1 0 0,0 1 1 0 0,0-1-1 0 0,-1 0 1 0 0,0-1-1 0 0,1 1 1 0 0,-1 0-1 0 0,0-1 1 0 0,-1 0-1 0 0,1 0 1 0 0,0 0-1 0 0,-1-1 1 0 0,0 0 0 0 0,0 1-1 0 0,1-2 1 0 0,-1 1-1 0 0,-10 2 1 0 0,1-3 18 0 0,-5-3 31 0 0,7-5-25 0 0,5 0-21 0 0,5 5-45 0 0,0 0-1 0 0,1 0 1 0 0,-1 0-1 0 0,1 0 1 0 0,0 0-1 0 0,-1-1 1 0 0,1 1 0 0 0,0 0-1 0 0,0-1 1 0 0,1 1-1 0 0,-1-1 1 0 0,0 0-1 0 0,1 1 1 0 0,0-1-1 0 0,-1 1 1 0 0,1-1-1 0 0,0 0 1 0 0,0 1 0 0 0,1-1-1 0 0,-1 1 1 0 0,1-1-1 0 0,-1 0 1 0 0,1 1-1 0 0,1-3 1 0 0,-1-4-641 0 0,1 0-21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48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21 3377 0 0,'-6'7'4078'0'0,"-1"2"-3957"0"0,5-7-38 0 0,0 1-1 0 0,0 0 0 0 0,0 0 1 0 0,1 0-1 0 0,-1 0 1 0 0,1 0-1 0 0,0 1 0 0 0,0-1 1 0 0,0 0-1 0 0,0 0 0 0 0,1 1 1 0 0,-1-1-1 0 0,1 1 1 0 0,0-1-1 0 0,0 0 0 0 0,0 1 1 0 0,0-1-1 0 0,1 1 0 0 0,-1-1 1 0 0,1 0-1 0 0,2 6 1 0 0,0 6 209 0 0,-3-15 195 0 0,1-4-85 0 0,35-74-319 0 0,-35 74-94 0 0,1 0 0 0 0,-1 0 0 0 0,1 1 0 0 0,0-1 0 0 0,0 0-1 0 0,0 1 1 0 0,0 0 0 0 0,3-4 0 0 0,-4 6 6 0 0,0 0 0 0 0,0 0 0 0 0,0 1 0 0 0,-1-1-1 0 0,1 0 1 0 0,0 1 0 0 0,0-1 0 0 0,0 0 0 0 0,0 1 0 0 0,0-1 0 0 0,0 1 0 0 0,0 0-1 0 0,0-1 1 0 0,0 1 0 0 0,0 0 0 0 0,1-1 0 0 0,-1 1 0 0 0,2 0 0 0 0,1 1-13 0 0,0 1-2 0 0,-1 1 6 0 0,-1 2 0 0 0,1 0 8 0 0,0-2 4 0 0,8 22-15 0 0,-10-22-9 0 0,0 0-1 0 0,0 0 1 0 0,0-1-1 0 0,0 1 0 0 0,0 0 1 0 0,0-1-1 0 0,1 1 1 0 0,-1-1-1 0 0,3 4 0 0 0,9-1-1249 0 0,-11-4 1192 0 0,2-1-175 0 0,-2-5-132 0 0,-1 4 278 0 0,2-7-757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01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7386 0 0,'11'-20'5157'0'0,"10"6"-3611"0"0,26-4-2396 0 0,-34 14 1402 0 0,18-5-420 0 0,-1 0 1 0 0,2 3-1 0 0,60-7 1 0 0,-41 8-83 0 0,-36 2-42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49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0 5105 0 0,'-9'12'5550'0'0,"-6"8"-5985"0"0,11-14 436 0 0,-2 4 0 0 0,-1 4-2 0 0,-6 26 5 0 0,15-19 29 0 0,8 6-130 0 0,-2-11-231 0 0,-5-5-75 0 0,-2-7 63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49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0 134 2088 0 0,'43'-10'2112'0'0,"-39"11"90"0"0,0 5-642 0 0,1 5-1331 0 0,1 9-503 0 0,-2-7 2104 0 0,-4-15-607 0 0,-1 1-876 0 0,-1-5-296 0 0,-2-2 2 0 0,2 0-24 0 0,-1-3-14 0 0,-1-5-16 0 0,-1 3 11 0 0,0 1-1 0 0,1 2 16 0 0,1 3-9 0 0,0 0-8 0 0,1 1-8 0 0,-1-3 5 0 0,2 8-2 0 0,0-1-1 0 0,0 0 1 0 0,0 0 0 0 0,0 0-1 0 0,0 0 1 0 0,1 0 0 0 0,-1 0-1 0 0,1 0 1 0 0,-1 0 0 0 0,1 0-1 0 0,0 0 1 0 0,0 0 0 0 0,0 0-1 0 0,0 0 1 0 0,0 0 0 0 0,0 0-1 0 0,1 0 1 0 0,-1 0 0 0 0,1 0-1 0 0,0-3 1 0 0,2 1-2 0 0,-1-2 6 0 0,3 1 10 0 0,13 13-30 0 0,-10-4-38 0 0,4-2-115 0 0,2-1-93 0 0,6-3-272 0 0,-7 0 55 0 0,-6 1 228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49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5705 0 0,'0'1'131'0'0,"0"0"-1"0"0,0 0 0 0 0,1 0 1 0 0,-1 0-1 0 0,0 0 0 0 0,0 1 1 0 0,1-1-1 0 0,-1 0 0 0 0,1 0 1 0 0,-1 0-1 0 0,1 0 0 0 0,-1 0 1 0 0,1-1-1 0 0,-1 1 0 0 0,1 0 0 0 0,0 0 1 0 0,0 0-1 0 0,-1 0 0 0 0,1-1 1 0 0,0 1-1 0 0,1 0 0 0 0,0 0-44 0 0,0-1-1 0 0,0 0 1 0 0,0 0-1 0 0,0 0 0 0 0,0-1 1 0 0,0 1-1 0 0,1 0 0 0 0,-1-1 1 0 0,0 1-1 0 0,0-1 0 0 0,-1 0 1 0 0,1 0-1 0 0,3-1 0 0 0,0 0-56 0 0,30-14 296 0 0,-18 2-130 0 0,-17 13-98 0 0,0 0-23 0 0,0 1-69 0 0,-1-3 93 0 0,-5 3-43 0 0,-2 2-63 0 0,-5 7-5 0 0,6-3 5 0 0,-7 8-11 0 0,-2 3 0 0 0,-7 10 3 0 0,22-26 23 0 0,0 0-1 0 0,0 1 1 0 0,0-1 0 0 0,0 1-1 0 0,1-1 1 0 0,-1 1-1 0 0,0 0 1 0 0,1-1-1 0 0,-1 1 1 0 0,1-1 0 0 0,0 1-1 0 0,-1 0 1 0 0,1 0-1 0 0,0-1 1 0 0,0 1 0 0 0,0 0-1 0 0,0-1 1 0 0,1 1-1 0 0,-1 0 1 0 0,0 0-1 0 0,1-1 1 0 0,-1 1 0 0 0,1-1-1 0 0,-1 1 1 0 0,1 0-1 0 0,0-1 1 0 0,0 1 0 0 0,0-1-1 0 0,-1 0 1 0 0,3 3-1 0 0,1-1 20 0 0,-1 0-1 0 0,1 0 1 0 0,0 0-1 0 0,0-1 1 0 0,0 0-1 0 0,0 0 1 0 0,1 0-1 0 0,-1 0 1 0 0,0 0-1 0 0,1-1 1 0 0,-1 0-1 0 0,1 0 1 0 0,7 1-1 0 0,60 1-140 0 0,-45-5-108 0 0,-11 1 122 0 0,1 0-1 0 0,-1-1 1 0 0,22-6 0 0 0,-18 0-245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50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17 4401 0 0,'-29'-16'1619'0'0,"29"16"-1590"0"0,0 0 0 0 0,-1 0 0 0 0,1 0 1 0 0,-1 0-1 0 0,1 0 0 0 0,0 0 0 0 0,-1 0 0 0 0,1 0 0 0 0,-1 0 0 0 0,1 0 1 0 0,0 1-1 0 0,-1-1 0 0 0,1 0 0 0 0,0 0 0 0 0,-1 1 0 0 0,1-1 0 0 0,0 0 1 0 0,-1 0-1 0 0,1 1 0 0 0,0-1 0 0 0,0 0 0 0 0,-1 1 0 0 0,1-1 0 0 0,0 0 1 0 0,0 1-1 0 0,0-1 0 0 0,-1 0 0 0 0,1 1 0 0 0,0-1 0 0 0,0 1 0 0 0,0-1 1 0 0,0 0-1 0 0,0 1 0 0 0,0-1 0 0 0,0 1 0 0 0,0-1 0 0 0,0 0 0 0 0,0 1 1 0 0,0 0-1 0 0,-2 5 663 0 0,0-6-231 0 0,2 0-360 0 0,-1 1 35 0 0,1 4-7 0 0,-1 12 32 0 0,0-12-82 0 0,1 14 78 0 0,0-1 0 0 0,2 1 0 0 0,3 20 0 0 0,4 0 47 0 0,-1-15-170 0 0,-4-11 4 0 0,10 23 27 0 0,1-22 51 0 0,-11-14-65 0 0,3-3 66 0 0,0-4 11 0 0,6-6-13 0 0,-5 3-160 0 0,6-6 63 0 0,0 0-33 0 0,1 0-1 0 0,27-22 0 0 0,-39 35 4 0 0,0 1 0 0 0,0-1-1 0 0,1 1 1 0 0,-1 0-1 0 0,1 0 1 0 0,-1 0-1 0 0,1 0 1 0 0,0 1 0 0 0,0-1-1 0 0,-1 1 1 0 0,1 0-1 0 0,0 0 1 0 0,0 0 0 0 0,1 1-1 0 0,-1-1 1 0 0,0 1-1 0 0,0 0 1 0 0,0 0-1 0 0,0 1 1 0 0,0-1 0 0 0,4 2-1 0 0,-7-2 10 0 0,0 1-1 0 0,1-1 0 0 0,-1 0 1 0 0,0 1-1 0 0,0-1 0 0 0,0 1 1 0 0,0 0-1 0 0,0-1 0 0 0,0 1 1 0 0,0 0-1 0 0,0-1 1 0 0,0 1-1 0 0,0 0 0 0 0,0 0 1 0 0,0 0-1 0 0,-1 0 0 0 0,1 0 1 0 0,0 0-1 0 0,-1 0 1 0 0,1 0-1 0 0,0 0 0 0 0,-1 0 1 0 0,0 1-1 0 0,1-1 0 0 0,0 2 1 0 0,-2-1-1 0 0,1 0 1 0 0,0 0 0 0 0,0 0 0 0 0,-1 0-1 0 0,1 0 1 0 0,-1-1 0 0 0,0 1 0 0 0,0 0-1 0 0,1 0 1 0 0,-1 0 0 0 0,0 0 0 0 0,0-1-1 0 0,-1 1 1 0 0,0 1 0 0 0,-32 30 3 0 0,15-19 35 0 0,11-9-13 0 0,-7 2 17 0 0,-1-1 15 0 0,-6 1 82 0 0,2-3-32 0 0,-12 4-25 0 0,10-5-5 0 0,2 1-34 0 0,16-2-98 0 0,0-1 1 0 0,-1 0 0 0 0,1-1 0 0 0,0 1-1 0 0,0 0 1 0 0,0-1 0 0 0,0 0-1 0 0,-8-1 1 0 0,8-3-1638 0 0,4 3 1174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50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3785 0 0,'2'7'597'0'0,"1"3"353"0"0,-4-4-279 0 0,-8-1 560 0 0,-13-3 284 0 0,10 1-1366 0 0,0 1-82 0 0,4 1 189 0 0,7-4-216 0 0,-1 1 0 0 0,0 0 0 0 0,1 0 0 0 0,-1-1 0 0 0,1 1 0 0 0,0 0 0 0 0,0 0 0 0 0,0 0 0 0 0,0 0 0 0 0,0 1 1 0 0,0-1-1 0 0,0 0 0 0 0,1 0 0 0 0,-1 1 0 0 0,1-1 0 0 0,-1 0 0 0 0,1 0 0 0 0,0 1 0 0 0,0-1 0 0 0,0 0 0 0 0,0 1 0 0 0,1-1 0 0 0,-1 0 1 0 0,2 4-1 0 0,9 33-45 0 0,-1-20 112 0 0,-8-17-96 0 0,-1 0 0 0 0,1 0 1 0 0,-1 0-1 0 0,1-1 0 0 0,0 1 0 0 0,-1 0 1 0 0,1-1-1 0 0,0 1 0 0 0,0-1 0 0 0,0 1 1 0 0,0-1-1 0 0,1 0 0 0 0,-1 0 0 0 0,0 0 1 0 0,0 0-1 0 0,1-1 0 0 0,-1 1 0 0 0,0 0 0 0 0,1-1 1 0 0,-1 0-1 0 0,4 1 0 0 0,-2-2 2 0 0,0 1 1 0 0,0-1-1 0 0,0 0 0 0 0,0 0 0 0 0,0 0 0 0 0,0 0 0 0 0,-1-1 1 0 0,1 1-1 0 0,0-1 0 0 0,-1 0 0 0 0,1 0 0 0 0,3-4 0 0 0,-3 4-6 0 0,0-1-1 0 0,-1 0 0 0 0,1 0 0 0 0,-1 0 1 0 0,0 0-1 0 0,0 0 0 0 0,0-1 0 0 0,-1 1 1 0 0,1-1-1 0 0,-1 0 0 0 0,0 0 0 0 0,0 0 1 0 0,0 0-1 0 0,0 0 0 0 0,-1 0 0 0 0,1-1 1 0 0,-1 1-1 0 0,-1-1 0 0 0,1 1 0 0 0,0 0 1 0 0,-1-1-1 0 0,0 1 0 0 0,0-1 0 0 0,-1-4 1 0 0,0 6-7 0 0,0 1 1 0 0,0 0-1 0 0,-1-1 1 0 0,1 1-1 0 0,0 0 1 0 0,-1 0-1 0 0,0 0 1 0 0,1 0 0 0 0,-1 0-1 0 0,0 0 1 0 0,0 0-1 0 0,0 1 1 0 0,-4-3-1 0 0,1 1-1 0 0,1 1 0 0 0,-1 0 0 0 0,1-1 0 0 0,-1 2 0 0 0,0-1 0 0 0,0 0 0 0 0,0 1 0 0 0,0 0 0 0 0,1 0 0 0 0,-9 0 0 0 0,9 1 30 0 0,-12 1-240 0 0,16 0 163 0 0,-1-1 1 0 0,0 0-1 0 0,0 0 1 0 0,0 0 0 0 0,1 0-1 0 0,-1 1 1 0 0,0-1-1 0 0,0 0 1 0 0,0 1 0 0 0,1-1-1 0 0,-1 0 1 0 0,0 1-1 0 0,1-1 1 0 0,-1 1 0 0 0,0-1-1 0 0,1 1 1 0 0,-1 0-1 0 0,1-1 1 0 0,-1 1 0 0 0,1 0-1 0 0,-1-1 1 0 0,1 1-1 0 0,-1 0 1 0 0,1 0 0 0 0,-1 3-656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51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3705 0 0,'2'10'3783'0'0,"0"0"-2692"0"0,0-4-840 0 0,3 12-147 0 0,1 9 71 0 0,9 32 204 0 0,13 28 55 0 0,-27-82-385 0 0,-4-9 132 0 0,-2-16 156 0 0,5-3-250 0 0,0 19-82 0 0,0 0-1 0 0,0 0 1 0 0,0 0-1 0 0,0 0 1 0 0,1 0-1 0 0,0 0 1 0 0,-1 0-1 0 0,2 0 1 0 0,-1 0-1 0 0,0 0 1 0 0,1 0-1 0 0,0 0 1 0 0,-1 1-1 0 0,4-5 1 0 0,5-4 0 0 0,11-6-21 0 0,-17 15 6 0 0,0 0 0 0 0,1 0 0 0 0,0 1 0 0 0,0-1 0 0 0,0 1 0 0 0,0 0 0 0 0,0 0-1 0 0,0 1 1 0 0,0 0 0 0 0,8-1 0 0 0,-12 1 7 0 0,0 1 0 0 0,0 0 0 0 0,1 0 0 0 0,-1 0 0 0 0,0 0 0 0 0,0 0 0 0 0,0 0 0 0 0,0 0 0 0 0,1 1 0 0 0,-1-1 0 0 0,0 0 0 0 0,0 1 0 0 0,0-1 0 0 0,0 0 0 0 0,0 1 0 0 0,0 0 0 0 0,0-1 0 0 0,0 1 0 0 0,0-1 0 0 0,0 1 0 0 0,0 0 0 0 0,0 0 0 0 0,0 0 0 0 0,-1 0-1 0 0,1-1 1 0 0,0 1 0 0 0,0 2 0 0 0,0-1-2 0 0,-1 0 0 0 0,1 0 0 0 0,-1 0 0 0 0,0 0 0 0 0,0 0 0 0 0,0 0 0 0 0,0 0 0 0 0,0 0-1 0 0,0 0 1 0 0,-1 0 0 0 0,1 0 0 0 0,-1 0 0 0 0,-1 4 0 0 0,-2 4 8 0 0,0-1-1 0 0,-1 0 1 0 0,0 0 0 0 0,0 0-1 0 0,-8 8 1 0 0,6-9 24 0 0,-22 9 61 0 0,18-13-29 0 0,7-3-35 0 0,-16 5-41 0 0,-14-1 324 0 0,-17-4-169 0 0,20-8-1051 0 0,24 1 653 0 0,6-7-1737 0 0,3 4-1648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52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4713 0 0,'10'22'4674'0'0,"-2"10"-4421"0"0,0 0-266 0 0,-6-22 89 0 0,9 23 147 0 0,-11-33-209 0 0,0 1 1 0 0,1 0-1 0 0,-1 0 0 0 0,0 0 1 0 0,1-1-1 0 0,-1 1 0 0 0,1 0 1 0 0,-1 0-1 0 0,1-1 0 0 0,-1 1 1 0 0,1-1-1 0 0,0 1 0 0 0,-1 0 1 0 0,1-1-1 0 0,0 1 0 0 0,-1-1 1 0 0,1 1-1 0 0,0-1 0 0 0,0 0 1 0 0,-1 1-1 0 0,1-1 0 0 0,0 0 1 0 0,0 0-1 0 0,0 1 0 0 0,0-1 1 0 0,-1 0-1 0 0,1 0 1 0 0,0 0-1 0 0,0 0 0 0 0,0 0 1 0 0,1 0-1 0 0,0-1 38 0 0,-2 0-15 0 0,1 0 5 0 0,-1 1-8 0 0,2-6 70 0 0,5-2-68 0 0,4-3 8 0 0,-7 7-35 0 0,8-11 5 0 0,5-11 49 0 0,-16 13-13 0 0,-5 0-26 0 0,6 14-32 0 0,12 16-8 0 0,10 10 6 0 0,39 55 0 0 0,-58-74 17 0 0,0-1 1 0 0,0 1-1 0 0,-1 0 0 0 0,0 0 1 0 0,-1 0-1 0 0,0 1 0 0 0,0-1 1 0 0,-1 1-1 0 0,0-1 1 0 0,0 1-1 0 0,-1 0 0 0 0,0 0 1 0 0,-1 15-1 0 0,0-21-2 0 0,-1 0 1 0 0,0 0-1 0 0,0 0 1 0 0,0 0-1 0 0,-1 0 1 0 0,1 0-1 0 0,-1 0 1 0 0,1 0-1 0 0,-1 0 1 0 0,0-1-1 0 0,0 1 1 0 0,0 0-1 0 0,0-1 1 0 0,-1 0-1 0 0,1 0 1 0 0,-1 1-1 0 0,1-1 0 0 0,-1-1 1 0 0,0 1-1 0 0,0 0 1 0 0,0-1-1 0 0,0 1 1 0 0,0-1-1 0 0,0 0 1 0 0,0 0-1 0 0,0 0 1 0 0,0-1-1 0 0,-1 1 1 0 0,1-1-1 0 0,0 0 1 0 0,-1 1-1 0 0,-4-2 0 0 0,-2 1 14 0 0,0 0 0 0 0,1-1 0 0 0,-1 0 0 0 0,0-1-1 0 0,-13-4 1 0 0,-13-9 27 0 0,33 14-43 0 0,1-1 1 0 0,-1 0 0 0 0,1 1-1 0 0,0-1 1 0 0,0 0 0 0 0,0 0-1 0 0,0 0 1 0 0,0 0-1 0 0,1-1 1 0 0,-1 1 0 0 0,1 0-1 0 0,-1-1 1 0 0,1 1 0 0 0,0-1-1 0 0,-2-5 1 0 0,3 7-5 0 0,-1 0 1 0 0,1 0 0 0 0,0-1-1 0 0,0 1 1 0 0,0 0-1 0 0,0 0 1 0 0,1-1-1 0 0,-1 1 1 0 0,0 0-1 0 0,0 0 1 0 0,1-1-1 0 0,-1 1 1 0 0,1 0 0 0 0,-1 0-1 0 0,1 0 1 0 0,-1 0-1 0 0,1 0 1 0 0,0-1-1 0 0,0 1 1 0 0,-1 0-1 0 0,1 1 1 0 0,0-1-1 0 0,0 0 1 0 0,0 0 0 0 0,0 0-1 0 0,0 0 1 0 0,0 1-1 0 0,0-1 1 0 0,0 1-1 0 0,0-1 1 0 0,1 1-1 0 0,-1-1 1 0 0,0 1-1 0 0,0-1 1 0 0,1 1 0 0 0,1 0-1 0 0,29-9-1 0 0,20 1-8 0 0,5 6-95 0 0,-48 3-71 0 0,5 0-66 0 0,18 6-341 0 0,-21-5 351 0 0,-3 0 60 0 0,3 0-453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52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5289 0 0,'10'23'5285'0'0,"-2"18"-4470"0"0,0 0-888 0 0,1-11 132 0 0,2 17 2 0 0,-14-46-325 0 0,-4-4-3489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53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43 4369 0 0,'-5'-3'3737'0'0,"2"1"-2877"0"0,1 1-595 0 0,0-1-173 0 0,0 1-11 0 0,0 0 1 0 0,1 0-1 0 0,-1 0 0 0 0,0 0 0 0 0,0 0 0 0 0,0 0 0 0 0,0 1 1 0 0,0-1-1 0 0,0 1 0 0 0,1 0 0 0 0,-1-1 0 0 0,0 1 0 0 0,-4 0 1 0 0,2 1-52 0 0,0 0 0 0 0,1 0 0 0 0,-1 0 0 0 0,1 1 0 0 0,0 0 0 0 0,-1-1 0 0 0,1 1 1 0 0,0 0-1 0 0,0 0 0 0 0,0 1 0 0 0,0-1 0 0 0,0 1 0 0 0,1-1 0 0 0,-1 1 0 0 0,1 0 1 0 0,0 0-1 0 0,0 0 0 0 0,-2 4 0 0 0,-4 5 58 0 0,1 1-1 0 0,1 0 1 0 0,-7 19-1 0 0,9-20-37 0 0,0 0-1 0 0,1 1 0 0 0,1-1 0 0 0,0 1 0 0 0,0 15 0 0 0,4 6 45 0 0,3-12-35 0 0,10 8 34 0 0,-13-27-82 0 0,0-1 1 0 0,0 0-1 0 0,0 0 1 0 0,0 0-1 0 0,1 0 1 0 0,-1 0 0 0 0,1 0-1 0 0,-1 0 1 0 0,1-1-1 0 0,-1 0 1 0 0,1 1-1 0 0,0-1 1 0 0,4 1-1 0 0,-1-1 4 0 0,-1 0 0 0 0,1 0-1 0 0,0-1 1 0 0,0 0 0 0 0,0 0-1 0 0,0 0 1 0 0,0-1 0 0 0,-1 0-1 0 0,1 0 1 0 0,9-3 0 0 0,-2-1 5 0 0,0 0 1 0 0,-1 0 0 0 0,0-2-1 0 0,0 1 1 0 0,0-1 0 0 0,18-15 0 0 0,-24 16-10 0 0,0 0 0 0 0,0 0 0 0 0,0-1 0 0 0,-1 0 0 0 0,0 0 0 0 0,-1-1 0 0 0,1 1 1 0 0,-1-1-1 0 0,-1 0 0 0 0,1 0 0 0 0,-2-1 0 0 0,4-13 0 0 0,-4 16-4 0 0,-1 0 1 0 0,0 0-1 0 0,-1 0 1 0 0,0 0-1 0 0,0 0 0 0 0,0 0 1 0 0,0 0-1 0 0,-1 0 0 0 0,0 0 1 0 0,0 0-1 0 0,-1 1 0 0 0,0-1 1 0 0,0 0-1 0 0,0 1 0 0 0,-1-1 1 0 0,1 1-1 0 0,-1-1 0 0 0,-7-7 1 0 0,7 9-1 0 0,0 1 1 0 0,-1 1 0 0 0,1-1 0 0 0,-1 0-1 0 0,1 1 1 0 0,-1 0 0 0 0,-8-4 0 0 0,-16-6 38 0 0,11 6-33 0 0,12 4-6 0 0,0 0 0 0 0,1 0 0 0 0,-1 1 0 0 0,0 0 1 0 0,0 0-1 0 0,0 0 0 0 0,-1 1 0 0 0,1 0 0 0 0,0 0 0 0 0,0 0 0 0 0,0 0 0 0 0,0 1 0 0 0,0 0 0 0 0,0 0 0 0 0,-5 2 0 0 0,-19 14-343 0 0,13 0-248 0 0,13-11 221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53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21 4377 0 0,'-19'-12'3682'0'0,"16"12"-3563"0"0,0-1 1 0 0,0 1-1 0 0,0-1 0 0 0,0 1 0 0 0,0 0 0 0 0,0 0 1 0 0,0 0-1 0 0,1 1 0 0 0,-1-1 0 0 0,-3 2 0 0 0,2-2-101 0 0,0 2 0 0 0,1-1 1 0 0,0 0-1 0 0,-1 1 0 0 0,1 0 0 0 0,0-1 0 0 0,-1 1 0 0 0,1 1 0 0 0,0-1 0 0 0,1 0 0 0 0,-1 1 0 0 0,0-1 0 0 0,-3 6 0 0 0,-6 11 292 0 0,-1 12-92 0 0,12-17-104 0 0,1-13-110 0 0,-1-1 1 0 0,1 1-1 0 0,0 0 1 0 0,0 0-1 0 0,0-1 0 0 0,0 1 1 0 0,0 0-1 0 0,0 0 1 0 0,0-1-1 0 0,0 1 0 0 0,0 0 1 0 0,0 0-1 0 0,0-1 1 0 0,0 1-1 0 0,0 0 0 0 0,1-1 1 0 0,-1 1-1 0 0,0 0 1 0 0,1-1-1 0 0,-1 1 1 0 0,0 0-1 0 0,1-1 0 0 0,-1 1 1 0 0,1 0-1 0 0,-1-1 1 0 0,1 1-1 0 0,-1-1 0 0 0,1 1 1 0 0,0-1-1 0 0,-1 1 1 0 0,1-1-1 0 0,-1 0 1 0 0,1 1-1 0 0,0-1 0 0 0,-1 0 1 0 0,1 1-1 0 0,0-1 1 0 0,0 0-1 0 0,-1 0 0 0 0,1 0 1 0 0,0 0-1 0 0,0 1 1 0 0,-1-1-1 0 0,1 0 1 0 0,0 0-1 0 0,0 0 0 0 0,-1-1 1 0 0,1 1-1 0 0,0 0 1 0 0,0 0-1 0 0,-1 0 0 0 0,1-1 1 0 0,0 1-1 0 0,-1 0 1 0 0,1 0-1 0 0,0-1 1 0 0,-1 1-1 0 0,1-1 0 0 0,0 1 1 0 0,-1-1-1 0 0,1 1 1 0 0,0-1-1 0 0,4-3 15 0 0,1 0 0 0 0,-1 0 0 0 0,0 0 0 0 0,-1-1 0 0 0,8-7 0 0 0,4-14 21 0 0,-12 19-43 0 0,0 0 1 0 0,0 1-1 0 0,0 0 1 0 0,1-1-1 0 0,0 1 1 0 0,0 1-1 0 0,1-1 1 0 0,10-8-1 0 0,-15 15 7 0 0,-1-1-1 0 0,1 0 1 0 0,-1 0-1 0 0,1 0 0 0 0,-1 0 1 0 0,1 0-1 0 0,0 1 1 0 0,-1-1-1 0 0,1 0 1 0 0,-1 0-1 0 0,1 1 1 0 0,-1-1-1 0 0,1 1 0 0 0,-1-1 1 0 0,1 0-1 0 0,-1 1 1 0 0,0-1-1 0 0,1 1 1 0 0,-1-1-1 0 0,0 1 1 0 0,1-1-1 0 0,-1 1 0 0 0,0-1 1 0 0,1 1-1 0 0,-1-1 1 0 0,0 1-1 0 0,0-1 1 0 0,0 1-1 0 0,0 0 1 0 0,1-1-1 0 0,-1 1 0 0 0,0 0 1 0 0,4 8 32 0 0,2 1-56 0 0,28 40 251 0 0,-5-27-222 0 0,-5-17-217 0 0,-23-6 166 0 0,-1 0 1 0 0,1 0-1 0 0,0 0 1 0 0,0-1-1 0 0,0 1 1 0 0,0 0-1 0 0,-1-1 1 0 0,1 1-1 0 0,0-1 1 0 0,0 1-1 0 0,0-1 1 0 0,-1 1-1 0 0,1-1 1 0 0,0 1-1 0 0,-1-1 1 0 0,1 0-1 0 0,-1 1 0 0 0,1-1 1 0 0,-1 0-1 0 0,1 0 1 0 0,-1 1-1 0 0,1-1 1 0 0,-1 0-1 0 0,0 0 1 0 0,1 0-1 0 0,-1 0 1 0 0,0 1-1 0 0,0-1 1 0 0,0 0-1 0 0,1 0 1 0 0,-1-2-1 0 0,2-7-4304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03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 2088 0 0,'0'-1'121'0'0,"0"1"-1"0"0,-1 0 0 0 0,1 0 1 0 0,0-1-1 0 0,0 1 0 0 0,0 0 1 0 0,0 0-1 0 0,0-1 0 0 0,-1 1 1 0 0,1 0-1 0 0,0 0 0 0 0,0 0 1 0 0,0-1-1 0 0,0 1 0 0 0,-1 0 0 0 0,1 0 1 0 0,0 0-1 0 0,0 0 0 0 0,-1-1 1 0 0,1 1-1 0 0,0 0 0 0 0,0 0 1 0 0,-1 0-1 0 0,1 0 0 0 0,0 0 1 0 0,-1 0-1 0 0,1 0 0 0 0,0 0 1 0 0,0 0-1 0 0,-1 0 0 0 0,1 0 1 0 0,0 0-1 0 0,0 0 0 0 0,-1 0 0 0 0,1 0 1 0 0,0 0-1 0 0,-1 0 0 0 0,1 0 1 0 0,0 0-1 0 0,0 0 0 0 0,-1 0 1 0 0,1 1-1 0 0,0-1 0 0 0,0 0 1 0 0,-1 0-1 0 0,1 0 0 0 0,0 0 1 0 0,0 1-1 0 0,0-1 0 0 0,-1 0 1 0 0,1 0-1 0 0,0 0 0 0 0,0 1 0 0 0,0-1 1 0 0,0 0-1 0 0,-1 1 0 0 0,-2 22-256 0 0,3-10 712 0 0,-4 23-465 0 0,2 1 0 0 0,1 0 0 0 0,2 0 0 0 0,1-1 0 0 0,9 41-1 0 0,-2-37-332 0 0,-7-24 91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54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43 2953 0 0,'-19'-41'2842'0'0,"17"40"610"0"0,3 9-2744 0 0,4 16-701 0 0,-3-18 11 0 0,6 22 195 0 0,2 0 0 0 0,1 0 1 0 0,25 42-1 0 0,-17-53 167 0 0,-15-14-313 0 0,12 1 109 0 0,12-13 99 0 0,18-28 41 0 0,-25 20-320 0 0,-5 6-11 0 0,-4 4-16 0 0,2-1-16 0 0,-6 3 17 0 0,-4 3-39 0 0,-5 4 22 0 0,-11 12 6 0 0,-22 18 47 0 0,18-23-4 0 0,-8 5-3 0 0,-1-2 1 0 0,-14 5 8 0 0,-6 3 34 0 0,44-20-141 0 0,0 1-1 0 0,0-1 1 0 0,-1 1 0 0 0,1-1-1 0 0,0 0 1 0 0,0 1 0 0 0,0-1 0 0 0,0 0-1 0 0,-1 0 1 0 0,1 1 0 0 0,0-1-1 0 0,0 0 1 0 0,0 0 0 0 0,-1 0 0 0 0,1-1-1 0 0,-2 1 1 0 0,-3-6-1355 0 0,4 0 704 0 0,3 0-633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54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25 6137 0 0,'0'0'135'0'0,"0"0"0"0"0,0-1-1 0 0,0 1 1 0 0,0 0 0 0 0,0-1-1 0 0,0 1 1 0 0,0 0 0 0 0,0 0-1 0 0,-1-1 1 0 0,1 1 0 0 0,0 0-1 0 0,0-1 1 0 0,0 1 0 0 0,0 0-1 0 0,-1 0 1 0 0,1-1 0 0 0,0 1-1 0 0,0 0 1 0 0,-1 0 0 0 0,1 0-1 0 0,0-1 1 0 0,0 1-1 0 0,-1 0 1 0 0,1 0 0 0 0,0 0-1 0 0,-1 0 1 0 0,1 0 0 0 0,0 0-1 0 0,0-1 1 0 0,-1 1 0 0 0,1 0-1 0 0,0 0 1 0 0,-1 0 0 0 0,-16 1 682 0 0,-12 7-1113 0 0,6 4 390 0 0,-9 13 108 0 0,30-23-179 0 0,0 1 0 0 0,-1 0 0 0 0,1-1 0 0 0,1 1 0 0 0,-1 0 1 0 0,0 0-1 0 0,1 0 0 0 0,-1 1 0 0 0,0 2 0 0 0,1 19 125 0 0,1-25-147 0 0,0 1 1 0 0,1-1-1 0 0,-1 0 0 0 0,0 1 1 0 0,0-1-1 0 0,1 0 1 0 0,-1 0-1 0 0,0 0 0 0 0,0 1 1 0 0,1-1-1 0 0,-1 0 1 0 0,0 0-1 0 0,1 0 1 0 0,-1 0-1 0 0,0 0 0 0 0,1 1 1 0 0,-1-1-1 0 0,0 0 1 0 0,1 0-1 0 0,-1 0 0 0 0,1 0 1 0 0,-1 0-1 0 0,0 0 1 0 0,1 0-1 0 0,-1 0 0 0 0,0 0 1 0 0,1 0-1 0 0,-1-1 1 0 0,0 1-1 0 0,1 0 0 0 0,-1 0 1 0 0,0 0-1 0 0,1 0 1 0 0,-1 0-1 0 0,0-1 0 0 0,1 1 1 0 0,26-13-81 0 0,27-20-869 0 0,-53 32 883 0 0,24-24-375 0 0,-1 0 65 0 0,-9 17 255 0 0,-13 7 96 0 0,-1 1 23 0 0,0 1 2 0 0,0 0 9 0 0,9 24 230 0 0,9-1 111 0 0,-1-13 19 0 0,-1-4-6 0 0,14-2 478 0 0,-19-9-639 0 0,-5 0-36 0 0,-1-3-33 0 0,-5-16 58 0 0,-4 13-153 0 0,0 4-21 0 0,-1 1-4 0 0,1 2-7 0 0,-2-3-1 0 0,-4-7 9 0 0,5 6-22 0 0,2 5-12 0 0,3 3-27 0 0,1 2 31 0 0,0 0 9 0 0,1 2-6 0 0,-1 0-13 0 0,13 19-14 0 0,1-8 7 0 0,3-6-14 0 0,-7-7 3 0 0,34-8-3 0 0,-44 5 46 0 0,-1-1 0 0 0,1 1 0 0 0,-1 0 0 0 0,1 0 0 0 0,-1-1 0 0 0,1 1 0 0 0,-1-1 1 0 0,0 0-1 0 0,1 1 0 0 0,-1-1 0 0 0,0 0 0 0 0,1 0 0 0 0,-1 1 0 0 0,0-1 0 0 0,0 0 0 0 0,0 0 0 0 0,0-1 0 0 0,0 1 0 0 0,0 0 0 0 0,0 0 0 0 0,0 0 0 0 0,0-1 1 0 0,0 1-1 0 0,-1 0 0 0 0,2-3 0 0 0,-4 1-13 0 0,-26-2-2 0 0,20 5 13 0 0,3 0 2 0 0,0 0 1 0 0,0 0-1 0 0,0 0 0 0 0,0 1 0 0 0,0 0 0 0 0,1 0 0 0 0,-8 2 0 0 0,-17 12 30 0 0,10 6 20 0 0,12-3-2 0 0,7-15-37 0 0,0 0 0 0 0,-1 0-1 0 0,1 1 1 0 0,0-1 0 0 0,0 0-1 0 0,1 0 1 0 0,-1 0 0 0 0,1 0 0 0 0,1 6-1 0 0,4 4 23 0 0,8 5 18 0 0,15 1 21 0 0,-8-14-29 0 0,-14-5-59 0 0,12-1-116 0 0,-15 1 89 0 0,2-2-26 0 0,30-9-686 0 0,-28 7 312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55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5425 0 0,'-1'1'5433'0'0,"0"-1"-5345"0"0,0 0 160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4:41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27 176 2545 0 0,'0'-10'240'0'0,"-4"-23"2968"0"0,-6 0 4493 0 0,12 37-7524 0 0,-1 0 0 0 0,0 0 1 0 0,-1 1-1 0 0,1-1 0 0 0,-1 0 0 0 0,1 0 1 0 0,-1 1-1 0 0,-1-1 0 0 0,0 5 1 0 0,1 28-6 0 0,7 21-79 0 0,1-17 54 0 0,-7-40-94 0 0,0-7 47 0 0,1-12 13 0 0,-2 6-127 0 0,-20-117 72 0 0,5 40-28 0 0,21 66-32 0 0,-2 16-137 0 0,-3 13 141 0 0,1-1 0 0 0,-1 1 1 0 0,1-1-1 0 0,1 1 0 0 0,-1-1 0 0 0,7 9 0 0 0,12 28 18 0 0,-17-28-12 0 0,7 19 22 0 0,23 49 0 0 0,-31-75-25 0 0,1-1 0 0 0,-1 1-1 0 0,1 0 1 0 0,1-1-1 0 0,-1 0 1 0 0,1 0-1 0 0,0-1 1 0 0,1 1-1 0 0,-1-1 1 0 0,1 0-1 0 0,0 0 1 0 0,0-1-1 0 0,10 6 1 0 0,-15-10-1 0 0,0 1 0 0 0,0-1 1 0 0,1 0-1 0 0,-1 1 0 0 0,0-1 0 0 0,1 0 1 0 0,-1 1-1 0 0,0-1 0 0 0,1 0 0 0 0,-1 0 0 0 0,0 0 1 0 0,1 0-1 0 0,-1-1 0 0 0,0 1 0 0 0,0 0 1 0 0,1 0-1 0 0,1-2 0 0 0,9-8 57 0 0,-5-5-14 0 0,-5 3-32 0 0,-1 1-5 0 0,-1 0 1 0 0,-1 0 0 0 0,0-1 0 0 0,-1 1-1 0 0,0 0 1 0 0,-1 0 0 0 0,0 0 0 0 0,-6-14-1 0 0,-22-41 1 0 0,8 26 16 0 0,22 39-37 0 0,1 0-1 0 0,0 1 0 0 0,0-1 1 0 0,-1 0-1 0 0,1 1 0 0 0,-1-1 1 0 0,1 0-1 0 0,-1 1 0 0 0,1-1 1 0 0,-1 1-1 0 0,1-1 0 0 0,-1 1 1 0 0,1-1-1 0 0,-1 1 0 0 0,0 0 1 0 0,1-1-1 0 0,-1 1 1 0 0,0 0-1 0 0,1-1 0 0 0,-1 1 1 0 0,0 0-1 0 0,1 0 0 0 0,-1-1 1 0 0,0 1-1 0 0,0 0 0 0 0,1 0 1 0 0,-1 0-1 0 0,-1 0 0 0 0,2 1-34 0 0,-1-1 0 0 0,1 0 0 0 0,0 1 0 0 0,-1-1-1 0 0,1 1 1 0 0,-1-1 0 0 0,1 1 0 0 0,0-1 0 0 0,0 1-1 0 0,-1 0 1 0 0,1-1 0 0 0,0 1 0 0 0,0-1 0 0 0,0 1-1 0 0,-1 0 1 0 0,1-1 0 0 0,0 1 0 0 0,0-1-1 0 0,0 1 1 0 0,0 0 0 0 0,0-1 0 0 0,0 1 0 0 0,0-1-1 0 0,1 1 1 0 0,-1 0 0 0 0,0-1 0 0 0,0 1 0 0 0,0-1-1 0 0,1 1 1 0 0,-1 0 0 0 0,0-1 0 0 0,0 1 0 0 0,1-1-1 0 0,0 1 1 0 0,-1 0-591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4:41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31 5745 0 0,'4'-3'754'0'0,"8"-12"168"0"0,-12 15-840 0 0,0 0-1 0 0,0 0 0 0 0,1-1 1 0 0,-1 1-1 0 0,0 0 0 0 0,0 0 0 0 0,0-1 1 0 0,0 1-1 0 0,1 0 0 0 0,-1-1 1 0 0,0 1-1 0 0,0 0 0 0 0,0-1 0 0 0,0 1 1 0 0,0 0-1 0 0,0-1 0 0 0,0 1 1 0 0,0 0-1 0 0,0-1 0 0 0,0 1 1 0 0,0 0-1 0 0,0-1 0 0 0,0 1 0 0 0,0 0 1 0 0,0-1-1 0 0,0 1 0 0 0,0 0 1 0 0,0-1-1 0 0,-1 1 0 0 0,1 0 0 0 0,0-1 1 0 0,0 1-1 0 0,0 0 0 0 0,-1 0 1 0 0,1-1-1 0 0,0 1 0 0 0,0 0 0 0 0,-1 0 1 0 0,1-1-1 0 0,0 1 0 0 0,-1 0 1 0 0,1 0-1 0 0,-1 0 1 0 0,0 0-1 0 0,0 0 1 0 0,1 0-1 0 0,-1 1 1 0 0,0-1-1 0 0,0 0 1 0 0,1 0-1 0 0,-1 1 1 0 0,0-1-1 0 0,1 1 1 0 0,-1-1-1 0 0,0 0 0 0 0,1 1 1 0 0,-1-1-1 0 0,1 1 1 0 0,-1 0-1 0 0,1-1 1 0 0,-1 1-1 0 0,1-1 1 0 0,-1 1-1 0 0,1 0 1 0 0,0-1-1 0 0,-1 1 1 0 0,1 0-1 0 0,0-1 1 0 0,-1 1-1 0 0,1 0 1 0 0,0 0-1 0 0,0-1 1 0 0,0 1-1 0 0,0 0 1 0 0,0 0-1 0 0,0-1 1 0 0,0 2-1 0 0,-4 9 74 0 0,0-3-138 0 0,0-2 12 0 0,1 0 0 0 0,0 0 1 0 0,0 0-1 0 0,0 0 0 0 0,1 0 1 0 0,0 1-1 0 0,0-1 0 0 0,1 1 1 0 0,0 0-1 0 0,0 0 0 0 0,0-1 0 0 0,1 1 1 0 0,0 0-1 0 0,1 8 0 0 0,-1-9-23 0 0,1-1 0 0 0,-1 0 0 0 0,1 0 0 0 0,1 1 0 0 0,-1-1 0 0 0,1 0 0 0 0,-1 0 0 0 0,1 0-1 0 0,1 0 1 0 0,-1 0 0 0 0,1-1 0 0 0,0 1 0 0 0,0-1 0 0 0,0 0 0 0 0,0 1 0 0 0,1-1 0 0 0,0-1 0 0 0,7 7-1 0 0,-10-9-1 0 0,1-1-1 0 0,-1 0 0 0 0,0 1 1 0 0,0-1-1 0 0,0 0 0 0 0,1 0 1 0 0,-1 1-1 0 0,0-1 0 0 0,0 0 1 0 0,0 0-1 0 0,1-1 0 0 0,-1 1 1 0 0,0 0-1 0 0,0 0 0 0 0,1 0 1 0 0,-1-1-1 0 0,0 1 0 0 0,0-1 1 0 0,0 1-1 0 0,0-1 0 0 0,0 1 1 0 0,0-1-1 0 0,0 0 0 0 0,0 1 1 0 0,0-1-1 0 0,0 0 0 0 0,0 0 1 0 0,0 0-1 0 0,0 0 0 0 0,-1 0 1 0 0,1 0-1 0 0,0 0 0 0 0,-1 0 1 0 0,1 0-1 0 0,0 0 0 0 0,-1 0 1 0 0,0 0-1 0 0,1 0 0 0 0,-1-1 1 0 0,0 1-1 0 0,1 0 0 0 0,-1-2 1 0 0,2-4 15 0 0,0 1 0 0 0,-1-1 1 0 0,0 0-1 0 0,0 0 0 0 0,-1 0 1 0 0,0-10-1 0 0,-1 6-17 0 0,-1 1 0 0 0,-1 0-1 0 0,1 0 1 0 0,-2 0 0 0 0,1 0 0 0 0,-1 1 0 0 0,-1-1-1 0 0,0 1 1 0 0,0 0 0 0 0,-1 1 0 0 0,-12-16-1 0 0,3 15-890 0 0,15 9 857 0 0,0 0-1 0 0,-1-1 1 0 0,1 1 0 0 0,0 0 0 0 0,0 0-1 0 0,-1-1 1 0 0,1 1 0 0 0,0 0 0 0 0,-1 0-1 0 0,1 0 1 0 0,0 0 0 0 0,-1-1 0 0 0,1 1-1 0 0,0 0 1 0 0,-1 0 0 0 0,1 0 0 0 0,-1 0-1 0 0,1 0 1 0 0,0 0 0 0 0,-1 0 0 0 0,1 0-1 0 0,0 0 1 0 0,-1 0 0 0 0,1 0 0 0 0,-1 0-1 0 0,1 0 1 0 0,0 0 0 0 0,-1 0 0 0 0,1 0-1 0 0,0 0 1 0 0,-1 1 0 0 0,1-1 0 0 0,0 0-1 0 0,-1 0 1 0 0,1 0 0 0 0,0 1 0 0 0,-1-1-1 0 0,1 2-713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4:42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5497 0 0,'-8'3'6860'0'0,"0"0"-3871"0"0,2 19-2621 0 0,5-11-291 0 0,1 0 0 0 0,0-1 0 0 0,1 1 0 0 0,0-1 0 0 0,4 17-1 0 0,0-9-53 0 0,9 32 92 0 0,2-19-85 0 0,0-19-2577 0 0,-17-12 1714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4:42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48 105 5737 0 0,'-47'-71'5876'0'0,"47"71"-5800"0"0,0-1 0 0 0,0 1 0 0 0,0 0 1 0 0,0 0-1 0 0,0-1 0 0 0,-1 1 0 0 0,1 0 0 0 0,0 0 0 0 0,0-1 0 0 0,0 1 0 0 0,0 0 0 0 0,0 0 1 0 0,0-1-1 0 0,0 1 0 0 0,0 0 0 0 0,0 0 0 0 0,0-1 0 0 0,0 1 0 0 0,1 0 0 0 0,-1 0 0 0 0,0-1 1 0 0,0 1-1 0 0,0 0 0 0 0,0 0 0 0 0,0-1 0 0 0,0 1 0 0 0,0 0 0 0 0,1 0 0 0 0,-1 0 0 0 0,0-1 1 0 0,0 1-1 0 0,0 0 0 0 0,1 0 0 0 0,-1 0 0 0 0,0 0 0 0 0,0-1 0 0 0,0 1 0 0 0,1 0 0 0 0,-1 0 1 0 0,0 0-1 0 0,0 0 0 0 0,1 0 0 0 0,-1 0 0 0 0,0 0 0 0 0,17-6 293 0 0,-13 4-331 0 0,42-10 302 0 0,-11 7 4 0 0,1 6-126 0 0,-12 4-238 0 0,3 5 53 0 0,10 10 92 0 0,-36-19-120 0 0,0 55 93 0 0,-1-46-96 0 0,1 0 1 0 0,0 0 0 0 0,0 0 0 0 0,1 0 0 0 0,0 0-1 0 0,1 0 1 0 0,0 0 0 0 0,1-1 0 0 0,6 13 0 0 0,-8-18-2 0 0,1 0 0 0 0,-1 0 0 0 0,1 0 1 0 0,0-1-1 0 0,1 1 0 0 0,-1-1 0 0 0,0 1 1 0 0,1-1-1 0 0,0-1 0 0 0,0 1 1 0 0,0 0-1 0 0,0-1 0 0 0,0 0 0 0 0,0 0 1 0 0,1 0-1 0 0,-1 0 0 0 0,1-1 0 0 0,-1 1 1 0 0,1-1-1 0 0,0-1 0 0 0,6 2 1 0 0,-5-2-266 0 0,1-1-1 0 0,-1 1 1 0 0,0-1 0 0 0,0 0 0 0 0,1-1 0 0 0,-1 1 0 0 0,0-1 0 0 0,0 0 0 0 0,-1-1 0 0 0,1 1 0 0 0,0-1 0 0 0,-1 0 0 0 0,0-1 0 0 0,8-5 0 0 0,-12 5-542 0 0,-2 2-789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4:42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 12315 0 0,'9'-12'1447'0'0,"14"-2"-576"0"0,25-2-833 0 0,-31 11 233 0 0,-9 2-332 0 0,31-11-2956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4:43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40 5577 0 0,'-1'-1'212'0'0,"1"1"0"0"0,0 0 0 0 0,-1 0 0 0 0,1-1 0 0 0,0 1 0 0 0,0 0 0 0 0,-1-1 0 0 0,1 1 0 0 0,0 0 0 0 0,0-1 0 0 0,0 1 0 0 0,-1-1 0 0 0,1 1 0 0 0,0 0 0 0 0,0-1 0 0 0,0 1 0 0 0,0-1 0 0 0,0 1 0 0 0,0 0 0 0 0,0-1 0 0 0,0 1 0 0 0,0-1 0 0 0,0 1 0 0 0,0 0 0 0 0,0-1 0 0 0,0 1 0 0 0,0-1-1 0 0,0 1 1 0 0,0 0 0 0 0,0-1 0 0 0,1 1 0 0 0,-1-1 0 0 0,0 1 0 0 0,0 0 0 0 0,0-1 0 0 0,1 1 0 0 0,-1 0 0 0 0,0-1 0 0 0,1 1 0 0 0,-1 0 0 0 0,0 0 0 0 0,0-1 0 0 0,1 1 0 0 0,25-12 1346 0 0,36 1-2299 0 0,-58 11 691 0 0,2 0-261 0 0,0-1 0 0 0,1 1 0 0 0,-1 0 0 0 0,0 1-1 0 0,1-1 1 0 0,-1 1 0 0 0,0 0 0 0 0,11 4 0 0 0,-12-2-829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4:43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34 5417 0 0,'0'-1'331'0'0,"0"-1"-1"0"0,0 1 1 0 0,0 0-1 0 0,0 0 1 0 0,0 0 0 0 0,-1 0-1 0 0,1 0 1 0 0,0-1-1 0 0,-1 1 1 0 0,1 0 0 0 0,-1 0-1 0 0,0 0 1 0 0,1 0-1 0 0,-1 0 1 0 0,0 0-1 0 0,1 0 1 0 0,-2 0 0 0 0,0-1-154 0 0,0 1 1 0 0,0-1-1 0 0,0 1 1 0 0,-1 0-1 0 0,1 0 1 0 0,0 0-1 0 0,-1 0 1 0 0,1 0-1 0 0,0 1 1 0 0,-1-1-1 0 0,1 1 1 0 0,-6-1-1 0 0,3 0-86 0 0,0 1 0 0 0,0 0 0 0 0,0 1 0 0 0,0-1 0 0 0,0 1 0 0 0,0 0 0 0 0,0 0-1 0 0,0 0 1 0 0,0 1 0 0 0,-7 3 0 0 0,9-3-76 0 0,1-1 0 0 0,0 0 0 0 0,0 0 1 0 0,0 0-1 0 0,0 0 0 0 0,0 0 0 0 0,0 1 1 0 0,0-1-1 0 0,0 1 0 0 0,0 0 0 0 0,1-1 1 0 0,-1 1-1 0 0,0 0 0 0 0,1 0 0 0 0,0 0 1 0 0,0 0-1 0 0,-1 0 0 0 0,1 0 0 0 0,0 1 1 0 0,0-1-1 0 0,1 0 0 0 0,-1 0 0 0 0,0 3 1 0 0,28 2 8 0 0,39-1 12 0 0,15 0-56 0 0,-77-6 27 0 0,1 1 1 0 0,-1 0-1 0 0,1 1 1 0 0,-1-1-1 0 0,0 1 1 0 0,0 0-1 0 0,0 0 1 0 0,0 0 0 0 0,0 0-1 0 0,0 1 1 0 0,0 0-1 0 0,-1 0 1 0 0,1 0-1 0 0,2 3 1 0 0,-5-5 9 0 0,0 0 0 0 0,-1-1 0 0 0,1 1 0 0 0,0 0 0 0 0,-1 0 0 0 0,1 0-1 0 0,-1 0 1 0 0,1 0 0 0 0,-1 0 0 0 0,0 0 0 0 0,1 0 0 0 0,-1 0 0 0 0,0 0 0 0 0,0 0 0 0 0,1 0 0 0 0,-1 0 0 0 0,0 0 0 0 0,0 0 0 0 0,0 1 0 0 0,-1-1 0 0 0,1 0-1 0 0,0 0 1 0 0,0 0 0 0 0,0 0 0 0 0,-1 0 0 0 0,1 0 0 0 0,-1 0 0 0 0,1 0 0 0 0,-1 0 0 0 0,0 1 0 0 0,-1 1 12 0 0,-1-1 0 0 0,1 1 0 0 0,-1-1 1 0 0,0 0-1 0 0,1 0 0 0 0,-1 0 0 0 0,0 0 1 0 0,0 0-1 0 0,-6 2 0 0 0,-4 1 24 0 0,0 0 0 0 0,0-1 0 0 0,0-1 1 0 0,-19 3-1 0 0,19-4-200 0 0,0-2-1 0 0,0 1 1 0 0,0-2 0 0 0,-13-1 0 0 0,27 1 25 0 0,-1 1 0 0 0,0 0 1 0 0,0-1-1 0 0,0 1 0 0 0,0-1 1 0 0,0 1-1 0 0,1-1 0 0 0,-1 1 1 0 0,0 0-1 0 0,0-1 0 0 0,1 1 1 0 0,-1 0-1 0 0,0-1 1 0 0,0 1-1 0 0,1 0 0 0 0,-1-1 1 0 0,1 1-1 0 0,-1 0 0 0 0,0 0 1 0 0,1-1-1 0 0,-1 1 0 0 0,0 0 1 0 0,1 0-1 0 0,-1 0 0 0 0,1-1 1 0 0,-1 1-1 0 0,1 0 0 0 0,-1 0 1 0 0,0 0-1 0 0,1 0 0 0 0,0 0 1 0 0,2 0-957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03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2577 0 0,'4'-5'683'0'0,"1"0"1"0"0,0 0-1 0 0,0 0 1 0 0,1 1-1 0 0,-1 0 1 0 0,1 0-1 0 0,12-6 1 0 0,-9 6-566 0 0,1 0 1 0 0,-1 0 0 0 0,1 1 0 0 0,0 1 0 0 0,0 0 0 0 0,0 0 0 0 0,0 1-1 0 0,0 0 1 0 0,0 0 0 0 0,0 2 0 0 0,1-1 0 0 0,-1 1 0 0 0,0 0 0 0 0,10 4-1 0 0,3 1-16 0 0,55 20 298 0 0,-72-24-380 0 0,0 1 1 0 0,-1 0-1 0 0,0 0 1 0 0,1 0-1 0 0,-1 1 1 0 0,0 0-1 0 0,-1 0 1 0 0,1 0-1 0 0,-1 0 1 0 0,7 9-1 0 0,-7-4-1 0 0,-1-1 0 0 0,1 1 0 0 0,-1 0 0 0 0,-1 0 0 0 0,3 17 0 0 0,-5-22-14 0 0,2 12 12 0 0,-1-10-13 0 0,-1 0-1 0 0,0-1 0 0 0,-1 1 1 0 0,1-1-1 0 0,-1 1 1 0 0,0-1-1 0 0,-1 1 0 0 0,1-1 1 0 0,-1 0-1 0 0,-5 10 1 0 0,2-8 21 0 0,0 0 1 0 0,0-1 0 0 0,-1 0 0 0 0,0 0 0 0 0,0-1 0 0 0,0 1 0 0 0,-1-1-1 0 0,0-1 1 0 0,0 1 0 0 0,0-1 0 0 0,0 0 0 0 0,-1-1 0 0 0,-8 3-1 0 0,-16 5 142 0 0,-61 12 0 0 0,60-16-146 0 0,30-6-72 0 0,-38 6 218 0 0,40-7-226 0 0,-1 1-1 0 0,0-1 0 0 0,1 0 1 0 0,-1 0-1 0 0,0 0 1 0 0,0 0-1 0 0,1 0 0 0 0,-1 0 1 0 0,0-1-1 0 0,1 1 1 0 0,-1-1-1 0 0,0 1 0 0 0,1-1 1 0 0,-1 1-1 0 0,1-1 0 0 0,-1 0 1 0 0,1 0-1 0 0,-3-1 1 0 0,3-1-1776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4:43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7 202 7090 0 0,'-6'15'2035'0'0,"11"-8"-468"0"0,26-9 713 0 0,-7-2-1108 0 0,81-7 1222 0 0,-1 0-1525 0 0,49 2-559 0 0,-44 4-92 0 0,-26 0-132 0 0,-27 5-43 0 0,37 1 7 0 0,4 0-4 0 0,42 10-82 0 0,-126-8-28 0 0,15 2-169 0 0,-16-9-422 0 0,-12 3-67 0 0,-2-2-583 0 0,0 2 512 0 0,2 0 388 0 0,-4 0-168 0 0,-3-3-438 0 0</inkml:trace>
  <inkml:trace contextRef="#ctx0" brushRef="#br0" timeOffset="1">1195 26 9090 0 0,'46'-22'1912'0'0,"-57"20"9"0"0,0 1-705 0 0,3 3-888 0 0,4 0 224 0 0,0 1-296 0 0,-5 3-88 0 0,5-4-24 0 0,1 1-56 0 0,-6 1-56 0 0,7-3-256 0 0,-1 0-200 0 0,-3 1 328 0 0,2-3-248 0 0,2 1-192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4:44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6993 0 0,'0'4'6994'0'0,"0"-3"-7770"0"0,1 0 776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4:45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6353 0 0,'0'12'6362'0'0,"0"-9"-6362"0"0,0 3 32 0 0,-1-1-24 0 0,8-3 0 0 0,-3 0 0 0 0,-2 7 16 0 0,-1-1-40 0 0,5-4 0 0 0,-4 0-80 0 0,-1 1-344 0 0,0-2 408 0 0,1-4 8 0 0,-2 1-248 0 0,-1 0-153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4:46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44 1760 0 0,'-3'-18'653'0'0,"0"-5"4216"0"0,1 22-2855 0 0,0 0-1552 0 0,2 1 57 0 0,-6 0-145 0 0,1 0 0 0 0,0 0 0 0 0,0 1-1 0 0,0 0 1 0 0,0 0 0 0 0,0 1 0 0 0,-9 3 0 0 0,6 0-278 0 0,-1 0 0 0 0,1 0 1 0 0,0 1-1 0 0,0 1 0 0 0,-8 7 0 0 0,5-4 69 0 0,6-5-112 0 0,0 0 1 0 0,0 1 0 0 0,1-1 0 0 0,0 1 0 0 0,0 0 0 0 0,0 0 0 0 0,1 0-1 0 0,0 1 1 0 0,0-1 0 0 0,0 1 0 0 0,1 0 0 0 0,0 0 0 0 0,0 0-1 0 0,1 0 1 0 0,0 0 0 0 0,0 0 0 0 0,1 0 0 0 0,0 0 0 0 0,0 0 0 0 0,1 0-1 0 0,-1 0 1 0 0,2 0 0 0 0,-1 0 0 0 0,1 0 0 0 0,0 0 0 0 0,0 0-1 0 0,5 9 1 0 0,-3-8-41 0 0,0 0-1 0 0,0 0 0 0 0,1 0 0 0 0,0-1 1 0 0,0 1-1 0 0,0-1 0 0 0,1 0 1 0 0,1-1-1 0 0,-1 1 0 0 0,1-1 0 0 0,0-1 1 0 0,0 1-1 0 0,1-1 0 0 0,-1 0 0 0 0,1-1 1 0 0,0 0-1 0 0,1 0 0 0 0,-1-1 1 0 0,1 0-1 0 0,-1 0 0 0 0,15 2 0 0 0,-14-5-7 0 0,-1 1 0 0 0,0-1-1 0 0,1-1 1 0 0,-1 0 0 0 0,0 0-1 0 0,0 0 1 0 0,1-1 0 0 0,-1-1-1 0 0,-1 1 1 0 0,1-1 0 0 0,0-1-1 0 0,-1 1 1 0 0,13-9 0 0 0,3-5 30 0 0,4-16-84 0 0,-10-7-66 0 0,-14 31 81 0 0,-1 0 1 0 0,-1-1-1 0 0,1 1 1 0 0,-1-17 0 0 0,-1 18 24 0 0,-2 0 0 0 0,1 0 0 0 0,-1 1 0 0 0,0-1 0 0 0,0 1 0 0 0,-1 0 0 0 0,0 0 0 0 0,-1 0 0 0 0,1 0 0 0 0,-1 0 0 0 0,-1 0 0 0 0,1 1 0 0 0,-1 0 0 0 0,0 0 0 0 0,-1 0 0 0 0,1 1 0 0 0,-1 0 0 0 0,0 0 0 0 0,0 0 0 0 0,-1 1 0 0 0,0 0 0 0 0,-11-6 0 0 0,7 7 21 0 0,0 0 0 0 0,1 0 0 0 0,-1 1 0 0 0,-13-1 0 0 0,21 3-51 0 0,0-1-1 0 0,0 1 0 0 0,0 0 1 0 0,1 0-1 0 0,-1 0 0 0 0,0 0 1 0 0,0 0-1 0 0,0 1 1 0 0,1-1-1 0 0,-1 1 0 0 0,0 0 1 0 0,0 0-1 0 0,1 0 1 0 0,-1 0-1 0 0,1 0 0 0 0,-1 1 1 0 0,1-1-1 0 0,-1 1 1 0 0,1-1-1 0 0,0 1 0 0 0,0 0 1 0 0,-3 3-1 0 0,5-4-28 0 0,-1 0 0 0 0,1-1-1 0 0,-1 1 1 0 0,1 0 0 0 0,0 0 0 0 0,0 0 0 0 0,-1 0-1 0 0,1-1 1 0 0,0 1 0 0 0,0 0 0 0 0,0 0 0 0 0,0 0-1 0 0,0 0 1 0 0,0 0 0 0 0,0 0 0 0 0,0 0-1 0 0,1 0 1 0 0,-1-1 0 0 0,0 1 0 0 0,0 0 0 0 0,1 0-1 0 0,-1 0 1 0 0,0 0 0 0 0,1-1 0 0 0,-1 1 0 0 0,2 1-1 0 0,5 5-865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13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64 282 2953 0 0,'2'25'1126'0'0,"-2"-17"20"0"0,-1-6 478 0 0,-10-13 1323 0 0,-1-17-1922 0 0,5-17-1181 0 0,3 15 200 0 0,-9-13 42 0 0,1 6-28 0 0,7 11-45 0 0,8 3-11 0 0,17-15 4 0 0,-17 34-6 0 0,0 0 1 0 0,0 1-1 0 0,0 0 1 0 0,1-1 0 0 0,-1 1-1 0 0,9-5 1 0 0,10 2-2 0 0,-3 11 143 0 0,8 17-1615 0 0,-14-3 223 0 0,-8-7 640 0 0,-4-2-475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13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5585 0 0,'-37'48'1950'0'0,"76"-62"867"0"0,-4 4-2052 0 0,-19 5-669 0 0,-1 1 23 0 0,-7 1-149 0 0,0 1 1 0 0,0 1 0 0 0,0-1-1 0 0,0 1 1 0 0,15 0 0 0 0,8 5-436 0 0,-20-1 138 0 0,-4 0-3 0 0,-4 1-30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13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25 4865 0 0,'2'0'185'0'0,"39"-1"544"0"0,-33-4 823 0 0,-26-7 2382 0 0,7 8-3562 0 0,-8 2-12 0 0,8 3-215 0 0,-3 7-30 0 0,2 4-82 0 0,0 4-31 0 0,9-11 17 0 0,-12 21 72 0 0,13-16-67 0 0,1-4-30 0 0,2 1 11 0 0,2 8 4 0 0,3 0 5 0 0,8 1 34 0 0,-11-15-37 0 0,-1 0 0 0 0,1 0 0 0 0,-1 0 1 0 0,1-1-1 0 0,0 1 0 0 0,-1-1 0 0 0,1 0 0 0 0,0 0 0 0 0,-1 0 0 0 0,1 0 1 0 0,0 0-1 0 0,-1-1 0 0 0,1 1 0 0 0,0-1 0 0 0,-1 1 0 0 0,3-2 0 0 0,-2 1-91 0 0,0 0 0 0 0,-1 0 0 0 0,1 0 0 0 0,-1 0-1 0 0,0-1 1 0 0,1 1 0 0 0,-1-1 0 0 0,0 1-1 0 0,0-1 1 0 0,0 0 0 0 0,0 0 0 0 0,0 0 0 0 0,0 0-1 0 0,0 0 1 0 0,-1 0 0 0 0,1 0 0 0 0,-1-1-1 0 0,1 1 1 0 0,-1-1 0 0 0,0 1 0 0 0,0-1-1 0 0,0 1 1 0 0,0-1 0 0 0,-1 0 0 0 0,1-3 0 0 0,-1 5-176 0 0,0 1 122 0 0,-1 0-99 0 0,0-1-374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14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0 119 3705 0 0,'8'8'3855'0'0,"-4"-6"-3452"0"0,1-6 567 0 0,-3 2-299 0 0,-2 2-86 0 0,4-38 9 0 0,-1 9-554 0 0,-7 3 151 0 0,1 10-145 0 0,4 9-13 0 0,4 2 16 0 0,5 4-9 0 0,15 6-46 0 0,-12 0 0 0 0,10 4-442 0 0,-7-6-516 0 0,0-1-125 0 0,-12 0-130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14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0 4801 0 0,'-3'3'4597'0'0,"-7"0"-3131"0"0,-8 4-1670 0 0,11-3 247 0 0,-16 13 282 0 0,19-13-244 0 0,-5 18-30 0 0,8-19-42 0 0,0-1-66 0 0,0 0 1 0 0,0 0-1 0 0,1 0 1 0 0,-1 0-1 0 0,1 0 0 0 0,0 0 1 0 0,0 0-1 0 0,-1 0 1 0 0,1 1-1 0 0,1-1 0 0 0,-1 0 1 0 0,0 0-1 0 0,0 0 1 0 0,1 0-1 0 0,-1 0 0 0 0,1 0 1 0 0,0 0-1 0 0,0 0 0 0 0,-1 0 1 0 0,1 0-1 0 0,0-1 1 0 0,1 1-1 0 0,-1 0 0 0 0,0 0 1 0 0,0-1-1 0 0,1 1 1 0 0,-1-1-1 0 0,1 1 0 0 0,-1-1 1 0 0,1 0-1 0 0,0 1 1 0 0,0-1-1 0 0,-1 0 0 0 0,1 0 1 0 0,0 0-1 0 0,0-1 1 0 0,3 2-1 0 0,2 1-871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14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70 5097 0 0,'36'-28'2133'0'0,"-39"24"-582"0"0,-12 3-714 0 0,-13 2-70 0 0,23 0-716 0 0,1 0 0 0 0,0 1 0 0 0,-1-1 0 0 0,1 1 1 0 0,0 0-1 0 0,0 0 0 0 0,0 0 0 0 0,0 1 0 0 0,0-1 0 0 0,1 1 0 0 0,-1 0 1 0 0,1 0-1 0 0,0 0 0 0 0,-1 1 0 0 0,2-1 0 0 0,-4 6 0 0 0,4-8-42 0 0,2 1 0 0 0,-1 0-1 0 0,0 0 1 0 0,0-1 0 0 0,1 1 0 0 0,-1 0 0 0 0,0 0-1 0 0,1 0 1 0 0,0 0 0 0 0,0 0 0 0 0,-1 0-1 0 0,1 0 1 0 0,0 0 0 0 0,1 0 0 0 0,-1 0-1 0 0,0 0 1 0 0,1 0 0 0 0,-1 0 0 0 0,1 0-1 0 0,-1 0 1 0 0,1-1 0 0 0,0 1 0 0 0,0 0-1 0 0,0 0 1 0 0,0-1 0 0 0,0 1 0 0 0,0 0-1 0 0,0-1 1 0 0,0 1 0 0 0,1-1 0 0 0,-1 1-1 0 0,1-1 1 0 0,-1 0 0 0 0,1 0 0 0 0,0 0 0 0 0,-1 0-1 0 0,1 0 1 0 0,3 2 0 0 0,21 0 85 0 0,-2-7-157 0 0,7-10-621 0 0,-21 1-400 0 0,-8 2 627 0 0,-2 1 174 0 0,-1 2 82 0 0,1 4 141 0 0,-2-1-9 0 0,-3-8-95 0 0,1 3 55 0 0,0 3 14 0 0,1 3 45 0 0,2 3 27 0 0,-1-1 5 0 0,1 1 46 0 0,0 1 8 0 0,0 0 13 0 0,0 1-1 0 0,1 0 1 0 0,-1 0 0 0 0,0-1 0 0 0,1 1 0 0 0,-1 0 0 0 0,0 0-1 0 0,1 0 1 0 0,-1 0 0 0 0,1 0 0 0 0,-1 0 0 0 0,1 0 0 0 0,0-1-1 0 0,-1 1 1 0 0,1 1 0 0 0,0-1 0 0 0,0 0 0 0 0,-1 0 0 0 0,1 0-1 0 0,0 0 1 0 0,0 0 0 0 0,0 0 0 0 0,0 0 0 0 0,1 1-1 0 0,0 30 456 0 0,5-3-172 0 0,1-14-109 0 0,-7-15-217 0 0,0 0-1 0 0,0 0 1 0 0,0 0 0 0 0,1 1-1 0 0,-1-1 1 0 0,0 0-1 0 0,0 0 1 0 0,1 0-1 0 0,-1 0 1 0 0,0 1-1 0 0,0-1 1 0 0,0 0-1 0 0,1 0 1 0 0,-1 0 0 0 0,0 0-1 0 0,0 0 1 0 0,1 0-1 0 0,-1 0 1 0 0,0 0-1 0 0,1 0 1 0 0,-1 0-1 0 0,0 0 1 0 0,0 0-1 0 0,1 0 1 0 0,-1 0 0 0 0,0 0-1 0 0,0 0 1 0 0,1 0-1 0 0,-1 0 1 0 0,0 0-1 0 0,0-1 1 0 0,1 1-1 0 0,-1 0 1 0 0,0 0-1 0 0,0 0 1 0 0,0 0 0 0 0,1 0-1 0 0,-1-1 1 0 0,0 1-1 0 0,0 0 1 0 0,1 0-1 0 0,36-55 317 0 0,-16 15-295 0 0,-20 36-26 0 0,0 0 1 0 0,1 0-1 0 0,0 0 1 0 0,0 1-1 0 0,0-1 1 0 0,0 0-1 0 0,1 1 1 0 0,0-1-1 0 0,-1 1 1 0 0,1 0-1 0 0,0 0 1 0 0,4-3-1 0 0,-7 6-1 0 0,1 0-1 0 0,-1-1 1 0 0,1 1-1 0 0,0 0 1 0 0,-1 0-1 0 0,1-1 0 0 0,-1 1 1 0 0,1 0-1 0 0,-1 0 1 0 0,1 0-1 0 0,0 0 1 0 0,-1 0-1 0 0,1 0 1 0 0,-1 0-1 0 0,1 0 0 0 0,-1 0 1 0 0,1 0-1 0 0,0 0 1 0 0,-1 0-1 0 0,1 0 1 0 0,-1 1-1 0 0,1-1 1 0 0,-1 0-1 0 0,1 0 0 0 0,-1 1 1 0 0,1-1-1 0 0,-1 0 1 0 0,1 1-1 0 0,-1-1 1 0 0,1 0-1 0 0,-1 1 0 0 0,1-1 1 0 0,-1 1-1 0 0,0-1 1 0 0,1 1-1 0 0,-1-1 1 0 0,0 1-1 0 0,1-1 1 0 0,-1 1-1 0 0,0-1 0 0 0,0 1 1 0 0,1-1-1 0 0,-1 1 1 0 0,0-1-1 0 0,0 1 1 0 0,0 0-1 0 0,0-1 1 0 0,0 1-1 0 0,0-1 0 0 0,0 1 1 0 0,0 1-1 0 0,3 38 8 0 0,-3-32-18 0 0,3 8-5 0 0,8 17 50 0 0,4-14-452 0 0,-11-15 348 0 0,0 2 38 0 0,12 8-226 0 0,-8-12-85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04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3553 0 0,'-2'-1'3382'0'0,"6"9"-2618"0"0,-12 27-478 0 0,-8 19 498 0 0,1-5 38 0 0,-1 26 41 0 0,11-43-747 0 0,3-25-111 0 0,0 1 1 0 0,0 0-1 0 0,1 0 1 0 0,0 0 0 0 0,1 0-1 0 0,0 1 1 0 0,0-1-1 0 0,1 0 1 0 0,0 0 0 0 0,0 0-1 0 0,1 0 1 0 0,5 14-1 0 0,1-17 76 0 0,5-17 26 0 0,8-28 16 0 0,-14 25-98 0 0,12-19-43 0 0,25-33 0 0 0,-35 56 6 0 0,-1 1 0 0 0,1 0 0 0 0,15-12-1 0 0,15-2 1 0 0,-39 23 11 0 0,1 1 1 0 0,-1-1-1 0 0,1 1 0 0 0,0-1 1 0 0,-1 1-1 0 0,1-1 0 0 0,0 1 1 0 0,-1 0-1 0 0,1-1 0 0 0,0 1 1 0 0,0 0-1 0 0,-1 0 0 0 0,1 0 1 0 0,0-1-1 0 0,0 1 0 0 0,-1 0 1 0 0,1 0-1 0 0,0 0 0 0 0,0 0 1 0 0,0 0-1 0 0,-1 1 0 0 0,1-1 1 0 0,0 0-1 0 0,0 0 0 0 0,-1 0 1 0 0,1 1-1 0 0,0-1 0 0 0,0 0 1 0 0,-1 1-1 0 0,1-1 0 0 0,0 1 1 0 0,-1-1-1 0 0,1 0 0 0 0,-1 1 1 0 0,1 0-1 0 0,0-1 0 0 0,-1 1 1 0 0,1-1-1 0 0,-1 1 0 0 0,0 0 1 0 0,1-1-1 0 0,-1 1 0 0 0,1 0 1 0 0,-1-1-1 0 0,0 1 0 0 0,0 0 1 0 0,1 0-1 0 0,-1-1 0 0 0,0 1 1 0 0,0 0-1 0 0,0 0 0 0 0,0-1 1 0 0,0 1-1 0 0,0 0 0 0 0,0 0 1 0 0,0 0-1 0 0,0-1 0 0 0,0 1 1 0 0,0 0-1 0 0,-1 0 0 0 0,1 1 1 0 0,-24 58 59 0 0,4-24 2 0 0,-3-2 99 0 0,-18 11-21 0 0,-5-6-71 0 0,-31 9 17 0 0,70-43-200 0 0,7-5 77 0 0,0 0-1 0 0,0 1 0 0 0,0-1 1 0 0,0 0-1 0 0,0 0 1 0 0,0 1-1 0 0,-1-1 0 0 0,1 0 1 0 0,0 0-1 0 0,0 1 0 0 0,0-1 1 0 0,0 0-1 0 0,-1 0 1 0 0,1 0-1 0 0,0 1 0 0 0,0-1 1 0 0,0 0-1 0 0,-1 0 0 0 0,1 0 1 0 0,0 0-1 0 0,0 0 1 0 0,-1 0-1 0 0,1 1 0 0 0,0-1 1 0 0,0 0-1 0 0,-1 0 0 0 0,1 0 1 0 0,0 0-1 0 0,-1 0 1 0 0,1 0-1 0 0,0 0 0 0 0,0 0 1 0 0,-1 0-1 0 0,1 0 0 0 0,0 0 1 0 0,0 0-1 0 0,-1 0 1 0 0,1-1-1 0 0,0 1 0 0 0,0 0 1 0 0,-1 0-1 0 0,1 0 0 0 0,0 0 1 0 0,0 0-1 0 0,-1 0 1 0 0,1-1-1 0 0,0 1 0 0 0,0 0 1 0 0,-1-1-1 0 0,1 0-813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15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 4449 0 0,'-3'1'2263'0'0,"-29"13"581"0"0,31-14-2839 0 0,1 0 0 0 0,-1 0 0 0 0,0 0 0 0 0,1 0 0 0 0,-1 0 0 0 0,1 1-1 0 0,-1-1 1 0 0,1 0 0 0 0,-1 0 0 0 0,1 1 0 0 0,-1-1 0 0 0,1 0 0 0 0,-1 1 0 0 0,1-1 0 0 0,-1 0-1 0 0,1 1 1 0 0,-1-1 0 0 0,1 1 0 0 0,0-1 0 0 0,-1 1 0 0 0,1-1 0 0 0,0 1 0 0 0,-1-1 0 0 0,1 1-1 0 0,0-1 1 0 0,0 1 0 0 0,0-1 0 0 0,-1 1 0 0 0,1 0 0 0 0,0-1 0 0 0,0 1 0 0 0,0-1 0 0 0,0 1-1 0 0,0 0 1 0 0,0-1 0 0 0,0 1 0 0 0,0-1 0 0 0,0 1 0 0 0,0 0 0 0 0,1-1 0 0 0,-1 1 0 0 0,0-1 0 0 0,0 2-1 0 0,1-2 30 0 0,49 9 19 0 0,-39-8-82 0 0,-1 1 157 0 0,1-1 0 0 0,-1 2 0 0 0,0-1-1 0 0,16 7 1 0 0,-25-9-110 0 0,0 1 0 0 0,0-1 0 0 0,0 1 0 0 0,0-1-1 0 0,0 1 1 0 0,-1-1 0 0 0,1 1 0 0 0,0-1 0 0 0,0 1 0 0 0,-1 0 0 0 0,1 0-1 0 0,0-1 1 0 0,-1 1 0 0 0,1 0 0 0 0,-1 0 0 0 0,1 0 0 0 0,-1-1 0 0 0,0 1 0 0 0,1 0-1 0 0,-1 0 1 0 0,0 0 0 0 0,1 0 0 0 0,-1 1 0 0 0,0 0-6 0 0,-1-1-1 0 0,1 1 1 0 0,-1 0 0 0 0,0 0-1 0 0,1-1 1 0 0,-1 1 0 0 0,0-1 0 0 0,0 1-1 0 0,0-1 1 0 0,0 1 0 0 0,0-1-1 0 0,0 0 1 0 0,-1 1 0 0 0,1-1 0 0 0,0 0-1 0 0,-1 0 1 0 0,-2 2 0 0 0,0 0 2 0 0,-1 0-1 0 0,1 0 1 0 0,-1-1 0 0 0,0 1 0 0 0,0-1 0 0 0,0 0 0 0 0,-9 2 0 0 0,-7-2-2358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15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50 5425 0 0,'-17'-20'3853'0'0,"9"10"-3321"0"0,0 1-669 0 0,2 2 638 0 0,1 4 809 0 0,6 27-198 0 0,2 7-1043 0 0,7 25 170 0 0,0-19-85 0 0,-2-17-93 0 0,0 1 50 0 0,-1-4-56 0 0,-1-5-41 0 0,5 4-2 0 0,1 3 51 0 0,9 9-400 0 0,-13-20-259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15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78 1616 0 0,'-23'-46'1746'0'0,"15"34"353"0"0,1 7-359 0 0,4 4-1331 0 0,-4-3 1017 0 0,7-1-189 0 0,17 1-773 0 0,17 4-688 0 0,-16 1 805 0 0,-2 0-260 0 0,2 1-184 0 0,-8-2-19 0 0,-7 0-106 0 0,-3 0 1 0 0,-1 0 0 0 0,1 0 0 0 0,0 0 0 0 0,0 0 0 0 0,0 1 0 0 0,0-1 0 0 0,0 0 0 0 0,0 0 0 0 0,0 0 0 0 0,0 0 0 0 0,0 0 0 0 0,0 0 0 0 0,0 0 0 0 0,0 0 0 0 0,0 0 0 0 0,0 0 0 0 0,0 1 0 0 0,0-1 0 0 0,0 0 0 0 0,0 0 0 0 0,0 0 0 0 0,0 0 0 0 0,0 0 0 0 0,0 0 0 0 0,0 0 0 0 0,1 0 0 0 0,-1 0 0 0 0,0 0 0 0 0,0 0 0 0 0,0 1 0 0 0,0-1 0 0 0,0 0 0 0 0,0 0 0 0 0,0 0 0 0 0,0 0 0 0 0,0 0 0 0 0,-12 13 25 0 0,6-6-32 0 0,-29 38 39 0 0,28-25-20 0 0,5-7-6 0 0,8 9 16 0 0,-5-21-100 0 0,-1 1 0 0 0,1-1 1 0 0,0 0-1 0 0,0 1 1 0 0,0-1-1 0 0,0 0 0 0 0,0 0 1 0 0,0 0-1 0 0,0 1 0 0 0,0-1 1 0 0,0-1-1 0 0,0 1 1 0 0,1 0-1 0 0,-1 0 0 0 0,0 0 1 0 0,1-1-1 0 0,-1 1 1 0 0,1 0-1 0 0,-1-1 0 0 0,1 1 1 0 0,-1-1-1 0 0,1 0 0 0 0,-1 0 1 0 0,1 1-1 0 0,-1-1 1 0 0,1 0-1 0 0,-1 0 0 0 0,1 0 1 0 0,-1-1-1 0 0,1 1 1 0 0,0 0-1 0 0,-1-1 0 0 0,1 1 1 0 0,-1-1-1 0 0,0 1 0 0 0,1-1 1 0 0,-1 1-1 0 0,1-1 1 0 0,-1 0-1 0 0,0 0 0 0 0,2-1 1 0 0,2-3-1143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16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97 4481 0 0,'24'-28'1918'0'0,"-24"26"-1217"0"0,-4-3 167 0 0,3 5-845 0 0,1 0 0 0 0,0 0-1 0 0,-1 0 1 0 0,1 0 0 0 0,0-1 0 0 0,-1 1-1 0 0,1 0 1 0 0,0 0 0 0 0,-1 0 0 0 0,1 0-1 0 0,-1 0 1 0 0,1 0 0 0 0,0 0 0 0 0,-1 0-1 0 0,1 0 1 0 0,0 0 0 0 0,-1 0 0 0 0,1 0-1 0 0,-1 0 1 0 0,1 1 0 0 0,0-1 0 0 0,-1 0-1 0 0,1 0 1 0 0,0 0 0 0 0,-1 0 0 0 0,1 1-1 0 0,0-1 1 0 0,0 0 0 0 0,-1 0 0 0 0,1 1-1 0 0,0-1 1 0 0,-1 0 0 0 0,1 0-1 0 0,0 1 1 0 0,0-1 0 0 0,0 0 0 0 0,-1 1-1 0 0,1-1 1 0 0,0 0 0 0 0,0 1 0 0 0,0-1-1 0 0,0 0 1 0 0,0 1 0 0 0,0-1 0 0 0,0 1-1 0 0,0-1 1 0 0,0 0 0 0 0,0 1 0 0 0,0-1-1 0 0,0 0 1 0 0,0 1 0 0 0,0-1 0 0 0,0 1-1 0 0,0-1 1 0 0,0 0 0 0 0,0 1 0 0 0,0 0-1 0 0,0 28 690 0 0,2-8-229 0 0,5-2-47 0 0,1-9-194 0 0,-7-14 59 0 0,5-10-112 0 0,1-5-185 0 0,1 1-23 0 0,-8 17 45 0 0,19-37 19 0 0,-2 22-30 0 0,4-1 4 0 0,17-9-59 0 0,-37 26 79 0 0,1 25 183 0 0,0-17-175 0 0,0 0 0 0 0,0 0-1 0 0,0-1 1 0 0,7 15 0 0 0,11 13 106 0 0,7-10-25 0 0,-26-24-179 0 0,1 0 0 0 0,-1 0 0 0 0,0 0 0 0 0,0 0 0 0 0,1 0 1 0 0,-1-1-1 0 0,0 1 0 0 0,1 0 0 0 0,-1-1 0 0 0,0 1 0 0 0,1-1 0 0 0,-1 0 0 0 0,1 1 0 0 0,-1-1 0 0 0,1 0 0 0 0,-1 0 0 0 0,1 0 0 0 0,-1 0 1 0 0,1 0-1 0 0,-1 0 0 0 0,2-1 0 0 0,3-4-407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16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5265 0 0,'-2'1'1388'0'0,"-4"-1"2358"0"0,1 0-2948 0 0,4 20-56 0 0,1 13-603 0 0,-2-8 20 0 0,2 1 1 0 0,1-1 0 0 0,1 0 0 0 0,1 1 0 0 0,1-1-1 0 0,11 32 1 0 0,0-32-162 0 0,0 0-542 0 0,-11-9-632 0 0,-4-15 512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16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39 121 6433 0 0,'-14'-17'478'0'0,"-10"-19"1529"0"0,23 35-1923 0 0,1-1-1 0 0,0 1 1 0 0,0 0-1 0 0,0 0 1 0 0,0 0 0 0 0,1-1-1 0 0,-1 1 1 0 0,0 0 0 0 0,0 0-1 0 0,1 0 1 0 0,-1 0 0 0 0,1 0-1 0 0,-1 0 1 0 0,1 0-1 0 0,-1 0 1 0 0,1 0 0 0 0,-1 0-1 0 0,1 0 1 0 0,0 0 0 0 0,1-2-1 0 0,11-2 248 0 0,-4 2-90 0 0,-7 3-210 0 0,12-16 438 0 0,-5 7-266 0 0,-5 4-76 0 0,-1 2-11 0 0,-3 3-47 0 0,0-1 17 0 0,-4 1-64 0 0,3 0-12 0 0,-5 3-9 0 0,2 10 3 0 0,7-1-1 0 0,74 45 245 0 0,-76-56-233 0 0,0-1 0 0 0,0 1 1 0 0,0 0-1 0 0,0 0 0 0 0,-1 0 0 0 0,1 0 1 0 0,0 1-1 0 0,0-1 0 0 0,-1 0 1 0 0,1 0-1 0 0,-1 0 0 0 0,1 1 1 0 0,-1-1-1 0 0,1 0 0 0 0,-1 0 0 0 0,0 1 1 0 0,0-1-1 0 0,1 0 0 0 0,-1 1 1 0 0,0-1-1 0 0,0 0 0 0 0,0 1 0 0 0,-1-1 1 0 0,1 0-1 0 0,0 1 0 0 0,0-1 1 0 0,-1 0-1 0 0,1 0 0 0 0,-1 1 1 0 0,1-1-1 0 0,-2 2 0 0 0,-4 1 48 0 0,-6-1 6 0 0,8-4-39 0 0,1 0-7 0 0,-1-2 24 0 0,3 2-23 0 0,-5-6 21 0 0,6 3-42 0 0,2 2-3 0 0,7-2 0 0 0,0 0 0 0 0,0 0 0 0 0,1 1-1 0 0,0 0 1 0 0,-1 0 0 0 0,1 1 0 0 0,0 1 0 0 0,0-1-1 0 0,0 2 1 0 0,15 0 0 0 0,25-4 5 0 0,-5 4-789 0 0,-43 0 436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18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75 2112 0 0,'0'-2'4659'0'0,"0"-1"-2571"0"0,0-2-1646 0 0,1-2 99 0 0,1-5 263 0 0,-2 11-763 0 0,0 0 0 0 0,0 0 0 0 0,-1 1 0 0 0,1-1-1 0 0,0 0 1 0 0,-1 0 0 0 0,1 0 0 0 0,-1 0 0 0 0,1 0-1 0 0,-1 1 1 0 0,0-1 0 0 0,1 0 0 0 0,-1 0 0 0 0,0 1-1 0 0,1-1 1 0 0,-1 0 0 0 0,0 1 0 0 0,0-1 0 0 0,0 1-1 0 0,1-1 1 0 0,-1 1 0 0 0,0-1 0 0 0,0 1 0 0 0,0 0-1 0 0,0-1 1 0 0,0 1 0 0 0,0 0 0 0 0,0 0 0 0 0,0 0-1 0 0,0 0 1 0 0,0 0 0 0 0,0 0 0 0 0,0 0 0 0 0,-1 0 0 0 0,0 0-47 0 0,0 0 1 0 0,0 0 0 0 0,0 0 0 0 0,1 0 0 0 0,-1 0 0 0 0,0 1 0 0 0,0-1 0 0 0,0 1 0 0 0,0-1 0 0 0,0 1-1 0 0,1 0 1 0 0,-1-1 0 0 0,0 1 0 0 0,1 0 0 0 0,-1 0 0 0 0,-2 3 0 0 0,-13 24 22 0 0,11-8-5 0 0,5-14-12 0 0,0 2 2 0 0,0-6-1 0 0,0-1-1 0 0,1 1 1 0 0,0 0-1 0 0,-1 0 1 0 0,1-1 0 0 0,0 1-1 0 0,0 0 1 0 0,0 0-1 0 0,0-1 1 0 0,0 1 0 0 0,0 0-1 0 0,1 0 1 0 0,-1-1-1 0 0,1 4 1 0 0,1-3 4 0 0,0 1 0 0 0,-1-1 0 0 0,1 0 0 0 0,0 0 0 0 0,0 0 0 0 0,0 0 0 0 0,1 0 0 0 0,-1-1 0 0 0,0 1 0 0 0,1-1 0 0 0,4 3 0 0 0,14-1 36 0 0,-10-10-5 0 0,5-10 57 0 0,0 0-42 0 0,-10 2-35 0 0,3-13 26 0 0,-1-2-1 0 0,-8 7-26 0 0,-1 21-9 0 0,-1-11-1 0 0,1 9-32 0 0,-1 3-8 0 0,0 3 7 0 0,1 8 41 0 0,2-1 4 0 0,-1-3-12 0 0,0-6-5 0 0,31 126-743 0 0,-31-123 347 0 0,0 1-234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19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0,'-16'9'5964'0'0,"-2"26"-3897"0"0,3 31-2187 0 0,13-46 232 0 0,2 10-16 0 0,0-19-51 0 0,0-10-88 0 0,1 21 15 0 0,-1-21-33 0 0,0-1 1 0 0,0 1-1 0 0,-1-1 1 0 0,1 1 0 0 0,0-1-1 0 0,0 1 1 0 0,0-1 0 0 0,0 0-1 0 0,0 1 1 0 0,0-1 0 0 0,1 1-1 0 0,-1-1 1 0 0,0 1-1 0 0,0-1 1 0 0,0 1 0 0 0,0-1-1 0 0,0 0 1 0 0,1 1 0 0 0,-1-1-1 0 0,0 1 1 0 0,0-1 0 0 0,1 0-1 0 0,-1 1 1 0 0,0-1 0 0 0,1 0-1 0 0,-1 1 1 0 0,0-1-1 0 0,1 0 1 0 0,-1 0 0 0 0,0 1-1 0 0,1-1 1 0 0,-1 0 0 0 0,1 0-1 0 0,0 1 1 0 0,3-4-4848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19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0 3705 0 0,'-3'4'3178'0'0,"3"-3"-3132"0"0,-1-1-1 0 0,1 0 0 0 0,-1 0 0 0 0,1 1 0 0 0,0-1 0 0 0,-1 0 1 0 0,1 0-1 0 0,0 1 0 0 0,0-1 0 0 0,-1 0 0 0 0,1 1 0 0 0,0-1 1 0 0,0 1-1 0 0,-1-1 0 0 0,1 0 0 0 0,0 1 0 0 0,0-1 0 0 0,0 1 0 0 0,0-1 1 0 0,0 1-1 0 0,0-1 0 0 0,0 0 0 0 0,0 1 0 0 0,0-1 0 0 0,0 1 1 0 0,0-1-1 0 0,0 1 0 0 0,0-1 0 0 0,0 0 0 0 0,0 1 0 0 0,0 0 163 0 0,-5 38 1392 0 0,-9 20-362 0 0,3-19-726 0 0,8-10-149 0 0,2-21-340 0 0,-1 4 65 0 0,0-4 69 0 0,2-8-68 0 0,4-4-61 0 0,-1-1-1 0 0,1 1 1 0 0,0-1-1 0 0,-1 0 1 0 0,0 0-1 0 0,0 0 1 0 0,0-1 0 0 0,0 1-1 0 0,1-6 1 0 0,15-19-13 0 0,-14 23-11 0 0,17-19 22 0 0,-6 9-8 0 0,2 3-9 0 0,-5 6-11 0 0,-6 7 2 0 0,-4 9 0 0 0,-6 10 0 0 0,2-17 0 0 0,-1 7 0 0 0,-1 0 0 0 0,-1-1 0 0 0,0 0 0 0 0,0 0 0 0 0,0 0 0 0 0,-1 0 0 0 0,0-1 1 0 0,-1 0-1 0 0,0 0 0 0 0,-8 9 0 0 0,9-12 14 0 0,1 0 1 0 0,-1 1-1 0 0,0-2 1 0 0,0 1-1 0 0,0 0 1 0 0,0-1-1 0 0,-1 0 0 0 0,1-1 1 0 0,-1 1-1 0 0,0-1 1 0 0,0 0-1 0 0,0 0 1 0 0,0-1-1 0 0,0 1 1 0 0,0-1-1 0 0,-11 0 0 0 0,16-1-29 0 0,1 0-1 0 0,-1 0 0 0 0,1 0 0 0 0,0 0 0 0 0,-1 0 0 0 0,1 0 0 0 0,-1 0 0 0 0,1 0 0 0 0,0 0 0 0 0,-1 0 0 0 0,1 0 0 0 0,-1 0 0 0 0,1 0 0 0 0,0 0 1 0 0,-1 0-1 0 0,1-1 0 0 0,-1 1 0 0 0,1 0 0 0 0,0 0 0 0 0,-1 0 0 0 0,1-1 0 0 0,0 1 0 0 0,-1 0 0 0 0,1 0 0 0 0,0-1 0 0 0,-1 1 0 0 0,1 0 1 0 0,0-1-1 0 0,0 1 0 0 0,-1 0 0 0 0,1-1 0 0 0,0 1 0 0 0,0 0 0 0 0,0-1 0 0 0,0 1 0 0 0,-1 0 0 0 0,1-1 0 0 0,0 1 0 0 0,0-1 0 0 0,0 1 0 0 0,0 0 1 0 0,0-1-1 0 0,0 1 0 0 0,0-1 0 0 0,0 1 0 0 0,0-1 0 0 0,0 1 0 0 0,0 0 0 0 0,1-1 0 0 0,-1 0-76 0 0,0 0-274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21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 4025 0 0,'15'7'5502'0'0,"-13"-7"-5452"0"0,-1 0 0 0 0,0 1 0 0 0,0-1-1 0 0,1 1 1 0 0,-1-1 0 0 0,0 1-1 0 0,0 0 1 0 0,0 0 0 0 0,0-1 0 0 0,0 1-1 0 0,0 0 1 0 0,0 0 0 0 0,0 0-1 0 0,0 0 1 0 0,0 0 0 0 0,0 0 0 0 0,-1 0-1 0 0,1 1 1 0 0,0-1 0 0 0,-1 0-1 0 0,1 0 1 0 0,-1 0 0 0 0,1 1 0 0 0,-1 1-1 0 0,8 19 198 0 0,-10-9-90 0 0,-9 2 126 0 0,5-8-119 0 0,3-4-195 0 0,1 0 0 0 0,-1 0 0 0 0,0 0 0 0 0,1 0 0 0 0,-2-1-1 0 0,1 1 1 0 0,0-1 0 0 0,0 0 0 0 0,-1 0 0 0 0,1 0 0 0 0,-1 0 0 0 0,0 0 0 0 0,1-1-1 0 0,-1 0 1 0 0,0 0 0 0 0,0 0 0 0 0,0 0 0 0 0,0 0 0 0 0,0-1 0 0 0,-4 0 0 0 0,4-2-862 0 0,3 1 180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0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10 4873 0 0,'-40'35'4766'0'0,"31"-28"-4516"0"0,0 0-1 0 0,0 1 1 0 0,1 0-1 0 0,-11 13 1 0 0,17-17-230 0 0,-1 0 0 0 0,1 0 1 0 0,0 0-1 0 0,0 0 0 0 0,1 0 0 0 0,-1 0 0 0 0,1 0 1 0 0,0 0-1 0 0,0 1 0 0 0,0-1 0 0 0,1 0 1 0 0,-1 1-1 0 0,1-1 0 0 0,0 0 0 0 0,1 9 0 0 0,-1-12-17 0 0,0-1 0 0 0,0 1 0 0 0,1 0-1 0 0,-1 0 1 0 0,0 0 0 0 0,0 0 0 0 0,0 0-1 0 0,0-1 1 0 0,1 1 0 0 0,-1 0 0 0 0,0 0-1 0 0,1-1 1 0 0,-1 1 0 0 0,1 0 0 0 0,-1 0-1 0 0,1-1 1 0 0,-1 1 0 0 0,1 0 0 0 0,0-1-1 0 0,-1 1 1 0 0,1-1 0 0 0,0 1 0 0 0,-1-1-1 0 0,1 1 1 0 0,0-1 0 0 0,-1 1 0 0 0,1-1-1 0 0,0 0 1 0 0,0 1 0 0 0,0-1 0 0 0,1 0-1 0 0,1 0 8 0 0,-1 0 0 0 0,1 0 0 0 0,-1-1-1 0 0,1 1 1 0 0,-1-1 0 0 0,1 1-1 0 0,-1-1 1 0 0,0 0 0 0 0,1 0 0 0 0,3-3-1 0 0,48-36 94 0 0,-39 25-89 0 0,10-27-20 0 0,-14 9 22 0 0,-6 20 1 0 0,1 2 0 0 0,-4 3-12 0 0,-2 1-10 0 0,-1 3-7 0 0,-7-5 0 0 0,4 11 6 0 0,0 6 3 0 0,0 13 17 0 0,4-11 13 0 0,-3 86 133 0 0,4-51-109 0 0,-3 1 0 0 0,-1-1-1 0 0,-2 0 1 0 0,-16 62 0 0 0,20-104-47 0 0,0 0 0 0 0,0 0 1 0 0,-1-1-1 0 0,1 1 0 0 0,-1-1 1 0 0,1 1-1 0 0,-1-1 0 0 0,0 1 0 0 0,0-1 1 0 0,-3 3-1 0 0,-1 0 4 0 0,1-1 0 0 0,-1 0 1 0 0,-1-1-1 0 0,1 1 0 0 0,-10 2 1 0 0,-17 11 37 0 0,30-15-46 0 0,0 0 0 0 0,0-1 1 0 0,0 1-1 0 0,0-1 1 0 0,0 0-1 0 0,0 0 1 0 0,0 0-1 0 0,-1 0 0 0 0,1 0 1 0 0,0-1-1 0 0,0 1 1 0 0,-1-1-1 0 0,1 0 0 0 0,0 0 1 0 0,-1 0-1 0 0,1-1 1 0 0,0 1-1 0 0,-1-1 1 0 0,1 0-1 0 0,0 0 0 0 0,0 0 1 0 0,0 0-1 0 0,0-1 1 0 0,0 1-1 0 0,0-1 0 0 0,0 1 1 0 0,0-1-1 0 0,1 0 1 0 0,-1 0-1 0 0,1-1 0 0 0,-3-2 1 0 0,0 1-5 0 0,0-1 1 0 0,1 0-1 0 0,0-1 1 0 0,0 1-1 0 0,0-1 1 0 0,1 1-1 0 0,0-1 0 0 0,0 0 1 0 0,0-1-1 0 0,1 1 1 0 0,0 0-1 0 0,0-1 1 0 0,1 1-1 0 0,-2-13 1 0 0,3 16 3 0 0,1-1 1 0 0,0 1 0 0 0,0 0-1 0 0,0 0 1 0 0,1 0 0 0 0,-1 0-1 0 0,1 0 1 0 0,-1 0 0 0 0,1 0 0 0 0,0 0-1 0 0,0 0 1 0 0,0 1 0 0 0,1-1-1 0 0,-1 1 1 0 0,1-1 0 0 0,-1 1-1 0 0,1 0 1 0 0,3-2 0 0 0,54-32-29 0 0,-28 24 0 0 0,0 1 1 0 0,0 1-1 0 0,59-8 1 0 0,-65 13 24 0 0,-11 1-5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22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14 3873 0 0,'-26'-13'7337'0'0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22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1 126 3825 0 0,'8'0'1249'0'0,"8"-3"1326"0"0,-14-3-638 0 0,-1-1 706 0 0,8 25-2325 0 0,23 26-147 0 0,6 10 267 0 0,-20-40-113 0 0,-5-11-77 0 0,-12-3-237 0 0,0 0-1 0 0,0 0 1 0 0,1 0 0 0 0,-1 0 0 0 0,0 0 0 0 0,0 0 0 0 0,0-1 0 0 0,0 1 0 0 0,0 0-1 0 0,0-1 1 0 0,0 1 0 0 0,0-1 0 0 0,0 0 0 0 0,0 1 0 0 0,0-1 0 0 0,1-1 0 0 0,1-1 18 0 0,-1 0 0 0 0,1 0 0 0 0,-1-1-1 0 0,0 0 1 0 0,0 1 0 0 0,-1-1 0 0 0,1 0 0 0 0,-1 0 0 0 0,1 1 0 0 0,-1-1 0 0 0,0 0 0 0 0,0-6 0 0 0,2-56-20 0 0,-2 34 52 0 0,-1 27-103 0 0,0-1-51 0 0,0 0 0 0 0,0 1 0 0 0,1-1 0 0 0,0 0 0 0 0,0 0 0 0 0,0 1-1 0 0,1-1 1 0 0,-1 1 0 0 0,1-1 0 0 0,1 1 0 0 0,-1 0 0 0 0,4-6 0 0 0,4 9-1803 0 0,2 13 422 0 0,-8-4 738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23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47 4681 0 0,'1'6'4524'0'0,"-5"-11"-1433"0"0,-4 2-2814 0 0,5 4-264 0 0,0 0 0 0 0,0 0 0 0 0,1 0 0 0 0,-1 0 0 0 0,0 0 0 0 0,0 1 0 0 0,1-1 0 0 0,-1 1 0 0 0,1-1 0 0 0,0 1 0 0 0,-1 0 0 0 0,1 0 0 0 0,0 0 0 0 0,-3 4 0 0 0,1-2 6 0 0,-5 5-15 0 0,0 0 0 0 0,0 1 1 0 0,1 0-1 0 0,0 0 0 0 0,1 1 1 0 0,0 0-1 0 0,-8 18 0 0 0,15-28 2 0 0,-1 0-1 0 0,1 0 1 0 0,0 0-1 0 0,-1 0 1 0 0,1-1-1 0 0,0 1 1 0 0,0 0-1 0 0,0 0 1 0 0,0 0-1 0 0,0 0 1 0 0,0 0-1 0 0,0 0 1 0 0,0 0-1 0 0,0 0 1 0 0,1 0-1 0 0,-1 0 0 0 0,0 0 1 0 0,0 0-1 0 0,1 0 1 0 0,-1-1-1 0 0,1 1 1 0 0,-1 0-1 0 0,1 0 1 0 0,-1 0-1 0 0,1-1 1 0 0,-1 1-1 0 0,1 0 1 0 0,0 0-1 0 0,0-1 1 0 0,-1 1-1 0 0,1-1 1 0 0,0 1-1 0 0,0-1 1 0 0,-1 1-1 0 0,1-1 0 0 0,0 1 1 0 0,0-1-1 0 0,0 0 1 0 0,0 1-1 0 0,0-1 1 0 0,0 0-1 0 0,0 0 1 0 0,0 0-1 0 0,0 0 1 0 0,0 1-1 0 0,0-1 1 0 0,-1-1-1 0 0,2 1 1 0 0,49 2 178 0 0,-20-10-167 0 0,-11-1-10 0 0,3-6 1 0 0,-22 14-4 0 0,0 0 1 0 0,0 1-1 0 0,-1-1 1 0 0,1 0-1 0 0,0 0 1 0 0,0 0-1 0 0,-1-1 1 0 0,1 1-1 0 0,-1 0 1 0 0,1 0-1 0 0,-1 0 1 0 0,1 0-1 0 0,-1 0 1 0 0,0-1-1 0 0,0 1 1 0 0,1 0 0 0 0,-1 0-1 0 0,0-1 1 0 0,0-1-1 0 0,1 4-33 0 0,12 21-11 0 0,-11-19 39 0 0,0 1 4 0 0,0-1-1 0 0,0 1 1 0 0,0-1-1 0 0,1 0 0 0 0,0 0 1 0 0,0 1-1 0 0,0-2 1 0 0,0 1-1 0 0,0 0 0 0 0,1-1 1 0 0,-1 1-1 0 0,8 3 1 0 0,-6-11 327 0 0,8-32 446 0 0,-11 27-675 0 0,0 1 0 0 0,0-1 0 0 0,-1 1-1 0 0,-1-15 1 0 0,-1-23 237 0 0,-1 32-311 0 0,-1-17 10 0 0,8 16-17 0 0,3 11-7 0 0,3 12-2239 0 0,0-1 1764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23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0 4489 0 0,'-3'7'4790'0'0,"-6"4"-3525"0"0,-3 5-1060 0 0,2 1-57 0 0,1 1-1 0 0,1 0 1 0 0,0 0-1 0 0,2 1 1 0 0,0 0-1 0 0,1 0 1 0 0,1 0 0 0 0,-2 31-1 0 0,5-42-133 0 0,1 1 0 0 0,0-1 0 0 0,0 1 0 0 0,1-1 0 0 0,2 11 0 0 0,14 19 29 0 0,-1-19-123 0 0,14-1-375 0 0,-8-10-97 0 0,-6-4 63 0 0,-6-2 151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23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0 3689 0 0,'-45'20'6534'0'0,"37"-15"-6481"0"0,0 0 0 0 0,1 0-1 0 0,-1 1 1 0 0,1 0-1 0 0,0 1 1 0 0,1 0-1 0 0,0 0 1 0 0,0 0-1 0 0,-9 15 1 0 0,14-21-37 0 0,-1 0 0 0 0,1 1 0 0 0,0-1 0 0 0,0 1-1 0 0,1-1 1 0 0,-1 1 0 0 0,0-1 0 0 0,0 1 0 0 0,1 0 0 0 0,-1-1 0 0 0,1 1 0 0 0,-1 0 0 0 0,1-1 0 0 0,0 1-1 0 0,0 0 1 0 0,0 0 0 0 0,0-1 0 0 0,0 1 0 0 0,0 0 0 0 0,0 0 0 0 0,0-1 0 0 0,1 1 0 0 0,-1 0 0 0 0,1-1-1 0 0,-1 1 1 0 0,1 0 0 0 0,1 1 0 0 0,-1-2-8 0 0,1 0-1 0 0,-1-1 1 0 0,1 1-1 0 0,-1-1 1 0 0,1 1-1 0 0,-1-1 0 0 0,1 0 1 0 0,-1 0-1 0 0,1 0 1 0 0,0 0-1 0 0,-1 0 1 0 0,1 0-1 0 0,-1 0 1 0 0,1 0-1 0 0,-1-1 1 0 0,1 1-1 0 0,-1-1 1 0 0,1 1-1 0 0,-1-1 1 0 0,1 1-1 0 0,-1-1 1 0 0,1 0-1 0 0,-1 0 1 0 0,0 1-1 0 0,0-1 1 0 0,1 0-1 0 0,-1 0 0 0 0,0-1 1 0 0,1 0-1 0 0,6-5 2 0 0,0 0 0 0 0,0-1 0 0 0,-1 0 0 0 0,0-1-1 0 0,0 1 1 0 0,-1-1 0 0 0,0 0 0 0 0,-1-1 0 0 0,8-18-1 0 0,-12 25 53 0 0,-3 7 26 0 0,-1 20 44 0 0,3-22-154 0 0,0 1 1 0 0,0-1-1 0 0,0 1 0 0 0,1 0 1 0 0,-1-1-1 0 0,1 1 0 0 0,-1-1 1 0 0,1 1-1 0 0,0-1 0 0 0,0 0 0 0 0,0 1 1 0 0,0-1-1 0 0,1 0 0 0 0,-1 1 1 0 0,0-1-1 0 0,1 0 0 0 0,0 0 0 0 0,-1 0 1 0 0,1-1-1 0 0,0 1 0 0 0,0 0 1 0 0,0-1-1 0 0,0 1 0 0 0,0-1 0 0 0,1 1 1 0 0,-1-1-1 0 0,0 0 0 0 0,1 0 1 0 0,-1 0-1 0 0,1 0 0 0 0,-1-1 0 0 0,1 1 1 0 0,-1-1-1 0 0,4 1 0 0 0,1-1-469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24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10626 0 0,'-6'20'466'0'0,"-1"-1"0"0"0,-16 33 0 0 0,-5 11-47 0 0,-20 73-1392 0 0,47-135 173 0 0,-1-4 84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24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 5601 0 0,'0'0'88'0'0,"0"0"0"0"0,0 0 0 0 0,0 0-1 0 0,0 0 1 0 0,0 0 0 0 0,0 0 0 0 0,0-1 0 0 0,0 1-1 0 0,-1 0 1 0 0,1 0 0 0 0,0 0 0 0 0,0 0 0 0 0,0 0 0 0 0,0 0-1 0 0,0 0 1 0 0,0 0 0 0 0,0 0 0 0 0,0 0 0 0 0,-1 0-1 0 0,1 0 1 0 0,0 0 0 0 0,0 0 0 0 0,0 0 0 0 0,0-1-1 0 0,0 1 1 0 0,0 0 0 0 0,-1 0 0 0 0,1 0 0 0 0,0 1-1 0 0,0-1 1 0 0,0 0 0 0 0,0 0 0 0 0,0 0 0 0 0,0 0-1 0 0,-1 0 1 0 0,1 0 0 0 0,0 0 0 0 0,0 0 0 0 0,0 0 0 0 0,0 0-1 0 0,0 0 1 0 0,0 0 0 0 0,0 0 0 0 0,-1 0 0 0 0,1 0-1 0 0,0 0 1 0 0,0 1 0 0 0,0-1 0 0 0,0 0 0 0 0,0 0-1 0 0,0 0 1 0 0,0 0 0 0 0,0 0 0 0 0,0 0 0 0 0,0 0-1 0 0,0 1 1 0 0,0-1 0 0 0,0 0 0 0 0,0 0 0 0 0,0 0 0 0 0,0 0-1 0 0,0 0 1 0 0,0 0 0 0 0,0 1 0 0 0,0-1 0 0 0,0 0-1 0 0,0 17 1027 0 0,6 18-1141 0 0,-4-26-2 0 0,1-1 0 0 0,0 0 1 0 0,0-1-1 0 0,1 1 0 0 0,0 0 1 0 0,0-1-1 0 0,0 0 0 0 0,1 0 1 0 0,0 0-1 0 0,1-1 0 0 0,0 0 1 0 0,0 0-1 0 0,0 0 0 0 0,0 0 1 0 0,1-1-1 0 0,0 0 0 0 0,0-1 1 0 0,0 0-1 0 0,10 4 0 0 0,-5-2-422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25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4977 0 0,'0'8'5935'0'0,"0"26"-5481"0"0,0-23-335 0 0,-1 36-405 0 0,1 0 1 0 0,8 47-1 0 0,-8-92-656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25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7914 0 0,'4'57'3401'0'0,"-2"20"-3036"0"0,-2-72-329 0 0,-1-1 1 0 0,1 1 0 0 0,0-1-1 0 0,0 1 1 0 0,0-1-1 0 0,1 1 1 0 0,0-1 0 0 0,-1 1-1 0 0,2-1 1 0 0,-1 1-1 0 0,0-1 1 0 0,1 0 0 0 0,0 0-1 0 0,0 0 1 0 0,0 0-1 0 0,0 0 1 0 0,5 6 0 0 0,-2-13 38 0 0,0-1 0 0 0,0 1 0 0 0,-1-1 0 0 0,1 0 0 0 0,-1 0 1 0 0,5-6-1 0 0,-4 5-41 0 0,16-17-41 0 0,-13 11 1 0 0,1 2 0 0 0,0-1 0 0 0,1 1 0 0 0,0 1 0 0 0,0 0 1 0 0,18-11-1 0 0,-27 19-6 0 0,-1 0 0 0 0,1 0 0 0 0,-1 0 0 0 0,1 0 0 0 0,0 0 0 0 0,-1-1 0 0 0,1 1 0 0 0,-1 0-1 0 0,1 0 1 0 0,0 1 0 0 0,-1-1 0 0 0,1 0 0 0 0,-1 0 0 0 0,1 0 0 0 0,-1 0 0 0 0,1 0 0 0 0,0 1 0 0 0,-1-1 0 0 0,1 0 0 0 0,-1 0 0 0 0,1 1 0 0 0,-1-1 0 0 0,1 0 0 0 0,-1 1 0 0 0,0-1 0 0 0,1 1 0 0 0,-1-1 0 0 0,1 1 0 0 0,-1-1 0 0 0,0 1 0 0 0,1-1 0 0 0,-1 1 0 0 0,0-1 0 0 0,0 1 0 0 0,1-1 0 0 0,-1 1 0 0 0,0-1 0 0 0,0 1 0 0 0,0-1 0 0 0,0 1 0 0 0,0 0 0 0 0,1-1 0 0 0,-1 1-1 0 0,0-1 1 0 0,0 1 0 0 0,-1-1 0 0 0,1 2 0 0 0,1 33-934 0 0,-1-29 928 0 0,-1 16-1886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28 8746 0 0,'-2'-3'2817'0'0,"2"3"-2793"0"0,-1 0 0 0 0,1 0 0 0 0,0 0-1 0 0,0 0 1 0 0,0 0 0 0 0,0 0 0 0 0,-1 0 0 0 0,1 0 0 0 0,0 0 0 0 0,0-1 0 0 0,0 1 0 0 0,0 0 0 0 0,0 0-1 0 0,-1 0 1 0 0,1 0 0 0 0,0 0 0 0 0,0 0 0 0 0,0 0 0 0 0,0 0 0 0 0,0 0 0 0 0,0-1 0 0 0,-1 1-1 0 0,1 0 1 0 0,0 0 0 0 0,0 0 0 0 0,0 0 0 0 0,0 0 0 0 0,0-1 0 0 0,0 1 0 0 0,0 0 0 0 0,0 0-1 0 0,0 0 1 0 0,0 0 0 0 0,0 0 0 0 0,0-1 0 0 0,0 1 0 0 0,0 0 0 0 0,0 0 0 0 0,0 0 0 0 0,0 0 0 0 0,0-1-1 0 0,0 1 1 0 0,0 0 0 0 0,0 0 0 0 0,0 0 0 0 0,0 0 0 0 0,0-1 0 0 0,0 1 0 0 0,0 0 0 0 0,0 0-1 0 0,0 0 1 0 0,1 0 0 0 0,-1 0 0 0 0,0 0 0 0 0,0-1 0 0 0,0 1 0 0 0,0 0 0 0 0,0 0 0 0 0,0 0-1 0 0,1 0 1 0 0,-1 0 0 0 0,0 0 0 0 0,22 0 73 0 0,-12 0-216 0 0,1 0 0 0 0,-1 0-1 0 0,0-1 1 0 0,0 0 0 0 0,17-5-1 0 0,-20 1-170 0 0,-5 1 94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05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1152 0 0,'-2'0'555'0'0,"1"0"-1"0"0,-1 0 1 0 0,0 0 0 0 0,1 0-1 0 0,-1 0 1 0 0,1 1 0 0 0,-1-1-1 0 0,0 1 1 0 0,1-1-1 0 0,-1 1 1 0 0,1-1 0 0 0,-1 1-1 0 0,-1 1 1 0 0,-40 26-1076 0 0,35-22 1152 0 0,0-1-476 0 0,-6 4 150 0 0,1 0 0 0 0,0 1 1 0 0,-20 19-1 0 0,31-27-276 0 0,0 0-1 0 0,0 0 1 0 0,1 0-1 0 0,-1 0 1 0 0,1 0-1 0 0,-1 0 1 0 0,1 0-1 0 0,0 0 1 0 0,0 1-1 0 0,-1-1 1 0 0,2 0-1 0 0,-1 1 1 0 0,0-1-1 0 0,0 1 1 0 0,1-1-1 0 0,-1 1 1 0 0,1-1-1 0 0,0 1 1 0 0,0 0-1 0 0,0-1 1 0 0,0 1-1 0 0,0-1 1 0 0,1 1-1 0 0,-1-1 1 0 0,1 1-1 0 0,0-1 1 0 0,-1 1-1 0 0,1-1 1 0 0,3 5-1 0 0,-3-6-14 0 0,-1 0-1 0 0,1 0 0 0 0,0 0 0 0 0,0 0 1 0 0,0 0-1 0 0,0 0 0 0 0,0 0 0 0 0,1-1 0 0 0,-1 1 1 0 0,0 0-1 0 0,0-1 0 0 0,0 1 0 0 0,1-1 1 0 0,-1 1-1 0 0,0-1 0 0 0,0 1 0 0 0,1-1 1 0 0,-1 0-1 0 0,0 0 0 0 0,1 0 0 0 0,-1 0 1 0 0,1 0-1 0 0,1 0 0 0 0,19-5 88 0 0,-17 3-91 0 0,-1 0-1 0 0,0-1 0 0 0,1 0 1 0 0,-1 0-1 0 0,0 0 0 0 0,0-1 1 0 0,-1 1-1 0 0,1-1 0 0 0,-1 0 1 0 0,6-7-1 0 0,8-13 38 0 0,-8 8-20 0 0,1 2-3 0 0,-5 5-11 0 0,2 0 7 0 0,11-13-27 0 0,-12 25-13 0 0,-3 17 9 0 0,-3 29 4 0 0,-3-17 10 0 0,-5 16 33 0 0,-5 24 61 0 0,-2 0 35 0 0,-9 34 95 0 0,23-101-218 0 0,0 0 0 0 0,-1 0-1 0 0,1-1 1 0 0,-1 1 0 0 0,0 0-1 0 0,-1-1 1 0 0,1 1 0 0 0,-1-1-1 0 0,1 0 1 0 0,-1 1 0 0 0,-1-1-1 0 0,1-1 1 0 0,-6 7 0 0 0,4-7 0 0 0,0 0 0 0 0,0 0 0 0 0,0-1 0 0 0,0 1 0 0 0,0-1 0 0 0,0 0 0 0 0,-9 2 0 0 0,-1 0-1 0 0,-5-3 4 0 0,3-5-4 0 0,-11-20-11 0 0,25 20 2 0 0,0 0-1 0 0,0-1 1 0 0,0 0 0 0 0,1 0-1 0 0,-1 0 1 0 0,1 0-1 0 0,1 0 1 0 0,-1 0 0 0 0,1 0-1 0 0,-1 0 1 0 0,2-1 0 0 0,-1 1-1 0 0,0-1 1 0 0,1 1-1 0 0,0-1 1 0 0,1 1 0 0 0,-1 0-1 0 0,1-1 1 0 0,0 1-1 0 0,0 0 1 0 0,4-10 0 0 0,-3 7-4 0 0,2 0 1 0 0,-1 1 0 0 0,1-1-1 0 0,0 0 1 0 0,1 1 0 0 0,-1 0 0 0 0,2 0-1 0 0,-1 1 1 0 0,1-1 0 0 0,0 1-1 0 0,0 0 1 0 0,0 1 0 0 0,12-8-1 0 0,127-76-3354 0 0,-135 81 2605 0 0,0-1-773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26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1 3777 0 0,'0'2'4864'0'0,"1"11"-4036"0"0,0-10-804 0 0,0-1 0 0 0,0 0 1 0 0,0 0-1 0 0,-1 1 0 0 0,1-1 1 0 0,-1 1-1 0 0,1-1 0 0 0,-1 0 1 0 0,0 1-1 0 0,0-1 0 0 0,0 1 1 0 0,0-1-1 0 0,-1 1 0 0 0,1-1 1 0 0,-1 1-1 0 0,1-1 0 0 0,-1 0 1 0 0,0 1-1 0 0,0-1 0 0 0,0 0 1 0 0,0 0-1 0 0,0 0 0 0 0,0 0 1 0 0,-1 0-1 0 0,1 0 0 0 0,-1 0 1 0 0,1 0-1 0 0,-1 0 0 0 0,0 0 1 0 0,0-1-1 0 0,0 1 0 0 0,0-1 1 0 0,0 0-1 0 0,0 1 0 0 0,0-1 1 0 0,0 0-1 0 0,-1 0 0 0 0,1 0 1 0 0,-4 1-1 0 0,-2 0 4 0 0,1-1-1 0 0,-1 1 1 0 0,1-1-1 0 0,-1 0 1 0 0,0-1 0 0 0,1 0-1 0 0,-1 0 1 0 0,0-1-1 0 0,1 0 1 0 0,-1 0-1 0 0,-12-4 1 0 0,19 5-63 0 0,0 0 0 0 0,1 0 0 0 0,-1-1 0 0 0,0 1 0 0 0,1 0 0 0 0,-1 0 0 0 0,0-1 1 0 0,1 1-1 0 0,-1 0 0 0 0,0-1 0 0 0,1 1 0 0 0,-1 0 0 0 0,1-1 0 0 0,-1 1 0 0 0,1-1 0 0 0,-1 1 0 0 0,1-1 0 0 0,-1 1 0 0 0,1-1 0 0 0,-1 0 1 0 0,1 1-1 0 0,0-1 0 0 0,-1 1 0 0 0,1-1 0 0 0,0-1 0 0 0,0 1 18 0 0,0 1 0 0 0,1-1 1 0 0,-1 0-1 0 0,0 0 0 0 0,1 1 0 0 0,-1-1 1 0 0,1 0-1 0 0,-1 1 0 0 0,1-1 1 0 0,0 0-1 0 0,-1 1 0 0 0,1-1 0 0 0,0 1 1 0 0,-1-1-1 0 0,1 1 0 0 0,0-1 0 0 0,-1 1 1 0 0,1 0-1 0 0,0-1 0 0 0,0 1 0 0 0,1-1 1 0 0,10-3-215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27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16 1352 0 0,'0'-1'261'0'0,"0"0"1"0"0,-1 0-1 0 0,1 0 0 0 0,0 0 0 0 0,-1 0 0 0 0,1 1 0 0 0,0-1 1 0 0,-1 0-1 0 0,1 0 0 0 0,-1 0 0 0 0,0 1 0 0 0,1-1 0 0 0,-1 0 0 0 0,0 1 1 0 0,1-1-1 0 0,-1 1 0 0 0,0-1 0 0 0,1 1 0 0 0,-3-2 0 0 0,0 3 2887 0 0,16 14-1749 0 0,0-4-1335 0 0,-10-9-53 0 0,0 0 0 0 0,0 1 0 0 0,0-1 0 0 0,-1 1 0 0 0,1 0 0 0 0,-1-1 0 0 0,1 1 0 0 0,2 6 0 0 0,-1 0-138 0 0,0 0-1 0 0,-1 0 1 0 0,0 0-1 0 0,-1 0 1 0 0,0 0-1 0 0,1 15 1 0 0,2 8-218 0 0,7 67-1618 0 0,-7-40 4130 0 0,-5-56-2112 0 0,0-1 0 0 0,-1 0 1 0 0,1 1-1 0 0,-1-1 0 0 0,0 0 1 0 0,1 0-1 0 0,-1 1 0 0 0,0-1 1 0 0,0 0-1 0 0,0 0 0 0 0,-1 0 1 0 0,1 0-1 0 0,0 0 0 0 0,-1 0 1 0 0,1-1-1 0 0,-1 1 0 0 0,0 0 1 0 0,-2 1-1 0 0,-12 10-17 0 0,5-6-28 0 0,6-3 11 0 0,-23 22 127 0 0,27-27-162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36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4889 0 0,'-3'8'585'0'0,"3"-6"-446"0"0,-1-1 0 0 0,0 1 0 0 0,1-1 0 0 0,-1 1-1 0 0,1 0 1 0 0,-1-1 0 0 0,1 1 0 0 0,0 0 0 0 0,-1-1-1 0 0,1 1 1 0 0,0 0 0 0 0,1 3 0 0 0,0-4 91 0 0,0-1-105 0 0,-1 0 72 0 0,17-2 697 0 0,-2 1-665 0 0,1-2-151 0 0,12 0 208 0 0,3 1 96 0 0,13 4 119 0 0,-43-2-558 0 0,0 1 0 0 0,0-1 0 0 0,0 0 0 0 0,0 1 0 0 0,-1-1 0 0 0,1 1 0 0 0,0-1 0 0 0,0 1 1 0 0,0 0-1 0 0,-1-1 0 0 0,1 1 0 0 0,0 0 0 0 0,-1-1 0 0 0,1 1 0 0 0,0 0 0 0 0,-1 0 0 0 0,1 0 0 0 0,0 1 0 0 0,-3 0-452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37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53 5689 0 0,'-8'-8'3702'0'0,"10"5"-2794"0"0,9-2-186 0 0,25-2-423 0 0,-30 6-99 0 0,12-2 4 0 0,19-5-139 0 0,-13 3-165 0 0,-3-2-18 0 0,-8 1 69 0 0,3 9-1245 0 0,-12-3-3381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38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13 3849 0 0,'-7'-2'4679'0'0,"5"2"-4591"0"0,0-1-1 0 0,0 0 1 0 0,0 1 0 0 0,1-1 0 0 0,-1 1-1 0 0,0 0 1 0 0,0 0 0 0 0,0 0 0 0 0,0 0-1 0 0,0 0 1 0 0,0 0 0 0 0,0 0 0 0 0,0 1-1 0 0,0-1 1 0 0,0 1 0 0 0,-2 1-1 0 0,-9 2-77 0 0,-31 10 89 0 0,16-1 3 0 0,25-11-71 0 0,0 0 0 0 0,0 1 0 0 0,1-1 0 0 0,-1 1 0 0 0,1-1 0 0 0,-1 1 0 0 0,1 0-1 0 0,0 0 1 0 0,0 0 0 0 0,0 0 0 0 0,1 1 0 0 0,-1-1 0 0 0,1 0 0 0 0,0 1 0 0 0,0-1 0 0 0,0 1 0 0 0,0-1 0 0 0,0 1-1 0 0,1-1 1 0 0,0 1 0 0 0,-1-1 0 0 0,1 1 0 0 0,1 0 0 0 0,-1-1 0 0 0,0 1 0 0 0,2 4 0 0 0,-1-6-24 0 0,-1 1 0 0 0,0-1 0 0 0,1 0 1 0 0,-1 0-1 0 0,1 1 0 0 0,0-1 0 0 0,0 0 1 0 0,0 0-1 0 0,0 0 0 0 0,0 0 0 0 0,0 0 1 0 0,1-1-1 0 0,-1 1 0 0 0,1 0 0 0 0,-1 0 0 0 0,1-1 1 0 0,-1 1-1 0 0,1-1 0 0 0,0 0 0 0 0,0 1 1 0 0,0-1-1 0 0,0 0 0 0 0,0 0 0 0 0,0 0 1 0 0,0 0-1 0 0,0 0 0 0 0,0-1 0 0 0,1 1 1 0 0,-1-1-1 0 0,0 1 0 0 0,0-1 0 0 0,1 0 0 0 0,-1 0 1 0 0,0 0-1 0 0,0 0 0 0 0,1 0 0 0 0,-1-1 1 0 0,0 1-1 0 0,0-1 0 0 0,0 1 0 0 0,1-1 1 0 0,2-1-1 0 0,11-4 18 0 0,20-10 2 0 0,-18-5-27 0 0,-12 8-4 0 0,2-6-11 0 0,-5 11 4 0 0,-1 1 1 0 0,-1 0-1 0 0,1-1 0 0 0,0-14 1 0 0,-6-7-48 0 0,4 28 56 0 0,0 0 0 0 0,-1 0 0 0 0,1 0 0 0 0,0 0-1 0 0,-1 0 1 0 0,1 0 0 0 0,-1 0 0 0 0,1 0 0 0 0,-1 0 0 0 0,1 1 0 0 0,-1-1-1 0 0,1 0 1 0 0,-1 0 0 0 0,0 1 0 0 0,1-1 0 0 0,-1 0 0 0 0,0 1 0 0 0,0-1-1 0 0,0 0 1 0 0,1 1 0 0 0,-1-1 0 0 0,0 1 0 0 0,0 0 0 0 0,0-1 0 0 0,-2 0-1 0 0,3 26 61 0 0,7 4-11 0 0,10 24 92 0 0,10-3 43 0 0,-4-26-57 0 0,-6-17-224 0 0,-3-10-405 0 0,-4-3-701 0 0,-4 3-3363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38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79 4913 0 0,'-1'0'134'0'0,"1"-1"0"0"0,-1 1 0 0 0,1-1 0 0 0,-1 1 0 0 0,1-1-1 0 0,0 0 1 0 0,-1 1 0 0 0,1-1 0 0 0,0 1 0 0 0,0-1 0 0 0,0 0 0 0 0,-1 0 0 0 0,1 1 0 0 0,0-1-1 0 0,0 0 1 0 0,0 1 0 0 0,0-1 0 0 0,0 0 0 0 0,0 1 0 0 0,0-1 0 0 0,0 0 0 0 0,1 1 0 0 0,-1-1 0 0 0,0 0-1 0 0,0 1 1 0 0,0-1 0 0 0,1 0 0 0 0,-1 1 0 0 0,0-1 0 0 0,1 0 0 0 0,0 0 0 0 0,18-15 1252 0 0,-18 15-1378 0 0,9-6 251 0 0,29-19 520 0 0,-38 25-748 0 0,1 0-1 0 0,-1 0 0 0 0,1 1 0 0 0,-1-1 0 0 0,1 0 0 0 0,-1 1 0 0 0,1-1 0 0 0,-1 1 0 0 0,1-1 0 0 0,0 1 0 0 0,-1 0 0 0 0,1 0 0 0 0,0-1 0 0 0,-1 1 0 0 0,1 0 1 0 0,0 1-1 0 0,-1-1 0 0 0,1 0 0 0 0,-1 0 0 0 0,1 1 0 0 0,1 0 0 0 0,-2 0-23 0 0,0 0 0 0 0,0 0 0 0 0,-1 0 0 0 0,1 0 0 0 0,0 0 0 0 0,-1 1 0 0 0,1-1 0 0 0,-1 0 0 0 0,0 0 0 0 0,1 0 0 0 0,-1 1 0 0 0,0-1 0 0 0,0 0 0 0 0,0 1 0 0 0,0-1 0 0 0,0 0 0 0 0,0 0 0 0 0,0 1 0 0 0,0-1 0 0 0,0 0 0 0 0,0 0 0 0 0,-1 1 0 0 0,1-1 0 0 0,-1 1 0 0 0,-12 34 8 0 0,12-31 0 0 0,-5 8-7 0 0,-10 31 26 0 0,14-5 4 0 0,10-11-11 0 0,-1-21-57 0 0,0-4 29 0 0,1-1 0 0 0,0 1 0 0 0,-1-2 1 0 0,1 1-1 0 0,10 0 0 0 0,-10 0-4 0 0,10 2-85 0 0,-8-3-442 0 0,1 1 1 0 0,-1-2-1 0 0,22 0 1 0 0,-27-1 49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39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63 2200 0 0,'9'10'891'0'0,"3"2"182"0"0,1-5 3721 0 0,-4 5-3079 0 0,26 38-999 0 0,-5-14-225 0 0,-22-26-363 0 0,-5-7-79 0 0,-1 1-4 0 0,-1-4 5 0 0,-2-3 43 0 0,1 0 33 0 0,0 0-28 0 0,0 0-26 0 0,0 2-57 0 0,-8-43 47 0 0,5 16-34 0 0,1 5-7 0 0,0 6-5 0 0,-1-8-27 0 0,3 16-39 0 0,-1 2-9 0 0,4-30-1055 0 0,0 33 563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39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1 4657 0 0,'0'1'2198'0'0,"1"3"-5"0"0,-2-2-1549 0 0,0-2-613 0 0,-2 1 130 0 0,1-1-1 0 0,-1 0 1 0 0,1 1-1 0 0,-1-1 1 0 0,1 1-1 0 0,-1 0 1 0 0,1 0-1 0 0,-1 0 1 0 0,1 0-1 0 0,0 0 1 0 0,0 1-1 0 0,0-1 1 0 0,-4 4-1 0 0,2-1-100 0 0,0-1-1 0 0,0 1 0 0 0,1 0 0 0 0,-1 1 1 0 0,1-1-1 0 0,0 0 0 0 0,1 1 0 0 0,-1 0 0 0 0,-3 9 1 0 0,3 0 70 0 0,1-5-87 0 0,1 2-24 0 0,-1-1 3 0 0,1 5 13 0 0,0 25 61 0 0,1-39-91 0 0,0 1 1 0 0,0-1-1 0 0,1 1 0 0 0,-1 0 0 0 0,0-1 1 0 0,1 1-1 0 0,-1-1 0 0 0,1 1 0 0 0,-1-1 1 0 0,1 0-1 0 0,0 1 0 0 0,0-1 0 0 0,-1 0 1 0 0,1 1-1 0 0,2 1 0 0 0,-2-2-3 0 0,1 0 0 0 0,-1-1-1 0 0,0 1 1 0 0,1 0 0 0 0,-1-1 0 0 0,1 1 0 0 0,-1-1-1 0 0,0 1 1 0 0,1-1 0 0 0,-1 0 0 0 0,1 0-1 0 0,-1 1 1 0 0,1-1 0 0 0,0 0 0 0 0,-1 0-1 0 0,1-1 1 0 0,-1 1 0 0 0,1 0 0 0 0,-1 0 0 0 0,1-1-1 0 0,1 0 1 0 0,1 0-56 0 0,0-1-1 0 0,0 0 0 0 0,0 1 1 0 0,0-2-1 0 0,0 1 1 0 0,-1 0-1 0 0,7-5 0 0 0,6-13-706 0 0,-5 4-6 0 0,-9 14 543 0 0,-1 0 1 0 0,1-1 0 0 0,0 1 0 0 0,-1-1 0 0 0,1 1 0 0 0,-1-1-1 0 0,0 0 1 0 0,0 0 0 0 0,1-4 0 0 0,-1-2-440 0 0,-1 3-539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39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87 1680 0 0,'9'18'7468'0'0,"22"9"-7264"0"0,-17-15 467 0 0,-2 3 35 0 0,-9-8-465 0 0,-2-3 75 0 0,-5-2 661 0 0,-4-1-291 0 0,2-1-468 0 0,-2 0-79 0 0,7 0-133 0 0,1 0 0 0 0,-1 0 1 0 0,0 0-1 0 0,1 0 0 0 0,-1 0 0 0 0,0-1 1 0 0,0 1-1 0 0,1 0 0 0 0,-1 0 0 0 0,0-1 1 0 0,1 1-1 0 0,-1-1 0 0 0,1 1 0 0 0,-1 0 1 0 0,1-1-1 0 0,-1 1 0 0 0,0-1 0 0 0,1 1 1 0 0,-1-1-1 0 0,1 1 0 0 0,0-1 0 0 0,-1 0 0 0 0,1 1 1 0 0,0-1-1 0 0,-1-1 0 0 0,-12-23 25 0 0,11 22-27 0 0,0-1 1 0 0,0 0-1 0 0,0 1 1 0 0,1-1-1 0 0,-1 0 0 0 0,1 0 1 0 0,0 0-1 0 0,0 0 1 0 0,0 0-1 0 0,1 0 1 0 0,-1-7-1 0 0,1 4-5 0 0,0 0 7 0 0,0 0 1 0 0,0 0 0 0 0,1 1-1 0 0,0-1 1 0 0,2-9 0 0 0,-2 14-7 0 0,-1 1 1 0 0,1 0 0 0 0,-1-1-1 0 0,1 1 1 0 0,0-1-1 0 0,0 1 1 0 0,-1 0-1 0 0,1 0 1 0 0,0-1 0 0 0,0 1-1 0 0,0 0 1 0 0,1 0-1 0 0,-1 0 1 0 0,0 0 0 0 0,0 0-1 0 0,1 0 1 0 0,-1 0-1 0 0,0 1 1 0 0,1-1-1 0 0,-1 0 1 0 0,1 1 0 0 0,-1-1-1 0 0,0 1 1 0 0,1 0-1 0 0,0-1 1 0 0,-1 1-1 0 0,1 0 1 0 0,-1 0 0 0 0,3 0-1 0 0,6 0-11 0 0,5 3-47 0 0,1 1-103 0 0,5 3-420 0 0,-6-4 35 0 0,-10-3 58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40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0 6065 0 0,'0'2'2343'0'0,"0"2"1189"0"0,-1-1-3196 0 0,0-1-254 0 0,-1-3 68 0 0,-1 3-22 0 0,-3 9-20 0 0,0 1-1 0 0,1-1 1 0 0,0 1-1 0 0,1 0 1 0 0,0 1-1 0 0,1-1 1 0 0,-3 26-1 0 0,4-27-78 0 0,1-1 0 0 0,1 1 0 0 0,-1-1 1 0 0,2 1-1 0 0,0-1 0 0 0,0 1 0 0 0,1-1 0 0 0,0 1 0 0 0,0-1 0 0 0,6 13 0 0 0,-4-16-18 0 0,-1 0-1 0 0,1-1 1 0 0,0 0-1 0 0,0 0 1 0 0,9 9 0 0 0,-10-12-78 0 0,0-1 0 0 0,0 1 0 0 0,-1-1 0 0 0,1 0 0 0 0,1 0 0 0 0,-1-1 0 0 0,0 1 0 0 0,5 1 1 0 0,2 0-848 0 0,-7-3 812 0 0,1 0 0 0 0,-1 0 0 0 0,1 0 0 0 0,-1 0 0 0 0,1 0 0 0 0,-1-1 0 0 0,0 1 0 0 0,6-3 0 0 0,2-1-667 0 0,2-1-570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06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99 2008 0 0,'43'-58'2009'0'0,"-43"58"-1938"0"0,0-1 1 0 0,1 0-1 0 0,-1 1 0 0 0,0-1 1 0 0,0 0-1 0 0,1 1 1 0 0,-1-1-1 0 0,0 0 0 0 0,0 1 1 0 0,0-1-1 0 0,0 0 0 0 0,0 0 1 0 0,0 1-1 0 0,0-1 1 0 0,0 0-1 0 0,0 1 0 0 0,0-1 1 0 0,-1 0-1 0 0,1 1 1 0 0,0-1-1 0 0,0 0 0 0 0,-1 1 1 0 0,1-1-1 0 0,0 0 0 0 0,-1 1 1 0 0,1-1-1 0 0,-1 1 1 0 0,1-1-1 0 0,-1 1 0 0 0,1-1 1 0 0,-1 1-1 0 0,1-1 1 0 0,-1 1-1 0 0,1-1 0 0 0,-1 1 1 0 0,1 0-1 0 0,-1-1 0 0 0,0 1 1 0 0,1 0-1 0 0,-1 0 1 0 0,0-1-1 0 0,1 1 0 0 0,-2 0 1 0 0,-12-4 405 0 0,6 4-14 0 0,-3 2 937 0 0,-68 41-208 0 0,30-10-398 0 0,45-30-751 0 0,0 0 0 0 0,1 0 0 0 0,-1 1 1 0 0,0 0-1 0 0,1 0 0 0 0,0 0 0 0 0,0 0 0 0 0,0 0 1 0 0,1 0-1 0 0,0 1 0 0 0,-1-1 0 0 0,1 1 0 0 0,1 0 1 0 0,-1 0-1 0 0,1 0 0 0 0,0 0 0 0 0,0 0 0 0 0,0 0 1 0 0,1 0-1 0 0,-1 0 0 0 0,1 0 0 0 0,1 0 0 0 0,-1 0 1 0 0,2 7-1 0 0,-1-9-37 0 0,0 1-1 0 0,0-1 1 0 0,0 0 0 0 0,1 1-1 0 0,-1-1 1 0 0,1 0 0 0 0,0 0 0 0 0,0 0-1 0 0,0-1 1 0 0,0 1 0 0 0,0 0 0 0 0,1-1-1 0 0,-1 1 1 0 0,1-1 0 0 0,0 0-1 0 0,0 0 1 0 0,0 0 0 0 0,0 0 0 0 0,0 0-1 0 0,0-1 1 0 0,0 1 0 0 0,0-1-1 0 0,1 0 1 0 0,-1 0 0 0 0,0 0 0 0 0,1 0-1 0 0,-1-1 1 0 0,1 0 0 0 0,-1 1-1 0 0,1-1 1 0 0,-1 0 0 0 0,1-1 0 0 0,-1 1-1 0 0,6-2 1 0 0,-3 1-4 0 0,1-1-1 0 0,-1 0 1 0 0,0 0-1 0 0,1-1 1 0 0,-1 0 0 0 0,0 0-1 0 0,-1 0 1 0 0,1-1-1 0 0,-1 1 1 0 0,1-2 0 0 0,-1 1-1 0 0,0 0 1 0 0,-1-1-1 0 0,1 0 1 0 0,-1 0 0 0 0,0 0-1 0 0,0-1 1 0 0,-1 1 0 0 0,1-1-1 0 0,-1 0 1 0 0,2-7-1 0 0,-1 6 1 0 0,-2 0-1 0 0,1 0 0 0 0,-1-1 0 0 0,0 1 0 0 0,0-1 1 0 0,-1 0-1 0 0,0 0 0 0 0,0 1 0 0 0,-1-1 1 0 0,0 0-1 0 0,-1 0 0 0 0,1 1 0 0 0,-2-1 1 0 0,1 0-1 0 0,-1 1 0 0 0,0-1 0 0 0,-5-10 0 0 0,7 16 5 0 0,-1 0-1 0 0,0 1 1 0 0,-1-1-1 0 0,1 0 0 0 0,0 1 1 0 0,0-1-1 0 0,-1 1 0 0 0,1 0 1 0 0,-1-1-1 0 0,1 1 0 0 0,-1 0 1 0 0,1 0-1 0 0,-1 0 1 0 0,0 0-1 0 0,0 0 0 0 0,1 0 1 0 0,-5-1-1 0 0,3 2-162 0 0,0-1 0 0 0,0 1 0 0 0,0-1 0 0 0,0 1 0 0 0,0 0 0 0 0,0 1 0 0 0,0-1 0 0 0,0 0 0 0 0,0 1 0 0 0,0 0 0 0 0,0 0 0 0 0,0 0 0 0 0,1 0 0 0 0,-1 0 0 0 0,-4 3 0 0 0,6-4-471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40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 38 6537 0 0,'22'-29'2257'0'0,"-21"23"-1446"0"0,-10 3-67 0 0,-8 9-13 0 0,-7 15 472 0 0,10-7-738 0 0,3-3-250 0 0,0 1-1 0 0,-17 23 1 0 0,13-12-51 0 0,-12 27 60 0 0,19-33-193 0 0,1 0 1 0 0,-9 28-1 0 0,6-25-532 0 0,9-20 424 0 0,1 1-1 0 0,0 0 0 0 0,-1-1 0 0 0,1 1 0 0 0,-1 0 1 0 0,1-1-1 0 0,-1 1 0 0 0,1-1 0 0 0,-1 1 1 0 0,1-1-1 0 0,-1 1 0 0 0,1-1 0 0 0,-1 1 0 0 0,0-1 1 0 0,1 1-1 0 0,-1-1 0 0 0,0 0 0 0 0,1 0 0 0 0,-1 1 1 0 0,0-1-1 0 0,0 0 0 0 0,1 0 0 0 0,-1 0 0 0 0,0 1 1 0 0,0-1-1 0 0,-1 0 0 0 0,-1-4-865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40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5945 0 0,'14'26'5933'0'0,"13"9"-5064"0"0,-9-15-1447 0 0,-8-5 1133 0 0,9 8-336 0 0,18 11 17 0 0,6-7-783 0 0,-37-27 424 0 0,-4-2 16 0 0,-1 1 57 0 0,2-1-283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41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4473 0 0,'2'-2'4612'0'0,"2"-3"-1133"0"0,8 10-2596 0 0,8 3-710 0 0,-6 1-99 0 0,0 1 0 0 0,0 0 1 0 0,-1 1-1 0 0,-1 0 0 0 0,0 1 0 0 0,0 1 0 0 0,11 14 0 0 0,4 22 28 0 0,-14-14-57 0 0,-11-25-37 0 0,1 0 1 0 0,-2 0 0 0 0,0 1-1 0 0,0 12 1 0 0,0-18-7 0 0,-2 0 0 0 0,1 1 0 0 0,-1-1 0 0 0,0 0 0 0 0,0 0 0 0 0,0 1 0 0 0,-3 5 0 0 0,1-5-25 0 0,-1 0-1 0 0,1 0 1 0 0,-1 0 0 0 0,0-1 0 0 0,-1 1 0 0 0,1-1 0 0 0,-9 7 0 0 0,-26 25-2118 0 0,25-27 1218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5:59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2897 0 0,'-2'14'-29'0'0,"3"8"1060"0"0,23-31 201 0 0,-16 5-1153 0 0,-1 1-46 0 0,1-1 0 0 0,-1 1-1 0 0,1 1 1 0 0,14-4-1 0 0,-22 6-25 0 0,1 0-1 0 0,0-1 1 0 0,0 1-1 0 0,0 0 0 0 0,0 0 1 0 0,0 0-1 0 0,0 0 1 0 0,0-1-1 0 0,0 1 0 0 0,0 0 1 0 0,0 1-1 0 0,0-1 1 0 0,0 0-1 0 0,0 0 0 0 0,0 0 1 0 0,0 1-1 0 0,0-1 1 0 0,0 0-1 0 0,0 1 1 0 0,-1-1-1 0 0,1 1 0 0 0,0-1 1 0 0,0 1-1 0 0,0-1 1 0 0,0 1-1 0 0,-1-1 0 0 0,1 1 1 0 0,0 0-1 0 0,-1 0 1 0 0,1-1-1 0 0,0 1 0 0 0,-1 0 1 0 0,1 0-1 0 0,-1 0 1 0 0,0 0-1 0 0,1 0 0 0 0,-1-1 1 0 0,1 1-1 0 0,-1 0 1 0 0,0 0-1 0 0,0 0 0 0 0,0 0 1 0 0,0 0-1 0 0,0 0 1 0 0,1 0-1 0 0,-2 0 1 0 0,1 0-1 0 0,0 0 0 0 0,0 0 1 0 0,0 0-1 0 0,-1 1 1 0 0,-4 14 310 0 0,-1-7-114 0 0,0-1-1 0 0,-1 0 1 0 0,0 0 0 0 0,0-1-1 0 0,-14 12 1 0 0,7-7 297 0 0,-38 48 134 0 0,32-36-517 0 0,19-20-115 0 0,1-2 111 0 0,1-2 92 0 0,24-1-55 0 0,11-5 66 0 0,16-11-82 0 0,-17 4-298 0 0,2-6-62 0 0,-28 12 35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00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0 3417 0 0,'-1'1'260'0'0,"0"0"1"0"0,0 0 0 0 0,0 0 0 0 0,0 0-1 0 0,0 0 1 0 0,0-1 0 0 0,0 1 0 0 0,-1 0-1 0 0,1-1 1 0 0,0 1 0 0 0,0 0 0 0 0,-1-1-1 0 0,1 0 1 0 0,0 1 0 0 0,-2-1 0 0 0,-21 11-19 0 0,9 0 15 0 0,1 2 1 0 0,0 0-1 0 0,1 1 1 0 0,-23 29-1 0 0,-42 71 801 0 0,76-112-1056 0 0,-1 4 39 0 0,-3 1 15 0 0,1 1 0 0 0,0 0 0 0 0,0 0 1 0 0,1 1-1 0 0,0-1 0 0 0,1 1 0 0 0,0 0 0 0 0,-2 11 0 0 0,4-16-37 0 0,1 0 0 0 0,0-1 0 0 0,0 1 0 0 0,1 0 0 0 0,-1-1 0 0 0,1 1 0 0 0,-1 0 0 0 0,1-1 0 0 0,1 1 0 0 0,1 5 0 0 0,13 18 64 0 0,5-4-21 0 0,-6-9-22 0 0,-12-12-27 0 0,1 0 0 0 0,-1 0 0 0 0,0-1 1 0 0,1 1-1 0 0,-1-1 0 0 0,0 1 0 0 0,1-1 0 0 0,0 0 0 0 0,-1 0 0 0 0,1-1 0 0 0,0 1 0 0 0,-1-1 0 0 0,1 0 0 0 0,5 0 0 0 0,56-8 109 0 0,-46 5-118 0 0,-2 0 31 0 0,1-1 0 0 0,28-11 0 0 0,10-10 15 0 0,-44 18-33 0 0,-1 0-1 0 0,0 0 0 0 0,0-1 1 0 0,0 0-1 0 0,10-12 0 0 0,-17 15-7 0 0,0 0-1 0 0,-1-1 0 0 0,1 0 1 0 0,-1 0-1 0 0,0 0 1 0 0,-1 0-1 0 0,0-1 1 0 0,0 1-1 0 0,0-1 1 0 0,0 1-1 0 0,-1-1 0 0 0,0 0 1 0 0,-1 1-1 0 0,0-1 1 0 0,0 0-1 0 0,0 1 1 0 0,-1-1-1 0 0,-1-10 0 0 0,-8-15 61 0 0,1 12-16 0 0,-11-6 48 0 0,12 20-36 0 0,-1-1 0 0 0,1 2 0 0 0,-1-1-1 0 0,0 1 1 0 0,-12-5 0 0 0,19 8-87 0 0,0 1-1 0 0,-1 0 0 0 0,1 0 1 0 0,0 0-1 0 0,0 1 0 0 0,0-1 1 0 0,-1 0-1 0 0,1 1 1 0 0,0 0-1 0 0,-1-1 0 0 0,1 1 1 0 0,0 0-1 0 0,-1 0 0 0 0,1 0 1 0 0,0 1-1 0 0,0-1 1 0 0,-1 0-1 0 0,1 1 0 0 0,0 0 1 0 0,0-1-1 0 0,-1 1 0 0 0,1 0 1 0 0,0 0-1 0 0,0 0 1 0 0,0 0-1 0 0,0 1 0 0 0,0-1 1 0 0,0 1-1 0 0,-2 2 1 0 0,2 3-1245 0 0,1 3-3556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02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67 2040 0 0,'31'-44'2046'0'0,"-21"22"3580"0"0,-10 22-5587 0 0,-1 0 1 0 0,1 0 0 0 0,0 0-1 0 0,-1 0 1 0 0,1 0 0 0 0,-1 0-1 0 0,1 0 1 0 0,0 0 0 0 0,-1 0 0 0 0,1 0-1 0 0,0 1 1 0 0,-1-1 0 0 0,1 0-1 0 0,0 0 1 0 0,0 0 0 0 0,-1 1 0 0 0,1-1-1 0 0,0 0 1 0 0,-1 0 0 0 0,1 0-1 0 0,0 1 1 0 0,0-1 0 0 0,-1 0-1 0 0,1 1 1 0 0,0-1 0 0 0,0 0 0 0 0,0 1-1 0 0,0-1 1 0 0,-1 0 0 0 0,1 1-1 0 0,0-1 1 0 0,0 0 0 0 0,0 1 0 0 0,0-1-1 0 0,0 0 1 0 0,0 1 0 0 0,0-1-1 0 0,0 0 1 0 0,0 1 0 0 0,-99 242 61 0 0,96-241-1547 0 0,2-2 669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02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50 3721 0 0,'-4'-49'2210'0'0,"26"81"4553"0"0,-2-8-6720 0 0,1-1 1 0 0,2 0-1 0 0,30 23 1 0 0,-8-18-1431 0 0,-45-28 951 0 0,0-1 214 0 0,0 0-631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03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29 5777 0 0,'4'-5'744'0'0,"-3"5"-612"0"0,0-1 0 0 0,0 1 0 0 0,-1-1 0 0 0,1 1 0 0 0,0-1 0 0 0,0 0 0 0 0,-1 1 0 0 0,1-1 0 0 0,-1 0 0 0 0,1 0 0 0 0,0 1 0 0 0,-1-1 1 0 0,1 0-1 0 0,-1 0 0 0 0,0 0 0 0 0,1 0 0 0 0,-1 0 0 0 0,0 0 0 0 0,1 1 0 0 0,-1-1 0 0 0,0 0 0 0 0,0 0 0 0 0,0 0 0 0 0,0 0 0 0 0,0 0 0 0 0,0 0 0 0 0,0-2 0 0 0,-1 3-64 0 0,0 0 0 0 0,1 0-1 0 0,-1 0 1 0 0,1 0 0 0 0,-1 0-1 0 0,1 0 1 0 0,-1 0 0 0 0,0 0-1 0 0,1 1 1 0 0,-1-1 0 0 0,1 0-1 0 0,-1 0 1 0 0,1 0 0 0 0,-1 1-1 0 0,1-1 1 0 0,-1 0 0 0 0,1 0 0 0 0,-1 1-1 0 0,1-1 1 0 0,-1 1 0 0 0,1-1-1 0 0,-1 0 1 0 0,1 1 0 0 0,-1-1-1 0 0,1 1 1 0 0,0-1 0 0 0,-1 1-1 0 0,1-1 1 0 0,0 1 0 0 0,0-1-1 0 0,-1 1 1 0 0,1 0 0 0 0,-15 25-173 0 0,12-22 294 0 0,-2 7-153 0 0,-1 1 0 0 0,1-1 0 0 0,1 1 0 0 0,0 0 0 0 0,1 0 0 0 0,0 0 0 0 0,1 0 0 0 0,1 1 0 0 0,-1-1 0 0 0,2 17 0 0 0,0-23-261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04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0 5449 0 0,'-7'9'5045'0'0,"-7"3"-3925"0"0,-3 4-1145 0 0,8-3 193 0 0,0 1 0 0 0,1 0 0 0 0,-8 21-1 0 0,3-8-160 0 0,-2-6-186 0 0,9-18-2818 0 0,5-3 2340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04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5473 0 0,'15'11'5901'0'0,"18"6"-5160"0"0,2 1-684 0 0,-7-1 83 0 0,15 10 37 0 0,8 5-2843 0 0,-47-30 1453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3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23 810 3361 0 0,'-6'-8'1650'0'0,"4"6"-1223"0"0,1 0 0 0 0,-1-1 0 0 0,0 1 0 0 0,1 0 1 0 0,-1-1-1 0 0,1 1 0 0 0,0-1 0 0 0,0 1 0 0 0,0-1 0 0 0,0 0 0 0 0,1 1 0 0 0,-1-4 1 0 0,1 4-396 0 0,1-1 0 0 0,-1 1 1 0 0,1 0-1 0 0,0 0 0 0 0,0-1 1 0 0,0 1-1 0 0,0 0 0 0 0,0 0 1 0 0,1 0-1 0 0,-1 0 0 0 0,1 0 1 0 0,-1 0-1 0 0,1 1 1 0 0,-1-1-1 0 0,1 0 0 0 0,0 1 1 0 0,0-1-1 0 0,0 1 0 0 0,0 0 1 0 0,0 0-1 0 0,0 0 0 0 0,5-2 1 0 0,54-15-54 0 0,-46 15 62 0 0,30-5-449 0 0,0 2 0 0 0,78-1 0 0 0,-12 1-1189 0 0,-76 3 1116 0 0</inkml:trace>
  <inkml:trace contextRef="#ctx0" brushRef="#br0" timeOffset="1">362 125 3009 0 0,'-48'-93'3039'0'0,"47"91"-2831"0"0,0 0-1 0 0,0 0 1 0 0,0 0-1 0 0,0 0 1 0 0,0 1-1 0 0,0-1 1 0 0,0 0-1 0 0,-1 1 1 0 0,1-1-1 0 0,-1 1 1 0 0,1-1 0 0 0,-1 1-1 0 0,1 0 1 0 0,-1-1-1 0 0,0 1 1 0 0,0 0-1 0 0,1 0 1 0 0,-1 0-1 0 0,0 1 1 0 0,0-1-1 0 0,0 0 1 0 0,-3 0 0 0 0,5 1-210 0 0,-1 0 0 0 0,0 1 1 0 0,1-1-1 0 0,-1 0 1 0 0,0 0-1 0 0,1 1 0 0 0,-1-1 1 0 0,0 0-1 0 0,1 1 1 0 0,-1-1-1 0 0,1 0 0 0 0,-1 1 1 0 0,0-1-1 0 0,1 1 1 0 0,-1-1-1 0 0,1 1 1 0 0,0-1-1 0 0,-1 1 0 0 0,1 0 1 0 0,-1-1-1 0 0,1 1 1 0 0,0-1-1 0 0,-1 1 0 0 0,1 0 1 0 0,0-1-1 0 0,0 1 1 0 0,0 0-1 0 0,-1 0 1 0 0,1-1-1 0 0,0 1 0 0 0,0 0 1 0 0,0-1-1 0 0,0 1 1 0 0,0 0-1 0 0,0-1 0 0 0,0 1 1 0 0,1 0-1 0 0,-1 0 1 0 0,9 32 33 0 0,2 0 0 0 0,2-1 0 0 0,1 0 0 0 0,26 44 0 0 0,-31-60-30 0 0,207 349 159 0 0,-65-156-42 0 0,-40-81-40 0 0,-99-115-79 0 0,5 7 50 0 0,7 7-86 0 0,-8-11-182 0 0,-8-9-57 0 0,-3-3 152 0 0,-8-5 33 0 0,-11-17-691 0 0,10 12 56 0 0,-8-13-3453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0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4529 0 0,'-4'0'555'0'0,"1"0"0"0"0,0 0 0 0 0,0 0 0 0 0,0 1 0 0 0,0-1 0 0 0,0 1 0 0 0,0 0 0 0 0,0 0 0 0 0,1 0 0 0 0,-1 0 0 0 0,0 1 0 0 0,-4 2 0 0 0,-17 35 293 0 0,17-29-732 0 0,1-1 1 0 0,0 1-1 0 0,1 1 1 0 0,0-1-1 0 0,0 1 1 0 0,1 0-1 0 0,0 0 1 0 0,-3 20-1 0 0,4-8 49 0 0,-2 49 83 0 0,12-27-242 0 0,-6-42-66 0 0,3-1 22 0 0,-2-2-151 0 0,-2 1-42 0 0,1-3-814 0 0,-1 1 472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04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4913 0 0,'1'0'3766'0'0,"6"7"-927"0"0,-1 1-2786 0 0,0 0-1 0 0,0 0 1 0 0,-1 1 0 0 0,-1-1 0 0 0,8 20 0 0 0,-6-3 129 0 0,-2 0 1 0 0,3 35 0 0 0,-6-53-212 0 0,0 0-1 0 0,-1-1 1 0 0,0 1-1 0 0,-1 0 1 0 0,1-1-1 0 0,-1 1 1 0 0,-1 0-1 0 0,1-1 1 0 0,-1 1 0 0 0,0-1-1 0 0,-1 0 1 0 0,1 0-1 0 0,-1 0 1 0 0,-6 9-1 0 0,1-6-261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05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4665 0 0,'4'14'4853'0'0,"-5"10"-4583"0"0,1-19 19 0 0,0 19-104 0 0,2-10-61 0 0,1 9 70 0 0,3 17 144 0 0,-4-6-46 0 0,-1-23-251 0 0,1-1 0 0 0,0 0 0 0 0,0 1 0 0 0,1-1 0 0 0,1 0 0 0 0,-1-1 0 0 0,2 1 0 0 0,6 12 0 0 0,5-2 17 0 0,14 7-2653 0 0,-23-22 1219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06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25 3281 0 0,'-22'-9'1470'0'0,"-11"-3"284"0"0,8 9 326 0 0,23 3-1572 0 0,1 0-71 0 0,-1 0 1514 0 0,5 0-1893 0 0,2 1-2 0 0,1 1-26 0 0,3 2-12 0 0,-1 0-3 0 0,-3-2 5 0 0,45 5 49 0 0,-32-6-358 0 0,19-1-2344 0 0,-31-1 1370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06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3225 0 0,'7'-3'906'0'0,"-2"0"1826"0"0,-6 6 307 0 0,-3 22-1032 0 0,5-13-1865 0 0,0-1-1 0 0,1 1 1 0 0,1 0 0 0 0,-1-1-1 0 0,10 22 1 0 0,-10-23-681 0 0,-2-9 467 0 0,0-1-181 0 0,-1 0-152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07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0 5473 0 0,'-26'50'6017'0'0,"-5"24"-4666"0"0,-5 10-1599 0 0,35-83 351 0 0,1-1-176 0 0,0 1 1 0 0,0-1 0 0 0,0 0-1 0 0,0 1 1 0 0,0-1-1 0 0,0 0 1 0 0,0 1 0 0 0,0-1-1 0 0,0 0 1 0 0,0 0-1 0 0,0 1 1 0 0,-1-1-1 0 0,1 0 1 0 0,0 1 0 0 0,0-1-1 0 0,0 0 1 0 0,0 0-1 0 0,-1 0 1 0 0,1 1 0 0 0,0-1-1 0 0,0 0 1 0 0,-1 0-1 0 0,1 0 1 0 0,0 1 0 0 0,0-1-1 0 0,-1 0 1 0 0,1 0-1 0 0,0 0 1 0 0,-1 0-1 0 0,1 0 1 0 0,0 0 0 0 0,0 1-1 0 0,-1-1 1 0 0,1 0-1 0 0,0 0 1 0 0,-1 0 0 0 0,1 0-1 0 0,0 0 1 0 0,-1 0-1 0 0,1 0 1 0 0,0 0 0 0 0,-1-1-1 0 0,1 1 1 0 0,0 0-1 0 0,-1 0 1 0 0,1 0-1 0 0,0 0 1 0 0,0 0 0 0 0,-1-1-1 0 0,0 0-1192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08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5129 0 0,'7'8'6558'0'0,"2"16"-6598"0"0,-5-14 478 0 0,22 36-44 0 0,-4-17-236 0 0,4-5-79 0 0,-7-13-68 0 0,-2-3-3 0 0,-12-6-228 0 0,0 1-1 0 0,0-1 1 0 0,0 0-1 0 0,0 0 1 0 0,0 0 0 0 0,0 0-1 0 0,1-1 1 0 0,-1 0-1 0 0,1 0 1 0 0,-1-1 0 0 0,9 0-1 0 0,-9-1-4420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08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0 4553 0 0,'-7'6'6222'0'0,"-2"18"-4093"0"0,-2 22-2418 0 0,9-22 388 0 0,3 11 24 0 0,-1 13-13 0 0,0-46-170 0 0,-2 13 198 0 0,0-6-167 0 0,-5 2-1623 0 0,2-6 6 0 0,4-5 118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09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8754 0 0,'2'16'3442'0'0,"7"23"-3528"0"0,-8-31 423 0 0,20 62 194 0 0,-1 4-272 0 0,-18-51-723 0 0,-2-23 375 0 0,0 0-1 0 0,0 1 0 0 0,1-1 0 0 0,-1 0 0 0 0,0 1 1 0 0,0-1-1 0 0,0 0 0 0 0,0 1 0 0 0,0-1 0 0 0,0 0 0 0 0,0 0 1 0 0,0 1-1 0 0,0-1 0 0 0,0 0 0 0 0,0 1 0 0 0,0-1 1 0 0,0 0-1 0 0,0 1 0 0 0,0-1 0 0 0,0 0 0 0 0,0 1 0 0 0,0-1 1 0 0,0 0-1 0 0,0 1 0 0 0,0-1 0 0 0,-1 0 0 0 0,1 1 0 0 0,0-1 1 0 0,0 0-1 0 0,0 0 0 0 0,-1 1 0 0 0,1-1 0 0 0,0 0 1 0 0,0 0-1 0 0,-1 1 0 0 0,1-1 0 0 0,0 0 0 0 0,0 0 0 0 0,-1 0 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09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34 6361 0 0,'0'0'108'0'0,"0"0"-1"0"0,0 0 0 0 0,0 0 0 0 0,-1 0 0 0 0,1 0 1 0 0,0 0-1 0 0,0 0 0 0 0,0 0 0 0 0,-1 0 0 0 0,1 0 1 0 0,0 0-1 0 0,0 0 0 0 0,0 0 0 0 0,-1 0 0 0 0,1 0 1 0 0,0 0-1 0 0,0 0 0 0 0,0-1 0 0 0,0 1 0 0 0,-1 0 1 0 0,1 0-1 0 0,0 0 0 0 0,0 0 0 0 0,0 0 1 0 0,0-1-1 0 0,0 1 0 0 0,-1 0 0 0 0,1 0 0 0 0,0 0 1 0 0,0 0-1 0 0,0-1 0 0 0,0 1 0 0 0,0 0 0 0 0,0 0 1 0 0,0 0-1 0 0,0-1 0 0 0,0 1 0 0 0,0 0 0 0 0,0 0 1 0 0,0 0-1 0 0,0-1 0 0 0,0 1 0 0 0,0 0 0 0 0,0 0 1 0 0,0 0-1 0 0,0-1 0 0 0,0 1 0 0 0,0 0 0 0 0,0 0 1 0 0,0 0-1 0 0,0-1 0 0 0,0 1 0 0 0,0 0 0 0 0,1 0 1 0 0,-1 0-1 0 0,0 0 0 0 0,0-1 0 0 0,0 1 0 0 0,0 0 1 0 0,0 0-1 0 0,1 0 0 0 0,-1 0 0 0 0,18-4 113 0 0,-14 4-203 0 0,8-1-69 0 0,0 1 0 0 0,0-2 0 0 0,0 1 0 0 0,0-2 0 0 0,0 0 0 0 0,12-4 0 0 0,-15 2-109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0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5001 0 0,'4'15'6023'0'0,"-3"14"-4943"0"0,0 10-669 0 0,2-21-227 0 0,1-1 0 0 0,11 31 0 0 0,-13-42-294 0 0,8 24 309 0 0,-11-17-1087 0 0,-7-11-730 0 0,6-3 1049 0 0,1 1-550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0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23 5969 0 0,'-2'2'351'0'0,"0"1"-1"0"0,0-1 1 0 0,0 1 0 0 0,0-1-1 0 0,1 1 1 0 0,-1 0 0 0 0,1 0-1 0 0,-1-1 1 0 0,-1 7-1 0 0,-4 8 194 0 0,1-6-340 0 0,-30 63 2040 0 0,30-56-1808 0 0,3-6-245 0 0,1 8-114 0 0,5-2 66 0 0,6-31-14 0 0,2-5-108 0 0,3-2-13 0 0,-1-1-1 0 0,14-31 1 0 0,-23 42-5 0 0,14-28 0 0 0,-14 30-6 0 0,0 0 1 0 0,1 1-1 0 0,0 0 0 0 0,0 0 0 0 0,7-7 0 0 0,-12 14 3 0 0,0 0 0 0 0,0 0-1 0 0,0-1 1 0 0,0 1-1 0 0,0 0 1 0 0,1 0 0 0 0,-1 0-1 0 0,0 0 1 0 0,0 0 0 0 0,0 0-1 0 0,0 0 1 0 0,0 0 0 0 0,1 0-1 0 0,-1 0 1 0 0,0-1-1 0 0,0 1 1 0 0,0 0 0 0 0,0 0-1 0 0,1 0 1 0 0,-1 0 0 0 0,0 0-1 0 0,0 0 1 0 0,0 0 0 0 0,0 0-1 0 0,1 0 1 0 0,-1 0 0 0 0,0 1-1 0 0,0-1 1 0 0,0 0-1 0 0,0 0 1 0 0,1 0 0 0 0,-1 0-1 0 0,0 0 1 0 0,0 0 0 0 0,0 0-1 0 0,0 0 1 0 0,0 0 0 0 0,1 0-1 0 0,-1 1 1 0 0,0-1 0 0 0,0 0-1 0 0,0 0 1 0 0,0 0-1 0 0,0 0 1 0 0,0 0 0 0 0,0 0-1 0 0,0 1 1 0 0,1-1 0 0 0,-1 0-1 0 0,0 0 1 0 0,0 0 0 0 0,0 0-1 0 0,0 1 1 0 0,0-1 0 0 0,0 0-1 0 0,0 0 1 0 0,0 0-1 0 0,0 0 1 0 0,0 1 0 0 0,0-1-1 0 0,0 0 1 0 0,0 0 0 0 0,0 1-1 0 0,1 22 3 0 0,-6 37 25 0 0,5-55-25 0 0,-1 0 4 0 0,1-1 0 0 0,0 0 0 0 0,0 1 0 0 0,0-1 0 0 0,1 0 0 0 0,-1 1 0 0 0,1-1 0 0 0,2 8 0 0 0,4 4 1 0 0,-1-5-17 0 0,0 1-17 0 0,-5-10 63 0 0,6 10-94 0 0,5 5-1015 0 0,5-10-832 0 0,-3-10 367 0 0,-5-1 610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0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0 155 2393 0 0,'1'-22'4800'0'0,"2"-5"-2533"0"0,3 7-767 0 0,0 6-983 0 0,4-6 81 0 0,12-5-20 0 0,-2 11-347 0 0,-17 12-214 0 0,1 1 0 0 0,-1-1 1 0 0,0 1-1 0 0,1-1 0 0 0,-1 1 0 0 0,1 0 0 0 0,0 1 1 0 0,-1-1-1 0 0,1 0 0 0 0,0 1 0 0 0,4 0 0 0 0,-6 0-13 0 0,-1 1 0 0 0,1-1-1 0 0,0 1 1 0 0,0-1 0 0 0,-1 1-1 0 0,1 0 1 0 0,0 0 0 0 0,-1 0-1 0 0,1-1 1 0 0,-1 2 0 0 0,1-1-1 0 0,-1 0 1 0 0,0 0 0 0 0,1 0-1 0 0,-1 1 1 0 0,0-1 0 0 0,0 0-1 0 0,0 1 1 0 0,0 0 0 0 0,0-1-1 0 0,0 1 1 0 0,0-1 0 0 0,-1 1-1 0 0,1 0 1 0 0,0 1-1 0 0,3 10 0 0 0,1 5 5 0 0,-2 9 3 0 0,-3-7-7 0 0,-1-12-8 0 0,2 1-18 0 0,6-7 10 0 0,1-1 7 0 0,6 1 3 0 0,16 1-25 0 0,-12 2 1 0 0,-16-4 23 0 0,0 0 1 0 0,-1-1-1 0 0,1 1 0 0 0,0 0 0 0 0,-1 0 0 0 0,1 1 0 0 0,-1-1 0 0 0,0 0 0 0 0,1 0 0 0 0,-1 1 0 0 0,0-1 0 0 0,2 3 0 0 0,3 17-13 0 0,-5-9 22 0 0,-2 14 48 0 0,-2-7 66 0 0,-6-2 102 0 0,-21 7 229 0 0,24-20-322 0 0,0-1 0 0 0,0 0 0 0 0,0 0-1 0 0,-1 0 1 0 0,1-1 0 0 0,-12 3 0 0 0,-16-6 637 0 0,34 1-861 0 0,-1 0 0 0 0,0 0 0 0 0,1 0 0 0 0,-1 0 0 0 0,0 0 0 0 0,1 0 0 0 0,-1-1 0 0 0,0 1 0 0 0,1 0 0 0 0,-1-1-1 0 0,0 1 1 0 0,1 0 0 0 0,-1-1 0 0 0,1 1 0 0 0,-1 0 0 0 0,1-1 0 0 0,-1 1 0 0 0,1-1 0 0 0,-1 1 0 0 0,1-1 0 0 0,0 1 0 0 0,-1-1 0 0 0,1 0 0 0 0,0 1 0 0 0,-1-1-1 0 0,1 1 1 0 0,0-1 0 0 0,0 0 0 0 0,-1 1 0 0 0,1-1 0 0 0,0 0 0 0 0,0 1 0 0 0,0-1 0 0 0,0 0 0 0 0,0 1 0 0 0,0-1 0 0 0,0 0 0 0 0,0 1 0 0 0,0-1 0 0 0,1-1-1 0 0,-1 0-1584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1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14 3145 0 0,'0'-4'6253'0'0,"-1"-3"-3913"0"0,0 5-2023 0 0,0 1-345 0 0,-2 6 197 0 0,-5 31-179 0 0,8-30 48 0 0,-1 1 0 0 0,1-1 0 0 0,0 0 0 0 0,1 0 0 0 0,0 1 0 0 0,2 9-1 0 0,13 21-2809 0 0,-13-32 1631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1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1 5001 0 0,'-19'5'5206'0'0,"17"-4"-5206"0"0,0 0 0 0 0,1 0-1 0 0,-1 0 1 0 0,0 0 0 0 0,1 0-1 0 0,-1 0 1 0 0,0 0 0 0 0,1 0-1 0 0,0 1 1 0 0,-1-1 0 0 0,1 0-1 0 0,0 1 1 0 0,-1 0 0 0 0,1-1-1 0 0,0 1 1 0 0,0-1 0 0 0,0 1-1 0 0,1 0 1 0 0,-1 0 0 0 0,0 0-1 0 0,1 0 1 0 0,-1-1 0 0 0,0 4 0 0 0,1-5 0 0 0,1 1 1 0 0,-1-1 0 0 0,0 1 0 0 0,0-1 0 0 0,0 0 0 0 0,1 1 0 0 0,-1-1 0 0 0,0 0 0 0 0,1 1 0 0 0,-1-1 0 0 0,0 0 0 0 0,1 0 0 0 0,-1 1 0 0 0,0-1 0 0 0,1 0 0 0 0,-1 0 0 0 0,0 0 0 0 0,1 0 0 0 0,-1 1 0 0 0,1-1 0 0 0,-1 0 0 0 0,0 0 0 0 0,1 0 0 0 0,-1 0 0 0 0,1 0 0 0 0,-1 0-1 0 0,1 0 1 0 0,0 0 0 0 0,14 5 45 0 0,-11-2 15 0 0,0-1 25 0 0,0 0 0 0 0,0 1 0 0 0,0-1 0 0 0,0 1 0 0 0,-1 0-1 0 0,1 0 1 0 0,-1 1 0 0 0,0-1 0 0 0,3 5 0 0 0,-15-4 798 0 0,-15 9-806 0 0,23-12-101 0 0,-31 19 111 0 0,5-9-743 0 0,25-11 58 0 0,-2 1-259 0 0,0-1-178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2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14 3137 0 0,'2'-4'3072'0'0,"-4"2"-1872"0"0,0 1-735 0 0,1 0-227 0 0,0 0-161 0 0,0 0-1 0 0,1 1 0 0 0,-1 0 0 0 0,0-1 1 0 0,0 1-1 0 0,1-1 0 0 0,-1 1 1 0 0,0 0-1 0 0,0-1 0 0 0,0 1 0 0 0,1 0 1 0 0,-1 0-1 0 0,0 0 0 0 0,0 0 1 0 0,0 0-1 0 0,0 0 0 0 0,1 0 0 0 0,-1 0 1 0 0,0 0-1 0 0,0 0 0 0 0,0 0 0 0 0,0 0 1 0 0,1 1-1 0 0,-1-1 0 0 0,0 0 1 0 0,0 1-1 0 0,1-1 0 0 0,-1 1 0 0 0,0-1 1 0 0,0 0-1 0 0,1 1 0 0 0,-1-1 0 0 0,1 1 1 0 0,-1 0-1 0 0,-1 1 0 0 0,-21 26 351 0 0,20-22-405 0 0,-1 0-1 0 0,1 0 1 0 0,0 0-1 0 0,1 1 0 0 0,-1-1 1 0 0,1 1-1 0 0,-2 10 1 0 0,4-14-14 0 0,-1 0 0 0 0,1 0 1 0 0,0 0-1 0 0,0 0 0 0 0,0 0 0 0 0,1 0 1 0 0,-1 0-1 0 0,1 0 0 0 0,-1 0 0 0 0,1 0 0 0 0,0 0 1 0 0,0 0-1 0 0,0 0 0 0 0,1 0 0 0 0,-1-1 1 0 0,1 1-1 0 0,-1-1 0 0 0,1 1 0 0 0,0-1 1 0 0,0 1-1 0 0,0-1 0 0 0,0 0 0 0 0,3 3 0 0 0,-2-3-132 0 0,0 0-1 0 0,-1 0 1 0 0,1 0-1 0 0,0 0 1 0 0,0-1-1 0 0,0 1 0 0 0,0-1 1 0 0,0 1-1 0 0,1-1 1 0 0,-1 0-1 0 0,0 0 1 0 0,1-1-1 0 0,-1 1 0 0 0,0-1 1 0 0,1 0-1 0 0,-1 1 1 0 0,1-2-1 0 0,-1 1 1 0 0,0 0-1 0 0,1-1 0 0 0,4-1 1 0 0,1-2-3989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2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0 5777 0 0,'-3'5'5578'0'0,"-2"0"-4008"0"0,-11 15-2004 0 0,12-13 462 0 0,0 0 0 0 0,1 0 0 0 0,0 0 0 0 0,0 1 0 0 0,0-1-1 0 0,-2 16 1 0 0,4-22-77 0 0,1 1 0 0 0,0 0 0 0 0,-1 0 0 0 0,1-1 0 0 0,0 1 0 0 0,0 0-1 0 0,0 0 1 0 0,0 0 0 0 0,1-1 0 0 0,-1 1 0 0 0,0 0 0 0 0,1 0-1 0 0,-1-1 1 0 0,1 1 0 0 0,0 0 0 0 0,-1-1 0 0 0,1 1 0 0 0,0-1 0 0 0,0 1-1 0 0,0-1 1 0 0,0 1 0 0 0,0-1 0 0 0,1 0 0 0 0,-1 1 0 0 0,0-1 0 0 0,1 0-1 0 0,-1 0 1 0 0,1 0 0 0 0,-1 0 0 0 0,1 0 0 0 0,-1 0 0 0 0,1 0-1 0 0,0-1 1 0 0,-1 1 0 0 0,1-1 0 0 0,0 1 0 0 0,-1-1 0 0 0,1 1 0 0 0,0-1-1 0 0,0 0 1 0 0,0 0 0 0 0,3 0 0 0 0,-4 0-2 0 0,0 0-1 0 0,-1 0 1 0 0,1 0 0 0 0,0 0-1 0 0,0 0 1 0 0,0 0 0 0 0,0 0-1 0 0,0 0 1 0 0,0 0-1 0 0,0-1 1 0 0,0 1 0 0 0,-1 0-1 0 0,1-1 1 0 0,0 1 0 0 0,0 0-1 0 0,0-1 1 0 0,-1 1 0 0 0,1-1-1 0 0,0 1 1 0 0,0-1 0 0 0,-1 0-1 0 0,1 1 1 0 0,-1-1 0 0 0,1 0-1 0 0,0 1 1 0 0,-1-1 0 0 0,1-1-1 0 0,6-6-1153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3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3817 0 0,'15'33'7129'0'0,"39"48"-6012"0"0,-49-89-1051 0 0,0-1 0 0 0,-1 0 0 0 0,0-1 0 0 0,4-12 1 0 0,-8 22-57 0 0,6-40 34 0 0,-7 38-44 0 0,1 0 0 0 0,0 0 0 0 0,0-1 0 0 0,0 1 0 0 0,0 0 1 0 0,0 0-1 0 0,0-1 0 0 0,1 1 0 0 0,-1 0 0 0 0,1 0 0 0 0,0-1 0 0 0,-1 1 0 0 0,1 0 0 0 0,0 0 0 0 0,0 0 1 0 0,1 0-1 0 0,-1 0 0 0 0,0 0 0 0 0,0 1 0 0 0,1-1 0 0 0,0 0 0 0 0,-1 1 0 0 0,1-1 0 0 0,0 1 1 0 0,1-2-1 0 0,-2 3-2 0 0,0 0-1 0 0,-1 0 1 0 0,1 0 0 0 0,-1 0 0 0 0,1 0 0 0 0,-1 0 0 0 0,1 0 0 0 0,-1 0 0 0 0,1 1 0 0 0,-1-1 0 0 0,1 0 0 0 0,-1 0-1 0 0,1 1 1 0 0,-1-1 0 0 0,1 0 0 0 0,-1 0 0 0 0,0 1 0 0 0,1-1 0 0 0,-1 1 0 0 0,1-1 0 0 0,-1 0 0 0 0,0 1 0 0 0,1-1-1 0 0,-1 1 1 0 0,0-1 0 0 0,0 1 0 0 0,1-1 0 0 0,-1 1 0 0 0,0-1 0 0 0,0 1 0 0 0,0-1 0 0 0,0 1 0 0 0,0-1 0 0 0,1 1-1 0 0,-1-1 1 0 0,0 1 0 0 0,0-1 0 0 0,0 1 0 0 0,0-1 0 0 0,0 1 0 0 0,-1-1 0 0 0,1 2 0 0 0,3 32 32 0 0,-3-28-26 0 0,1 3 32 0 0,0-1 0 0 0,1 1 1 0 0,0-1-1 0 0,0 1 0 0 0,1-1 1 0 0,3 8-1 0 0,-5-14-74 0 0,-1-1-1 0 0,1 1 1 0 0,-1-1-1 0 0,1 1 1 0 0,0-1-1 0 0,0 1 1 0 0,-1-1-1 0 0,1 0 1 0 0,0 1-1 0 0,0-1 1 0 0,0 0-1 0 0,1 0 1 0 0,-1 0-1 0 0,0 0 1 0 0,0 0-1 0 0,1 0 1 0 0,-1 0-1 0 0,0 0 1 0 0,1 0-1 0 0,-1 0 1 0 0,1-1-1 0 0,-1 1 1 0 0,1-1-1 0 0,-1 1 1 0 0,1-1-1 0 0,0 1 1 0 0,-1-1-1 0 0,1 0 1 0 0,0 0-1 0 0,-1 0 1 0 0,1 0-1 0 0,-1 0 1 0 0,1 0-1 0 0,0-1 1 0 0,-1 1-1 0 0,1 0 1 0 0,-1-1-1 0 0,3 0 1 0 0,3-3-524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3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0 4577 0 0,'-5'1'4735'0'0,"-1"0"-4100"0"0,1 0-578 0 0,-1-1-1 0 0,1 1 0 0 0,0 0 0 0 0,-1 1 0 0 0,1-1 0 0 0,0 1 0 0 0,0 0 0 0 0,0 1 0 0 0,0-1 0 0 0,0 1 0 0 0,0 0 0 0 0,1 0 1 0 0,-1 0-1 0 0,1 1 0 0 0,0 0 0 0 0,0 0 0 0 0,-5 5 0 0 0,9-8-52 0 0,0 0 1 0 0,0 0-1 0 0,-1 0 0 0 0,1 0 1 0 0,0 0-1 0 0,0 0 0 0 0,0 0 1 0 0,0 0-1 0 0,0 0 0 0 0,0 0 1 0 0,1 0-1 0 0,-1 0 0 0 0,0 0 1 0 0,0 0-1 0 0,1-1 0 0 0,-1 1 1 0 0,1 0-1 0 0,-1 0 0 0 0,1 1 1 0 0,1 0 2 0 0,0-1 1 0 0,0 1 0 0 0,0-1-1 0 0,0 0 1 0 0,0 0 0 0 0,0 0-1 0 0,0 0 1 0 0,1 0 0 0 0,-1 0-1 0 0,0-1 1 0 0,3 2 0 0 0,-2-2 15 0 0,0 1 0 0 0,0 0 1 0 0,0 0-1 0 0,-1 0 0 0 0,1 0 1 0 0,0 0-1 0 0,-1 1 0 0 0,1-1 1 0 0,3 4-1 0 0,-4-4-1 0 0,-1 0 0 0 0,0 1 0 0 0,0-1 0 0 0,1 1 0 0 0,-1-1 0 0 0,0 0-1 0 0,0 1 1 0 0,0 0 0 0 0,-1-1 0 0 0,1 1 0 0 0,0 0 0 0 0,-1-1 0 0 0,1 1 0 0 0,-1 0 0 0 0,1 0 0 0 0,-1-1-1 0 0,0 1 1 0 0,0 0 0 0 0,1 0 0 0 0,-1 0 0 0 0,-1 0 0 0 0,1-1 0 0 0,0 1 0 0 0,0 0 0 0 0,-1 0 0 0 0,1 0 0 0 0,-1-1-1 0 0,0 3 1 0 0,-1-2-16 0 0,1 0 0 0 0,-1 1 0 0 0,1-1 0 0 0,-1 0 0 0 0,0 0 0 0 0,0-1 0 0 0,0 1 0 0 0,0 0 0 0 0,0-1 0 0 0,0 1 0 0 0,0-1 0 0 0,0 1 1 0 0,-1-1-1 0 0,1 0 0 0 0,-1 0 0 0 0,1 0 0 0 0,-1 0 0 0 0,-4 0 0 0 0,6-1-213 0 0,0 0 0 0 0,0 0 0 0 0,1 0 0 0 0,-1 0 0 0 0,0 0 0 0 0,0-1 0 0 0,0 1 0 0 0,1 0 0 0 0,-1 0 0 0 0,0-1 1 0 0,0 1-1 0 0,1-1 0 0 0,-1 1 0 0 0,0 0 0 0 0,1-1 0 0 0,-1 1 0 0 0,1-1 0 0 0,-1 0 0 0 0,0 0 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3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5809 0 0,'-4'5'6261'0'0,"3"-5"-6243"0"0,1 1 0 0 0,-1-1 0 0 0,1 1 0 0 0,-1-1 0 0 0,1 1 0 0 0,0 0 0 0 0,-1-1 0 0 0,1 1 0 0 0,0 0 0 0 0,-1 0 1 0 0,1-1-1 0 0,0 1 0 0 0,0 0 0 0 0,0 0 0 0 0,0-1 0 0 0,0 1 0 0 0,0 0 0 0 0,0 0 0 0 0,0-1 0 0 0,0 1 0 0 0,0 0 0 0 0,0 0 0 0 0,0-1 0 0 0,1 2 0 0 0,2 42 289 0 0,17 88 0 0 0,-6-58-3288 0 0,-13-70 2370 0 0,-2-3-554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4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 3625 0 0,'0'-1'415'0'0,"0"0"1"0"0,0 0-1 0 0,1-1 1 0 0,-1 1-1 0 0,0 0 0 0 0,0-1 1 0 0,1 1-1 0 0,-1 0 1 0 0,1 0-1 0 0,-1 0 1 0 0,1-1-1 0 0,0 1 1 0 0,-1 0-1 0 0,1 0 0 0 0,0 0 1 0 0,0 0-1 0 0,1-1 1 0 0,21-11 1656 0 0,37 5-3154 0 0,-46 8 1856 0 0,8-3-756 0 0,-16 3 157 0 0,-20 5-53 0 0,9-4-121 0 0,2 2 11 0 0,-1 0 0 0 0,0 0 0 0 0,1 1-1 0 0,-1-1 1 0 0,1 1 0 0 0,0 0 0 0 0,0-1 0 0 0,0 2 0 0 0,1-1 0 0 0,-1 0 0 0 0,1 0 0 0 0,0 1 0 0 0,-2 6 0 0 0,4-7 14 0 0,-1 0 1 0 0,1 0 0 0 0,-1 0 0 0 0,1 0-1 0 0,0 0 1 0 0,1 0 0 0 0,-1 0 0 0 0,1 0-1 0 0,0 0 1 0 0,0 0 0 0 0,2 6 0 0 0,-2-8-61 0 0,-1-1 0 0 0,1 0 0 0 0,-1 0-1 0 0,1 0 1 0 0,0 0 0 0 0,0 0 0 0 0,-1 0 0 0 0,1 0 0 0 0,0 0 0 0 0,0 0 0 0 0,0-1 0 0 0,0 1 0 0 0,0 0 0 0 0,0 0 0 0 0,0-1 0 0 0,0 1 0 0 0,1-1 0 0 0,-1 1 0 0 0,0-1 0 0 0,0 0 0 0 0,0 1 0 0 0,1-1 0 0 0,-1 0 0 0 0,0 0-1 0 0,0 1 1 0 0,1-1 0 0 0,-1 0 0 0 0,0 0 0 0 0,0-1 0 0 0,1 1 0 0 0,-1 0 0 0 0,0 0 0 0 0,0-1 0 0 0,0 1 0 0 0,1 0 0 0 0,-1-1 0 0 0,0 1 0 0 0,0-1 0 0 0,0 0 0 0 0,0 1 0 0 0,0-1 0 0 0,2-1 0 0 0,-2 1-122 0 0,1-1 0 0 0,-1 1 0 0 0,1 0 0 0 0,-1-1 0 0 0,0 1 1 0 0,0-1-1 0 0,0 0 0 0 0,1 1 0 0 0,-2-1 0 0 0,1 0 0 0 0,0 1 0 0 0,1-4 1 0 0,0 0-289 0 0,3-3-691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4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6001 0 0,'2'10'5553'0'0,"3"-1"-4087"0"0,-5-8-1465 0 0,1-1-1 0 0,-1 0 0 0 0,0 0 1 0 0,1 1-1 0 0,-1-1 0 0 0,1 0 1 0 0,-1 0-1 0 0,0 0 1 0 0,1 1-1 0 0,-1-1 0 0 0,1 0 1 0 0,-1 0-1 0 0,0 0 0 0 0,1 0 1 0 0,-1 0-1 0 0,1 0 0 0 0,-1 0 1 0 0,0 0-1 0 0,1 0 1 0 0,-1 0-1 0 0,1 0 0 0 0,-1 0 1 0 0,1 0-1 0 0,-1 0 0 0 0,0 0 1 0 0,1-1-1 0 0,-1 1 1 0 0,1 0-1 0 0,-1 0 0 0 0,0 0 1 0 0,1-1-1 0 0,-1 1 0 0 0,0 0 1 0 0,1 0-1 0 0,-1-1 0 0 0,0 1 1 0 0,0 0-1 0 0,1-1 1 0 0,-1 1-1 0 0,0 0 0 0 0,0-1 1 0 0,1 1-1 0 0,-1 0 0 0 0,0-1 1 0 0,0 1-1 0 0,0-1 1 0 0,0 1-1 0 0,1 0 0 0 0,-1-1 1 0 0,0 1-1 0 0,0-1 0 0 0,0 1 1 0 0,0-1-1 0 0,18-33 41 0 0,0 3-14 0 0,-9 6 12 0 0,5-3-18 0 0,-4 23-36 0 0,-3 24-19 0 0,-1 14 44 0 0,-4-26 39 0 0,0 1 0 0 0,1 0 0 0 0,0-1 1 0 0,7 13-1 0 0,-8-17-54 0 0,0 0 1 0 0,0 0-1 0 0,0 0 0 0 0,0 0 1 0 0,1-1-1 0 0,-1 1 0 0 0,1-1 1 0 0,-1 0-1 0 0,1 0 0 0 0,0 0 1 0 0,0 0-1 0 0,5 2 0 0 0,-5-3-43 0 0,-1 0-1 0 0,1 0 0 0 0,0 0 1 0 0,0-1-1 0 0,-1 1 0 0 0,1-1 0 0 0,0 0 1 0 0,0 0-1 0 0,0 0 0 0 0,5-1 1 0 0,10-10-500 0 0,-12 6 80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07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0 4721 0 0,'-10'1'4749'0'0,"-8"8"-3509"0"0,-16 12-1929 0 0,31-19 1112 0 0,-28 20 19 0 0,15-6 6 0 0,1 0-30 0 0,4-4-221 0 0,11-11-189 0 0,-2 1 23 0 0,0 1-1 0 0,0 0 1 0 0,0 0-1 0 0,0 0 1 0 0,1 1-1 0 0,0-1 1 0 0,0 0-1 0 0,0 1 1 0 0,0-1-1 0 0,0 0 1 0 0,0 1-1 0 0,1-1 1 0 0,0 1 0 0 0,0-1-1 0 0,0 1 1 0 0,0-1-1 0 0,0 1 1 0 0,1-1-1 0 0,-1 1 1 0 0,1-1-1 0 0,0 1 1 0 0,0-1-1 0 0,0 0 1 0 0,1 0-1 0 0,-1 1 1 0 0,1-1-1 0 0,0 0 1 0 0,0 0-1 0 0,0 0 1 0 0,0-1-1 0 0,0 1 1 0 0,0 0-1 0 0,1-1 1 0 0,0 0-1 0 0,-1 1 1 0 0,1-1 0 0 0,0 0-1 0 0,0-1 1 0 0,0 1-1 0 0,0 0 1 0 0,0-1-1 0 0,1 1 1 0 0,6 1-1 0 0,-8-3-32 0 0,0 1 1 0 0,0-1-1 0 0,0 0 0 0 0,1 1 0 0 0,-1-1 0 0 0,0 0 0 0 0,0 0 1 0 0,1 0-1 0 0,-1-1 0 0 0,0 1 0 0 0,0 0 0 0 0,1-1 1 0 0,-1 0-1 0 0,0 1 0 0 0,0-1 0 0 0,0 0 0 0 0,0 0 0 0 0,0 0 1 0 0,0-1-1 0 0,0 1 0 0 0,0 0 0 0 0,-1-1 0 0 0,3-1 1 0 0,0-1-11 0 0,-1 0 1 0 0,0 0-1 0 0,0 0 0 0 0,-1 0 1 0 0,1-1-1 0 0,-1 1 1 0 0,0-1-1 0 0,0 1 1 0 0,2-9-1 0 0,1-11-25 0 0,-2-12-18 0 0,-7-18-7 0 0,-3 16 44 0 0,3 30-5 0 0,0 16 16 0 0,1 10 10 0 0,2-7 2 0 0,4 92 105 0 0,15 56 166 0 0,-1-20-119 0 0,-16-132-154 0 0,-1 0 1 0 0,1 0-1 0 0,-1 0 1 0 0,0 0-1 0 0,-1 0 1 0 0,0 0-1 0 0,0 0 1 0 0,0 0-1 0 0,-1 0 1 0 0,0 0-1 0 0,-4 9 1 0 0,-14 7-4 0 0,2-12-10 0 0,-25 1-32 0 0,5-11-7 0 0,29-2 28 0 0,0 0 0 0 0,-1-1-1 0 0,1 0 1 0 0,-13-5 0 0 0,-14-12-63 0 0,15 3 24 0 0,17 11 52 0 0,-1 0 0 0 0,1-1-1 0 0,1 1 1 0 0,-1 0-1 0 0,1-1 1 0 0,0 0-1 0 0,-5-12 1 0 0,7 15 6 0 0,0-1 1 0 0,0 1-1 0 0,0-1 1 0 0,1 1-1 0 0,-1-1 1 0 0,1 0-1 0 0,0 0 1 0 0,1-6 0 0 0,8-13-9 0 0,14 14-10 0 0,25 6 6 0 0,-36 3 9 0 0,25-2 186 0 0,117-2-1703 0 0,-97 3 311 0 0,-27 0 665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4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29 6609 0 0,'-20'-13'4696'0'0,"19"11"-4600"0"0,-1 1-1 0 0,0-1 0 0 0,0 1 1 0 0,1 0-1 0 0,-1-1 1 0 0,0 1-1 0 0,0 0 0 0 0,0 0 1 0 0,0 0-1 0 0,0 1 1 0 0,0-1-1 0 0,-3 0 0 0 0,1 26 127 0 0,5-11-157 0 0,0 1 1 0 0,2-1-1 0 0,0 0 1 0 0,0 0-1 0 0,9 22 1 0 0,7 27 100 0 0,-7-31-424 0 0,-12-31 126 0 0,0 0-1 0 0,1 0 1 0 0,-1 0-1 0 0,0 0 1 0 0,1-1-1 0 0,-1 1 1 0 0,1 0-1 0 0,-1 0 1 0 0,1-1-1 0 0,0 1 1 0 0,-1 0-1 0 0,1-1 1 0 0,0 1-1 0 0,-1-1 1 0 0,1 1-1 0 0,0-1 1 0 0,0 1-1 0 0,0-1 1 0 0,0 1-1 0 0,-1-1-387 0 0</inkml:trace>
  <inkml:trace contextRef="#ctx0" brushRef="#br0" timeOffset="1">1 110 7330 0 0,'11'9'7337'0'0,"3"-11"-7073"0"0,-4 1-104 0 0,-4-1-40 0 0,0 1-40 0 0,6-1-8 0 0,-6 1 16 0 0,1 0 96 0 0,10-1-40 0 0,-1-1-152 0 0,4-1-96 0 0,-13 0 8 0 0,5 2-544 0 0,-3 1 592 0 0,-9 0 0 0 0,-1 0-368 0 0,2 2-320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6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42 1696 0 0,'-4'5'225'0'0,"-11"7"1740"0"0,15-12-1863 0 0,0 0 1 0 0,-1 0-1 0 0,1 0 0 0 0,0 0 1 0 0,0 1-1 0 0,-1-1 0 0 0,1 0 1 0 0,0 0-1 0 0,-1 0 0 0 0,1 0 1 0 0,0 0-1 0 0,0 0 1 0 0,-1 0-1 0 0,1 0 0 0 0,0 0 1 0 0,0-1-1 0 0,-1 1 0 0 0,1 0 1 0 0,0 0-1 0 0,0 0 0 0 0,-1 0 1 0 0,1 0-1 0 0,0 0 0 0 0,0 0 1 0 0,-1-1-1 0 0,1 1 0 0 0,0 0 1 0 0,0 0-1 0 0,0 0 1 0 0,0-1-1 0 0,-1 1 0 0 0,1 0 1 0 0,0 0-1 0 0,0 0 0 0 0,0-1 1 0 0,0 1-1 0 0,0 0 0 0 0,-1 0 1 0 0,1-1-1 0 0,0 1 0 0 0,0 0 1 0 0,0 0-1 0 0,0-1 0 0 0,0 1 1 0 0,0 0-1 0 0,0-1 1 0 0,0 1-1 0 0,0 0 0 0 0,0 0 1 0 0,0-1-1 0 0,0 1 0 0 0,0 0 1 0 0,0 0-1 0 0,1-1 0 0 0,-1 1 1 0 0,0 0-1 0 0,0 0 0 0 0,0-1 1 0 0,1-1-26 0 0,2-1-68 0 0,-2 3-2 0 0,20-18 55 0 0,5-4-38 0 0,-25 21-30 0 0,0 1 1 0 0,0-1-1 0 0,0 1 0 0 0,1-1 1 0 0,-1 1-1 0 0,0 0 1 0 0,0-1-1 0 0,0 1 0 0 0,1 0 1 0 0,-1 0-1 0 0,0 0 0 0 0,0 0 1 0 0,1 0-1 0 0,-1 0 0 0 0,0 0 1 0 0,0 0-1 0 0,0 0 1 0 0,1 1-1 0 0,-1-1 0 0 0,0 0 1 0 0,0 1-1 0 0,0-1 0 0 0,2 2 1 0 0,-2-1-8 0 0,1 1 0 0 0,-1 0 0 0 0,0 0 0 0 0,1 0 0 0 0,-1-1 1 0 0,0 1-1 0 0,0 0 0 0 0,0 0 0 0 0,-1 1 0 0 0,1-1 0 0 0,0 0 0 0 0,-1 0 0 0 0,1 0 1 0 0,-1 0-1 0 0,0 1 0 0 0,0-1 0 0 0,0 0 0 0 0,0 0 0 0 0,0 1 0 0 0,0-1 0 0 0,-1 0 1 0 0,1 0-1 0 0,-1 3 0 0 0,-14 49-13 0 0,5-34 34 0 0,8-17-4 0 0,0 0 0 0 0,1 0 0 0 0,-1 0-1 0 0,1 0 1 0 0,0 0 0 0 0,-1 0 0 0 0,2 0 0 0 0,-1 1 0 0 0,0 3 0 0 0,4-8-251 0 0,10-4 89 0 0,15-4 105 0 0,-15 6-54 0 0,2 4-111 0 0,-10 0 309 0 0,-4 0 186 0 0,-12 14 684 0 0,-2 13-648 0 0,-6-7 357 0 0,-16 0 243 0 0,12-9-783 0 0,17-9-156 0 0,-3-3-627 0 0,0-5-2861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6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5 3633 0 0,'-8'-3'3657'0'0,"8"3"-3579"0"0,-1-1 1 0 0,0 1-1 0 0,1 0 1 0 0,-1 0-1 0 0,0-1 1 0 0,1 1-1 0 0,-1 0 1 0 0,0 0-1 0 0,0 0 1 0 0,1 0-1 0 0,-1 0 1 0 0,0 0-1 0 0,0 0 1 0 0,1 0-1 0 0,-1 0 1 0 0,0 1-1 0 0,1-1 1 0 0,-1 0-1 0 0,0 0 1 0 0,1 1-1 0 0,-1-1 1 0 0,0 0-1 0 0,1 1 1 0 0,-1-1-1 0 0,1 0 1 0 0,-1 1-1 0 0,0-1 1 0 0,1 1-1 0 0,-1-1 1 0 0,1 1 0 0 0,-1-1-1 0 0,1 1 1 0 0,0 0-1 0 0,-1-1 1 0 0,1 1-1 0 0,0 0 1 0 0,-1-1-1 0 0,1 2 1 0 0,-13 19 11 0 0,1 1 1 0 0,2 0 0 0 0,0 0-1 0 0,1 1 1 0 0,1 0 0 0 0,2 1-1 0 0,0 0 1 0 0,1 0 0 0 0,-1 28-1 0 0,5-48-83 0 0,0-1-1 0 0,1 1 0 0 0,-1-1 0 0 0,1 1 0 0 0,0-1 1 0 0,0 1-1 0 0,0-1 0 0 0,1 1 0 0 0,-1-1 0 0 0,1 1 1 0 0,0-1-1 0 0,0 0 0 0 0,0 1 0 0 0,0-1 1 0 0,1 0-1 0 0,-1 0 0 0 0,1 0 0 0 0,0 0 0 0 0,0 0 1 0 0,0 0-1 0 0,5 5 0 0 0,-4-6 10 0 0,0 0-1 0 0,0 0 1 0 0,0-1-1 0 0,0 1 1 0 0,0-1-1 0 0,0 0 1 0 0,1 0-1 0 0,-1 0 1 0 0,1 0-1 0 0,-1-1 1 0 0,4 1 0 0 0,31-1 134 0 0,-12-4-104 0 0,-12 0-31 0 0,0-1 1 0 0,-1 0-1 0 0,1-1 1 0 0,-1-1-1 0 0,-1 0 0 0 0,17-11 1 0 0,-2-5-53 0 0,6-15-58 0 0,-17 11-192 0 0,-2-16-286 0 0,-13 39 548 0 0,0-1 1 0 0,0 1 0 0 0,-1 0 0 0 0,0-1 0 0 0,0 1 0 0 0,0 0 0 0 0,0-1 0 0 0,-1 1-1 0 0,0 0 1 0 0,1-1 0 0 0,-2 1 0 0 0,1 0 0 0 0,0 0 0 0 0,-1 0 0 0 0,0 0 0 0 0,0 0-1 0 0,0 0 1 0 0,0 1 0 0 0,-1-1 0 0 0,1 1 0 0 0,-1-1 0 0 0,0 1 0 0 0,0 0 0 0 0,0 0-1 0 0,-1 0 1 0 0,-5-3 0 0 0,1 1 81 0 0,0 1 0 0 0,0 0 0 0 0,0 0 1 0 0,-1 1-1 0 0,1 0 0 0 0,-1 0 0 0 0,1 1 0 0 0,-1 1 0 0 0,0-1 0 0 0,0 1 0 0 0,0 1 0 0 0,0-1 0 0 0,0 2 1 0 0,0-1-1 0 0,-15 4 0 0 0,12 3-158 0 0,6 9-170 0 0,8-9 73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7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4097 0 0,'0'8'5284'0'0,"8"28"-4890"0"0,-4-25-299 0 0,1 1 0 0 0,1-1 0 0 0,-1 0 0 0 0,2 0 0 0 0,0 0 0 0 0,0-1-1 0 0,0 0 1 0 0,2 0 0 0 0,10 9 0 0 0,1 0-120 0 0,1-1 0 0 0,2 0 0 0 0,25 14 0 0 0,-37-27-1240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8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15 5633 0 0,'0'-1'86'0'0,"0"1"-1"0"0,0-1 1 0 0,0 1 0 0 0,0-1-1 0 0,1 1 1 0 0,-1 0-1 0 0,0-1 1 0 0,0 1-1 0 0,0-1 1 0 0,0 1 0 0 0,-1-1-1 0 0,1 1 1 0 0,0-1-1 0 0,0 1 1 0 0,0-1 0 0 0,0 1-1 0 0,0 0 1 0 0,-1-1-1 0 0,1 1 1 0 0,0-1 0 0 0,0 1-1 0 0,-1 0 1 0 0,1-1-1 0 0,0 1 1 0 0,0 0-1 0 0,-1-1 1 0 0,1 1 0 0 0,0 0-1 0 0,-1-1 1 0 0,1 1-1 0 0,-1 0 1 0 0,1 0 0 0 0,0-1-1 0 0,-1 1 1 0 0,1 0-1 0 0,-1 0 1 0 0,1 0 0 0 0,-1 0-1 0 0,1 0 1 0 0,-1 0-1 0 0,1-1 1 0 0,-1 1-1 0 0,-15 18 1079 0 0,-12 39-333 0 0,21-39-693 0 0,-5 11-296 0 0,1 1 0 0 0,-11 51 0 0 0,22-80-62 0 0,1 2-234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19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4065 0 0,'5'13'6544'0'0,"-3"13"-6941"0"0,-2-17 974 0 0,0 59-46 0 0,0-37-452 0 0,1 1 0 0 0,5 36 0 0 0,7-44-320 0 0,-10-18-2360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20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9666 0 0,'20'-3'1238'0'0,"1"-4"-1225"0"0,-1 1-113 0 0,-12 4 221 0 0,-7 2-2 0 0,-1 4-43 0 0,0 4-71 0 0,-1-1 1 0 0,1 0-1 0 0,-2 1 1 0 0,1-1-1 0 0,-1 0 1 0 0,0 0-1 0 0,0 0 0 0 0,0 0 1 0 0,-1 0-1 0 0,0-1 1 0 0,-1 1-1 0 0,0-1 1 0 0,-4 6-1 0 0,68-25 3 0 0,-57 13-3 0 0,0 0 0 0 0,0 1-1 0 0,0-1 1 0 0,0 1 0 0 0,0 0 0 0 0,0 0 0 0 0,0 0-1 0 0,0 0 1 0 0,0 1 0 0 0,-1-1 0 0 0,1 1 0 0 0,-1 0-1 0 0,1-1 1 0 0,-1 1 0 0 0,1 0 0 0 0,-1 1 0 0 0,0-1-1 0 0,0 0 1 0 0,0 1 0 0 0,0-1 0 0 0,-1 1 0 0 0,1-1-1 0 0,-1 1 1 0 0,2 3 0 0 0,-2-4 20 0 0,0 1-1 0 0,0 0 1 0 0,0 0 0 0 0,0-1-1 0 0,-1 1 1 0 0,1 0 0 0 0,-1 0-1 0 0,0 0 1 0 0,0-1 0 0 0,0 1 0 0 0,0 0-1 0 0,0 0 1 0 0,-1 0 0 0 0,-1 4-1 0 0,2-5 11 0 0,-1 1 0 0 0,0-1-1 0 0,-1 0 1 0 0,1 1 0 0 0,0-1 0 0 0,-1 0-1 0 0,1 0 1 0 0,-1 0 0 0 0,1 0-1 0 0,-1-1 1 0 0,-3 3 0 0 0,1-1 62 0 0,-1 0 1 0 0,1 0-1 0 0,-1 0 0 0 0,0-1 1 0 0,0 0-1 0 0,-9 3 0 0 0,8-4-67 0 0,-1 1 1 0 0,1-1-1 0 0,0 0 0 0 0,-1 0 1 0 0,1-1-1 0 0,-1 0 0 0 0,1 0 1 0 0,0-1-1 0 0,-9-1 0 0 0,15 2-71 0 0,-1 0 0 0 0,0 0 0 0 0,1-1 0 0 0,-1 1 0 0 0,0 0 0 0 0,1-1 0 0 0,-1 1 0 0 0,1 0 0 0 0,-1-1 0 0 0,1 1 0 0 0,-1-1 0 0 0,0 1 0 0 0,1 0 0 0 0,0-1 1 0 0,-1 0-1 0 0,1 1 0 0 0,-1-1 0 0 0,1 1 0 0 0,0-1 0 0 0,-1 1 0 0 0,1-1 0 0 0,0 0 0 0 0,-1 1 0 0 0,1-1 0 0 0,0 0 0 0 0,0 1 0 0 0,0-1 0 0 0,0-1 0 0 0,0 2-493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21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5265 0 0,'4'15'6352'0'0,"3"34"-6158"0"0,-3-22-119 0 0,-1 7 40 0 0,-3-20-89 0 0,0-9-215 0 0,3 24 631 0 0,-3-28-571 0 0,0 0 0 0 0,0 0 0 0 0,0 0-1 0 0,0-1 1 0 0,0 1 0 0 0,0 0-1 0 0,0 0 1 0 0,1 0 0 0 0,-1-1-1 0 0,0 1 1 0 0,0 0 0 0 0,1 0-1 0 0,-1-1 1 0 0,1 1 0 0 0,-1 0-1 0 0,0-1 1 0 0,1 1 0 0 0,0 0-1 0 0,-1-1 1 0 0,1 1 0 0 0,-1-1-1 0 0,1 1 1 0 0,0-1 0 0 0,0 1-1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21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5641 0 0,'-4'13'5635'0'0,"3"-12"-5635"0"0,0 0 1 0 0,1-1 0 0 0,0 1 1 0 0,0-1-1 0 0,0 1 0 0 0,0-1 0 0 0,0 1 1 0 0,0 0-1 0 0,0-1 0 0 0,0 1 1 0 0,0-1-1 0 0,1 1 0 0 0,-1-1 0 0 0,0 1 1 0 0,0-1-1 0 0,0 1 0 0 0,1-1 1 0 0,-1 1-1 0 0,0-1 0 0 0,0 0 0 0 0,1 1 1 0 0,-1-1-1 0 0,0 1 0 0 0,1-1 0 0 0,-1 0 1 0 0,0 1-1 0 0,1-1 0 0 0,-1 0 1 0 0,1 1-1 0 0,-1-1 0 0 0,1 0 0 0 0,-1 0 1 0 0,1 1-1 0 0,-1-1 0 0 0,1 0 1 0 0,0 0-1 0 0,23 14 15 0 0,-21-13-9 0 0,14 6 1 0 0,-6-3-7 0 0,0-1 2 0 0,-3 0 2 0 0,-6-2 6 0 0,-1 0 1 0 0,1 0-1 0 0,-1 1 0 0 0,1-1 0 0 0,-1 0 0 0 0,1 1 0 0 0,-1-1 0 0 0,0 1 0 0 0,1-1 0 0 0,-1 1 0 0 0,0 0 0 0 0,0-1 0 0 0,0 1 0 0 0,-1 0 0 0 0,1 0 0 0 0,0 0 1 0 0,-1 0-1 0 0,1 0 0 0 0,-1 0 0 0 0,1 0 0 0 0,-1 0 0 0 0,0 0 0 0 0,0 0 0 0 0,0 0 0 0 0,0 0 0 0 0,0 0 0 0 0,-1 0 0 0 0,1 0 0 0 0,-1 0 0 0 0,1-1 0 0 0,-1 1 1 0 0,1 0-1 0 0,-1 0 0 0 0,0 0 0 0 0,0 0 0 0 0,-2 2 0 0 0,-36 5 281 0 0,38-9-300 0 0,-1 1 0 0 0,1-1 0 0 0,-1 0 0 0 0,1 0-1 0 0,-1 0 1 0 0,1 0 0 0 0,0-1 0 0 0,-1 1-1 0 0,1 0 1 0 0,-1-1 0 0 0,1 1 0 0 0,-1-1 0 0 0,1 1-1 0 0,-2-2 1 0 0,-3-6-550 0 0,4 1-154 0 0,5-2-552 0 0,1 8 267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22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1 4905 0 0,'-4'1'689'0'0,"0"0"0"0"0,0 1 0 0 0,0-1-1 0 0,0 1 1 0 0,0 0 0 0 0,1 0 0 0 0,-7 5 0 0 0,8-5-573 0 0,-1 0-1 0 0,1 0 1 0 0,0 0 0 0 0,0 1-1 0 0,0-1 1 0 0,0 1-1 0 0,0 0 1 0 0,0 0 0 0 0,-1 3-1 0 0,2-3-124 0 0,0-1 0 0 0,0 1 0 0 0,0-1 0 0 0,1 1-1 0 0,0 0 1 0 0,-1-1 0 0 0,1 1 0 0 0,0-1-1 0 0,0 1 1 0 0,0 0 0 0 0,0-1 0 0 0,1 1 0 0 0,-1-1-1 0 0,1 1 1 0 0,0-1 0 0 0,0 1 0 0 0,-1-1 0 0 0,2 1-1 0 0,-1-1 1 0 0,0 0 0 0 0,0 1 0 0 0,1-1-1 0 0,-1 0 1 0 0,1 0 0 0 0,0 0 0 0 0,-1 0 0 0 0,4 2-1 0 0,-3-1-50 0 0,1-1-1 0 0,-1 1 1 0 0,1-1-1 0 0,0 0 1 0 0,-1 0-1 0 0,1 0 0 0 0,0-1 1 0 0,0 1-1 0 0,0-1 1 0 0,0 1-1 0 0,5 1 1 0 0,-1-3-310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08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74 3769 0 0,'-9'8'5155'0'0,"-13"7"-3351"0"0,-33 25-1054 0 0,54-38-720 0 0,-11 9 144 0 0,0 1 0 0 0,1 1 0 0 0,-13 19 0 0 0,20-25-136 0 0,1-1 0 0 0,0 0-1 0 0,0 1 1 0 0,0 0 0 0 0,1 0-1 0 0,-2 11 1 0 0,1 8 4 0 0,10 5 28 0 0,3-11-24 0 0,-1-4-17 0 0,-8-14-24 0 0,0 0 0 0 0,0-1 1 0 0,1 1-1 0 0,-1 0 0 0 0,0 0 1 0 0,1-1-1 0 0,0 1 0 0 0,-1-1 1 0 0,1 1-1 0 0,0-1 0 0 0,0 0 1 0 0,4 2-1 0 0,-5-2-1 0 0,1-1 0 0 0,0 1 0 0 0,0-1 0 0 0,0 1 0 0 0,0-1-1 0 0,0 0 1 0 0,0 0 0 0 0,0 0 0 0 0,0 0 0 0 0,0 0 0 0 0,0-1 0 0 0,0 1 0 0 0,0-1 0 0 0,0 1 0 0 0,0-1 0 0 0,0 0-1 0 0,0 0 1 0 0,3-1 0 0 0,-1-1 2 0 0,0 0-1 0 0,0 0 1 0 0,0 0-1 0 0,0-1 1 0 0,0 1-1 0 0,-1-1 1 0 0,0 0-1 0 0,1 0 0 0 0,-1 0 1 0 0,-1 0-1 0 0,1-1 1 0 0,-1 1-1 0 0,2-6 1 0 0,3-8 8 0 0,1-4 2 0 0,0 0 0 0 0,-2-1 0 0 0,5-27 0 0 0,-10 42-12 0 0,-1 1 0 0 0,1-1 0 0 0,-1 1 1 0 0,-1-1-1 0 0,0 1 0 0 0,0-1 1 0 0,-3-9-1 0 0,3 11 0 0 0,-2 1 0 0 0,1-1 0 0 0,0 1 1 0 0,-1 0-1 0 0,0-1 0 0 0,-5-5 0 0 0,2 5-47 0 0,-10-3 97 0 0,15 9-70 0 0,1-1 0 0 0,0 1 0 0 0,-1 0-1 0 0,1 0 1 0 0,0-1 0 0 0,-1 1 0 0 0,1 0-1 0 0,0 0 1 0 0,-1-1 0 0 0,1 1 0 0 0,-1 0 0 0 0,1 0-1 0 0,-1 0 1 0 0,1 0 0 0 0,0-1 0 0 0,-1 1-1 0 0,1 0 1 0 0,-1 0 0 0 0,1 0 0 0 0,-1 0 0 0 0,1 0-1 0 0,-1 0 1 0 0,1 0 0 0 0,0 0 0 0 0,-1 1-1 0 0,1-1 1 0 0,-1 0 0 0 0,1 0 0 0 0,-1 0 0 0 0,1 0-1 0 0,0 1 1 0 0,-1-1 0 0 0,1 0 0 0 0,-1 0-1 0 0,1 1 1 0 0,0-1 0 0 0,-1 0 0 0 0,1 1 0 0 0,0-1-1 0 0,0 0 1 0 0,-1 1 0 0 0,1-1 0 0 0,0 0-1 0 0,-1 1 1 0 0,1 0-377 0 0,21 22-2960 0 0,-18-21 3423 0 0,31 27-1001 0 0,-6-17 397 0 0,-12-13 645 0 0,-14 0-76 0 0,-2 0 91 0 0,1 1 0 0 0,-1-1 0 0 0,1 1 1 0 0,-1-1-1 0 0,1 1 0 0 0,0 0 0 0 0,-1-1 1 0 0,1 1-1 0 0,0 0 0 0 0,-1-1 0 0 0,1 1 1 0 0,0 0-1 0 0,-1 0 0 0 0,1 0 0 0 0,0 0 0 0 0,0 0 1 0 0,-1 0-1 0 0,1 0 0 0 0,0 0 0 0 0,0 0 1 0 0,1 0-1 0 0,8 24 1231 0 0,-8-16-1214 0 0,8 38 891 0 0,-10-44-1003 0 0,0 0 0 0 0,0 0-1 0 0,0 0 1 0 0,0 0 0 0 0,0 0-1 0 0,-1 1 1 0 0,1-1 0 0 0,-1 0-1 0 0,0 0 1 0 0,1 0 0 0 0,-1 0-1 0 0,-1 2 1 0 0,1-3 4 0 0,0 1 0 0 0,0 0 0 0 0,1 0-1 0 0,-1 0 1 0 0,1 0 0 0 0,0 0 0 0 0,-1 0 0 0 0,1-1-1 0 0,0 1 1 0 0,0 0 0 0 0,0 0 0 0 0,0 0 0 0 0,1 0-1 0 0,-1 0 1 0 0,0 0 0 0 0,1 0 0 0 0,-1 0 0 0 0,2 2-1 0 0,5 11 299 0 0,-3-6 163 0 0,-4-10-205 0 0,0 0-150 0 0,1-1-128 0 0,-1 1 19 0 0,0 1-25 0 0,2-2 1 0 0,5-10 18 0 0,0 2-14 0 0,-4 1 1 0 0,2-1 13 0 0,9-21-30 0 0,4-12 10 0 0,-16 13 3 0 0,-2 20-13 0 0,10-7-14 0 0,1 11 1 0 0,4 1-42 0 0,-1 1 59 0 0,-11 4-3 0 0,83-31 7 0 0,-62 21 2 0 0,3-1-1 0 0,-11 5-3 0 0,9-3 9 0 0,9-4 11 0 0,-13 3-15 0 0,-44 12-8 0 0,6 4 3 0 0,2 1 1 0 0,-1 0 0 0 0,1 1 0 0 0,0 1 0 0 0,1 1-1 0 0,-16 12 1 0 0,24-17 1 0 0,1-1-1 0 0,-1 1 0 0 0,1 0 1 0 0,0 1-1 0 0,0-1 0 0 0,1 1 1 0 0,-1 0-1 0 0,1 0 0 0 0,1 0 1 0 0,-1 1-1 0 0,1 0 0 0 0,0-1 1 0 0,0 1-1 0 0,1 0 1 0 0,0 0-1 0 0,1 0 0 0 0,-2 10 1 0 0,7 5 20 0 0,-3-20-25 0 0,-1-1 0 0 0,1 1 0 0 0,0-1 0 0 0,0 1 0 0 0,0-1 0 0 0,0 0 0 0 0,0 1 1 0 0,0-1-1 0 0,0 0 0 0 0,1 0 0 0 0,-1 0 0 0 0,0 0 0 0 0,1 0 0 0 0,1 1 1 0 0,1-1-13 0 0,-1 1 1 0 0,1-1 0 0 0,0 0 0 0 0,0 0 0 0 0,-1-1 0 0 0,1 1 0 0 0,0-1 0 0 0,0 0 0 0 0,0 0 0 0 0,5-1 0 0 0,29 1-355 0 0,16-4-1256 0 0,-20-10-2559 0 0,-28 10 2737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22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6265 0 0,'-19'2'5475'0'0,"2"9"-4496"0"0,16-9-1011 0 0,-1 1 0 0 0,1-1 1 0 0,0 0-1 0 0,0 0 0 0 0,0 1 0 0 0,0-1 1 0 0,0 1-1 0 0,1-1 0 0 0,-1 1 1 0 0,1-1-1 0 0,0 1 0 0 0,-1-1 0 0 0,1 1 1 0 0,0-1-1 0 0,0 1 0 0 0,1 0 1 0 0,-1-1-1 0 0,1 1 0 0 0,-1-1 1 0 0,1 1-1 0 0,0-1 0 0 0,0 0 0 0 0,0 1 1 0 0,0-1-1 0 0,0 0 0 0 0,0 1 1 0 0,1-1-1 0 0,-1 0 0 0 0,1 0 0 0 0,-1 0 1 0 0,1 0-1 0 0,0-1 0 0 0,0 1 1 0 0,0 0-1 0 0,0-1 0 0 0,0 1 0 0 0,0-1 1 0 0,0 0-1 0 0,1 0 0 0 0,-1 1 1 0 0,0-2-1 0 0,1 1 0 0 0,-1 0 0 0 0,5 0 1 0 0,15-8-1488 0 0,-8-4-943 0 0,-8 5-968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22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0 106 3473 0 0,'3'-17'620'0'0,"2"0"4053"0"0,-5 17-4597 0 0,0 0-1 0 0,1 0 0 0 0,-1 0 0 0 0,0-1 1 0 0,1 1-1 0 0,-1 0 0 0 0,0 0 0 0 0,1 0 0 0 0,-1 0 1 0 0,0 0-1 0 0,1 0 0 0 0,-1 0 0 0 0,1 0 1 0 0,-1 0-1 0 0,0 0 0 0 0,1 0 0 0 0,-1 0 1 0 0,0 0-1 0 0,1 0 0 0 0,-1 0 0 0 0,0 0 0 0 0,1 1 1 0 0,-1-1-1 0 0,0 0 0 0 0,1 0 0 0 0,-1 0 1 0 0,0 0-1 0 0,1 1 0 0 0,-1-1 0 0 0,0 0 1 0 0,0 0-1 0 0,1 1 0 0 0,-1-1 0 0 0,0 0 0 0 0,0 1 1 0 0,1-1-1 0 0,-1 1 0 0 0,16 14 456 0 0,-14-12-501 0 0,0-1 0 0 0,1 1 0 0 0,-1-1 0 0 0,1 1 1 0 0,0-1-1 0 0,0 0 0 0 0,0 0 0 0 0,0 0 1 0 0,0 0-1 0 0,0-1 0 0 0,0 1 0 0 0,1-1 0 0 0,3 1 1 0 0,-6-2-20 0 0,1 0 1 0 0,-1-1 0 0 0,0 1 0 0 0,0 0-1 0 0,1-1 1 0 0,-1 1 0 0 0,0-1 0 0 0,0 0-1 0 0,1 1 1 0 0,-1-1 0 0 0,0 0 0 0 0,0 0-1 0 0,0 0 1 0 0,0 0 0 0 0,0 0 0 0 0,0 0-1 0 0,0 0 1 0 0,-1 0 0 0 0,1 0 0 0 0,0 0-1 0 0,-1 0 1 0 0,1 0 0 0 0,0-1 0 0 0,-1 1 0 0 0,1 0-1 0 0,-1-1 1 0 0,0 1 0 0 0,1-2 0 0 0,9-43 64 0 0,-9 44-76 0 0,0-29 19 0 0,-1 20-18 0 0,0 9-9 0 0,0 2 8 0 0,0 1-54 0 0,1 3 45 0 0,4 18 9 0 0,2 2 137 0 0,12 18-499 0 0,-18-40 176 0 0,0 0-1 0 0,1 0 1 0 0,-1 1 0 0 0,1-1-1 0 0,-1 0 1 0 0,1 0-1 0 0,0 0 1 0 0,0 0-1 0 0,0-1 1 0 0,0 1-1 0 0,0 0 1 0 0,0-1-1 0 0,0 0 1 0 0,0 1-1 0 0,1-1 1 0 0,-1 0 0 0 0,1 0-1 0 0,-1 0 1 0 0,0 0-1 0 0,1-1 1 0 0,0 1-1 0 0,-1-1 1 0 0,1 1-1 0 0,-1-1 1 0 0,6 0-1 0 0,1-2-3516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23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5697 0 0,'-2'0'1468'0'0,"-9"0"2047"0"0,8 0-2507 0 0,5 1-759 0 0,43 5-163 0 0,9 2 79 0 0,-21 3 78 0 0,-18 3 46 0 0,0 20-125 0 0,-15-30-159 0 0,1-1 1 0 0,-1 1-1 0 0,1-1 1 0 0,-1 0-1 0 0,0 1 1 0 0,0-1 0 0 0,-1 1-1 0 0,0 4 1 0 0,-9 10 81 0 0,9-17-199 0 0,-1 0 0 0 0,1 0 0 0 0,0 0 0 0 0,-1 0 0 0 0,1 0 0 0 0,0 0 0 0 0,-1 0 0 0 0,1 0 0 0 0,-1-1 0 0 0,1 1 0 0 0,-1 0 0 0 0,1-1 0 0 0,-1 1 0 0 0,0-1 0 0 0,1 0-1 0 0,-1 0 1 0 0,0 1 0 0 0,1-1 0 0 0,-1 0 0 0 0,0 0 0 0 0,1-1 0 0 0,-1 1 0 0 0,0 0 0 0 0,1 0 0 0 0,-1-1 0 0 0,0 1 0 0 0,1-1 0 0 0,-1 0 0 0 0,1 1 0 0 0,-1-1 0 0 0,1 0 0 0 0,0 0-1 0 0,-1 0 1 0 0,1 0 0 0 0,0 0 0 0 0,-2-2 0 0 0,-1-3-4018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23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6705 0 0,'-1'4'5263'0'0,"6"27"-3613"0"0,13 33-2089 0 0,-10-46 283 0 0,1 0 1 0 0,0-1-1 0 0,1 1 1 0 0,1-2-1 0 0,1 0 1 0 0,0 0-1 0 0,27 26 1 0 0,-39-43 108 0 0,0 1 0 0 0,0 0 0 0 0,0-1 0 0 0,0 1 0 0 0,0 0 0 0 0,0-1 0 0 0,0 1 0 0 0,0 0 0 0 0,0-1 1 0 0,0 1-1 0 0,0 0 0 0 0,0-1 0 0 0,0 1 0 0 0,0 0 0 0 0,0-1 0 0 0,0 1 0 0 0,0 0 0 0 0,0-1 0 0 0,0 1 0 0 0,0 0 1 0 0,1 0-1 0 0,-1-1 0 0 0,0 1 0 0 0,0 0 0 0 0,0-1 0 0 0,1 1 0 0 0,-1 0 0 0 0,0 0 0 0 0,0-1 0 0 0,1 1 1 0 0,-1 0-1 0 0,0 0 0 0 0,0 0 0 0 0,1-1 0 0 0,-1 1 0 0 0,0 0 0 0 0,1 0 0 0 0,-1 0 0 0 0,0 0 0 0 0,1 0 1 0 0,-1 0-1 0 0,0 0 0 0 0,1 0 0 0 0,-1 0 0 0 0,0 0 0 0 0,1 0 0 0 0,-1 0 0 0 0,0 0 0 0 0,1 0 0 0 0,-1 0 1 0 0,0 0-1 0 0,1 0 0 0 0,-1 0 0 0 0,0 0 0 0 0,1 0 0 0 0,-1 0 0 0 0,0 1 0 0 0,1-1 0 0 0,-6-11-1294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23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 4617 0 0,'1'-5'5753'0'0,"12"2"-4507"0"0,15 0-1781 0 0,-27 3 835 0 0,168-2 452 0 0,-98 3-570 0 0,-66-2-155 0 0,-4-3 255 0 0,-4 2-82 0 0,-1 1-121 0 0,1 0-65 0 0,-1 1 1 0 0,0 0-1 0 0,0 0 1 0 0,1 1 0 0 0,-1-1-1 0 0,0 1 1 0 0,1 0-1 0 0,-1 0 1 0 0,1 0-1 0 0,-1 0 1 0 0,1 1-1 0 0,-1-1 1 0 0,1 1-1 0 0,0 0 1 0 0,0 0 0 0 0,0 0-1 0 0,0 1 1 0 0,0-1-1 0 0,0 1 1 0 0,0-1-1 0 0,1 1 1 0 0,-1 0-1 0 0,1 0 1 0 0,0 0 0 0 0,0 0-1 0 0,0 0 1 0 0,-2 7-1 0 0,1-5-3 0 0,1 0-1 0 0,-1 0 0 0 0,1 1 1 0 0,1-1-1 0 0,-1 1 1 0 0,1 0-1 0 0,0-1 0 0 0,0 1 1 0 0,0 0-1 0 0,1 0 1 0 0,0-1-1 0 0,0 1 0 0 0,1 0 1 0 0,-1 0-1 0 0,1-1 1 0 0,0 1-1 0 0,4 10 1 0 0,-4-14-12 0 0,0 1 0 0 0,0-1 1 0 0,1 0-1 0 0,-1 1 0 0 0,0-1 1 0 0,1 0-1 0 0,0 0 0 0 0,-1 0 1 0 0,1 0-1 0 0,0 0 0 0 0,0-1 1 0 0,0 1-1 0 0,4 2 0 0 0,-5-4-27 0 0,0 0 0 0 0,0 1 0 0 0,0-1-1 0 0,0 0 1 0 0,0 1 0 0 0,0-1-1 0 0,1 0 1 0 0,-1 0 0 0 0,0 0 0 0 0,0 0-1 0 0,0 0 1 0 0,0 0 0 0 0,1-1-1 0 0,-1 1 1 0 0,0 0 0 0 0,0 0-1 0 0,0-1 1 0 0,0 1 0 0 0,0-1 0 0 0,2 0-1 0 0,1-3-252 0 0,1 1 0 0 0,-1-1 0 0 0,-1 1-1 0 0,1-1 1 0 0,-1 0 0 0 0,1-1 0 0 0,-1 1-1 0 0,0 0 1 0 0,-1-1 0 0 0,4-7 0 0 0,0-1-1620 0 0,0 0 0 0 0,-1-1-1 0 0,5-22 1 0 0,-4-18 6658 0 0,2 95 329 0 0,-4-30-4948 0 0,0 0 1 0 0,1 0 0 0 0,1 0 0 0 0,0 0 0 0 0,0-1 0 0 0,15 18 0 0 0,-21-27-135 0 0,1-1 0 0 0,0 0 1 0 0,-1 0-1 0 0,1 0 0 0 0,0 0 1 0 0,-1 0-1 0 0,1 0 0 0 0,-1 0 1 0 0,1 0-1 0 0,0 0 0 0 0,-1 0 1 0 0,1 0-1 0 0,0 0 0 0 0,-1-1 1 0 0,1 1-1 0 0,-1 0 0 0 0,1 0 1 0 0,0-1-1 0 0,-1 1 0 0 0,1 0 1 0 0,-1-1-1 0 0,1 1 0 0 0,-1 0 1 0 0,1-1-1 0 0,-1 1 0 0 0,1-1 1 0 0,-1 1-1 0 0,0-1 0 0 0,1 1 1 0 0,-1-1-1 0 0,1 1 0 0 0,-1-1 1 0 0,0 1-1 0 0,0-1 0 0 0,1 0 1 0 0,-1 0-1 0 0,1 0 2 0 0,3-11 28 0 0,-3-11-6 0 0,0 3 9 0 0,5-19 31 0 0,-6 31-67 0 0,1 0-1 0 0,0 0 1 0 0,0 0-1 0 0,1 0 1 0 0,0 0 0 0 0,6-14-1 0 0,-8 22 0 0 0,0 0-1 0 0,0 0 1 0 0,1 0 0 0 0,-1 0-1 0 0,0 1 1 0 0,0-1 0 0 0,0 0-1 0 0,0 0 1 0 0,0 0-1 0 0,0 0 1 0 0,0 0 0 0 0,0 0-1 0 0,0 0 1 0 0,1 0 0 0 0,-1 0-1 0 0,0 0 1 0 0,0 0-1 0 0,0 0 1 0 0,0 0 0 0 0,0 0-1 0 0,0 0 1 0 0,1 0 0 0 0,-1 0-1 0 0,0 0 1 0 0,0 0-1 0 0,0 0 1 0 0,0 0 0 0 0,0 0-1 0 0,0 0 1 0 0,0 0 0 0 0,1 0-1 0 0,-1 0 1 0 0,0 0-1 0 0,0 0 1 0 0,0 0 0 0 0,0 0-1 0 0,0 0 1 0 0,0 0 0 0 0,0 0-1 0 0,1 0 1 0 0,-1 0-1 0 0,0 0 1 0 0,0 0 0 0 0,0-1-1 0 0,0 1 1 0 0,0 0 0 0 0,0 0-1 0 0,0 0 1 0 0,0 0-1 0 0,0 0 1 0 0,0 0 0 0 0,0 0-1 0 0,0-1 1 0 0,0 1 0 0 0,0 0-1 0 0,0 0 1 0 0,0 0-1 0 0,1 0 1 0 0,-1 0 0 0 0,0 14-5 0 0,0-10 15 0 0,1 3 6 0 0,0-1 0 0 0,0 1 1 0 0,1 0-1 0 0,-1-1 0 0 0,1 1 1 0 0,1-1-1 0 0,-1 0 0 0 0,1 1 0 0 0,1-1 1 0 0,4 8-1 0 0,-5-10 1 0 0,0 0 0 0 0,0-1 1 0 0,0 1-1 0 0,0-1 0 0 0,1 0 0 0 0,-1 0 0 0 0,1 0 1 0 0,0 0-1 0 0,6 3 0 0 0,-7-5-17 0 0,-1 0-1 0 0,1 0 1 0 0,0 0-1 0 0,0 0 1 0 0,0 0-1 0 0,0-1 1 0 0,0 1-1 0 0,0-1 1 0 0,5 0 0 0 0,16-7-519 0 0,-22 5 172 0 0,0 0 0 0 0,0 1 0 0 0,0-1 0 0 0,-1 0 0 0 0,1 0 0 0 0,-1-1 0 0 0,1 1 0 0 0,-1 0 0 0 0,0 0 1 0 0,0-1-1 0 0,0 1 0 0 0,1-5 0 0 0,3-4-3701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24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 6937 0 0,'0'0'6946'0'0,"-1"-1"-9339"0"0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24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4969 0 0,'2'7'5796'0'0,"4"7"-3285"0"0,1-2-2443 0 0,13 30 308 0 0,10 26 27 0 0,-15-33-264 0 0,-4-11-69 0 0,6 14 10 0 0,-10-26 31 0 0,8 20-577 0 0,-14-31 349 0 0,-1 1 1 0 0,1-1-1 0 0,-1 0 1 0 0,0 0-1 0 0,0 1 1 0 0,1-1-1 0 0,-1 0 1 0 0,0 1 0 0 0,0-1-1 0 0,0 0 1 0 0,-1 0-1 0 0,1 1 1 0 0,0-1-1 0 0,0 0 1 0 0,-1 0 0 0 0,1 1-1 0 0,-1-1 1 0 0,1 0-1 0 0,-1 0 1 0 0,1 0-1 0 0,-1 0 1 0 0,-1 2-1 0 0,-4 2-451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25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7 103 2801 0 0,'-1'-1'395'0'0,"1"0"1"0"0,-1 0 0 0 0,0 0-1 0 0,1 0 1 0 0,-1 0-1 0 0,1 0 1 0 0,-1 0 0 0 0,1 0-1 0 0,-1 0 1 0 0,1 0 0 0 0,0 0-1 0 0,0 0 1 0 0,0-1 0 0 0,-1 1-1 0 0,1 0 1 0 0,0 0-1 0 0,0 0 1 0 0,1 0 0 0 0,-1-1-1 0 0,0 1 1 0 0,1-1 0 0 0,16-20 2717 0 0,-8 16-3099 0 0,0 0 1 0 0,1 1-1 0 0,18-8 1 0 0,-18 9 627 0 0,-3 0-695 0 0,1 1-1 0 0,0 0 1 0 0,0 0 0 0 0,0 1 0 0 0,0 0-1 0 0,1 0 1 0 0,-1 1 0 0 0,0 0 0 0 0,1 1-1 0 0,-1 0 1 0 0,1 0 0 0 0,-1 0-1 0 0,1 1 1 0 0,-1 1 0 0 0,0-1 0 0 0,15 6-1 0 0,-20-4-363 0 0,-3 3-383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25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14 7730 0 0,'-3'-2'3352'0'0,"2"1"-2103"0"0,1 0-705 0 0,0 0-264 0 0,0 0-80 0 0,0 0-32 0 0,0 0 352 0 0,0 0-432 0 0,-1 1 0 0 0,1-1-216 0 0,0 0-416 0 0,0 0 448 0 0,0 0-320 0 0,0 0-240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32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5649 0 0,'-19'18'2314'0'0,"27"-15"3477"0"0,28 5-5498 0 0,63 1 163 0 0,-72-8-1100 0 0,0 1 1 0 0,40 9-1 0 0,-68-11-696 0 0,0 0 166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08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0 211 2873 0 0,'56'-23'2348'0'0,"-40"22"5213"0"0,1 14-7988 0 0,-10-4 995 0 0,-3-6-549 0 0,23 22 153 0 0,-26-24-145 0 0,1 1 1 0 0,-1-1-1 0 0,1 0 0 0 0,-1 0 1 0 0,1 0-1 0 0,0 0 1 0 0,-1-1-1 0 0,1 1 0 0 0,0 0 1 0 0,-1-1-1 0 0,1 1 0 0 0,0-1 1 0 0,0 1-1 0 0,0-1 0 0 0,0 0 1 0 0,-1 0-1 0 0,1 0 0 0 0,2 0 1 0 0,-3-4 122 0 0,0 0 0 0 0,-1 0 0 0 0,0 0 0 0 0,0 0 0 0 0,0 0 0 0 0,0 0 0 0 0,-1 0 0 0 0,0 0 0 0 0,1 0 0 0 0,-3-6 0 0 0,1 3-16 0 0,-3-17-64 0 0,2 14 60 0 0,1-1 0 0 0,0 1 0 0 0,0-1 0 0 0,2 1 0 0 0,-1-12 1 0 0,1 18-116 0 0,1 1 1 0 0,-1-1-1 0 0,1 1 1 0 0,0-1-1 0 0,0 1 1 0 0,0-1 0 0 0,1 1-1 0 0,-1 0 1 0 0,1-1-1 0 0,-1 1 1 0 0,1 0-1 0 0,0 0 1 0 0,1 0 0 0 0,-1 1-1 0 0,0-1 1 0 0,1 0-1 0 0,-1 1 1 0 0,1 0-1 0 0,0-1 1 0 0,4-1 0 0 0,-1 0-10 0 0,1 0 1 0 0,-1 1 0 0 0,1 0 0 0 0,0 0 0 0 0,0 0 0 0 0,0 1-1 0 0,0 0 1 0 0,0 1 0 0 0,1 0 0 0 0,-1 0 0 0 0,0 0 0 0 0,1 1 0 0 0,9 1-1 0 0,50 11-931 0 0,-23 1-1266 0 0,-34-10 1493 0 0,15 3-1511 0 0,-14-2 1175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32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28 3585 0 0,'-2'-5'3140'0'0,"-4"0"648"0"0,1-1-102 0 0,23 2-2839 0 0,24 2 40 0 0,-19-1-706 0 0,0 1 1 0 0,-1 2-1 0 0,1 0 1 0 0,0 1 0 0 0,-1 2-1 0 0,37 7 1 0 0,-59-10-197 0 0,1 0-1 0 0,-1 0 1 0 0,0 0 0 0 0,1 0 0 0 0,-1 0 0 0 0,1 0 0 0 0,-1 0 0 0 0,0 0-1 0 0,1 0 1 0 0,-1 1 0 0 0,0-1 0 0 0,1 0 0 0 0,-1 0 0 0 0,0 0 0 0 0,1 0-1 0 0,-1 0 1 0 0,1 1 0 0 0,-1-1 0 0 0,0 0 0 0 0,0 0 0 0 0,1 1 0 0 0,-1-1-1 0 0,0 0 1 0 0,1 0 0 0 0,-1 1 0 0 0,0-1 0 0 0,0 0 0 0 0,0 1 0 0 0,1-1-1 0 0,-1 0 1 0 0,0 1 0 0 0,0-1 0 0 0,0 1 0 0 0,0-1 0 0 0,0 0 0 0 0,0 1-1 0 0,0-1 1 0 0,1 0 0 0 0,-1 1 0 0 0,0-1 0 0 0,0 1 0 0 0,0-1 0 0 0,-1 0 0 0 0,1 1-1 0 0,0-1 1 0 0,0 0 0 0 0,0 1 0 0 0,0-1 0 0 0,0 1 0 0 0,0-1 0 0 0,0 0-1 0 0,-1 1 1 0 0,1-1 0 0 0,0 0 0 0 0,0 1 0 0 0,-1-1 0 0 0,1 0 0 0 0,0 0-1 0 0,0 1 1 0 0,-1-1 0 0 0,0 1 0 0 0,-21 11-2878 0 0,17-10 2220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33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84 4545 0 0,'18'-13'1455'0'0,"-9"3"317"0"0,-2-4-194 0 0,-4 4-986 0 0,-3-9 711 0 0,-1 15-907 0 0,0 1-38 0 0,-2 0 472 0 0,2 2-797 0 0,-1 0-1 0 0,1 0 0 0 0,-1 0 0 0 0,1 1 0 0 0,-1-1 0 0 0,1 0 0 0 0,-1 1 0 0 0,0 0 0 0 0,1-1 0 0 0,-1 1 1 0 0,0 0-1 0 0,1 0 0 0 0,-1 0 0 0 0,0 0 0 0 0,1 0 0 0 0,-1 0 0 0 0,0 0 0 0 0,1 1 0 0 0,-1-1 0 0 0,0 1 1 0 0,1-1-1 0 0,-1 1 0 0 0,1 0 0 0 0,-3 0 0 0 0,-36 21 190 0 0,32-15-150 0 0,1 1 0 0 0,-1-1 1 0 0,1 1-1 0 0,1 0 0 0 0,0 1 1 0 0,0 0-1 0 0,0 0 0 0 0,1 0 1 0 0,0 0-1 0 0,1 1 0 0 0,-4 12 1 0 0,1 10-17 0 0,7-28-44 0 0,0 0-1 0 0,0 1 1 0 0,0-1-1 0 0,1 0 1 0 0,-1 0-1 0 0,1 0 1 0 0,2 8-1 0 0,18 24 67 0 0,-2-11-47 0 0,-10-15-11 0 0,23 17 15 0 0,-23-21-28 0 0,4 2 7 0 0,-7-5-6 0 0,0-1-1 0 0,0 1 0 0 0,0-2 1 0 0,1 1-1 0 0,-1 0 0 0 0,0-1 0 0 0,1 0 1 0 0,-1-1-1 0 0,1 1 0 0 0,10-2 1 0 0,63-11-129 0 0,-77 11-1200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35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 4241 0 0,'2'4'3309'0'0,"0"-1"-1062"0"0,4 10-1879 0 0,-1-3-165 0 0,2 3-38 0 0,12 16-8 0 0,-8-15 25 0 0,3 6 112 0 0,7 7-104 0 0,6 2 56 0 0,9 8 139 0 0,-35-35-360 0 0,1-1 0 0 0,-1 0-1 0 0,1 0 1 0 0,0 0-1 0 0,0 0 1 0 0,-1 0 0 0 0,1 0-1 0 0,0-1 1 0 0,0 1-1 0 0,0 0 1 0 0,0-1 0 0 0,0 0-1 0 0,-1 1 1 0 0,1-1-1 0 0,0 0 1 0 0,0 0 0 0 0,0 0-1 0 0,0 0 1 0 0,0 0-1 0 0,4-1 1 0 0,0-8 107 0 0,-5-2-77 0 0,-1-8 0 0 0,-5-28-4 0 0,0 22-40 0 0,-1-12-2 0 0,3 15-3 0 0,1 7-1 0 0,-1 0 4 0 0,1 5-2 0 0,1 6-7 0 0,0 0 0 0 0,1 0 0 0 0,-1-1-1 0 0,1 1 1 0 0,0 0 0 0 0,0 0 0 0 0,0-1 0 0 0,0 1 0 0 0,1 0 0 0 0,0 0-1 0 0,0 0 1 0 0,0 0 0 0 0,0 0 0 0 0,0 0 0 0 0,1 0 0 0 0,0 0 0 0 0,3-5-1 0 0,-4 9-62 0 0,-1 0 0 0 0,1 0-1 0 0,0 0 1 0 0,-1 0 0 0 0,1 0-1 0 0,-1 0 1 0 0,1 1-1 0 0,0-1 1 0 0,-1 0 0 0 0,1 0-1 0 0,-1 1 1 0 0,1-1 0 0 0,-1 0-1 0 0,1 1 1 0 0,0-1 0 0 0,-1 0-1 0 0,0 1 1 0 0,1-1-1 0 0,-1 1 1 0 0,1-1 0 0 0,-1 1-1 0 0,1-1 1 0 0,-1 1 0 0 0,0-1-1 0 0,1 1 1 0 0,-1-1 0 0 0,0 1-1 0 0,0-1 1 0 0,1 1-1 0 0,-1 0 1 0 0,0-1 0 0 0,0 1-1 0 0,0-1 1 0 0,0 1 0 0 0,0 0-1 0 0,0 0 1 0 0,1 6-4753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36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3 5529 0 0,'0'0'90'0'0,"0"0"0"0"0,0 0-1 0 0,0-1 1 0 0,0 1 0 0 0,0 0 0 0 0,0 0-1 0 0,0 0 1 0 0,0 0 0 0 0,0 0 0 0 0,0 0-1 0 0,-1-1 1 0 0,1 1 0 0 0,0 0 0 0 0,0 0 0 0 0,0 0-1 0 0,0 0 1 0 0,0 0 0 0 0,0 0 0 0 0,-1 0-1 0 0,1 0 1 0 0,0 0 0 0 0,0 0 0 0 0,0-1-1 0 0,0 1 1 0 0,0 0 0 0 0,-1 0 0 0 0,1 0-1 0 0,0 0 1 0 0,0 0 0 0 0,0 0 0 0 0,0 0-1 0 0,-1 0 1 0 0,1 0 0 0 0,0 0 0 0 0,0 0-1 0 0,0 0 1 0 0,0 0 0 0 0,0 1 0 0 0,-1-1-1 0 0,1 0 1 0 0,0 0 0 0 0,0 0 0 0 0,0 0-1 0 0,0 0 1 0 0,0 0 0 0 0,-1 0 0 0 0,1 0-1 0 0,0 0 1 0 0,0 0 0 0 0,0 1 0 0 0,0-1-1 0 0,0 0 1 0 0,0 0 0 0 0,0 0 0 0 0,0 0-1 0 0,0 0 1 0 0,0 1 0 0 0,-1-1 0 0 0,1 0-1 0 0,0 0 1 0 0,0 0 0 0 0,-2 4 104 0 0,-2-3-140 0 0,-7 15 145 0 0,4-7-184 0 0,2 0-1 0 0,-1 0 0 0 0,1 0 1 0 0,1 1-1 0 0,0 0 0 0 0,0 0 1 0 0,1 0-1 0 0,0 0 0 0 0,0 1 1 0 0,1-1-1 0 0,1 1 1 0 0,0-1-1 0 0,0 1 0 0 0,1 0 1 0 0,1-1-1 0 0,0 1 0 0 0,2 12 1 0 0,0-16 15 0 0,11 12-5 0 0,-9-14-19 0 0,-2-4 1 0 0,14-5 58 0 0,10-21-53 0 0,-22 19-24 0 0,-1 1-1 0 0,0-1 1 0 0,-1 0 0 0 0,1 0-1 0 0,-1 0 1 0 0,3-8 0 0 0,-2-7-92 0 0,-3 12 69 0 0,0 4 23 0 0,-1 2-5 0 0,1-37-86 0 0,-1 39 96 0 0,0-1 1 0 0,0 0-1 0 0,0 1 0 0 0,0-1 0 0 0,-1 0 1 0 0,1 0-1 0 0,0 1 0 0 0,-1-1 0 0 0,1 1 1 0 0,-1-1-1 0 0,1 0 0 0 0,-1 1 0 0 0,0-1 1 0 0,0 1-1 0 0,0-1 0 0 0,0 1 0 0 0,0 0 1 0 0,-1-2-1 0 0,3 41-123 0 0,-1-37-32 0 0,1 0 0 0 0,-1 0 0 0 0,0 1-1 0 0,1-1 1 0 0,-1 0 0 0 0,1 0 0 0 0,0 0-1 0 0,-1 0 1 0 0,1 0 0 0 0,0 0 0 0 0,-1 0-1 0 0,1 0 1 0 0,0 0 0 0 0,0 0 0 0 0,0 0-1 0 0,0 0 1 0 0,0 0 0 0 0,0-1 0 0 0,0 1-1 0 0,3 1 1 0 0,2 0-487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36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0 173 3489 0 0,'18'16'1026'0'0,"25"30"1067"0"0,-42-45-1992 0 0,-1 0 1 0 0,1 0-1 0 0,-1 0 1 0 0,1 0-1 0 0,-1-1 1 0 0,1 1-1 0 0,-1 0 0 0 0,1 0 1 0 0,0-1-1 0 0,-1 1 1 0 0,1 0-1 0 0,0-1 0 0 0,0 1 1 0 0,-1-1-1 0 0,1 1 1 0 0,0-1-1 0 0,0 1 1 0 0,0-1-1 0 0,0 0 0 0 0,0 1 1 0 0,-1-1-1 0 0,1 0 1 0 0,0 0-1 0 0,0 0 0 0 0,0 0 1 0 0,0 0-1 0 0,0 0 1 0 0,0 0-1 0 0,0 0 0 0 0,0 0 1 0 0,1 0-1 0 0,-1-1 33 0 0,0 0 0 0 0,0 0-1 0 0,0-1 1 0 0,-1 1 0 0 0,1 0 0 0 0,0 0-1 0 0,-1 0 1 0 0,1-1 0 0 0,-1 1 0 0 0,1 0-1 0 0,-1-1 1 0 0,0 1 0 0 0,0 0-1 0 0,1-1 1 0 0,-1 1 0 0 0,0 0 0 0 0,0-1-1 0 0,0 1 1 0 0,0 0 0 0 0,-1-1 0 0 0,1 1-1 0 0,0-1 1 0 0,-1-1 0 0 0,-20-57 216 0 0,16 51-304 0 0,1-1-1 0 0,0 1 1 0 0,1-1-1 0 0,0 0 1 0 0,1 0-1 0 0,0 0 1 0 0,0 0-1 0 0,1-12 1 0 0,1 19-45 0 0,0 1 1 0 0,1-1-1 0 0,-1 1 0 0 0,1-1 1 0 0,0 1-1 0 0,0 0 1 0 0,0-1-1 0 0,0 1 0 0 0,0 0 1 0 0,0 0-1 0 0,1 0 1 0 0,-1-1-1 0 0,1 2 0 0 0,0-1 1 0 0,-1 0-1 0 0,1 0 0 0 0,0 0 1 0 0,0 1-1 0 0,0-1 1 0 0,0 1-1 0 0,0-1 0 0 0,0 1 1 0 0,1 0-1 0 0,-1 0 1 0 0,4-1-1 0 0,-2 1 4 0 0,0 0-1 0 0,0 0 1 0 0,0 1 0 0 0,0-1 0 0 0,0 1 0 0 0,0 0-1 0 0,0 0 1 0 0,0 0 0 0 0,0 1 0 0 0,-1 0-1 0 0,1-1 1 0 0,0 1 0 0 0,0 0 0 0 0,0 1-1 0 0,0-1 1 0 0,-1 1 0 0 0,6 3 0 0 0,16 14-446 0 0,-10-2-398 0 0,1-7-1924 0 0,-13-7 1367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37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5 4361 0 0,'0'-4'5839'0'0,"-9"3"-4321"0"0,-4 3-1884 0 0,6 1 795 0 0,-17 23-73 0 0,16-12-243 0 0,4-4-55 0 0,-14 47 182 0 0,2 38 44 0 0,14-57-194 0 0,2-13-38 0 0,2 16 22 0 0,5-11-57 0 0,-4-24 4 0 0,-1-1 0 0 0,1 0 0 0 0,0 0 0 0 0,1 0 0 0 0,-1-1 0 0 0,5 6-1 0 0,15 11 90 0 0,-5-9-59 0 0,-12-9-24 0 0,0 0-1 0 0,1 0 1 0 0,-1-1 0 0 0,1 0-1 0 0,-1 0 1 0 0,1-1 0 0 0,0 1-1 0 0,9-1 1 0 0,-11-1-49 0 0,0 0 1 0 0,1 0-1 0 0,-1 0 0 0 0,0 0 1 0 0,0-1-1 0 0,8-2 1 0 0,6-9-529 0 0,-15 6-1100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44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 1424 0 0,'3'8'3899'0'0,"-9"9"-4270"0"0,4-14 663 0 0,-23 44-246 0 0,17-31-23 0 0,-7 23 5 0 0,15-37-20 0 0,0-1 0 0 0,0 1 1 0 0,0 0-1 0 0,0 0 0 0 0,0-1 1 0 0,1 1-1 0 0,-1 0 0 0 0,0-1 1 0 0,1 1-1 0 0,-1 0 0 0 0,1-1 1 0 0,0 1-1 0 0,1 2 0 0 0,3 5 110 0 0,-3-4 42 0 0,-1-4-120 0 0,-1 0 0 0 0,1-1-1 0 0,-1 1 1 0 0,1 0 0 0 0,0 0 0 0 0,-1 0 0 0 0,1-1-1 0 0,0 1 1 0 0,0 0 0 0 0,0-1 0 0 0,-1 1 0 0 0,1 0-1 0 0,0-1 1 0 0,0 0 0 0 0,0 1 0 0 0,0-1 0 0 0,0 1-1 0 0,0-1 1 0 0,0 0 0 0 0,1 1 0 0 0,1-3 61 0 0,-1 1 1 0 0,0-1-1 0 0,0 1 1 0 0,0-1-1 0 0,0 0 1 0 0,-1 1-1 0 0,1-1 1 0 0,0 0-1 0 0,-1 0 1 0 0,1 0-1 0 0,-1-1 1 0 0,0 1-1 0 0,0 0 1 0 0,0 0-1 0 0,0-1 1 0 0,1-2-1 0 0,8-13 169 0 0,-8 16-243 0 0,-1-1 1 0 0,0 1 0 0 0,0 0-1 0 0,1-1 1 0 0,-2 1-1 0 0,1-1 1 0 0,0 1 0 0 0,0-1-1 0 0,-1 1 1 0 0,1-1-1 0 0,-1-3 1 0 0,-3-11 193 0 0,-5 13-8 0 0,8 4-196 0 0,-2 0-183 0 0,1 1 11 0 0,1 0 21 0 0,-2 19-202 0 0,2-12 227 0 0,2 19-273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45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8 137 1656 0 0,'5'5'251'0'0,"-4"-5"-201"0"0,0 1-1 0 0,1 0 1 0 0,-2-1 0 0 0,1 1 0 0 0,0 0 0 0 0,0 0 0 0 0,0 0-1 0 0,0 0 1 0 0,0 0 0 0 0,-1 0 0 0 0,1 0 0 0 0,0 0-1 0 0,-1 0 1 0 0,1 0 0 0 0,-1 1 0 0 0,1-1 0 0 0,-2 3 6722 0 0,0-4-7215 0 0,-3-7 574 0 0,1 1 0 0 0,0-1-1 0 0,0 0 1 0 0,0 0 0 0 0,1 0-1 0 0,0 0 1 0 0,1-1 0 0 0,-1 1 0 0 0,1-9-1 0 0,5-8-109 0 0,-2 21-16 0 0,0 0-1 0 0,1 0 1 0 0,-1 1 0 0 0,0-1 0 0 0,1 0 0 0 0,-1 1-1 0 0,1-1 1 0 0,0 1 0 0 0,3-2 0 0 0,32-15-173 0 0,-15 12-194 0 0,1 2-76 0 0,-17 7 69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46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 2409 0 0,'12'26'5370'0'0,"0"17"-5247"0"0,-4-13 305 0 0,-5-22-630 0 0,3-2 823 0 0,1-8 283 0 0,-3-5-602 0 0,13-22-168 0 0,-9 17-112 0 0,1-6-2 0 0,-5 8-7 0 0,1-5 7 0 0,0-9 18 0 0,-2-13 32 0 0,-3 35-66 0 0,-3-5 13 0 0,-1 3-10 0 0,0 3-9 0 0,4 1-150 0 0,-1 0 299 0 0,0 0-231 0 0,1 4-2180 0 0,2 1 1707 0 0,0 2-518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47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6 1280 0 0,'10'-1'516'0'0,"13"0"2421"0"0,-25-1-2505 0 0,2 1 533 0 0,-2 1 607 0 0,1-1-1020 0 0,-1 1-636 0 0,2 0 111 0 0,-2 3 51 0 0,-9 17-23 0 0,-11 9-36 0 0,-2 3 8 0 0,10-17-9 0 0,2-4-9 0 0,7-3 12 0 0,2-4-11 0 0,-3-1-6 0 0,0 4 28 0 0,5 1-6 0 0,1-2-33 0 0,0-4 69 0 0,3-1 108 0 0,0-3 26 0 0,17-10-211 0 0,-13 6-185 0 0,0 0-1 0 0,0 0 1 0 0,-1-1 0 0 0,0 0-1 0 0,0 0 1 0 0,-1-1-1 0 0,8-12 1 0 0,-10 17-78 0 0,16-18-723 0 0,-15 17 711 0 0,-1 2-1 0 0,-2 1 86 0 0,-2 1 214 0 0,0 1-1 0 0,0-1 0 0 0,0 1 1 0 0,0 0-1 0 0,0-1 0 0 0,0 1 1 0 0,0 0-1 0 0,0-1 0 0 0,0 1 1 0 0,0 0-1 0 0,0 0 0 0 0,0 0 0 0 0,1 0 1 0 0,-1 0-1 0 0,0 0 0 0 0,1 0 1 0 0,-1 0-1 0 0,0 0 0 0 0,1 0 1 0 0,0 1-1 0 0,-1-1 0 0 0,1 0 1 0 0,0 0-1 0 0,-1 2 0 0 0,-2 31-1064 0 0,3-31 407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0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1 5217 0 0,'-7'-1'3993'0'0,"-3"1"-1641"0"0,8 1-2367 0 0,-1 0 0 0 0,0-1 0 0 0,0 1 0 0 0,1 0 0 0 0,-1 0-1 0 0,1 0 1 0 0,-1 1 0 0 0,1-1 0 0 0,0 1 0 0 0,-5 3 0 0 0,-15 11 236 0 0,-1-2 0 0 0,0 0 0 0 0,-33 14 0 0 0,8-2 288 0 0,40-20-413 0 0,1 0-1 0 0,-1 0 1 0 0,1 1 0 0 0,0 0-1 0 0,-12 15 1 0 0,18-21-86 0 0,1 0 1 0 0,-1 0 0 0 0,0 0-1 0 0,0 0 1 0 0,1 0-1 0 0,-1 0 1 0 0,1 0 0 0 0,-1 0-1 0 0,1 0 1 0 0,-1 0-1 0 0,1 1 1 0 0,0-1-1 0 0,0 0 1 0 0,-1 0 0 0 0,1 0-1 0 0,0 0 1 0 0,0 1-1 0 0,0-1 1 0 0,0 0 0 0 0,0 0-1 0 0,1 0 1 0 0,-1 1-1 0 0,1 1 1 0 0,0-2-2 0 0,0 1 1 0 0,1 0 0 0 0,-1 0-1 0 0,1-1 1 0 0,0 1-1 0 0,0-1 1 0 0,-1 1 0 0 0,1-1-1 0 0,0 0 1 0 0,0 0-1 0 0,0 0 1 0 0,5 2 0 0 0,-2-1-3 0 0,1 0 1 0 0,0 0 0 0 0,0 0 0 0 0,0-1 0 0 0,0 0-1 0 0,9 0 1 0 0,22-1-42 0 0,25-9-361 0 0,-3 1-689 0 0,-53 8 710 0 0,1-1 0 0 0,-1 0 0 0 0,1 0 0 0 0,0-1 0 0 0,-1 0 0 0 0,0 0 0 0 0,12-6 0 0 0,-4 1-1235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47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0 119 3081 0 0,'8'5'316'0'0,"8"10"-30"0"0,-11-1 4666 0 0,2-35-4501 0 0,-1 13-407 0 0,-2 1-35 0 0,1 0 1 0 0,-1-1-1 0 0,0 1 1 0 0,0-1 0 0 0,4-14-1 0 0,6-24-45 0 0,-11 37 77 0 0,-2 8-96 0 0,-1 1 0 0 0,0-1 0 0 0,1 1 1 0 0,-1-1-1 0 0,1 1 0 0 0,-1-1 1 0 0,0 0-1 0 0,1 1 0 0 0,0 0 1 0 0,-1-1-1 0 0,1 1 0 0 0,-1-1 1 0 0,1 1-1 0 0,-1 0 0 0 0,1-1 1 0 0,0 1-1 0 0,-1 0 0 0 0,1-1 0 0 0,0 1 1 0 0,-1 0-1 0 0,1 0 0 0 0,0 0 1 0 0,0 0-1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48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0 4097 0 0,'-1'15'4346'0'0,"-7"-2"-4361"0"0,2-5 14 0 0,5-7 197 0 0,-3 5-146 0 0,0 0 0 0 0,0 0 0 0 0,1 0 0 0 0,0 1 0 0 0,0-1 0 0 0,0 1 0 0 0,1-1 0 0 0,0 1 0 0 0,0 0-1 0 0,1 0 1 0 0,0 0 0 0 0,0 0 0 0 0,1 12 0 0 0,0-8 20 0 0,1-1 0 0 0,0 1 0 0 0,0 0 0 0 0,6 17-1 0 0,-3-15-45 0 0,5 5 43 0 0,20 23-6 0 0,-26-39-137 0 0,-1 0-1 0 0,1 0 1 0 0,-1 0-1 0 0,1 0 1 0 0,0-1-1 0 0,-1 1 1 0 0,1-1-1 0 0,0 0 0 0 0,5 2 1 0 0,0 0-292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48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57 107 3089 0 0,'4'-35'509'0'0,"-3"17"-170"0"0,-1 17-185 0 0,0-1 0 0 0,-1 0 1 0 0,1 1-1 0 0,-1-1 0 0 0,1 0 0 0 0,-1 1 1 0 0,0-1-1 0 0,1 1 0 0 0,-1-1 1 0 0,0 1-1 0 0,0-1 0 0 0,0 1 0 0 0,-2-2 1 0 0,-11-11 907 0 0,1 3-151 0 0,6 6-323 0 0,5 4-503 0 0,-6 3 326 0 0,7 1-379 0 0,-3 53 51 0 0,3-22-6 0 0,1-19-7 0 0,3 13-7 0 0,9-5 52 0 0,1-18 45 0 0,-6-9-105 0 0,-1-1 1 0 0,-1 0-1 0 0,1 0 0 0 0,-1-1 1 0 0,0 0-1 0 0,6-8 0 0 0,-9 12-20 0 0,15-30 51 0 0,-16 13-78 0 0,-7 11-57 0 0,4 8 14 0 0,1 0 25 0 0,0 0 7 0 0,-1 3 34 0 0,0 8 73 0 0,8 3 404 0 0,-2-8-463 0 0,-1 0-242 0 0,-1-2-116 0 0,1 3-620 0 0,-1-2 569 0 0,-1 1-400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49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23 2585 0 0,'13'-16'917'0'0,"-9"9"4004"0"0,-8 38-4806 0 0,-5 3 52 0 0,-1 0-1 0 0,-24 53 1 0 0,33-71 183 0 0,1-11-548 0 0,1-1-991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50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58 3873 0 0,'-13'-43'2068'0'0,"13"29"-570"0"0,3 14 738 0 0,12 20-1914 0 0,-15-20-322 0 0,12 17 91 0 0,1-2 0 0 0,0 0 0 0 0,1 0 0 0 0,0-1 0 0 0,1-1 0 0 0,1 0 0 0 0,32 19 0 0 0,-38-30-268 0 0,-5-2 33 0 0,4 2 14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50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4297 0 0,'4'2'2626'0'0,"1"2"-859"0"0,-1-1-1494 0 0,1 1-201 0 0,4 5 10 0 0,-1 1-26 0 0,3 6-5 0 0,-4-6-16 0 0,1 0 17 0 0,-1 0 0 0 0,-1 0 0 0 0,1 1 0 0 0,-2-1 0 0 0,0 2 0 0 0,0-1 0 0 0,-1 0 0 0 0,4 16-1 0 0,-2 2 133 0 0,-5-23-135 0 0,-1 1 0 0 0,0-1 0 0 0,0 1-1 0 0,-1-1 1 0 0,1 1 0 0 0,-2-1 0 0 0,-2 11 0 0 0,3-13-72 0 0,0-1 0 0 0,0 1 1 0 0,0-1-1 0 0,-1 1 0 0 0,0-1 1 0 0,1 0-1 0 0,-1 0 0 0 0,0 0 1 0 0,-1 0-1 0 0,1 0 0 0 0,-1 0 1 0 0,1 0-1 0 0,-1-1 0 0 0,0 1 1 0 0,-3 2-1 0 0,2-3-217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51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 5993 0 0,'5'-8'594'0'0,"9"-24"1926"0"0,-13 31-2451 0 0,0-1 0 0 0,0 1 1 0 0,0 0-1 0 0,0 0 0 0 0,0-1 0 0 0,0 1 0 0 0,1 0 0 0 0,-1 0 0 0 0,0 0 0 0 0,0 1 0 0 0,1-1 1 0 0,-1 0-1 0 0,1 0 0 0 0,-1 1 0 0 0,1-1 0 0 0,-1 1 0 0 0,1-1 0 0 0,-1 1 0 0 0,1 0 0 0 0,-1-1 1 0 0,1 1-1 0 0,-1 0 0 0 0,1 0 0 0 0,0 0 0 0 0,-1 0 0 0 0,2 1 0 0 0,30 1-394 0 0,-17 1-183 0 0,-6 0-362 0 0,-5 1-262 0 0,-5-3 500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51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40 5321 0 0,'-17'-10'3337'0'0,"2"1"-3022"0"0,11 1 585 0 0,8 4-933 0 0,12 0-344 0 0,25 0-436 0 0,-37 5 463 0 0,0 1-372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51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31 2841 0 0,'-6'0'3378'0'0,"-5"3"-1549"0"0,6 3-1654 0 0,-1 4-5 0 0,0 1-86 0 0,-2 7-55 0 0,-1 3-24 0 0,1-8 54 0 0,5-7-47 0 0,0 0 0 0 0,1 0 0 0 0,-1 0-1 0 0,1 0 1 0 0,0 0 0 0 0,1 0 0 0 0,-1 0 0 0 0,1 1 0 0 0,1-1 0 0 0,-1 1 0 0 0,1 9 0 0 0,-1-9-4 0 0,0-2 15 0 0,1-2-4 0 0,1-2 1 0 0,0-1-8 0 0,14-7 85 0 0,6-11 44 0 0,5-17 4 0 0,-14 13-136 0 0,12-40-52 0 0,-6 12-107 0 0,-14 41 42 0 0,2 0-69 0 0,-1 16 163 0 0,0 4 58 0 0,-4-9-22 0 0,12 28 443 0 0,4 15 375 0 0,-9-13-314 0 0,-6-10-241 0 0,12 4-298 0 0,-14-26-225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52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 3545 0 0,'2'4'519'0'0,"-1"1"1"0"0,-1-1-1 0 0,1 1 1 0 0,-1-1-1 0 0,1 1 1 0 0,-1-1 0 0 0,0 1-1 0 0,-1-1 1 0 0,-1 9-1 0 0,1-8-442 0 0,0 0 0 0 0,1 0 0 0 0,-1 1 0 0 0,1-1 0 0 0,0 0 0 0 0,1 0 0 0 0,-1 0 0 0 0,3 9 0 0 0,0-4 51 0 0,9 26-52 0 0,-12-35-62 0 0,1-1 1 0 0,-1 1-1 0 0,0 0 0 0 0,0-1 0 0 0,0 1 0 0 0,1 0 0 0 0,-1-1 0 0 0,0 1 0 0 0,1-1 1 0 0,-1 1-1 0 0,1 0 0 0 0,-1-1 0 0 0,1 1 0 0 0,-1-1 0 0 0,1 1 0 0 0,-1-1 0 0 0,1 1 1 0 0,-1-1-1 0 0,1 0 0 0 0,0 1 0 0 0,-1-1 0 0 0,1 0 0 0 0,0 1 0 0 0,-1-1 1 0 0,1 0-1 0 0,0 0 0 0 0,-1 0 0 0 0,1 1 0 0 0,0-1 0 0 0,0 0 0 0 0,-1 0 0 0 0,1 0 1 0 0,0 0-1 0 0,-1 0 0 0 0,1 0 0 0 0,0-1 0 0 0,1 1 0 0 0,0-2 34 0 0,-1 0 0 0 0,1-1 0 0 0,0 1-1 0 0,-1 0 1 0 0,0-1 0 0 0,1 1 0 0 0,-1-1 0 0 0,0 1-1 0 0,-1-1 1 0 0,1 0 0 0 0,0 1 0 0 0,-1-1 0 0 0,1-5-1 0 0,6-15 244 0 0,-3 10-219 0 0,0 0 0 0 0,0 1-1 0 0,-2-1 1 0 0,1-1-1 0 0,0-14 1 0 0,9-44-331 0 0,-12 72 199 0 0,0-1 0 0 0,0 1-1 0 0,0-1 1 0 0,0 1 0 0 0,1-1 0 0 0,-1 1-1 0 0,0-1 1 0 0,0 1 0 0 0,1 0 0 0 0,-1-1-1 0 0,0 1 1 0 0,1 0 0 0 0,-1-1 0 0 0,0 1 0 0 0,1 0-1 0 0,-1-1 1 0 0,1 1 0 0 0,-1 0 0 0 0,0-1-1 0 0,1 1 1 0 0,-1 0 0 0 0,1 0 0 0 0,-1 0-1 0 0,1-1 1 0 0,-1 1 0 0 0,1 0 0 0 0,-1 0-1 0 0,1 0 1 0 0,-1 0 0 0 0,1 0 0 0 0,-1 0 0 0 0,1 0-1 0 0,-1 0 1 0 0,1 0 0 0 0,-1 0 0 0 0,1 0-1 0 0,-1 1 1 0 0,1-1 0 0 0,-1 0 0 0 0,1 0-1 0 0,-1 0 1 0 0,0 0 0 0 0,1 1 0 0 0,-1-1-1 0 0,1 0 1 0 0,-1 1 0 0 0,0-1 0 0 0,1 0 0 0 0,-1 1-1 0 0,0-1 1 0 0,1 0 0 0 0,-1 1 0 0 0,0-1-1 0 0,1 1 1 0 0,-1-1 0 0 0,0 0 0 0 0,0 1-1 0 0,0-1 1 0 0,1 2 0 0 0,3 5-597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09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41 5545 0 0,'-3'-40'1873'0'0,"-3"54"-271"0"0,0 6-1225 0 0,0 6 220 0 0,-24 162 2177 0 0,26-157-2575 0 0,-3 15-8 0 0,-3 23 141 0 0,5-45-256 0 0,0 9 74 0 0,5-31-148 0 0,0-1 1 0 0,1 0-1 0 0,-1 1 1 0 0,0-1-1 0 0,1 0 0 0 0,-1 1 1 0 0,1-1-1 0 0,-1 0 1 0 0,1 0-1 0 0,0 0 0 0 0,0 0 1 0 0,-1 1-1 0 0,1-1 0 0 0,0 0 1 0 0,0 0-1 0 0,0 0 1 0 0,0-1-1 0 0,0 1 0 0 0,0 0 1 0 0,0 0-1 0 0,1 0 1 0 0,0 0-1 0 0,24 10 30 0 0,-22-9-26 0 0,1-1 1 0 0,-1 0-1 0 0,1-1 1 0 0,-1 1-1 0 0,1 0 1 0 0,-1-1-1 0 0,1 0 1 0 0,-1 0-1 0 0,1-1 1 0 0,-1 1-1 0 0,0-1 1 0 0,1 0-1 0 0,-1 0 1 0 0,7-3-1 0 0,7-4 15 0 0,10-10 5 0 0,-3-5-6 0 0,4-21 13 0 0,-21 31-30 0 0,-5 7-1 0 0,1-1 1 0 0,-2 1-1 0 0,1 0 0 0 0,-1-1 0 0 0,0 0 1 0 0,2-9-1 0 0,-4 14-1 0 0,0-1 0 0 0,1 0 0 0 0,-1 0 1 0 0,0 1-1 0 0,0-1 0 0 0,0 0 0 0 0,-1 0 0 0 0,1 1 0 0 0,-1-1 1 0 0,-1-4-1 0 0,-11-6 2 0 0,0 13-4 0 0,-11 12-2 0 0,-9 15 0 0 0,32-26 3 0 0,-5 4 11 0 0,1 1-1 0 0,0 0 0 0 0,0 0 1 0 0,1 0-1 0 0,0 0 1 0 0,0 1-1 0 0,0 0 0 0 0,1 0 1 0 0,0 0-1 0 0,0 0 0 0 0,-2 11 1 0 0,4-15-9 0 0,0 1-1 0 0,1-1 1 0 0,0 0 0 0 0,0 0-1 0 0,0 0 1 0 0,0 0 0 0 0,0 0 0 0 0,0 0-1 0 0,1 0 1 0 0,-1 0 0 0 0,1 0-1 0 0,0 0 1 0 0,0 0 0 0 0,0 0-1 0 0,1 0 1 0 0,2 4 0 0 0,-2-4-9 0 0,0-1 1 0 0,0 0-1 0 0,0 1 1 0 0,0-1-1 0 0,1 0 0 0 0,-1 0 1 0 0,1-1-1 0 0,-1 1 1 0 0,1-1-1 0 0,0 1 1 0 0,0-1-1 0 0,3 2 0 0 0,48 9-1471 0 0,-44-12 516 0 0,0 0-1 0 0,-1 0 0 0 0,1-1 1 0 0,0 0-1 0 0,-1-1 1 0 0,14-4-1 0 0,0 0-1884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52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0 4449 0 0,'-4'1'3221'0'0,"0"0"-1257"0"0,0 1-2303 0 0,0 3 679 0 0,-24 33-97 0 0,4-5-81 0 0,20-26-99 0 0,0-1 0 0 0,0 1 1 0 0,1 0-1 0 0,0 1 0 0 0,-5 13 1 0 0,8-17-55 0 0,-5 14 65 0 0,2 9 53 0 0,4-30-108 0 0,1-1 0 0 0,0 0 0 0 0,0 0 0 0 0,0 1 0 0 0,0-1 0 0 0,1 1-1 0 0,-1 0 1 0 0,6-6 0 0 0,23-34-586 0 0,-25 28 498 0 0,3-7-63 0 0,14-36-398 0 0,-23 80 772 0 0,8 21-187 0 0,-8-41-143 0 0,1 0-1 0 0,0 0 1 0 0,-1 0-1 0 0,1 0 1 0 0,0 0-1 0 0,0-1 0 0 0,0 1 1 0 0,1 0-1 0 0,-1-1 1 0 0,0 1-1 0 0,1-1 0 0 0,-1 1 1 0 0,1-1-1 0 0,-1 0 1 0 0,1 1-1 0 0,-1-1 1 0 0,1 0-1 0 0,3 1 0 0 0,1 2-689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53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6 178 4721 0 0,'3'2'2526'0'0,"-2"-2"-377"0"0,-3-3-1222 0 0,0 0-573 0 0,1 0-301 0 0,-1-1 0 0 0,1 0 0 0 0,1 1 0 0 0,-1-1-1 0 0,1 0 1 0 0,-1 1 0 0 0,1-1 0 0 0,0 0 0 0 0,0 1 0 0 0,1-1 0 0 0,-1 0 0 0 0,1 1 0 0 0,1-7 0 0 0,1-9 47 0 0,-3 11-71 0 0,1-1-6 0 0,2-5 3 0 0,-1 6-12 0 0,0 3-6 0 0,1 0-8 0 0,1 0-1 0 0,-1 1 0 0 0,1-1 1 0 0,0 1-1 0 0,0 0 0 0 0,0 0 1 0 0,1 0-1 0 0,4-3 0 0 0,13-3-6 0 0,-8 8 3 0 0,21 11-1328 0 0,-29-7 801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53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27 5401 0 0,'17'-19'2006'0'0,"-14"11"-657"0"0,-8 9-780 0 0,-2 2-372 0 0,-14 14 218 0 0,12-8-276 0 0,2-4-76 0 0,-16 21 150 0 0,-1 22 108 0 0,10 6-51 0 0,8-19-147 0 0,4-25-96 0 0,0 0 0 0 0,1 1 0 0 0,0-1 0 0 0,1 0-1 0 0,0 1 1 0 0,1-1 0 0 0,0 0 0 0 0,3 14 0 0 0,-3-23-63 0 0,-1 1 0 0 0,1-1 1 0 0,0 0-1 0 0,0 0 0 0 0,0 1 0 0 0,0-1 1 0 0,0 0-1 0 0,0 0 0 0 0,0 0 0 0 0,0 0 1 0 0,0 0-1 0 0,0 0 0 0 0,1 0 1 0 0,-1-1-1 0 0,0 1 0 0 0,1 0 0 0 0,-1-1 1 0 0,1 1-1 0 0,-1-1 0 0 0,0 1 0 0 0,1-1 1 0 0,-1 0-1 0 0,3 0 0 0 0,4 0-340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53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233 1 2857 0 0,'-15'4'6459'0'0,"-1"1"-6320"0"0,5 1 249 0 0,-40 44 448 0 0,20-14-465 0 0,11-14-274 0 0,-8 10 148 0 0,24-26-193 0 0,-1 0 0 0 0,1 0 0 0 0,0 1 1 0 0,1 0-1 0 0,0-1 0 0 0,-4 12 0 0 0,-9 7-156 0 0,6-15-477 0 0,5-10-705 0 0,5-1 958 0 0</inkml:trace>
  <inkml:trace contextRef="#ctx0" brushRef="#br0" timeOffset="1">36 21 5097 0 0,'1'3'5097'0'0,"-1"6"-4985"0"0,4-3-40 0 0,-2 0-24 0 0,0 0 8 0 0,-2 4-16 0 0,1-4 8 0 0,1 1 64 0 0,1 12-8 0 0,1 1-72 0 0,8-5 8 0 0,-3 0-32 0 0,-4 2-104 0 0,2-10 8 0 0,6 1-416 0 0,-7-5 432 0 0,-3-2-304 0 0,2 0-184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54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1 4985 0 0,'11'25'6019'0'0,"7"51"-5466"0"0,-14-43-363 0 0,-1 64 0 0 0,-3-96-188 0 0,0 16 49 0 0,0 0 1 0 0,-1 0 0 0 0,-5 21-1 0 0,4-32-23 0 0,1 0 0 0 0,-1 0 1 0 0,-1 0-1 0 0,1 0 0 0 0,-1-1 0 0 0,-4 7 0 0 0,-16 14 73 0 0,13-19-160 0 0,4-3-27 0 0,-20 5-546 0 0,17-7 368 0 0,3-1-13 0 0,2-1-278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54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5 4809 0 0,'-24'3'4359'0'0,"19"0"-4125"0"0,-1 0 0 0 0,1 0 1 0 0,0 1-1 0 0,0 0 0 0 0,-8 7 0 0 0,-38 49-449 0 0,19-8 511 0 0,31-49-281 0 0,0 0 0 0 0,-1 0 1 0 0,1 0-1 0 0,1 0 0 0 0,-1 0 0 0 0,0 0 0 0 0,1 0 0 0 0,-1 0 0 0 0,1 0 0 0 0,0 0 0 0 0,0 0 1 0 0,0 0-1 0 0,1 0 0 0 0,-1 1 0 0 0,1-1 0 0 0,0 0 0 0 0,1 5 0 0 0,-1-7-10 0 0,-1-1 0 0 0,0 1 0 0 0,1-1 0 0 0,-1 0-1 0 0,0 1 1 0 0,1-1 0 0 0,-1 1 0 0 0,0-1 0 0 0,1 0-1 0 0,-1 1 1 0 0,1-1 0 0 0,-1 0 0 0 0,0 1 0 0 0,1-1 0 0 0,-1 0-1 0 0,1 0 1 0 0,-1 1 0 0 0,1-1 0 0 0,-1 0 0 0 0,1 0-1 0 0,-1 0 1 0 0,1 0 0 0 0,0 0 0 0 0,-1 0 0 0 0,1 0 0 0 0,-1 0-1 0 0,1 0 1 0 0,-1 0 0 0 0,1 0 0 0 0,-1 0 0 0 0,1 0-1 0 0,-1 0 1 0 0,1 0 0 0 0,-1 0 0 0 0,1-1 0 0 0,24-15 137 0 0,13-25 4 0 0,1-25 59 0 0,-22 34-150 0 0,-4 11-46 0 0,-7 12-3 0 0,0 0-3 0 0,-2 3-4 0 0,1 1-2 0 0,-1 2 0 0 0,8-3-31 0 0,-12 6 32 0 0,1 1 1 0 0,-1-1-1 0 0,1 0 1 0 0,-1 0-1 0 0,1 0 1 0 0,-1 0-1 0 0,0 1 1 0 0,1-1 0 0 0,-1 0-1 0 0,1 0 1 0 0,-1 1-1 0 0,0-1 1 0 0,1 0-1 0 0,-1 1 1 0 0,0-1-1 0 0,1 0 1 0 0,-1 1-1 0 0,0-1 1 0 0,0 0-1 0 0,1 1 1 0 0,-1-1 0 0 0,0 1-1 0 0,0-1 1 0 0,0 1-1 0 0,0-1 1 0 0,0 0-1 0 0,1 1 1 0 0,-1-1-1 0 0,0 2 1 0 0,0 34-11 0 0,0-24 51 0 0,0-4-26 0 0,3 2 30 0 0,0 0 18 0 0,1-1 42 0 0,-3-8-115 0 0,-1-1 73 0 0,0 0-111 0 0,0 1-81 0 0,0-1 21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6:54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4 4081 0 0,'-11'-3'5160'0'0,"-7"6"-3105"0"0,-36 41-1484 0 0,40-29-337 0 0,1 0 0 0 0,0 2-1 0 0,-14 22 1 0 0,14-18-362 0 0,2 1 1 0 0,-16 41-1 0 0,23-54-114 0 0,3-8-132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04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23 2633 0 0,'10'-6'547'0'0,"8"-11"1035"0"0,-27 27 1468 0 0,-1-2-2343 0 0,2 1-751 0 0,-19 36 500 0 0,-4 33 155 0 0,1-3-190 0 0,5-29-258 0 0,19-37-332 0 0,-6 26 709 0 0,10-25-724 0 0,1 3-878 0 0,1-4-367 0 0,0-10 496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04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56 2417 0 0,'-8'-17'820'0'0,"6"14"-473"0"0,0 0 1 0 0,1-1-1 0 0,0 1 1 0 0,-1 0-1 0 0,1-1 1 0 0,0 1-1 0 0,1 0 1 0 0,-1-1 0 0 0,0-5-1 0 0,1 14 2424 0 0,8 28-2304 0 0,1-1-1 0 0,18 43 0 0 0,-22-62-427 0 0,2-1-1 0 0,-1 0 1 0 0,1 0 0 0 0,1 0 0 0 0,0-1-1 0 0,1-1 1 0 0,0 1 0 0 0,19 15-1 0 0,-9-11-95 0 0,51 30-95 0 0,-53-36-728 0 0,-16-8 731 0 0,3 0-40 0 0,-2-1-1035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04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0 2240 0 0,'-13'19'5364'0'0,"3"12"-4567"0"0,6-13-499 0 0,4-17-190 0 0,-3 15 203 0 0,-6 31 399 0 0,5-20-420 0 0,0 12-11 0 0,8 27-109 0 0,8-21-167 0 0,-9-33-91 0 0,-2-7-45 0 0,1-1 46 0 0,0 3-5 0 0,3-1 147 0 0,-2-2-1390 0 0,-4-7-2738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10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77 5121 0 0,'-28'-6'5318'0'0,"24"6"-5306"0"0,1-1 1 0 0,-1 1-1 0 0,1 1 0 0 0,-1-1 1 0 0,1 0-1 0 0,-1 1 0 0 0,0 0 1 0 0,-4 1-1 0 0,-16 12 918 0 0,2 4-305 0 0,-9 13 326 0 0,4 5-127 0 0,22-29-718 0 0,1 1 0 0 0,0 0 0 0 0,0 0-1 0 0,1 0 1 0 0,-4 12 0 0 0,7-19-101 0 0,0 0-1 0 0,-1 1 0 0 0,1-1 1 0 0,0 0-1 0 0,0 1 1 0 0,0-1-1 0 0,0 1 0 0 0,0-1 1 0 0,0 0-1 0 0,0 1 1 0 0,0-1-1 0 0,1 0 0 0 0,-1 1 1 0 0,1-1-1 0 0,-1 0 1 0 0,1 1-1 0 0,-1-1 1 0 0,1 0-1 0 0,-1 0 0 0 0,1 0 1 0 0,0 1-1 0 0,0-1 1 0 0,0 0-1 0 0,0 0 0 0 0,0 0 1 0 0,0 0-1 0 0,0-1 1 0 0,0 1-1 0 0,0 0 0 0 0,0 0 1 0 0,0 0-1 0 0,1-1 1 0 0,-1 1-1 0 0,0-1 0 0 0,0 1 1 0 0,1-1-1 0 0,-1 0 1 0 0,0 1-1 0 0,1-1 1 0 0,-1 0-1 0 0,1 0 0 0 0,-1 0 1 0 0,0 0-1 0 0,1 0 1 0 0,1 0-1 0 0,5 0-30 0 0,0 0 0 0 0,0-1 0 0 0,0 0 0 0 0,0 0 0 0 0,0 0 0 0 0,10-4 0 0 0,-12 2-87 0 0,0 1 0 0 0,0-1 0 0 0,-1-1 0 0 0,1 1-1 0 0,-1-1 1 0 0,1 0 0 0 0,-1 0 0 0 0,0-1-1 0 0,5-6 1 0 0,-9 8-144 0 0,38-45 28 0 0,-30 34 199 0 0,-3 7 9 0 0,-1-1 1 0 0,0 1-1 0 0,0-1 0 0 0,-1 0 1 0 0,0-1-1 0 0,-1 1 0 0 0,4-13 1 0 0,-6 21 19 0 0,-1 0 1 0 0,0 0-1 0 0,0 0 1 0 0,0 0 0 0 0,0 0-1 0 0,0 0 1 0 0,0 0-1 0 0,0 0 1 0 0,0 0-1 0 0,0 1 1 0 0,1-1 0 0 0,-1 0-1 0 0,0 0 1 0 0,0 0-1 0 0,0 0 1 0 0,0 0-1 0 0,0 0 1 0 0,0 0 0 0 0,0 0-1 0 0,1 0 1 0 0,-1 0-1 0 0,0 0 1 0 0,0 0-1 0 0,0 0 1 0 0,0 0-1 0 0,0 0 1 0 0,0 0 0 0 0,1 0-1 0 0,-1 0 1 0 0,0 0-1 0 0,0 0 1 0 0,0 0-1 0 0,0 0 1 0 0,0 0 0 0 0,0 0-1 0 0,1-1 1 0 0,-1 1-1 0 0,0 0 1 0 0,0 0-1 0 0,0 0 1 0 0,0 0 0 0 0,0 0-1 0 0,0 0 1 0 0,0 0-1 0 0,0 0 1 0 0,0 0-1 0 0,0-1 1 0 0,0 1 0 0 0,1 0-1 0 0,-1 0 1 0 0,0 0-1 0 0,0 0 1 0 0,0 0-1 0 0,0 0 1 0 0,0-1-1 0 0,0 1 1 0 0,-4 4 426 0 0,-2 24 78 0 0,-6 16-94 0 0,8-29-276 0 0,0 0 0 0 0,0 0-1 0 0,2 0 1 0 0,-2 19 0 0 0,4-33-131 0 0,0 0 1 0 0,0-1-1 0 0,0 1 0 0 0,0 0 0 0 0,0-1 0 0 0,0 1 0 0 0,1-1 1 0 0,-1 1-1 0 0,0 0 0 0 0,0-1 0 0 0,0 1 0 0 0,0 0 1 0 0,1-1-1 0 0,-1 1 0 0 0,0-1 0 0 0,1 1 0 0 0,-1-1 1 0 0,0 1-1 0 0,1-1 0 0 0,-1 1 0 0 0,1-1 0 0 0,-1 1 1 0 0,1-1-1 0 0,-1 0 0 0 0,1 1 0 0 0,-1-1 0 0 0,1 0 0 0 0,-1 1 1 0 0,1-1-1 0 0,0 0 0 0 0,-1 1 0 0 0,1-1 0 0 0,-1 0 1 0 0,1 0-1 0 0,0 0 0 0 0,-1 0 0 0 0,1 0 0 0 0,0 0 1 0 0,-1 0-1 0 0,1 0 0 0 0,0 0 0 0 0,-1 0 0 0 0,1 0 1 0 0,-1 0-1 0 0,1 0 0 0 0,0 0 0 0 0,-1-1 0 0 0,1 1 1 0 0,-1 0-1 0 0,1-1 0 0 0,0 1 0 0 0,-1 0 0 0 0,1-1 0 0 0,-1 1 1 0 0,1 0-1 0 0,-1-1 0 0 0,1 1 0 0 0,-1-1 0 0 0,6-2-42 0 0,-1-1-1 0 0,0 0 0 0 0,0 1 1 0 0,0-1-1 0 0,-1-1 0 0 0,7-7 1 0 0,1-4-1 0 0,-2-1 0 0 0,0 0 0 0 0,-1 0 1 0 0,-1-1-1 0 0,-1 0 0 0 0,7-25 0 0 0,-5 17-83 0 0,6-6 47 0 0,-7 18 51 0 0,-5 8-5 0 0,-1 5-3 0 0,-14 37 16 0 0,4 2-265 0 0,5-5-122 0 0,7-4-15 0 0,4-12 145 0 0,-7-16 249 0 0,0 1-1 0 0,1-1 1 0 0,-1 1-1 0 0,0-1 1 0 0,1 0-1 0 0,-1 1 1 0 0,1-1-1 0 0,-1 0 0 0 0,1 0 1 0 0,-1 0-1 0 0,1 0 1 0 0,0 0-1 0 0,0-1 1 0 0,1 2-1 0 0,2-1-135 0 0,-1 0-7 0 0,0 1 0 0 0,1-1 0 0 0,-1 0 0 0 0,1 0 0 0 0,-1-1 1 0 0,1 1-1 0 0,6-1 0 0 0,3-2-1055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05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 1904 0 0,'0'-2'237'0'0,"0"1"0"0"0,0-1 0 0 0,0 1 0 0 0,0-1-1 0 0,0 1 1 0 0,1 0 0 0 0,-1-1 0 0 0,0 1-1 0 0,1-1 1 0 0,-1 1 0 0 0,1 0 0 0 0,-1-1 0 0 0,1 1-1 0 0,0 0 1 0 0,-1-1 0 0 0,1 1 0 0 0,0 0-1 0 0,0 0 1 0 0,0 0 0 0 0,0 0 0 0 0,0 0 0 0 0,0 0-1 0 0,0 0 1 0 0,0 0 0 0 0,0 0 0 0 0,3-1-1 0 0,36-13 757 0 0,-27 12-729 0 0,34-5 338 0 0,-18 13-556 0 0,-20 1-28 0 0,-1 3 8 0 0,-8-7-23 0 0,1 0 1 0 0,0 0 0 0 0,-1 0 0 0 0,0 0 0 0 0,1 0-1 0 0,-1 0 1 0 0,0 0 0 0 0,0 0 0 0 0,0 0 0 0 0,0 0 0 0 0,-1 0-1 0 0,1 2 1 0 0,-1 1 1 0 0,-1 6 18 0 0,0 0 0 0 0,-1-1 0 0 0,-1 1 0 0 0,-7 17 0 0 0,-6 20-18 0 0,16-44-6 0 0,1-3-8 0 0,0-1-8 0 0,0-1 9 0 0,0 0-1 0 0,0 0 0 0 0,0 0 4 0 0,1 0-22 0 0,0-1-11 0 0,6 0-15 0 0,-6 1 53 0 0,2 0-3 0 0,-1 0 1 0 0,1 1 0 0 0,0-1 0 0 0,-1 0 0 0 0,1 1-1 0 0,0 0 1 0 0,-1-1 0 0 0,1 1 0 0 0,0 0 0 0 0,0 1-1 0 0,-1-1 1 0 0,1 0 0 0 0,0 1 0 0 0,0-1-1 0 0,-1 1 1 0 0,1 0 0 0 0,0 0 0 0 0,-1 0 0 0 0,1 0-1 0 0,-1 1 1 0 0,0-1 0 0 0,1 0 0 0 0,-1 1 0 0 0,0 0-1 0 0,0 0 1 0 0,0 0 0 0 0,0 0 0 0 0,0 0 0 0 0,0 0-1 0 0,-1 0 1 0 0,1 0 0 0 0,-1 1 0 0 0,1-1 0 0 0,-1 0-1 0 0,0 1 1 0 0,0 0 0 0 0,0-1 0 0 0,0 1 0 0 0,0-1-1 0 0,-1 1 1 0 0,1 0 0 0 0,-1 4 0 0 0,1-1 15 0 0,0 0 1 0 0,-1 1-1 0 0,0-1 1 0 0,0 0-1 0 0,0 1 1 0 0,-1-1-1 0 0,0 0 1 0 0,0 0-1 0 0,-1 1 1 0 0,1-1-1 0 0,-5 9 1 0 0,4-12-2 0 0,0 0 1 0 0,-1-1-1 0 0,1 1 0 0 0,0-1 1 0 0,-1 1-1 0 0,0-1 0 0 0,0 0 1 0 0,1 0-1 0 0,-1 0 1 0 0,0 0-1 0 0,-1-1 0 0 0,1 1 1 0 0,0-1-1 0 0,0 0 1 0 0,-1 0-1 0 0,1 0 0 0 0,0 0 1 0 0,-1 0-1 0 0,1-1 0 0 0,-1 0 1 0 0,1 0-1 0 0,-5 0 1 0 0,5 0 17 0 0,0 1 0 0 0,0-1 0 0 0,0-1 0 0 0,0 1 0 0 0,0 0 0 0 0,0-1 0 0 0,0 1 0 0 0,0-1 0 0 0,-3-1 0 0 0,5 1-65 0 0,0 1-1 0 0,1-1 1 0 0,-1 1 0 0 0,0-1 0 0 0,0 1 0 0 0,1-1 0 0 0,-1 0 0 0 0,0 1-1 0 0,1-1 1 0 0,-1 0 0 0 0,1 0 0 0 0,-1 1 0 0 0,1-1 0 0 0,-1 0 0 0 0,1 0-1 0 0,-1 0 1 0 0,1 0 0 0 0,0 0 0 0 0,-1-1 0 0 0,2-2-140 0 0,5 1-292 0 0,0 0-817 0 0,0-1-2534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05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63 6321 0 0,'6'-56'1289'0'0,"-6"50"797"0"0,-3 9-1422 0 0,-1 14-526 0 0,2 44 103 0 0,1-16 40 0 0,2-1-118 0 0,0-15-21 0 0,5 16 67 0 0,4 4-67 0 0,-8-40-175 0 0,1 0-1 0 0,1 0 1 0 0,-1-1 0 0 0,1 1-1 0 0,6 9 1 0 0,-4-14-524 0 0,-4-3-196 0 0,-1 0 125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05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92 6513 0 0,'-41'-19'2194'0'0,"46"4"-467"0"0,6-1-1364 0 0,1 2-183 0 0,-7 9 28 0 0,14-7 2 0 0,-5 7-129 0 0,8 0-36 0 0,3 5-122 0 0,-9 3-61 0 0,-7 2 74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06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24 136 2977 0 0,'6'-9'3472'0'0,"10"-8"-2031"0"0,5-6-645 0 0,9-13 667 0 0,-18 7-851 0 0,-11 18-424 0 0,-2 5 0 0 0,-7 1 312 0 0,4 7-464 0 0,1 6-25 0 0,-4 5-11 0 0,-24 22 7 0 0,-16 19 1 0 0,46-51-5 0 0,0 0 0 0 0,-1 0 1 0 0,1 0-1 0 0,0 1 1 0 0,1-1-1 0 0,-1 0 0 0 0,0 0 1 0 0,1 1-1 0 0,0-1 1 0 0,0 1-1 0 0,0 5 0 0 0,0 1 6 0 0,5 6 46 0 0,16 6 21 0 0,5-7 55 0 0,-10-9 22 0 0,-5-4-75 0 0,0 0 1 0 0,1-1 0 0 0,-1 0-1 0 0,17-1 1 0 0,21-7 117 0 0,-3-9-273 0 0,-17 0-217 0 0,-22 13-875 0 0,-1 0-3946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06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17 3545 0 0,'-9'-4'3625'0'0,"7"-2"-2033"0"0,2 5-1394 0 0,-1 0 127 0 0,0-1 228 0 0,-2 0 223 0 0,0 2-394 0 0,2 0-226 0 0,1 0 88 0 0,2 2-84 0 0,7 3-93 0 0,4 2-40 0 0,-1 2 30 0 0,0 1 0 0 0,-1 0 0 0 0,16 18-1 0 0,-20-19-27 0 0,-1 0-1 0 0,1 0 0 0 0,-2 1 0 0 0,1 0 1 0 0,-1 0-1 0 0,-1 0 0 0 0,0 1 0 0 0,0 0 1 0 0,3 17-1 0 0,-7-28-28 0 0,7 41 34 0 0,2 33-7 0 0,-11-25-5 0 0,1-44-15 0 0,0 0 0 0 0,0 0 0 0 0,0 0 0 0 0,-1 0 0 0 0,0 0 0 0 0,1-1 0 0 0,-2 1 0 0 0,1 0 0 0 0,0-1 0 0 0,-6 8 0 0 0,0-4 9 0 0,-4 1 28 0 0,-1-3 21 0 0,-6 0 59 0 0,10-3-65 0 0,-2-2 110 0 0,10-1-179 0 0,1-1 0 0 0,0 1 0 0 0,0 0 0 0 0,0 0 1 0 0,0 0-1 0 0,0 0 0 0 0,0 0 0 0 0,-1 0 0 0 0,1-1 0 0 0,0 1 0 0 0,0 0 0 0 0,0 0 0 0 0,0 0 1 0 0,0 0-1 0 0,0-1 0 0 0,0 1 0 0 0,0 0 0 0 0,0 0 0 0 0,0 0 0 0 0,0 0 0 0 0,0-1 0 0 0,0 1 1 0 0,0 0-1 0 0,0 0 0 0 0,0 0 0 0 0,0 0 0 0 0,0-1 0 0 0,0 1 0 0 0,0 0 0 0 0,0 0 0 0 0,0 0 1 0 0,0 0-1 0 0,1-1 0 0 0,-1 1 0 0 0,0 0 0 0 0,0 0 0 0 0,0 0 0 0 0,0 0 0 0 0,0 0 0 0 0,0 0 1 0 0,0-1-1 0 0,1 1 0 0 0,-1 0 0 0 0,0 0 0 0 0,0 0 0 0 0,0 0 0 0 0,0 0 0 0 0,1 0 0 0 0,-1 0 1 0 0,0 0-1 0 0,0 0 0 0 0,0 0 0 0 0,0 0 0 0 0,1 0 0 0 0,-1 0 0 0 0,0 0 0 0 0,0 0 0 0 0,0 0 1 0 0,0 0-1 0 0,1 0 0 0 0,-1 0 0 0 0,5-4-323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07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133 105 1952 0 0,'4'-6'-11'0'0,"0"1"624"0"0,-1-1 1 0 0,1 0-1 0 0,-1 1 0 0 0,0-1 1 0 0,-1 0-1 0 0,1-1 1 0 0,-1 1-1 0 0,0 0 1 0 0,-1-1-1 0 0,0 1 1 0 0,1-8-1 0 0,-9 1 419 0 0,-2 9-457 0 0,-4 3-9 0 0,4 2-317 0 0,-4 3 19 0 0,-9 7-34 0 0,11-3-177 0 0,-3 5-17 0 0,-4 10 15 0 0,-6 14 1 0 0,20-29-49 0 0,0 1 0 0 0,0-1 0 0 0,1 1 1 0 0,0 0-1 0 0,1 0 0 0 0,0 0 0 0 0,0 0 0 0 0,1 0 0 0 0,0 1 0 0 0,0 9 0 0 0,3 9 19 0 0,7 9-7 0 0,4-17-11 0 0,-10-18-7 0 0,-1 1 1 0 0,1-1-1 0 0,0 0 1 0 0,0 0-1 0 0,0 0 1 0 0,0 0-1 0 0,0-1 1 0 0,0 1-1 0 0,6 1 1 0 0,2 0-4 0 0,-1 0 1 0 0,0-1-1 0 0,1 0 0 0 0,0-1 1 0 0,11 0-1 0 0,27-5-4 0 0,0-7 11 0 0,-18 0 9 0 0,28-13-1148 0 0,-53 20 687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08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9 2064 0 0,'42'-9'2110'0'0,"-42"9"-2041"0"0,0 1-1 0 0,1-1 0 0 0,-1 0 0 0 0,0 0 1 0 0,1 0-1 0 0,-1 1 0 0 0,0-1 1 0 0,1 0-1 0 0,-1 0 0 0 0,0 0 1 0 0,0 1-1 0 0,1-1 0 0 0,-1 0 1 0 0,0 1-1 0 0,0-1 0 0 0,1 0 0 0 0,-1 1 1 0 0,0-1-1 0 0,0 0 0 0 0,0 1 1 0 0,0-1-1 0 0,0 0 0 0 0,1 1 1 0 0,-1-1-1 0 0,0 1 0 0 0,0-1 0 0 0,0 0 1 0 0,0 1-1 0 0,0-1 0 0 0,0 0 1 0 0,0 1-1 0 0,0-1 0 0 0,0 1 1 0 0,0-1-1 0 0,-1 0 0 0 0,1 1 1 0 0,0-1-1 0 0,0 0 0 0 0,0 1 0 0 0,0-1 1 0 0,0 0-1 0 0,-1 1 0 0 0,1-1 1 0 0,0 0-1 0 0,-1 1 0 0 0,-8 18 924 0 0,-3-2 361 0 0,-8 12-12 0 0,7-9-842 0 0,3 0-124 0 0,4-6-112 0 0,1 9-19 0 0,4-8-101 0 0,0-1-172 0 0,0-5-153 0 0,0-8 85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0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33 1784 0 0,'-1'7'739'0'0,"-1"2"-610"0"0,0-4 601 0 0,1-1 3115 0 0,1-4-3489 0 0,-1 0-78 0 0,0 0-31 0 0,0-1 56 0 0,-8 2 773 0 0,3 0-721 0 0,-6 6-255 0 0,6 0-53 0 0,-1 2 220 0 0,17-9-227 0 0,-3 1 38 0 0,-2-2 37 0 0,2-7 248 0 0,-6 6-358 0 0,0-1 37 0 0,1-1 81 0 0,-2-7 459 0 0,-1 11-574 0 0,1-1 0 0 0,-1 1 0 0 0,1 0 0 0 0,-1-1 0 0 0,1 1 0 0 0,-1 0 0 0 0,0 0 0 0 0,1 0 0 0 0,-1 0 0 0 0,1 0 0 0 0,-1-1 0 0 0,0 1 0 0 0,1 0 0 0 0,-1 0 0 0 0,1 0 0 0 0,-1 0 0 0 0,0 1 0 0 0,1-1 0 0 0,-1 0 0 0 0,1 0 0 0 0,-1 0 0 0 0,0 0 1 0 0,1 1-1 0 0,-1-1 0 0 0,1 0 0 0 0,-1 0 0 0 0,1 1 0 0 0,-1-1 0 0 0,1 1 0 0 0,-1-1 0 0 0,1 0 0 0 0,-1 1 0 0 0,1-1 0 0 0,0 1 0 0 0,-1-1 0 0 0,1 1 0 0 0,0-1 0 0 0,-1 1 0 0 0,1-1 0 0 0,0 1 0 0 0,0-1 0 0 0,-1 1 0 0 0,1 0 0 0 0,-6 11-11 0 0,3-5 9 0 0,1 3 69 0 0,5-6-36 0 0,7-5 23 0 0,1-5-10 0 0,-7 1-31 0 0,7-18-1 0 0,-1 2-13 0 0,-6 7 4 0 0,-5 1 9 0 0,-4 5 2 0 0,-1 4-20 0 0,-2 10-4 0 0,0 19-3 0 0,6-15 6 0 0,-2 16 0 0 0,4-9-4 0 0,6 0-8 0 0,1-8-2 0 0,-1-6 20 0 0,-5-2-3 0 0,0-1 0 0 0,0 0-1 0 0,0 1 1 0 0,1-1-1 0 0,-1 0 1 0 0,0 1 0 0 0,0-1-1 0 0,0 0 1 0 0,0 0-1 0 0,0 0 1 0 0,0 0 0 0 0,0 0-1 0 0,1 0 1 0 0,-1-1-1 0 0,0 1 1 0 0,0 0 0 0 0,0-1-1 0 0,0 1 1 0 0,0 0-1 0 0,1-2 1 0 0,4-2 48 0 0,-3-1-6 0 0,-1-4 54 0 0,-2 4-58 0 0,-2-2 52 0 0,1 6-87 0 0,1 1 0 0 0,0-1 0 0 0,-1 1 0 0 0,1-1 0 0 0,-1 1 0 0 0,1-1 0 0 0,-1 1 0 0 0,1-1 0 0 0,-1 1 0 0 0,1 0 0 0 0,-1-1 1 0 0,1 1-1 0 0,-1 0 0 0 0,0 0 0 0 0,1-1 0 0 0,-1 1 0 0 0,0 0 0 0 0,1 0 0 0 0,-1 0 0 0 0,1 0 0 0 0,-1 0 0 0 0,0 0 0 0 0,1 0 0 0 0,-1 0 0 0 0,0 0 0 0 0,1 0 0 0 0,-1 0 0 0 0,0 0 0 0 0,1 0 0 0 0,-1 1 0 0 0,-1-1 0 0 0,-10 7 29 0 0,0 8-1 0 0,6-7-36 0 0,4-5-1 0 0,0 1-1 0 0,1-1 1 0 0,0 1 0 0 0,-1-1 0 0 0,2 1 0 0 0,-1-1 0 0 0,-1 8-1 0 0,2-6-142 0 0,2 2-305 0 0,2-3-102 0 0,5-4-28 0 0,-2-2-116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1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26 3297 0 0,'6'-3'1517'0'0,"2"-1"-832"0"0,-4 1 180 0 0,-2-1 1117 0 0,-1 1 293 0 0,-3-1-931 0 0,-1 2-854 0 0,3 1-337 0 0,-4 0 82 0 0,-18 9-117 0 0,16-3-86 0 0,-3 0-18 0 0,-4 4 55 0 0,0 0 1 0 0,-23 21-1 0 0,32-25-47 0 0,0-1 0 0 0,0 1 0 0 0,1-1-1 0 0,-1 1 1 0 0,1 0 0 0 0,-3 7 0 0 0,-2 21 61 0 0,8-30-79 0 0,-1 0 1 0 0,1 0 0 0 0,0 0-1 0 0,0 0 1 0 0,1 0-1 0 0,-1 0 1 0 0,1 0-1 0 0,-1 0 1 0 0,1 0 0 0 0,0 0-1 0 0,0 0 1 0 0,1-1-1 0 0,-1 1 1 0 0,0 0-1 0 0,4 4 1 0 0,11 10 1 0 0,-3-7-2 0 0,18 6 32 0 0,-7-8 10 0 0,0-4-3 0 0,-9-4-23 0 0,7 0 33 0 0,5-2 46 0 0,-9 0-74 0 0,0-2-81 0 0,-7 0-45 0 0,11-4-455 0 0,-20 5 232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2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30 3641 0 0,'-19'19'1723'0'0,"19"-19"-1683"0"0,0 0 0 0 0,-1 0 0 0 0,1 0 0 0 0,0 0 1 0 0,-1 1-1 0 0,1-1 0 0 0,0 0 0 0 0,-1 0 0 0 0,1 0 0 0 0,0 0 0 0 0,-1 0 1 0 0,1 0-1 0 0,0 0 0 0 0,-1 0 0 0 0,1 0 0 0 0,0 0 0 0 0,-1 0 0 0 0,1 0 1 0 0,0 0-1 0 0,-1 0 0 0 0,1-1 0 0 0,0 1 0 0 0,-1 0 0 0 0,1 0 0 0 0,0 0 1 0 0,0 0-1 0 0,-1-1 0 0 0,1 1 0 0 0,0 0 0 0 0,-1 0 0 0 0,1-1 0 0 0,0 1 1 0 0,0 0-1 0 0,0 0 0 0 0,-1-1 0 0 0,1 1 0 0 0,0 0 0 0 0,0-1 1 0 0,-3-3 239 0 0,2 2 72 0 0,2-8 843 0 0,0 6-266 0 0,-1 2-189 0 0,0 1-608 0 0,1-1 371 0 0,0 1-472 0 0,8-3 144 0 0,6-1-12 0 0,1 1-53 0 0,-8 2-44 0 0,-4 1-32 0 0,-2 0-16 0 0,3 0-2 0 0,13 1-182 0 0,-7 2-421 0 0,-10-1 236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11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12 4617 0 0,'-17'-6'4650'0'0,"-4"12"-3406"0"0,-11 11-1484 0 0,31-16 467 0 0,-24 23 350 0 0,1 23 177 0 0,11-20-496 0 0,-6 26 437 0 0,18-50-665 0 0,0 0 0 0 0,0-1 0 0 0,1 1 0 0 0,0 0 0 0 0,-1 0-1 0 0,1-1 1 0 0,0 1 0 0 0,0 0 0 0 0,1 0 0 0 0,-1-1 0 0 0,0 1 0 0 0,1 0 0 0 0,0 0 0 0 0,0-1-1 0 0,-1 1 1 0 0,2-1 0 0 0,0 4 0 0 0,-1-6-21 0 0,5 7 60 0 0,-1-4-28 0 0,1 1-15 0 0,-2 0 15 0 0,7-4-1 0 0,-2-5-64 0 0,0 0 1 0 0,-1 0 0 0 0,0-1 0 0 0,0 0-1 0 0,-1-1 1 0 0,1 0 0 0 0,-2 0-1 0 0,1 0 1 0 0,-1-1 0 0 0,0 0 0 0 0,7-11-1 0 0,7-29-118 0 0,-15 13 105 0 0,11-40-26 0 0,-18 73 50 0 0,-3 6 29 0 0,-9 16 0 0 0,8-7-9 0 0,1 0 1 0 0,0 1-1 0 0,1-1 0 0 0,0 1 1 0 0,1 1-1 0 0,-1 14 0 0 0,3-23-3 0 0,1-1 0 0 0,0 0 0 0 0,0 1 0 0 0,1-1 0 0 0,-1 0 0 0 0,1 0 0 0 0,0 1 0 0 0,0-1-1 0 0,1 0 1 0 0,0 0 0 0 0,0 0 0 0 0,0 0 0 0 0,0-1 0 0 0,1 1 0 0 0,0 0 0 0 0,0-1 0 0 0,0 0 0 0 0,0 0-1 0 0,1 0 1 0 0,0 0 0 0 0,7 6 0 0 0,-3-5 0 0 0,0 0 1 0 0,0 0-1 0 0,0-1 0 0 0,16 6 1 0 0,-21-9-8 0 0,1 1 1 0 0,-1-1-1 0 0,0 0 1 0 0,1-1-1 0 0,-1 1 1 0 0,1 0-1 0 0,0-1 1 0 0,-1 0-1 0 0,1 0 1 0 0,-1 0-1 0 0,1 0 1 0 0,-1-1-1 0 0,1 1 1 0 0,5-3-1 0 0,2-2-5 0 0,1 0-12 0 0,2-4-23 0 0,-12 7 36 0 0,1 1 0 0 0,-1-2-1 0 0,0 1 1 0 0,0 0 0 0 0,0 0-1 0 0,-1 0 1 0 0,1-1 0 0 0,0 1-1 0 0,-1-1 1 0 0,0 0 0 0 0,1 1-1 0 0,-1-1 1 0 0,1-5 0 0 0,12-31-31 0 0,-9 27 36 0 0,0-1 0 0 0,-1 0 0 0 0,-1 0 0 0 0,0 0 0 0 0,0 0-1 0 0,-1-1 1 0 0,0-23 0 0 0,-1 16 2 0 0,5 34 12 0 0,7 41 13 0 0,-12-49-26 0 0,19 92 122 0 0,-14-35-26 0 0,-3 0 3 0 0,-4-20-32 0 0,1-14-27 0 0,-1 9-5 0 0,-3-13-23 0 0,-19 41 27 0 0,2-7-20 0 0,18-47-13 0 0,0 0 0 0 0,-1 0 0 0 0,-1 0 0 0 0,0-1 0 0 0,0 0 0 0 0,-1 0-1 0 0,0-1 1 0 0,-10 13 0 0 0,13-19-3 0 0,-1 1-1 0 0,1 0 0 0 0,-1-1 1 0 0,0 1-1 0 0,0-1 1 0 0,-1 0-1 0 0,1-1 0 0 0,-1 1 1 0 0,1-1-1 0 0,-1 0 1 0 0,0 0-1 0 0,0 0 0 0 0,0 0 1 0 0,0-1-1 0 0,0 0 1 0 0,0 0-1 0 0,0-1 0 0 0,0 1 1 0 0,-1-1-1 0 0,-5-1 1 0 0,4 1-1 0 0,1-1 1 0 0,0 0 0 0 0,0 0-1 0 0,0-1 1 0 0,0 0 0 0 0,0 0-1 0 0,0 0 1 0 0,1-1 0 0 0,-11-5-1 0 0,5-1 2 0 0,0 0 1 0 0,0-1-1 0 0,-11-13 0 0 0,13 14 1 0 0,2 0 1 0 0,-1 0-1 0 0,1-1 1 0 0,1 0-1 0 0,0-1 1 0 0,0 1-1 0 0,1-1 1 0 0,0 0-1 0 0,1 0 1 0 0,0-1-1 0 0,1 1 1 0 0,0-1-1 0 0,1 0 1 0 0,0 0-1 0 0,0-12 1 0 0,3 20 0 0 0,-1 0 0 0 0,1-1 0 0 0,0 1 0 0 0,0 0 0 0 0,0-1 0 0 0,0 1 0 0 0,1 0 0 0 0,0 0 0 0 0,0 0 0 0 0,0 0 0 0 0,0 0 0 0 0,0 1 0 0 0,1-1 0 0 0,0 1 0 0 0,0-1 0 0 0,0 1 0 0 0,0 0 0 0 0,0 0 0 0 0,1 0 0 0 0,-1 1 0 0 0,1-1 0 0 0,0 1 0 0 0,0 0 0 0 0,0 0 0 0 0,0 0 0 0 0,0 0 0 0 0,0 1 0 0 0,0 0 0 0 0,0 0 0 0 0,1 0 0 0 0,5-1 0 0 0,14-1-320 0 0,-1 1 0 0 0,1 1 0 0 0,-1 1 0 0 0,33 4 0 0 0,-47-3-84 0 0,18 1-842 0 0,-16-1 39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2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30 4625 0 0,'-13'-8'629'0'0,"1"-1"-185"0"0,14 2 3805 0 0,1 5-4034 0 0,1 1-1 0 0,0 0 0 0 0,0 1 0 0 0,0-1 0 0 0,0 1 0 0 0,0-1 0 0 0,-1 1 1 0 0,1 0-1 0 0,0 1 0 0 0,0-1 0 0 0,7 2 0 0 0,2 0 30 0 0,29 4-469 0 0,-26 1-226 0 0,-8 0 78 0 0,-5-6-137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3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45 2232 0 0,'18'-32'2270'0'0,"-15"24"320"0"0,-5 5-1151 0 0,-1 2 220 0 0,1 0-1240 0 0,-5 1-132 0 0,-6 7-69 0 0,-14 16-89 0 0,26-22-91 0 0,-35 39 250 0 0,-2 30-17 0 0,19-31-180 0 0,4-13-61 0 0,-10 18 50 0 0,12-13-516 0 0,9-28-201 0 0,3-5-1065 0 0,1 1 1142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3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 4353 0 0,'0'-7'430'0'0,"3"-8"-72"0"0,3 6 4384 0 0,-1 16-3939 0 0,7 11-360 0 0,17 23-45 0 0,16 22 401 0 0,-10-29-542 0 0,-26-27-288 0 0,4 6 135 0 0,3 11-273 0 0,-13-9-650 0 0,-3-13-17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4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5377 0 0,'-17'40'6216'0'0,"-13"56"-5505"0"0,29-82-601 0 0,-1-4-121 0 0,-1 5-203 0 0,3-15 179 0 0,0 1 1 0 0,0-1-1 0 0,0 1 1 0 0,0-1 0 0 0,-1 1-1 0 0,1-1 1 0 0,0 1 0 0 0,0-1-1 0 0,-1 1 1 0 0,1-1-1 0 0,0 1 1 0 0,0-1 0 0 0,-1 1-1 0 0,1-1 1 0 0,-1 0 0 0 0,1 1-1 0 0,0-1 1 0 0,-1 0-1 0 0,1 1 1 0 0,-1-1 0 0 0,1 0-1 0 0,-1 0 1 0 0,1 1-1 0 0,-1-1 1 0 0,1 0 0 0 0,-1 0-1 0 0,1 0 1 0 0,-1 0 0 0 0,1 0-1 0 0,-1 1 1 0 0,1-1-1 0 0,-1 0 1 0 0,0 0 0 0 0,-1-1-296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4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13 2945 0 0,'9'-12'2958'0'0,"-16"13"-29"0"0,-24 21-631 0 0,23-14-2114 0 0,-5 8 107 0 0,-12 26 499 0 0,17-23-669 0 0,-1-3-141 0 0,1 2 1 0 0,1-1-1 0 0,0 1 0 0 0,2 0 1 0 0,0 1-1 0 0,-3 20 1 0 0,9-22-752 0 0,-2-12 461 0 0,-2 0 14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4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49 5849 0 0,'-17'-46'2126'0'0,"17"46"-2087"0"0,0 0 1 0 0,0 0-1 0 0,1 1 0 0 0,-1-1 0 0 0,0 0 1 0 0,0 0-1 0 0,0 0 0 0 0,0 0 0 0 0,1 0 1 0 0,-1 0-1 0 0,0 0 0 0 0,0 0 0 0 0,0 0 1 0 0,0 0-1 0 0,0 0 0 0 0,1 0 0 0 0,-1 0 0 0 0,0 0 1 0 0,0 0-1 0 0,0 0 0 0 0,0 0 0 0 0,1 0 1 0 0,-1 0-1 0 0,0 0 0 0 0,0 0 0 0 0,0 0 1 0 0,0 0-1 0 0,1 0 0 0 0,-1 0 0 0 0,0-1 1 0 0,0 1-1 0 0,0 0 0 0 0,0 0 0 0 0,0 0 1 0 0,0 0-1 0 0,1 0 0 0 0,-1 0 0 0 0,0 0 1 0 0,0-1-1 0 0,0 1 0 0 0,0 0 0 0 0,0 0 1 0 0,0 0-1 0 0,0 0 0 0 0,0 0 0 0 0,0-1 1 0 0,0 1-1 0 0,0 0 0 0 0,0 0 0 0 0,0-1 1 0 0,14 13 565 0 0,-14-11-506 0 0,10 9 549 0 0,4 6-168 0 0,1 1-16 0 0,11 8-27 0 0,-14-13-462 0 0,0-1 0 0 0,1 0 0 0 0,1-1 0 0 0,0 0 0 0 0,15 7 0 0 0,-3-6-779 0 0,-25-11 734 0 0,1 1 0 0 0,-1-1 0 0 0,0 0 0 0 0,0 1 0 0 0,1-1 0 0 0,-1 0 0 0 0,0 0 0 0 0,1 0 0 0 0,-1 0 0 0 0,0 0 0 0 0,0 0 0 0 0,1 0 0 0 0,-1-1 0 0 0,0 1 0 0 0,2-1 0 0 0,5-1-868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5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5081 0 0,'4'-1'2409'0'0,"-2"2"-2129"0"0,1-1 0 0 0,-1 1 0 0 0,1 0 0 0 0,-1 0 0 0 0,0 0 0 0 0,0 0 1 0 0,1 0-1 0 0,-1 1 0 0 0,0-1 0 0 0,3 3 0 0 0,-1 0-97 0 0,-1 0 0 0 0,0 0 1 0 0,0 0-1 0 0,0 0 0 0 0,0 0 0 0 0,-1 1 0 0 0,1-1 1 0 0,2 8-1 0 0,-2-3-124 0 0,0 1 0 0 0,0-1-1 0 0,-1 1 1 0 0,-1 0 0 0 0,1 0 0 0 0,-1 19 0 0 0,-2 18 19 0 0,1-17-292 0 0,-2 1-1 0 0,-1 0 0 0 0,-7 33 1 0 0,4-51-50 0 0,-6-2-111 0 0,0-2-1657 0 0,5-2-2236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5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12 3145 0 0,'-1'-1'278'0'0,"0"0"0"0"0,0 0 0 0 0,0 0 0 0 0,0 0 0 0 0,0 1 0 0 0,-1-1 1 0 0,1 0-1 0 0,0 0 0 0 0,0 1 0 0 0,0-1 0 0 0,-1 0 0 0 0,1 1 0 0 0,0 0 0 0 0,-1-1 0 0 0,1 1 1 0 0,-1 0-1 0 0,1-1 0 0 0,0 1 0 0 0,-1 0 0 0 0,1 0 0 0 0,-1 0 0 0 0,1 0 0 0 0,0 1 1 0 0,-2-1-1 0 0,0 1-135 0 0,1 0 0 0 0,-1 1 1 0 0,1-1-1 0 0,0 0 0 0 0,0 1 0 0 0,0 0 1 0 0,0-1-1 0 0,0 1 0 0 0,0 0 1 0 0,0 0-1 0 0,0 0 0 0 0,-1 2 0 0 0,-4 7-127 0 0,1-1 0 0 0,0 1 0 0 0,1 0 0 0 0,-7 21 0 0 0,6-15 13 0 0,0 1 0 0 0,2-1 0 0 0,0 1 0 0 0,1 0 0 0 0,1-1 0 0 0,1 1 0 0 0,0 0 0 0 0,1 0 1 0 0,5 29-1 0 0,-4-42-75 0 0,1-1 1 0 0,0 0-1 0 0,1-1 0 0 0,-1 1 1 0 0,1 0-1 0 0,-1-1 1 0 0,1 1-1 0 0,0-1 1 0 0,1 0-1 0 0,-1 0 0 0 0,0 0 1 0 0,1-1-1 0 0,0 1 1 0 0,-1-1-1 0 0,1 1 1 0 0,0-1-1 0 0,5 1 0 0 0,24 8-551 0 0,-15-11 345 0 0,2-3-423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5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4673 0 0,'7'3'4907'0'0,"8"3"-4075"0"0,-3-3-1260 0 0,8-4 680 0 0,-9-1-126 0 0,2-2-40 0 0,22 2-1051 0 0,-25-2 389 0 0,-5 0-217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6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3489 0 0,'7'-2'548'0'0,"9"-2"-365"0"0,-9 1 1573 0 0,-10 2 888 0 0,-3 1 46 0 0,0 6-2248 0 0,1 16-132 0 0,3 5-144 0 0,2-15-59 0 0,1 0 1 0 0,0 1-1 0 0,1-1 0 0 0,0 0 1 0 0,4 13-1 0 0,2 9-1661 0 0,-2-21-481 0 0,-5-7 1218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11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39 8458 0 0,'39'-26'826'0'0,"-28"14"2106"0"0,-11 12-2870 0 0,0 0 0 0 0,0 0 0 0 0,0 0 1 0 0,0 0-1 0 0,0 0 0 0 0,0 0 0 0 0,0 0 1 0 0,0 0-1 0 0,0 0 0 0 0,0-1 1 0 0,0 1-1 0 0,-8 6 153 0 0,-2 9 20 0 0,-4 4-64 0 0,5-12-75 0 0,-7 10 296 0 0,14-15-449 0 0,0 0 0 0 0,0 1 0 0 0,0 0 0 0 0,0-1 0 0 0,0 1 0 0 0,1 0 0 0 0,-1 0 0 0 0,1 0-1 0 0,0 0 1 0 0,0 0 0 0 0,0 0 0 0 0,0 0 0 0 0,0 0 0 0 0,0 6 0 0 0,2-4-628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6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23 2617 0 0,'27'-17'2615'0'0,"-21"14"1588"0"0,-9 2-3388 0 0,-2-1-188 0 0,-2 3 66 0 0,0 2-247 0 0,-5 5-125 0 0,-7 11-250 0 0,17-16-15 0 0,1-2 9 0 0,-21 30 239 0 0,12-11-210 0 0,1-1-1 0 0,1 2 1 0 0,1-1 0 0 0,-8 39-1 0 0,4-14 8 0 0,7-34-235 0 0,-1 5 326 0 0,-4 14-2127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6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4729 0 0,'9'15'6814'0'0,"1"23"-7061"0"0,-8-31 820 0 0,7 16-238 0 0,1-1 0 0 0,25 41-1 0 0,-19-40-359 0 0,0-1-1 0 0,2-1 1 0 0,0-1-1 0 0,29 25 0 0 0,-34-41-200 0 0,-7-4-50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7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21 5497 0 0,'19'-15'1084'0'0,"-11"10"1878"0"0,-12 14-1445 0 0,-2 4-1001 0 0,5-13-503 0 0,-13 26 946 0 0,8-16-858 0 0,1-1-1 0 0,0 1 0 0 0,0 0 0 0 0,1 1 1 0 0,0-1-1 0 0,0 1 0 0 0,2 0 1 0 0,-3 13-1 0 0,4-17-209 0 0,-3 1 284 0 0,-2 4-1561 0 0,5-8-4144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7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3 4201 0 0,'-1'-1'3857'0'0,"0"0"-2956"0"0,-1 1 1728 0 0,2 1-2180 0 0,0 2-516 0 0,1 0-81 0 0,-1-1 362 0 0,1 42 358 0 0,-7 66 0 0 0,-4-49-793 0 0,-1-24-377 0 0,6-25-86 0 0,4-11 129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8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5761 0 0,'0'0'299'0'0,"1"1"1"0"0,-1 0-1 0 0,1-1 0 0 0,-1 1 0 0 0,1-1 1 0 0,0 1-1 0 0,-1-1 0 0 0,1 0 0 0 0,0 1 0 0 0,-1-1 1 0 0,1 0-1 0 0,0 1 0 0 0,-1-1 0 0 0,1 0 0 0 0,0 0 1 0 0,0 1-1 0 0,-1-1 0 0 0,1 0 0 0 0,0 0 1 0 0,1 0-1 0 0,16-3-16 0 0,-6 0-684 0 0,0-1 1029 0 0,7 0-364 0 0,-1 1-612 0 0,-6-1-1023 0 0,-7 2-3704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8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3153 0 0,'-4'5'2454'0'0,"0"-1"-1325"0"0,1-1-162 0 0,3-2 237 0 0,0 31 318 0 0,-2 45-477 0 0,3-70-995 0 0,-1 0 0 0 0,1 1 0 0 0,0-1 0 0 0,0-1 0 0 0,1 1 0 0 0,4 11 0 0 0,4 20 87 0 0,-9-14-93 0 0,-1-23 184 0 0,-1 3-1499 0 0,0-3 453 0 0,0-1 221 0 0,-1-1-431 0 0,1 1-329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18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54 4961 0 0,'-1'-34'1266'0'0,"1"33"-1072"0"0,0 1 1 0 0,1-1 0 0 0,-1 0 0 0 0,0 0-1 0 0,0 1 1 0 0,1-1 0 0 0,-1 0 0 0 0,0 1-1 0 0,1-1 1 0 0,-1 0 0 0 0,1 1-1 0 0,-1-1 1 0 0,1 1 0 0 0,-1-1 0 0 0,1 0-1 0 0,-1 1 1 0 0,1-1 0 0 0,-1 1 0 0 0,1 0-1 0 0,0-1 1 0 0,-1 1 0 0 0,1-1-1 0 0,0 1 1 0 0,0 0 0 0 0,-1 0 0 0 0,1-1-1 0 0,0 1 1 0 0,-1 0 0 0 0,1 0 0 0 0,0 0-1 0 0,1 0 1 0 0,32-2-792 0 0,-14 2 1123 0 0,-17-1-507 0 0,42-1 160 0 0,-28 6-135 0 0,-7 2-32 0 0,-9-5-11 0 0,-1-1 1 0 0,1 1-1 0 0,-1-1 0 0 0,1 1 0 0 0,-1-1 0 0 0,1 1 0 0 0,-1 0 0 0 0,1-1 1 0 0,-1 1-1 0 0,0-1 0 0 0,1 1 0 0 0,-1 0 0 0 0,0 0 0 0 0,1-1 0 0 0,-1 1 0 0 0,0 0 1 0 0,0-1-1 0 0,0 1 0 0 0,0 0 0 0 0,0 0 0 0 0,1-1 0 0 0,-2 2 0 0 0,-4 8 35 0 0,-10 2 22 0 0,4-7-28 0 0,4-2-10 0 0,-2 1 5 0 0,5-5-18 0 0,-1 1 1 0 0,4 1-7 0 0,0-1-4 0 0,5 1-1 0 0,13 2 11 0 0,24 6 19 0 0,-38-7-28 0 0,1 0 1 0 0,-1 0-1 0 0,0 0 0 0 0,0 0 0 0 0,0 0 0 0 0,0 1 0 0 0,0-1 0 0 0,0 1 0 0 0,-1 0 0 0 0,1 0 0 0 0,3 6 0 0 0,-1 1 18 0 0,0 0 0 0 0,-1 0 0 0 0,-1 0 0 0 0,1 1 0 0 0,-2-1 0 0 0,1 1 0 0 0,0 15 0 0 0,-3-22 8 0 0,1-1-1 0 0,-1 0 1 0 0,0 1 0 0 0,0-1 0 0 0,-1 0 0 0 0,1 1 0 0 0,-1-1 0 0 0,0 0-1 0 0,0 0 1 0 0,0 1 0 0 0,-1 2 0 0 0,-1-1 48 0 0,1-1-1 0 0,-1 1 1 0 0,0-1 0 0 0,-1 1 0 0 0,1-1 0 0 0,-1 0-1 0 0,0-1 1 0 0,0 1 0 0 0,0-1 0 0 0,-8 6 0 0 0,6-5 46 0 0,0 0 0 0 0,-1-1 1 0 0,0 0-1 0 0,0 0 1 0 0,0 0-1 0 0,0-1 1 0 0,0 0-1 0 0,0 0 0 0 0,-1-1 1 0 0,1 0-1 0 0,-1 0 1 0 0,1-1-1 0 0,-10 0 1 0 0,13-1-65 0 0,0 0-1 0 0,0 0 1 0 0,0-1 0 0 0,0 1 0 0 0,0-1 0 0 0,0 0 0 0 0,0 0-1 0 0,0 0 1 0 0,1-1 0 0 0,-6-4 0 0 0,7 6-42 0 0,0 0 0 0 0,1-1 1 0 0,-1 1-1 0 0,1-1 0 0 0,0 1 0 0 0,-1-1 1 0 0,1 1-1 0 0,0-1 0 0 0,0 0 0 0 0,0 0 0 0 0,0 0 1 0 0,0 0-1 0 0,0 0 0 0 0,1 0 0 0 0,-1 0 1 0 0,1 0-1 0 0,-1 0 0 0 0,1 0 0 0 0,0 0 1 0 0,-1 0-1 0 0,1 0 0 0 0,1-4 0 0 0,0 5-232 0 0,1 0 0 0 0,0-1 0 0 0,0 1 0 0 0,0 0 0 0 0,0 0-1 0 0,0 0 1 0 0,0 0 0 0 0,0 0 0 0 0,0 1 0 0 0,1-1 0 0 0,-1 1 0 0 0,0-1 0 0 0,0 1-1 0 0,0 0 1 0 0,5 0 0 0 0,-4-1-520 0 0,9 0-4955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21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1120 0 0,'0'0'2366'0'0,"28"9"232"0"0,-20-7-2326 0 0,12 3 440 0 0,-7-4-253 0 0,11-5 78 0 0,5-3-69 0 0,20 3 24 0 0,-17 4-2739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21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4873 0 0,'0'-2'4312'0'0,"3"4"-2816"0"0,4 0-1116 0 0,5 4-130 0 0,-1-1-157 0 0,57 19 338 0 0,-36-20-663 0 0,-14-5-415 0 0,-7-6-804 0 0,-6 4-2917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22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69 4233 0 0,'1'-2'155'0'0,"1"0"66"0"0,0 0 0 0 0,-1 0 0 0 0,1-1 0 0 0,-1 1 0 0 0,1 0 0 0 0,-1-1 0 0 0,0 1 0 0 0,0-1 0 0 0,0 1 0 0 0,0-1 0 0 0,0 1 0 0 0,-1-1-1 0 0,1 0 1 0 0,-1 0 0 0 0,0 1 0 0 0,0-1 0 0 0,0 0 0 0 0,0 1 0 0 0,0-1 0 0 0,0 0 0 0 0,-1 0 0 0 0,-1-4 0 0 0,-7 3 1852 0 0,-14 14-1231 0 0,-4 8-912 0 0,19-12 129 0 0,0 0 1 0 0,1 1-1 0 0,0 0 1 0 0,1 0 0 0 0,-1 0-1 0 0,1 1 1 0 0,1 0-1 0 0,-7 12 1 0 0,3 11 55 0 0,9-10-70 0 0,12 17-31 0 0,-11-35-15 0 0,1-1 0 0 0,0 1 0 0 0,0-1-1 0 0,0 1 1 0 0,0-1 0 0 0,0 0-1 0 0,0 1 1 0 0,1-1 0 0 0,-1 0-1 0 0,4 1 1 0 0,-3-1 3 0 0,1 0 0 0 0,0 0 0 0 0,0-1 0 0 0,0 1 0 0 0,0-1 1 0 0,0 0-1 0 0,0 0 0 0 0,1-1 0 0 0,-1 1 0 0 0,0-1 0 0 0,5 0 0 0 0,1-1-6 0 0,0 0 0 0 0,0 0 0 0 0,0-2 0 0 0,0 1 0 0 0,0-1 0 0 0,0 0 0 0 0,13-7 0 0 0,10-10-1698 0 0,-23 13-3463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4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 5281 0 0,'58'-6'4987'0'0,"-48"4"-4937"0"0,-1 0 0 0 0,1-1 0 0 0,-1 0 0 0 0,0-1 0 0 0,0 0 0 0 0,16-10 0 0 0,-18 10-51 0 0,1-1 0 0 0,0 2 0 0 0,0-1 0 0 0,0 1-1 0 0,0 0 1 0 0,13-2 0 0 0,18-7-5 0 0,-27 8 4 0 0,-1 0 1 0 0,1 1 0 0 0,0 0 0 0 0,0 1-1 0 0,0 0 1 0 0,0 1 0 0 0,0 0-1 0 0,0 1 1 0 0,0 0 0 0 0,0 1 0 0 0,0 1-1 0 0,0 0 1 0 0,13 4 0 0 0,-17-4 1 0 0,1 2 1 0 0,-1-1-1 0 0,0 1 1 0 0,0 1-1 0 0,0 0 1 0 0,-1 0-1 0 0,0 0 1 0 0,0 1-1 0 0,0 0 1 0 0,0 0 0 0 0,-1 0-1 0 0,0 1 1 0 0,0 0-1 0 0,-1 1 1 0 0,0-1-1 0 0,0 1 1 0 0,-1 0-1 0 0,5 13 1 0 0,-2-3 5 0 0,-1 0 0 0 0,-1 1 0 0 0,-1 0 0 0 0,0 0 0 0 0,-2 0 0 0 0,0 0 0 0 0,-1 1 0 0 0,-1-1 0 0 0,-5 36 0 0 0,-5 8 73 0 0,-30 100 1 0 0,13-65 106 0 0,20-72-26 0 0,2 1 1 0 0,0-1-1 0 0,2 1 1 0 0,0 0-1 0 0,3 32 1 0 0,9-17-99 0 0,-6-35-57 0 0,1 0 1 0 0,0 0-1 0 0,0 0 1 0 0,1 0-1 0 0,-1-1 0 0 0,1 0 1 0 0,1 0-1 0 0,-1 0 1 0 0,1-1-1 0 0,0 0 1 0 0,11 8-1 0 0,-10-9 4 0 0,-1 0 0 0 0,1-1 0 0 0,-1 0 0 0 0,1 0 0 0 0,0 0 0 0 0,1-1 0 0 0,9 2 0 0 0,24-1 6 0 0,-19-6-16 0 0,0 0 0 0 0,0-1 1 0 0,-1-1-1 0 0,1-2 0 0 0,30-12 0 0 0,-22 7-104 0 0,93-40-1119 0 0,-76 27 401 0 0,-17 8 321 0 0,-1 2-495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1:54:1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11 374 6785 0 0,'-6'43'7032'0'0,"2"19"-7211"0"0,3-21 611 0 0,2-23-190 0 0,3 9-700 0 0,-4-27 447 0 0,0 0-1 0 0,0 1 1 0 0,0-1 0 0 0,0 0-1 0 0,0 0 1 0 0,0 0 0 0 0,0 0-1 0 0,0 1 1 0 0,0-1 0 0 0,0 0-1 0 0,0 0 1 0 0,0 0-1 0 0,0 0 1 0 0,0 1 0 0 0,0-1-1 0 0,0 0 1 0 0,0 0 0 0 0,0 0-1 0 0,0 0 1 0 0,0 1-1 0 0,0-1 1 0 0,0 0 0 0 0,0 0-1 0 0,0 0 1 0 0,0 0 0 0 0,0 1-1 0 0,0-1 1 0 0,1 0 0 0 0,-1 0-1 0 0,0 0 1 0 0,0 0-1 0 0,0 0 1 0 0,0 0 0 0 0,0 0-1 0 0,0 1 1 0 0,1-1 0 0 0,-1 0-1 0 0,0 0 1 0 0,0 0 0 0 0,0 0-1 0 0,0 0 1 0 0,1 0-1 0 0,-1 0 1 0 0,0 0 0 0 0,0 0-1 0 0,0 0 1 0 0,0 0 0 0 0,1 0-1 0 0,-1 0 1 0 0,0 0-1 0 0,0 0 1 0 0,0 0 0 0 0,0 0-1 0 0,1 0 1 0 0,-1 0 0 0 0,0 0-1 0 0,0 0 1 0 0,7-28-440 0 0,-1-30-89 0 0,-2-62-1 0 0,-4 78 524 0 0,1 0 0 0 0,2 0 0 0 0,2 0 0 0 0,20-79 0 0 0,-9 90 79 0 0,-13 27-42 0 0,0 0-1 0 0,0 1 1 0 0,0 0 0 0 0,1-1-1 0 0,0 1 1 0 0,0 0 0 0 0,0 1-1 0 0,0-1 1 0 0,0 1 0 0 0,0 0-1 0 0,0 0 1 0 0,1 0 0 0 0,-1 0-1 0 0,1 1 1 0 0,0 0-1 0 0,-1 0 1 0 0,1 0 0 0 0,0 0-1 0 0,0 1 1 0 0,-1 0 0 0 0,1 0-1 0 0,0 0 1 0 0,0 1 0 0 0,-1-1-1 0 0,1 1 1 0 0,7 2 0 0 0,25 15 385 0 0,-32-14-346 0 0,1 0 0 0 0,-2 0 0 0 0,1 1 0 0 0,0 0 0 0 0,-1-1 0 0 0,0 2 0 0 0,6 8 1 0 0,-7-10-41 0 0,-1 0 1 0 0,0 1-1 0 0,0-1 1 0 0,0 0-1 0 0,0 1 1 0 0,-1-1-1 0 0,0 1 1 0 0,0-1-1 0 0,0 1 1 0 0,0 0-1 0 0,-1 0 1 0 0,0-1-1 0 0,0 1 1 0 0,0 0-1 0 0,0 0 1 0 0,-1-1-1 0 0,0 1 1 0 0,0 0-1 0 0,-3 6 1 0 0,-3 3 62 0 0,-1 1 1 0 0,0-2-1 0 0,-2 1 1 0 0,1-1-1 0 0,-20 19 1 0 0,-4 7 262 0 0,23-26-298 0 0,-25 35 14 0 0,33-46-54 0 0,1 1-1 0 0,0 0 0 0 0,-1-1 0 0 0,1 1 1 0 0,0 0-1 0 0,0 0 0 0 0,1 0 0 0 0,-1 0 1 0 0,1 0-1 0 0,-1 0 0 0 0,1 0 0 0 0,0 0 1 0 0,0 0-1 0 0,0 0 0 0 0,1 0 1 0 0,0 4-1 0 0,0-6 2 0 0,0 0 1 0 0,1 0-1 0 0,-1 0 1 0 0,0 0-1 0 0,1-1 1 0 0,-1 1 0 0 0,1 0-1 0 0,-1-1 1 0 0,1 1-1 0 0,0-1 1 0 0,-1 1-1 0 0,1-1 1 0 0,-1 0-1 0 0,1 1 1 0 0,0-1-1 0 0,-1 0 1 0 0,4 0-1 0 0,36 0 49 0 0,-36 0-46 0 0,63 6 84 0 0,-9-1-113 0 0,-20-7-127 0 0,-30 1-269 0 0,-1 1 0 0 0,1 0 0 0 0,0 0 0 0 0,-1 1 0 0 0,1 0 0 0 0,16 5 0 0 0,-18-5-4982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23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98 3585 0 0,'-15'-13'1039'0'0,"9"6"217"0"0,8 4 1106 0 0,-2 3-2248 0 0,3 1-14 0 0,-2 0 1966 0 0,0 5-1642 0 0,7 9-98 0 0,13 12-126 0 0,-13-10-27 0 0,-2 9 124 0 0,-5-22-250 0 0,-1-1 1 0 0,1 1 0 0 0,0 0 0 0 0,0-1 0 0 0,0 1 0 0 0,1-1-1 0 0,-1 0 1 0 0,3 5 0 0 0,-3-7-39 0 0,-1 0 0 0 0,1 1 1 0 0,0-1-1 0 0,0 0 0 0 0,-1 1 0 0 0,1-1 0 0 0,0 0 1 0 0,0 0-1 0 0,0 0 0 0 0,1 0 0 0 0,-1 0 0 0 0,0 0 1 0 0,0 0-1 0 0,0 0 0 0 0,1-1 0 0 0,-1 1 0 0 0,0 0 1 0 0,1-1-1 0 0,-1 1 0 0 0,1-1 0 0 0,-1 1 0 0 0,1-1 1 0 0,-1 0-1 0 0,1 1 0 0 0,-1-1 0 0 0,1 0 1 0 0,-1 0-1 0 0,1 0 0 0 0,-1-1 0 0 0,1 1 0 0 0,-1 0 1 0 0,1 0-1 0 0,-1-1 0 0 0,1 1 0 0 0,-1-1 0 0 0,0 1 1 0 0,1-1-1 0 0,-1 0 0 0 0,0 1 0 0 0,1-1 0 0 0,-1 0 1 0 0,0 0-1 0 0,0 0 0 0 0,0 0 0 0 0,1 0 0 0 0,-1 0 1 0 0,0 0-1 0 0,-1-1 0 0 0,3-1 0 0 0,2-5 19 0 0,0 1 0 0 0,0-1 0 0 0,0 0-1 0 0,-1 0 1 0 0,-1 0 0 0 0,1-1 0 0 0,2-10 0 0 0,-3 3 44 0 0,0 0-1 0 0,-1 0 1 0 0,1-19 0 0 0,-5 3 11 0 0,-2 15-65 0 0,19 46-845 0 0,-12-26 730 0 0,-1 1 0 0 0,0 0 1 0 0,0-1-1 0 0,0 1 0 0 0,-1 0 0 0 0,1 0 0 0 0,-1 0 0 0 0,0 0 1 0 0,1 8-1 0 0,1-2-299 0 0,4 1 26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23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 5289 0 0,'-13'2'6218'0'0,"12"-2"-6207"0"0,1 0 0 0 0,-1 0 0 0 0,0 0 0 0 0,0 0 0 0 0,1 0 0 0 0,-1 0 0 0 0,0 0 0 0 0,0 0 0 0 0,1 1 0 0 0,-1-1 0 0 0,0 0 0 0 0,1 0-1 0 0,-1 1 1 0 0,0-1 0 0 0,1 0 0 0 0,-1 1 0 0 0,0-1 0 0 0,1 1 0 0 0,-1-1 0 0 0,1 0 0 0 0,-2 2 0 0 0,-31 39 182 0 0,13-12-31 0 0,4 2-1 0 0,7-9-66 0 0,9-22-92 0 0,0 1 0 0 0,0 0 0 0 0,-1 0 1 0 0,1 0-1 0 0,0 0 0 0 0,0 0 0 0 0,0-1 0 0 0,0 1 1 0 0,0 0-1 0 0,0 0 0 0 0,0 0 0 0 0,1 0 1 0 0,-1 0-1 0 0,0-1 0 0 0,0 1 0 0 0,1 0 0 0 0,-1 0 1 0 0,0 0-1 0 0,1-1 0 0 0,-1 1 0 0 0,1 0 1 0 0,-1 0-1 0 0,1-1 0 0 0,-1 1 0 0 0,1-1 0 0 0,-1 1 1 0 0,1 0-1 0 0,0 0 0 0 0,29 10 28 0 0,13-11-9 0 0,-23-9 20 0 0,-16 5-36 0 0,11-10 1 0 0,-10 7-30 0 0,-2 3-7 0 0,-2 1 10 0 0,-1-1-2 0 0,-2-7-8 0 0,1 8 19 0 0,1 0 3 0 0,-8-17-135 0 0,7 19 147 0 0,1 1 0 0 0,0-1 0 0 0,0 1 0 0 0,0 0 0 0 0,0-1 0 0 0,-1 1 0 0 0,1-1 0 0 0,0 1 0 0 0,0 0 0 0 0,-1-1 0 0 0,1 1 0 0 0,0 0 0 0 0,-1-1 0 0 0,1 1 0 0 0,0 0 0 0 0,-1 0 0 0 0,1-1 0 0 0,0 1 0 0 0,-1 0 0 0 0,1 0 0 0 0,-1-1 0 0 0,1 1 0 0 0,-1 0 0 0 0,1 0 0 0 0,0 0 0 0 0,-1 0 0 0 0,1 0 0 0 0,-1 0 0 0 0,1 0 0 0 0,-1 0 0 0 0,1 0 0 0 0,-1 0 0 0 0,1 0 0 0 0,-1 0 0 0 0,1 0 0 0 0,0 0 0 0 0,-1 0 0 0 0,1 0 0 0 0,-1 1 0 0 0,1-1 0 0 0,0 0 0 0 0,-1 0 0 0 0,1 0 0 0 0,-1 1 0 0 0,1-1 0 0 0,-1 1 0 0 0,1 0 0 0 0,-1 0-1 0 0,1 0 0 0 0,0 0 1 0 0,0 0-1 0 0,-1 0 1 0 0,1 0-1 0 0,0 0 0 0 0,0 0 1 0 0,0 0-1 0 0,0 0 1 0 0,0 0-1 0 0,1 0 0 0 0,-1 0 1 0 0,0 0-1 0 0,0 0 0 0 0,1 0 1 0 0,-1 0-1 0 0,0 0 1 0 0,1 0-1 0 0,-1 0 0 0 0,1 0 1 0 0,-1 0-1 0 0,1-1 1 0 0,0 1-1 0 0,-1 0 0 0 0,1 0 1 0 0,0-1-1 0 0,0 1 1 0 0,-1 0-1 0 0,1-1 0 0 0,2 2 1 0 0,16 14-218 0 0,-11-10-291 0 0,-1-1-1018 0 0,3 1-691 0 0,-2-2 925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24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28 150 3145 0 0,'1'0'546'0'0,"2"1"1766"0"0,0 0 1307 0 0,5-1-2046 0 0,0 0 637 0 0,-13-8-1048 0 0,1 5-1124 0 0,0 0 0 0 0,1 0 0 0 0,-1-1 0 0 0,1 0 0 0 0,0 0-1 0 0,0 0 1 0 0,0 0 0 0 0,0 0 0 0 0,1-1 0 0 0,0 1 0 0 0,-1-1 0 0 0,2 1 0 0 0,-1-1 0 0 0,1 0-1 0 0,-1 0 1 0 0,1 0 0 0 0,1 0 0 0 0,-1 0 0 0 0,1 0 0 0 0,0 0 0 0 0,0-9 0 0 0,5 4 26 0 0,-1 5-56 0 0,3-2-5 0 0,5 0-4 0 0,23-2 0 0 0,43 11 0 0 0,-28 11-70 0 0,-27-9-200 0 0,-21-4 221 0 0,1 0-1 0 0,-1 1 0 0 0,0-1 0 0 0,1 0 0 0 0,-1 1 1 0 0,0 0-1 0 0,0-1 0 0 0,1 1 0 0 0,-1 0 0 0 0,3 2 0 0 0,2 1-153 0 0,-3-2-201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25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0 4769 0 0,'-2'5'4786'0'0,"-5"-5"-4098"0"0,2-1 295 0 0,0 2-585 0 0,-2 4 15 0 0,0 3-176 0 0,-1 8-106 0 0,-2 12-112 0 0,7-14 172 0 0,-1 28 276 0 0,6 15-220 0 0,5-18-188 0 0,1-12 12 0 0,7 7-74 0 0,25 18 145 0 0,-36-46-186 0 0,1-1 1 0 0,0-1-1 0 0,0 1 1 0 0,1-1-1 0 0,-1 1 1 0 0,1-2-1 0 0,0 1 1 0 0,0-1-1 0 0,0 0 1 0 0,1 0-1 0 0,-1 0 1 0 0,12 2-1 0 0,-10-5-216 0 0,-3-2-189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26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52 163 3897 0 0,'1'-1'4450'0'0,"-2"1"-3715"0"0,0 0-451 0 0,0 0 33 0 0,-1 1 117 0 0,1-2 13 0 0,1 1 239 0 0,0 0-48 0 0,6-8-213 0 0,13-15-379 0 0,-12 6-22 0 0,8-29 64 0 0,-14 43-79 0 0,-1 1 0 0 0,1 0 0 0 0,0 0 0 0 0,-1 0 0 0 0,1-1 0 0 0,-1 1 0 0 0,0 0 0 0 0,0-1 1 0 0,1 1-1 0 0,-2 0 0 0 0,1-1 0 0 0,0 1 0 0 0,0 0 0 0 0,-1-1 0 0 0,1 1 0 0 0,-1 0 1 0 0,0 0-1 0 0,0 0 0 0 0,0-1 0 0 0,0 1 0 0 0,0 0 0 0 0,0 0 0 0 0,0 0 0 0 0,-1 1 0 0 0,1-1 1 0 0,-1 0-1 0 0,1 0 0 0 0,-1 1 0 0 0,-4-4 0 0 0,-8 4 32 0 0,-4 13-11 0 0,5 7-18 0 0,8-7-3 0 0,-2 5-3 0 0,-6 20 6 0 0,10-22-2 0 0,2-4-1 0 0,1-6-6 0 0,0 0-1 0 0,0 0 0 0 0,0 1 0 0 0,1-1 0 0 0,0 0 0 0 0,0 0 0 0 0,0 0 0 0 0,0 0 1 0 0,3 6-1 0 0,-2-9 3 0 0,-1 0 0 0 0,0 0 1 0 0,1 0-1 0 0,0-1 1 0 0,-1 1-1 0 0,1 0 0 0 0,0-1 1 0 0,0 1-1 0 0,0-1 1 0 0,0 1-1 0 0,2 0 0 0 0,23 9 71 0 0,-8-6 7 0 0,0-1-1 0 0,30 4 1 0 0,-44-8-170 0 0,-1 1 0 0 0,1-1 0 0 0,0 0 0 0 0,0 0 0 0 0,0 0 0 0 0,-1-1 0 0 0,1 1-1 0 0,0-1 1 0 0,-1-1 0 0 0,1 1 0 0 0,0 0 0 0 0,-1-1 0 0 0,1 0 0 0 0,-1 0 0 0 0,0 0 0 0 0,6-5 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27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38 4561 0 0,'-1'-6'722'0'0,"-4"-11"1863"0"0,4 16-2416 0 0,0 0 0 0 0,1 0 0 0 0,-1 0-1 0 0,0 0 1 0 0,0 0 0 0 0,0 0 0 0 0,-1 1 0 0 0,1-1-1 0 0,0 0 1 0 0,0 0 0 0 0,0 1 0 0 0,-1-1 0 0 0,1 1-1 0 0,0-1 1 0 0,-2 0 0 0 0,-5-1 470 0 0,2 4-271 0 0,2-1-84 0 0,1 0 31 0 0,3 3 273 0 0,4 9-482 0 0,1-3-165 0 0,-1-5 118 0 0,13 20-34 0 0,-1-4 11 0 0,0 0-1 0 0,-2 2 1 0 0,20 41-1 0 0,-32-60-34 0 0,5 12 11 0 0,-1 1 1 0 0,-1-1-1 0 0,0 1 0 0 0,-1 0 0 0 0,-1 1 1 0 0,2 23-1 0 0,-14 10 29 0 0,-4-19 10 0 0,-6-3-8 0 0,4-12-29 0 0,2-10 3 0 0,-5-12 51 0 0,3 1-94 0 0,14 4-104 0 0,0 0-19 0 0,1-1 85 0 0,0 0-113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29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1824 0 0,'3'0'394'0'0,"-1"0"0"0"0,1 0-1 0 0,-1 0 1 0 0,1 0 0 0 0,-1 0-1 0 0,1 0 1 0 0,-1 1 0 0 0,1-1 0 0 0,3 2 3215 0 0,-8 5-3120 0 0,-5 5-554 0 0,3-6 556 0 0,3-6 503 0 0,1-1-941 0 0,0-2 70 0 0,0 3-95 0 0,0-2 2 0 0,0 1 12 0 0,0 1 64 0 0,0 0 19 0 0,-10 5-74 0 0,10 2-2 0 0,5-1-8 0 0,-1-3-20 0 0,7 0-6 0 0,-8-3-69 0 0,1 0-160 0 0,0 1-24 0 0,0-1 138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30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2112 0 0,'-38'9'1549'0'0,"31"-3"313"0"0,3 12-583 0 0,4 1-666 0 0,1-12 64 0 0,1 12 26 0 0,0 5-120 0 0,0-9-28 0 0,0-2-358 0 0,2 11 128 0 0,5-14-156 0 0,-8-10-91 0 0,19-13 108 0 0,7-6-162 0 0,-5 3-10 0 0,-6 6-5 0 0,9-4 2 0 0,18 2-10 0 0,-19 17-20 0 0,-20-3 15 0 0,6 8 1 0 0,-4-3 0 0 0,-4-1-6 0 0,-1-4 9 0 0,-1 1 0 0 0,0-1 0 0 0,1 1 0 0 0,-1 0 0 0 0,0-1 0 0 0,0 1 0 0 0,-1 0 1 0 0,1-1-1 0 0,0 1 0 0 0,-1 0 0 0 0,0-1 0 0 0,1 1 0 0 0,-1-1 0 0 0,0 1 0 0 0,0-1 0 0 0,-1 1 0 0 0,1-1 0 0 0,0 0 0 0 0,-1 0 0 0 0,0 0 0 0 0,1 1 0 0 0,-1-2 1 0 0,0 1-1 0 0,0 0 0 0 0,0 0 0 0 0,0 0 0 0 0,0-1 0 0 0,-1 0 0 0 0,1 1 0 0 0,0-1 0 0 0,-1 0 0 0 0,1 0 0 0 0,-4 1 0 0 0,-2 1 8 0 0,0 0 0 0 0,0-1 0 0 0,0 0 0 0 0,-1 0 0 0 0,-9 0 0 0 0,-18-2 113 0 0,29-2-143 0 0,-2-6 87 0 0,8 7-94 0 0,0-1-1 0 0,0 1 0 0 0,0-1 0 0 0,0 0 1 0 0,0 1-1 0 0,0-1 0 0 0,1 0 0 0 0,-1 0 1 0 0,0 1-1 0 0,1-1 0 0 0,0 0 0 0 0,-1 0 0 0 0,1 0 1 0 0,0-2-1 0 0,1-5-861 0 0,3-1 418 0 0,-2 3 53 0 0,3-1-575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30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12 2929 0 0,'-3'2'4554'0'0,"-8"10"-3635"0"0,7-7 228 0 0,4-4-1111 0 0,-1-1 0 0 0,1 0 0 0 0,0 1 0 0 0,-1-1 0 0 0,1 1 1 0 0,0-1-1 0 0,-1 1 0 0 0,1-1 0 0 0,0 1 0 0 0,-1-1 0 0 0,1 1 0 0 0,0 0 1 0 0,0-1-1 0 0,0 1 0 0 0,0-1 0 0 0,0 1 0 0 0,-1-1 0 0 0,1 1 0 0 0,0 0 1 0 0,0-1-1 0 0,0 1 0 0 0,1-1 0 0 0,-1 1 0 0 0,0 0 0 0 0,0-1 0 0 0,0 1 1 0 0,0-1-1 0 0,0 1 0 0 0,1-1 0 0 0,-1 1 0 0 0,0-1 0 0 0,1 1 0 0 0,0 0 1 0 0,19 5 123 0 0,-18-6-153 0 0,0 0 0 0 0,0-1 0 0 0,0 1 0 0 0,0 0 0 0 0,0-1-1 0 0,0 0 1 0 0,-1 1 0 0 0,1-1 0 0 0,0 0 0 0 0,0 0 0 0 0,-1 0-1 0 0,1 0 1 0 0,-1 0 0 0 0,1 0 0 0 0,2-3 0 0 0,9-13 17 0 0,-6 0-29 0 0,-7 9-10 0 0,32 87 218 0 0,-7-26-16 0 0,-10-23-82 0 0,-6-10-42 0 0,-5-6-28 0 0,-3 6 25 0 0,-1-18-54 0 0,-1-1 0 0 0,1 1 0 0 0,-1 0 0 0 0,1 0-1 0 0,-1 0 1 0 0,0-1 0 0 0,0 1 0 0 0,1 0 0 0 0,-1-1 0 0 0,0 1-1 0 0,-1-1 1 0 0,1 1 0 0 0,0-1 0 0 0,0 1 0 0 0,-1-1 0 0 0,1 0-1 0 0,0 0 1 0 0,-1 0 0 0 0,0 0 0 0 0,1 0 0 0 0,-1 0 0 0 0,1 0-1 0 0,-4 1 1 0 0,-19 0 22 0 0,-15-16 14 0 0,11-5-41 0 0,-6-17 1 0 0,25 13 20 0 0,9 21-22 0 0,0 1 0 0 0,0 0 0 0 0,0 0 1 0 0,1 0-1 0 0,-1-1 0 0 0,1 1 0 0 0,-1 0 0 0 0,1 0 0 0 0,-1 0 1 0 0,1 0-1 0 0,0 0 0 0 0,-1 0 0 0 0,1 0 0 0 0,0 0 1 0 0,0 0-1 0 0,0 0 0 0 0,0 0 0 0 0,0 0 0 0 0,0 1 0 0 0,0-1 1 0 0,0 0-1 0 0,0 1 0 0 0,0-1 0 0 0,0 1 0 0 0,0-1 0 0 0,0 1 1 0 0,1-1-1 0 0,-1 1 0 0 0,0 0 0 0 0,0 0 0 0 0,1 0 1 0 0,-1-1-1 0 0,2 1 0 0 0,51-4 12 0 0,-44 3 6 0 0,21 0-588 0 0,-1 1 1 0 0,55 8 0 0 0,-79-8-113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31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5489 0 0,'9'59'6090'0'0,"3"14"-6218"0"0,-9-66 86 0 0,0 0-1 0 0,0-1 1 0 0,0 1 0 0 0,0-1-1 0 0,6 8 1 0 0,-8-13-167 0 0,2-1 309 0 0,2-2-1837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3:5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5905 0 0,'-9'9'2848'0'0,"-3"21"-2176"0"0,7-18 55 0 0,5-11-686 0 0,-1-1 1 0 0,1 1 0 0 0,0-1 0 0 0,0 1-1 0 0,-1-1 1 0 0,1 1 0 0 0,0-1 0 0 0,0 1-1 0 0,0-1 1 0 0,0 1 0 0 0,0 0 0 0 0,0-1-1 0 0,0 1 1 0 0,0-1 0 0 0,0 1 0 0 0,0-1-1 0 0,0 1 1 0 0,0-1 0 0 0,1 1 0 0 0,-1 0 0 0 0,0-1-1 0 0,0 1 1 0 0,0-1 0 0 0,1 1 0 0 0,-1-1-1 0 0,0 1 1 0 0,1-1 0 0 0,-1 0 0 0 0,0 1-1 0 0,1-1 1 0 0,0 1 0 0 0,21 12 217 0 0,-19-12-262 0 0,-1 0 0 0 0,1 0 0 0 0,0 0 0 0 0,0 0 0 0 0,0-1 0 0 0,0 1 0 0 0,0-1 0 0 0,0 0 0 0 0,1 0 0 0 0,-1 0 0 0 0,0 0 0 0 0,0-1 0 0 0,3 0 0 0 0,-1-3 11 0 0,5-6 33 0 0,-1 0 1 0 0,-5 8-35 0 0,17-11 22 0 0,-21 5 71 0 0,-17 1 133 0 0,-13 7 119 0 0,25 1-321 0 0,1 0 0 0 0,0 1 0 0 0,0 0-1 0 0,-1 0 1 0 0,1 0 0 0 0,0 0-1 0 0,1 1 1 0 0,-5 3 0 0 0,-1 1 47 0 0,1 1 0 0 0,0 0 0 0 0,1 1 0 0 0,-12 17 0 0 0,3 8 136 0 0,9-7-137 0 0,7-2-27 0 0,5-10-20 0 0,6-8 14 0 0,21-11-24 0 0,-26 3-18 0 0,0-1 0 0 0,0 0 0 0 0,-1 0 0 0 0,1-1 0 0 0,-1 0 0 0 0,7-4 1 0 0,3-4 5 0 0,13-15 7 0 0,-22 14-9 0 0,-5 2-3 0 0,-7-12 17 0 0,5 20-14 0 0,-1 1-1 0 0,1-1 1 0 0,0 1-1 0 0,-1 0 1 0 0,1 0 0 0 0,-1 0-1 0 0,0 0 1 0 0,1 0-1 0 0,-1 0 1 0 0,0 0-1 0 0,1 0 1 0 0,-1 1 0 0 0,0-1-1 0 0,-2 0 1 0 0,-28-2 73 0 0,15 4-65 0 0,16 0 0 0 0,-1 0 0 0 0,0-1 0 0 0,0 1 1 0 0,1 0-1 0 0,-1 0 0 0 0,0 0 0 0 0,1 0 0 0 0,-1 0 0 0 0,1 1 0 0 0,0-1 1 0 0,-1 0-1 0 0,1 1 0 0 0,0-1 0 0 0,0 0 0 0 0,-1 1 0 0 0,1 0 1 0 0,1-1-1 0 0,-1 1 0 0 0,0 0 0 0 0,0-1 0 0 0,-1 5 0 0 0,2-5-3 0 0,-1 0 0 0 0,1 0-1 0 0,-1 0 1 0 0,1 1 0 0 0,-1-1-1 0 0,1 0 1 0 0,0 0 0 0 0,-1 1 0 0 0,1-1-1 0 0,0 0 1 0 0,0 1 0 0 0,0-1-1 0 0,0 0 1 0 0,0 1 0 0 0,0-1-1 0 0,1 0 1 0 0,-1 0 0 0 0,0 1 0 0 0,1-1-1 0 0,-1 0 1 0 0,1 0 0 0 0,-1 1-1 0 0,1-1 1 0 0,-1 0 0 0 0,1 0-1 0 0,1 2 1 0 0,5-2 1 0 0,-1-1 0 0 0,1 0 0 0 0,0 0-1 0 0,-1 0 1 0 0,1-1 0 0 0,-1 0 0 0 0,1 0 0 0 0,7-3 0 0 0,-9 3-2 0 0,-2 1 0 0 0,0-1-1 0 0,-1 1 0 0 0,1-1 1 0 0,0 0-1 0 0,-1 0 0 0 0,1 0 0 0 0,0 0 1 0 0,-1 0-1 0 0,1 0 0 0 0,-1-1 1 0 0,0 1-1 0 0,1-1 0 0 0,-1 0 1 0 0,0 0-1 0 0,0 0 0 0 0,0 0 0 0 0,0 0 1 0 0,0 0-1 0 0,-1 0 0 0 0,1 0 1 0 0,-1-1-1 0 0,1 1 0 0 0,-1-1 0 0 0,0 1 1 0 0,0-1-1 0 0,0 0 0 0 0,0 1 1 0 0,0-6-1 0 0,-2 7 16 0 0,0 0 1 0 0,0 0 0 0 0,0 0-1 0 0,-1 0 1 0 0,1 1 0 0 0,0-1-1 0 0,-1 0 1 0 0,1 0 0 0 0,-1 1-1 0 0,1-1 1 0 0,-1 1-1 0 0,1 0 1 0 0,-1-1 0 0 0,1 1-1 0 0,-1 0 1 0 0,1 0 0 0 0,-1 0-1 0 0,0 0 1 0 0,1 0-1 0 0,-1 0 1 0 0,1 0 0 0 0,-3 1-1 0 0,3-1-28 0 0,-2 0-6 0 0,0 0 1 0 0,0 0-1 0 0,0 0 1 0 0,0 0-1 0 0,0 0 1 0 0,0 1-1 0 0,0-1 1 0 0,1 1-1 0 0,-1 0 0 0 0,0 0 1 0 0,0 0-1 0 0,0 0 1 0 0,1 1-1 0 0,-1-1 1 0 0,1 1-1 0 0,-1-1 1 0 0,1 1-1 0 0,0 0 1 0 0,-1 0-1 0 0,1 0 1 0 0,0 0-1 0 0,0 0 1 0 0,0 1-1 0 0,1-1 0 0 0,-3 4 1 0 0,4-6-31 0 0,0 0 1 0 0,0 1-1 0 0,0-1 0 0 0,-1 0 1 0 0,1 0-1 0 0,0 1 0 0 0,0-1 1 0 0,0 0-1 0 0,0 0 0 0 0,0 1 0 0 0,0-1 1 0 0,0 0-1 0 0,0 1 0 0 0,0-1 1 0 0,0 0-1 0 0,0 0 0 0 0,0 1 1 0 0,0-1-1 0 0,0 0 0 0 0,0 1 1 0 0,1-1-1 0 0,-1 0 0 0 0,0 0 1 0 0,0 1-1 0 0,0-1 0 0 0,0 0 1 0 0,0 0-1 0 0,1 1 0 0 0,-1-1 1 0 0,0 0-1 0 0,0 0 0 0 0,0 0 1 0 0,1 1-1 0 0,-1-1 0 0 0,0 0 1 0 0,0 0-1 0 0,1 0 0 0 0,-1 0 1 0 0,0 0-1 0 0,0 1 0 0 0,1-1 1 0 0,-1 0-1 0 0,0 0 0 0 0,1 0 0 0 0,-1 0 1 0 0,0 0-1 0 0,0 0 0 0 0,1 0 1 0 0,-1 0-1 0 0,0 0 0 0 0,1 0 1 0 0,-1 0-1 0 0,0 0 0 0 0,0 0 1 0 0,1 0-1 0 0,16-2-3191 0 0,-8 0-1387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31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4 5041 0 0,'-8'3'5260'0'0,"-7"-7"-4086"0"0,4 2-876 0 0,8 1-242 0 0,-1 1 0 0 0,1 0-1 0 0,-1 0 1 0 0,1 1 0 0 0,-1-1-1 0 0,1 1 1 0 0,-1 0 0 0 0,1-1-1 0 0,0 2 1 0 0,-1-1 0 0 0,1 0-1 0 0,0 1 1 0 0,0-1 0 0 0,0 1-1 0 0,0 0 1 0 0,0 0 0 0 0,-3 2-1 0 0,1 2-6 0 0,-1-1 0 0 0,1 1-1 0 0,0 0 1 0 0,0 1-1 0 0,1-1 1 0 0,0 1 0 0 0,-5 9-1 0 0,1 3-10 0 0,1 0 0 0 0,0 0 0 0 0,2 1 0 0 0,0-1 0 0 0,-2 22 0 0 0,6-33-15 0 0,0 0-1 0 0,0 0 1 0 0,1 0-1 0 0,0-1 1 0 0,1 1-1 0 0,-1 0 1 0 0,3 8-1 0 0,-2-13-16 0 0,0 0-1 0 0,0 0 1 0 0,0-1 0 0 0,1 1-1 0 0,-1 0 1 0 0,1-1 0 0 0,-1 1 0 0 0,1-1-1 0 0,0 0 1 0 0,4 4 0 0 0,18 10 19 0 0,-16-13-20 0 0,-1-1 0 0 0,1 0 0 0 0,-1 0 0 0 0,1 0 0 0 0,0-1 0 0 0,0 0 0 0 0,0 0 0 0 0,0-1-1 0 0,-1 0 1 0 0,1-1 0 0 0,0 0 0 0 0,0 0 0 0 0,0 0 0 0 0,-1-1 0 0 0,1 0 0 0 0,0-1 0 0 0,10-4 0 0 0,-8 1-17 0 0,1 1 1 0 0,-1-1 0 0 0,-1-1-1 0 0,1 1 1 0 0,-1-2-1 0 0,-1 1 1 0 0,1-1 0 0 0,-1-1-1 0 0,0 0 1 0 0,-1 0 0 0 0,7-11-1 0 0,-11 15 4 0 0,-1 0 0 0 0,0-1-1 0 0,0 0 1 0 0,0 1 0 0 0,0-1 0 0 0,-1 0-1 0 0,0 0 1 0 0,0 0 0 0 0,-1 1 0 0 0,0-1-1 0 0,0 0 1 0 0,0 0 0 0 0,-1 0 0 0 0,1 0-1 0 0,-2 0 1 0 0,1 0 0 0 0,0 1 0 0 0,-3-7-1 0 0,1 5 4 0 0,0 0-1 0 0,0 0 0 0 0,-1 1 1 0 0,1-1-1 0 0,-1 1 1 0 0,-1 0-1 0 0,-8-11 0 0 0,9 13 13 0 0,0 1 0 0 0,0-1 0 0 0,0 1 0 0 0,-1 0 0 0 0,1 0 0 0 0,-9-4 0 0 0,5 3 0 0 0,0 1 0 0 0,-1 0 1 0 0,1 1-1 0 0,-1 0 0 0 0,0 0 1 0 0,1 1-1 0 0,-1 0 0 0 0,-17 0 0 0 0,-8 8-24 0 0,13 2-19 0 0,2 4-23 0 0,7-1 5 0 0,3 8-1231 0 0,5-11-4219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40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45 5121 0 0,'-6'-32'2452'0'0,"5"22"-1630"0"0,1 8-270 0 0,-9 2 1559 0 0,8 0-2084 0 0,0 1 0 0 0,1-1 0 0 0,-1 0-1 0 0,0 1 1 0 0,1-1 0 0 0,-1 1-1 0 0,0-1 1 0 0,1 1 0 0 0,-1 0 0 0 0,1-1-1 0 0,-1 1 1 0 0,1-1 0 0 0,0 1-1 0 0,-1 0 1 0 0,1-1 0 0 0,0 1 0 0 0,-1 0-1 0 0,1 0 1 0 0,0-1 0 0 0,0 1 0 0 0,-1 1-1 0 0,-2 11 133 0 0,2-7-102 0 0,1 0-12 0 0,-1 2 11 0 0,5 17 1 0 0,-2-20-44 0 0,6 14-32 0 0,-1-9 102 0 0,-3-7 65 0 0,11-4-3854 0 0,-15 0 2233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41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 3873 0 0,'-5'5'1086'0'0,"-8"7"443"0"0,5-13 768 0 0,5-1-1438 0 0,-2 2 7 0 0,1 3-409 0 0,-1 6-299 0 0,1 4-326 0 0,2 2 316 0 0,4-9-33 0 0,2 0-36 0 0,19 6-88 0 0,-21-12 11 0 0,-2 1 0 0 0,1 0-7 0 0,0 0-9 0 0,-2 0 8 0 0,0-1 10 0 0,-6 2-82 0 0,-8 8 36 0 0,-4 1-1837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41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11 3617 0 0,'2'-3'4764'0'0,"-5"-1"-3248"0"0,2 3-1333 0 0,0 0 126 0 0,0 0 1754 0 0,1 2-2026 0 0,0 1 15 0 0,0 4-160 0 0,0-4-118 0 0,1 1-155 0 0,-2-1-545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41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3905 0 0,'8'5'4914'0'0,"5"-1"-4541"0"0,0-1-394 0 0,22 3 32 0 0,-7-2 22 0 0,-12 0-13 0 0,-11 0-7 0 0,2 4 25 0 0,-1 3 4 0 0,-1 3-7 0 0,-6 9 41 0 0,-14 12 1 0 0,7-26-78 0 0,7-9-1 0 0,-1 0 0 0 0,1 0-76 0 0,3 0 10 0 0,4 2 41 0 0,2 0-4 0 0,-1 1 6 0 0,1 3 73 0 0,-6-3-21 0 0,-1-1-14 0 0,3 8 152 0 0,-1 3 231 0 0,-4-2-12 0 0,-11 7-290 0 0,1-11-742 0 0,9-7 297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42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 5281 0 0,'-2'5'844'0'0,"0"-1"0"0"0,-1 1 1 0 0,1-1-1 0 0,-1 1 0 0 0,0-1 0 0 0,0 0 0 0 0,-7 6 0 0 0,8-7-822 0 0,-1-1-1 0 0,0 1 0 0 0,1 0 0 0 0,0 0 1 0 0,0 0-1 0 0,-1 0 0 0 0,2 0 1 0 0,-1 0-1 0 0,0 1 0 0 0,1-1 0 0 0,-1 1 1 0 0,1-1-1 0 0,0 1 0 0 0,0-1 0 0 0,1 1 1 0 0,-1 0-1 0 0,1 3 0 0 0,0 21 88 0 0,0-19-86 0 0,7 32 68 0 0,4-18-50 0 0,12 9 9 0 0,-14-23-29 0 0,1 0 0 0 0,-1 0 0 0 0,1-1 0 0 0,1 0 1 0 0,0 0-1 0 0,13 6 0 0 0,19 0 16 0 0,-15-11-11 0 0,14-5 4 0 0,-30 1-27 0 0,0-1 0 0 0,-1-1 0 0 0,1 0 1 0 0,-1-1-1 0 0,1 0 0 0 0,-1-1 0 0 0,0 0 0 0 0,12-8 0 0 0,-17 9-25 0 0,0 0 0 0 0,0 0 1 0 0,-1-1-1 0 0,0 1 0 0 0,0-1 0 0 0,0 0 0 0 0,0-1 0 0 0,-1 1 1 0 0,1-1-1 0 0,-1 0 0 0 0,-1 0 0 0 0,1 0 0 0 0,-1-1 0 0 0,0 1 1 0 0,2-9-1 0 0,-4 10 7 0 0,0 1 1 0 0,-1 0-1 0 0,0-1 1 0 0,0 1-1 0 0,0 0 1 0 0,0 0-1 0 0,0-1 1 0 0,-1 1-1 0 0,0 0 1 0 0,0 0-1 0 0,0-1 1 0 0,0 1-1 0 0,-1 0 1 0 0,0 0-1 0 0,0 0 1 0 0,0 1-1 0 0,0-1 1 0 0,0 0-1 0 0,-1 1 1 0 0,1-1-1 0 0,-4-2 1 0 0,-2-1 68 0 0,1 0 0 0 0,-1 0 0 0 0,0 0 0 0 0,0 1 0 0 0,-1 1 0 0 0,0-1 0 0 0,-14-5 0 0 0,-16-3 16 0 0,-19 4 248 0 0,19 9-273 0 0,13 3-215 0 0,14 4-627 0 0,11-6 742 0 0,1 1 0 0 0,-1-1 0 0 0,1 1-1 0 0,0-1 1 0 0,-1 1 0 0 0,1 0 0 0 0,-1-1-1 0 0,1 1 1 0 0,0-1 0 0 0,0 1 0 0 0,-1 0-1 0 0,1 0 1 0 0,0-1 0 0 0,0 1 0 0 0,0 0 0 0 0,0-1-1 0 0,0 1 1 0 0,0 0 0 0 0,0 0 0 0 0,0-1-1 0 0,0 1 1 0 0,0 0 0 0 0,0-1 0 0 0,0 1-1 0 0,1 0 1 0 0,-1-1 0 0 0,1 2 0 0 0,3 6-947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43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87 2953 0 0,'-1'-1'291'0'0,"0"0"1"0"0,1 0 0 0 0,-1 1 0 0 0,0-1-1 0 0,0 0 1 0 0,0 1 0 0 0,0-1 0 0 0,0 1-1 0 0,0 0 1 0 0,0-1 0 0 0,0 1 0 0 0,0 0-1 0 0,0-1 1 0 0,0 1 0 0 0,0 0 0 0 0,0 0-1 0 0,0 0 1 0 0,0 0 0 0 0,0 0 0 0 0,0 0-1 0 0,0 0 1 0 0,0 0 0 0 0,0 0 0 0 0,-2 1-1 0 0,-24 18 933 0 0,21-12-1275 0 0,1-1-1 0 0,-1 2 1 0 0,1-1-1 0 0,1 0 1 0 0,-6 14-1 0 0,5 3 173 0 0,5-23-114 0 0,0 1 0 0 0,0-1 1 0 0,0 0-1 0 0,0 1 0 0 0,0-1 0 0 0,0 1 1 0 0,1-1-1 0 0,-1 0 0 0 0,0 1 1 0 0,1-1-1 0 0,-1 0 0 0 0,1 1 1 0 0,-1-1-1 0 0,1 0 0 0 0,0 0 1 0 0,-1 0-1 0 0,1 1 0 0 0,0-1 1 0 0,0 0-1 0 0,0 0 0 0 0,0 0 1 0 0,0 0-1 0 0,0 0 0 0 0,0-1 0 0 0,2 2 1 0 0,-2-3 105 0 0,3-6-30 0 0,3-2-61 0 0,2-3-7 0 0,4-5 21 0 0,-2 0 1 0 0,0-1-1 0 0,-1 0 0 0 0,-1-1 0 0 0,-1 0 0 0 0,12-40 1 0 0,-21 49-2 0 0,-2 6 66 0 0,1 7 115 0 0,0 1-200 0 0,0 1 1 0 0,0-1 0 0 0,1 1-1 0 0,-1 0 1 0 0,1-1 0 0 0,0 1-1 0 0,1 0 1 0 0,-1 0 0 0 0,1 0 0 0 0,1 7-1 0 0,4 12 38 0 0,4-9-3 0 0,9 14 11 0 0,-14-22-105 0 0,0 0 0 0 0,1-1 0 0 0,-1 1-1 0 0,2-1 1 0 0,9 10 0 0 0,-13-14-89 0 0,0 0-1 0 0,1 0 1 0 0,0-1 0 0 0,-1 1 0 0 0,1-1-1 0 0,0 0 1 0 0,0 0 0 0 0,-1 0-1 0 0,1 0 1 0 0,0 0 0 0 0,6 0-1 0 0,-1 0-4816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43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5641 0 0,'-4'21'5744'0'0,"7"32"-5936"0"0,-2-47 620 0 0,10 36-209 0 0,0-14-66 0 0,0 2-49 0 0,-4-11-98 0 0,0 0 41 0 0,-6-18-43 0 0,-1 0 0 0 0,1 0 0 0 0,-1-1 0 0 0,1 1-1 0 0,-1 0 1 0 0,1-1 0 0 0,-1 1 0 0 0,1-1 0 0 0,0 1 0 0 0,-1-1 0 0 0,1 1 0 0 0,0-1 0 0 0,0 1 0 0 0,-1-1 0 0 0,1 0-1 0 0,0 1 1 0 0,0-1 0 0 0,0 0 0 0 0,-1 0 0 0 0,3 1 0 0 0,15-9 81 0 0,-6-6-31 0 0,-6 6-55 0 0,0 0 1 0 0,1 1 0 0 0,0 0-1 0 0,1 0 1 0 0,-1 0 0 0 0,10-5-1 0 0,30-12-88 0 0,-41 23 69 0 0,-2 4-1 0 0,-9 9 7 0 0,-12 11 42 0 0,4-9-4 0 0,-9 5 54 0 0,16-14-61 0 0,0-1 0 0 0,0 0 0 0 0,-1 0-1 0 0,1 0 1 0 0,-1 0 0 0 0,0-1-1 0 0,-9 3 1 0 0,-12-2-118 0 0,26-6-2920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44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77 6961 0 0,'-15'14'5019'0'0,"-8"9"-2718"0"0,16-11-2347 0 0,4-4 66 0 0,3-7-16 0 0,-1 0-1 0 0,1 0 1 0 0,-1-1 0 0 0,1 1-1 0 0,0 0 1 0 0,0 0-1 0 0,-1 0 1 0 0,1-1 0 0 0,0 1-1 0 0,0 0 1 0 0,0 0 0 0 0,0 0-1 0 0,0-1 1 0 0,0 1 0 0 0,0 0-1 0 0,0 0 1 0 0,0 0-1 0 0,1 0 1 0 0,-1-1 0 0 0,0 1-1 0 0,0 0 1 0 0,1 0 0 0 0,-1-1-1 0 0,0 1 1 0 0,1 0 0 0 0,-1 0-1 0 0,1-1 1 0 0,-1 1-1 0 0,1-1 1 0 0,0 1 0 0 0,-1 0-1 0 0,1-1 1 0 0,0 1 0 0 0,1 0-23 0 0,0-1 1 0 0,0 0 0 0 0,0 0 0 0 0,0 0 0 0 0,0 0 0 0 0,0-1 0 0 0,0 1 0 0 0,0 0-1 0 0,-1-1 1 0 0,1 1 0 0 0,0-1 0 0 0,0 0 0 0 0,3-1 0 0 0,24-15-338 0 0,3-10-218 0 0,-28 21 501 0 0,0 1 0 0 0,0-2 1 0 0,-1 1-1 0 0,0 0 0 0 0,0-1 0 0 0,-1 1 1 0 0,0-1-1 0 0,0 0 0 0 0,0 0 0 0 0,-1 0 1 0 0,0 0-1 0 0,0-8 0 0 0,2 10 44 0 0,-1 3 41 0 0,-2 2 29 0 0,11 30 176 0 0,0 7-111 0 0,-10-32-74 0 0,1 0 1 0 0,0 0-1 0 0,0 0 1 0 0,1 0-1 0 0,0-1 1 0 0,0 1-1 0 0,0-1 1 0 0,0 1-1 0 0,1-1 1 0 0,-1 0-1 0 0,1-1 1 0 0,0 1-1 0 0,7 5 1 0 0,-1-1 63 0 0,-10-7-80 0 0,1 0 1 0 0,-1-1-1 0 0,1 1 1 0 0,-1 0-1 0 0,1-1 0 0 0,0 1 1 0 0,-1 0-1 0 0,1-1 1 0 0,0 1-1 0 0,-1-1 1 0 0,1 1-1 0 0,0-1 0 0 0,0 1 1 0 0,-1-1-1 0 0,1 0 1 0 0,0 1-1 0 0,0-1 1 0 0,0 0-1 0 0,0 0 1 0 0,0 0-1 0 0,1 0 0 0 0,5-11 217 0 0,-6-24-121 0 0,-1 34-130 0 0,-1-6 19 0 0,0 1 0 0 0,0-1 1 0 0,0 1-1 0 0,-1-1 0 0 0,0 1 0 0 0,-1 0 0 0 0,1 0 1 0 0,-1 0-1 0 0,-7-11 0 0 0,10 17-4 0 0,0 0 0 0 0,0 0 0 0 0,0 0 0 0 0,1 0 0 0 0,-1 0 1 0 0,0 0-1 0 0,0 0 0 0 0,0 0 0 0 0,0 0 0 0 0,1 0 0 0 0,-1 0 0 0 0,0 0 0 0 0,0 0 0 0 0,0 0 0 0 0,1-1 0 0 0,-1 1 1 0 0,0 0-1 0 0,0 0 0 0 0,0 0 0 0 0,0 0 0 0 0,0 0 0 0 0,1 0 0 0 0,-1 0 0 0 0,0 0 0 0 0,0-1 0 0 0,0 1 0 0 0,0 0 1 0 0,0 0-1 0 0,0 0 0 0 0,0 0 0 0 0,1 0 0 0 0,-1-1 0 0 0,0 1 0 0 0,0 0 0 0 0,0 0 0 0 0,0 0 0 0 0,0-1 0 0 0,0 1 1 0 0,0 0-1 0 0,0 0 0 0 0,0 0 0 0 0,0 0 0 0 0,0-1 0 0 0,0 1 0 0 0,0 0 0 0 0,0 0 0 0 0,0 0 0 0 0,0 0 0 0 0,0-1 1 0 0,0 1-1 0 0,0 0 0 0 0,0 0 0 0 0,-1 0 0 0 0,1 0 0 0 0,0-1 0 0 0,0 1 0 0 0,0 0 0 0 0,0 0 0 0 0,0 0 0 0 0,0 0 1 0 0,0 0-1 0 0,-1-1 0 0 0,1 1 0 0 0,0 0 0 0 0,18 6-61 0 0,-10-1 65 0 0,1-1 1 0 0,0-1 0 0 0,1 1-1 0 0,-1-2 1 0 0,0 1 0 0 0,1-1 0 0 0,-1 0-1 0 0,1-1 1 0 0,0 0 0 0 0,0-1-1 0 0,-1 0 1 0 0,1-1 0 0 0,17-2 0 0 0,-16 0-2 0 0,-4 2-6 0 0,-1-1 0 0 0,0 0 1 0 0,0 0-1 0 0,-1 0 1 0 0,1 0-1 0 0,0-1 1 0 0,-1 0-1 0 0,0 0 0 0 0,1-1 1 0 0,5-4-1 0 0,-11 7 7 0 0,0 1 1 0 0,1 0-1 0 0,-1 0 0 0 0,0 0 0 0 0,0-1 1 0 0,1 1-1 0 0,-1 0 0 0 0,0-1 0 0 0,0 1 0 0 0,0 0 1 0 0,1 0-1 0 0,-1-1 0 0 0,0 1 0 0 0,0 0 1 0 0,0-1-1 0 0,0 1 0 0 0,0 0 0 0 0,0-1 0 0 0,0 1 1 0 0,0-1-1 0 0,1 1 0 0 0,-1 0 0 0 0,0-1 1 0 0,-1 1-1 0 0,1 0 0 0 0,0-1 0 0 0,0 1 0 0 0,0 0 1 0 0,0-1-1 0 0,0 1 0 0 0,0 0 0 0 0,0-1 0 0 0,0 1 1 0 0,-1 0-1 0 0,1-1 0 0 0,0 1 0 0 0,0 0 1 0 0,0-1-1 0 0,-1 1 0 0 0,-17-9 66 0 0,-20 3 79 0 0,35 6-120 0 0,0 1 1 0 0,0-1 0 0 0,0 1 0 0 0,0 0 0 0 0,0 0 0 0 0,0 0 0 0 0,0 0 0 0 0,0 0-1 0 0,1 1 1 0 0,-1-1 0 0 0,0 1 0 0 0,1 0 0 0 0,-1-1 0 0 0,1 1 0 0 0,0 1 0 0 0,-3 2-1 0 0,-5 13 155 0 0,8-5-62 0 0,2-5-22 0 0,5 4 17 0 0,2-4-38 0 0,-2-3-6 0 0,17 12 130 0 0,21-1 158 0 0,39-6-34 0 0,-44-6-515 0 0,-17-1-971 0 0,0-1 1 0 0,0 0-1 0 0,38-4 1 0 0,-49 1-669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44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7170 0 0,'-1'2'7177'0'0,"1"-4"-7177"0"0,-1 2 40 0 0,0 0-24 0 0,0 0 0 0 0,0 0-8 0 0,0 0 16 0 0,1 2-144 0 0,-1 4-168 0 0,0-4 240 0 0,0-2-48 0 0,0 0 0 0 0,0 0-232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3:54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25 222 4009 0 0,'-3'24'7159'0'0,"-9"37"-7246"0"0,10-52 668 0 0,1-5-517 0 0,1 0-1 0 0,-1 0 1 0 0,1 1-1 0 0,-1-1 1 0 0,1 0-1 0 0,1 0 1 0 0,-1 1-1 0 0,1-1 1 0 0,1 7-1 0 0,3 17 605 0 0,-2-26-675 0 0,3-10 14 0 0,4-15-1 0 0,-6 2-8 0 0,-1-1 1 0 0,-1 0 0 0 0,-2 0-1 0 0,0 0 1 0 0,-1 0 0 0 0,-5-25-1 0 0,4 15-6 0 0,-1-1-12 0 0,-2 12 3 0 0,1 6 5 0 0,1 5-6 0 0,-5 1 16 0 0,8 9 6 0 0,-2 0 18 0 0,-1 1 36 0 0,2 6-27 0 0,-1-1-1 0 0,2 1 1 0 0,-1-1-1 0 0,1 1 1 0 0,0 0-1 0 0,0-1 1 0 0,0 1 0 0 0,1-1-1 0 0,0 1 1 0 0,3 7-1 0 0,3 9 21 0 0,1 0-1 0 0,2 0 0 0 0,0-1 1 0 0,1 0-1 0 0,2 0 0 0 0,0-2 1 0 0,1 1-1 0 0,20 21 1 0 0,-32-39-50 0 0,1 0 1 0 0,-1 0-1 0 0,1-1 1 0 0,0 1-1 0 0,0-1 1 0 0,1 1-1 0 0,-1-1 1 0 0,0 0-1 0 0,1 0 1 0 0,0 0-1 0 0,-1-1 1 0 0,1 1-1 0 0,5 1 1 0 0,-8-3-2 0 0,0 0 0 0 0,0 0 0 0 0,-1 0 1 0 0,1 0-1 0 0,0-1 0 0 0,0 1 0 0 0,0 0 0 0 0,-1 0 1 0 0,1 0-1 0 0,0-1 0 0 0,0 1 0 0 0,-1 0 1 0 0,1-1-1 0 0,0 1 0 0 0,-1 0 0 0 0,1-1 1 0 0,0 1-1 0 0,-1-1 0 0 0,1 1 0 0 0,-1-1 1 0 0,1 0-1 0 0,-1 1 0 0 0,1-1 0 0 0,0 0 0 0 0,0-2 2 0 0,0 1 0 0 0,0-1 0 0 0,0 1 0 0 0,-1-1 0 0 0,1 1 0 0 0,-1-1 0 0 0,1 1 0 0 0,-1-1 0 0 0,0 0 0 0 0,0-4 0 0 0,-13-166 4 0 0,4 79-21 0 0,6 31 6 0 0,2 51 18 0 0,0 4-1 0 0,1 3 9 0 0,0 5 32 0 0,0 0 28 0 0,0 2-22 0 0,3 12 6 0 0,8 30 307 0 0,29 73-1 0 0,-35-105-421 0 0,1 0 1 0 0,-1-1-1 0 0,2 0 0 0 0,0 0 1 0 0,0 0-1 0 0,1-1 0 0 0,0 0 0 0 0,1 0 1 0 0,0-1-1 0 0,19 15 0 0 0,-18-22-730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46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34 1584 0 0,'27'-22'1622'0'0,"-27"22"-1535"0"0,0 0 1 0 0,-1 0-1 0 0,1 0 1 0 0,0 0-1 0 0,0 0 1 0 0,-1 0-1 0 0,1 0 1 0 0,0 0-1 0 0,0 0 1 0 0,-1 0-1 0 0,1 0 0 0 0,0-1 1 0 0,0 1-1 0 0,-1 0 1 0 0,1 0-1 0 0,0 0 1 0 0,0 0-1 0 0,-1 0 1 0 0,1 0-1 0 0,0-1 1 0 0,0 1-1 0 0,0 0 0 0 0,-1 0 1 0 0,1 0-1 0 0,0 0 1 0 0,0-1-1 0 0,0 1 1 0 0,0 0-1 0 0,-1 0 1 0 0,1-1-1 0 0,0 1 0 0 0,0 0 1 0 0,0 0-1 0 0,0-1 1 0 0,0 1-1 0 0,0 0 1 0 0,0 0-1 0 0,0-1 1 0 0,0 1-1 0 0,0 0 1 0 0,0 0-1 0 0,0-1 0 0 0,0 1 1 0 0,0 0-1 0 0,0 0 1 0 0,0-1-1 0 0,0 1 1 0 0,0 0-1 0 0,0 0 1 0 0,0-1-1 0 0,0 1 1 0 0,1 0-1 0 0,-1 0 0 0 0,0-1 1 0 0,0 1-1 0 0,0 0 1 0 0,0 0-1 0 0,0 0 1 0 0,1-1-1 0 0,-1 1 1 0 0,0 0-1 0 0,1 0 1 0 0,-24 2 453 0 0,17 1-484 0 0,0 0 0 0 0,0 1 0 0 0,0-1 1 0 0,1 1-1 0 0,-1 1 0 0 0,1-1 1 0 0,0 1-1 0 0,0 0 0 0 0,1 0 0 0 0,0 0 1 0 0,-1 0-1 0 0,-2 7 0 0 0,4-7-47 0 0,0-1-1 0 0,1 1 0 0 0,-1 0 1 0 0,1 0-1 0 0,0-1 1 0 0,1 1-1 0 0,-1 1 1 0 0,1-1-1 0 0,0 0 0 0 0,0 8 1 0 0,1-11-1 0 0,0-1 0 0 0,0 1 0 0 0,0 0 0 0 0,1 0-1 0 0,-1-1 1 0 0,1 1 0 0 0,-1 0 0 0 0,1-1 0 0 0,0 1 0 0 0,-1 0 0 0 0,1-1 0 0 0,0 1 0 0 0,0-1 0 0 0,2 3 0 0 0,0-2 16 0 0,0 1 1 0 0,0 0 0 0 0,0-1 0 0 0,0 1 0 0 0,1-1-1 0 0,-1 0 1 0 0,1 0 0 0 0,-1-1 0 0 0,1 1 0 0 0,4 1-1 0 0,44 7 304 0 0,-24-9-116 0 0,-26-1-221 0 0,46-4 191 0 0,-14 0-140 0 0,16-10-1307 0 0,-38 9-3305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47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1 7346 0 0,'-5'1'281'0'0,"0"0"1"0"0,0 0-1 0 0,0 1 1 0 0,0-1-1 0 0,1 1 1 0 0,-1 0 0 0 0,1 1-1 0 0,-1-1 1 0 0,1 1-1 0 0,0 0 1 0 0,0 0-1 0 0,0 0 1 0 0,0 0 0 0 0,1 1-1 0 0,-4 3 1 0 0,-50 64-273 0 0,52-65 190 0 0,-8 12-67 0 0,-15 20-212 0 0,16-11-144 0 0,9-23 27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23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2200 0 0,'5'73'8453'0'0,"12"59"-7910"0"0,-2-51-427 0 0,-7-59-1261 0 0,0-11 464 0 0,-6-10-51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40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71 4369 0 0,'-2'-2'2162'0'0,"-1"-1"-817"0"0,2 2-1219 0 0,0 0 88 0 0,60-10 388 0 0,-44 8-494 0 0,-1 0 0 0 0,1-1 0 0 0,-1-1-1 0 0,21-10 1 0 0,-3 1 65 0 0,-2 7-83 0 0,-20 6 17 0 0,-9 1 40 0 0,-8 12-111 0 0,-4 4-7 0 0,-25 17 2 0 0,24-25 9 0 0,-28 9-51 0 0,31-16 85 0 0,2-1 62 0 0,3-1-1 0 0,4 2-94 0 0,2-2-42 0 0,-1 1 5 0 0,19-4 1 0 0,6-6 10 0 0,-10 1-7 0 0,-4 2-6 0 0,-8 4-63 0 0,1 1-1 0 0,-1 0 1 0 0,0 0-1 0 0,1 0 1 0 0,0 0-1 0 0,-1 1 1 0 0,1 0-1 0 0,0 0 1 0 0,7-1-1 0 0,22 1-467 0 0,-24 2 457 0 0,-10-3-304 0 0,0-1-448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32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28 2377 0 0,'-50'-6'336'0'0,"54"-2"0"0"0,-2 2-576 0 0,1 2 208 0 0,-3 2-240 0 0,0 1-137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33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3769 0 0,'37'-13'913'0'0,"-27"13"376"0"0,-6 2-247 0 0,-1 0-482 0 0,-1-1-506 0 0,4 0 87 0 0,-1-1 567 0 0,2 4 407 0 0,-3 2-771 0 0,0 5-154 0 0,3 25-384 0 0,-6-29 338 0 0,0-3-128 0 0,0 1 0 0 0,-1-1-1 0 0,2 0 1 0 0,-1 0-1 0 0,0 0 1 0 0,1 1-1 0 0,0-1 1 0 0,0-1-1 0 0,0 1 1 0 0,3 5-1 0 0,-4-8-9 0 0,0 0 1 0 0,0-1-1 0 0,0 1 0 0 0,0 0 0 0 0,1 0 1 0 0,-1 0-1 0 0,0-1 0 0 0,0 1 0 0 0,1 0 1 0 0,-1-1-1 0 0,0 1 0 0 0,1-1 0 0 0,-1 0 1 0 0,0 1-1 0 0,1-1 0 0 0,-1 0 0 0 0,1 0 1 0 0,1 0-1 0 0,23-7 71 0 0,-17 4-178 0 0,20-11-719 0 0,-14 5 98 0 0,-11 4-179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33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4201 0 0,'-10'-1'4489'0'0,"5"2"-2574"0"0,0 6-1801 0 0,-2 1 19 0 0,4-4-49 0 0,0 1 0 0 0,-1-1 0 0 0,1 1 0 0 0,1 0 0 0 0,-1 0 1 0 0,-2 10-1 0 0,3-11-36 0 0,2 1 0 0 0,-1 0 0 0 0,0-1 1 0 0,1 1-1 0 0,0-1 0 0 0,0 1 0 0 0,0 0 0 0 0,1-1 0 0 0,-1 1 1 0 0,1 0-1 0 0,0-1 0 0 0,0 1 0 0 0,1-1 0 0 0,0 0 1 0 0,-1 1-1 0 0,4 3 0 0 0,15 26-1346 0 0,-19-31 738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33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10 4281 0 0,'-4'-5'2514'0'0,"-6"1"-453"0"0,-7 4-1053 0 0,8 1-428 0 0,4 1-463 0 0,-1 0 1 0 0,1 0 0 0 0,0 0 0 0 0,0 1 0 0 0,0-1 0 0 0,0 1 0 0 0,0 1-1 0 0,1-1 1 0 0,-1 1 0 0 0,1 0 0 0 0,-5 5 0 0 0,-41 54 448 0 0,30-37-102 0 0,10-12-399 0 0,1 0-1 0 0,0 1 0 0 0,1 0 1 0 0,0 0-1 0 0,1 1 1 0 0,1 0-1 0 0,1 0 1 0 0,-7 32-1 0 0,12-42-55 0 0,-1 1-1 0 0,1 0 0 0 0,1 0 1 0 0,-1 0-1 0 0,1 0 0 0 0,0 0 1 0 0,1 0-1 0 0,0 0 1 0 0,0-1-1 0 0,0 1 0 0 0,1-1 1 0 0,6 12-1 0 0,-6-13-2 0 0,0 0 1 0 0,1 0-1 0 0,-1 0 0 0 0,1 0 0 0 0,0-1 1 0 0,1 0-1 0 0,-1 0 0 0 0,6 5 0 0 0,-6-7-4 0 0,-1 0 1 0 0,0-1-1 0 0,1 1 0 0 0,-1 0 1 0 0,1-1-1 0 0,-1 0 0 0 0,1 0 0 0 0,4 1 1 0 0,6 0 16 0 0,-1-1 0 0 0,2 0 0 0 0,-1-1 0 0 0,0-1 0 0 0,0 0 0 0 0,22-5 0 0 0,-18 1-9 0 0,-1 0 1 0 0,0-1 0 0 0,0 0-1 0 0,-1-2 1 0 0,0 0-1 0 0,0 0 1 0 0,-1-2 0 0 0,21-16-1 0 0,-23 16-17 0 0,-1-2 0 0 0,0 1 0 0 0,-1-1-1 0 0,0-1 1 0 0,13-21 0 0 0,-17 23-12 0 0,-1-1 1 0 0,0 0 0 0 0,-1 0-1 0 0,5-13 1 0 0,-4-17-10 0 0,-7 37 22 0 0,1 1-1 0 0,-1-1 0 0 0,0 0 1 0 0,0 1-1 0 0,0-1 0 0 0,-1 1 1 0 0,0-1-1 0 0,1 1 1 0 0,-6-8-1 0 0,3 6-3 0 0,0 0 0 0 0,-1 0 0 0 0,0 1 1 0 0,0 0-1 0 0,-11-9 0 0 0,-17-9-5 0 0,23 18-144 0 0,-1 0 0 0 0,0 0 0 0 0,-1 1 0 0 0,1 1-1 0 0,-23-5 1 0 0,30 7 104 0 0,0 0-1 0 0,0 0 1 0 0,1 1-1 0 0,-1 0 1 0 0,0-1-1 0 0,0 1 1 0 0,0 1-1 0 0,1-1 1 0 0,-1 0-1 0 0,0 1 1 0 0,0 0-1 0 0,1 0 1 0 0,-1 0-1 0 0,1 0 1 0 0,-1 1-1 0 0,1-1 1 0 0,-1 1-1 0 0,1 0 1 0 0,0 0-1 0 0,0 0 1 0 0,-1 1-1 0 0,-1 2 1 0 0,1 14-1795 0 0,4-7 914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34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2953 0 0,'5'60'8288'0'0,"6"-6"-7510"0"0,-1-17-1387 0 0,4-2 408 0 0,-4-12 851 0 0,-5 7-1940 0 0,-5-31 819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34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8 103 4705 0 0,'-4'-11'2758'0'0,"4"10"-2673"0"0,-1 0-1 0 0,1 0 1 0 0,-1-1-1 0 0,1 1 0 0 0,0 0 1 0 0,-1 0-1 0 0,1-1 0 0 0,0 1 1 0 0,0 0-1 0 0,0-1 1 0 0,0 1-1 0 0,0 0 0 0 0,0 0 1 0 0,0-1-1 0 0,0 1 0 0 0,0 0 1 0 0,1-1-1 0 0,-1 1 1 0 0,1 0-1 0 0,-1 0 0 0 0,1 0 1 0 0,-1-1-1 0 0,1 1 0 0 0,0 0 1 0 0,-1 0-1 0 0,1 0 1 0 0,0 0-1 0 0,0 0 0 0 0,0 0 1 0 0,0 0-1 0 0,0 0 0 0 0,0 1 1 0 0,0-1-1 0 0,0 0 1 0 0,1 0-1 0 0,8-7-58 0 0,0 1-1 0 0,1 0 1 0 0,0 0-1 0 0,14-6 1 0 0,-22 12-20 0 0,0 0 1 0 0,0-1-1 0 0,0 1 1 0 0,0 0-1 0 0,0 1 0 0 0,1-1 1 0 0,-1 0-1 0 0,0 1 1 0 0,0 0-1 0 0,1 0 0 0 0,-1 0 1 0 0,0 0-1 0 0,0 0 1 0 0,0 1-1 0 0,1-1 1 0 0,-1 1-1 0 0,0 0 0 0 0,0 0 1 0 0,0 0-1 0 0,0 1 1 0 0,0-1-1 0 0,0 0 0 0 0,-1 1 1 0 0,1 0-1 0 0,3 3 1 0 0,7 14 60 0 0,-7 18 40 0 0,-7-30-89 0 0,0 1 0 0 0,0-1 0 0 0,0 0 0 0 0,-1 0 1 0 0,0 0-1 0 0,-5 10 0 0 0,4-11-6 0 0,-4 4 8 0 0,0 0-5 0 0,3-4-12 0 0,2 1-9 0 0,2-2-3 0 0,0-5-1 0 0,0 2 24 0 0,0-1-19 0 0,1 1-42 0 0,1-2-21 0 0,28 7-28 0 0,8-8 57 0 0,-22-1 3 0 0,-14 2 34 0 0,0-1 1 0 0,-1 1-1 0 0,1 0 1 0 0,0-1-1 0 0,0 1 1 0 0,0 0-1 0 0,-1 0 1 0 0,1 0-1 0 0,0 1 1 0 0,0-1-1 0 0,0 0 1 0 0,-1 1-1 0 0,1-1 1 0 0,0 1-1 0 0,-1-1 1 0 0,1 1-1 0 0,0 0 1 0 0,-1 0-1 0 0,1 0 0 0 0,-1-1 1 0 0,1 2-1 0 0,-1-1 1 0 0,1 0-1 0 0,-1 0 1 0 0,0 0-1 0 0,0 1 1 0 0,0-1-1 0 0,1 1 1 0 0,-1-1-1 0 0,0 1 1 0 0,-1-1-1 0 0,1 1 1 0 0,0-1-1 0 0,0 1 1 0 0,-1 0-1 0 0,1-1 1 0 0,-1 1-1 0 0,1 0 1 0 0,-1 0-1 0 0,0 3 0 0 0,0-1 15 0 0,0 0-1 0 0,-1 0 0 0 0,0 0 0 0 0,1 0 1 0 0,-2 0-1 0 0,1 0 0 0 0,0-1 0 0 0,-1 1 0 0 0,1 0 1 0 0,-1-1-1 0 0,0 1 0 0 0,-1-1 0 0 0,1 1 0 0 0,0-1 1 0 0,-1 0-1 0 0,0 0 0 0 0,-4 4 0 0 0,-7 4 154 0 0,-1 0-1 0 0,0-1 1 0 0,-22 11-1 0 0,30-17-48 0 0,0-1-1 0 0,-1 0 0 0 0,1-1 1 0 0,-1 0-1 0 0,-14 2 1 0 0,16-4-103 0 0,3-4-1 0 0,8-10-90 0 0,23-22-975 0 0,-19 26 157 0 0,1-4-3854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3:55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21 6145 0 0,'-1'8'5441'0'0,"1"-7"-5382"0"0,0-1-1 0 0,0 1 1 0 0,0-1 0 0 0,0 1-1 0 0,0-1 1 0 0,0 0-1 0 0,0 1 1 0 0,0-1-1 0 0,-1 1 1 0 0,1-1-1 0 0,0 0 1 0 0,0 1 0 0 0,0-1-1 0 0,-1 0 1 0 0,1 1-1 0 0,0-1 1 0 0,-1 0-1 0 0,1 1 1 0 0,0-1-1 0 0,-1 0 1 0 0,1 0-1 0 0,0 1 1 0 0,-1-1 0 0 0,1 0-1 0 0,0 0 1 0 0,-1 0-1 0 0,1 0 1 0 0,-1 1-1 0 0,0-1 1 0 0,-1 2 318 0 0,0 6-51 0 0,1 20 100 0 0,1-25-405 0 0,0 0-1 0 0,0 0 0 0 0,0 0 0 0 0,0-1 0 0 0,0 1 0 0 0,1 0 0 0 0,0 0 1 0 0,-1 0-1 0 0,1 0 0 0 0,0 0 0 0 0,0-1 0 0 0,0 1 0 0 0,1 0 0 0 0,-1-1 0 0 0,1 1 1 0 0,-1-1-1 0 0,1 0 0 0 0,0 1 0 0 0,0-1 0 0 0,0 0 0 0 0,0 0 0 0 0,0 0 1 0 0,1 0-1 0 0,-1-1 0 0 0,0 1 0 0 0,1 0 0 0 0,0-1 0 0 0,-1 0 0 0 0,5 2 1 0 0,0-1-27 0 0,1 0 0 0 0,-1-1 0 0 0,1 1 0 0 0,0-1 0 0 0,-1-1-1 0 0,12 0 1 0 0,19-8-26 0 0,-15-3 32 0 0,-21 10 0 0 0,0-1 1 0 0,0 0-1 0 0,0 0 0 0 0,0 0 0 0 0,-1 0 0 0 0,1 0 0 0 0,-1 0 0 0 0,1 0 0 0 0,-1 0 1 0 0,3-5-1 0 0,-3 5 0 0 0,-1-1 0 0 0,1 0 0 0 0,0 1 0 0 0,-1-1 0 0 0,1 0 0 0 0,-1 0 0 0 0,0 1 0 0 0,0-1 0 0 0,0 0 0 0 0,0 0-1 0 0,-1 0 1 0 0,1 1 0 0 0,-1-1 0 0 0,1 0 0 0 0,-1 1 0 0 0,0-1 0 0 0,0 0 0 0 0,0 1 0 0 0,-1-1 0 0 0,1 1 0 0 0,-1 0 0 0 0,1-1 0 0 0,-1 1 0 0 0,0 0 0 0 0,0 0 0 0 0,0 0 0 0 0,0 0 0 0 0,0 0 0 0 0,-3-1 0 0 0,-1-2-41 0 0,-1 1-1 0 0,0 0 1 0 0,1 0 0 0 0,-2 0-1 0 0,1 1 1 0 0,0 0 0 0 0,-1 1-1 0 0,-10-3 1 0 0,16 5 17 0 0,-1-1 0 0 0,0 1 1 0 0,0 0-1 0 0,1 0 0 0 0,-1 0 1 0 0,0 0-1 0 0,0 1 0 0 0,1-1 0 0 0,-1 1 1 0 0,0-1-1 0 0,0 1 0 0 0,1 0 1 0 0,-1 0-1 0 0,-3 2 0 0 0,4-1 10 0 0,0-1-1 0 0,0 1 0 0 0,0 0 1 0 0,0-1-1 0 0,1 1 1 0 0,-1 0-1 0 0,1 0 1 0 0,-1 0-1 0 0,1 0 0 0 0,0 0 1 0 0,-2 4-1 0 0,2-4-59 0 0,1-1 0 0 0,-1 1 0 0 0,1-1 0 0 0,0 0 0 0 0,0 1 0 0 0,0-1-1 0 0,0 1 1 0 0,0-1 0 0 0,0 1 0 0 0,0-1 0 0 0,0 1 0 0 0,1-1 0 0 0,-1 0 0 0 0,1 1-1 0 0,-1-1 1 0 0,1 1 0 0 0,-1-1 0 0 0,1 0 0 0 0,0 0 0 0 0,-1 1 0 0 0,1-1 0 0 0,0 0 0 0 0,0 0-1 0 0,0 0 1 0 0,0 0 0 0 0,0 0 0 0 0,0 0 0 0 0,0 0 0 0 0,1 0 0 0 0,1 1 0 0 0,4-1-943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35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58 4753 0 0,'21'-30'1963'0'0,"-21"29"-1867"0"0,0 0 0 0 0,1 0-1 0 0,-1 1 1 0 0,0-1 0 0 0,0 0 0 0 0,0 0 0 0 0,0 0 0 0 0,1 1-1 0 0,-1-1 1 0 0,0 0 0 0 0,0 0 0 0 0,0 0 0 0 0,0 1-1 0 0,-1-1 1 0 0,1 0 0 0 0,0 0 0 0 0,0 0 0 0 0,0 1-1 0 0,-1-1 1 0 0,1 0 0 0 0,0 0 0 0 0,-1 1 0 0 0,1-1-1 0 0,-1 0 1 0 0,1 1 0 0 0,-1-1 0 0 0,1 0 0 0 0,-1 1 0 0 0,1-1-1 0 0,-1 1 1 0 0,0-1 0 0 0,1 1 0 0 0,-1-1 0 0 0,0 1-1 0 0,1-1 1 0 0,-1 1 0 0 0,0 0 0 0 0,0-1 0 0 0,1 1-1 0 0,-1 0 1 0 0,0 0 0 0 0,0 0 0 0 0,-1-1 0 0 0,-3 4 1309 0 0,-10 21-1103 0 0,-59 104 834 0 0,63-107-1204 0 0,1 2 0 0 0,-6 23 0 0 0,16-46 39 0 0,-4 9-212 0 0,0-8-999 0 0,3-2 709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35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5457 0 0,'6'19'4598'0'0,"18"12"-2967"0"0,22 8-1646 0 0,-10-12 142 0 0,0-2 0 0 0,58 30 0 0 0,-74-51-603 0 0,-13-4-90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35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9546 0 0,'3'-2'62'0'0,"9"-4"23"0"0,5-1 4 0 0,3 2 78 0 0,-8 4-102 0 0,10-2 86 0 0,-7 2-255 0 0,-4 4-355 0 0,-6 1-125 0 0,-6-1 292 0 0,-1-2-304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36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5001 0 0,'1'-1'241'0'0,"0"1"-1"0"0,-1-1 0 0 0,1 0 1 0 0,0 0-1 0 0,0 1 1 0 0,0-1-1 0 0,0 0 1 0 0,0 1-1 0 0,0-1 1 0 0,0 1-1 0 0,0-1 1 0 0,0 1-1 0 0,0-1 0 0 0,0 1 1 0 0,0 0-1 0 0,0 0 1 0 0,0-1-1 0 0,0 1 1 0 0,0 0-1 0 0,1 0 1 0 0,-1 0-1 0 0,2 0 1 0 0,35-1-1171 0 0,-31 1 1373 0 0,18-4-421 0 0,-4 0 0 0 0,-5 6-37 0 0,4 5-138 0 0,-18-6 128 0 0,1 0 1 0 0,0 0 0 0 0,-1 0 0 0 0,1 0 0 0 0,0-1 0 0 0,-1 1 0 0 0,1-1 0 0 0,0 1 0 0 0,0-1 0 0 0,4 0-1 0 0,3 0-172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36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6 5393 0 0,'-2'-1'1227'0'0,"1"-1"-304"0"0,0 0-365 0 0,0 2-580 0 0,1 0 110 0 0,0 0 277 0 0,-2 0 161 0 0,-4 0 833 0 0,2 2-1322 0 0,0 1 0 0 0,0-1 1 0 0,0 0-1 0 0,0 1 0 0 0,0 0 1 0 0,0 0-1 0 0,1 0 0 0 0,-1 1 0 0 0,1-1 1 0 0,0 1-1 0 0,0 0 0 0 0,0 0 1 0 0,1 0-1 0 0,-1 0 0 0 0,1 0 0 0 0,0 0 1 0 0,0 1-1 0 0,1-1 0 0 0,-1 1 1 0 0,1-1-1 0 0,0 1 0 0 0,-1 5 0 0 0,2-6-25 0 0,1 1-1 0 0,-1 0 0 0 0,1-1 0 0 0,-1 1 1 0 0,1-1-1 0 0,1 1 0 0 0,-1-1 0 0 0,1 0 1 0 0,-1 1-1 0 0,1-1 0 0 0,0 0 1 0 0,1 0-1 0 0,-1 0 0 0 0,1 0 0 0 0,0-1 1 0 0,0 1-1 0 0,0-1 0 0 0,0 0 0 0 0,4 4 1 0 0,26 15 30 0 0,-10-15 16 0 0,10-9 0 0 0,-11-4-28 0 0,-7 1-10 0 0,5-2 33 0 0,3-11 4 0 0,-13 2-28 0 0,-7 3-9 0 0,-2-8 31 0 0,-5 3-19 0 0,-10-5-3 0 0,1 10-16 0 0,3 4-4 0 0,1 2-3 0 0,-21-10 10 0 0,23 13-12 0 0,-4-1 4 0 0,-32-10-47 0 0,38 14-84 0 0,-1 0 0 0 0,0 0-1 0 0,1 0 1 0 0,-1 1 0 0 0,0-1 0 0 0,1 1-1 0 0,-1 1 1 0 0,0-1 0 0 0,-8 3 0 0 0,4 0-4784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38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1152 0 0,'-6'1'3314'0'0,"4"5"-2500"0"0,0-1-499 0 0,0-1 931 0 0,-1 0-837 0 0,-1 1-67 0 0,-4 12-206 0 0,4-8-57 0 0,-18 63 164 0 0,20-68-236 0 0,-3 20 18 0 0,7-17-11 0 0,-1-5-5 0 0,0-1-1 0 0,0 1 0 0 0,0 0 1 0 0,0-1-1 0 0,0 1 0 0 0,1-1 0 0 0,-1 0 1 0 0,1 1-1 0 0,-1-1 0 0 0,1 0 1 0 0,-1 0-1 0 0,1 0 0 0 0,0 0 0 0 0,0 0 1 0 0,-1 0-1 0 0,1-1 0 0 0,0 1 1 0 0,0-1-1 0 0,0 1 0 0 0,0-1 0 0 0,0 1 1 0 0,0-1-1 0 0,3 0 0 0 0,58 2 80 0 0,-46-3-52 0 0,1 3 29 0 0,12 4 45 0 0,-29-5-100 0 0,1-1 0 0 0,-1 0 0 0 0,0 1-1 0 0,1 0 1 0 0,-1-1 0 0 0,0 1 0 0 0,0 0 0 0 0,0 0-1 0 0,0-1 1 0 0,0 1 0 0 0,0 0 0 0 0,0 0-1 0 0,0 0 1 0 0,0 0 0 0 0,0 0 0 0 0,0 1 0 0 0,0-1-1 0 0,-1 0 1 0 0,1 0 0 0 0,-1 1 0 0 0,1-1-1 0 0,-1 0 1 0 0,1 0 0 0 0,-1 1 0 0 0,0-1 0 0 0,1 1-1 0 0,-1-1 1 0 0,0 0 0 0 0,0 1 0 0 0,0-1-1 0 0,0 3 1 0 0,-12 19 167 0 0,8-19-144 0 0,0 1 0 0 0,-1-1 0 0 0,0 0 0 0 0,0-1-1 0 0,-9 6 1 0 0,1-2 30 0 0,0-1 1 0 0,0 0-1 0 0,-18 5 0 0 0,31-11-43 0 0,-19 4-433 0 0,12-5 171 0 0,2-2 201 0 0,-2-5-156 0 0,4-3-214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38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94 4017 0 0,'-5'0'2648'0'0,"-6"1"-958"0"0,6-2-1501 0 0,4 0-8 0 0,-1-1 142 0 0,2 1 164 0 0,9-15 317 0 0,-7 13-735 0 0,17-14-7 0 0,28-12 460 0 0,-40 25-598 0 0,0 1 0 0 0,0 0-1 0 0,1 0 1 0 0,-1 0 0 0 0,1 1-1 0 0,-1 0 1 0 0,1 0 0 0 0,-1 1-1 0 0,15 0 1 0 0,-22 1 54 0 0,0 0 0 0 0,0 0 0 0 0,0 0 0 0 0,1 0 0 0 0,-1 0 0 0 0,0 0 0 0 0,0 0 0 0 0,0 0 0 0 0,1 0 0 0 0,-1 0 0 0 0,0 1 0 0 0,0-1 0 0 0,0 0 0 0 0,0 0 0 0 0,1 0 0 0 0,-1 0 0 0 0,0 0 0 0 0,0 1 0 0 0,0-1 0 0 0,0 0-1 0 0,0 0 1 0 0,0 0 0 0 0,1 1 0 0 0,-1-1 0 0 0,0 0 0 0 0,0 0 0 0 0,0 0 0 0 0,0 1 0 0 0,0-1 0 0 0,0 0 0 0 0,0 0 0 0 0,0 1 0 0 0,0-1 0 0 0,0 0 0 0 0,0 0 0 0 0,0 0 0 0 0,0 1 0 0 0,0-1 0 0 0,0 0 0 0 0,0 0 0 0 0,0 0 0 0 0,0 1 0 0 0,-1-1 0 0 0,1 0 0 0 0,0 0 0 0 0,0 0 0 0 0,0 1 0 0 0,0-1 0 0 0,0 0 0 0 0,0 0 0 0 0,-1 0 0 0 0,1 0 0 0 0,0 1 0 0 0,0-1 0 0 0,-6 7-474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38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264 61 3513 0 0,'-4'-10'94'0'0,"-17"-27"1454"0"0,20 36-1446 0 0,1 0-1 0 0,-1 0 1 0 0,0 0-1 0 0,0 0 1 0 0,1 1 0 0 0,-1-1-1 0 0,0 0 1 0 0,0 0 0 0 0,0 0-1 0 0,0 1 1 0 0,0-1 0 0 0,0 1-1 0 0,0-1 1 0 0,0 1 0 0 0,0-1-1 0 0,-1 1 1 0 0,1 0-1 0 0,0-1 1 0 0,0 1 0 0 0,0 0-1 0 0,0 0 1 0 0,-1 0 0 0 0,1 0-1 0 0,0 0 1 0 0,0 0 0 0 0,0 0-1 0 0,0 0 1 0 0,-1 0-1 0 0,1 1 1 0 0,-2 0 0 0 0,-4 2-97 0 0,-4 1 13 0 0,-5 3 30 0 0,-9 6 57 0 0,6 0 77 0 0,9-5-16 0 0,-1 0 0 0 0,2 0 0 0 0,-1 1 0 0 0,-14 17 0 0 0,11-10-1 0 0,-11 13 114 0 0,10-8-99 0 0,5 0-24 0 0,6-6-54 0 0,4 10 62 0 0,1-15-104 0 0,1-1 0 0 0,0 0 0 0 0,1 0 0 0 0,7 13 0 0 0,21 28 121 0 0,-7-23-45 0 0,-16-18-103 0 0,2-1 0 0 0,-1-1 0 0 0,1 0 0 0 0,0 0 0 0 0,0-1 0 0 0,1 0 1 0 0,0-1-1 0 0,0 0 0 0 0,20 5 0 0 0,-12-5-7 0 0,0-1-1 0 0,36 2 1 0 0,-40-5-7 0 0,0-1 0 0 0,0-1-1 0 0,0 0 1 0 0,0-2 0 0 0,0 1 0 0 0,0-2 0 0 0,-1 0-1 0 0,0-1 1 0 0,21-9 0 0 0,-27 9-7 0 0,0 0 0 0 0,0 0 0 0 0,-1 0 0 0 0,1-1 0 0 0,-1-1 1 0 0,0 1-1 0 0,-1-1 0 0 0,0-1 0 0 0,0 1 0 0 0,0-1 0 0 0,-1-1 0 0 0,0 1 0 0 0,-1-1 0 0 0,0 0 0 0 0,7-15 1 0 0,-10 18-12 0 0,0 0 0 0 0,-1 0 0 0 0,1 0 0 0 0,-1 0 0 0 0,0 0 1 0 0,-1 0-1 0 0,1 0 0 0 0,-1 0 0 0 0,0 0 0 0 0,-1 0 1 0 0,0 0-1 0 0,0 0 0 0 0,0 0 0 0 0,-3-10 0 0 0,1 9-1 0 0,0 1 0 0 0,-1 0 0 0 0,1 0 0 0 0,-1 0 0 0 0,-1 0 0 0 0,1 0 0 0 0,-1 1 0 0 0,0 0-1 0 0,0 0 1 0 0,0 0 0 0 0,-1 0 0 0 0,1 1 0 0 0,-1 0 0 0 0,0 0 0 0 0,-1 1 0 0 0,1 0 0 0 0,0 0 0 0 0,-10-3 0 0 0,-28-6-41 0 0,35 10 54 0 0,-1 0 0 0 0,1 1 0 0 0,-1 1 0 0 0,-15 0 1 0 0,18 0-79 0 0,1 1 1 0 0,-1 0-1 0 0,1 1 1 0 0,0 0-1 0 0,0 0 1 0 0,0 0 0 0 0,-11 5-1 0 0,-20 22-1007 0 0,27-19-3679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39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10 2817 0 0,'0'-1'1061'0'0,"0"-1"-514"0"0,1 0-280 0 0,-1 1 327 0 0,0-1 91 0 0,-1 0 320 0 0,-4 4 529 0 0,1 5-1059 0 0,-10 14 141 0 0,5-5-575 0 0,2 0-24 0 0,4-6 94 0 0,1 19 42 0 0,2 15 14 0 0,1-14-81 0 0,-1-10-36 0 0,0-18-158 0 0,-1 13-30 0 0,-1-9-2412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40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0 105 4281 0 0,'8'-23'3628'0'0,"25"-11"-2294"0"0,-23 26-1181 0 0,0 0 0 0 0,1 1 0 0 0,21-10 0 0 0,-29 15-128 0 0,0 1 0 0 0,0 0 0 0 0,0 0 0 0 0,0 0 0 0 0,1 1 0 0 0,-1-1-1 0 0,0 1 1 0 0,0-1 0 0 0,0 1 0 0 0,1 0 0 0 0,-1 1 0 0 0,0-1 0 0 0,4 1 0 0 0,-6 0-21 0 0,1-1 1 0 0,-1 1-1 0 0,0 0 1 0 0,0-1-1 0 0,1 1 1 0 0,-1 0-1 0 0,0 0 1 0 0,0 0-1 0 0,0 0 1 0 0,0 0 0 0 0,0 0-1 0 0,0 0 1 0 0,0 1-1 0 0,-1-1 1 0 0,1 0-1 0 0,0 0 1 0 0,-1 1-1 0 0,1-1 1 0 0,0 0-1 0 0,-1 1 1 0 0,0-1 0 0 0,1 1-1 0 0,-1-1 1 0 0,0 0-1 0 0,0 1 1 0 0,0-1-1 0 0,0 1 1 0 0,0-1-1 0 0,0 1 1 0 0,0-1-1 0 0,0 0 1 0 0,-1 3 0 0 0,-5 30 75 0 0,0-15-39 0 0,4-13-28 0 0,-6 17 5 0 0,7-22-16 0 0,0 0 0 0 0,0 1 0 0 0,1-1 0 0 0,-1 0-1 0 0,1 1 1 0 0,-1-1 0 0 0,1 0 0 0 0,-1 1 0 0 0,1-1-1 0 0,0 1 1 0 0,0-1 0 0 0,0 1 0 0 0,0-1 0 0 0,0 3-1 0 0,1-2 0 0 0,0-1-1 0 0,0 0 0 0 0,0 1 0 0 0,1-1 1 0 0,-1 0-1 0 0,0 0 0 0 0,1 0 1 0 0,-1 0-1 0 0,1 0 0 0 0,-1 0 0 0 0,1 0 1 0 0,-1-1-1 0 0,1 1 0 0 0,-1 0 0 0 0,1-1 1 0 0,0 0-1 0 0,3 1 0 0 0,46 11-25 0 0,-30-7 13 0 0,-7-2 9 0 0,-14-3 3 0 0,15 4-6 0 0,-7 0-1 0 0,0 1 0 0 0,-2-1 5 0 0,-1 1-1 0 0,2 4-5 0 0,-1 0 0 0 0,-3 8 1 0 0,-6 2 53 0 0,2-18-33 0 0,0 1-1 0 0,0-1 1 0 0,0 1 0 0 0,0-1 0 0 0,0 0 0 0 0,0 0 0 0 0,0 1 0 0 0,-1-1 0 0 0,1 0 0 0 0,-1 0 0 0 0,1 0 0 0 0,0 0 0 0 0,-3 0 0 0 0,-39 10 288 0 0,41-11-291 0 0,-21 3 190 0 0,7-1-135 0 0,-1-1 0 0 0,-33-2 0 0 0,23-3-11 0 0,25 3-73 0 0,-29-7-64 0 0,30 8 43 0 0,0 0 1 0 0,0-1-1 0 0,-1 1 0 0 0,1 0 1 0 0,0-1-1 0 0,0 1 0 0 0,0-1 1 0 0,1 0-1 0 0,-1 1 0 0 0,0-1 1 0 0,0 0-1 0 0,0 1 0 0 0,0-1 1 0 0,0 0-1 0 0,1 0 0 0 0,-1 0 1 0 0,0 0-1 0 0,1 1 0 0 0,-1-1 1 0 0,1 0-1 0 0,-1 0 0 0 0,1 0 1 0 0,-1 0-1 0 0,1-2 1 0 0,0-5-415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3:5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144 232 3321 0 0,'-1'-3'753'0'0,"-1"0"0"0"0,0 1 0 0 0,0 0 1 0 0,0-1-1 0 0,0 1 0 0 0,0 0 0 0 0,0 0 1 0 0,0 0-1 0 0,-4-2 0 0 0,-9-2-468 0 0,-13 0 1136 0 0,27 6-1369 0 0,-1 0 0 0 0,1 0 0 0 0,0 0 0 0 0,-1 0 0 0 0,1 0 0 0 0,0 0 0 0 0,-1 0 0 0 0,1 1 0 0 0,-1-1 0 0 0,1 0 0 0 0,0 1 0 0 0,0-1 0 0 0,-1 1 0 0 0,1-1 0 0 0,0 1 1 0 0,0 0-1 0 0,-1 0 0 0 0,1-1 0 0 0,0 1 0 0 0,0 0 0 0 0,0 0 0 0 0,0 0 0 0 0,0 0 0 0 0,1 0 0 0 0,-1 0 0 0 0,0 1 0 0 0,0-1 0 0 0,1 0 0 0 0,-2 2 0 0 0,-18 31 81 0 0,18-31-113 0 0,0-1 1 0 0,0 1-1 0 0,0 0 0 0 0,0 0 1 0 0,0 0-1 0 0,0 0 0 0 0,1 0 0 0 0,0 0 1 0 0,-1 0-1 0 0,1 0 0 0 0,0 1 0 0 0,1-1 1 0 0,-1 0-1 0 0,0 1 0 0 0,1-1 1 0 0,0 0-1 0 0,0 1 0 0 0,0-1 0 0 0,0 1 1 0 0,0-1-1 0 0,2 6 0 0 0,-2-8 87 0 0,6 25-43 0 0,-5-23-60 0 0,1 1 1 0 0,0-1-1 0 0,0 0 0 0 0,0 0 1 0 0,0 0-1 0 0,0-1 0 0 0,0 1 1 0 0,1 0-1 0 0,4 2 0 0 0,-5-3-4 0 0,0 0 1 0 0,0-1-1 0 0,0 0 0 0 0,0 1 0 0 0,0-1 0 0 0,0 0 0 0 0,1 0 0 0 0,-1 0 0 0 0,0-1 1 0 0,1 1-1 0 0,-1 0 0 0 0,1-1 0 0 0,-1 0 0 0 0,1 1 0 0 0,-1-1 0 0 0,0 0 1 0 0,1 0-1 0 0,-1-1 0 0 0,1 1 0 0 0,-1 0 0 0 0,1-1 0 0 0,-1 0 0 0 0,1 1 0 0 0,2-2 1 0 0,-1 0-9 0 0,1 0 0 0 0,-1-1 1 0 0,0 1-1 0 0,0-1 1 0 0,0 0-1 0 0,0 0 1 0 0,-1 0-1 0 0,1 0 1 0 0,-1-1-1 0 0,0 1 1 0 0,1-1-1 0 0,3-7 1 0 0,-4 4-9 0 0,0 0 1 0 0,-1-1-1 0 0,0 1 1 0 0,-1 0-1 0 0,0 0 1 0 0,0-1-1 0 0,0 1 1 0 0,-1-10-1 0 0,0-1 4 0 0,-1 0 0 0 0,-6-32 0 0 0,3 30 3 0 0,-1 0 1 0 0,0 1 0 0 0,-2 0 0 0 0,-15-32 0 0 0,15 28-1 0 0,7 20 7 0 0,0 1 1 0 0,-1-1-1 0 0,1 0 0 0 0,-1 1 0 0 0,0-1 1 0 0,0 1-1 0 0,0-1 0 0 0,0 1 1 0 0,0-1-1 0 0,-1 1 0 0 0,-2-4 0 0 0,4 9 6 0 0,-1 1 0 0 0,1-1-1 0 0,0 0 1 0 0,0 1 0 0 0,0-1-1 0 0,0 1 1 0 0,1-1 0 0 0,-1 0-1 0 0,1 0 1 0 0,1 4-1 0 0,64 157 123 0 0,-60-148-125 0 0,33 66 94 0 0,-36-75-105 0 0,1-1 1 0 0,0 0-1 0 0,1 0 1 0 0,0 0-1 0 0,0-1 1 0 0,0 1-1 0 0,0-1 1 0 0,1 0 0 0 0,11 7-1 0 0,18-2-1159 0 0,-27-12-2111 0 0,-8 0 2704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40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0 5217 0 0,'-3'0'363'0'0,"1"1"1"0"0,-1-1-1 0 0,1 1 0 0 0,-1 0 1 0 0,1 0-1 0 0,-1 0 0 0 0,1 0 1 0 0,-1 0-1 0 0,1 0 0 0 0,0 1 1 0 0,0-1-1 0 0,0 1 0 0 0,-1-1 1 0 0,2 1-1 0 0,-1 0 0 0 0,-3 3 1 0 0,-27 40-1022 0 0,19-27 1211 0 0,-19 21-364 0 0,-2 2-89 0 0,28-32-130 0 0,-7 11 88 0 0,4-10-895 0 0,8-10 517 0 0,0 0-143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40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4137 0 0,'12'8'5925'0'0,"42"30"-5597"0"0,7 1 148 0 0,-17-18-196 0 0,-36-18-236 0 0,28 11-415 0 0,-35-14 286 0 0,0 1-1 0 0,-1-1 1 0 0,1 0 0 0 0,0 1-1 0 0,0-1 1 0 0,-1 1 0 0 0,1-1-1 0 0,-1 1 1 0 0,1 0 0 0 0,0-1-1 0 0,-1 1 1 0 0,1-1 0 0 0,-1 1-1 0 0,1 0 1 0 0,-1 0 0 0 0,0-1 0 0 0,1 1-1 0 0,-1 0 1 0 0,0 0 0 0 0,1 0-1 0 0,-2 4-435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41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4897 0 0,'1'-1'110'0'0,"1"0"1"0"0,-1 0-1 0 0,0 1 0 0 0,1-1 0 0 0,-1 0 0 0 0,1 1 1 0 0,-1-1-1 0 0,1 1 0 0 0,0-1 0 0 0,-1 1 1 0 0,1 0-1 0 0,-1 0 0 0 0,1-1 0 0 0,0 1 0 0 0,-1 0 1 0 0,1 1-1 0 0,-1-1 0 0 0,1 0 0 0 0,0 0 1 0 0,-1 1-1 0 0,1-1 0 0 0,-1 1 0 0 0,1-1 1 0 0,-1 1-1 0 0,2 0 0 0 0,-1 1-34 0 0,0 0 0 0 0,0 1 0 0 0,0-1 0 0 0,-1 0 0 0 0,1 0 0 0 0,-1 1 0 0 0,1-1-1 0 0,-1 1 1 0 0,0 0 0 0 0,0-1 0 0 0,0 1 0 0 0,0 0 0 0 0,-1-1 0 0 0,1 1 0 0 0,-1 3 0 0 0,1 13 239 0 0,-1 0 0 0 0,0 0-1 0 0,-2-1 1 0 0,0 1 0 0 0,-2-1 0 0 0,-6 25 0 0 0,-6 34-181 0 0,15-62-240 0 0,-7 29-1272 0 0,-4-20 465 0 0,4-15-60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41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5 1864 0 0,'12'-4'3835'0'0,"-12"4"-3301"0"0,-1 3-86 0 0,0 0-294 0 0,-1 3-156 0 0,1 0 188 0 0,-11 26 735 0 0,-1 1 1 0 0,-18 31-1 0 0,7-14-592 0 0,9-18-261 0 0,14-28-57 0 0,-1 0 0 0 0,1 0 0 0 0,0-1 0 0 0,0 1 1 0 0,0 0-1 0 0,1 0 0 0 0,-1 0 0 0 0,1 0 1 0 0,0 0-1 0 0,0 0 0 0 0,2 7 0 0 0,-1-6 7 0 0,0-1-1 0 0,0 0 1 0 0,1 0-1 0 0,0-1 1 0 0,0 1-1 0 0,0 0 1 0 0,0 0-1 0 0,1-1 1 0 0,-1 0-1 0 0,1 1 1 0 0,0-1-1 0 0,0 0 1 0 0,0 0-1 0 0,0-1 1 0 0,6 4-1 0 0,-2-1-54 0 0,1 0 1 0 0,0-1-1 0 0,1 0 1 0 0,-1 0-1 0 0,1-1 1 0 0,14 4-1 0 0,26-1-780 0 0,-31-5-3519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42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52 2393 0 0,'47'-28'2345'0'0,"-47"27"-2206"0"0,1 1 0 0 0,-1 0-1 0 0,1-1 1 0 0,-1 1 0 0 0,1 0-1 0 0,-1-1 1 0 0,1 1 0 0 0,-1-1-1 0 0,1 1 1 0 0,-1-1 0 0 0,0 1-1 0 0,1-1 1 0 0,-1 1 0 0 0,0-1 0 0 0,1 1-1 0 0,-1-1 1 0 0,0 1 0 0 0,0-1-1 0 0,1 0 1 0 0,-1 1 0 0 0,0-1-1 0 0,0 1 1 0 0,0-1 0 0 0,0 0-1 0 0,0 1 1 0 0,0-1 0 0 0,0 1-1 0 0,0-1 1 0 0,0 0 0 0 0,0 1-1 0 0,0-1 1 0 0,0 0 0 0 0,-1 1-1 0 0,1-2 1 0 0,-7-1 1133 0 0,2 10-948 0 0,2-1-288 0 0,1 0 1 0 0,-2 0-1 0 0,1 0 1 0 0,0-1-1 0 0,-8 9 1 0 0,-16 31 182 0 0,22-29-214 0 0,1 7 70 0 0,2-3-1429 0 0,-1-14 938 0 0,1-2 135 0 0,-1 4-556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42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4193 0 0,'8'14'1344'0'0,"-2"-14"324"0"0,2-3-433 0 0,1 4-601 0 0,14 5 211 0 0,-3 0-602 0 0,-6-3-182 0 0,0-2-14 0 0,-5-3 5 0 0,-3 2-80 0 0,1-2-1086 0 0,-8 0-1317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42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5201 0 0,'22'-1'4947'0'0,"2"1"-4112"0"0,5 0-1709 0 0,-11 0 1299 0 0,35-1-225 0 0,0-1-2847 0 0,-44 1-1087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45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2969 0 0,'2'1'76'0'0,"-1"-1"0"0"0,1 0 0 0 0,0 1 0 0 0,-1-1 0 0 0,1 1 0 0 0,0 0 0 0 0,-1 0 0 0 0,1 0 0 0 0,-1-1 0 0 0,1 1 0 0 0,-1 0 0 0 0,0 1 0 0 0,1-1 0 0 0,-1 0 0 0 0,0 0 0 0 0,0 1 0 0 0,0-1 0 0 0,2 3 0 0 0,-3-2 87 0 0,0 0 0 0 0,0 0 0 0 0,0 0 1 0 0,0 0-1 0 0,-1 0 0 0 0,1 0 0 0 0,0 0 0 0 0,-1 0 1 0 0,1 0-1 0 0,-1 0 0 0 0,0 0 0 0 0,-1 2 0 0 0,-7 23 530 0 0,-4 11 205 0 0,-6 22 115 0 0,19-56-984 0 0,-1-1-1 0 0,1 0 1 0 0,0 1-1 0 0,0-1 1 0 0,0 1-1 0 0,0-1 1 0 0,1 1-1 0 0,-1-1 1 0 0,1 0-1 0 0,0 1 1 0 0,0-1-1 0 0,0 0 1 0 0,1 0-1 0 0,-1 0 1 0 0,4 6-1 0 0,0-3 37 0 0,5 4-43 0 0,-8-4-680 0 0,-2-6 486 0 0,0-1-20 0 0,0 0-281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46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1 150 2921 0 0,'1'-15'2700'0'0,"3"-5"-364"0"0,9-7-1327 0 0,18-10-413 0 0,-24 31-502 0 0,0 0 0 0 0,0 1 0 0 0,0 0 0 0 0,1 0 0 0 0,12-6 0 0 0,22-2 58 0 0,-34 13-121 0 0,25 7 74 0 0,-32-6-100 0 0,0-1-1 0 0,0 1 1 0 0,0 0-1 0 0,-1-1 1 0 0,1 1 0 0 0,0 0-1 0 0,-1 0 1 0 0,1-1-1 0 0,-1 1 1 0 0,1 0-1 0 0,-1 0 1 0 0,1 0-1 0 0,-1 0 1 0 0,0 0-1 0 0,1 0 1 0 0,-1 0 0 0 0,0 1-1 0 0,-1 15 81 0 0,-1-5-50 0 0,0-6-30 0 0,-2 4 25 0 0,-5 2-7 0 0,-1 0-12 0 0,7-6-8 0 0,-3-2 8 0 0,-9-12 24 0 0,7 1-25 0 0,2 4-8 0 0,3-1-167 0 0,3 1 81 0 0,0 2 50 0 0,0 0 31 0 0,0 1-16 0 0,0-1-11 0 0,1 0-31 0 0,13 4-301 0 0,14 10-220 0 0,-13 0-367 0 0,-10-4-146 0 0,-4-3 606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46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3 2336 0 0,'2'0'2057'0'0,"1"0"-978"0"0,-7-1-204 0 0,1 0 438 0 0,0 0 187 0 0,-1 11-1497 0 0,0-1 110 0 0,0 0-1 0 0,-1-1 0 0 0,-1 1 1 0 0,-9 12-1 0 0,-13 21 435 0 0,7-9-83 0 0,-15 12 140 0 0,20-26-388 0 0,-16 14 17 0 0,10-13 0 0 0,-1-1-853 0 0,6-8-656 0 0,13-9 455 0 0,0-2-498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3:55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17 6129 0 0,'-11'1'3608'0'0,"0"0"-2369"0"0,8 10-454 0 0,3-2-615 0 0,0 0-1 0 0,0 0 0 0 0,1 1 1 0 0,0-1-1 0 0,0 0 0 0 0,1 0 1 0 0,1 0-1 0 0,-1 0 1 0 0,2 0-1 0 0,-1 0 0 0 0,1-1 1 0 0,0 0-1 0 0,1 1 0 0 0,0-2 1 0 0,10 14-1 0 0,-12-18-158 0 0,-1-1 1 0 0,0 0-1 0 0,0-1 0 0 0,1 1 0 0 0,-1 0 0 0 0,1-1 1 0 0,-1 1-1 0 0,1-1 0 0 0,0 0 0 0 0,4 2 1 0 0,-3-2-5 0 0,0 0 0 0 0,0-1 1 0 0,0 1-1 0 0,0-1 0 0 0,0 1 1 0 0,0-1-1 0 0,0-1 0 0 0,0 1 1 0 0,0 0-1 0 0,0-1 0 0 0,7-2 1 0 0,-8 2-8 0 0,0 0 0 0 0,0 0 0 0 0,0 0 1 0 0,-1-1-1 0 0,1 1 0 0 0,0-1 0 0 0,-1 1 1 0 0,0-1-1 0 0,1 0 0 0 0,-1 0 0 0 0,0 0 0 0 0,0-1 1 0 0,0 1-1 0 0,0 0 0 0 0,3-5 0 0 0,-4 4-2 0 0,0 1 0 0 0,0 0 0 0 0,-1 0 1 0 0,1-1-1 0 0,0 1 0 0 0,-1-1 0 0 0,0 1 0 0 0,1-1 0 0 0,-1 1 0 0 0,0-1 0 0 0,0 1 0 0 0,-1-1 0 0 0,1-2 0 0 0,-5-27-109 0 0,-6-27 43 0 0,-7 30-340 0 0,-3 16-197 0 0,15 14-1298 0 0,5-1 1501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47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8282 0 0,'3'-4'282'0'0,"0"1"186"0"0,-2-1 73 0 0,0 4-509 0 0,0-1 1 0 0,-1 1 0 0 0,1 0-1 0 0,0-1 1 0 0,0 1-1 0 0,0 0 1 0 0,-1-1 0 0 0,1 1-1 0 0,0 0 1 0 0,0 0 0 0 0,0 0-1 0 0,0 0 1 0 0,0 0-1 0 0,-1 0 1 0 0,1 0 0 0 0,0 0-1 0 0,0 0 1 0 0,0 0 0 0 0,0 0-1 0 0,0 1 1 0 0,-1-1-1 0 0,1 0 1 0 0,0 1 0 0 0,1-1-1 0 0,26 8 142 0 0,-27-7-128 0 0,6 3 23 0 0,0 0 1 0 0,-1 1 0 0 0,0-1-1 0 0,0 2 1 0 0,-1-1 0 0 0,1 0 0 0 0,-1 1-1 0 0,0 0 1 0 0,-1 1 0 0 0,8 11-1 0 0,10 13 141 0 0,-15-24-175 0 0,1 1 0 0 0,0-1 0 0 0,1 0 0 0 0,0-1 0 0 0,0 0 0 0 0,0 0 0 0 0,1-1 0 0 0,0 0 0 0 0,12 4 0 0 0,-3-2 24 0 0,0-1 1 0 0,1-1-1 0 0,40 5 1 0 0,-50-11-76 0 0,11 1-236 0 0,-16 5-1673 0 0,-6-5 1458 0 0,0 0-292 0 0,1 0 505 0 0,-1 0-435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47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3 2777 0 0,'0'-2'2480'0'0,"0"2"-2177"0"0,0 1-171 0 0,1-1 109 0 0,-1-1 5 0 0,0 1 183 0 0,-1 0 347 0 0,-5 9 726 0 0,2 0-1307 0 0,1-3 218 0 0,-2 4-345 0 0,-5 10 162 0 0,-14 28 193 0 0,13-31-492 0 0,3-9-114 0 0,-3 4-712 0 0,-10 7-566 0 0,15-14 375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47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4073 0 0,'0'0'84'0'0,"0"0"-1"0"0,0 0 1 0 0,0 0 0 0 0,0 0-1 0 0,1 0 1 0 0,-1 1 0 0 0,0-1 0 0 0,0 0-1 0 0,0 0 1 0 0,0 0 0 0 0,0 0 0 0 0,0 0-1 0 0,0 0 1 0 0,0 0 0 0 0,0 0-1 0 0,1 0 1 0 0,-1 0 0 0 0,0 1 0 0 0,0-1-1 0 0,0 0 1 0 0,0 0 0 0 0,0 0 0 0 0,0 0-1 0 0,1 0 1 0 0,-1 0 0 0 0,0 0-1 0 0,0 0 1 0 0,0 0 0 0 0,0 0 0 0 0,0 0-1 0 0,0 0 1 0 0,1 0 0 0 0,-1 0 0 0 0,0 0-1 0 0,0 0 1 0 0,0 0 0 0 0,0-1-1 0 0,0 1 1 0 0,0 0 0 0 0,1 0 0 0 0,-1 0-1 0 0,0 0 1 0 0,0 0 0 0 0,0 0 0 0 0,0 0-1 0 0,0 0 1 0 0,0 0 0 0 0,0 0-1 0 0,0-1 1 0 0,0 1 0 0 0,0 0 0 0 0,1 0-1 0 0,-1 0 1 0 0,0 0 0 0 0,0 0-1 0 0,0 0 1 0 0,0 0 0 0 0,0-1 0 0 0,0 1-1 0 0,0 0 1 0 0,0 0 0 0 0,0 0 0 0 0,0 2-155 0 0,-1 10 437 0 0,3 33-41 0 0,5 26 386 0 0,1 21-88 0 0,-5-85-672 0 0,2 15-2122 0 0,-6-22 1627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48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30 126 2441 0 0,'-12'-30'1156'0'0,"-5"-12"3473"0"0,17 41-4592 0 0,0 0 0 0 0,0 0 0 0 0,1 0 0 0 0,-1 0 0 0 0,0 0 0 0 0,1 0 0 0 0,-1 0 0 0 0,1 0 0 0 0,-1 0 0 0 0,1 0 0 0 0,-1 0 0 0 0,1 1 0 0 0,0-1 0 0 0,0 0 0 0 0,-1 0 0 0 0,1 1 0 0 0,0-1 0 0 0,0 0 0 0 0,0 1 0 0 0,-1-1 0 0 0,1 1 0 0 0,0-1 0 0 0,0 1 0 0 0,2-1 0 0 0,32-18 112 0 0,-25 14-26 0 0,-8 4-97 0 0,1-1-1 0 0,-1 1 0 0 0,1 0 0 0 0,-1 0 1 0 0,1 0-1 0 0,0 0 0 0 0,0 1 1 0 0,0-1-1 0 0,-1 1 0 0 0,1-1 0 0 0,0 1 1 0 0,0 0-1 0 0,0 0 0 0 0,0 1 0 0 0,0-1 1 0 0,0 0-1 0 0,-1 1 0 0 0,1 0 0 0 0,0-1 1 0 0,0 1-1 0 0,3 2 0 0 0,-5-2-17 0 0,0 0-1 0 0,0-1 1 0 0,0 1-1 0 0,0 0 1 0 0,0 0-1 0 0,0 0 0 0 0,-1 0 1 0 0,1 0-1 0 0,0 0 1 0 0,-1 0-1 0 0,1 0 1 0 0,0 0-1 0 0,-1 0 1 0 0,0 0-1 0 0,1 0 0 0 0,-1 1 1 0 0,0-1-1 0 0,1 0 1 0 0,-1 2-1 0 0,0 0 5 0 0,0 0 0 0 0,0-1 0 0 0,-1 1 0 0 0,1-1-1 0 0,-1 1 1 0 0,0-1 0 0 0,0 1 0 0 0,0-1 0 0 0,0 1 0 0 0,0-1 0 0 0,0 0-1 0 0,-3 4 1 0 0,-2 2 2 0 0,-6 10 28 0 0,7-5-13 0 0,2-2-9 0 0,5-4-15 0 0,0-6-6 0 0,0 0 0 0 0,-1 1 0 0 0,1-1 0 0 0,0 0 0 0 0,0 0 1 0 0,0 0-1 0 0,0-1 0 0 0,0 1 0 0 0,0 0 0 0 0,0-1 1 0 0,0 1-1 0 0,0-1 0 0 0,0 0 0 0 0,1 0 0 0 0,-1 0 0 0 0,0 0 1 0 0,0 0-1 0 0,0 0 0 0 0,0-1 0 0 0,4 0 0 0 0,6 0-8 0 0,-5 1-1 0 0,1 1-1 0 0,-1-1 1 0 0,1 2 0 0 0,-1-1-1 0 0,10 4 1 0 0,15 12-35 0 0,-30-16 43 0 0,-1 0-1 0 0,0 1 0 0 0,1-1 1 0 0,-1 1-1 0 0,0-1 1 0 0,0 1-1 0 0,0-1 0 0 0,0 1 1 0 0,0 0-1 0 0,0 0 1 0 0,0-1-1 0 0,0 1 1 0 0,-1 0-1 0 0,1 0 0 0 0,0 2 1 0 0,-1-1 10 0 0,0-1 1 0 0,0 1-1 0 0,-1 0 0 0 0,1 0 1 0 0,0-1-1 0 0,-1 1 0 0 0,0 0 1 0 0,1-1-1 0 0,-1 1 1 0 0,0 0-1 0 0,-1-1 0 0 0,1 1 1 0 0,0-1-1 0 0,-1 0 1 0 0,-2 4-1 0 0,1-2 47 0 0,0 0 0 0 0,-1 0-1 0 0,0 0 1 0 0,0 0 0 0 0,0 0 0 0 0,0-1 0 0 0,0 0 0 0 0,-1 0-1 0 0,0 0 1 0 0,1 0 0 0 0,-1-1 0 0 0,-10 4 0 0 0,9-5-120 0 0,0 0 0 0 0,0 0 0 0 0,1 0 0 0 0,-1-1 0 0 0,0 0 0 0 0,0 0 0 0 0,0 0 0 0 0,1-1 0 0 0,-1 0 0 0 0,0 0 0 0 0,1-1 0 0 0,-1 1 0 0 0,0-1 0 0 0,1 0 0 0 0,0-1 0 0 0,-8-3 0 0 0,6 1-4493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48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5 5881 0 0,'0'-1'78'0'0,"0"1"0"0"0,0 0 0 0 0,-1-1-1 0 0,1 1 1 0 0,0 0 0 0 0,0 0 0 0 0,-1-1-1 0 0,1 1 1 0 0,0 0 0 0 0,-1 0 0 0 0,1 0 0 0 0,0-1-1 0 0,-1 1 1 0 0,1 0 0 0 0,0 0 0 0 0,-1 0-1 0 0,1 0 1 0 0,-1 0 0 0 0,1 0 0 0 0,0 0-1 0 0,-1 0 1 0 0,1 0 0 0 0,0 0 0 0 0,-1 0 0 0 0,1 0-1 0 0,0 0 1 0 0,-1 0 0 0 0,1 0 0 0 0,-1 0-1 0 0,1 0 1 0 0,0 0 0 0 0,-1 0 0 0 0,1 1-1 0 0,0-1 1 0 0,-1 0 0 0 0,1 1 0 0 0,-16 15 934 0 0,-14 36-1231 0 0,18-31 792 0 0,-45 77 694 0 0,29-38-3217 0 0,24-57 814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37 4593 0 0,'-1'-9'849'0'0,"1"8"-674"0"0,0-1 0 0 0,0 0 0 0 0,0 0 0 0 0,0 1 0 0 0,-1-1 0 0 0,1 0 0 0 0,0 1 0 0 0,-1-1 0 0 0,1 0 0 0 0,-1 1 0 0 0,0-1 0 0 0,1 1 0 0 0,-1-1 0 0 0,-1-1 0 0 0,2 3-55 0 0,-1 0-1 0 0,1-1 0 0 0,0 1 1 0 0,0 0-1 0 0,-1 0 1 0 0,1 0-1 0 0,0 0 1 0 0,-1 0-1 0 0,1 0 1 0 0,0 0-1 0 0,0 0 0 0 0,-1 0 1 0 0,1 0-1 0 0,0 0 1 0 0,0 0-1 0 0,-1 0 1 0 0,1 0-1 0 0,0 0 1 0 0,-1 0-1 0 0,1 0 1 0 0,0 0-1 0 0,0 0 0 0 0,-1 0 1 0 0,1 0-1 0 0,0 0 1 0 0,0 1-1 0 0,-1-1 1 0 0,1 0-1 0 0,0 0 1 0 0,0 0-1 0 0,-1 0 1 0 0,1 1-1 0 0,0-1 0 0 0,0 0 1 0 0,-1 1-1 0 0,-10 13 893 0 0,-5 16-1602 0 0,16-29 908 0 0,-10 28-259 0 0,7 14 118 0 0,1-9-77 0 0,1-26-110 0 0,-7 62 285 0 0,8-66-310 0 0,0 0 1 0 0,0-1 0 0 0,0 1 0 0 0,1 0 0 0 0,-1 0-1 0 0,1-1 1 0 0,0 1 0 0 0,0 0 0 0 0,0-1-1 0 0,1 1 1 0 0,-1-1 0 0 0,1 1 0 0 0,0-1 0 0 0,0 0-1 0 0,3 5 1 0 0,-3-6-243 0 0,-3-2 157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45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35 136 5577 0 0,'10'-38'2507'0'0,"5"-12"-524"0"0,-13 46-1890 0 0,3 0 61 0 0,11-5 246 0 0,-12 7-265 0 0,13-10 546 0 0,-16 11-668 0 0,0 0 1 0 0,0 0-1 0 0,0 0 1 0 0,0 0 0 0 0,1 1-1 0 0,-1-1 1 0 0,0 0 0 0 0,1 1-1 0 0,-1-1 1 0 0,0 0 0 0 0,1 1-1 0 0,-1 0 1 0 0,1-1 0 0 0,-1 1-1 0 0,4 0 1 0 0,13-3 72 0 0,-14 2-71 0 0,1 0 0 0 0,-1 0 0 0 0,1 1 0 0 0,0 0 0 0 0,-1 0 0 0 0,10 1 0 0 0,-12-1-11 0 0,-1 1 1 0 0,1-1 0 0 0,-1 1 0 0 0,1 0-1 0 0,-1-1 1 0 0,1 1 0 0 0,-1 0-1 0 0,1 0 1 0 0,-1 0 0 0 0,0 0-1 0 0,1 0 1 0 0,-1 0 0 0 0,0 1 0 0 0,2 1-1 0 0,-2-1 9 0 0,0 0 1 0 0,0 0-1 0 0,0 0 0 0 0,0 0 0 0 0,-1 1 0 0 0,1-1 0 0 0,-1 0 0 0 0,1 0 1 0 0,-1 1-1 0 0,0-1 0 0 0,0 0 0 0 0,0 0 0 0 0,0 1 0 0 0,-1 3 1 0 0,-4 19 69 0 0,-8 12 20 0 0,2-8-58 0 0,6-10-42 0 0,3-15-5 0 0,-1 0 8 0 0,2-2-4 0 0,5 0-21 0 0,1 0 19 0 0,1 0 1 0 0,-1 1-1 0 0,0 0 1 0 0,0 0-1 0 0,0 0 0 0 0,0 1 1 0 0,-1-1-1 0 0,1 1 1 0 0,-1 0-1 0 0,0 1 0 0 0,0-1 1 0 0,0 1-1 0 0,-1-1 0 0 0,5 9 1 0 0,-5-8 7 0 0,-1-1 0 0 0,1 0 0 0 0,-1 1 1 0 0,0 0-1 0 0,0-1 0 0 0,-1 1 0 0 0,1 0 1 0 0,-1 0-1 0 0,1 8 0 0 0,-2-11 3 0 0,-1-1-1 0 0,1 1 1 0 0,-1 0 0 0 0,0 0-1 0 0,1-1 1 0 0,-1 1-1 0 0,0 0 1 0 0,0-1 0 0 0,0 1-1 0 0,0-1 1 0 0,0 1 0 0 0,0-1-1 0 0,-1 0 1 0 0,1 1 0 0 0,0-1-1 0 0,-1 0 1 0 0,1 0 0 0 0,-1 0-1 0 0,1 0 1 0 0,-1 0-1 0 0,0 0 1 0 0,1-1 0 0 0,-1 1-1 0 0,0 0 1 0 0,-2 0 0 0 0,-51 13 372 0 0,45-12-309 0 0,-10 2 282 0 0,-1-1 1 0 0,-28 1 0 0 0,44-3-300 0 0,0-1 1 0 0,0 0-1 0 0,0 0 0 0 0,0-1 0 0 0,0 0 1 0 0,0 0-1 0 0,0 0 0 0 0,0 0 1 0 0,0-1-1 0 0,0 0 0 0 0,0 0 0 0 0,1 0 1 0 0,-1 0-1 0 0,1-1 0 0 0,-7-4 1 0 0,11 7-108 0 0,0-1 1 0 0,0 1-1 0 0,0-1 1 0 0,0 1-1 0 0,0 0 1 0 0,0-1-1 0 0,1 1 1 0 0,-1-1-1 0 0,0 1 1 0 0,0 0-1 0 0,0-1 1 0 0,0 1-1 0 0,0 0 1 0 0,1-1-1 0 0,-1 1 1 0 0,0 0-1 0 0,0-1 1 0 0,1 1-1 0 0,-1 0 1 0 0,0-1-1 0 0,0 1 1 0 0,1 0-1 0 0,-1 0 1 0 0,0-1-1 0 0,1 1 1 0 0,-1 0-1 0 0,0 0 1 0 0,1 0-1 0 0,-1-1 1 0 0,1 1-1 0 0,-1 0 1 0 0,0 0-1 0 0,1 0 1 0 0,-1 0 0 0 0,1 0-1 0 0,-1 0 1 0 0,0 0-1 0 0,1 0 1 0 0,-1 0-1 0 0,1 0 1 0 0,-1 0-1 0 0,0 0 1 0 0,1 0-1 0 0,-1 0 1 0 0,1 0-1 0 0,1 0 173 0 0,13-3-907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45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25 2969 0 0,'45'-23'2871'0'0,"-35"21"-646"0"0,-9 7-1209 0 0,-1-3 143 0 0,-13 33 452 0 0,-67 149-314 0 0,69-160-1516 0 0,-1 0 1 0 0,-21 31-1 0 0,33-55 0 0 0,0-1-227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46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5 6601 0 0,'-3'-4'2940'0'0,"4"4"-1431"0"0,2 2-1115 0 0,20 22 134 0 0,36 47 1 0 0,-9-2-62 0 0,-35-49-446 0 0,30 38 147 0 0,-26-36-140 0 0,-7-7-23 0 0,7 11-23 0 0,-8-18-2237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47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 2945 0 0,'-2'2'4086'0'0,"-2"2"-3652"0"0,1 0 0 0 0,0 0 0 0 0,-1 0 0 0 0,2 1 0 0 0,-1-1 0 0 0,-3 8 0 0 0,5-9-343 0 0,-1 1 16 0 0,1-1-26 0 0,-6 16 695 0 0,0 8-454 0 0,-5 11-4 0 0,11-34-264 0 0,-2-1 36 0 0,2-2-24 0 0,0-1-4 0 0,0-1 78 0 0,0 0-91 0 0,0 0 0 0 0,0-1-1 0 0,0 1 1 0 0,1-1 0 0 0,-1 0 0 0 0,0 1 0 0 0,0-1 0 0 0,1 0-1 0 0,-1 1 1 0 0,1-1 0 0 0,0 0 0 0 0,-1 0 0 0 0,1 1-1 0 0,0-4 1 0 0,0-8-61 0 0,0 4-11 0 0,1-3 50 0 0,-1 11-12 0 0,0 2-10 0 0,2 0 2 0 0,3 3-81 0 0,-2-2-1423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3:56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 8514 0 0,'-11'0'947'0'0,"11"0"-880"0"0,0 0 0 0 0,-1 0 1 0 0,1-1-1 0 0,-1 1 1 0 0,1 0-1 0 0,-1 0 1 0 0,1 0-1 0 0,-1 0 1 0 0,1 0-1 0 0,-1 0 1 0 0,1 0-1 0 0,-1 0 1 0 0,1 0-1 0 0,-1 0 1 0 0,1 0-1 0 0,-1 0 1 0 0,1 0-1 0 0,-1 0 1 0 0,1 0-1 0 0,-1 0 1 0 0,1 1-1 0 0,0-1 1 0 0,-1 0-1 0 0,1 0 0 0 0,-1 0 1 0 0,1 1-1 0 0,-1-1 1 0 0,1 0-1 0 0,0 1 1 0 0,-1-1-1 0 0,1 0 1 0 0,0 1-1 0 0,-1-1 1 0 0,1 1-1 0 0,0-1 1 0 0,-1 1-1 0 0,-3 7 118 0 0,0 0 0 0 0,0 0 0 0 0,1 1-1 0 0,0-1 1 0 0,0 1 0 0 0,1 0 0 0 0,0 0-1 0 0,0 0 1 0 0,1 0 0 0 0,1 0 0 0 0,-1 0 0 0 0,1 0-1 0 0,1 0 1 0 0,0 0 0 0 0,0 0 0 0 0,1 0-1 0 0,5 15 1 0 0,-3-14-162 0 0,1 0 0 0 0,1-1 0 0 0,0 1 0 0 0,0-1-1 0 0,1-1 1 0 0,0 1 0 0 0,0-1 0 0 0,1-1 0 0 0,0 1-1 0 0,0-1 1 0 0,1 0 0 0 0,0-1 0 0 0,0 0 0 0 0,1-1-1 0 0,-1 0 1 0 0,1 0 0 0 0,0-1 0 0 0,21 6 0 0 0,-25-9-39 0 0,-1 0 1 0 0,1 0 0 0 0,0 0-1 0 0,0-1 1 0 0,0 0 0 0 0,0 0-1 0 0,0 0 1 0 0,0-1 0 0 0,0 0-1 0 0,0 0 1 0 0,0 0 0 0 0,-1-1-1 0 0,1 0 1 0 0,0 0 0 0 0,-1 0-1 0 0,0-1 1 0 0,1 0 0 0 0,-1 0-1 0 0,0 0 1 0 0,-1-1 0 0 0,1 0-1 0 0,0 0 1 0 0,-1 0 0 0 0,0 0-1 0 0,0 0 1 0 0,0-1 0 0 0,-1 0-1 0 0,1 0 1 0 0,2-6 0 0 0,9-32-151 0 0,-14 42 162 0 0,-1-1-1 0 0,0 1 0 0 0,0-1 0 0 0,0 1 1 0 0,0-1-1 0 0,0 1 0 0 0,-1-1 1 0 0,1 1-1 0 0,0-1 0 0 0,-1 1 1 0 0,1-1-1 0 0,-1 1 0 0 0,1 0 1 0 0,-1-1-1 0 0,0 1 0 0 0,0 0 0 0 0,1-1 1 0 0,-1 1-1 0 0,0 0 0 0 0,0 0 1 0 0,0 0-1 0 0,0 0 0 0 0,-1 0 1 0 0,1 0-1 0 0,0 0 0 0 0,0 0 1 0 0,0 0-1 0 0,-1 1 0 0 0,1-1 0 0 0,-3 0 1 0 0,-1-1 36 0 0,0 0 1 0 0,0 0 0 0 0,0 1-1 0 0,0 0 1 0 0,0 0 0 0 0,0 0 0 0 0,-7 1-1 0 0,10 2-1 0 0,0 1 0 0 0,0-1 0 0 0,0 1 0 0 0,1 0 0 0 0,-1-1 0 0 0,1 1-1 0 0,0 0 1 0 0,0 0 0 0 0,0 0 0 0 0,0 0 0 0 0,-1 5 0 0 0,2-8-31 0 0,-1 4 14 0 0,0-1 0 0 0,0 1 0 0 0,0 0 0 0 0,1-1 1 0 0,-1 1-1 0 0,1 0 0 0 0,0 0 0 0 0,0 0 0 0 0,0-1 0 0 0,1 1 0 0 0,-1 0 0 0 0,3 6 0 0 0,-2-7 1 0 0,0 0 0 0 0,1 0 0 0 0,0 0 0 0 0,-1 0 0 0 0,1 0 0 0 0,0 0 0 0 0,1-1 0 0 0,-1 1 0 0 0,4 3 0 0 0,23 14-49 0 0,-24-17 17 0 0,53 24-228 0 0,-54-26 175 0 0,-1 0-1 0 0,1 0 0 0 0,0 0 1 0 0,0 0-1 0 0,-1-1 1 0 0,1 0-1 0 0,0 1 0 0 0,0-2 1 0 0,0 1-1 0 0,0 0 1 0 0,-1-1-1 0 0,1 1 1 0 0,0-1-1 0 0,0 0 0 0 0,6-3 1 0 0,-10 4 66 0 0,6-2-84 0 0,0 1-1 0 0,0-1 1 0 0,0 1-1 0 0,0 0 0 0 0,0 1 1 0 0,0-1-1 0 0,8 2 1 0 0,346-14-954 0 0,-226 8 474 0 0,-3-6 30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47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5305 0 0,'-4'2'4082'0'0,"-1"1"-2430"0"0,1-1-1682 0 0,1 1-58 0 0,2-1 355 0 0,-1 2-204 0 0,-1 8 172 0 0,0-4-113 0 0,2-2-106 0 0,-16 56 1045 0 0,15-39-872 0 0,-5 69 204 0 0,6-83-388 0 0,1 0 0 0 0,1 0 0 0 0,0 0 0 0 0,0 1 1 0 0,1-1-1 0 0,0-1 0 0 0,5 15 0 0 0,-3-18 7 0 0,0 1 0 0 0,0 0 0 0 0,1-1 0 0 0,0 0 0 0 0,0 0 0 0 0,6 5 0 0 0,-9-7-9 0 0,2 0-17 0 0,0 0 0 0 0,0-1 0 0 0,0 1 0 0 0,0-1 0 0 0,0 0 0 0 0,1 0 0 0 0,-1 0 0 0 0,1 0 0 0 0,-1-1-1 0 0,6 2 1 0 0,14-2-257 0 0,-10-5 27 0 0,-9 2-38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48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34 2569 0 0,'3'-3'-66'0'0,"-1"1"336"0"0,-1 1-1 0 0,1 0 1 0 0,-1-1-1 0 0,1 0 1 0 0,-1 1-1 0 0,0-1 1 0 0,1 0-1 0 0,-1 1 1 0 0,0-1-1 0 0,0 0 1 0 0,-1 0-1 0 0,2-3 1 0 0,-3 5-80 0 0,-1-1 0 0 0,1 0 0 0 0,-1 1 0 0 0,1-1 0 0 0,-1 1 0 0 0,1-1 0 0 0,-1 1 0 0 0,1-1 0 0 0,-1 1 0 0 0,1 0 0 0 0,-1 0 0 0 0,0 0 0 0 0,1 0 0 0 0,-1 0 0 0 0,1 0 0 0 0,-1 0 0 0 0,-2 1 0 0 0,0 0-13 0 0,0 1 0 0 0,-1-1 0 0 0,1 1 0 0 0,0-1 0 0 0,0 1 0 0 0,0 0 0 0 0,0 1 0 0 0,1-1 0 0 0,-1 1-1 0 0,0 0 1 0 0,1 0 0 0 0,0 0 0 0 0,-4 5 0 0 0,-37 46 387 0 0,43-52-548 0 0,-25 44 254 0 0,13-16-146 0 0,7 2-28 0 0,6-9-39 0 0,4-10-49 0 0,0-3-55 0 0,0-2-359 0 0,-4-7-197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48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5497 0 0,'-1'4'5946'0'0,"13"6"-5245"0"0,-5-4-456 0 0,-3-3-212 0 0,11 10 71 0 0,12 13 85 0 0,20 22 38 0 0,-11-13-21 0 0,-14-11-151 0 0,-13-14-644 0 0,-11-13-1563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48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0 5009 0 0,'-1'5'4549'0'0,"-1"-3"-3420"0"0,-1-2-794 0 0,-1 2 350 0 0,-3 9-412 0 0,4-6-130 0 0,-27 54 530 0 0,18-17-102 0 0,6 3-439 0 0,5-13-515 0 0,2-28-33 0 0,0-4 23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49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18 6969 0 0,'6'-5'971'0'0,"0"-4"630"0"0,-8 5-398 0 0,-10 7-377 0 0,8-1-605 0 0,-3 6 123 0 0,-11 16 277 0 0,5-3-333 0 0,-22 54 336 0 0,27-56-530 0 0,-8 23 85 0 0,-7 15 43 0 0,15-38-252 0 0,-1 0 1 0 0,-14 22 0 0 0,20-36-206 0 0,2-1-81 0 0,-1-2-149 0 0,2-2 407 0 0,0 1-229 0 0,-1-1-953 0 0</inkml:trace>
  <inkml:trace contextRef="#ctx0" brushRef="#br0" timeOffset="1">1 74 6609 0 0,'0'0'59'0'0,"0"0"0"0"0,0 0 0 0 0,0 0 0 0 0,0 1-1 0 0,0-1 1 0 0,0 0 0 0 0,0 0 0 0 0,0 0-1 0 0,0 0 1 0 0,0 0 0 0 0,0 0 0 0 0,0 0 0 0 0,0 0-1 0 0,1 0 1 0 0,-1 0 0 0 0,0 0 0 0 0,0 0-1 0 0,0 0 1 0 0,0 0 0 0 0,0 1 0 0 0,0-1 0 0 0,0 0-1 0 0,0 0 1 0 0,0 0 0 0 0,0 0 0 0 0,1 0-1 0 0,-1 0 1 0 0,0 0 0 0 0,0 0 0 0 0,0 0 0 0 0,0 0-1 0 0,0 0 1 0 0,0 0 0 0 0,0 0 0 0 0,0 0 0 0 0,1-1-1 0 0,-1 1 1 0 0,0 0 0 0 0,0 0 0 0 0,0 0-1 0 0,0 0 1 0 0,0 0 0 0 0,0 0 0 0 0,0 0 0 0 0,0 0-1 0 0,0 0 1 0 0,0 0 0 0 0,0 0 0 0 0,0 0-1 0 0,1 0 1 0 0,-1 0 0 0 0,0 0 0 0 0,0-1 0 0 0,0 1-1 0 0,0 0 1 0 0,0 0 0 0 0,0 0 0 0 0,0 0-1 0 0,0 0 1 0 0,0 0 0 0 0,0 0 0 0 0,0 0 0 0 0,0 0-1 0 0,0-1 1 0 0,0 1 0 0 0,0 0 0 0 0,0 0-1 0 0,0 0 1 0 0,13 9 1197 0 0,22 22-1828 0 0,-25-22 1095 0 0,6 6-161 0 0,-5-5-136 0 0,-3-2-123 0 0,6 5 55 0 0,38 31 238 0 0,-38-36-356 0 0,-1-2-34 0 0,-5-4-22 0 0,-5-1-25 0 0,1-1-1 0 0,-1 1 1 0 0,0-1 0 0 0,1 0 0 0 0,-1 0-1 0 0,1 0 1 0 0,-1 0 0 0 0,1-1 0 0 0,-1 0 0 0 0,0 1-1 0 0,5-3 1 0 0,-4-5-192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49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5625 0 0,'2'-1'3853'0'0,"-1"1"-3782"0"0,0-1 0 0 0,-1 1 0 0 0,1-1 0 0 0,0 1 0 0 0,-1 0-1 0 0,1 0 1 0 0,0-1 0 0 0,0 1 0 0 0,-1 0 0 0 0,1 0 0 0 0,0 0 0 0 0,0 0 0 0 0,-1-1 0 0 0,1 1 0 0 0,0 0 0 0 0,0 1 0 0 0,0-1 0 0 0,-1 0 0 0 0,1 0 0 0 0,0 0 0 0 0,0 0 0 0 0,-1 1 0 0 0,1-1 0 0 0,1 1 0 0 0,3 1 47 0 0,0 0 1 0 0,0 1 0 0 0,0-1-1 0 0,0 1 1 0 0,-1 0-1 0 0,0 0 1 0 0,1 1-1 0 0,-1 0 1 0 0,0-1 0 0 0,0 1-1 0 0,-1 1 1 0 0,7 8-1 0 0,-1 2 105 0 0,1 1 0 0 0,11 29 0 0 0,-15-30-114 0 0,-1 1-1 0 0,6 29 1 0 0,-4 8 103 0 0,-5 0-28 0 0,-3-19-86 0 0,0-29-274 0 0,0-1 1 0 0,0 1 0 0 0,-1 0-1 0 0,1-1 1 0 0,-1 1-1 0 0,0-1 1 0 0,0 0 0 0 0,-1 0-1 0 0,1 1 1 0 0,-1-2 0 0 0,0 1-1 0 0,0 0 1 0 0,-6 5 0 0 0,3-14-1187 0 0,5 2-165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50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52 5545 0 0,'-24'-10'1051'0'0,"8"3"8"0"0,-1-1 989 0 0,17 8-1852 0 0,-1-1 148 0 0,0-2 966 0 0,4 1-442 0 0,11-1-670 0 0,-2 1-315 0 0,-7 1 203 0 0,23-10-4 0 0,-20 8-2559 0 0,-8 2 1510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50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6489 0 0,'0'2'3746'0'0,"-1"0"-2983"0"0,0-2-484 0 0,1 1 345 0 0,-2 4-549 0 0,1 1 0 0 0,0-1 0 0 0,0 1-1 0 0,1-1 1 0 0,-1 1 0 0 0,1-1 0 0 0,0 1 0 0 0,1-1 0 0 0,1 9-1 0 0,-1-4 40 0 0,-1-3-46 0 0,1 21 308 0 0,-1-11-177 0 0,0-3-109 0 0,0 9 95 0 0,4 12 117 0 0,-1-14-145 0 0,4-3-280 0 0,-6-17-12 0 0,0 1-1 0 0,0 0 0 0 0,0-1 0 0 0,-1 1 0 0 0,1 0 0 0 0,0 0 0 0 0,-1 0 0 0 0,1-1 0 0 0,-1 1 1 0 0,0 0-1 0 0,1 0 0 0 0,-1 0 0 0 0,0 0 0 0 0,0 0 0 0 0,0 0 0 0 0,-1 0 0 0 0,1 0 0 0 0,0-1 0 0 0,-1 1 1 0 0,0 2-1 0 0,-4-1-466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53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32 5841 0 0,'-2'-10'1160'0'0,"-4"-10"118"0"0,6 21-1267 0 0,0-1 0 0 0,0 0 0 0 0,0 0 0 0 0,0 0 0 0 0,-1 0 0 0 0,1 0 0 0 0,0 1 0 0 0,0-1 0 0 0,0 0 0 0 0,0 0 0 0 0,0 0 0 0 0,0 0 0 0 0,0 0 0 0 0,0 0 0 0 0,-1 1 0 0 0,1-1 0 0 0,0 0 0 0 0,0 0 1 0 0,0 0-1 0 0,0 0 0 0 0,0 0 0 0 0,-1 0 0 0 0,1 0 0 0 0,0 0 0 0 0,0 0 0 0 0,0 0 0 0 0,0 0 0 0 0,-1 0 0 0 0,1 0 0 0 0,0 0 0 0 0,0 0 0 0 0,0 0 0 0 0,0 0 0 0 0,-1 0 0 0 0,1 0 0 0 0,0 0 0 0 0,0 0 0 0 0,0 0 0 0 0,0 0 0 0 0,0 0 0 0 0,-1 0 0 0 0,1 0 1 0 0,0 0-1 0 0,0 0 0 0 0,0-1 0 0 0,0 1 0 0 0,0 0 0 0 0,0 0 0 0 0,-1 0 0 0 0,1 0 0 0 0,0 0 0 0 0,0 0 0 0 0,0-1 0 0 0,0 1 0 0 0,0 0 0 0 0,0 0 0 0 0,0 0 0 0 0,0 0 0 0 0,0 0 0 0 0,0-1 0 0 0,0 1 0 0 0,0 0 0 0 0,-1 0 0 0 0,1 0 0 0 0,0 0 0 0 0,0-1 1 0 0,0 1-1 0 0,1 0 0 0 0,-5 9 236 0 0,2 6-147 0 0,1-6-29 0 0,-2 72 532 0 0,9-26-349 0 0,-2-33-231 0 0,1 0 0 0 0,9 25 0 0 0,-12-41-76 0 0,0 4-82 0 0,0 12-460 0 0,-2-14 309 0 0,1-2 76 0 0,-2-3-118 0 0,-4 1 16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53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4945 0 0,'1'2'4007'0'0,"1"-1"-2901"0"0,-1 0-1189 0 0,-1-1 158 0 0,28 0 271 0 0,58-2 417 0 0,25 1-1342 0 0,-102 0 345 0 0,-1-2 10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3:5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5625 0 0,'8'6'8126'0'0,"8"8"-7558"0"0,0 0-532 0 0,2 1 81 0 0,0 2 1 0 0,20 25 0 0 0,-35-39-106 0 0,0 0-1 0 0,-1-1 1 0 0,0 2 0 0 0,1-1-1 0 0,-1 0 1 0 0,0 0 0 0 0,-1 0-1 0 0,1 1 1 0 0,-1-1 0 0 0,1 1 0 0 0,-1 0-1 0 0,0-1 1 0 0,0 1 0 0 0,-1 0-1 0 0,1 0 1 0 0,-1-1 0 0 0,0 1-1 0 0,0 0 1 0 0,0 0 0 0 0,0-1-1 0 0,-1 1 1 0 0,1 0 0 0 0,-3 5 0 0 0,1-6-7 0 0,-1-1 1 0 0,0 0 0 0 0,1 0 0 0 0,-1 0 0 0 0,0 0-1 0 0,0 0 1 0 0,-1-1 0 0 0,1 1 0 0 0,0-1-1 0 0,0 0 1 0 0,-1 0 0 0 0,1 0 0 0 0,-1 0 0 0 0,1-1-1 0 0,-1 1 1 0 0,1-1 0 0 0,-7 0 0 0 0,-16 4 44 0 0,26-4-47 0 0,0 0 0 0 0,0 0 0 0 0,0 0 0 0 0,-1 0 0 0 0,1 1 0 0 0,0-1 0 0 0,0 0 0 0 0,0 0 0 0 0,0 0 0 0 0,0 0 0 0 0,0 0-1 0 0,-1 0 1 0 0,1 0 0 0 0,0 0 0 0 0,0 0 0 0 0,0 0 0 0 0,0 0 0 0 0,-1 0 0 0 0,1 0 0 0 0,0 0 0 0 0,0 0 0 0 0,0 0 0 0 0,0 0 0 0 0,0 0 0 0 0,-1 0 0 0 0,1 0-1 0 0,0 0 1 0 0,0 0 0 0 0,0 0 0 0 0,0 0 0 0 0,0 0 0 0 0,-1 0 0 0 0,1 0 0 0 0,0 0 0 0 0,0-1 0 0 0,0 1 0 0 0,0 0 0 0 0,0 0 0 0 0,0 0 0 0 0,0 0 0 0 0,-1 0 0 0 0,1 0-1 0 0,0 0 1 0 0,0-1 0 0 0,0 1 0 0 0,0 0 0 0 0,0 0 0 0 0,0 0 0 0 0,0 0 0 0 0,0 0 0 0 0,0-1 0 0 0,0 1 0 0 0,0 0 0 0 0,0 0 0 0 0,0 0 0 0 0,0 0 0 0 0,0-1-1 0 0,0 1 1 0 0,0 0 0 0 0,0 0 0 0 0,0 0 0 0 0,0 0 0 0 0,0 0 0 0 0,0-1 0 0 0,0 1 0 0 0,0 0 0 0 0,0 0 0 0 0,0 0 0 0 0,10-9 102 0 0,43-3 45 0 0,-38 10-114 0 0,0 1 1 0 0,0 0 0 0 0,18 2-1 0 0,-12 1 58 0 0,-1 1-1 0 0,31 9 0 0 0,-44-10-233 0 0,30 8 434 0 0,15 0-2396 0 0,-53-10 1442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53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4753 0 0,'16'-2'601'0'0,"8"1"618"0"0,-21 6-488 0 0,-11 5 87 0 0,5-6-685 0 0,0-1 0 0 0,0 1 0 0 0,1 0 1 0 0,-1 0-1 0 0,1 0 0 0 0,0 0 0 0 0,0 1 1 0 0,1-1-1 0 0,-2 6 0 0 0,-2 10 232 0 0,3-8-150 0 0,0 12-22 0 0,2-1-1 0 0,0 0 1 0 0,2 0-1 0 0,7 44 1 0 0,-11-47-866 0 0,2-20 375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54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3177 0 0,'1'-9'4854'0'0,"-1"5"-3985"0"0,0 2-474 0 0,0-2 76 0 0,42 4 532 0 0,-17 1-775 0 0,-10-1-124 0 0,5-2 26 0 0,-5 2-67 0 0,9 0 15 0 0,-20 0-64 0 0,0 1 0 0 0,0-1-1 0 0,0 0 1 0 0,0 1 0 0 0,0 0 0 0 0,0 0-1 0 0,0 0 1 0 0,0 1 0 0 0,-1-1 0 0 0,1 1-1 0 0,5 3 1 0 0,-6-3-5 0 0,0 1 0 0 0,-1-1 0 0 0,0 1 0 0 0,1 0-1 0 0,-1 0 1 0 0,0 0 0 0 0,0 0 0 0 0,0 0 0 0 0,-1 0 0 0 0,1 1 0 0 0,-1-1 0 0 0,0 0-1 0 0,0 1 1 0 0,0-1 0 0 0,0 1 0 0 0,0 3 0 0 0,-8 15-27 0 0,-1 6-134 0 0,9-17-130 0 0,4-12-301 0 0,9-2 504 0 0,-5 1 111 0 0,-4 1-94 0 0,1-1 60 0 0,0 1 0 0 0,0 1 0 0 0,0-1 0 0 0,-1 1 0 0 0,1 0 1 0 0,0 0-1 0 0,0 0 0 0 0,0 1 0 0 0,-1 0 0 0 0,1 0 0 0 0,0 1 1 0 0,-1 0-1 0 0,7 2 0 0 0,-9-2 25 0 0,-1-1 0 0 0,1 1-1 0 0,-1 0 1 0 0,0 0 0 0 0,0 0 0 0 0,1 0 0 0 0,-1 1 0 0 0,-1-1 0 0 0,1 1 0 0 0,0-1-1 0 0,0 1 1 0 0,-1 0 0 0 0,0-1 0 0 0,1 1 0 0 0,-1 0 0 0 0,0 0 0 0 0,0 0 0 0 0,-1 0-1 0 0,1 0 1 0 0,-1 0 0 0 0,1 0 0 0 0,-1 0 0 0 0,0 0 0 0 0,0 0 0 0 0,0 0-1 0 0,-1 0 1 0 0,1 0 0 0 0,-2 4 0 0 0,1-1-2 0 0,0-1 0 0 0,-1 1-1 0 0,0 0 1 0 0,0-1 0 0 0,-1 0 0 0 0,1 1-1 0 0,-1-1 1 0 0,0 0 0 0 0,-1 0-1 0 0,1-1 1 0 0,-1 1 0 0 0,0-1 0 0 0,0 1-1 0 0,-6 4 1 0 0,5-5-9 0 0,-1 0-1 0 0,1 0 0 0 0,0-1 1 0 0,-1 0-1 0 0,1 0 0 0 0,-1-1 1 0 0,0 1-1 0 0,-7 1 0 0 0,11-3-9 0 0,-13 2 15 0 0,-6 1 26 0 0,9-5-14 0 0,-7-4 4 0 0,-1-9-28 0 0,18 12-27 0 0,1 0 0 0 0,0 0 1 0 0,-1 0-1 0 0,1 0 0 0 0,0 0 1 0 0,0 0-1 0 0,0 0 0 0 0,0 0 1 0 0,0 0-1 0 0,1-1 0 0 0,-1 1 1 0 0,0 0-1 0 0,1-1 1 0 0,0 1-1 0 0,0 0 0 0 0,0-1 1 0 0,0-2-1 0 0,4-13-620 0 0,3 6-223 0 0,2 2-3632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54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2865 0 0,'53'-22'2774'0'0,"-50"21"1630"0"0,-7 8-4070 0 0,0 4-187 0 0,2 4 51 0 0,1 1 1 0 0,0-1 0 0 0,1 1-1 0 0,0-1 1 0 0,1 1 0 0 0,1-1-1 0 0,4 17 1 0 0,4 42 81 0 0,-3-48-2599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55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92 5105 0 0,'-2'-20'3161'0'0,"10"-1"-1046"0"0,9 6-1819 0 0,-2 6-372 0 0,3-1 339 0 0,-12 8-201 0 0,0-1 0 0 0,0 1 0 0 0,1 0 1 0 0,-1 0-1 0 0,12-1 0 0 0,-16 3-50 0 0,0-1 0 0 0,1 1 0 0 0,-1-1 1 0 0,0 1-1 0 0,1 0 0 0 0,-1 0 0 0 0,0 0 0 0 0,1 0 0 0 0,-1 0 0 0 0,0 1 1 0 0,1-1-1 0 0,-1 1 0 0 0,0 0 0 0 0,1-1 0 0 0,-1 1 0 0 0,0 0 0 0 0,0 0 1 0 0,0 0-1 0 0,3 2 0 0 0,-2 4 42 0 0,-3-5-51 0 0,1 0 1 0 0,-1 1-1 0 0,1-1 1 0 0,-1 0-1 0 0,0 1 1 0 0,0-1-1 0 0,0 0 1 0 0,-1 1-1 0 0,1-1 1 0 0,0 0-1 0 0,-2 4 1 0 0,-2 2 4 0 0,3-5-16 0 0,-1 0 0 0 0,0-1 1 0 0,1 1-1 0 0,-1 0 0 0 0,1 0 1 0 0,0 1-1 0 0,0-1 0 0 0,0 0 1 0 0,0 0-1 0 0,0 0 0 0 0,1 1 1 0 0,0-1-1 0 0,-1 0 0 0 0,1 1 0 0 0,1-1 1 0 0,-1 0-1 0 0,0 0 0 0 0,1 1 1 0 0,1 4-1 0 0,12 15-47 0 0,2-9 45 0 0,-8-9 7 0 0,7-1 4 0 0,-2-1-4 0 0,4 5-25 0 0,-5 0 14 0 0,-2 1 12 0 0,-5-3 11 0 0,7 24 126 0 0,-9-9-5 0 0,-4 1 74 0 0,-1-7-10 0 0,1-12-150 0 0,-1 0-1 0 0,1 0 1 0 0,0 0-1 0 0,-1 0 1 0 0,0 0 0 0 0,0 0-1 0 0,1-1 1 0 0,-6 6 0 0 0,-12 6 163 0 0,11-10-193 0 0,-1-1 0 0 0,1 0 0 0 0,0-1 0 0 0,-1 0-1 0 0,1 0 1 0 0,-1-1 0 0 0,0 0 0 0 0,0 0 0 0 0,-9-1 0 0 0,16 0-57 0 0,0 0 0 0 0,0-1 1 0 0,0 1-1 0 0,0 0 1 0 0,0-1-1 0 0,1 1 0 0 0,-1-1 1 0 0,0 1-1 0 0,0-1 1 0 0,1 0-1 0 0,-1 0 0 0 0,1 0 1 0 0,-1 0-1 0 0,0 0 0 0 0,1 0 1 0 0,0 0-1 0 0,-1-1 1 0 0,1 1-1 0 0,0 0 0 0 0,-1-1 1 0 0,1 1-1 0 0,-1-3 1 0 0,2-1-143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55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1 6009 0 0,'-4'-1'297'0'0,"0"1"-1"0"0,0 0 0 0 0,0 1 1 0 0,0-1-1 0 0,0 1 0 0 0,0 0 1 0 0,1 0-1 0 0,-1 0 0 0 0,0 0 1 0 0,0 1-1 0 0,1-1 0 0 0,-1 1 1 0 0,0 0-1 0 0,1 0 0 0 0,0 0 1 0 0,0 1-1 0 0,-1-1 0 0 0,1 1 1 0 0,-4 5-1 0 0,-9 9-38 0 0,1 1 1 0 0,-17 23-1 0 0,17-19 148 0 0,3-6-331 0 0,5-6 28 0 0,1 1 0 0 0,-1 0 0 0 0,-5 17 1 0 0,5-9-88 0 0,3-6-68 0 0,-4 12-182 0 0,5-15-94 0 0,4-6 12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56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4361 0 0,'0'1'525'0'0,"0"-1"-416"0"0,0 0 0 0 0,0 0 1 0 0,0 1-1 0 0,1-1 0 0 0,-1 0 0 0 0,0 1 1 0 0,0-1-1 0 0,0 0 0 0 0,0 1 0 0 0,0-1 0 0 0,0 0 1 0 0,0 0-1 0 0,0 1 0 0 0,0-1 0 0 0,0 0 1 0 0,0 1-1 0 0,0-1 0 0 0,0 0 0 0 0,0 1 1 0 0,-1-1-1 0 0,1 0 0 0 0,0 1 0 0 0,0-1 1 0 0,0 0-1 0 0,0 0 0 0 0,0 1 0 0 0,-1-1 1 0 0,1 0-1 0 0,0 0 0 0 0,0 1 0 0 0,-1-1 1 0 0,1 0-1 0 0,0 0 0 0 0,0 0 0 0 0,-1 1 0 0 0,1-1 1 0 0,0 0-1 0 0,0 0 0 0 0,-1 0 0 0 0,0 0 1 0 0,17 7 1527 0 0,-13-5-1628 0 0,0 0-1 0 0,0 0 1 0 0,0-1-1 0 0,0 1 0 0 0,0-1 1 0 0,0 0-1 0 0,1 0 1 0 0,-1 0-1 0 0,6 1 0 0 0,21-2 114 0 0,-8-2-31 0 0,-2-1-20 0 0,-7 0-47 0 0,35-1 125 0 0,-13 7-83 0 0,-2 4-33 0 0,-15-2-33 0 0,-15-4 4 0 0,1 1-12 0 0,-3-1 29 0 0,-3-1 17 0 0,1 4 158 0 0,3 9-184 0 0,-1-9 14 0 0,1 15 24 0 0,0-1 1 0 0,-1 1 0 0 0,-3 22 0 0 0,1-9 30 0 0,2-10-34 0 0,1 13 10 0 0,1-15-3 0 0,0 0 1 0 0,1 0 0 0 0,12 32-1 0 0,-7-31-13 0 0,4 9-12 0 0,-2-7 5 0 0,34 88 340 0 0,-14-34-24 0 0,-9-26-256 0 0,-19-45-72 0 0,1 2 59 0 0,-3-3-21 0 0,-4-1-17 0 0,-1-3-33 0 0,-7 4 17 0 0,-4 4 83 0 0,2 0 3 0 0,-10-2-10 0 0,3-6-23 0 0,-15 1 53 0 0,-20 4 14 0 0,16 0-115 0 0,-13-3 4 0 0,-27-3-22 0 0,46-3-31 0 0,3 0-16 0 0,11 0 1 0 0,1-1-273 0 0,2 0-407 0 0,13 4 216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20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1 830 1968 0 0,'7'-2'466'0'0,"-1"-1"0"0"0,1 0-1 0 0,-1 0 1 0 0,1 0 0 0 0,-1-1-1 0 0,0 0 1 0 0,0 0 0 0 0,-1-1-1 0 0,10-8 1 0 0,25-30 1377 0 0,-14 14-1510 0 0,-6 6-122 0 0,9-13 59 0 0,-1-2-44 0 0,12-20 58 0 0,20-27 109 0 0,-9 20-84 0 0,114-110 1 0 0,-98 101-242 0 0,-57 61-39 0 0,0-1-1 0 0,-1 0 0 0 0,-1 0 0 0 0,0 0 1 0 0,-1-1-1 0 0,-1-1 0 0 0,6-18 0 0 0,-12 26 28 0 0,-1 3 50 0 0,3-7-2021 0 0,-2 11 1076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21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251 4 3857 0 0,'-3'-2'3942'0'0,"-3"2"-3700"0"0,3 0 392 0 0,-10 0-492 0 0,-3-1 40 0 0,-26 1 397 0 0,22 3-292 0 0,-1 1 1 0 0,-27 11-1 0 0,-23 3-53 0 0,63-18-157 0 0,9-3-28 0 0,8-3-24 0 0,-1 2-26 0 0,7 0 3 0 0,27-5-9 0 0,-13 11 8 0 0,0 6 2 0 0,9 8 8 0 0,12 18 8 0 0,-18-6-14 0 0,-31-27-5 0 0,21 19 17 0 0,-8-5 4 0 0,-2 0 2 0 0,-6-4-10 0 0,1-3 44 0 0,4 0 126 0 0,-10-11-160 0 0,-1 1 119 0 0,-4-2 63 0 0,-3-2-193 0 0,1 0 0 0 0,-2 0 0 0 0,1 1-1 0 0,-1 0 1 0 0,0 1 0 0 0,-15-7 0 0 0,-7 0 15 0 0,9 6-21 0 0,-13 0-9 0 0,-17 8-9 0 0,18 2 5 0 0,11-2 5 0 0,20-2 2 0 0,-16 1 1 0 0,12-3-3 0 0,4-1-2 0 0,29-15 47 0 0,-24 15-42 0 0,87-55-6 0 0,-79 51-1 0 0,0 1-1 0 0,0 1 1 0 0,0 0-1 0 0,15-4 1 0 0,-16 8 0 0 0,5 4 27 0 0,-7 1 0 0 0,-4 0-9 0 0,-11 4 4 0 0,-4-3-5 0 0,-9 1 2 0 0,12-5-13 0 0,-48 10 8 0 0,18-4-5 0 0,13-1-1 0 0,24-7-14 0 0,-24 7 49 0 0,24-7-43 0 0,1 0-1 0 0,-1 0 0 0 0,1 0 1 0 0,-1 0-1 0 0,1 0 1 0 0,-1 0-1 0 0,1 0 1 0 0,-1 0-1 0 0,1 0 0 0 0,-1 0 1 0 0,1 0-1 0 0,-1 0 1 0 0,1 1-1 0 0,-1-1 0 0 0,1 0 1 0 0,0 0-1 0 0,-1 1 1 0 0,1-1-1 0 0,-1 0 0 0 0,1 0 1 0 0,0 1-1 0 0,-1-1 1 0 0,1 0-1 0 0,0 1 1 0 0,-1-1-1 0 0,1 0 0 0 0,0 1 1 0 0,-1-1-1 0 0,1 1 1 0 0,0-1-1 0 0,0 1 0 0 0,0-1 1 0 0,-1 0-1 0 0,1 1 1 0 0,0-1-1 0 0,0 1 0 0 0,0 0-86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22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40 166 5057 0 0,'-11'22'4330'0'0,"5"15"-2771"0"0,6-36-1580 0 0,0 0 1 0 0,0 0-1 0 0,0 1 0 0 0,1-1 0 0 0,-1 0 1 0 0,0 0-1 0 0,1 0 0 0 0,-1 0 0 0 0,0 1 0 0 0,1-1 1 0 0,-1 0-1 0 0,1 0 0 0 0,0 0 0 0 0,-1 0 1 0 0,1 0-1 0 0,0 0 0 0 0,0 0 0 0 0,0-1 0 0 0,-1 1 1 0 0,1 0-1 0 0,0 0 0 0 0,0 0 0 0 0,2 0 0 0 0,-1 0 73 0 0,-1-1 0 0 0,1 1-1 0 0,0-1 1 0 0,0 1 0 0 0,0-1-1 0 0,0 0 1 0 0,0 0-1 0 0,0 0 1 0 0,0 0 0 0 0,0 0-1 0 0,0 0 1 0 0,2-1-1 0 0,19-6 89 0 0,8-9-12 0 0,10-18 0 0 0,-16 8 2 0 0,-19 20-87 0 0,-2 2-29 0 0,-1 0 0 0 0,0 0 0 0 0,1-1 0 0 0,-2 1 0 0 0,1-1 0 0 0,0 0 0 0 0,-1 1 0 0 0,0-1 1 0 0,0 0-1 0 0,0-1 0 0 0,-1 1 0 0 0,0 0 0 0 0,0 0 0 0 0,0 0 0 0 0,0-1 0 0 0,-1 1 1 0 0,0-1-1 0 0,0 1 0 0 0,-2-10 0 0 0,1 12-25 0 0,0 0 0 0 0,0 0-1 0 0,0 0 1 0 0,-1 0 0 0 0,1 0 0 0 0,-1 0 0 0 0,1 1 0 0 0,-1-1-1 0 0,0 1 1 0 0,0-1 0 0 0,-1 1 0 0 0,1 0 0 0 0,0-1 0 0 0,-1 1 0 0 0,1 1-1 0 0,-1-1 1 0 0,0 0 0 0 0,0 1 0 0 0,0-1 0 0 0,0 1 0 0 0,0 0-1 0 0,0 0 1 0 0,0 0 0 0 0,0 0 0 0 0,0 0 0 0 0,0 1 0 0 0,0-1 0 0 0,0 1-1 0 0,-1 0 1 0 0,1 0 0 0 0,0 0 0 0 0,0 1 0 0 0,0-1 0 0 0,-6 2-1 0 0,-90 15-353 0 0,66-5 66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53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13 253 3033 0 0,'-2'-1'1424'0'0,"-1"-2"-652"0"0,2 1-221 0 0,0 1-591 0 0,-2-5 743 0 0,2 2 169 0 0,0-1-108 0 0,1 2-496 0 0,1-4 3 0 0,1-7-13 0 0,2-6-53 0 0,1 11-73 0 0,4 9-94 0 0,-1 0 0 0 0,1 1 0 0 0,0 0 0 0 0,16 5 0 0 0,-6-4 21 0 0,1 0 0 0 0,-1-2 0 0 0,31-2 0 0 0,-40 1-34 0 0,1-1 1 0 0,-1 0-1 0 0,0-1 1 0 0,16-6-1 0 0,-18 6-24 0 0,6-2 10 0 0,0 1 8 0 0,7-3 16 0 0,17-4 16 0 0,-5-1 7 0 0,21-13 11 0 0,-25 4-19 0 0,-14 4-5 0 0,-4-2 13 0 0,-7 5-11 0 0,-4 11-41 0 0,0-7 9 0 0,0 3-11 0 0,-1 0-9 0 0,1 2-7 0 0,0 5 4 0 0,1 0 2 0 0,1 6 1 0 0,0 0 0 0 0,1 0 0 0 0,0-1 1 0 0,0 1-1 0 0,0-1 0 0 0,1 0 1 0 0,0 0-1 0 0,5 6 0 0 0,5 6-11 0 0,-11-14 16 0 0,1 1 1 0 0,-1-1-1 0 0,1 0 0 0 0,0 0 1 0 0,0 0-1 0 0,1 0 0 0 0,-1-1 1 0 0,0 0-1 0 0,1 0 1 0 0,0 0-1 0 0,9 2 0 0 0,-11-3 3 0 0,0 0 0 0 0,0 0 0 0 0,0-1 0 0 0,1 0 0 0 0,-1 1-1 0 0,0-1 1 0 0,0 0 0 0 0,1-1 0 0 0,-1 1 0 0 0,0-1 0 0 0,5-1 0 0 0,0-2 13 0 0,2-7 2 0 0,-7 7-14 0 0,12-11 34 0 0,0 0-43 0 0,-6 2-6 0 0,-4 4-5 0 0,-4 6 14 0 0,0 1 2 0 0,-3-1 0 0 0,0 1 0 0 0,1 2 0 0 0,1-3 0 0 0,0 2 1 0 0,0 0 1 0 0,4-2 8 0 0,0 2-11 0 0,0 1 1 0 0,0 0 0 0 0,1 0-1 0 0,-1 0 1 0 0,0 1 0 0 0,0-1-1 0 0,0 1 1 0 0,7 2 0 0 0,-5-1-4 0 0,0 0 2 0 0,-1 0 0 0 0,1 2-3 0 0,-2 0 0 0 0,20 16-4 0 0,-6-9-3 0 0,1-2 9 0 0,-4-4 11 0 0,7-2 11 0 0,0 0-1 0 0,1-2 0 0 0,-1 0 0 0 0,0-1 1 0 0,32-6-1 0 0,-52 6-16 0 0,35-6-24 0 0,-20 3 88 0 0,0 0 0 0 0,33 0 0 0 0,-47 3-120 0 0,0 0 0 0 0,0 0 0 0 0,0 0 0 0 0,-1 1 1 0 0,1-1-1 0 0,0 1 0 0 0,0-1 0 0 0,0 1 0 0 0,-1 0 0 0 0,1 0 1 0 0,0 0-1 0 0,-1 1 0 0 0,1-1 0 0 0,-1 1 0 0 0,0-1 1 0 0,1 1-1 0 0,-1 0 0 0 0,0 0 0 0 0,0 0 0 0 0,0 0 0 0 0,0 0 1 0 0,0 0-1 0 0,2 4 0 0 0,-1-1-4143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3:5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38 9258 0 0,'-8'-5'2485'0'0,"4"2"-1018"0"0,17-2-1421 0 0,75-11 515 0 0,50 8-72 0 0,-81 7-467 0 0,-3 6-655 0 0,-24 5-914 0 0,-27-2-81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54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1 143 3913 0 0,'7'23'4489'0'0,"-3"-7"-4646"0"0,2-7 454 0 0,0-1-93 0 0,-6-8-194 0 0,0 1 0 0 0,0-1-1 0 0,0 1 1 0 0,1-1 0 0 0,-1 1-1 0 0,0-1 1 0 0,1 1-1 0 0,-1-1 1 0 0,0 1 0 0 0,1-1-1 0 0,-1 1 1 0 0,1-1-1 0 0,-1 0 1 0 0,0 1 0 0 0,1-1-1 0 0,-1 0 1 0 0,1 1 0 0 0,-1-1-1 0 0,1 0 1 0 0,0 1-1 0 0,-1-1 1 0 0,1 0 0 0 0,-1 0-1 0 0,1 0 1 0 0,-1 0-1 0 0,1 0 1 0 0,0 1 0 0 0,-1-1-1 0 0,1 0 1 0 0,-1 0 0 0 0,1-1-1 0 0,0 1 1 0 0,-1 0-1 0 0,1 0 1 0 0,-1 0 0 0 0,1 0-1 0 0,-1 0 1 0 0,1-1-1 0 0,0 1 1 0 0,-1 0 0 0 0,1 0-1 0 0,-1-1 1 0 0,1 1 0 0 0,-1 0-1 0 0,1-1 1 0 0,-1 1-1 0 0,0-1 1 0 0,1 1 0 0 0,-1 0-1 0 0,1-1 1 0 0,-1 1-1 0 0,0-1 1 0 0,1 1 0 0 0,-1-1-1 0 0,0 1 1 0 0,0-1 0 0 0,1 0-1 0 0,-1 1 1 0 0,0-1-1 0 0,10-12 74 0 0,-1 0 0 0 0,-1-1-1 0 0,0 0 1 0 0,6-15-1 0 0,-7 14-64 0 0,0 0-1 0 0,1 1 1 0 0,17-24-1 0 0,-13 26 2 0 0,-11 10-17 0 0,1 0 0 0 0,0 1 0 0 0,0-1 1 0 0,0 0-1 0 0,0 1 0 0 0,0-1 0 0 0,1 1 0 0 0,-1 0 1 0 0,0 0-1 0 0,4-1 0 0 0,19-1 14 0 0,-12 6-29 0 0,-12-3 12 0 0,0 0 0 0 0,-1 1 0 0 0,1-1 0 0 0,0 1 0 0 0,-1-1 0 0 0,1 1 0 0 0,-1-1 0 0 0,1 1 0 0 0,-1-1 0 0 0,1 1 0 0 0,-1-1 0 0 0,1 1 0 0 0,-1 0 0 0 0,1-1 0 0 0,-1 1 0 0 0,0 0 0 0 0,1 0 0 0 0,-1-1 0 0 0,0 1 0 0 0,0 0 0 0 0,0 0 0 0 0,0-1 0 0 0,0 1 0 0 0,1 0 0 0 0,-1 1 0 0 0,-1 4 0 0 0,1 0-1 0 0,-1 0 1 0 0,-1 0 0 0 0,1 0-1 0 0,-1 0 1 0 0,0 0 0 0 0,-3 7-1 0 0,-12 21-9 0 0,-13 13-4 0 0,16-26 12 0 0,7-10 8 0 0,-5 5 14 0 0,-2-1 7 0 0,-11-1 3 0 0,24-13-35 0 0,0-1 0 0 0,0 0 0 0 0,0 1 0 0 0,0-1 0 0 0,0 0 0 0 0,0 0 1 0 0,0 1-1 0 0,1-1 0 0 0,-1 0 0 0 0,0 0 0 0 0,0 0 0 0 0,0-1 0 0 0,0 1 0 0 0,0 0 0 0 0,0 0 0 0 0,0 0 1 0 0,0-1-1 0 0,0 1 0 0 0,0 0 0 0 0,0-1 0 0 0,0 1 0 0 0,1-1 0 0 0,-1 1 0 0 0,0-1 0 0 0,0 1 1 0 0,0-1-1 0 0,1 0 0 0 0,-1 1 0 0 0,0-2 0 0 0,-2-7-435 0 0,2 2 50 0 0,2-8-414 0 0,0 9 380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54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93 3969 0 0,'-3'1'4336'0'0,"1"9"-4178"0"0,0-2-479 0 0,0-2 758 0 0,1-2-250 0 0,1-2-145 0 0,0-1-14 0 0,-1 2 115 0 0,2-2-80 0 0,4 0-11 0 0,14-4-26 0 0,-13 1-4 0 0,14-11 22 0 0,15-20 34 0 0,-31 28-66 0 0,-1 1 0 0 0,1-1 0 0 0,-1 0 0 0 0,0 0 0 0 0,-1 0 0 0 0,4-8 0 0 0,-4-15 42 0 0,-3 24-47 0 0,-2 0-25 0 0,-1 5-54 0 0,3 6 17 0 0,6 12 57 0 0,15 21-22 0 0,-14-32 24 0 0,-1 1 1 0 0,-1-1-1 0 0,0 1 0 0 0,0 0 1 0 0,0 1-1 0 0,-1-1 1 0 0,-1 1-1 0 0,0-1 1 0 0,2 17-1 0 0,-4-20 1 0 0,1 8 14 0 0,-1 0 1 0 0,-1 1 0 0 0,0-1 0 0 0,-6 25 0 0 0,7-36-16 0 0,-1-1 1 0 0,1 0 0 0 0,-1 1-1 0 0,0-1 1 0 0,0 0-1 0 0,0 1 1 0 0,0-1-1 0 0,0 0 1 0 0,0 0-1 0 0,-1 0 1 0 0,1 0-1 0 0,-1 0 1 0 0,0 0 0 0 0,1 0-1 0 0,-1 0 1 0 0,0-1-1 0 0,0 1 1 0 0,0-1-1 0 0,0 0 1 0 0,0 1-1 0 0,0-1 1 0 0,-1 0-1 0 0,1 0 1 0 0,0 0 0 0 0,-1 0-1 0 0,1-1 1 0 0,0 1-1 0 0,-1-1 1 0 0,1 1-1 0 0,-1-1 1 0 0,1 0-1 0 0,-1 0 1 0 0,1 0-1 0 0,-1 0 1 0 0,1-1 0 0 0,-4 0-1 0 0,3 1 5 0 0,0-1-1 0 0,0 0 1 0 0,0 0 0 0 0,1 0 0 0 0,-1 0-1 0 0,0 0 1 0 0,1-1 0 0 0,-1 1-1 0 0,1-1 1 0 0,-3-1 0 0 0,3 1-5 0 0,0-1 0 0 0,0 1 0 0 0,0 0 0 0 0,0 0 0 0 0,1-1-1 0 0,-1 1 1 0 0,1-1 0 0 0,-1 0 0 0 0,1 1 0 0 0,0-1 0 0 0,0 0 0 0 0,0 0 0 0 0,-1-5 0 0 0,2 3-6 0 0,-1 1 0 0 0,1 0 0 0 0,0-1-1 0 0,0 1 1 0 0,0-1 0 0 0,1 1 0 0 0,0 0 0 0 0,0-1-1 0 0,1-4 1 0 0,13-19-39 0 0,4 9-48 0 0,14-3 122 0 0,-14 12-96 0 0,1 2 0 0 0,36-10 0 0 0,-18 6-596 0 0,-31 11 299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55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3305 0 0,'-1'0'1202'0'0,"-6"7"893"0"0,6-4-1410 0 0,-1 1-338 0 0,-17 86 1018 0 0,18-88-1350 0 0,1 1-1 0 0,-1 0 0 0 0,1 0 0 0 0,0 0 1 0 0,0-1-1 0 0,0 1 0 0 0,0 0 0 0 0,1 0 1 0 0,-1 0-1 0 0,1-1 0 0 0,0 1 0 0 0,-1 0 0 0 0,1-1 1 0 0,0 1-1 0 0,3 3 0 0 0,-2-3 7 0 0,0-1 0 0 0,0 0 0 0 0,0 0-1 0 0,0 0 1 0 0,0-1 0 0 0,1 1 0 0 0,-1 0-1 0 0,0-1 1 0 0,1 0 0 0 0,0 1 0 0 0,-1-1-1 0 0,1 0 1 0 0,0-1 0 0 0,0 1 0 0 0,-1 0-1 0 0,1-1 1 0 0,0 1 0 0 0,0-1 0 0 0,0 0-1 0 0,3 0 1 0 0,2 0-50 0 0,0-1-1 0 0,-1 0 1 0 0,1 0 0 0 0,-1 0 0 0 0,1-1-1 0 0,-1-1 1 0 0,13-4 0 0 0,-15 5-109 0 0,0-1 1 0 0,-1 1-1 0 0,1-1 1 0 0,-1 0-1 0 0,0 0 0 0 0,6-6 1 0 0,-6 2-191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55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3401 0 0,'-8'26'4087'0'0,"9"23"-3502"0"0,0-18 111 0 0,-3-3-280 0 0,0 30 16 0 0,11-19-214 0 0,-5-31-200 0 0,12 9 109 0 0,0-4-482 0 0,-8-13-483 0 0,-7-1 581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56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5 3145 0 0,'-8'-5'4801'0'0,"-2"9"-3938"0"0,-6 12-495 0 0,-4 18-436 0 0,18-30 162 0 0,-45 73 506 0 0,31-50-385 0 0,9-15-98 0 0,0 1-1 0 0,1 0 0 0 0,1 0 1 0 0,0 1-1 0 0,1 0 1 0 0,0 0-1 0 0,1 0 0 0 0,-1 19 1 0 0,4 22 18 0 0,6-21-86 0 0,-4-26-42 0 0,1-1-1 0 0,-1 0 1 0 0,1 0-1 0 0,1 0 1 0 0,6 9-1 0 0,-7-11 1 0 0,1-1 1 0 0,0 1-1 0 0,0-1 0 0 0,0-1 0 0 0,0 1 1 0 0,1 0-1 0 0,-1-1 0 0 0,1 0 0 0 0,0 0 1 0 0,0 0-1 0 0,1-1 0 0 0,-1 0 0 0 0,0 0 0 0 0,1 0 1 0 0,-1-1-1 0 0,1 1 0 0 0,-1-1 0 0 0,1-1 1 0 0,0 1-1 0 0,-1-1 0 0 0,1 0 0 0 0,0 0 1 0 0,0-1-1 0 0,7-1 0 0 0,-1 0 21 0 0,1-1 0 0 0,-2 0 0 0 0,1 0-1 0 0,0-1 1 0 0,-1-1 0 0 0,1 0 0 0 0,-1-1-1 0 0,-1 0 1 0 0,1-1 0 0 0,12-10 0 0 0,11-12-11 0 0,21-25-66 0 0,-48 46-43 0 0,0 0 1 0 0,-1 0-1 0 0,0 0 0 0 0,0-1 0 0 0,-1 0 0 0 0,0 0 1 0 0,0-1-1 0 0,-1 1 0 0 0,5-16 0 0 0,-8 21 41 0 0,-1-1 0 0 0,1 1 0 0 0,0 0 0 0 0,-1 0 0 0 0,0 0 0 0 0,0 0 0 0 0,0-1 0 0 0,-1 1 0 0 0,0 0 0 0 0,1 0-1 0 0,-1 0 1 0 0,0 0 0 0 0,-1 0 0 0 0,1 0 0 0 0,-1 0 0 0 0,0 0 0 0 0,0 1 0 0 0,0-1 0 0 0,0 0 0 0 0,-1 1 0 0 0,0 0 0 0 0,1 0-1 0 0,-1 0 1 0 0,0 0 0 0 0,-7-5 0 0 0,-26-11-116 0 0,8 11 126 0 0,-1 4 47 0 0,9 4 20 0 0,6 0-85 0 0,-28 3 181 0 0,14 7-965 0 0,17-3-3042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56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3289 0 0,'-2'1'239'0'0,"0"1"1"0"0,1-1-1 0 0,-1 1 1 0 0,0-1 0 0 0,1 1-1 0 0,0 0 1 0 0,-1 0-1 0 0,1 0 1 0 0,0 0-1 0 0,0 0 1 0 0,0 0 0 0 0,0 0-1 0 0,0 0 1 0 0,0 0-1 0 0,1 1 1 0 0,-1-1 0 0 0,1 0-1 0 0,-1 0 1 0 0,1 1-1 0 0,0 2 1 0 0,2 49 331 0 0,-2-38-396 0 0,0-14-160 0 0,0 0 0 0 0,0 0 0 0 0,0-1 0 0 0,0 1 0 0 0,0 0 0 0 0,0 0 0 0 0,0 0 0 0 0,0-1 1 0 0,1 1-1 0 0,-1 0 0 0 0,1 0 0 0 0,0-1 0 0 0,-1 1 0 0 0,1 0 0 0 0,1 1 0 0 0,0-1-3 0 0,1 0-1 0 0,-1 0 1 0 0,1 0-1 0 0,-1 0 1 0 0,1-1 0 0 0,0 1-1 0 0,0-1 1 0 0,0 1-1 0 0,0-1 1 0 0,0 0-1 0 0,0 0 1 0 0,0-1-1 0 0,0 1 1 0 0,0 0-1 0 0,4-1 1 0 0,31 2 85 0 0,-30-1-88 0 0,0 3 31 0 0,-6 3 4 0 0,-8 7-37 0 0,-43 37-1613 0 0,38-40 1037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56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4937 0 0,'2'3'4937'0'0,"-2"3"-4865"0"0,1-1-32 0 0,1 1-24 0 0,0 4 16 0 0,-1-4 8 0 0,0-1 0 0 0,-1 6 24 0 0,0-3-24 0 0,1 1-32 0 0,0 8-144 0 0,-1-10-656 0 0,1 2 680 0 0,-1 5-416 0 0,0-3 64 0 0,-2-8 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57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1 2657 0 0,'-1'4'454'0'0,"-1"0"1"0"0,0-1 0 0 0,-1 1-1 0 0,1-1 1 0 0,0 1 0 0 0,-1-1-1 0 0,0 0 1 0 0,0 0 0 0 0,-5 4-1 0 0,-13 15-16 0 0,11-6-430 0 0,7 3 92 0 0,6-5 153 0 0,-1-11-213 0 0,0 0 0 0 0,0 0 0 0 0,1 0 1 0 0,-1 0-1 0 0,1 0 0 0 0,0 0 0 0 0,0 0 0 0 0,0-1 1 0 0,0 0-1 0 0,0 1 0 0 0,0-1 0 0 0,1 0 0 0 0,-1-1 1 0 0,1 1-1 0 0,-1-1 0 0 0,7 3 0 0 0,-5-3-13 0 0,0 1-1 0 0,-1 0 0 0 0,1 0 1 0 0,-1 0-1 0 0,0 1 1 0 0,1-1-1 0 0,-1 1 0 0 0,-1 0 1 0 0,1 0-1 0 0,0 1 1 0 0,4 4-1 0 0,-6-4-15 0 0,3 3 30 0 0,-3-1-2 0 0,1 4-23 0 0,-5 6 88 0 0,-6 0 56 0 0,-11 7 86 0 0,-23 7-190 0 0,17-21-558 0 0,7-8-121 0 0,11-1 3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57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21 153 6217 0 0,'-19'-56'2213'0'0,"18"55"-2160"0"0,1 0-1 0 0,0 0 1 0 0,0 0 0 0 0,0 0 0 0 0,-1 0-1 0 0,1 0 1 0 0,0 0 0 0 0,0 0 0 0 0,1 0-1 0 0,-1 0 1 0 0,0 0 0 0 0,0 0 0 0 0,0 0-1 0 0,1 0 1 0 0,-1 0 0 0 0,0 0 0 0 0,1 0-1 0 0,-1 0 1 0 0,1 1 0 0 0,-1-1 0 0 0,1 0-1 0 0,0 0 1 0 0,-1 0 0 0 0,1 0 0 0 0,0 1-1 0 0,-1-1 1 0 0,1 0 0 0 0,0 1 0 0 0,0-1-1 0 0,0 1 1 0 0,0-1 0 0 0,1 0 0 0 0,34-12-93 0 0,-28 11 145 0 0,14-8-80 0 0,-7 1-16 0 0,-4 3-3 0 0,33-14 27 0 0,-13 12-400 0 0,-28 8 187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57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2 2945 0 0,'-12'-1'5253'0'0,"-14"4"-3709"0"0,21-2-1473 0 0,-1 1 1 0 0,0 0-1 0 0,0 0 0 0 0,1 0 1 0 0,-1 0-1 0 0,1 1 0 0 0,-1 0 0 0 0,1 0 1 0 0,0 1-1 0 0,1-1 0 0 0,-1 1 1 0 0,0 0-1 0 0,1 1 0 0 0,0-1 0 0 0,0 1 1 0 0,0-1-1 0 0,1 1 0 0 0,0 0 1 0 0,0 1-1 0 0,0-1 0 0 0,-4 10 0 0 0,-13 34 98 0 0,8-15-51 0 0,7-22-78 0 0,0 3-9 0 0,-7 21 60 0 0,1 20 85 0 0,13-3-116 0 0,-1-39-49 0 0,1-1 1 0 0,1 1 0 0 0,1-1-1 0 0,5 17 1 0 0,-6-23-8 0 0,0-1 0 0 0,0 1 0 0 0,1 0 0 0 0,0-1 0 0 0,0 0 0 0 0,0 0 0 0 0,1 0 0 0 0,0 0 0 0 0,6 5 0 0 0,-6-8-1 0 0,-1 1 0 0 0,1-1 0 0 0,-1 0 0 0 0,1-1 1 0 0,0 1-1 0 0,0-1 0 0 0,0 0 0 0 0,7 2 0 0 0,-4-2 12 0 0,1-1-1 0 0,-1 0 1 0 0,1-1 0 0 0,-1 1-1 0 0,1-2 1 0 0,0 1-1 0 0,-1-1 1 0 0,1 0 0 0 0,-1-1-1 0 0,0 0 1 0 0,1-1-1 0 0,-1 1 1 0 0,0-1 0 0 0,11-7-1 0 0,9-5-24 0 0,-1-1 0 0 0,37-30 0 0 0,-53 37-33 0 0,24-21-131 0 0,-31 25 108 0 0,1 0-1 0 0,-1-1 0 0 0,0 1 1 0 0,0-1-1 0 0,-1 0 1 0 0,1 0-1 0 0,2-7 1 0 0,-5 9 31 0 0,1-1 1 0 0,-1 1-1 0 0,-1 0 1 0 0,1 0 0 0 0,0 0-1 0 0,-1-1 1 0 0,0 1-1 0 0,0 0 1 0 0,0-1-1 0 0,-1 1 1 0 0,1 0 0 0 0,-1 0-1 0 0,0-1 1 0 0,0 1-1 0 0,-1 0 1 0 0,1 0-1 0 0,-1 0 1 0 0,0 0 0 0 0,0 1-1 0 0,0-1 1 0 0,0 0-1 0 0,-5-4 1 0 0,0 0-16 0 0,0 0 0 0 0,0 0 1 0 0,0 1-1 0 0,-11-7 0 0 0,8 6 83 0 0,-1 1-1 0 0,-1 1 0 0 0,1 0 1 0 0,-1 0-1 0 0,-18-5 1 0 0,15 6-213 0 0,-1 1 1 0 0,1 1 0 0 0,-1 0 0 0 0,0 1-1 0 0,0 1 1 0 0,0 0 0 0 0,-30 4 0 0 0,43-3 114 0 0,0 1 1 0 0,1-1-1 0 0,-1 1 1 0 0,1-1-1 0 0,-1 1 1 0 0,1 0-1 0 0,-1 0 1 0 0,1 0-1 0 0,0 1 1 0 0,-3 1-1 0 0,1 2-800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3:58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5305 0 0,'4'2'8444'0'0,"-3"-1"-7966"0"0,1 0-750 0 0,70 39 726 0 0,-57-29-450 0 0,2-1-1 0 0,-1-1 1 0 0,25 9-1 0 0,-13-7-8 0 0,-22-9 5 0 0,3 1-3 0 0,6 1-1 0 0,1-1 4 0 0,6 0 7 0 0,-19-2-5 0 0,2 1 28 0 0,-7 2 37 0 0,-15 5 42 0 0,3-2-95 0 0,-17 12 8 0 0,-38 13 177 0 0,-25 2 149 0 0,33-12-96 0 0,33-16-125 0 0,27-6-133 0 0,1 0 0 0 0,-1 0 0 0 0,0 0 0 0 0,1 0 0 0 0,-1 0 0 0 0,1 0 0 0 0,-1 0 0 0 0,0 0-1 0 0,1 0 1 0 0,-1 0 0 0 0,1 0 0 0 0,-1 0 0 0 0,0 0 0 0 0,1-1 0 0 0,-1 1 0 0 0,1 0 0 0 0,-1 0-1 0 0,1-1 1 0 0,-1 1 0 0 0,1 0 0 0 0,-1-1 0 0 0,1 1 0 0 0,-1-1 0 0 0,1 1 0 0 0,0 0 0 0 0,-1-1-1 0 0,1 1 1 0 0,-1-1 0 0 0,1 1 0 0 0,0-1 0 0 0,0 1 0 0 0,-1-1 0 0 0,1 0 0 0 0,0-6-172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58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 70 5177 0 0,'-4'-1'281'0'0,"0"0"0"0"0,-1-1 0 0 0,1 1 0 0 0,0-1-1 0 0,0 1 1 0 0,0-1 0 0 0,0-1 0 0 0,0 1 0 0 0,-5-4 0 0 0,-19-17 1648 0 0,17 13-1607 0 0,10 9-310 0 0,0 0-1 0 0,-1-1 1 0 0,1 1-1 0 0,0 0 1 0 0,-1 0 0 0 0,1 0-1 0 0,-1 0 1 0 0,1 1 0 0 0,-1-1-1 0 0,1 0 1 0 0,-1 1 0 0 0,0-1-1 0 0,1 1 1 0 0,-1-1 0 0 0,0 1-1 0 0,0 0 1 0 0,1 0 0 0 0,-1 0-1 0 0,0 0 1 0 0,1 0 0 0 0,-1 0-1 0 0,0 0 1 0 0,0 0 0 0 0,1 1-1 0 0,-1-1 1 0 0,-2 2 0 0 0,1 0-8 0 0,0 0 0 0 0,0 0 0 0 0,1 0 0 0 0,-1 0 0 0 0,1 1 0 0 0,0-1 0 0 0,-1 1 0 0 0,1 0 0 0 0,0 0 1 0 0,1-1-1 0 0,-1 1 0 0 0,0 0 0 0 0,0 4 0 0 0,-8 11 15 0 0,-13 30 53 0 0,22-47-67 0 0,1 1 0 0 0,-1-1 0 0 0,1 1 0 0 0,-1 0 0 0 0,1-1 0 0 0,-1 1 0 0 0,1 0 0 0 0,0 0 0 0 0,0-1 0 0 0,0 1 0 0 0,0 0 0 0 0,0-1 0 0 0,0 1 0 0 0,0 0 0 0 0,1 0 0 0 0,-1-1 0 0 0,1 1 0 0 0,-1 0 0 0 0,1-1 0 0 0,0 1 0 0 0,-1-1 0 0 0,1 1 0 0 0,1 1 0 0 0,0-1 5 0 0,0-1 0 0 0,0 1 1 0 0,0-1-1 0 0,0 0 1 0 0,0 1-1 0 0,0-1 0 0 0,0 0 1 0 0,0-1-1 0 0,0 1 1 0 0,1 0-1 0 0,2 0 0 0 0,1 0 0 0 0,0 0 0 0 0,0-1 0 0 0,0 0 0 0 0,0 0 0 0 0,0-1 0 0 0,0 1 0 0 0,8-3 0 0 0,40-16 29 0 0,-29 2 11 0 0,-20 13-53 0 0,-1-1 0 0 0,0 0 0 0 0,0 0 0 0 0,-1 0 0 0 0,1-1 0 0 0,-1 1 0 0 0,0-1-1 0 0,-1 1 1 0 0,5-13 0 0 0,-6 14-2 0 0,0-1 0 0 0,0 1 0 0 0,0 0 0 0 0,-1-1 0 0 0,1 1 0 0 0,-1 0 0 0 0,0-1 0 0 0,0 1 0 0 0,-1-6 0 0 0,0 7-1 0 0,-1 1 0 0 0,0 0 0 0 0,1 0 2 0 0,-4-1-20 0 0,-5 1-2 0 0,-2 3 11 0 0,-6 6 4 0 0,1 7 8 0 0,16-14 2 0 0,1 1 1 0 0,-1 1-1 0 0,0-1 1 0 0,1 0-1 0 0,-1 0 0 0 0,1 0 1 0 0,-1 0-1 0 0,1 0 0 0 0,0 0 1 0 0,-1 1-1 0 0,1-1 1 0 0,0 0-1 0 0,0 0 0 0 0,0 1 1 0 0,0-1-1 0 0,0 0 1 0 0,0 0-1 0 0,0 0 0 0 0,0 1 1 0 0,1-1-1 0 0,-1 0 0 0 0,0 0 1 0 0,1 0-1 0 0,0 2 1 0 0,12 17-65 0 0,0-7 104 0 0,-8-8-56 0 0,1 0-1 0 0,0 0 1 0 0,1 0 0 0 0,-1-1 0 0 0,1 0-1 0 0,0 0 1 0 0,11 4 0 0 0,-1-5-407 0 0,-4-9-1590 0 0,-9 2 934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58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5673 0 0,'-1'0'430'0'0,"-3"0"921"0"0,1-1-513 0 0,1 1-371 0 0,1 1-499 0 0,-5 20 80 0 0,10 16-21 0 0,-2-27 21 0 0,5 72 419 0 0,-7-61-380 0 0,2-1 0 0 0,0 0 0 0 0,1 0 0 0 0,1 1-1 0 0,8 23 1 0 0,2-21 18 0 0,-13-22-96 0 0,1 1 0 0 0,-1-1 0 0 0,1 1 0 0 0,0-1 0 0 0,0 0 0 0 0,0 1 1 0 0,-1-1-1 0 0,1 0 0 0 0,1 0 0 0 0,-1 0 0 0 0,0-1 0 0 0,0 1 1 0 0,0 0-1 0 0,0-1 0 0 0,0 0 0 0 0,1 1 0 0 0,-1-1 0 0 0,0 0 1 0 0,0 0-1 0 0,1 0 0 0 0,1-1 0 0 0,0 1 8 0 0,-1-1 0 0 0,0 0 0 0 0,0 0 0 0 0,1 0 0 0 0,-1 0 0 0 0,0-1 0 0 0,0 0 0 0 0,0 1 0 0 0,3-4 0 0 0,6-5 8 0 0,1 1-1 0 0,1 0 1 0 0,-1 1-1 0 0,2 0 1 0 0,-1 1-1 0 0,1 1 1 0 0,0 0 0 0 0,0 1-1 0 0,26-6 1 0 0,-40 11-26 0 0,-1 0 0 0 0,0 0 1 0 0,1 0-1 0 0,-1 0 0 0 0,0 0 1 0 0,1 0-1 0 0,-1 0 0 0 0,0 0 1 0 0,1 0-1 0 0,-1 0 0 0 0,0 0 1 0 0,1 0-1 0 0,-1 0 0 0 0,0 0 1 0 0,1 1-1 0 0,-1-1 0 0 0,0 0 1 0 0,0 0-1 0 0,1 0 0 0 0,-1 0 1 0 0,0 1-1 0 0,1-1 0 0 0,-1 0 1 0 0,0 0-1 0 0,0 0 0 0 0,0 1 1 0 0,1-1-1 0 0,-1 0 0 0 0,0 1 1 0 0,0-1-1 0 0,0 0 0 0 0,0 0 1 0 0,1 1-1 0 0,-1-1 1 0 0,0 0-1 0 0,0 1 0 0 0,0-1 1 0 0,0 0-1 0 0,0 1 0 0 0,0-1 1 0 0,-5 18-14 0 0,-14 11 11 0 0,12-21 19 0 0,0 0 0 0 0,-1-1 0 0 0,0 0 0 0 0,0 0 0 0 0,0-1 0 0 0,-1 0 0 0 0,0 0 0 0 0,-1-1 0 0 0,1 0 0 0 0,-1-1 1 0 0,0 0-1 0 0,0-1 0 0 0,0 0 0 0 0,0 0 0 0 0,-19 1 0 0 0,18-4-47 0 0,-2-3-250 0 0,6-4 36 0 0,4 0 96 0 0,1-4-39 0 0,1 0-201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59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30 5681 0 0,'71'-29'2655'0'0,"-68"28"-1310"0"0,-6 1-880 0 0,1 2-433 0 0,-2 7-15 0 0,-3 5 6 0 0,-22 28 182 0 0,-15 24 266 0 0,23-19-159 0 0,20-44-269 0 0,2 0-15 0 0,0-4 21 0 0,-1-2 31 0 0,14-8 34 0 0,17-5-95 0 0,-30 16-10 0 0,20-17 42 0 0,-10 5-2 0 0,-3 0-9 0 0,-4 3-25 0 0,-2-26-1 0 0,-5 11-461 0 0,1 8-342 0 0,2 9-234 0 0,3 0 584 0 0,-1 2 34 0 0,0 1-253 0 0,-1-2-569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59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0 114 4665 0 0,'5'14'4254'0'0,"-1"0"-3461"0"0,-1-6-843 0 0,-1 1 57 0 0,1 5 62 0 0,6 20 188 0 0,-6-30-219 0 0,2 1 63 0 0,-3-3 252 0 0,-1-2 112 0 0,-1 0-334 0 0,-1 0 10 0 0,-1 0 125 0 0,1 0-120 0 0,0-4 59 0 0,2 2-179 0 0,1-11-23 0 0,0-5 4 0 0,2 6-2 0 0,1-1-2 0 0,0 4-3 0 0,-3 6-3 0 0,-1 2-2 0 0,0-1 0 0 0,-1 1 2 0 0,0-1 1 0 0,6-1-15 0 0,27-5-3 0 0,-22 6 23 0 0,9-3-1 0 0,8-2-10 0 0,-17 1 12 0 0,0 0 0 0 0,0-1 1 0 0,-1 0-1 0 0,0-1 0 0 0,0 0 1 0 0,-1 0-1 0 0,0-1 0 0 0,0 0 1 0 0,-1-1-1 0 0,12-17 1 0 0,-19 26-5 0 0,-1 1 0 0 0,0 0 0 0 0,0 0 0 0 0,0 0 1 0 0,0 0-1 0 0,0 0 0 0 0,0-1 0 0 0,0 1 0 0 0,0 0 1 0 0,1 0-1 0 0,-1 0 0 0 0,0 0 0 0 0,0-1 1 0 0,0 1-1 0 0,0 0 0 0 0,0 0 0 0 0,0 0 0 0 0,0-1 1 0 0,0 1-1 0 0,0 0 0 0 0,0 0 0 0 0,0 0 0 0 0,0 0 1 0 0,0-1-1 0 0,-1 1 0 0 0,1 0 0 0 0,0 0 0 0 0,0 0 1 0 0,0 0-1 0 0,0-1 0 0 0,0 1 0 0 0,0 0 1 0 0,0 0-1 0 0,0 0 0 0 0,0 0 0 0 0,-1 0 0 0 0,1-1 1 0 0,0 1-1 0 0,0 0 0 0 0,0 0 0 0 0,0 0 0 0 0,0 0 1 0 0,-1 0-1 0 0,1 0 0 0 0,0 0 0 0 0,0 0 1 0 0,0 0-1 0 0,0 0 0 0 0,-1 0 0 0 0,1 0 0 0 0,0-1 1 0 0,0 1-1 0 0,0 0 0 0 0,-1 0 0 0 0,1 0 0 0 0,0 1 1 0 0,0-1-1 0 0,0 0 0 0 0,0 0 0 0 0,-1 0 1 0 0,1 0-1 0 0,0 0 0 0 0,0 0 0 0 0,0 0 0 0 0,0 0 1 0 0,-1 0-1 0 0,1 0 0 0 0,0 0 0 0 0,-7 3 3 0 0,1-1 0 0 0,0 1 0 0 0,0 0 0 0 0,0 1 0 0 0,0-1 0 0 0,0 1 0 0 0,1 0 0 0 0,-9 9 0 0 0,-19 27 34 0 0,10 7 80 0 0,15-15 33 0 0,8-31-147 0 0,0 0 1 0 0,-1 0-1 0 0,1 0 0 0 0,1 0 1 0 0,-1 0-1 0 0,0 0 0 0 0,0 0 1 0 0,0 1-1 0 0,0-1 0 0 0,1 0 1 0 0,-1 0-1 0 0,1 0 0 0 0,-1 0 1 0 0,0 0-1 0 0,1 0 0 0 0,0 0 1 0 0,-1 0-1 0 0,2 1 0 0 0,1 1 31 0 0,-1-1-1 0 0,1 1 0 0 0,0-1 1 0 0,0 0-1 0 0,1 0 1 0 0,-1 0-1 0 0,0 0 1 0 0,1-1-1 0 0,4 3 0 0 0,4-1-263 0 0,-1 1-1 0 0,1-1 0 0 0,23 2 1 0 0,-23-4 9 0 0,7 1 178 0 0,28 3-2146 0 0,-33-6-2100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48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4225 0 0,'-12'47'6823'0'0,"17"-47"-6246"0"0,16 2-375 0 0,-13-1-179 0 0,16 2 142 0 0,-6-3-39 0 0,0-2-50 0 0,-7-2-78 0 0,41-12 296 0 0,-1 0-2829 0 0,-48 15 1515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48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5897 0 0,'1'-1'2826'0'0,"5"-4"-1690"0"0,4 1-138 0 0,24 8-608 0 0,-10 0-171 0 0,8-2 199 0 0,36 2-1771 0 0,-24-7-271 0 0,-33 1 439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58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4729 0 0,'-8'16'400'0'0,"-1"5"540"0"0,13-18 17 0 0,10-9 553 0 0,-1 1-917 0 0,10 1-258 0 0,-3 0-236 0 0,43-3 436 0 0,-53 7-703 0 0,0 0-1 0 0,0-1 0 0 0,1-1 1 0 0,-1 0-1 0 0,-1 0 1 0 0,11-4-1 0 0,-15 5-627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59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5913 0 0,'13'1'5914'0'0,"-11"-1"-5850"0"0,6 0-24 0 0,-1 0-16 0 0,0 1 8 0 0,0 1-48 0 0,6 0-353 0 0,0 0 369 0 0,-6 2 0 0 0,4-2-136 0 0,-3-1-120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48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12 6225 0 0,'-5'11'536'0'0,"0"4"1274"0"0,28-20-874 0 0,2-5-446 0 0,-17 6-342 0 0,1 0 0 0 0,0 1 1 0 0,0 0-1 0 0,0 1 0 0 0,1 0 1 0 0,-1 0-1 0 0,1 1 0 0 0,14 0 1 0 0,-16 4-437 0 0,-1 9-383 0 0,-6-8 244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49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27 5889 0 0,'-10'-3'425'0'0,"8"3"-279"0"0,0-1 1 0 0,0 1-1 0 0,0-1 0 0 0,0 0 0 0 0,0 1 0 0 0,0-1 0 0 0,0 0 0 0 0,1 0 1 0 0,-1-1-1 0 0,0 1 0 0 0,0 0 0 0 0,1 0 0 0 0,-3-3 0 0 0,7-1 1464 0 0,4 4-1101 0 0,0 0 1 0 0,1 1-1 0 0,-1 0 0 0 0,0 0 1 0 0,12 2-1 0 0,-19-2-434 0 0,13 1 82 0 0,10 1-8 0 0,-8-2-76 0 0,-13 0-73 0 0,35 1 152 0 0,17-2-121 0 0,-30-1-408 0 0,-19 0 328 0 0,0 0-1646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4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391 343 6809 0 0,'-26'-39'608'0'0,"17"25"-102"0"0,-1 0 0 0 0,-1 1 0 0 0,0 0 0 0 0,-18-17 0 0 0,14 13 879 0 0,10 11-991 0 0,6 25-233 0 0,28 84 49 0 0,-4 28-76 0 0,19 79 134 0 0,-31-167-189 0 0,22 52 0 0 0,25 35 160 0 0,2 3-67 0 0,-30-46-171 0 0,-21-56 13 0 0,9 16 29 0 0,-8-23-60 0 0,1-1-1 0 0,25 35 0 0 0,-30-49-116 0 0,9 6-201 0 0,-7-11 68 0 0,-4-4 65 0 0,0-9-169 0 0,-5-5-143 0 0</inkml:trace>
  <inkml:trace contextRef="#ctx0" brushRef="#br0" timeOffset="1">107 501 2345 0 0,'-1'-5'631'0'0,"-1"0"1"0"0,1 0 0 0 0,-1 0-1 0 0,0 1 1 0 0,0-1 0 0 0,-5-8-1 0 0,-37-41 402 0 0,2 2-734 0 0,38 34-108 0 0,5 16-160 0 0,0-1 0 0 0,-1 1 0 0 0,1-1 1 0 0,0 1-1 0 0,0 0 0 0 0,1 0 0 0 0,-1-1 1 0 0,0 1-1 0 0,1 0 0 0 0,1-2 0 0 0,14-14 228 0 0,12-6 159 0 0,-9 8-42 0 0,29-25 305 0 0,35-10 138 0 0,66-17-62 0 0,-133 60-723 0 0,116-44 213 0 0,-42 25-369 0 0,-70 25-15 0 0,22 2-402 0 0,-5 8-195 0 0,-25 3 249 0 0,-7-1-263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79 4601 0 0,'-3'-66'1882'0'0,"2"57"-1254"0"0,-2 5-303 0 0,-2 9-76 0 0,3-4 1365 0 0,3 3-1433 0 0,1-1-132 0 0,0 2 24 0 0,12 24 219 0 0,6 13-229 0 0,-13-11 53 0 0,-5-14-64 0 0,5 10 48 0 0,-1-1-21 0 0,-3-9-53 0 0,0 22 57 0 0,2 14-26 0 0,-1-18-21 0 0,0-14-3 0 0,-2-8-5 0 0,4 9 38 0 0,-6-21-56 0 0,1 1-14 0 0,0-2 38 0 0,-1 0 26 0 0,0-5-19 0 0,2-1-10 0 0,7-7-32 0 0,-2 5 7 0 0,19-35 2 0 0,-19 30-7 0 0,1 1 1 0 0,0-1-1 0 0,0 1 0 0 0,1 0 0 0 0,1 1 0 0 0,11-11 0 0 0,-20 21-2 0 0,-1 1 0 0 0,1-1 0 0 0,-1 1 0 0 0,1-1-1 0 0,-1 1 1 0 0,1-1 0 0 0,-1 1 0 0 0,1-1 0 0 0,0 1-1 0 0,-1 0 1 0 0,1 0 0 0 0,0-1 0 0 0,-1 1 0 0 0,1 0-1 0 0,-1 0 1 0 0,1 0 0 0 0,0-1 0 0 0,0 1 0 0 0,-1 0-1 0 0,1 0 1 0 0,0 0 0 0 0,-1 0 0 0 0,1 0 0 0 0,0 1-1 0 0,-1-1 1 0 0,1 0 0 0 0,0 0 0 0 0,-1 0 0 0 0,1 0-1 0 0,0 1 1 0 0,-1-1 0 0 0,1 0 0 0 0,-1 1 0 0 0,1-1-1 0 0,0 1 1 0 0,-1-1 0 0 0,1 0 0 0 0,-1 1 0 0 0,1-1-1 0 0,-1 1 1 0 0,0-1 0 0 0,1 1 0 0 0,-1 0 0 0 0,1-1-1 0 0,-1 1 1 0 0,0-1 0 0 0,1 1 0 0 0,-1 0 0 0 0,0-1-1 0 0,0 1 1 0 0,0 0 0 0 0,1-1 0 0 0,-1 1 0 0 0,0 0-1 0 0,0-1 1 0 0,0 2 0 0 0,0 2 9 0 0,1 0-1 0 0,-1-1 1 0 0,0 1-1 0 0,0 0 1 0 0,0 0-1 0 0,0-1 1 0 0,-1 1-1 0 0,1 0 0 0 0,-3 6 1 0 0,-7 12-7 0 0,6-14-1 0 0,0-1 0 0 0,-1-1 0 0 0,1 1 0 0 0,-1-1 0 0 0,-8 9 0 0 0,-22 12 2 0 0,27-22-1 0 0,6-4-6 0 0,0 1 0 0 0,0-1 0 0 0,0 0 0 0 0,0 0 0 0 0,-1 0 0 0 0,1 0 0 0 0,0 0 0 0 0,0 0 0 0 0,-1 0 0 0 0,1-1 0 0 0,0 1-1 0 0,-1-1 1 0 0,1 0 0 0 0,-1 0 0 0 0,1 1 0 0 0,-1-2 0 0 0,1 1 0 0 0,-4-1 0 0 0,-6 0-241 0 0,-6-2-86 0 0,12 1 217 0 0,2 1 45 0 0,-3-1-34 0 0,3-2 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11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2609 0 0,'1'-7'5067'0'0,"-1"5"-4149"0"0,0 0-453 0 0,0-1 167 0 0,0 2-494 0 0,0 1 381 0 0,15 43 375 0 0,-13-41-826 0 0,0 1-1 0 0,0 0 0 0 0,0-1 0 0 0,0 1 1 0 0,0-1-1 0 0,1 0 0 0 0,-1 0 0 0 0,1 0 0 0 0,-1 0 1 0 0,1 0-1 0 0,0 0 0 0 0,0-1 0 0 0,0 1 1 0 0,0-1-1 0 0,0 0 0 0 0,6 2 0 0 0,23 12 208 0 0,-31-15-238 0 0,18 9 57 0 0,8 1-75 0 0,-6-4 24 0 0,1-3 14 0 0,-8-2-14 0 0,22 0-2 0 0,14 5 70 0 0,-2 0-53 0 0,-32-6-55 0 0,10-3 8 0 0,9-1-1 0 0,-19 3-13 0 0,10-3-8 0 0,7-2 1 0 0,39 0 52 0 0,7-1 42 0 0,-26 5-57 0 0,9-5 0 0 0,-16 0 1 0 0,-15 7-20 0 0,29 5 0 0 0,-60-5-7 0 0,1 0 1 0 0,0 0-1 0 0,-1 0 1 0 0,1 0-1 0 0,0 0 1 0 0,-1 0 0 0 0,1 0-1 0 0,0-1 1 0 0,0 1-1 0 0,-1 0 1 0 0,1 0-1 0 0,-1-1 1 0 0,1 1-1 0 0,0 0 1 0 0,-1-1-1 0 0,1 1 1 0 0,-1-1-1 0 0,1 1 1 0 0,-1-1-1 0 0,2 0 1 0 0,2-3 43 0 0,0 3-18 0 0,-1 2-13 0 0,0-1-4 0 0,-1 0-5 0 0,1 0 5 0 0,-1 0 13 0 0,0 0 3 0 0,-1 0-12 0 0,0 0 45 0 0,0 1-51 0 0,4 10 69 0 0,5 11 244 0 0,-9-21-272 0 0,5 13 82 0 0,-5-9-88 0 0,0-1 4 0 0,6 20 88 0 0,-6-20-130 0 0,1 0 1 0 0,1 2 9 0 0,-3-3 6 0 0,1-2-18 0 0,-1-1 0 0 0,0 1 1 0 0,0-1-1 0 0,0 0 1 0 0,1 1-1 0 0,-1-1 0 0 0,0 1 1 0 0,0-1-1 0 0,1 0 0 0 0,-1 0 1 0 0,0 1-1 0 0,1-1 0 0 0,-1 0 1 0 0,1 1-1 0 0,-1-1 0 0 0,0 0 1 0 0,1 0-1 0 0,-1 0 0 0 0,1 1 1 0 0,-1-1-1 0 0,0 0 0 0 0,1 0 1 0 0,-1 0-1 0 0,1 0 1 0 0,-1 0-1 0 0,1 0 0 0 0,-1 0 1 0 0,1 0-1 0 0,-1 0 0 0 0,0 0 1 0 0,1 0-1 0 0,-1 0 0 0 0,1 0 1 0 0,-1 0-1 0 0,1 0 0 0 0,-1-1 1 0 0,1 1-1 0 0,18-7 18 0 0,28-40 6 0 0,-18 11-13 0 0,-29 35-14 0 0,4-4-1 0 0,3-3-2 0 0,5-5-4 0 0,-7 5 2 0 0,-2 4 4 0 0,1-5-15 0 0,-3 3 16 0 0,-2 4 14 0 0,0-2 30 0 0,1 3 3 0 0,0 0-27 0 0,0 0-19 0 0,0 1 358 0 0,1-1-19 0 0,0-2-330 0 0,2 2-5 0 0,1 2 2 0 0,-2 0 2 0 0,9 7-2 0 0,1-2 0 0 0,-1 1 0 0 0,19 6 0 0 0,-22-10-8 0 0,0-1 0 0 0,0 0 0 0 0,0-1 0 0 0,0 1 0 0 0,0-2 0 0 0,1 1 0 0 0,-1-1-1 0 0,0 0 1 0 0,16-3 0 0 0,17-3-8 0 0,21 0 16 0 0,-17 2 2 0 0,-14 0-6 0 0,109-23 141 0 0,-49 1 366 0 0,-66 19-216 0 0,25-11 67 0 0,-15 3-150 0 0,3 3-253 0 0,-14 7 671 0 0,11 0-750 0 0,2 4-4875 0 0,-38 1 3491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11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39 4849 0 0,'3'-6'699'0'0,"1"-5"-19"0"0,-3 3 219 0 0,-2 0 1140 0 0,-1 2 287 0 0,0 8-1203 0 0,0 13-440 0 0,-2 21-642 0 0,4-24 4 0 0,2 6 29 0 0,10 19 10 0 0,-11-36 134 0 0,-2-1-265 0 0,1 0 0 0 0,0 0 0 0 0,0 0 0 0 0,0 0 0 0 0,0 0 0 0 0,0 0 0 0 0,0 0 0 0 0,0 0-1 0 0,0 0 1 0 0,-1 0 0 0 0,1 0 0 0 0,0 0 0 0 0,0 0 0 0 0,0 0 0 0 0,0 0 0 0 0,0 0 0 0 0,0 0 0 0 0,0 0 0 0 0,0 0 0 0 0,0 0-1 0 0,0 0 1 0 0,-1 0 0 0 0,1 0 0 0 0,0 0 0 0 0,0 0 0 0 0,0 0 0 0 0,0 1 0 0 0,0-1 0 0 0,0 0 0 0 0,0 0 0 0 0,0 0 0 0 0,0 0-1 0 0,0 0 1 0 0,0 0 0 0 0,0 0 0 0 0,0 0 0 0 0,0 0 0 0 0,0 0 0 0 0,0 1 0 0 0,0-1 0 0 0,0 0 0 0 0,0 0 0 0 0,0 0 0 0 0,0 0 0 0 0,0 0-1 0 0,0 0 1 0 0,0 0 0 0 0,0 0 0 0 0,0 1 0 0 0,0-1 0 0 0,0 0 0 0 0,0 0 0 0 0,0 0 0 0 0,0 0 0 0 0,0 0 0 0 0,0 0 0 0 0,0 0-1 0 0,0 0 1 0 0,0 0 0 0 0,0 0 0 0 0,0 1 0 0 0,0-1 0 0 0,0 0 0 0 0,0 0 0 0 0,1 0 0 0 0,-1 0 0 0 0,0 0 0 0 0,0 0 0 0 0,-1 0-1095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12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85 2641 0 0,'-18'-49'993'0'0,"18"48"-764"0"0,0 0 0 0 0,-1-1 0 0 0,1 1 0 0 0,0 0 0 0 0,0 0 0 0 0,0-1 0 0 0,0 1 0 0 0,0 0 0 0 0,0-1 0 0 0,0 1 0 0 0,0 0 0 0 0,0-1-1 0 0,1 1 1 0 0,-1 0 0 0 0,1-2 0 0 0,2-2 2106 0 0,-1 3-358 0 0,16-2-1077 0 0,-12 4-770 0 0,2-1-51 0 0,7 0 264 0 0,-4 0-45 0 0,6 4 155 0 0,21 5 173 0 0,22-6 90 0 0,11 2-2747 0 0,-64 2 1010 0 0,-8 3-1383 0 0,-1-2-2125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12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48 5585 0 0,'-50'26'2343'0'0,"50"-26"-2267"0"0,0 0-1 0 0,0 1 0 0 0,-1-1 1 0 0,1 0-1 0 0,0 1 1 0 0,-1-1-1 0 0,1 0 0 0 0,0 1 1 0 0,-1-1-1 0 0,1 0 0 0 0,0 0 1 0 0,-1 0-1 0 0,1 1 1 0 0,0-1-1 0 0,-1 0 0 0 0,1 0 1 0 0,0 0-1 0 0,-1 0 0 0 0,1 1 1 0 0,-1-1-1 0 0,1 0 0 0 0,-1 0 1 0 0,1 0-1 0 0,0 0 1 0 0,-1 0-1 0 0,1 0 0 0 0,-1 0 1 0 0,1 0-1 0 0,0-1 0 0 0,-1 1 1 0 0,1 0-1 0 0,-1 0 1 0 0,1 0-1 0 0,0 0 0 0 0,-1 0 1 0 0,1-1-1 0 0,0 1 0 0 0,-1 0 1 0 0,1 0-1 0 0,0-1 1 0 0,-1 1-1 0 0,1 0 0 0 0,0 0 1 0 0,-1-1-1 0 0,10-10 2692 0 0,38-7-2089 0 0,1 3 1 0 0,62-13-1 0 0,-100 27-830 0 0,1 0 0 0 0,-1 0 1 0 0,0 1-1 0 0,1 1 0 0 0,11 1 0 0 0,-18 2-73 0 0,-3 1-230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52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41 3857 0 0,'-1'-1'848'0'0,"-3"-3"2427"0"0,3-1-2592 0 0,1 2-104 0 0,-1-1-30 0 0,1 0-112 0 0,-1 1-41 0 0,1 3-387 0 0,1 0-1 0 0,-1 0 1 0 0,0 0 0 0 0,0 0 0 0 0,0 0 0 0 0,0 0 0 0 0,0 0 0 0 0,0-1 0 0 0,0 1 0 0 0,0 0 0 0 0,0 0 0 0 0,0 0 0 0 0,0 0-1 0 0,1 0 1 0 0,-1 0 0 0 0,0-1 0 0 0,0 1 0 0 0,0 0 0 0 0,0 0 0 0 0,0 0 0 0 0,0 0 0 0 0,0 0 0 0 0,0 0 0 0 0,0-1 0 0 0,0 1-1 0 0,0 0 1 0 0,0 0 0 0 0,-1 0 0 0 0,1 0 0 0 0,0 0 0 0 0,0-1 0 0 0,0 1 0 0 0,0 0 0 0 0,0 0 0 0 0,0 0 0 0 0,0 0 0 0 0,0 0-1 0 0,0 0 1 0 0,0 0 0 0 0,0 0 0 0 0,0-1 0 0 0,-1 1 0 0 0,1 0 0 0 0,0 0 0 0 0,0 0 0 0 0,0 0 0 0 0,0 0 0 0 0,0 0 0 0 0,0 0-1 0 0,-1 0 1 0 0,1 0 0 0 0,0 0 0 0 0,0 0 0 0 0,0 0 0 0 0,0 0 0 0 0,0 0 0 0 0,0 0 0 0 0,-1 0 0 0 0,1 0 0 0 0,0 0 0 0 0,0 0-1 0 0,0 0 1 0 0,0 0 0 0 0,0 0 0 0 0,0 0 0 0 0,-1 0 0 0 0,1 0 0 0 0,-3 5 10 0 0,1-2-19 0 0,-5 7 6 0 0,2 0-1 0 0,-1 0 1 0 0,-7 22-1 0 0,6 15 48 0 0,7-46-49 0 0,0 1 0 0 0,0 0 0 0 0,0 0 0 0 0,0 0 0 0 0,0-1 1 0 0,1 1-1 0 0,-1 0 0 0 0,1 0 0 0 0,-1 0 0 0 0,1-1 0 0 0,-1 1 0 0 0,1 0 0 0 0,0-1 1 0 0,0 1-1 0 0,0-1 0 0 0,0 1 0 0 0,1 1 0 0 0,0-1 4 0 0,0-1 0 0 0,1 1 0 0 0,-1-1 0 0 0,0 0 0 0 0,0 0 0 0 0,1 1 0 0 0,-1-1 0 0 0,1-1 0 0 0,-1 1 0 0 0,1 0-1 0 0,-1-1 1 0 0,1 1 0 0 0,-1-1 0 0 0,1 0 0 0 0,0 1 0 0 0,5-2 0 0 0,-1 1 10 0 0,1-1-1 0 0,-1 0 1 0 0,0-1 0 0 0,1 0-1 0 0,-1 0 1 0 0,0 0-1 0 0,0-1 1 0 0,0 0 0 0 0,11-7-1 0 0,-14 8-14 0 0,0-1 0 0 0,-1 0 0 0 0,1 0 0 0 0,-1 0 0 0 0,0-1 0 0 0,0 1 0 0 0,-1-1 0 0 0,1 0 0 0 0,-1 0 0 0 0,1 0 0 0 0,-1 0 0 0 0,0 0 0 0 0,1-6 0 0 0,-2 8-10 0 0,-1 0 0 0 0,0 1 0 0 0,1-1-1 0 0,-1 0 1 0 0,0 0 0 0 0,0 0 0 0 0,0 0-1 0 0,-1 1 1 0 0,1-1 0 0 0,0 0 0 0 0,-1 0 0 0 0,1 1-1 0 0,-1-1 1 0 0,1 0 0 0 0,-1 0 0 0 0,0 1-1 0 0,0-1 1 0 0,-2-2 0 0 0,1 2-7 0 0,0-1 1 0 0,0 1-1 0 0,0 1 0 0 0,0-1 1 0 0,0 0-1 0 0,-1 0 0 0 0,1 1 0 0 0,-1-1 1 0 0,-3-1-1 0 0,0 2-9 0 0,-9 2-28 0 0,6 0 25 0 0,6 1 19 0 0,-18 22-16 0 0,5-11 15 0 0,6-8 6 0 0,2-2 1 0 0,-5-1 2 0 0,12-2-6 0 0,-7-3-68 0 0,6 1 51 0 0,2 0 11 0 0,1-1 3 0 0,4-2 7 0 0,-1 0 0 0 0,1 0-1 0 0,0 1 1 0 0,1 0 0 0 0,-1 0 0 0 0,7-4-1 0 0,-4 3 2 0 0,-5 2 0 0 0,1 1 0 0 0,-1 0 0 0 0,1 0 0 0 0,0 0 0 0 0,0 0 0 0 0,0 1 0 0 0,0-1 1 0 0,5 0-1 0 0,18-9 10 0 0,-3 3 23 0 0,-7 8-504 0 0,0 4-248 0 0,-9 1 165 0 0,-6-3-121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53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 4369 0 0,'10'-4'4580'0'0,"-2"0"-4442"0"0,14-3-82 0 0,-2 0 32 0 0,12 0 97 0 0,-11 7-36 0 0,-20 0-133 0 0,1 0 0 0 0,0 1 1 0 0,-1-1-1 0 0,1 1 0 0 0,0 0 0 0 0,-1-1 1 0 0,1 1-1 0 0,-1 0 0 0 0,1 0 0 0 0,-1 0 1 0 0,1 0-1 0 0,-1 0 0 0 0,0 0 1 0 0,3 2-1 0 0,-1 2 44 0 0,-3-4-53 0 0,0-1 1 0 0,1 1 0 0 0,-1 0 0 0 0,0-1 0 0 0,0 1-1 0 0,0 0 1 0 0,0-1 0 0 0,1 1 0 0 0,-1 0 0 0 0,0-1-1 0 0,0 1 1 0 0,0 0 0 0 0,0 0 0 0 0,-1-1-1 0 0,1 1 1 0 0,0 0 0 0 0,0-1 0 0 0,0 1 0 0 0,-1 0-1 0 0,1-1 1 0 0,0 1 0 0 0,-1 0 0 0 0,-2 5 59 0 0,2-4-29 0 0,-6 10 97 0 0,-4 3-6 0 0,-8 13 102 0 0,17-24-195 0 0,0 0 0 0 0,0-1 1 0 0,0 1-1 0 0,0 0 0 0 0,-1-1 1 0 0,1 1-1 0 0,-1-1 0 0 0,0 0 0 0 0,0 1 1 0 0,0-2-1 0 0,0 1 0 0 0,-5 3 1 0 0,10-6 180 0 0,5 3-26 0 0,4 1-125 0 0,11 3-107 0 0,17 6-27 0 0,-16-8-985 0 0,-12-2-3698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54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 3129 0 0,'-1'4'3332'0'0,"1"-4"-3302"0"0,0 1 0 0 0,0-1 0 0 0,0 0 0 0 0,0 0-1 0 0,0 0 1 0 0,0 1 0 0 0,0-1 0 0 0,0 0 0 0 0,0 0 0 0 0,-1 0 0 0 0,1 1 0 0 0,0-1-1 0 0,0 0 1 0 0,0 0 0 0 0,0 0 0 0 0,0 1 0 0 0,0-1 0 0 0,0 0 0 0 0,0 0-1 0 0,0 0 1 0 0,-1 0 0 0 0,1 1 0 0 0,0-1 0 0 0,0 0 0 0 0,0 0 0 0 0,0 0 0 0 0,-1 0-1 0 0,1 0 1 0 0,0 0 0 0 0,0 0 0 0 0,0 1 0 0 0,-1-1 0 0 0,1 0 0 0 0,0 0-1 0 0,0 0 1 0 0,0 0 0 0 0,-1 0 0 0 0,1 0 0 0 0,0 0 0 0 0,0 0 0 0 0,0 0 0 0 0,-1 0-1 0 0,1 0 1 0 0,0 0 0 0 0,0 0 0 0 0,0 0 0 0 0,-1 0 0 0 0,1 0 0 0 0,0 0 0 0 0,0-1-1 0 0,-4-1 979 0 0,-11-3 49 0 0,-1 7-933 0 0,-25 13 354 0 0,35-11-414 0 0,1-1 0 0 0,-1 1 0 0 0,1 0 0 0 0,0 0 0 0 0,0 0 1 0 0,0 1-1 0 0,1-1 0 0 0,-6 8 0 0 0,8-9-35 0 0,0 0 0 0 0,1 0 0 0 0,-1 0-1 0 0,1 0 1 0 0,0 0 0 0 0,-1 0 0 0 0,1 0 0 0 0,-1 7-1 0 0,4 13 106 0 0,11 1-33 0 0,3-9-52 0 0,3-1 31 0 0,13-3 53 0 0,1-7-32 0 0,19-8-119 0 0,-17-4-152 0 0,-13 0-428 0 0,-13 4-199 0 0,0 1-4000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55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8 3441 0 0,'3'3'4071'0'0,"-3"-4"-3850"0"0,-2 1 143 0 0,1 0-189 0 0,-1-1 687 0 0,-1-2-209 0 0,2 2-323 0 0,-6-3 555 0 0,-4 5-565 0 0,-1 8-451 0 0,4 0 213 0 0,-4 2-80 0 0,-18 25 27 0 0,29-34-23 0 0,0-1-1 0 0,0 1 1 0 0,1-1-1 0 0,-1 1 1 0 0,0 0-1 0 0,1 0 1 0 0,0-1-1 0 0,-1 1 1 0 0,1 0-1 0 0,0 0 1 0 0,0-1-1 0 0,0 4 1 0 0,7 12 79 0 0,-2-14-61 0 0,7-3 13 0 0,0 0 18 0 0,4 1-9 0 0,0-1-1 0 0,1 0 1 0 0,25-3-1 0 0,16-9-101 0 0,-39 9-66 0 0,-14 2 99 0 0,-1 0 1 0 0,0 0-1 0 0,1 0 1 0 0,-1 0-1 0 0,0 0 1 0 0,0-1-1 0 0,0 0 1 0 0,6-3-1 0 0,-2-3-161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55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51 6177 0 0,'39'-47'1433'0'0,"-36"43"1506"0"0,-8 7-2141 0 0,-14 15-697 0 0,10-6-35 0 0,-28 50 844 0 0,26-41-772 0 0,4-8-165 0 0,-3 8-309 0 0,-3 1-1137 0 0,6-13-3436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7:59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16 4537 0 0,'0'0'35'0'0,"39"10"2972"0"0,-39-10-2980 0 0,0 0 0 0 0,0 0 0 0 0,0 0 0 0 0,1 0 0 0 0,-1 0 0 0 0,0 0 0 0 0,0 0 1 0 0,0 0-1 0 0,1 0 0 0 0,-1 0 0 0 0,0 0 0 0 0,0 0 0 0 0,0 0 0 0 0,1 0 0 0 0,-1 0 0 0 0,0 0 0 0 0,0 0 0 0 0,0 0 0 0 0,1 0 0 0 0,-1 0 0 0 0,0 0 0 0 0,0-1 0 0 0,0 1 0 0 0,0 0 1 0 0,0 0-1 0 0,1 0 0 0 0,-1 0 0 0 0,0 0 0 0 0,0-1 0 0 0,0 1 0 0 0,0 0 0 0 0,0 0 0 0 0,0 0 0 0 0,1 0 0 0 0,-1-1 0 0 0,0 1 0 0 0,0 0 0 0 0,0 0 0 0 0,0 0 0 0 0,0-1 0 0 0,0 1 1 0 0,0 0-1 0 0,0 0 0 0 0,0 0 0 0 0,0-1 0 0 0,0 1 0 0 0,-14-18 2155 0 0,13 17-2167 0 0,0 1 1 0 0,-1 0-1 0 0,1-1 1 0 0,-1 1-1 0 0,1 0 0 0 0,-1 0 1 0 0,1 0-1 0 0,0 0 1 0 0,-1 0-1 0 0,1 0 0 0 0,-1 0 1 0 0,1 0-1 0 0,-1 1 1 0 0,1-1-1 0 0,0 1 0 0 0,-1-1 1 0 0,1 1-1 0 0,0-1 1 0 0,-1 1-1 0 0,1 0 0 0 0,0 0 1 0 0,-2 1-1 0 0,-28 19 91 0 0,8 14 98 0 0,14-19-117 0 0,1-4-64 0 0,1 0 0 0 0,0 1 0 0 0,1 0 0 0 0,-6 15 0 0 0,11-24-17 0 0,0-1-1 0 0,0 0 1 0 0,1 1 0 0 0,-1-1-1 0 0,1 0 1 0 0,0 1 0 0 0,-1-1-1 0 0,1 1 1 0 0,1-1 0 0 0,-1 0-1 0 0,0 1 1 0 0,1-1 0 0 0,0 0-1 0 0,0 1 1 0 0,0-1 0 0 0,0 0-1 0 0,0 0 1 0 0,1 0 0 0 0,0 0-1 0 0,-1 0 1 0 0,1 0 0 0 0,3 4-1 0 0,0-1 3 0 0,0-1 1 0 0,0 0-1 0 0,0 0 0 0 0,0 0 0 0 0,1-1 1 0 0,0 0-1 0 0,0 0 0 0 0,10 5 1 0 0,-12-7-133 0 0,0-1 0 0 0,0-1 0 0 0,0 1 0 0 0,0 0 0 0 0,0-1 0 0 0,0 0 1 0 0,0 0-1 0 0,0 0 0 0 0,0 0 0 0 0,0-1 0 0 0,-1 0 0 0 0,1 0 0 0 0,0 0 1 0 0,0 0-1 0 0,0 0 0 0 0,-1-1 0 0 0,7-3 0 0 0,4-2-679 0 0,-4 2-458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1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19 2064 0 0,'-1'-1'294'0'0,"-1"-1"0"0"0,0 0 0 0 0,1 1 0 0 0,-1-1 0 0 0,0 1 0 0 0,0 0 0 0 0,0-1 1 0 0,0 1-1 0 0,0 0 0 0 0,0 0 0 0 0,0 1 0 0 0,0-1 0 0 0,-1 0 0 0 0,1 1 0 0 0,0-1 0 0 0,0 1 0 0 0,-1 0 0 0 0,1-1 0 0 0,0 1 0 0 0,-1 0 0 0 0,1 0 0 0 0,0 1 0 0 0,0-1 0 0 0,-1 1 0 0 0,-2 0 0 0 0,-22 15-278 0 0,20-11 41 0 0,1 0 0 0 0,0 1 1 0 0,0-1-1 0 0,1 1 0 0 0,-1 1 1 0 0,1-1-1 0 0,1 1 1 0 0,-1-1-1 0 0,1 1 0 0 0,0 1 1 0 0,1-1-1 0 0,0 0 0 0 0,0 1 1 0 0,0 0-1 0 0,-1 10 0 0 0,4-17-54 0 0,0 0 0 0 0,0 0 0 0 0,0 0 0 0 0,0 0 0 0 0,1 0 0 0 0,-1 0 0 0 0,0 0 0 0 0,1 0 0 0 0,-1 0 0 0 0,0 0 0 0 0,1 0 0 0 0,-1 0 0 0 0,1 0 0 0 0,0 0-1 0 0,-1 0 1 0 0,1-1 0 0 0,0 1 0 0 0,-1 0 0 0 0,1 0 0 0 0,0-1 0 0 0,0 1 0 0 0,0 0 0 0 0,-1-1 0 0 0,1 1 0 0 0,0-1 0 0 0,0 1 0 0 0,0-1 0 0 0,0 0 0 0 0,0 1 0 0 0,0-1 0 0 0,0 0 0 0 0,1 0-1 0 0,40 10 79 0 0,-37-9-77 0 0,-1-1 2 0 0,-1 0 1 0 0,1 1 0 0 0,0-1 0 0 0,-1 0-1 0 0,1-1 1 0 0,-1 1 0 0 0,1-1-1 0 0,-1 1 1 0 0,1-1 0 0 0,-1 0 0 0 0,1-1-1 0 0,-1 1 1 0 0,1 0 0 0 0,3-3-1 0 0,-6 3-5 0 0,0 0-1 0 0,1 0 1 0 0,-1 0-1 0 0,0 0 1 0 0,0 0-1 0 0,0 0 1 0 0,0-1-1 0 0,-1 1 1 0 0,1 0-1 0 0,0 0 1 0 0,0-1-1 0 0,-1 1 1 0 0,1 0-1 0 0,-1-1 1 0 0,1 1-1 0 0,-1-1 1 0 0,0 1 0 0 0,1-1-1 0 0,-1 1 1 0 0,0-1-1 0 0,0 1 1 0 0,0-1-1 0 0,0 1 1 0 0,0-1-1 0 0,0 1 1 0 0,-1 0-1 0 0,1-1 1 0 0,0 1-1 0 0,-1-1 1 0 0,1 1-1 0 0,-1-1 1 0 0,1 1-1 0 0,-1 0 1 0 0,0 0-1 0 0,0-1 1 0 0,0 1-1 0 0,-1-2 1 0 0,-15-48-2677 0 0,17 50 2282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0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48 4233 0 0,'0'-5'4556'0'0,"-11"-6"-2587"0"0,9 11-1934 0 0,0-1 0 0 0,1 1 0 0 0,-1 0 0 0 0,0 0 0 0 0,0-1 0 0 0,0 1 0 0 0,0 1 0 0 0,0-1 0 0 0,0 0 0 0 0,0 0 0 0 0,-3 2 0 0 0,2-1 1 0 0,0 0-1 0 0,0 1 1 0 0,0-1 0 0 0,1 1 0 0 0,-1 0 0 0 0,1 0 0 0 0,-1 0 0 0 0,1 0-1 0 0,0 0 1 0 0,-4 5 0 0 0,-2 4 51 0 0,1 0-1 0 0,0 1 1 0 0,-8 18-1 0 0,11-21-32 0 0,0 1-29 0 0,1 0 1 0 0,-1 0-1 0 0,1 0 1 0 0,1 1-1 0 0,0-1 1 0 0,1 1-1 0 0,-1 11 1 0 0,2-16-13 0 0,0-1 0 0 0,1 1 0 0 0,-1-1 0 0 0,1 1 0 0 0,0-1 0 0 0,1 0 1 0 0,-1 1-1 0 0,5 8 0 0 0,-5-12-7 0 0,0 0 1 0 0,0 1 0 0 0,1-1-1 0 0,0 0 1 0 0,-1 0 0 0 0,1 0-1 0 0,0 0 1 0 0,0 0-1 0 0,0 0 1 0 0,0-1 0 0 0,3 3-1 0 0,16 3 80 0 0,17-2-61 0 0,-26-6-10 0 0,7-2-1 0 0,6-1-3 0 0,-6-3-11 0 0,-10 0 7 0 0,2-4-3 0 0,-10 9-7 0 0,0 0-1 0 0,0-1 1 0 0,0 1-1 0 0,0 0 1 0 0,0-1 0 0 0,0 1-1 0 0,-1-1 1 0 0,1 1 0 0 0,-1-1-1 0 0,0 1 1 0 0,0-1-1 0 0,0 1 1 0 0,0-3 0 0 0,-3-12-54 0 0,-1 3 28 0 0,-1 0 0 0 0,0 0 0 0 0,-11-19 0 0 0,9 21 13 0 0,-1 1 1 0 0,0-1-1 0 0,-1 2 1 0 0,-19-20-1 0 0,-2-2-10 0 0,22 20 39 0 0,6 7-16 0 0,1 3-17 0 0,1-4 37 0 0,0 4-7 0 0,0-3 37 0 0,-1 2 3 0 0,0 0 22 0 0,0 0-9 0 0,1 2 14 0 0,0-1 50 0 0,0 1-66 0 0,0 1-14 0 0,2-1-8 0 0,0 0 0 0 0,1 0 0 0 0,-1 0 0 0 0,1 1 0 0 0,-1-1 0 0 0,1 1 0 0 0,-1-1 0 0 0,1 1 0 0 0,-1 0 0 0 0,5 0 0 0 0,215 8-676 0 0,-218-8-678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1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82 4041 0 0,'31'-61'2374'0'0,"-27"54"-1514"0"0,7 0 58 0 0,8 1-116 0 0,-6 6-458 0 0,-6 11 66 0 0,4 72 1258 0 0,-11-82-1666 0 0,0-1-1 0 0,0 1 0 0 0,0-1 1 0 0,0 1-1 0 0,0-1 1 0 0,0 1-1 0 0,0-1 1 0 0,0 1-1 0 0,-1-1 1 0 0,1 1-1 0 0,0-1 0 0 0,0 1 1 0 0,0-1-1 0 0,-1 1 1 0 0,1-1-1 0 0,0 1 1 0 0,-1-1-1 0 0,1 0 1 0 0,0 1-1 0 0,-1-1 1 0 0,1 0-1 0 0,0 1 0 0 0,-1-1 1 0 0,1 0-1 0 0,-1 1 1 0 0,1-1-1 0 0,-1 0 1 0 0,1 0-1 0 0,-1 1 1 0 0,1-1-1 0 0,0 0 0 0 0,-1 0 1 0 0,1 0-1 0 0,-1 0 1 0 0,0 0-1 0 0,-5 3 1 0 0,4-1 1 0 0,-5 10 21 0 0,-18 40 11 0 0,24-50-21 0 0,-1 1 1 0 0,2 0-1 0 0,-1-1 0 0 0,0 1 0 0 0,0 0 1 0 0,1 0-1 0 0,0 0 0 0 0,-1 0 1 0 0,1 0-1 0 0,0-1 0 0 0,0 1 0 0 0,1 0 1 0 0,-1 0-1 0 0,1 0 0 0 0,-1 0 1 0 0,3 4-1 0 0,-2-6 20 0 0,1 1 0 0 0,0-1 0 0 0,-1 1 0 0 0,1-1 0 0 0,0 1 0 0 0,0-1-1 0 0,0 0 1 0 0,0 0 0 0 0,0 0 0 0 0,0 0 0 0 0,0-1 0 0 0,1 1 0 0 0,-1 0 0 0 0,0-1 0 0 0,0 1 0 0 0,0-1 0 0 0,1 0 0 0 0,2 0 0 0 0,49 0 286 0 0,-47-1-168 0 0,45-3 3543 0 0,-44 4-2079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2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10 3257 0 0,'1'0'479'0'0,"8"-5"1836"0"0,-6 1 2206 0 0,-12 4-4086 0 0,-11 9-228 0 0,-1 6-176 0 0,17-13-13 0 0,0 0 0 0 0,0 0 0 0 0,0-1-1 0 0,0 1 1 0 0,0-1 0 0 0,0 0 0 0 0,0 0 0 0 0,0-1 0 0 0,0 1-1 0 0,0-1 1 0 0,-1 0 0 0 0,-3-1 0 0 0,-29-3 53 0 0,16 1-33 0 0,22 3-1 0 0,1 0 17 0 0,3 0 46 0 0,0 0-35 0 0,15 4 216 0 0,-14-2-183 0 0,-5 0-77 0 0,1-1-1 0 0,0 1 1 0 0,0-1-1 0 0,-1 1 1 0 0,1 0-1 0 0,-1-1 1 0 0,1 1 0 0 0,-1 0-1 0 0,0 0 1 0 0,1 0-1 0 0,-1 0 1 0 0,0 0-1 0 0,0 0 1 0 0,-1 1-1 0 0,1-1 1 0 0,0 0-1 0 0,-1 0 1 0 0,1 1-1 0 0,-1 2 1 0 0,1 1-4 0 0,-1 0-1 0 0,0-1 1 0 0,0 1 0 0 0,-1-1 0 0 0,0 1 0 0 0,-2 8-1 0 0,-17 93 174 0 0,9-51-147 0 0,-1 25-1 0 0,6-53-32 0 0,-3 18 42 0 0,12-20-22 0 0,-2-25-28 0 0,0 1 0 0 0,-1-1-1 0 0,1 0 1 0 0,0 0 0 0 0,0 0-1 0 0,0 1 1 0 0,0-1 0 0 0,0 0-1 0 0,0 0 1 0 0,0 0 0 0 0,0-1 0 0 0,0 1-1 0 0,0 0 1 0 0,1 0 0 0 0,-1-1-1 0 0,0 1 1 0 0,0 0 0 0 0,1-1-1 0 0,-1 0 1 0 0,0 1 0 0 0,1-1 0 0 0,-1 0-1 0 0,1 1 1 0 0,-1-1 0 0 0,0 0-1 0 0,1 0 1 0 0,-1 0 0 0 0,1 0 0 0 0,-1-1-1 0 0,2 1 1 0 0,48-18 45 0 0,-17 6 149 0 0,-26 10-212 0 0,3 0 105 0 0,1 0 0 0 0,-1 1 0 0 0,24 0 0 0 0,-33 1-94 0 0,0 0 0 0 0,0 1 0 0 0,0-1 1 0 0,1 0-1 0 0,-1 1 0 0 0,0 0 1 0 0,0-1-1 0 0,0 1 0 0 0,0 0 0 0 0,0 0 1 0 0,-1 0-1 0 0,1 0 0 0 0,0 0 0 0 0,0 1 1 0 0,1 1-1 0 0,-2-2-28 0 0,0 0 1 0 0,0 0-1 0 0,0 1 0 0 0,-1-1 0 0 0,1 0 1 0 0,0 1-1 0 0,-1-1 0 0 0,1 1 1 0 0,-1-1-1 0 0,0 0 0 0 0,1 1 1 0 0,-1-1-1 0 0,0 1 0 0 0,0 2 0 0 0,-8 7-453 0 0,5-6 94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2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1 4873 0 0,'-3'2'3899'0'0,"2"0"-2909"0"0,0 0-709 0 0,0-2-235 0 0,0 1-117 0 0,-1 0 299 0 0,-1 3-60 0 0,0 4-132 0 0,0 3-44 0 0,2-5 67 0 0,-22 84 599 0 0,3-29-263 0 0,-5-3-80 0 0,6-21-168 0 0,15-31-183 0 0,1 1 1 0 0,0 0-1 0 0,0 0 1 0 0,0 1-1 0 0,-1 8 1 0 0,2-6-471 0 0,-1-9 329 0 0,-3-10-717 0 0,4 6-9 0 0,0-3-3395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3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5833 0 0,'7'-6'5616'0'0,"5"9"-4874"0"0,-3 3-608 0 0,-1 1 23 0 0,-1 1-1 0 0,0-1 1 0 0,0 1 0 0 0,9 15-1 0 0,39 79 512 0 0,-35-60-570 0 0,-6-16-89 0 0,9 1 141 0 0,-7-15-2183 0 0,-17-12 1267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3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22 3177 0 0,'4'-11'4066'0'0,"-5"10"-3570"0"0,-1-3 551 0 0,-4 0 776 0 0,2 3-755 0 0,-2 4-780 0 0,-4 6-28 0 0,-10 19-82 0 0,16-21-117 0 0,-10 15 107 0 0,1 0 0 0 0,0 1 0 0 0,-11 31 0 0 0,22-48-188 0 0,3 4-1203 0 0,4-7-1179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4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0 3745 0 0,'48'8'1064'0'0,"-44"-4"900"0"0,-12 7-535 0 0,-14 9-651 0 0,19-17-275 0 0,-9 9 32 0 0,1 1-1 0 0,1 0 1 0 0,0 1-1 0 0,-11 21 1 0 0,-14 30-138 0 0,27-49-190 0 0,-16 37-304 0 0,18-31-309 0 0,4-8 89 0 0,4-9 82 0 0,-1-1-228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4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 4865 0 0,'-3'-2'2007'0'0,"-3"0"2646"0"0,8 8-4469 0 0,0 0 0 0 0,0 0 0 0 0,1-1 0 0 0,-1 1 0 0 0,1-1 1 0 0,1 0-1 0 0,6 10 0 0 0,-4-7-2 0 0,24 45 329 0 0,-10-21-298 0 0,-15-24-195 0 0,3 5 35 0 0,14 22 16 0 0,-13-22-240 0 0,-3-5-169 0 0,0 3 69 0 0,-4-6-28 0 0,-2-3-173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4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 6257 0 0,'41'-48'2601'0'0,"-30"43"-562"0"0,-3 17-1817 0 0,-7-9-35 0 0,6 12 75 0 0,0 0 1 0 0,-1 0-1 0 0,-1 1 0 0 0,0 0 0 0 0,3 23 0 0 0,-4-10-118 0 0,6 47 85 0 0,-6-30-320 0 0,-1 22-1753 0 0,-5-59 964 0 0,-1-4-715 0 0,-2 1-2534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5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80 3577 0 0,'18'-63'3147'0'0,"-18"62"-3083"0"0,0 1-1 0 0,0-1 1 0 0,0 1 0 0 0,0-1-1 0 0,0 1 1 0 0,0-1 0 0 0,0 1 0 0 0,0-1-1 0 0,0 0 1 0 0,0 1 0 0 0,0-1-1 0 0,0 1 1 0 0,0-1 0 0 0,0 1-1 0 0,0-1 1 0 0,-1 1 0 0 0,1-1-1 0 0,0 1 1 0 0,0-1 0 0 0,-1 1-1 0 0,1 0 1 0 0,0-1 0 0 0,-1 1-1 0 0,1-1 1 0 0,0 1 0 0 0,-1 0-1 0 0,1-1 1 0 0,-1 1 0 0 0,1 0-1 0 0,0-1 1 0 0,-1 1 0 0 0,1 0 0 0 0,-1 0-1 0 0,1-1 1 0 0,-1 1 0 0 0,1 0-1 0 0,-1 0 1 0 0,1 0 0 0 0,-1 0-1 0 0,1 0 1 0 0,-1-1 0 0 0,0 1-1 0 0,1 0 1 0 0,-1 0 0 0 0,1 1-1 0 0,-2-1 1 0 0,-25 6 396 0 0,-7 20-146 0 0,27-18-203 0 0,0 0-1 0 0,1 1 1 0 0,-1 0-1 0 0,-6 15 1 0 0,-16 46 392 0 0,17-25-275 0 0,3-6-104 0 0,8-29-70 0 0,-1 0 0 0 0,2 0 0 0 0,-1 1 0 0 0,2 10 0 0 0,-1-17-70 0 0,0-1 0 0 0,1 1 0 0 0,0 0 0 0 0,0 0 0 0 0,0-1 0 0 0,0 1 0 0 0,0 0 0 0 0,1-1 0 0 0,-1 1 0 0 0,1-1 0 0 0,0 0 0 0 0,0 1 0 0 0,0-1 0 0 0,1 0-1 0 0,-1 0 1 0 0,1 0 0 0 0,0-1 0 0 0,0 1 0 0 0,-1-1 0 0 0,2 1 0 0 0,-1-1 0 0 0,0 0 0 0 0,0 0 0 0 0,6 2 0 0 0,-8-4 2 0 0,1 1 0 0 0,-1-1 0 0 0,0 1 0 0 0,0-1 0 0 0,0 0 0 0 0,0 0 0 0 0,1 1 0 0 0,-1-1-1 0 0,0 0 1 0 0,0 0 0 0 0,1 0 0 0 0,-1-1 0 0 0,0 1 0 0 0,0 0 0 0 0,0 0 0 0 0,3-1 0 0 0,8-2-297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11 3185 0 0,'-1'-1'134'0'0,"1"0"0"0"0,0 1 0 0 0,0-1 0 0 0,0 1 1 0 0,-1-1-1 0 0,1 1 0 0 0,0-1 0 0 0,-1 1 0 0 0,1 0 0 0 0,0-1 1 0 0,-1 1-1 0 0,1-1 0 0 0,0 1 0 0 0,-1-1 0 0 0,1 1 0 0 0,-1 0 1 0 0,1-1-1 0 0,-1 1 0 0 0,1 0 0 0 0,-1 0 0 0 0,1-1 0 0 0,-1 1 1 0 0,1 0-1 0 0,-1 0 0 0 0,1 0 0 0 0,-1 0 0 0 0,1 0 0 0 0,-1 0 1 0 0,0 0-1 0 0,1-1 0 0 0,-1 2 0 0 0,1-1 0 0 0,-1 0 0 0 0,1 0 1 0 0,-1 0-1 0 0,1 0 0 0 0,-2 0 0 0 0,-27 6 709 0 0,-89 32 635 0 0,108-32-1422 0 0,19 7-26 0 0</inkml:trace>
  <inkml:trace contextRef="#ctx0" brushRef="#br0" timeOffset="1">48 162 5297 0 0,'16'-4'5184'0'0,"-3"0"-4793"0"0,14-12-365 0 0,-16 8-19 0 0,-4 3 4 0 0,-2 3 5 0 0,-1-1 0 0 0,1 0 0 0 0,0 0 0 0 0,-1-1 0 0 0,0 1 0 0 0,0-1 0 0 0,0 0 1 0 0,0 0-1 0 0,0-1 0 0 0,-1 1 0 0 0,0-1 0 0 0,0 1 0 0 0,3-7 0 0 0,-7 9-28 0 0,0 1-1 0 0,0 0 1 0 0,0 0 0 0 0,-1 0-1 0 0,1 0 1 0 0,0 0-1 0 0,-1 0 1 0 0,1 0 0 0 0,-1 0-1 0 0,1 0 1 0 0,-1 0 0 0 0,1 1-1 0 0,-1-1 1 0 0,-1 0-1 0 0,-8-3-121 0 0,5 0 51 0 0,4 2 65 0 0,0 1-1 0 0,0-1 1 0 0,1 1 0 0 0,-1 0-1 0 0,-1 0 1 0 0,1 0 0 0 0,0 0-1 0 0,0 0 1 0 0,0 1 0 0 0,0-1-1 0 0,-1 0 1 0 0,1 1 0 0 0,0 0-1 0 0,-1-1 1 0 0,1 1 0 0 0,0 0-1 0 0,0 0 1 0 0,-1 1 0 0 0,1-1-1 0 0,-3 1 1 0 0,3 0-252 0 0,-1 3-99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5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20 5153 0 0,'-3'-5'3221'0'0,"2"2"-2975"0"0,1 1 552 0 0,0 2-598 0 0,0 0-52 0 0,0-1 13 0 0,0-1 194 0 0,1 2 139 0 0,27 3-8 0 0,-24-2-527 0 0,0-1 0 0 0,0 1 0 0 0,0-1-1 0 0,-1 0 1 0 0,1 0 0 0 0,0 0 0 0 0,0 0-1 0 0,0-1 1 0 0,0 1 0 0 0,0-1 0 0 0,-1 0-1 0 0,1 0 1 0 0,3-2 0 0 0,2-2-258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2304 0 0,'46'-23'2325'0'0,"-42"22"1035"0"0,-2 0-569 0 0,-2 4-1923 0 0,-2 9-792 0 0,2-12-71 0 0,-1 18 178 0 0,0 9 135 0 0,-1 15 154 0 0,-1-13-239 0 0,0 22 210 0 0,5-14-243 0 0,0-16-155 0 0,1-8-58 0 0,3 8-99 0 0,-3 9-1527 0 0,-6-30 1222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6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4 2593 0 0,'32'-3'1240'0'0,"-12"2"3035"0"0,-23 1-3703 0 0,0 1 89 0 0,1 0-225 0 0,-1 3-164 0 0,3-4-270 0 0,-10 11 241 0 0,2 0 0 0 0,-1 1-1 0 0,2-1 1 0 0,0 2-1 0 0,0-1 1 0 0,1 1 0 0 0,0 0-1 0 0,1 0 1 0 0,-4 21-1 0 0,-6 25-128 0 0,3-12-43 0 0,-21 55 0 0 0,32-99-62 0 0,0-1-119 0 0,1-1-1 0 0,-1 1 0 0 0,0-1 1 0 0,1 1-1 0 0,-1 0 1 0 0,0-1-1 0 0,0 0 1 0 0,0 1-1 0 0,0-1 1 0 0,0 1-1 0 0,0-1 0 0 0,0 0 1 0 0,-1 0-1 0 0,-1 2 1 0 0,0-1-660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6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13 6337 0 0,'-7'-7'2809'0'0,"2"1"170"0"0,7 11-2832 0 0,0 0 1 0 0,0-1-1 0 0,-1 1 0 0 0,1 0 0 0 0,-1 0 0 0 0,1 7 0 0 0,0-3-54 0 0,7 18 202 0 0,25 45 0 0 0,-28-60-421 0 0,2 0 1 0 0,0 0 0 0 0,0 0 0 0 0,1-1 0 0 0,1-1-1 0 0,-1 1 1 0 0,2-1 0 0 0,22 16 0 0 0,-30-24-175 0 0,1-5 12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6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5297 0 0,'8'-8'-94'0'0,"6"-4"2253"0"0,-19 36 840 0 0,3-19-2814 0 0,0 5 285 0 0,2 7 134 0 0,6 10 18 0 0,-1-13-437 0 0,-3-7-209 0 0,0 0 0 0 0,-1 0 1 0 0,0 1-1 0 0,0-1 0 0 0,-1 0 1 0 0,0 1-1 0 0,0-1 1 0 0,-1 0-1 0 0,0 0 0 0 0,-3 13 1 0 0,4-19-304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7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4057 0 0,'-5'6'5266'0'0,"1"-8"-3814"0"0,-1 9-837 0 0,3 4-734 0 0,2-4 265 0 0,6 149 584 0 0,-3-114-689 0 0,-1-14-20 0 0,0-11-19 0 0,1 5-347 0 0,-3-8-60 0 0,-4-3-123 0 0,-1-5 115 0 0,1-4-193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8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 5497 0 0,'10'-4'2787'0'0,"7"-4"-797"0"0,0-2-1673 0 0,8-6-625 0 0,-9 6 1046 0 0,-6 4-718 0 0,1 0 0 0 0,-1 1-1 0 0,1 0 1 0 0,1 1 0 0 0,-1 0 0 0 0,1 1-1 0 0,-1 0 1 0 0,1 1 0 0 0,0 0 0 0 0,0 1 0 0 0,15 0-1 0 0,-26 1-579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8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4073 0 0,'1'19'4000'0'0,"-4"-3"-2670"0"0,0-5-876 0 0,0 1 149 0 0,-2 15-172 0 0,-1 18 94 0 0,1 24 8 0 0,4-26-333 0 0,0-34-159 0 0,-2 3 26 0 0,1 1-45 0 0,2-5-66 0 0,0-7 5 0 0,0 0 0 0 0,0 0 1 0 0,0-1-1 0 0,-1 1 0 0 0,1 0 1 0 0,0 0-1 0 0,0 0 0 0 0,0 0 1 0 0,-1-1-1 0 0,1 1 0 0 0,0 0 1 0 0,-1 0-1 0 0,1-1 0 0 0,-1 1 0 0 0,1 0 1 0 0,-1-1-1 0 0,1 1 0 0 0,-1 0 1 0 0,1-1-1 0 0,-1 1 0 0 0,1-1 1 0 0,-1 1-1 0 0,0-1 0 0 0,0 1 1 0 0,1-1-1 0 0,-1 1 0 0 0,0-1 1 0 0,0 0-1 0 0,1 1 0 0 0,-1-1 1 0 0,0 0-1 0 0,0 0 0 0 0,0 0 1 0 0,1 1-1 0 0,-2-1 0 0 0,-8 0-537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08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 5465 0 0,'3'-19'5451'0'0,"14"0"-4253"0"0,-2 13-396 0 0,-12 5-745 0 0,1 0 1 0 0,-1 0-1 0 0,0 1 1 0 0,0-1-1 0 0,0 1 0 0 0,1 0 1 0 0,-1 0-1 0 0,0 0 1 0 0,0 0-1 0 0,1 1 0 0 0,-1-1 1 0 0,5 2-1 0 0,-7-1-58 0 0,0 0 0 0 0,0-1 0 0 0,0 1 0 0 0,-1 0-1 0 0,1 0 1 0 0,0 0 0 0 0,0 0 0 0 0,0-1 0 0 0,-1 1 0 0 0,1 0 0 0 0,0 0 0 0 0,-1 0 0 0 0,1 1-1 0 0,-1-1 1 0 0,1 0 0 0 0,-1 0 0 0 0,0 0 0 0 0,1 0 0 0 0,-1 0 0 0 0,0 1 0 0 0,0-1-1 0 0,0 0 1 0 0,0 0 0 0 0,0 0 0 0 0,0 1 0 0 0,0-1 0 0 0,0 0 0 0 0,0 0 0 0 0,0 0-1 0 0,-1 0 1 0 0,1 1 0 0 0,-1-1 0 0 0,1 0 0 0 0,-1 2 0 0 0,-5 16-327 0 0,1 13-70 0 0,4-24 229 0 0,1 0-1 0 0,0 0 0 0 0,0 0 1 0 0,0 0-1 0 0,1 0 0 0 0,0 0 0 0 0,5 15 1 0 0,8-8-306 0 0,19-8-4 0 0,-29-7 457 0 0,-1 1 0 0 0,0-1 0 0 0,1 1-1 0 0,-1-1 1 0 0,0 1 0 0 0,0 0 0 0 0,1 0 0 0 0,-1 0 0 0 0,0 1-1 0 0,5 2 1 0 0,7 11 18 0 0,-7-4 4 0 0,0 0 15 0 0,-3-3 8 0 0,-3-4-10 0 0,5 9 105 0 0,-1 10 191 0 0,-6-21-244 0 0,0 1-1 0 0,0 0 1 0 0,0-1 0 0 0,0 1-1 0 0,0-1 1 0 0,-1 1 0 0 0,1 0-1 0 0,-1-1 1 0 0,0 1 0 0 0,-2 3-1 0 0,-11 13 540 0 0,7-15-496 0 0,0 1 1 0 0,-1-1-1 0 0,1 0 1 0 0,-1-1 0 0 0,0 0-1 0 0,0 0 1 0 0,0-1-1 0 0,0 0 1 0 0,0 0-1 0 0,0-1 1 0 0,-1 0 0 0 0,1-1-1 0 0,-1 1 1 0 0,1-2-1 0 0,0 1 1 0 0,-1-1 0 0 0,1 0-1 0 0,-16-5 1 0 0,24 6-146 0 0,-1 0 1 0 0,1 0-1 0 0,-1-1 1 0 0,1 1-1 0 0,0 0 0 0 0,-1 0 1 0 0,1-1-1 0 0,-1 1 1 0 0,1 0-1 0 0,0-1 1 0 0,-1 1-1 0 0,1 0 1 0 0,0-1-1 0 0,-1 1 1 0 0,1 0-1 0 0,0-1 0 0 0,0 1 1 0 0,-1-1-1 0 0,1 1 1 0 0,0 0-1 0 0,0-1 1 0 0,0 1-1 0 0,0-1 1 0 0,-1 1-1 0 0,1-1 0 0 0,0 1 1 0 0,0-1-1 0 0,0 1 1 0 0,0-1-1 0 0,0 1 1 0 0,0-1-1 0 0,0 1 1 0 0,0 0-1 0 0,0-1 1 0 0,1 1-1 0 0,-1-1 0 0 0,0 1 1 0 0,0-1-1 0 0,0 1 1 0 0,0-1-1 0 0,1 1 1 0 0,-1 0-1 0 0,0-1 1 0 0,0 1-1 0 0,1-1 1 0 0,-1 1-1 0 0,4-2-652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0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4961 0 0,'1'-1'4531'0'0,"0"0"-4048"0"0,1 1-516 0 0,46 3 66 0 0,-1 0 13 0 0,-16 4-33 0 0,18 4 188 0 0,-33-12-92 0 0,-6-2-45 0 0,8-8 1 0 0,-9 5 36 0 0,-1 0-32 0 0,-2 0 52 0 0,-4 4-46 0 0,6-6 25 0 0,8-8 275 0 0,-16 16-352 0 0,0-1 0 0 0,0 1 19 0 0,0 0 12 0 0,1 5-45 0 0,4 10 10 0 0,-4-7-14 0 0,0-2-1 0 0,1 15 6 0 0,-3 17 13 0 0,1-5 3 0 0,0-13-6 0 0,2-1-7 0 0,1 0 1 0 0,8 29-1 0 0,-1-13 8 0 0,-4-12-11 0 0,5 11-3 0 0,1 2 13 0 0,9 14 36 0 0,-13-34-45 0 0,-3-5 16 0 0,7 14 14 0 0,-6-7-1 0 0,-4 3 83 0 0,-4-19 66 0 0,-5 2 28 0 0,6-3-179 0 0,-11 8 256 0 0,-9 4-112 0 0,-1-1-118 0 0,-10-1 282 0 0,6-7-42 0 0,-53 5 138 0 0,49-11-332 0 0,13-2-30 0 0,15 4-84 0 0,1-3 2067 0 0,1 3-2133 0 0,0-2 1517 0 0,1 1-1825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2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30 4369 0 0,'-19'-15'4864'0'0,"19"15"-4859"0"0,-1 0-1 0 0,1 0 0 0 0,-1-1 1 0 0,1 1-1 0 0,-1 0 0 0 0,1 0 1 0 0,0-1-1 0 0,-1 1 0 0 0,1 0 1 0 0,-1-1-1 0 0,1 1 0 0 0,0 0 1 0 0,0-1-1 0 0,-1 1 0 0 0,1 0 1 0 0,0-1-1 0 0,0 1 0 0 0,-1-1 1 0 0,1 1-1 0 0,0-1 0 0 0,0 1 1 0 0,0 0-1 0 0,0-1 0 0 0,-1 1 1 0 0,1-1-1 0 0,0 1 0 0 0,0-1 1 0 0,0 1-1 0 0,0-1 0 0 0,0 1 1 0 0,0-1-1 0 0,0 1 0 0 0,1-1 1 0 0,-7-1 575 0 0,-1 10 88 0 0,3 5-559 0 0,2-6-82 0 0,0 0-1 0 0,-1 0 1 0 0,0-1 0 0 0,0 0-1 0 0,0 1 1 0 0,-1-1-1 0 0,0-1 1 0 0,-8 10-1 0 0,9-12-6 0 0,0 1 0 0 0,0-1-1 0 0,0 1 1 0 0,0 0-1 0 0,1 0 1 0 0,-1 0 0 0 0,1 0-1 0 0,0 1 1 0 0,0-1-1 0 0,0 0 1 0 0,1 1-1 0 0,0-1 1 0 0,0 1 0 0 0,0 0-1 0 0,0-1 1 0 0,1 1-1 0 0,0 0 1 0 0,0 0-1 0 0,0-1 1 0 0,0 1 0 0 0,1 0-1 0 0,1 6 1 0 0,4 18 136 0 0,-5-24-143 0 0,-1 0-1 0 0,1 0 0 0 0,0 0 0 0 0,0 0 0 0 0,1-1 1 0 0,-1 1-1 0 0,1 0 0 0 0,0-1 0 0 0,1 0 1 0 0,-1 1-1 0 0,1-1 0 0 0,0 0 0 0 0,0 0 1 0 0,3 4-1 0 0,17 11 7 0 0,-17-15-75 0 0,0 0 0 0 0,0 1 1 0 0,-1-1-1 0 0,0 2 1 0 0,0-1-1 0 0,0 0 0 0 0,-1 1 1 0 0,0 0-1 0 0,7 12 0 0 0,-4-4-348 0 0,-9-13 212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1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0 5433 0 0,'13'9'1371'0'0,"-13"-9"-1336"0"0,-1 0-1 0 0,1 0 0 0 0,0 0 0 0 0,0 0 1 0 0,0 1-1 0 0,0-1 0 0 0,0 0 0 0 0,-1 0 0 0 0,1 0 1 0 0,0 0-1 0 0,0 0 0 0 0,0 0 0 0 0,0 0 1 0 0,0 1-1 0 0,0-1 0 0 0,0 0 0 0 0,0 0 0 0 0,0 0 1 0 0,0 0-1 0 0,0 0 0 0 0,-1 1 0 0 0,1-1 1 0 0,0 0-1 0 0,0 0 0 0 0,0 0 0 0 0,0 0 1 0 0,0 1-1 0 0,0-1 0 0 0,0 0 0 0 0,0 0 0 0 0,0 0 1 0 0,1 0-1 0 0,-1 0 0 0 0,0 1 0 0 0,0-1 1 0 0,0 0-1 0 0,0 0 0 0 0,0 0 0 0 0,0 0 0 0 0,0 0 1 0 0,0 1-1 0 0,0-1 0 0 0,0 0 0 0 0,0 0 1 0 0,1 0-1 0 0,-1 0 0 0 0,0 0 0 0 0,0 0 0 0 0,0 0 1 0 0,0 0-1 0 0,0 1 0 0 0,0-1 0 0 0,1 0 1 0 0,-1 0-1 0 0,0 0 0 0 0,0 0 0 0 0,0 0 0 0 0,0 0 1 0 0,0 0-1 0 0,1 0 0 0 0,-1 0 0 0 0,0 0 1 0 0,0 0-1 0 0,0 0 0 0 0,0 0 0 0 0,1 0 1 0 0,-1 0-1 0 0,0 0 0 0 0,-36 2 2715 0 0,-19 5-2486 0 0,21-1 68 0 0,26-5-308 0 0,-5 1 9 0 0,-18-2 39 0 0,22-2-51 0 0,-2 1 54 0 0,8 9-56 0 0,4-1 15 0 0,0 0 0 0 0,0 1 0 0 0,1-1 0 0 0,-1 0 0 0 0,7 14 1 0 0,4 23 223 0 0,-7 38 137 0 0,-1-13-144 0 0,3-24-185 0 0,1 19 89 0 0,-6-43-122 0 0,-2-17-24 0 0,0 0 0 0 0,1 0 0 0 0,-1 1 0 0 0,1-1 0 0 0,0 0 0 0 0,0 0 0 0 0,0 0 0 0 0,1 0 0 0 0,2 6 0 0 0,6-1 30 0 0,-1-5-10 0 0,3-1 4 0 0,-2 0-9 0 0,4-1-4 0 0,7 1 3 0 0,34 1 2 0 0,-22-7 3 0 0,-3 0-25 0 0,-9 9-71 0 0,-21-6-56 0 0,-1 0-467 0 0,0 0 260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2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1 3881 0 0,'-30'43'7229'0'0,"14"-21"-6891"0"0,1-1 0 0 0,1 2 0 0 0,1 0 0 0 0,1 0 1 0 0,-13 34-1 0 0,23-49-351 0 0,-2 1-22 0 0,1 1 1 0 0,0 0-1 0 0,1 0 0 0 0,0-1 0 0 0,0 1 1 0 0,1 1-1 0 0,1-1 0 0 0,-1 0 0 0 0,3 15 1 0 0,-2-25-8 0 0,0 0 1 0 0,0 1-1 0 0,1-1 1 0 0,-1 0-1 0 0,0 0 1 0 0,0 0-1 0 0,0 0 0 0 0,0 0 1 0 0,1 0-1 0 0,-1 0 1 0 0,0 0-1 0 0,0 0 1 0 0,0 0-1 0 0,0 0 1 0 0,1 0-1 0 0,-1 0 1 0 0,0 0-1 0 0,0 0 1 0 0,0 0-1 0 0,1 0 1 0 0,-1 0-1 0 0,0 0 0 0 0,0 0 1 0 0,0 0-1 0 0,0 0 1 0 0,1 0-1 0 0,-1-1 1 0 0,0 1-1 0 0,0 0 1 0 0,0 0-1 0 0,0 0 1 0 0,0 0-1 0 0,1 0 1 0 0,-1 0-1 0 0,0-1 1 0 0,0 1-1 0 0,0 0 0 0 0,0 0 1 0 0,0 0-1 0 0,0 0 1 0 0,0-1-1 0 0,0 1 1 0 0,1 0-1 0 0,-1 0 1 0 0,0 0-1 0 0,0 0 1 0 0,0-1-1 0 0,0 1 1 0 0,0-1-797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2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22 5673 0 0,'-1'-3'461'0'0,"-3"-2"525"0"0,1 0 234 0 0,0-2 754 0 0,3 5 292 0 0,10 14-1657 0 0,56 85-121 0 0,-45-64-355 0 0,-7-11-75 0 0,11 12-42 0 0,-8-14 21 0 0,-5-10-10 0 0,2-3-2 0 0,-2-4-12 0 0,3-2-86 0 0,-5-3-160 0 0,-1-2-160 0 0,-5-1 38 0 0,0-5 119 0 0,-1 2-233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3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4 5265 0 0,'-1'-1'1028'0'0,"0"-1"450"0"0,-3 2-1063 0 0,-19 4 381 0 0,18-1-591 0 0,-14 14 906 0 0,15-11-879 0 0,-1 1 47 0 0,1-2-132 0 0,-10 16 409 0 0,9-11-359 0 0,1-4-135 0 0,0 1 27 0 0,-12 27 176 0 0,13-23-203 0 0,1-4-23 0 0,1 4 27 0 0,1-8-96 0 0,1 0 105 0 0,-1-2-138 0 0,0 0-71 0 0,0 1-328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3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3977 0 0,'5'1'622'0'0,"12"2"308"0"0,-13 1 26 0 0,-3 0 1497 0 0,-6 5 50 0 0,-6 14-2404 0 0,11-21 116 0 0,-10 21 141 0 0,-28 70 169 0 0,27-64-457 0 0,-5 13 74 0 0,8-16-64 0 0,6-11-286 0 0,2-13-2633 0 0,0-3 2016 0 0,-1 0 25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4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9 4265 0 0,'-2'-2'2812'0'0,"-4"-5"102"0"0,3 11-2125 0 0,2 2-674 0 0,1-1 0 0 0,-1 1-1 0 0,1 0 1 0 0,1-1 0 0 0,-1 1 0 0 0,1-1 0 0 0,0 1 0 0 0,0-1 0 0 0,1 1 0 0 0,-1-1 0 0 0,1 0 0 0 0,0 1 0 0 0,6 8 0 0 0,0 1 0 0 0,0 0 1 0 0,2 0-1 0 0,13 16 1 0 0,-18-26-74 0 0,0 0 0 0 0,0 0 1 0 0,1-1-1 0 0,-1 0 0 0 0,1 0 1 0 0,12 6-1 0 0,20 0-355 0 0,-17-14-814 0 0,-9-14-1181 0 0,-10 9-2050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4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 5353 0 0,'23'-40'2229'0'0,"-23"39"-2085"0"0,0 1 0 0 0,0-1 1 0 0,1 1-1 0 0,-1 0 0 0 0,0-1 0 0 0,0 1 1 0 0,1-1-1 0 0,-1 1 0 0 0,0 0 1 0 0,1-1-1 0 0,-1 1 0 0 0,1 0 1 0 0,-1 0-1 0 0,0-1 0 0 0,1 1 0 0 0,-1 0 1 0 0,1 0-1 0 0,-1 0 0 0 0,1-1 1 0 0,-1 1-1 0 0,0 0 0 0 0,1 0 1 0 0,-1 0-1 0 0,1 0 0 0 0,-1 0 0 0 0,1 0 1 0 0,-1 0-1 0 0,1 0 0 0 0,-1 0 1 0 0,1 0-1 0 0,-1 0 0 0 0,1 0 1 0 0,18 11 651 0 0,13 24-868 0 0,-26-27 125 0 0,0 0-1 0 0,-1 1 1 0 0,0 0-1 0 0,-1 0 1 0 0,0 0-1 0 0,0 0 1 0 0,-1 1-1 0 0,0 0 1 0 0,-1 0-1 0 0,0-1 0 0 0,-1 1 1 0 0,0 1-1 0 0,0-1 1 0 0,-1 0-1 0 0,-1 10 1 0 0,-2 10-30 0 0,-2-1 1 0 0,-1 0-1 0 0,-18 51 1 0 0,10-55-839 0 0,3-12 323 0 0,-1-3 221 0 0,2-6-70 0 0,-3-2-372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5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25 4713 0 0,'-14'-9'849'0'0,"-17"-6"2311"0"0,30 15-3055 0 0,0 0 297 0 0,-1 0 374 0 0,-2 2 89 0 0,-5 10-277 0 0,-9 19-471 0 0,17-30-12 0 0,-2 5-29 0 0,0 0 1 0 0,0 0-1 0 0,0 0 1 0 0,1 1-1 0 0,0-1 1 0 0,0 1-1 0 0,1-1 1 0 0,0 1-1 0 0,0 0 0 0 0,0 7 1 0 0,5 67 314 0 0,-2-60-327 0 0,0-8-59 0 0,0-1 1 0 0,0 0-1 0 0,1 0 0 0 0,1 0 0 0 0,0 0 0 0 0,1 0 0 0 0,0-1 1 0 0,1 0-1 0 0,0 0 0 0 0,0 0 0 0 0,1-1 0 0 0,12 14 1 0 0,-12-17-117 0 0,1 1 0 0 0,-1-2 0 0 0,1 1 0 0 0,0-1 1 0 0,10 6-1 0 0,26 7-496 0 0,-23-16 44 0 0,-1-3-252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5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83 5113 0 0,'-6'-12'406'0'0,"-2"-11"140"0"0,8 23-456 0 0,0-1-1 0 0,1 0 0 0 0,-1 0 0 0 0,0 1 1 0 0,0-1-1 0 0,0 0 0 0 0,0 1 1 0 0,1-1-1 0 0,-1 0 0 0 0,0 1 1 0 0,1-1-1 0 0,-1 1 0 0 0,1-1 1 0 0,-1 0-1 0 0,1 1 0 0 0,-1-1 1 0 0,1 1-1 0 0,-1-1 0 0 0,1 1 0 0 0,-1 0 1 0 0,1-1-1 0 0,-1 1 0 0 0,1-1 1 0 0,0 1-1 0 0,-1 0 0 0 0,1 0 1 0 0,0-1-1 0 0,-1 1 0 0 0,1 0 1 0 0,1 0-1 0 0,8-5 472 0 0,-5 1-236 0 0,2-1 142 0 0,11-7 469 0 0,-3 8-401 0 0,-6 3-326 0 0,2 0 55 0 0,7 1 72 0 0,-5 1-116 0 0,0 3-1294 0 0,-13-4 583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5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5185 0 0,'2'-1'6699'0'0,"-1"4"-6021"0"0,-1 4-735 0 0,1-1 253 0 0,3 13-18 0 0,3 18 452 0 0,-2-11-187 0 0,1 8-57 0 0,-3-25-226 0 0,1 3-47 0 0,-1-4-92 0 0,-1-2-22 0 0,5 10-134 0 0,-1-3-1477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2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10706 0 0,'8'-4'144'0'0,"1"2"-32"0"0,6 1-32 0 0,-5-2-24 0 0,-1 6 0 0 0,2 0 64 0 0,1 0-96 0 0,-2-2 160 0 0,0 0-128 0 0,20 0-104 0 0,1-1-120 0 0,-3-1 8 0 0,-3 3 136 0 0,0 6-104 0 0,-11-4 0 0 0,-3 0-256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6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2 3937 0 0,'1'0'2884'0'0,"2"-1"-2457"0"0,-1 1-141 0 0,12-1 1803 0 0,-7 12-269 0 0,-7-1-1271 0 0,-4 7-357 0 0,2-12-236 0 0,-1 3 150 0 0,1 1 0 0 0,-2-1 1 0 0,1-1-1 0 0,-1 1 0 0 0,-7 10 0 0 0,-9 20 4 0 0,5-2 18 0 0,-20 38 1 0 0,29-63-221 0 0,0 0-1 0 0,-1-1 0 0 0,-1 0 1 0 0,-10 12-1 0 0,12-18-239 0 0,6-4 323 0 0,0 0-1 0 0,-1 0 1 0 0,1 1-1 0 0,0-1 1 0 0,0 0-1 0 0,0 0 1 0 0,0 0-1 0 0,-1 0 0 0 0,1 0 1 0 0,0 0-1 0 0,0 0 1 0 0,0 0-1 0 0,0 0 1 0 0,-1 0-1 0 0,1 0 1 0 0,0 0-1 0 0,0 0 1 0 0,0 0-1 0 0,-1 0 0 0 0,1 0 1 0 0,0 0-1 0 0,0 0 1 0 0,0 0-1 0 0,0 0 1 0 0,-1 0-1 0 0,1 0 1 0 0,0 0-1 0 0,0 0 0 0 0,0 0 1 0 0,0-1-1 0 0,-1 1 1 0 0,1 0-1 0 0,0 0 1 0 0,0 0-1 0 0,0 0 1 0 0,0 0-1 0 0,0 0 0 0 0,-1-1 1 0 0,1 1-1 0 0,0 0 1 0 0,0 0-1 0 0,0 0 1 0 0,0 0-1 0 0,0-1 1 0 0,0 1-1 0 0,0 0 1 0 0,0 0-1 0 0,0 0 0 0 0,0-1 1 0 0,0 0-405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7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3081 0 0,'-2'0'8292'0'0,"22"36"-7860"0"0,16 25 296 0 0,7 1-322 0 0,25 18-1429 0 0,-64-77 771 0 0,-2-1-266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7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5649 0 0,'-1'5'3319'0'0,"-2"22"-2389"0"0,-5 0-238 0 0,5-22-580 0 0,1 1-1 0 0,0 0 1 0 0,0-1 0 0 0,1 1-1 0 0,0 0 1 0 0,0 0 0 0 0,0 0-1 0 0,1 0 1 0 0,0-1 0 0 0,0 1-1 0 0,0 0 1 0 0,1 0 0 0 0,2 10-1 0 0,-4-14-90 0 0,-1-2-1333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8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38 4105 0 0,'9'-8'1582'0'0,"4"-7"420"0"0,-11 5-160 0 0,-18 5 655 0 0,10 15-1596 0 0,4 2-894 0 0,1-10 70 0 0,-4 45 226 0 0,1-1-1 0 0,2 1 0 0 0,7 69 0 0 0,-1-87-262 0 0,-1-16-40 0 0,6 19-144 0 0,-3-21-869 0 0,-1-8-475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8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75 6025 0 0,'11'-2'5204'0'0,"67"-17"-4070"0"0,-64 13-1027 0 0,2-2 19 0 0,-8 4-85 0 0,4-5-267 0 0,6-2-477 0 0,-11 1 204 0 0,-1 5-108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8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3129 0 0,'-3'-1'3540'0'0,"2"2"-2642"0"0,1 0-81 0 0,1 1 1107 0 0,5 22-1493 0 0,5 13 271 0 0,-5-17-343 0 0,3 11 128 0 0,-3-1-110 0 0,-2 17-136 0 0,-5-11-93 0 0,-1 7 7 0 0,2-39-253 0 0,-1 3 272 0 0,-2 1-440 0 0,1-7-1182 0 0,1-2 1152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19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44 5897 0 0,'5'-9'5854'0'0,"17"-7"-3888"0"0,15 0-2121 0 0,26 13 670 0 0,-59 3-509 0 0,0 1 1 0 0,-1-1-1 0 0,1 1 0 0 0,-1-1 1 0 0,1 1-1 0 0,0 0 0 0 0,-1 0 1 0 0,0 1-1 0 0,1-1 1 0 0,-1 1-1 0 0,0 0 0 0 0,1-1 1 0 0,-1 1-1 0 0,5 5 0 0 0,-8-6-9 0 0,1 0 0 0 0,-1 0 0 0 0,0 0 0 0 0,1 0 0 0 0,-1 0 0 0 0,0 0 0 0 0,0 0 0 0 0,0 0 0 0 0,0 0 0 0 0,1 0 0 0 0,-1 0 0 0 0,-1 0 0 0 0,1 0 0 0 0,0 0 0 0 0,0 0-1 0 0,0 0 1 0 0,0 0 0 0 0,-1 0 0 0 0,1 0 0 0 0,-1 0 0 0 0,1 0 0 0 0,-1 0 0 0 0,1 0 0 0 0,-1 0 0 0 0,1 0 0 0 0,-1 0 0 0 0,0 0 0 0 0,1-1 0 0 0,-2 2 0 0 0,-29 30-345 0 0,19-20 198 0 0,-1 1 46 0 0,10-12 98 0 0,0 1 1 0 0,1 1-1 0 0,-1-1 1 0 0,1 0-1 0 0,0 1 1 0 0,0-1-1 0 0,0 1 1 0 0,0-1-1 0 0,0 1 1 0 0,1 0-1 0 0,-1 0 1 0 0,1 0-1 0 0,-2 6 1 0 0,11-5-7 0 0,-1-4 1 0 0,-5 0 10 0 0,11 0-4 0 0,6 1-1 0 0,-2 0 1 0 0,7 4 0 0 0,-20-3 3 0 0,0 0 0 0 0,1 0 1 0 0,-1 0-1 0 0,0 1 0 0 0,0-1 0 0 0,0 1 1 0 0,-1 0-1 0 0,1 0 0 0 0,-1 1 0 0 0,1-1 0 0 0,-1 1 1 0 0,0-1-1 0 0,5 9 0 0 0,-5-8 29 0 0,-1 1-1 0 0,1-1 1 0 0,-1 1-1 0 0,0-1 1 0 0,0 1-1 0 0,0 0 1 0 0,0 0-1 0 0,-1 0 1 0 0,0 0-1 0 0,0 0 1 0 0,0 0-1 0 0,-1 0 1 0 0,0 0-1 0 0,1 0 1 0 0,-2 0-1 0 0,1 0 1 0 0,-1 0-1 0 0,-1 7 1 0 0,0-7 13 0 0,0-1 0 0 0,0 0 0 0 0,0 1 0 0 0,0-1 0 0 0,0 0 0 0 0,-1-1 0 0 0,0 1 0 0 0,0 0 0 0 0,0-1 0 0 0,0 1 0 0 0,-1-1 0 0 0,1 0 0 0 0,-7 4 0 0 0,-19 7 127 0 0,-23-8 36 0 0,-1-10-45 0 0,21-3-72 0 0,20 2-55 0 0,-13-13 45 0 0,23 17-73 0 0,1 0-1 0 0,-1 0 1 0 0,1-1 0 0 0,0 1 0 0 0,0 0 0 0 0,-1-1 0 0 0,1 0 0 0 0,0 1-1 0 0,0-1 1 0 0,1 1 0 0 0,-1-1 0 0 0,-1-3 0 0 0,2 5-5 0 0,0-1 1 0 0,0 0-1 0 0,0 1 1 0 0,0-1-1 0 0,0 1 0 0 0,0-1 1 0 0,0 0-1 0 0,0 1 1 0 0,1-1-1 0 0,-1 1 1 0 0,0-1-1 0 0,0 1 1 0 0,0-1-1 0 0,1 0 1 0 0,-1 1-1 0 0,0-1 0 0 0,1 1 1 0 0,-1-1-1 0 0,0 1 1 0 0,1 0-1 0 0,-1-1 1 0 0,1 1-1 0 0,0-1 1 0 0,21-8-692 0 0,-12 6 287 0 0,2 0-33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20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14 4505 0 0,'0'0'1714'0'0,"-2"-1"-638"0"0,1 0-679 0 0,0 0 121 0 0,1 1-479 0 0,0 0 1 0 0,0 0-1 0 0,0-1 1 0 0,0 1-1 0 0,0 0 1 0 0,-1 0-1 0 0,1 0 1 0 0,0 0-1 0 0,0 0 1 0 0,0-1-1 0 0,0 1 1 0 0,0 0-1 0 0,0 0 1 0 0,0 0-1 0 0,0 0 1 0 0,0-1 0 0 0,0 1-1 0 0,0 0 1 0 0,0 0-1 0 0,0 0 1 0 0,0 0-1 0 0,0-1 1 0 0,0 1-1 0 0,0 0 1 0 0,0 0-1 0 0,0 0 1 0 0,1 0-1 0 0,-1 0 1 0 0,0-1-1 0 0,0 1 1 0 0,0 0-1 0 0,0 0 1 0 0,0 0-1 0 0,0 0 1 0 0,0 0-1 0 0,0 0 1 0 0,1-1-1 0 0,-1 1 1 0 0,0 0-1 0 0,0 0 1 0 0,0 0-1 0 0,0 0 1 0 0,0 0-1 0 0,1 0 1 0 0,-1 0-1 0 0,0 0 1 0 0,0 0-1 0 0,0 0 1 0 0,0 0 0 0 0,1 0-1 0 0,-1 0 1 0 0,0 0-1 0 0,0 0 1 0 0,0 0-1 0 0,0 0 1 0 0,1 0-1 0 0,18-3 393 0 0,8 2-674 0 0,-16 1 552 0 0,20 3-10 0 0,1 0-197 0 0,-10 0-98 0 0,-1 4 4 0 0,-7-1 24 0 0,4 8 1 0 0,3 14 23 0 0,-9 8 21 0 0,-12 0 81 0 0,-1-16-35 0 0,3-7-49 0 0,1 1-17 0 0,2-5-32 0 0,18 43 113 0 0,5 29-120 0 0,-3-7 5 0 0,-14-41 15 0 0,1 4-25 0 0,-2-13-11 0 0,1-3 0 0 0,-2-9 1 0 0,-7-11 46 0 0,1 0-122 0 0,-1-1 77 0 0,-2 1 111 0 0,-3 0 418 0 0,-67 23 176 0 0,50-20-496 0 0,0 0-1 0 0,-1-1 1 0 0,-31-1 0 0 0,29-1-89 0 0,-9 3 67 0 0,-11 0 383 0 0,31-4-362 0 0,-19 0 30 0 0,16 3-383 0 0,11 2-152 0 0,4-4-76 0 0,3 0 167 0 0,-1 0-270 0 0,1-1-68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21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1 3873 0 0,'-3'8'8527'0'0,"-11"24"-6348"0"0,-6 15-2514 0 0,13-26 486 0 0,1 1 0 0 0,1-1-1 0 0,1 1 1 0 0,-1 25 0 0 0,3-37-120 0 0,0-6-264 0 0,0-3-163 0 0,1-1-1015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49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17 3433 0 0,'0'0'66'0'0,"1"-1"1"0"0,-1 1-1 0 0,0 0 1 0 0,0 0-1 0 0,0 0 0 0 0,0 0 1 0 0,0 0-1 0 0,1 0 1 0 0,-1 0-1 0 0,0 0 1 0 0,0 0-1 0 0,0 0 1 0 0,0 0-1 0 0,0 0 1 0 0,0 0-1 0 0,0-1 1 0 0,0 1-1 0 0,1 0 0 0 0,-1 0 1 0 0,0 0-1 0 0,0 0 1 0 0,0 0-1 0 0,0 0 1 0 0,0 0-1 0 0,0-1 1 0 0,0 1-1 0 0,0 0 1 0 0,0 0-1 0 0,0 0 0 0 0,0 0 1 0 0,0 0-1 0 0,0-1 1 0 0,0 1-1 0 0,0 0 1 0 0,0 0-1 0 0,0 0 1 0 0,0 0-1 0 0,0 0 1 0 0,0 0-1 0 0,0-1 0 0 0,0 1 1 0 0,0 0-1 0 0,0 0 1 0 0,0 0-1 0 0,0 0 1 0 0,0 0-1 0 0,0 0 1 0 0,-1-1-1 0 0,1 1 1 0 0,0 0-1 0 0,0 0 0 0 0,0 0 1 0 0,0 0-1 0 0,0 0 1 0 0,0 0-1 0 0,0 0 1 0 0,0 0-1 0 0,-1 0 1 0 0,1-1-1 0 0,0 1 1 0 0,0 0-1 0 0,0 0 1 0 0,0 0-1 0 0,-1 0 0 0 0,-2-3 664 0 0,-15-4 1458 0 0,-18 15-1288 0 0,14 3-982 0 0,9-3 43 0 0,-2 4 410 0 0,7-3-269 0 0,1 0 1 0 0,-1 0 0 0 0,1 1-1 0 0,1 0 1 0 0,-6 12-1 0 0,4-2 146 0 0,4-7-195 0 0,0 0 0 0 0,0 0 0 0 0,2 0 0 0 0,0 1 1 0 0,0-1-1 0 0,1 1 0 0 0,1-1 0 0 0,1 18 0 0 0,0-29-47 0 0,-1 0-1 0 0,1 0 0 0 0,0-1 0 0 0,0 1 0 0 0,0 0 0 0 0,0 0 0 0 0,0-1 0 0 0,0 1 0 0 0,0-1 0 0 0,0 1 0 0 0,1-1 1 0 0,-1 0-1 0 0,1 1 0 0 0,-1-1 0 0 0,1 0 0 0 0,-1 0 0 0 0,1 0 0 0 0,0 0 0 0 0,-1 0 0 0 0,1 0 0 0 0,0-1 0 0 0,0 1 1 0 0,3 0-1 0 0,14 3 32 0 0,-7-4-20 0 0,-7 0-21 0 0,-1-1 1 0 0,0 0 0 0 0,1 0 0 0 0,-1 0 0 0 0,0 0 0 0 0,1 0 0 0 0,4-4 0 0 0,12-9-164 0 0,-17 11 108 0 0,-1 0 1 0 0,0 0 0 0 0,-1 0 0 0 0,1 0 0 0 0,0-1 0 0 0,-1 1 0 0 0,0-1 0 0 0,0 0 0 0 0,0 0 0 0 0,0 0-1 0 0,-1 0 1 0 0,1 0 0 0 0,-1 0 0 0 0,0 0 0 0 0,0 0 0 0 0,-1 0 0 0 0,1-1 0 0 0,-1 1 0 0 0,0 0 0 0 0,0-1 0 0 0,-1-5-1 0 0,-10-21-359 0 0,0 10 381 0 0,6 12 24 0 0,1 0-1 0 0,-1 0 1 0 0,-1 1-1 0 0,0 0 1 0 0,-7-9-1 0 0,10 15 23 0 0,0-1-1 0 0,0 1 1 0 0,0 0-1 0 0,0-1 1 0 0,0 1-1 0 0,-1 1 1 0 0,1-1-1 0 0,0 0 1 0 0,-1 1 0 0 0,-7-2-1 0 0,-4 0 27 0 0,-8-1 488 0 0,18 5-5 0 0,28 7-264 0 0,-12-6-197 0 0,0 0 1 0 0,0 0 0 0 0,1-2-1 0 0,19 0 1 0 0,3-3 28 0 0,-13 0-67 0 0,-2-1 8 0 0,57-10 30 0 0,-51 11-31 0 0,47-2-245 0 0,-72 5-356 0 0,0-1 447 0 0,-1 1-3 0 0,1 0 89 0 0,0-1-33 0 0,0 0-636 0 0,0 1-386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3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18 4513 0 0,'-28'57'2104'0'0,"48"-68"969"0"0,43-5-2419 0 0,-14 4-45 0 0,-20 3-506 0 0,55-14 75 0 0,-79 22-195 0 0,0 0 0 0 0,0 0 0 0 0,0 0 0 0 0,1 1 0 0 0,-1 0 0 0 0,0 0-1 0 0,1 1 1 0 0,-1-1 0 0 0,0 1 0 0 0,0 0 0 0 0,0 1 0 0 0,9 3 0 0 0,-2 2-198 0 0,-13-7 76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0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7 114 5769 0 0,'-4'-61'2073'0'0,"3"54"-1642"0"0,0-2 93 0 0,0 0-29 0 0,1 9-471 0 0,0-1 0 0 0,0 0 0 0 0,0 1 0 0 0,0-1 0 0 0,0 1 0 0 0,0-1 0 0 0,0 1 0 0 0,1-1 0 0 0,-1 0 0 0 0,0 1 0 0 0,0-1 0 0 0,0 1 0 0 0,1-1 0 0 0,-1 1 0 0 0,0-1 0 0 0,0 1 0 0 0,1-1 0 0 0,-1 1 0 0 0,0-1 0 0 0,1 1 0 0 0,-1 0 0 0 0,1-1 0 0 0,-1 1 0 0 0,0-1 0 0 0,1 1 0 0 0,-1 0-1 0 0,1-1 1 0 0,-1 1 0 0 0,1 0 0 0 0,0-1 0 0 0,6-2 103 0 0,-3 1-52 0 0,-1 1 0 0 0,1-1 0 0 0,-1 1 0 0 0,1 0 0 0 0,0 0 0 0 0,0 1 0 0 0,-1-1 0 0 0,7 1 0 0 0,-5 0-14 0 0,-1 0 0 0 0,1 1 0 0 0,0 0 0 0 0,-1-1 0 0 0,1 2 0 0 0,-1-1 0 0 0,0 0 0 0 0,1 1 0 0 0,-1 0 0 0 0,7 4 0 0 0,5 8 16 0 0,-3 11-14 0 0,-9 5-12 0 0,-12 14 141 0 0,-22 26 468 0 0,29-68-633 0 0,0 4 87 0 0,1-3-37 0 0,8 4 97 0 0,12-9-8 0 0,0-7-80 0 0,-11 5-56 0 0,4-4-379 0 0,1 0 0 0 0,0 1-1 0 0,22-6 1 0 0,-28 9 19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1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0 3913 0 0,'4'6'5474'0'0,"-4"-6"-5184"0"0,-2 0 227 0 0,1 0-11 0 0,0 0-34 0 0,-9 0-242 0 0,0 2-1 0 0,0-1 1 0 0,0 1 0 0 0,0 1 0 0 0,1 0 0 0 0,-12 4-1 0 0,12-3-222 0 0,0 0 0 0 0,-1-1-1 0 0,1-1 1 0 0,-1 0 0 0 0,0 0-1 0 0,-11 0 1 0 0,17-1 8 0 0,0-1 18 0 0,-2 0-23 0 0,-3 2 1 0 0,3 0-11 0 0,2 0-5 0 0,-1 1 3 0 0,0 4-3 0 0,1-2 2 0 0,2 0 3 0 0,1-3 0 0 0,0 0-1 0 0,0 0 0 0 0,0 0 0 0 0,1 0 0 0 0,-1 0 0 0 0,1 0 1 0 0,-1 0-1 0 0,1 0 0 0 0,0 0 0 0 0,0 1 0 0 0,0-1 1 0 0,0 0-1 0 0,0 0 0 0 0,0 0 0 0 0,1 0 0 0 0,0 4 0 0 0,11 18-6 0 0,0-6 14 0 0,3 8-5 0 0,0 18 2 0 0,-4 25 3 0 0,-8-23-5 0 0,-1-16-1 0 0,-2-30-1 0 0,1 22 2 0 0,1 10 6 0 0,-2-23-4 0 0,-1 1 0 0 0,1 0 0 0 0,-1-1 0 0 0,-1 1 0 0 0,-4 16 0 0 0,3-20 37 0 0,-4 3-25 0 0,2-2 22 0 0,3-4 37 0 0,3-7 29 0 0,3 2-21 0 0,-1 0-81 0 0,33-14 73 0 0,20-13 64 0 0,-34 18-49 0 0,11-1 8 0 0,0 5-31 0 0,18 5 19 0 0,-45 3-110 0 0,4-1-49 0 0,-7 0 2 0 0,-1 0 0 0 0,0 1 0 0 0,0-1 0 0 0,1 0 0 0 0,-1 1 0 0 0,0-1 0 0 0,0 1 0 0 0,0 0 0 0 0,1 0 0 0 0,-1 0 0 0 0,2 2 0 0 0,1 2-374 0 0,-5-4-229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1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1 3921 0 0,'-10'6'5986'0'0,"-10"7"-5575"0"0,15-9-374 0 0,-14 18 234 0 0,9-7-75 0 0,4-3-48 0 0,-8 20 188 0 0,-23 81 258 0 0,30-86-649 0 0,6-22-164 0 0,1 4-130 0 0,0 0-131 0 0,0-5-15 0 0,-1-1-192 0 0,0-2 99 0 0,0-2 99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2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6177 0 0,'28'31'5842'0'0,"49"42"-5971"0"0,-55-53 723 0 0,11 7-452 0 0,-23-19-95 0 0,2-2-94 0 0,14 1 212 0 0,4-4-180 0 0,6-6-1481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2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8 4697 0 0,'-5'-4'3044'0'0,"1"1"-2160"0"0,1 3-304 0 0,1-1-40 0 0,-1 1 827 0 0,-8 15-508 0 0,0 13-679 0 0,3 2 129 0 0,5-16-145 0 0,0-5-104 0 0,-4 2-11 0 0,6-9-38 0 0,0 0 0 0 0,-1 1 1 0 0,1-1-1 0 0,0 0 0 0 0,0 1 0 0 0,0-1 0 0 0,0 1 0 0 0,1-1 0 0 0,-1 1 0 0 0,1-1 0 0 0,-1 1 0 0 0,1 3 0 0 0,-3 26-1866 0 0,2-32 1083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2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4 6441 0 0,'-2'-3'3374'0'0,"-3"2"-2818"0"0,3 1 207 0 0,-9 3 89 0 0,-5 7-350 0 0,-5 15-496 0 0,12-10 232 0 0,-5 23-64 0 0,-1 21 237 0 0,-6 20-1361 0 0,21-78 834 0 0,0 0 0 0 0,-1 0 0 0 0,1 0 0 0 0,0 0 1 0 0,-1-1-1 0 0,1 1 0 0 0,-1 0 0 0 0,0 0 0 0 0,1 0 1 0 0,-1 0-1 0 0,1-1 0 0 0,-1 1 0 0 0,0 0 0 0 0,0-1 1 0 0,0 1-1 0 0,1 0 0 0 0,-3 0 0 0 0,0 1-4613 0 0</inkml:trace>
  <inkml:trace contextRef="#ctx0" brushRef="#br0" timeOffset="1">6 39 5265 0 0,'-5'-1'6234'0'0,"7"10"-4995"0"0,12 16-1260 0 0,0-9 74 0 0,19 15 194 0 0,-9-12-95 0 0,-10-9-106 0 0,15 12 61 0 0,-24-18-315 0 0,-1 0 0 0 0,1 0 0 0 0,-1 0 0 0 0,1-1-1 0 0,0 1 1 0 0,0-1 0 0 0,1 0 0 0 0,-1-1 0 0 0,1 1 0 0 0,-1-1 0 0 0,1 0 0 0 0,0-1 0 0 0,6 2 0 0 0,-9-4-1071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3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5 5537 0 0,'-1'3'3650'0'0,"0"-5"-1570"0"0,0-1-1901 0 0,2 1 94 0 0,0 2-230 0 0,1 0 1 0 0,0-1 0 0 0,0 1 0 0 0,-1 0 0 0 0,1 0 0 0 0,0 1 0 0 0,0-1 0 0 0,-1 0 0 0 0,1 1 0 0 0,0-1 0 0 0,-1 1 0 0 0,1-1 0 0 0,0 1 0 0 0,-1 0 0 0 0,1-1 0 0 0,-1 1 0 0 0,1 0 0 0 0,-1 0 0 0 0,1 0 0 0 0,-1 0 0 0 0,0 1 0 0 0,2 1 0 0 0,23 25 200 0 0,-25-26-218 0 0,5 6 28 0 0,0 1 0 0 0,-1 0 0 0 0,0 0 1 0 0,-1 0-1 0 0,0 0 0 0 0,0 1 0 0 0,-1-1 0 0 0,0 1 0 0 0,1 15 0 0 0,0 6-27 0 0,0 51 0 0 0,-4-60-66 0 0,0-16-89 0 0,0 1-1 0 0,-1 0 1 0 0,0 0 0 0 0,0-1-1 0 0,-1 1 1 0 0,-2 7-1 0 0,-14 18-737 0 0,11-24 181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3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4945 0 0,'-1'0'4888'0'0,"-2"0"-4391"0"0,2 0-741 0 0,-1 0 1250 0 0,2 7-214 0 0,-1 19-580 0 0,-4 25 213 0 0,2-35-355 0 0,2-1 0 0 0,-1 1 1 0 0,2 0-1 0 0,1 17 0 0 0,0-23-50 0 0,1-1 0 0 0,-1 1-1 0 0,2 0 1 0 0,-1-1 0 0 0,8 19 0 0 0,-7-23-150 0 0,1 0 1 0 0,-1 0-1 0 0,1-1 0 0 0,0 1 1 0 0,0-1-1 0 0,0 1 1 0 0,1-1-1 0 0,-1-1 0 0 0,1 1 1 0 0,10 5-1 0 0,-4-3-30 0 0,5 0-29 0 0,25 2-1599 0 0,-38-8 1514 0 0,23 4-3991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4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5209 0 0,'6'9'6041'0'0,"10"-10"-5906"0"0,0 0-1 0 0,-1-1 1 0 0,1 0-1 0 0,20-7 1 0 0,-14 8-2927 0 0,-20-1 1655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4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7434 0 0,'18'-4'1086'0'0,"5"0"-212"0"0,-23 4-800 0 0,0 0 1 0 0,0 0-1 0 0,1 0 0 0 0,-1 0 1 0 0,0 0-1 0 0,1 0 1 0 0,-1 0-1 0 0,0 0 1 0 0,0 0-1 0 0,1 1 1 0 0,-1-1-1 0 0,0 0 0 0 0,1 0 1 0 0,-1 0-1 0 0,0 0 1 0 0,0 0-1 0 0,0 1 1 0 0,1-1-1 0 0,-1 0 0 0 0,0 0 1 0 0,0 0-1 0 0,1 1 1 0 0,-1-1-1 0 0,0 0 1 0 0,0 0-1 0 0,0 1 1 0 0,0-1-1 0 0,0 0 0 0 0,1 0 1 0 0,-1 1-1 0 0,0-1 1 0 0,0 0-1 0 0,0 0 1 0 0,0 1-1 0 0,0-1 1 0 0,0 0-1 0 0,0 1 0 0 0,0-1 1 0 0,0 0-1 0 0,0 0 1 0 0,0 1-1 0 0,0-1 1 0 0,0 0-1 0 0,0 1 0 0 0,0-1 1 0 0,0 0-1 0 0,-1 1 1 0 0,-2 14 5 0 0,-1 6 88 0 0,0 36 308 0 0,4-53-507 0 0,1 1-1 0 0,0 0 1 0 0,0 0 0 0 0,1 0 0 0 0,-1-1-1 0 0,1 1 1 0 0,0-1 0 0 0,0 1 0 0 0,1-1 0 0 0,-1 0-1 0 0,1 0 1 0 0,5 6 0 0 0,-8-9-5 0 0,0 2-273 0 0,-3-2-172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3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35 3081 0 0,'-1'-9'3532'0'0,"-4"-2"-3081"0"0,-1 4 776 0 0,4 5-715 0 0,0-1 0 0 0,0 2-254 0 0,0 0 59 0 0,-3 1-101 0 0,0 1-170 0 0,-2 3 52 0 0,-2 3 39 0 0,-9 13-42 0 0,10-12-110 0 0,-46 59 393 0 0,25-19-76 0 0,19-16-207 0 0,8-23-49 0 0,1 1 0 0 0,0 0 0 0 0,0 0 0 0 0,1 0 0 0 0,0 0 0 0 0,1 0 0 0 0,0-1 0 0 0,4 16-1 0 0,-3-20-39 0 0,0 1 0 0 0,0-1 0 0 0,1 0 0 0 0,-1 0 0 0 0,1 0-1 0 0,1 0 1 0 0,-1-1 0 0 0,1 1 0 0 0,0-1 0 0 0,0 0 0 0 0,0 0-1 0 0,0 0 1 0 0,1 0 0 0 0,-1-1 0 0 0,1 0 0 0 0,6 3 0 0 0,1-1-11 0 0,-1-1 1 0 0,1 0-1 0 0,0-1 1 0 0,1 0 0 0 0,-1-1-1 0 0,0 0 1 0 0,1-1 0 0 0,-1 0-1 0 0,1-1 1 0 0,15-2 0 0 0,-11 0-428 0 0,0 0 1 0 0,1-1 0 0 0,19-6 0 0 0,-31 7 283 0 0,27-6-740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5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1 4201 0 0,'-6'4'6189'0'0,"-3"2"-4407"0"0,-77 165-438 0 0,61-119-1278 0 0,-6 13-90 0 0,16-20-618 0 0,14-36 404 0 0,2-5-204 0 0,0-2-224 0 0,-2-3 258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5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5433 0 0,'-2'10'3750'0'0,"5"5"-1032"0"0,7 9-2545 0 0,-1-9-720 0 0,0 0 1119 0 0,8 16-346 0 0,-3-9-50 0 0,1-3-38 0 0,-3-7-92 0 0,-7-7 202 0 0,38 32-885 0 0,-14-20-782 0 0,-13-17 295 0 0,-11-1-51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5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1 2945 0 0,'-3'1'4384'0'0,"2"-2"-3961"0"0,-1 1 113 0 0,1 0-51 0 0,0 0-189 0 0,0 1-55 0 0,0-1-124 0 0,-16 18 2456 0 0,-4 23-2551 0 0,17-34 213 0 0,-3 9-208 0 0,0 0-1 0 0,1 1 0 0 0,0 0 0 0 0,2 1 1 0 0,0-1-1 0 0,1 1 0 0 0,1-1 0 0 0,0 1 1 0 0,1 18-1 0 0,-2-33-241 0 0,2-3-47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6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1 5433 0 0,'-8'13'7678'0'0,"-14"16"-8274"0"0,18-24 1204 0 0,-9 13-462 0 0,2 0-1 0 0,0 2 1 0 0,-15 36 0 0 0,0 20 277 0 0,13-38-357 0 0,12-33-139 0 0,-10 25-891 0 0,6-20 573 0 0,2-8 224 0 0,2-2-382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6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5585 0 0,'2'-2'6412'0'0,"4"4"-5284"0"0,10 10-1545 0 0,67 71 1180 0 0,-30-21-464 0 0,-3 3-123 0 0,-19-20-110 0 0,-26-37-78 0 0,-1-2-99 0 0,0 1 1 0 0,1-1 0 0 0,-1-1-1 0 0,1 1 1 0 0,10 9 0 0 0,-13-11 22 0 0,-4-4-1869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9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4409 0 0,'13'-9'1430'0'0,"1"-1"-355"0"0,-7 5-407 0 0,-3 3 244 0 0,-3 3-51 0 0,2 32 111 0 0,-17 18 176 0 0,11-43-1060 0 0,0 0 1 0 0,1-1-1 0 0,0 1 1 0 0,1 0 0 0 0,-1 0-1 0 0,1 14 1 0 0,12 78 272 0 0,-4-61-248 0 0,22 68 1 0 0,-27-99-116 0 0,21 54 66 0 0,-1-24-57 0 0,-17-32 121 0 0,3-1-399 0 0,-7-4 163 0 0,0-1 1 0 0,0 1 0 0 0,0-1-1 0 0,1 1 1 0 0,-1-1 0 0 0,0 0-1 0 0,1 0 1 0 0,-1 0 0 0 0,0 1-1 0 0,0-1 1 0 0,1-1 0 0 0,-1 1-1 0 0,0 0 1 0 0,1 0 0 0 0,-1 0-1 0 0,1-1 1 0 0,8-4-544 0 0,-4 0-352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8:59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34 4849 0 0,'1'-1'-26'0'0,"22"-29"1712"0"0,-23 30-1659 0 0,0 0 0 0 0,0 0 0 0 0,0 0 0 0 0,0 1 0 0 0,0-1 0 0 0,0 0 0 0 0,-1 0 0 0 0,1 0 0 0 0,0 0 0 0 0,0 0 0 0 0,0 0 0 0 0,0 0 0 0 0,0 0 0 0 0,0 0 0 0 0,0 0-1 0 0,0 0 1 0 0,0 0 0 0 0,-1 0 0 0 0,1 0 0 0 0,0 0 0 0 0,0 0 0 0 0,0 0 0 0 0,0 0 0 0 0,0 0 0 0 0,0 0 0 0 0,0 0 0 0 0,0 0 0 0 0,-1 0 0 0 0,1 0 0 0 0,0 0 0 0 0,0 0 0 0 0,0 0 0 0 0,0 0 0 0 0,0 0 0 0 0,0 0 0 0 0,0-1-1 0 0,0 1 1 0 0,0 0 0 0 0,0 0 0 0 0,0 0 0 0 0,0 0 0 0 0,-1 0 0 0 0,1 0 0 0 0,0 0 0 0 0,0 0 0 0 0,0 0 0 0 0,0 0 0 0 0,0 0 0 0 0,0-1 0 0 0,0 1 0 0 0,0 0 0 0 0,0 0 0 0 0,0 0 0 0 0,0 0 0 0 0,0 0 0 0 0,0 0 0 0 0,0 0-1 0 0,0 0 1 0 0,0 0 0 0 0,0-1 0 0 0,0 1 0 0 0,0 0 0 0 0,0 0 0 0 0,0 0 0 0 0,0 0 0 0 0,-21 12 1279 0 0,-7 12-392 0 0,19-12-567 0 0,3-2-277 0 0,5-10-71 0 0,-6 11 178 0 0,0 0 1 0 0,1 0 0 0 0,1 1-1 0 0,-8 21 1 0 0,6-7-252 0 0,1 1 0 0 0,-4 46 0 0 0,10-72 45 0 0,-2 3-586 0 0,1-5 103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00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3 4433 0 0,'-2'-2'3969'0'0,"0"4"-2282"0"0,3-1-1595 0 0,0 1 47 0 0,0 2-3 0 0,1 3 60 0 0,0 3 32 0 0,0-5-98 0 0,19 44 259 0 0,-3-12 12 0 0,-7-13-262 0 0,4 0 47 0 0,-9-15-131 0 0,-2-4-26 0 0,-1 0-11 0 0,7 7-97 0 0,6 8 393 0 0,-13-17-444 0 0,-1 0-1 0 0,1-1 0 0 0,0 1 1 0 0,0-1-1 0 0,0 1 0 0 0,0-1 1 0 0,0 0-1 0 0,0 0 0 0 0,1 0 1 0 0,-1-1-1 0 0,1 1 0 0 0,-1-1 1 0 0,1 0-1 0 0,4 1 0 0 0,-2-2-457 0 0,-10-3 12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00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3001 0 0,'-12'13'7165'0'0,"-4"23"-7113"0"0,14-31 763 0 0,-7 19-601 0 0,4-5 224 0 0,1 0-1 0 0,-4 36 0 0 0,5-25-337 0 0,-1 14-687 0 0,0-14-483 0 0,4-28 418 0 0,0-2-328 0 0</inkml:trace>
  <inkml:trace contextRef="#ctx0" brushRef="#br0" timeOffset="1">302 210 5705 0 0,'-35'40'6598'0'0,"19"-19"-6207"0"0,1 2 0 0 0,-17 35 0 0 0,25-43-369 0 0,1 1 0 0 0,-8 31 0 0 0,6-19-1085 0 0,5-26 200 0 0,1 2 73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00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13 5665 0 0,'0'-9'2505'0'0,"-1"5"918"0"0,5 23-2119 0 0,1-5-1170 0 0,0 0 0 0 0,1-1-1 0 0,1 0 1 0 0,0 0 0 0 0,11 15-1 0 0,-13-21-216 0 0,-1-1-1 0 0,1 0 0 0 0,1 0 0 0 0,-1 0 1 0 0,1-1-1 0 0,0 0 0 0 0,0 0 0 0 0,0 0 1 0 0,1-1-1 0 0,-1 0 0 0 0,1 0 0 0 0,10 3 1 0 0,-16-6 38 0 0,-1-1 0 0 0,1 0 0 0 0,0 0 1 0 0,-1 0-1 0 0,1 1 0 0 0,0-1 0 0 0,-1 0 1 0 0,1 0-1 0 0,0 0 0 0 0,0 0 0 0 0,-1 0 1 0 0,1 0-1 0 0,0 0 0 0 0,-1 0 0 0 0,1-1 1 0 0,0 1-1 0 0,-1 0 0 0 0,1 0 0 0 0,0 0 1 0 0,-1-1-1 0 0,1 1 0 0 0,-1 0 0 0 0,1-1 1 0 0,0 1-1 0 0,-1-1 0 0 0,1 0 0 0 0,3-6-387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4497 0 0,'2'-62'994'0'0,"0"90"3809"0"0,9 33-4788 0 0,1-18 416 0 0,-1-18-380 0 0,5 11 53 0 0,-3-8-33 0 0,-5-8-43 0 0,-4-13-14 0 0,0 0-1 0 0,0 0 1 0 0,0 0-1 0 0,10 12 0 0 0,11 9 12 0 0,-17-20-37 0 0,-6-6-52 0 0,5-2-35 0 0,3-4-84 0 0,-7-2 17 0 0,-6-5 54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01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6481 0 0,'11'21'5367'0'0,"18"32"-4675"0"0,-19-29-569 0 0,-5-8 720 0 0,8 57-1128 0 0,-2 0 1 0 0,1 100 0 0 0,-12-170 108 0 0,0-3 119 0 0,1 1 0 0 0,-1-1 0 0 0,0 1-1 0 0,0-1 1 0 0,0 0 0 0 0,0 1 0 0 0,0-1 0 0 0,0 1 0 0 0,0-1-1 0 0,0 0 1 0 0,0 1 0 0 0,0-1 0 0 0,0 1 0 0 0,0-1-1 0 0,0 1 1 0 0,0-1 0 0 0,0 0 0 0 0,0 1 0 0 0,0-1 0 0 0,-1 1-1 0 0,1-1 1 0 0,0 0 0 0 0,0 1 0 0 0,-1-1 0 0 0,1 0-1 0 0,0 1 1 0 0,0-1 0 0 0,-1 0 0 0 0,1 1 0 0 0,0-1 0 0 0,-1 0-1 0 0,1 0 1 0 0,0 1 0 0 0,-1-1 0 0 0,1 0 0 0 0,0 0-1 0 0,-1 0 1 0 0,1 1 0 0 0,-1-1 0 0 0,1 0 0 0 0,-1 0-1 0 0,-4-1-4608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01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13 5817 0 0,'-6'-2'3747'0'0,"5"0"-1826"0"0,0 1-1032 0 0,-1 0-462 0 0,13-1-35 0 0,7 1-408 0 0,0 1-367 0 0,-7-3 102 0 0,-8 2-45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01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 2945 0 0,'-2'5'3587'0'0,"0"-3"-48"0"0,0-1-2518 0 0,0 0-330 0 0,-1-1-552 0 0,-1 3 95 0 0,-2 7-70 0 0,0 0-1 0 0,0 1 1 0 0,1 0-1 0 0,1 0 1 0 0,0 0 0 0 0,0 0-1 0 0,1 1 1 0 0,-1 11 0 0 0,0 27 328 0 0,5-15-231 0 0,0-24-174 0 0,8 23 146 0 0,-5-25-268 0 0,3 4-162 0 0,-2-6 167 0 0,3 3-1623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08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45 6737 0 0,'-30'-36'2393'0'0,"22"27"-1093"0"0,8 11 699 0 0,1-1-1644 0 0,4 23 307 0 0,11 34-85 0 0,-5-17-63 0 0,-5-16-268 0 0,-2-9-139 0 0,2 12-75 0 0,0-9-19 0 0,1 7-248 0 0,-7-11-709 0 0,-1-14 433 0 0,0-1-27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09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6545 0 0,'60'-6'7724'0'0,"0"-6"-5868"0"0,-36 7-2657 0 0,1 0 1 0 0,47-2-1 0 0,-62 9 363 0 0,-7 5-606 0 0,-4-3-275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11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47 2320 0 0,'1'-8'4241'0'0,"0"-21"-1503"0"0,-7 20 303 0 0,-3 28-2701 0 0,3 2-292 0 0,0 0 1 0 0,1 0-1 0 0,2 0 0 0 0,0 1 0 0 0,1-1 1 0 0,1 1-1 0 0,1 0 0 0 0,1-1 0 0 0,1 1 0 0 0,1 0 1 0 0,0-1-1 0 0,2 0 0 0 0,1 0 0 0 0,0 0 1 0 0,2-1-1 0 0,17 36 0 0 0,-21-52-41 0 0,-1 1 0 0 0,0-1 0 0 0,1 1 0 0 0,0-1 0 0 0,0 0 0 0 0,6 4 0 0 0,-9-7-56 0 0,1 0-1 0 0,-1 0 1 0 0,0 0-1 0 0,1 0 0 0 0,-1 0 1 0 0,1-1-1 0 0,0 1 1 0 0,-1-1-1 0 0,1 1 1 0 0,0-1-1 0 0,-1 1 1 0 0,1-1-1 0 0,2 0 0 0 0,9-7-1369 0 0,-4 2-1130 0 0,-8 1-1609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11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33 2072 0 0,'46'-32'2074'0'0,"-41"32"275"0"0,-5 7-1144 0 0,-6 10-343 0 0,-4 2-93 0 0,-5 11 120 0 0,2 1-270 0 0,-7 16-76 0 0,8-17-361 0 0,2-2-33 0 0,4-10-60 0 0,1-6-52 0 0,-1 6 46 0 0,-2 1-192 0 0,1-7-1488 0 0,5-13 159 0 0,2 0 270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12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8 4297 0 0,'-4'-7'7624'0'0,"16"28"-7086"0"0,4-3-672 0 0,15 13 563 0 0,17 19-450 0 0,-20-17-1791 0 0,-26-30 933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12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43 4609 0 0,'43'-35'1178'0'0,"-39"27"2454"0"0,-10 15-2027 0 0,3 10-1351 0 0,-13 55 435 0 0,11-50-423 0 0,-1 8-2 0 0,-1 10-120 0 0,3-13-124 0 0,2-8-5 0 0,2-17-28 0 0,-3 14-223 0 0,-1-7-55 0 0,3-8 6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12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24 4793 0 0,'18'-20'1863'0'0,"-15"16"783"0"0,-11 20-360 0 0,-27 57-1486 0 0,10-20-550 0 0,1 0-85 0 0,10-19-43 0 0,12-26-601 0 0,0 2-1204 0 0,0-7 542 0 0,1-3-15 0 0</inkml:trace>
  <inkml:trace contextRef="#ctx0" brushRef="#br0" timeOffset="1">21 162 4777 0 0,'-6'-11'616'0'0,"-4"-4"-45"0"0,5 16 2930 0 0,7 7-991 0 0,12 12-1598 0 0,1-3-1264 0 0,-11-14 616 0 0,9 12-16 0 0,14 13 37 0 0,-9-14-202 0 0,1-2-37 0 0,-5-8-15 0 0,-14-3-189 0 0,7 0-410 0 0,2-1-3113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4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5633 0 0,'0'-1'133'0'0,"0"-1"0"0"0,0 1-1 0 0,0-1 1 0 0,0 1 0 0 0,0-1-1 0 0,0 1 1 0 0,0-1 0 0 0,1 1-1 0 0,-1-1 1 0 0,1 1-1 0 0,-1-1 1 0 0,1 1 0 0 0,0-1-1 0 0,-1 1 1 0 0,1 0 0 0 0,0-1-1 0 0,0 1 1 0 0,0 0 0 0 0,0 0-1 0 0,0-1 1 0 0,0 1 0 0 0,0 0-1 0 0,0 0 1 0 0,1 0 0 0 0,-1 1-1 0 0,0-1 1 0 0,1 0 0 0 0,-1 0-1 0 0,0 1 1 0 0,1-1 0 0 0,2 0-1 0 0,50-13 709 0 0,-49 13-636 0 0,22-4-77 0 0,13-6 25 0 0,-20 6-67 0 0,1 0 0 0 0,39-4-1 0 0,-51 8-137 0 0,1 1 0 0 0,-1-1-1 0 0,1 2 1 0 0,-1-1 0 0 0,0 1-1 0 0,1 1 1 0 0,-1-1-1 0 0,0 2 1 0 0,0-1 0 0 0,16 8-1 0 0,-20-8-25 0 0,-4-1 32 0 0,1-1 0 0 0,-1 1 0 0 0,0-1 0 0 0,0 1 0 0 0,1 0 1 0 0,-1-1-1 0 0,0 1 0 0 0,0 0 0 0 0,0 0 0 0 0,0 0 0 0 0,0 0 1 0 0,0 0-1 0 0,0 0 0 0 0,-1 0 0 0 0,2 1 0 0 0,-4 3-274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13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6465 0 0,'6'10'5552'0'0,"-1"-2"-4406"0"0,-3-2-1233 0 0,0-1 122 0 0,1 4 13 0 0,1 0-7 0 0,2 5 8 0 0,2 4-12 0 0,-4-8-31 0 0,1 7 40 0 0,-1 0 0 0 0,-1 1-1 0 0,-1-1 1 0 0,0 32 0 0 0,2 11 88 0 0,2-22-101 0 0,-4-19-1428 0 0,-3-11 4 0 0,-3-8-148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13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5033 0 0,'1'0'1132'0'0,"3"0"2166"0"0,-1 0-2445 0 0,-1-1-582 0 0,-2-1 202 0 0,1 0 143 0 0,5 0 219 0 0,18 2-609 0 0,-3 2-2929 0 0,-17-1 1623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13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2977 0 0,'36'-15'2903'0'0,"-30"20"1413"0"0,-4 3-3221 0 0,-1 7-538 0 0,-1-5-254 0 0,3 53 371 0 0,-2-38-421 0 0,-1-8-130 0 0,2 9-56 0 0,0-6-20 0 0,-1-5-200 0 0,1 7-594 0 0,-3-11 328 0 0,1-7 8 0 0,0-1 30 0 0,1-1-109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14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0 5305 0 0,'4'1'447'0'0,"9"3"59"0"0,-10-2 1220 0 0,-7-2 848 0 0,3 2-2525 0 0,-1-1 0 0 0,1 1-1 0 0,0 0 1 0 0,0-1 0 0 0,0 1-1 0 0,0 0 1 0 0,1-1 0 0 0,-1 1 0 0 0,0 0-1 0 0,1 0 1 0 0,-1 0 0 0 0,1 2-1 0 0,-3 5 29 0 0,-18 69 263 0 0,10-19-19 0 0,8-43-286 0 0,-4 12 42 0 0,3-15-143 0 0,3-11-23 0 0,1 0 0 0 0,0-1 0 0 0,-1 1 0 0 0,1-1 0 0 0,-1 1-1 0 0,1-1 1 0 0,-1 1 0 0 0,0-1 0 0 0,0 0 0 0 0,0 1 0 0 0,1-1 0 0 0,-1 0 0 0 0,0 0 0 0 0,-3 3 0 0 0,-17-1-2622 0 0,16-3-984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14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11 3121 0 0,'0'-1'158'0'0,"0"1"1"0"0,0 0 0 0 0,-1 0 0 0 0,1 0 0 0 0,0 0 0 0 0,0-1-1 0 0,0 1 1 0 0,0 0 0 0 0,0 0 0 0 0,-1-1 0 0 0,1 1 0 0 0,0 0-1 0 0,0 0 1 0 0,0 0 0 0 0,0-1 0 0 0,0 1 0 0 0,0 0-1 0 0,0 0 1 0 0,0-1 0 0 0,0 1 0 0 0,0 0 0 0 0,0 0 0 0 0,0-1-1 0 0,0 1 1 0 0,0 0 0 0 0,0 0 0 0 0,0-1 0 0 0,1 1 0 0 0,-1 0-1 0 0,0 0 1 0 0,0-1 0 0 0,0 1 0 0 0,0 0 0 0 0,0 0-1 0 0,0 0 1 0 0,1-1 0 0 0,-1 1 0 0 0,0 0 0 0 0,0 0 0 0 0,0 0-1 0 0,1 0 1 0 0,-1 0 0 0 0,0-1 0 0 0,0 1 0 0 0,0 0 0 0 0,1 0-1 0 0,-1 0 1 0 0,0 0 0 0 0,0 0 0 0 0,1 0 0 0 0,-1 0-1 0 0,0 0 1 0 0,0 0 0 0 0,1 0 0 0 0,16 11 1898 0 0,18 26-3493 0 0,-33-35 2155 0 0,61 79-479 0 0,-37-45-146 0 0,-7-12-46 0 0,17 12-7 0 0,-32-32-61 0 0,-2-2-2 0 0,0 0-1 0 0,1 0 0 0 0,-1 0 1 0 0,0 0-1 0 0,1 0 0 0 0,-1-1 0 0 0,1 1 1 0 0,0-1-1 0 0,-1 0 0 0 0,6 2 1 0 0,-8-5-356 0 0,0 1 249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17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0 4345 0 0,'-3'0'3362'0'0,"1"0"-2239"0"0,1 1-1015 0 0,0-1-1 0 0,0 1 1 0 0,0 0 0 0 0,0 0 0 0 0,0 0-1 0 0,0 0 1 0 0,0 0 0 0 0,0 0 0 0 0,0 0-1 0 0,0 0 1 0 0,1 0 0 0 0,-1 0 0 0 0,0 0-1 0 0,1 0 1 0 0,-1 1 0 0 0,1-1 0 0 0,-1 0-1 0 0,1 0 1 0 0,-1 1 0 0 0,1 1 0 0 0,-7 25-63 0 0,7-27 46 0 0,-2 5 38 0 0,1 1 0 0 0,0-1 0 0 0,1 1 0 0 0,0-1 1 0 0,0 10-1 0 0,14 53 87 0 0,-5-34-291 0 0,-10-28-1088 0 0,-2-7-1113 0 0,2-1 1004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17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4489 0 0,'1'3'4191'0'0,"3"-3"-3251"0"0,-3-2-96 0 0,-1-1 38 0 0,2-1-212 0 0,2 1-532 0 0,5-1-301 0 0,-1 1 287 0 0,25-10-28 0 0,-26 11-72 0 0,-1 1 0 0 0,0-1 0 0 0,1 1 1 0 0,-1 1-1 0 0,0-1 0 0 0,12 1 1 0 0,-17 0-19 0 0,1 0 0 0 0,-1 0 0 0 0,1 1 0 0 0,-1-1 0 0 0,1 0 0 0 0,-1 1 0 0 0,0-1 0 0 0,1 1 0 0 0,-1 0 0 0 0,1-1 0 0 0,-1 1 0 0 0,0 0 0 0 0,1 0 0 0 0,-1 0 0 0 0,0 0 0 0 0,0 0 0 0 0,0 0 0 0 0,0 0 0 0 0,0 0 0 0 0,0 0 0 0 0,1 3 0 0 0,-1-2-1 0 0,0 1 1 0 0,0 0-1 0 0,-1 0 0 0 0,0 0 1 0 0,1 0-1 0 0,-1-1 1 0 0,0 1-1 0 0,-1 0 0 0 0,1 0 1 0 0,0 0-1 0 0,-1 0 0 0 0,1-1 1 0 0,-1 1-1 0 0,0 0 0 0 0,0-1 1 0 0,-2 5-1 0 0,-5 11 15 0 0,4-11-9 0 0,1 1 0 0 0,0-1 1 0 0,0 1-1 0 0,0-1 0 0 0,-1 15 0 0 0,51-27-50 0 0,-31 3 33 0 0,-5 3 1 0 0,-2 0-4 0 0,2 5-2 0 0,-1 2 2 0 0,2 8 1 0 0,2 15-1 0 0,-11-11 2 0 0,-2-17 17 0 0,-1 0-1 0 0,-1 1 1 0 0,1-1 0 0 0,0 0 0 0 0,-1 0-1 0 0,0 0 1 0 0,1 0 0 0 0,-1 0-1 0 0,0 0 1 0 0,-1 0 0 0 0,1 0 0 0 0,-1 0-1 0 0,1 0 1 0 0,-1-1 0 0 0,0 1 0 0 0,0 0-1 0 0,0-1 1 0 0,0 0 0 0 0,0 1-1 0 0,-5 3 1 0 0,3-3 34 0 0,0 0 0 0 0,-1-1 0 0 0,1 1 0 0 0,0-1 0 0 0,-1 0 0 0 0,-9 3 0 0 0,-14-1 97 0 0,18-3-174 0 0,9-1-16 0 0,0 0 0 0 0,-1 1 0 0 0,1-1-1 0 0,-1 0 1 0 0,1 0 0 0 0,-1 0 0 0 0,1 0-1 0 0,0-1 1 0 0,-1 1 0 0 0,1 0 0 0 0,-1-1 0 0 0,1 1-1 0 0,0-1 1 0 0,-1 1 0 0 0,1-1 0 0 0,0 1-1 0 0,0-1 1 0 0,-1 0 0 0 0,1 0 0 0 0,-2-1 0 0 0,2 1-444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18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3 1960 0 0,'-5'-1'2603'0'0,"1"0"-731"0"0,2 1-106 0 0,0-1-1133 0 0,-2 2-103 0 0,-3 0-188 0 0,0 2 994 0 0,2 3-1177 0 0,1 0-1 0 0,0 0 0 0 0,0 0 1 0 0,-5 14-1 0 0,5-12-101 0 0,1-2-18 0 0,1 1 0 0 0,-1 0 1 0 0,1 0-1 0 0,1 0 0 0 0,-1 0 1 0 0,1 0-1 0 0,1 0 0 0 0,-1 1 1 0 0,1-1-1 0 0,1 10 0 0 0,-1 18-1337 0 0,-1-30 731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39:19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5057 0 0,'-10'11'4615'0'0,"-8"6"-1726"0"0,13-14-2889 0 0,1 0 0 0 0,0 0 0 0 0,0 1 0 0 0,1 0 0 0 0,-1-1 0 0 0,1 1 0 0 0,0 1 0 0 0,0-1 0 0 0,0 0 0 0 0,0 1 0 0 0,1-1 0 0 0,-4 9 0 0 0,4 19-116 0 0,3-25 34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23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25 759 3953 0 0,'-20'40'1756'0'0,"18"-37"-919"0"0,-1-6 778 0 0,7-8-273 0 0,17-9-1064 0 0,33-39-1 0 0,-39 41-141 0 0,1 0-1 0 0,0 1 1 0 0,2 0-1 0 0,23-16 1 0 0,165-128 141 0 0,-103 76-222 0 0,52-41 53 0 0,15-12 18 0 0,-57 52-59 0 0,-98 76-306 0 0,-18 16 757 0 0,-25 23-885 0 0,17-19-3422 0 0,9-6 282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4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5529 0 0,'11'59'1915'0'0,"-11"-59"-1880"0"0,0 0 1 0 0,1 1-1 0 0,-1-1 0 0 0,0 1 0 0 0,0-1 1 0 0,1 0-1 0 0,-1 1 0 0 0,0-1 0 0 0,0 0 1 0 0,1 0-1 0 0,-1 1 0 0 0,0-1 0 0 0,1 0 0 0 0,-1 0 1 0 0,0 1-1 0 0,1-1 0 0 0,-1 0 0 0 0,1 0 1 0 0,-1 0-1 0 0,0 0 0 0 0,1 0 0 0 0,-1 1 0 0 0,1-1 1 0 0,-1 0-1 0 0,0 0 0 0 0,1 0 0 0 0,-1 0 1 0 0,1 0-1 0 0,-1 0 0 0 0,1 0 0 0 0,-1-1 0 0 0,0 1 1 0 0,1 0-1 0 0,-1 0 0 0 0,1 0 0 0 0,-1 0 1 0 0,0 0-1 0 0,1-1 0 0 0,-1 1 0 0 0,0 0 1 0 0,1-1-1 0 0,18-10 512 0 0,-15 8-343 0 0,14-5 48 0 0,-6 4-98 0 0,5 0 58 0 0,4-1-29 0 0,5 0-22 0 0,1 0 16 0 0,-9-2-123 0 0,19-9 44 0 0,18-10-1086 0 0,-50 22 492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24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60 3217 0 0,'-4'-1'229'0'0,"-4"-1"297"0"0,6 1-286 0 0,0 1-1 0 0,-1-1 1 0 0,1 0 0 0 0,0 0-1 0 0,0 0 1 0 0,0 0 0 0 0,0-1 0 0 0,0 1-1 0 0,0-1 1 0 0,0 1 0 0 0,0-1-1 0 0,-2-2 1 0 0,3-1 1587 0 0,1 3-1636 0 0,6 1-140 0 0,5 1-6 0 0,2 3-24 0 0,2 2-2 0 0,-11-4 0 0 0,82 24 310 0 0,-21-6-274 0 0,-49-16-34 0 0,44 14 95 0 0,-57-16-105 0 0,-1 0 0 0 0,1 0-1 0 0,-1 1 1 0 0,0-1 0 0 0,1 1 0 0 0,-1-1 0 0 0,0 1-1 0 0,0 0 1 0 0,0 0 0 0 0,2 2 0 0 0,1 15 91 0 0,-9-5-18 0 0,-14 2 10 0 0,-5-5-37 0 0,8-6-40 0 0,10-3-15 0 0,-43 13-2 0 0,2 0 5 0 0,16-4 33 0 0,-44 9 335 0 0,23-15-6 0 0,50-6-347 0 0,0-2 34 0 0,0 1-15 0 0,1 1-15 0 0,2-2 13 0 0,5-1-5 0 0,10-8-4 0 0,-4-2-24 0 0,1-4 6 0 0,-2 1 0 0 0,14-25 0 0 0,-19 27-3 0 0,3-5 5 0 0,-7 11-12 0 0,0 4-3 0 0,6-14 11 0 0,-4 15-9 0 0,-11 34-17 0 0,0-3 11 0 0,4-12 9 0 0,1-4-14 0 0,-1 5 6 0 0,2 6 8 0 0,2-15-2 0 0,0-13 30 0 0,11-13-14 0 0,7-11-5 0 0,-12 11 18 0 0,-6 9-10 0 0,0-1-1 0 0,-1 0 1 0 0,0 0-1 0 0,0-17 0 0 0,-10-19 25 0 0,9 47-44 0 0,-1 0 0 0 0,1-1 0 0 0,0 1-1 0 0,0 0 1 0 0,0 0 0 0 0,0 0 0 0 0,-1 0 0 0 0,1 0-1 0 0,0-1 1 0 0,0 1 0 0 0,0 0 0 0 0,-1 0 0 0 0,1 0-1 0 0,0 0 1 0 0,0 0 0 0 0,-1 0 0 0 0,1 0 0 0 0,0 0-1 0 0,0 0 1 0 0,0 0 0 0 0,-1 0 0 0 0,1 0 0 0 0,0 0 0 0 0,0 0-1 0 0,-1 0 1 0 0,1 0 0 0 0,0 0 0 0 0,0 0 0 0 0,-1 0-1 0 0,1 0 1 0 0,0 0 0 0 0,0 0 0 0 0,0 0 0 0 0,-1 0-1 0 0,1 1 1 0 0,0-1 0 0 0,0 0 0 0 0,0 0 0 0 0,-1 0-1 0 0,1 0 1 0 0,0 0 0 0 0,0 1 0 0 0,0-1 0 0 0,0 0-1 0 0,0 0 1 0 0,0 0 0 0 0,-1 1 0 0 0,1-1 0 0 0,0 0 0 0 0,-16 19-7 0 0,-3 12 14 0 0,13-15-24 0 0,5-13 17 0 0,0-1 0 0 0,1 1-1 0 0,-1 0 1 0 0,1-1 0 0 0,0 1 0 0 0,0 0-1 0 0,0-1 1 0 0,0 1 0 0 0,0-1-1 0 0,1 1 1 0 0,-1 0 0 0 0,1-1-1 0 0,0 1 1 0 0,-1-1 0 0 0,1 1-1 0 0,0-1 1 0 0,1 1 0 0 0,0 1-1 0 0,0-2 6 0 0,-1-1-1 0 0,1 0 0 0 0,0 0 1 0 0,0 0-1 0 0,-1 0 0 0 0,1 0 1 0 0,0 0-1 0 0,0-1 0 0 0,0 1 1 0 0,0-1-1 0 0,0 1 0 0 0,0-1 1 0 0,0 0-1 0 0,0 1 0 0 0,0-1 1 0 0,0 0-1 0 0,0 0 0 0 0,0-1 1 0 0,0 1-1 0 0,0 0 0 0 0,0-1 0 0 0,0 1 1 0 0,4-2-1 0 0,6-1-117 0 0,0 1-68 0 0,-4 0 31 0 0,-1-1-14 0 0,-3 1 50 0 0,-3-1-37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0:24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7 1536 0 0,'51'-5'1586'0'0,"-40"7"-382"0"0,-10 1 3173 0 0,-21 24-3834 0 0,10-15-518 0 0,3-5 36 0 0,1 1 1 0 0,0 0 0 0 0,0 0-1 0 0,-5 11 1 0 0,10-17-43 0 0,0 0-1 0 0,0 0 1 0 0,0 0-1 0 0,0 1 0 0 0,1-1 1 0 0,-1 0-1 0 0,1 1 1 0 0,-1-1-1 0 0,1 0 1 0 0,0 1-1 0 0,0-1 1 0 0,0 1-1 0 0,0-1 1 0 0,0 0-1 0 0,1 1 0 0 0,-1-1 1 0 0,1 0-1 0 0,-1 1 1 0 0,1-1-1 0 0,0 0 1 0 0,0 0-1 0 0,0 1 1 0 0,3 2-1 0 0,-3-3-11 0 0,0-1-1 0 0,0 1 1 0 0,0-1 0 0 0,0 0-1 0 0,1 1 1 0 0,-1-1 0 0 0,1 0-1 0 0,-1 0 1 0 0,1 0-1 0 0,-1 0 1 0 0,1 0 0 0 0,0 0-1 0 0,-1-1 1 0 0,1 1 0 0 0,3 0-1 0 0,-2 0 6 0 0,0-1-1 0 0,1 0 1 0 0,-1 0-1 0 0,0-1 1 0 0,0 1-1 0 0,0 0 1 0 0,0-1-1 0 0,0 0 1 0 0,0 0-1 0 0,0 0 0 0 0,0 0 1 0 0,0-1-1 0 0,5-2 1 0 0,36-29 121 0 0,-23 11-75 0 0,-18 18-30 0 0,1 0 1 0 0,-1 0 0 0 0,0 0 0 0 0,-1 0 0 0 0,1-1 0 0 0,-1 1 0 0 0,0-1 0 0 0,0 0 0 0 0,0 1 0 0 0,2-11-1 0 0,-4 13-27 0 0,0 1 0 0 0,0-1-1 0 0,-1 0 1 0 0,1 0-1 0 0,0 0 1 0 0,-1 1-1 0 0,1-1 1 0 0,-1 0-1 0 0,1 0 1 0 0,-1 1 0 0 0,0-1-1 0 0,0 1 1 0 0,1-1-1 0 0,-1 1 1 0 0,0-1-1 0 0,-1 1 1 0 0,1-1-1 0 0,0 1 1 0 0,0 0 0 0 0,-1-1-1 0 0,1 1 1 0 0,0 0-1 0 0,-1 0 1 0 0,1 0-1 0 0,-1 0 1 0 0,0 1 0 0 0,1-1-1 0 0,-1 0 1 0 0,0 0-1 0 0,1 1 1 0 0,-1 0-1 0 0,0-1 1 0 0,0 1-1 0 0,-2-1 1 0 0,-1 0-74 0 0,0 0 0 0 0,0 0-1 0 0,-1 1 1 0 0,1-1 0 0 0,0 1 0 0 0,-1 0 0 0 0,-5 1 0 0 0,-15 2-253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07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81 4593 0 0,'-5'-5'559'0'0,"4"4"-426"0"0,0 1 0 0 0,0-1 0 0 0,0 1 0 0 0,0-1 0 0 0,0 0 0 0 0,0 0 0 0 0,0 1 0 0 0,0-1 0 0 0,1 0 0 0 0,-1 0 0 0 0,0 0 0 0 0,1 0 0 0 0,-1 0 1 0 0,1 0-1 0 0,-1 0 0 0 0,1 0 0 0 0,-1 0 0 0 0,1 0 0 0 0,-1 0 0 0 0,1 0 0 0 0,0 0 0 0 0,0 0 0 0 0,0 0 0 0 0,0-1 0 0 0,0 1 0 0 0,0 0 0 0 0,0 0 0 0 0,0 0 0 0 0,0 0 0 0 0,0 0 0 0 0,0 0 0 0 0,1-1 1 0 0,-1 1-1 0 0,1 0 0 0 0,-1 0 0 0 0,0 0 0 0 0,1 0 0 0 0,1-1 0 0 0,36-20 2607 0 0,3 11-2615 0 0,-15 7-308 0 0,21 7 30 0 0,-25-1-179 0 0,-7-1-147 0 0,-5-1 3 0 0,4-1-465 0 0,-13-1 653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07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18 5377 0 0,'-6'-6'3702'0'0,"11"3"-992"0"0,4 3-2637 0 0,3 1 32 0 0,0 0-6 0 0,5 0 42 0 0,-4 0-42 0 0,39 0 315 0 0,-34-2-266 0 0,10-3-42 0 0,52-5-2599 0 0,-67 10 1262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08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82 2881 0 0,'-5'-1'3707'0'0,"-4"0"-869"0"0,-7-1-2050 0 0,3 4 219 0 0,9 1-960 0 0,0 0-1 0 0,1 0 0 0 0,-1 1 1 0 0,1-1-1 0 0,0 1 1 0 0,0-1-1 0 0,0 1 1 0 0,0 0-1 0 0,1 0 1 0 0,0 1-1 0 0,0-1 1 0 0,0 0-1 0 0,0 1 0 0 0,0-1 1 0 0,1 1-1 0 0,0-1 1 0 0,-1 6-1 0 0,1 3 15 0 0,0 1 0 0 0,1-1 0 0 0,3 24 0 0 0,-2-32-50 0 0,0 0-1 0 0,1 0 1 0 0,-1 0-1 0 0,1-1 1 0 0,0 1-1 0 0,0-1 1 0 0,1 1-1 0 0,-1-1 1 0 0,1 0-1 0 0,0 0 1 0 0,0 0-1 0 0,0 0 1 0 0,6 5-1 0 0,19 8 18 0 0,-11-15-9 0 0,7-7-10 0 0,-20 3-26 0 0,-1 0-1 0 0,1-1 0 0 0,-1 1 0 0 0,0-1 0 0 0,0 1 0 0 0,0-1 1 0 0,0 0-1 0 0,0 0 0 0 0,-1-1 0 0 0,1 1 0 0 0,-1 0 0 0 0,0-1 1 0 0,0 0-1 0 0,0 1 0 0 0,-1-1 0 0 0,3-6 0 0 0,-2 2-90 0 0,1 1-1 0 0,-1-1 1 0 0,-1 0 0 0 0,0 1-1 0 0,0-1 1 0 0,0 0-1 0 0,-1 0 1 0 0,0 0 0 0 0,0 1-1 0 0,-1-1 1 0 0,0 0-1 0 0,-1 0 1 0 0,-2-9 0 0 0,0 7 11 0 0,1-1 1 0 0,-2 2 0 0 0,1-1 0 0 0,-1 0 0 0 0,-1 1 0 0 0,0 0-1 0 0,0 0 1 0 0,-8-8 0 0 0,0 6 114 0 0,5 7 24 0 0,-2 3 53 0 0,2 2 11 0 0,102-17 2251 0 0,-3 3-2209 0 0,-78 14 15 0 0,-8 1-174 0 0,-2-2-389 0 0,0 1-756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08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6049 0 0,'2'-7'540'0'0,"-1"0"1"0"0,2 0-1 0 0,-1 0 0 0 0,1 0 0 0 0,0 1 0 0 0,1 0 1 0 0,-1-1-1 0 0,9-10 0 0 0,-9 14-478 0 0,-1 0 0 0 0,1 0 1 0 0,0 1-1 0 0,0-1 0 0 0,0 1 0 0 0,0 0 1 0 0,0-1-1 0 0,1 1 0 0 0,-1 1 0 0 0,5-3 1 0 0,-5 3-17 0 0,-1 0 1 0 0,1 1-1 0 0,0-1 1 0 0,-1 1-1 0 0,1 0 1 0 0,-1 0 0 0 0,1-1-1 0 0,0 2 1 0 0,-1-1-1 0 0,4 1 1 0 0,-5-1-41 0 0,-1 0 0 0 0,1 0 1 0 0,0 1-1 0 0,0-1 0 0 0,0 0 0 0 0,0 1 1 0 0,-1-1-1 0 0,1 1 0 0 0,0-1 0 0 0,0 1 1 0 0,-1-1-1 0 0,1 1 0 0 0,0 0 0 0 0,-1-1 1 0 0,1 1-1 0 0,-1 0 0 0 0,1 0 0 0 0,-1-1 1 0 0,1 1-1 0 0,-1 0 0 0 0,1 0 0 0 0,-1 0 1 0 0,0-1-1 0 0,1 1 0 0 0,-1 0 0 0 0,0 2 1 0 0,0 32 91 0 0,-18 31 16 0 0,17-65-112 0 0,-2 9 16 0 0,-13 31 76 0 0,3-20 18 0 0,12-20-107 0 0,1 0 0 0 0,0-1 1 0 0,-1 1-1 0 0,1 0 0 0 0,0-1 1 0 0,0 1-1 0 0,-1 0 0 0 0,1 0 1 0 0,0-1-1 0 0,0 1 0 0 0,0 0 1 0 0,0 0-1 0 0,0-1 0 0 0,0 1 1 0 0,0 0-1 0 0,0 0 0 0 0,1-1 1 0 0,-1 1-1 0 0,0 0 0 0 0,0-1 1 0 0,0 1-1 0 0,1 0 0 0 0,-1-1 1 0 0,0 1-1 0 0,1 0 0 0 0,-1-1 1 0 0,1 1-1 0 0,-1-1 0 0 0,1 1 1 0 0,-1 0-1 0 0,1-1 0 0 0,-1 0 1 0 0,1 1-1 0 0,0-1 0 0 0,-1 1 1 0 0,1-1-1 0 0,-1 0 0 0 0,1 1 1 0 0,0-1-1 0 0,-1 0 0 0 0,1 1 1 0 0,0-1-1 0 0,0 0 0 0 0,-1 0 1 0 0,1 0-1 0 0,0 0 0 0 0,0 0 1 0 0,-1 0-1 0 0,1 0 0 0 0,1 0 1 0 0,19 3 93 0 0,0 0-70 0 0,-10-3 19 0 0,5 0-64 0 0,9-2-171 0 0,-8 1-16 0 0,0-1-50 0 0,-2 0 5 0 0,-6 1-101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09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 24 5865 0 0,'2'-3'457'0'0,"5"-5"360"0"0,-3 2-295 0 0,-4 2 134 0 0,-1 3-82 0 0,-16 0 272 0 0,9 2-510 0 0,3 1-157 0 0,-11 5 312 0 0,-9 3 156 0 0,1 0-159 0 0,-11 7-114 0 0,27-14-268 0 0,1-1-42 0 0,3-1-26 0 0,2-1-11 0 0,0 0 19 0 0,-3-1-25 0 0,4 10 6 0 0,6 13 8 0 0,4-1-26 0 0,6 13 71 0 0,-13-29-67 0 0,-1 0 1 0 0,1 0-1 0 0,-1 1 0 0 0,0-1 1 0 0,0 0-1 0 0,-1 1 1 0 0,1-1-1 0 0,-2 11 0 0 0,-11 58 48 0 0,6-39-39 0 0,-5 70 1 0 0,11-105 115 0 0,39 4 22 0 0,-35-3-152 0 0,0 0-1 0 0,0 0 1 0 0,0-1-1 0 0,0 1 1 0 0,0-1 0 0 0,1 0-1 0 0,-1 0 1 0 0,0-1-1 0 0,0 1 1 0 0,0-1 0 0 0,4-1-1 0 0,39-18 112 0 0,-41 16-128 0 0,1 1-1 0 0,0 0 1 0 0,0 0-1 0 0,0 1 1 0 0,0 0-1 0 0,0 0 1 0 0,0 0-1 0 0,13 0 1 0 0,-9 8-1432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10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1 4745 0 0,'-23'8'4609'0'0,"15"-4"-3960"0"0,3-1-527 0 0,1 0-1 0 0,-1 1 0 0 0,1 0 0 0 0,0 0 0 0 0,0 0 0 0 0,0 0 0 0 0,1 1 0 0 0,0 0 0 0 0,0-1 0 0 0,0 1 0 0 0,0 0 0 0 0,1 1 1 0 0,-1-1-1 0 0,1 0 0 0 0,1 1 0 0 0,-1-1 0 0 0,-1 9 0 0 0,-4 9 184 0 0,-4 19-166 0 0,5-13 92 0 0,-2 10-105 0 0,1-13-370 0 0,-10 15-1160 0 0,5-25 580 0 0,2-8-1120 0 0,5-5-2047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10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61 6649 0 0,'-10'-21'505'0'0,"8"17"-120"0"0,0 0 0 0 0,1 0 0 0 0,-1 0 0 0 0,1 0 0 0 0,-1 0 0 0 0,1 0 0 0 0,-1-7 0 0 0,2 11 1081 0 0,2 1-1161 0 0,5 6 139 0 0,43 72-9 0 0,-13-25-318 0 0,-33-47-158 0 0,1 0-1 0 0,0-1 1 0 0,0 0-1 0 0,1 0 0 0 0,0 0 1 0 0,0 0-1 0 0,0-1 0 0 0,12 7 1 0 0,-18-12-119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10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5993 0 0,'-9'2'4563'0'0,"3"15"-3968"0"0,0 1 1 0 0,1 1 0 0 0,-4 34 0 0 0,1 21-360 0 0,7-61-251 0 0,-6 13-1006 0 0,7-25 572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5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60 5065 0 0,'-5'-6'995'0'0,"5"5"-917"0"0,-1 1 1 0 0,1 0-1 0 0,-1-1 1 0 0,1 1-1 0 0,-1-1 1 0 0,0 1-1 0 0,1 0 1 0 0,0-1-1 0 0,-1 0 1 0 0,1 1-1 0 0,-1-1 1 0 0,1 1-1 0 0,0-1 1 0 0,-1 1-1 0 0,1-1 1 0 0,0 0-1 0 0,-1 1 1 0 0,1-1-1 0 0,0 0 1 0 0,0 1-1 0 0,0-1 1 0 0,0 0-1 0 0,0 1 1 0 0,0-1 0 0 0,0 0-1 0 0,0 0 1 0 0,0 1-1 0 0,0-1 1 0 0,0 0-1 0 0,0 1 1 0 0,0-1-1 0 0,1 0 1 0 0,-1 1-1 0 0,0-1 1 0 0,0 0-1 0 0,1 1 1 0 0,-1-1-1 0 0,0 1 1 0 0,1-1-1 0 0,-1 1 1 0 0,1-1-1 0 0,-1 1 1 0 0,1-1-1 0 0,-1 1 1 0 0,1-1-1 0 0,-1 1 1 0 0,1-1-1 0 0,-1 1 1 0 0,1 0-1 0 0,0-1 1 0 0,-1 1-1 0 0,2-1 1 0 0,-1-2-66 0 0,-4-6-12 0 0,0 5 22 0 0,1 0 24 0 0,1 2 3 0 0,0 0 152 0 0,1 10 39 0 0,3 2-199 0 0,0-1-8 0 0,29 111 277 0 0,13 70 150 0 0,-28-116-308 0 0,-10-46-122 0 0,6 13 12 0 0,25 60 55 0 0,-13-35-41 0 0,-15-38-37 0 0,0-2-1 0 0,2 0 1 0 0,1 0 0 0 0,1-1-1 0 0,18 24 1 0 0,-25-40 21 0 0,0 0-1 0 0,1-1 1 0 0,1 1 0 0 0,-1-2-1 0 0,1 1 1 0 0,1-1 0 0 0,-1-1-1 0 0,1 0 1 0 0,0 0 0 0 0,1-1-1 0 0,-1 0 1 0 0,1-1 0 0 0,0 0-1 0 0,23 5 1 0 0,15-2 117 0 0,-14-5-56 0 0,-8-1-74 0 0,15-2 6 0 0,1-2-7 0 0,22-4 2 0 0,36-3-6 0 0,-76 8-56 0 0,74-1-301 0 0,-68 3 76 0 0,-15 1 82 0 0,1 0 0 0 0,31 6 0 0 0,-25-5-266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5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2881 0 0,'24'25'2163'0'0,"-16"-32"2829"0"0,16-3-4101 0 0,15-2-1210 0 0,-30 10 331 0 0,0 1 0 0 0,-1-1 0 0 0,1 2 0 0 0,0-1 0 0 0,16 2 0 0 0,16-1-738 0 0,-35 0 358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11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1 5609 0 0,'1'11'5800'0'0,"-16"14"-4267"0"0,-1-1-1151 0 0,-28 97-366 0 0,19-32-3251 0 0,22-75 2413 0 0,-2-8 37 0 0</inkml:trace>
  <inkml:trace contextRef="#ctx0" brushRef="#br0" timeOffset="1">1 17 5033 0 0,'2'9'6082'0'0,"8"23"-5584"0"0,22 13 188 0 0,27 23-64 0 0,-15-28-528 0 0,-14-17-194 0 0,-27-20 11 0 0,-2-3 71 0 0,0 1 0 0 0,-1 0 0 0 0,1-1 0 0 0,0 1 0 0 0,0 0 0 0 0,0-1 0 0 0,-1 1 0 0 0,1-1 0 0 0,0 0 0 0 0,0 1 0 0 0,0-1 0 0 0,0 0 0 0 0,0 1-1 0 0,0-1 1 0 0,0 0 0 0 0,0 0 0 0 0,0 0 0 0 0,0 0 0 0 0,0 0 0 0 0,0 0 0 0 0,0 0 0 0 0,0 0 0 0 0,1 0 0 0 0,0-1-228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11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1656 0 0,'10'-41'1730'0'0,"-8"37"-185"0"0,-1 1-547 0 0,3 2 3542 0 0,2 2-4418 0 0,0 1-1 0 0,0 0 1 0 0,0 0 0 0 0,0 1 0 0 0,-1 0 0 0 0,1 0-1 0 0,-1 0 1 0 0,0 1 0 0 0,0 0 0 0 0,0-1 0 0 0,0 2-1 0 0,-1-1 1 0 0,1 1 0 0 0,-1-1 0 0 0,-1 1 0 0 0,1 0-1 0 0,0 1 1 0 0,-1-1 0 0 0,4 10 0 0 0,1 1-78 0 0,-1 0 1 0 0,-1 0 0 0 0,6 19-1 0 0,-2 16 173 0 0,-5-12-175 0 0,-3 22-18 0 0,-3-51-84 0 0,0 0 0 0 0,-1 0-1 0 0,0-1 1 0 0,-3 12 0 0 0,-12 14-474 0 0,12-28 166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11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1 2881 0 0,'3'1'3953'0'0,"-3"-1"-3339"0"0,-1 1-229 0 0,-1-1 71 0 0,1 0-74 0 0,-3 0 2209 0 0,1 1-2525 0 0,0 1 0 0 0,0 0 0 0 0,0-1 0 0 0,1 1 0 0 0,-1 0 0 0 0,1 0 0 0 0,-1 1 0 0 0,1-1-1 0 0,0 0 1 0 0,0 1 0 0 0,0-1 0 0 0,-2 5 0 0 0,0-2 35 0 0,1 0-25 0 0,0 0 0 0 0,-1 0 0 0 0,2 0 0 0 0,-1 0 0 0 0,1 0 0 0 0,0 1 0 0 0,0 0-1 0 0,0-1 1 0 0,1 1 0 0 0,-1 8 0 0 0,-1 32 187 0 0,3-27-215 0 0,2 10 22 0 0,15 42 34 0 0,-14-63-261 0 0,0 0 0 0 0,1 0 0 0 0,0-1 0 0 0,0 1 0 0 0,1-1 1 0 0,0 0-1 0 0,0-1 0 0 0,0 1 0 0 0,1-1 0 0 0,0 0 0 0 0,0 0 0 0 0,1-1 0 0 0,0 0 0 0 0,0 0 0 0 0,0-1 0 0 0,0 1 0 0 0,1-2 0 0 0,10 5 0 0 0,-3-5-1343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12.4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46 4393 0 0,'-5'-5'-502'0'0,"-4"-5"1478"0"0,0-5 2846 0 0,14 6-857 0 0,15 3-2506 0 0,-10 5-503 0 0,9 1 182 0 0,31 3-127 0 0,-33-2-656 0 0,-13 0 455 0 0,-1 2 195 0 0,6-2-2003 0 0,-5-3-2343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12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6257 0 0,'13'-10'4483'0'0,"-4"17"-2663"0"0,1 34-1777 0 0,-6-21 237 0 0,3 21-189 0 0,-3-18-603 0 0,1 0 0 0 0,11 34 0 0 0,-8-47-1885 0 0,-4-6-1819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13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43 1920 0 0,'2'-13'718'0'0,"0"-7"566"0"0,-2 19-1044 0 0,0 1 0 0 0,0-1-1 0 0,0 1 1 0 0,-1 0 0 0 0,1-1 0 0 0,0 1 0 0 0,0-1 0 0 0,-1 1 0 0 0,1-1 0 0 0,0 1-1 0 0,-1 0 1 0 0,1-1 0 0 0,0 1 0 0 0,-1 0 0 0 0,1-1 0 0 0,0 1 0 0 0,-1 0-1 0 0,1-1 1 0 0,-1 1 0 0 0,1 0 0 0 0,-1 0 0 0 0,1 0 0 0 0,-1-1 0 0 0,1 1-1 0 0,-1 0 1 0 0,1 0 0 0 0,-1 0 0 0 0,1 0 0 0 0,-1 0 0 0 0,1 0 0 0 0,-1 0 0 0 0,1 0-1 0 0,-1 0 1 0 0,-4 17-12 0 0,4-3-117 0 0,1 0-1 0 0,0-1 0 0 0,0 1 0 0 0,2-1 1 0 0,0 1-1 0 0,5 18 0 0 0,-3-15-840 0 0,-1 1-1 0 0,-1 0 1 0 0,1 29 0 0 0,-3-36-2044 0 0,-1-7-719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13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5729 0 0,'21'6'6057'0'0,"11"-2"-5885"0"0,-11-4 257 0 0,22-4-228 0 0,18-1 239 0 0,-23 9-3134 0 0,-35-4 1290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14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4617 0 0,'4'2'4433'0'0,"-4"-1"-3827"0"0,0 0-351 0 0,0 0 19 0 0,0 0 191 0 0,-1 39 516 0 0,0 5-213 0 0,2-15-476 0 0,2-1-195 0 0,1-11-149 0 0,-2-7 50 0 0,4 16 31 0 0,2-15-236 0 0,-8-12 197 0 0,0 0-1 0 0,0 0 1 0 0,0 0-1 0 0,0 0 1 0 0,0 0 0 0 0,0 0-1 0 0,0 0 1 0 0,0 0 0 0 0,0-1-1 0 0,0 1 1 0 0,0 0-1 0 0,0 0 1 0 0,0 0 0 0 0,0 0-1 0 0,0 0 1 0 0,0 0-1 0 0,0 0 1 0 0,0-1 0 0 0,0 1-1 0 0,0 0 1 0 0,0 0 0 0 0,0 0-1 0 0,0 0 1 0 0,0 0-1 0 0,0 0 1 0 0,0 0 0 0 0,0 0-1 0 0,0-1 1 0 0,0 1-1 0 0,0 0 1 0 0,0 0 0 0 0,0 0-1 0 0,0 0 1 0 0,0 0 0 0 0,1 0-1 0 0,-1 0 1 0 0,0 0-1 0 0,0 0 1 0 0,0 0 0 0 0,0 0-1 0 0,0 0 1 0 0,0 0-1 0 0,0-1 1 0 0,0 1 0 0 0,0 0-1 0 0,1 0 1 0 0,-1 0 0 0 0,0 0-1 0 0,0 0 1 0 0,0 0-1 0 0,0 0 1 0 0,0 0 0 0 0,0 0-1 0 0,0 0 1 0 0,1 0-1 0 0,-1 0 1 0 0,0 0 0 0 0,0 0-1 0 0,0 0 1 0 0,0 1 0 0 0,-1-6-678 0 0,0 3-23 0 0,1 2 709 0 0,-1-5-782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14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5369 0 0,'1'1'466'0'0,"1"0"-1"0"0,0-1 1 0 0,0 1 0 0 0,0 0-1 0 0,0-1 1 0 0,0 0 0 0 0,0 1-1 0 0,0-1 1 0 0,0 0 0 0 0,1 0-1 0 0,-1 0 1 0 0,2 0 0 0 0,51-13-328 0 0,-26 6 321 0 0,-24 6-437 0 0,36-3 117 0 0,-40 4-137 0 0,0 1-1 0 0,0-1 1 0 0,-1 0 0 0 0,1 0-1 0 0,0 0 1 0 0,-1 1-1 0 0,1-1 1 0 0,0 0 0 0 0,-1 1-1 0 0,1-1 1 0 0,-1 1 0 0 0,1-1-1 0 0,0 1 1 0 0,-1-1-1 0 0,1 1 1 0 0,-1-1 0 0 0,1 1-1 0 0,-1-1 1 0 0,0 1 0 0 0,1 0-1 0 0,-1-1 1 0 0,0 1-1 0 0,1 0 1 0 0,-1-1 0 0 0,0 1-1 0 0,0 0 1 0 0,1-1-1 0 0,-1 1 1 0 0,0 0 0 0 0,0-1-1 0 0,0 1 1 0 0,0 0 0 0 0,0 0-1 0 0,0-1 1 0 0,0 1-1 0 0,0 0 1 0 0,0 0 0 0 0,-1-1-1 0 0,1 1 1 0 0,0 0-1 0 0,0-1 1 0 0,-1 1 0 0 0,1 0-1 0 0,0-1 1 0 0,-1 1 0 0 0,1 0-1 0 0,0-1 1 0 0,-1 1-1 0 0,1-1 1 0 0,-1 1 0 0 0,0 0-1 0 0,-2 5 8 0 0,-1 1 0 0 0,1-1 0 0 0,-1 0-1 0 0,2 1 1 0 0,-1-1 0 0 0,1 1 0 0 0,-3 13 0 0 0,6-19-9 0 0,-1-1 1 0 0,0 1-1 0 0,1 0 0 0 0,-1-1 1 0 0,1 1-1 0 0,-1-1 0 0 0,1 1 1 0 0,-1-1-1 0 0,1 1 0 0 0,-1-1 1 0 0,1 0-1 0 0,0 1 0 0 0,-1-1 1 0 0,1 0-1 0 0,0 1 0 0 0,-1-1 1 0 0,1 0-1 0 0,0 0 0 0 0,-1 1 1 0 0,1-1-1 0 0,0 0 0 0 0,0 0 1 0 0,4 1 2 0 0,9 4 1 0 0,0 0-2 0 0,-4-2-1 0 0,-1 1 0 0 0,-3-1 0 0 0,-1 0 0 0 0,0 0 0 0 0,0 0-1 0 0,-1 1 1 0 0,1-1 0 0 0,-1 1 0 0 0,0 0 0 0 0,6 8 0 0 0,9 19-25 0 0,-7 4 18 0 0,-7-9 28 0 0,-5-24 18 0 0,0 1 0 0 0,1 0 0 0 0,-1 0 1 0 0,0 0-1 0 0,-1 0 0 0 0,1 0 0 0 0,0 0 0 0 0,-1 0 1 0 0,1 0-1 0 0,-1-1 0 0 0,0 1 0 0 0,0 0 1 0 0,0 0-1 0 0,-1-1 0 0 0,1 1 0 0 0,0-1 1 0 0,-1 1-1 0 0,0-1 0 0 0,0 0 0 0 0,1 1 0 0 0,-4 1 1 0 0,1-1 19 0 0,0 0 0 0 0,-1 0-1 0 0,1-1 1 0 0,0 1 0 0 0,-1-1 0 0 0,0 0 0 0 0,0 0 0 0 0,1-1 0 0 0,-1 0 0 0 0,0 0 0 0 0,-8 1 0 0 0,1-1-31 0 0,0 0 0 0 0,0-1 1 0 0,1-1-1 0 0,-1 1 0 0 0,0-2 1 0 0,0 0-1 0 0,1 0 1 0 0,-1-1-1 0 0,1-1 0 0 0,-14-6 1 0 0,1-7-278 0 0,18 3-732 0 0,12 6-608 0 0,21 2-1854 0 0,-15 5-357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15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10962 0 0,'7'1'1234'0'0,"-6"4"-704"0"0,1 8-443 0 0,1-4 28 0 0,20 59 321 0 0,-8-19-283 0 0,2 7-96 0 0,-5-20-79 0 0,-11-31-76 0 0,-2-1-348 0 0,0-2-200 0 0,0-2 148 0 0,1-1-108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5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4729 0 0,'27'-48'1792'0'0,"-21"40"-1078"0"0,1 4-485 0 0,-3 6 1622 0 0,6 15-1083 0 0,-7-9-689 0 0,1 0-1 0 0,0-1 1 0 0,0 0-1 0 0,1 1 1 0 0,9 9-1 0 0,14 23 250 0 0,-13-9-200 0 0,-12-23-114 0 0,0 0 0 0 0,0-1 0 0 0,1 0 0 0 0,0 0 0 0 0,1 0 0 0 0,0 0 0 0 0,10 11 0 0 0,-14-18-9 0 0,0 0-1 0 0,0 1 0 0 0,0-1 0 0 0,0 0 0 0 0,-1 0 0 0 0,1 0 0 0 0,0 0 0 0 0,0 0 1 0 0,0 0-1 0 0,0 0 0 0 0,0 0 0 0 0,0 0 0 0 0,0 0 0 0 0,0-1 0 0 0,0 1 0 0 0,-1 0 1 0 0,1-1-1 0 0,0 1 0 0 0,0 0 0 0 0,0-1 0 0 0,-1 1 0 0 0,1-1 0 0 0,1 0 0 0 0,24-18 44 0 0,-19 13-23 0 0,10-7-18 0 0,-9 6-5 0 0,0 0 0 0 0,1 1 0 0 0,-1 0 0 0 0,1 0 0 0 0,0 1 0 0 0,1 0 0 0 0,-1 0 0 0 0,1 1-1 0 0,0 1 1 0 0,13-4 0 0 0,-22 7-2 0 0,-1 0 0 0 0,1 0 0 0 0,-1 0 0 0 0,1 0 0 0 0,-1 0 0 0 0,1 0 0 0 0,-1 0 0 0 0,1 0 0 0 0,-1 0 0 0 0,1 0 0 0 0,-1 0 0 0 0,1 0 0 0 0,-1 0 0 0 0,1 0 0 0 0,-1 1 0 0 0,1-1 1 0 0,-1 0-1 0 0,0 0 0 0 0,1 1 0 0 0,-1-1 0 0 0,1 0 0 0 0,-1 0 0 0 0,0 1 0 0 0,1-1 0 0 0,-1 1 0 0 0,0-1 0 0 0,1 0 0 0 0,-1 1 0 0 0,0-1 0 0 0,1 1 0 0 0,-1-1 0 0 0,0 0 0 0 0,0 1 0 0 0,0-1 0 0 0,0 1 0 0 0,1-1 0 0 0,-1 1 0 0 0,-5 24 1 0 0,-22 20 8 0 0,18-35-9 0 0,-1 0-1 0 0,-1-1 0 0 0,0 0 1 0 0,0-1-1 0 0,0 0 1 0 0,-1-1-1 0 0,0 0 1 0 0,-1-1-1 0 0,1 0 1 0 0,-1-1-1 0 0,0-1 1 0 0,0 0-1 0 0,-1-1 0 0 0,1 0 1 0 0,-1-1-1 0 0,-14 1 1 0 0,26-3-183 0 0,1 0 1 0 0,-1 0-1 0 0,1 0 1 0 0,-1 0 0 0 0,1 0-1 0 0,-1 0 1 0 0,0-1-1 0 0,1 1 1 0 0,-1-1 0 0 0,1 1-1 0 0,-1-1 1 0 0,1 1-1 0 0,-2-2 1 0 0,1 1-274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15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26 109 2489 0 0,'-10'-23'1043'0'0,"-1"-2"256"0"0,6-1 2912 0 0,6 19-3583 0 0,0 4-381 0 0,1-2 134 0 0,1-1 1038 0 0,19-2-1072 0 0,15 3-302 0 0,-8 5-9 0 0,-18 3-33 0 0,-3 1-3 0 0,4 4 1 0 0,-5-2 2 0 0,0 4 9 0 0,-6 3 16 0 0,-4-6-24 0 0,2-6-1 0 0,0 1-1 0 0,0 0 1 0 0,0 0-1 0 0,0-1 1 0 0,1 1 0 0 0,-1 0-1 0 0,0 0 1 0 0,1 0 0 0 0,-1 0-1 0 0,1 0 1 0 0,0 0-1 0 0,0 0 1 0 0,0 0 0 0 0,0 0-1 0 0,0 0 1 0 0,0 0-1 0 0,0 0 1 0 0,1-1 0 0 0,-1 1-1 0 0,1 0 1 0 0,-1 0-1 0 0,1 0 1 0 0,1 3 0 0 0,1-5-6 0 0,6 1 1 0 0,5 0 0 0 0,-6 0 1 0 0,-3 1 1 0 0,0-1 0 0 0,1 1 0 0 0,-1 1 1 0 0,0-1-1 0 0,-1 1 0 0 0,1-1 1 0 0,7 7-1 0 0,7 16 104 0 0,-11 8 144 0 0,-11-4 23 0 0,3-27-219 0 0,-1 0 0 0 0,0 1-1 0 0,0-1 1 0 0,0 0 0 0 0,0 0 0 0 0,0 0 0 0 0,0 0-1 0 0,0 0 1 0 0,-1 0 0 0 0,1 0 0 0 0,-4 3 0 0 0,1-1 8 0 0,0-1 0 0 0,0 0 1 0 0,0 0-1 0 0,-1 0 1 0 0,0 0-1 0 0,0-1 1 0 0,1 0-1 0 0,-9 3 0 0 0,-45 6 159 0 0,26-13-176 0 0,7-8-556 0 0,24 10 441 0 0,1-1 0 0 0,-1 0-1 0 0,1 0 1 0 0,0 1 0 0 0,0-1 0 0 0,-1 0 0 0 0,1 0 0 0 0,0 0 0 0 0,0 0 0 0 0,0 1 0 0 0,0-1 0 0 0,0 0-1 0 0,0 0 1 0 0,0 0 0 0 0,0 0 0 0 0,0 1 0 0 0,0-1 0 0 0,0 0 0 0 0,1 0 0 0 0,-1 0 0 0 0,0 1-1 0 0,1-1 1 0 0,-1 0 0 0 0,0 0 0 0 0,1 1 0 0 0,-1-1 0 0 0,1 0 0 0 0,-1 1 0 0 0,1-1 0 0 0,0 0-1 0 0,4-7-5232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15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2 5521 0 0,'-1'-1'592'0'0,"1"1"-491"0"0,0 0 0 0 0,0 0 0 0 0,-1 0 0 0 0,1 0 0 0 0,0 0 0 0 0,0 0 0 0 0,0 0 0 0 0,-1-1 0 0 0,1 1 0 0 0,0 0 0 0 0,0 0 0 0 0,0 0 1 0 0,-1 0-1 0 0,1 0 0 0 0,0 0 0 0 0,0 0 0 0 0,0 0 0 0 0,-1 0 0 0 0,1 0 0 0 0,0 0 0 0 0,0 0 0 0 0,0 0 0 0 0,-1 1 0 0 0,1-1 0 0 0,0 0 0 0 0,0 0 1 0 0,0 0-1 0 0,0 0 0 0 0,-1 0 0 0 0,1 0 0 0 0,0 0 0 0 0,0 0 0 0 0,0 1 0 0 0,0-1 0 0 0,-1 0 0 0 0,1 0 0 0 0,0 0 0 0 0,0 0 0 0 0,0 1 0 0 0,0-1 1 0 0,0 0-1 0 0,0 0 0 0 0,0 0 0 0 0,0 1 0 0 0,0-1 0 0 0,-1 0 0 0 0,1 0 0 0 0,0 0 0 0 0,0 1 0 0 0,0-1 0 0 0,0 0 0 0 0,0 0 0 0 0,0 1 0 0 0,-6 5 1340 0 0,-79 181-1276 0 0,83-183-317 0 0,-3 8-117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16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56 3609 0 0,'-1'0'5046'0'0,"12"-2"-3540"0"0,8-4-821 0 0,10-4-477 0 0,26 5 75 0 0,-27 3-74 0 0,45-10 0 0 0,-51 3-78 0 0,-12-1-14 0 0,-20 29 126 0 0,3 9-22 0 0,8 19-65 0 0,3-13-59 0 0,1-3 56 0 0,3 25-31 0 0,10 28 62 0 0,-6-32-61 0 0,5 55 1 0 0,-13-87-110 0 0,-1-6 5 0 0,3 9 12 0 0,-5-8-22 0 0,-3-9-11 0 0,-4 12 2 0 0,3-9 5 0 0,-6 9 9 0 0,2-6 1 0 0,-4 8 29 0 0,7-15-42 0 0,-2 2 156 0 0,-14 1 534 0 0,10-8-519 0 0,-19-2-99 0 0,-8 1-74 0 0,18 1-2 0 0,5 0 13 0 0,-7 0-101 0 0,-80-2 241 0 0,35 3-1567 0 0,61 0 948 0 0,3 1-181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47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68 6185 0 0,'-3'-2'5219'0'0,"23"-7"-3896"0"0,2-1-942 0 0,-1 1 1 0 0,1 1-1 0 0,1 1 0 0 0,0 0 1 0 0,23-2-1 0 0,-40 8-375 0 0,28-4 85 0 0,-33 5-97 0 0,-1 0 0 0 0,1-1-1 0 0,0 1 1 0 0,-1 0 0 0 0,1 0-1 0 0,0 0 1 0 0,0 0 0 0 0,-1 0-1 0 0,1 0 1 0 0,0 0 0 0 0,0 1-1 0 0,-1-1 1 0 0,1 0 0 0 0,0 0-1 0 0,-1 0 1 0 0,1 1 0 0 0,0-1-1 0 0,-1 0 1 0 0,1 1 0 0 0,0-1-1 0 0,-1 0 1 0 0,1 1 0 0 0,-1-1-1 0 0,1 1 1 0 0,-1-1 0 0 0,1 1-1 0 0,-1 0 1 0 0,1-1 0 0 0,-1 1-1 0 0,1-1 1 0 0,-1 1 0 0 0,0 0 0 0 0,1-1-1 0 0,-1 1 1 0 0,0 1 0 0 0,-3-2-1690 0 0,1 0 338 0 0,1 0 721 0 0,0 0 13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48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 5121 0 0,'4'-2'6319'0'0,"7"1"-3647"0"0,31-2-3691 0 0,-36 3 1768 0 0,38-4-1187 0 0,-1-2 0 0 0,44-12 0 0 0,-81 16-82 0 0,-1 1-206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48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0 110 5081 0 0,'3'-5'4638'0'0,"-1"4"-4005"0"0,-1-1-432 0 0,0 1-35 0 0,-1-1 123 0 0,0-1 341 0 0,2 2-257 0 0,0 2-114 0 0,1 1-180 0 0,3 4 74 0 0,0 1 0 0 0,-1 1-1 0 0,1-1 1 0 0,-2 1 0 0 0,1 0 0 0 0,-1 0-1 0 0,3 9 1 0 0,-3-10-75 0 0,17 40 116 0 0,-20-45-185 0 0,0 0-1 0 0,0 0 0 0 0,0-1 0 0 0,0 1 1 0 0,0 0-1 0 0,0-1 0 0 0,1 1 0 0 0,-1-1 1 0 0,1 1-1 0 0,-1-1 0 0 0,1 0 0 0 0,-1 1 1 0 0,1-1-1 0 0,0 0 0 0 0,0 0 0 0 0,-1 0 1 0 0,1 0-1 0 0,0-1 0 0 0,3 2 0 0 0,-4-6 46 0 0,7-61-9 0 0,-6 21-24 0 0,0 7-15 0 0,0 13-9 0 0,-1-1 7 0 0,2-4 8 0 0,0 8-16 0 0,-3 21 1 0 0,3 4-69 0 0,3 10-664 0 0,0 10-331 0 0,-5-20 260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49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2 4865 0 0,'16'-1'1351'0'0,"-22"4"582"0"0,1-2-1705 0 0,0 1 1 0 0,0 0-1 0 0,0 0 1 0 0,1 1-1 0 0,-1 0 1 0 0,1 0-1 0 0,-5 3 1 0 0,2 1 252 0 0,-47 53 1355 0 0,50-55-1795 0 0,1 0 0 0 0,0 0 0 0 0,0 0 0 0 0,0 0 0 0 0,1 0 0 0 0,0 1 0 0 0,0-1 0 0 0,0 1 0 0 0,0 0-1 0 0,1-1 1 0 0,-1 9 0 0 0,8 3 1 0 0,-4-13-41 0 0,4 5 6 0 0,7-7 7 0 0,13-20 11 0 0,13-32-22 0 0,-30 34-37 0 0,19-39-68 0 0,-26 51 98 0 0,-1 1 0 0 0,0-1-1 0 0,0 1 1 0 0,0-1 0 0 0,-1 0 0 0 0,1 1-1 0 0,-1-1 1 0 0,0 0 0 0 0,0 1-1 0 0,0-1 1 0 0,0 0 0 0 0,-1 0 0 0 0,-1-5-1 0 0,-5 8 167 0 0,5 4-76 0 0,2 18 32 0 0,1-13-53 0 0,0-4-1 0 0,1 4-236 0 0,0 1 0 0 0,1 0 0 0 0,0 0-1 0 0,1-1 1 0 0,0 0 0 0 0,0 0 0 0 0,1 0 0 0 0,0 0 0 0 0,8 10-1 0 0,-10-17-237 0 0,-2-2 24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49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0 126 5041 0 0,'42'-15'1266'0'0,"-42"15"-1142"0"0,1 0 0 0 0,-1 0 1 0 0,1 0-1 0 0,0 0 0 0 0,-1 0 0 0 0,1 0 1 0 0,-1 0-1 0 0,1 0 0 0 0,-1 0 1 0 0,1 1-1 0 0,-1-1 0 0 0,1 0 0 0 0,-1 0 1 0 0,1 1-1 0 0,-1-1 0 0 0,1 0 1 0 0,-1 1-1 0 0,1-1 0 0 0,-1 0 1 0 0,0 1-1 0 0,1-1 0 0 0,-1 1 0 0 0,0-1 1 0 0,1 1-1 0 0,-1-1 0 0 0,0 1 1 0 0,1-1-1 0 0,-1 1 0 0 0,0-1 0 0 0,0 1 1 0 0,0-1-1 0 0,1 2 0 0 0,2 10 571 0 0,-2-7 941 0 0,-7-40-1196 0 0,-13-13-134 0 0,7 19-59 0 0,5 10 41 0 0,7 19-286 0 0,0 0 0 0 0,0-1 0 0 0,0 1-1 0 0,0 0 1 0 0,0 0 0 0 0,0-1-1 0 0,0 1 1 0 0,0 0 0 0 0,0 0 0 0 0,0-1-1 0 0,0 1 1 0 0,0 0 0 0 0,0 0 0 0 0,0-1-1 0 0,0 1 1 0 0,0 0 0 0 0,0 0 0 0 0,0 0-1 0 0,1-1 1 0 0,-1 1 0 0 0,0 0-1 0 0,0 0 1 0 0,0 0 0 0 0,0-1 0 0 0,0 1-1 0 0,1 0 1 0 0,-1 0 0 0 0,0 0 0 0 0,0 0-1 0 0,0-1 1 0 0,1 1 0 0 0,-1 0 0 0 0,0 0-1 0 0,0 0 1 0 0,1 0 0 0 0,-1 0-1 0 0,0 0 1 0 0,0 0 0 0 0,0 0 0 0 0,1 0-1 0 0,16-1 18 0 0,19 9-2 0 0,-34-7-6 0 0,37 5-156 0 0,-9-2-414 0 0,-18-1 388 0 0,5 4 237 0 0,-4-2-260 0 0,8 1-1512 0 0,-9-5-3538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0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38 1592 0 0,'46'-20'1679'0'0,"-46"20"-1587"0"0,0 0 1 0 0,1 0-1 0 0,-1 0 0 0 0,0 0 0 0 0,1 0 0 0 0,-1 0 0 0 0,0-1 0 0 0,1 1 0 0 0,-1 0 0 0 0,0 0 0 0 0,1 0 0 0 0,-1 0 0 0 0,0-1 0 0 0,0 1 1 0 0,1 0-1 0 0,-1 0 0 0 0,0 0 0 0 0,0-1 0 0 0,1 1 0 0 0,-1 0 0 0 0,0-1 0 0 0,0 1 0 0 0,0 0 0 0 0,1 0 0 0 0,-1-1 0 0 0,0 1 1 0 0,0 0-1 0 0,0-1 0 0 0,0 1 0 0 0,0 0 0 0 0,0-1 0 0 0,0 1 0 0 0,0-1 0 0 0,0 1 0 0 0,0 0 0 0 0,0-1 0 0 0,-3-2 950 0 0,2 2-117 0 0,-3-2 484 0 0,-4 1-473 0 0,1 2-684 0 0,-5 4 633 0 0,6-1-800 0 0,1 0 0 0 0,-1 1 1 0 0,1-1-1 0 0,0 1 1 0 0,0 0-1 0 0,1 0 1 0 0,-1 1-1 0 0,1-1 1 0 0,-4 6-1 0 0,1 0 7 0 0,1-1 0 0 0,1 1 1 0 0,-1 0-1 0 0,2 1 0 0 0,0-1 0 0 0,0 1 1 0 0,-5 21-1 0 0,6-13-20 0 0,0 0 0 0 0,1 1 1 0 0,1 37-1 0 0,10 11-14 0 0,-2-42-67 0 0,8 15 71 0 0,-3-18-62 0 0,-2-9-45 0 0,10 3-154 0 0,-14-14-348 0 0,5-2 124 0 0,6-2 9 0 0,-7-1-212 0 0,0-2-253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0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12283 0 0,'1'8'107'0'0,"1"0"1"0"0,-2 0 0 0 0,1 0-1 0 0,-2 16 1 0 0,2-5 44 0 0,0 23 498 0 0,1 7-539 0 0,-1-40-123 0 0,2 5 71 0 0,-3-12-103 0 0,1-1 0 0 0,-1 1 0 0 0,1 0 0 0 0,0-1 0 0 0,0 1 0 0 0,-1 0 0 0 0,1-1 0 0 0,0 1 0 0 0,0-1 0 0 0,1 1 0 0 0,-1-1 0 0 0,0 1 0 0 0,0-1 0 0 0,1 0 0 0 0,1 2 0 0 0,3 1-2611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5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6 5497 0 0,'6'-6'2642'0'0,"-13"7"-980"0"0,-20 11-654 0 0,-13 21-575 0 0,9-2-65 0 0,22-16-320 0 0,-5 18 37 0 0,10 1-7 0 0,12-18-40 0 0,-6-16-30 0 0,0 0 0 0 0,0 0 0 0 0,0 1 1 0 0,0-1-1 0 0,0 0 0 0 0,0-1 1 0 0,0 1-1 0 0,0 0 0 0 0,-1 0 1 0 0,1-1-1 0 0,0 1 0 0 0,0-1 1 0 0,0 0-1 0 0,0 1 0 0 0,-1-1 1 0 0,1 0-1 0 0,0 0 0 0 0,-1 0 1 0 0,1 0-1 0 0,-1-1 0 0 0,1 1 1 0 0,-1 0-1 0 0,2-2 0 0 0,39-34-11 0 0,-39 34 8 0 0,22-24 2 0 0,-24 26-7 0 0,-1 0 0 0 0,1-1 1 0 0,0 1-1 0 0,0 0 0 0 0,0 0 1 0 0,0 0-1 0 0,0-1 0 0 0,0 1 1 0 0,0 0-1 0 0,0 0 0 0 0,1 0 0 0 0,-1 1 1 0 0,0-1-1 0 0,1 0 0 0 0,-1 0 1 0 0,1 1-1 0 0,-1-1 0 0 0,0 1 1 0 0,1-1-1 0 0,-1 1 0 0 0,1 0 1 0 0,-1-1-1 0 0,1 1 0 0 0,1 0 1 0 0,7-6 6 0 0,-5 2-6 0 0,2 2 2 0 0,2 4 1 0 0,-3-2 0 0 0,-6-8 1 0 0,-3 1 0 0 0,0 10-6 0 0,-1 1-10 0 0,4-4 15 0 0,0 0-8 0 0,-1 18-3 0 0,2-12 6 0 0,1 3-22 0 0,-1 1 1 0 0,2-1-1 0 0,-1 0 1 0 0,2 0-1 0 0,-1 0 1 0 0,1 0-1 0 0,7 11 1 0 0,-10-17-78 0 0,1 0 0 0 0,0 0 0 0 0,0 0 0 0 0,0-1 0 0 0,0 1 0 0 0,0 0 0 0 0,1-1 0 0 0,0 1 0 0 0,-1-1 0 0 0,1 0 0 0 0,0 0 0 0 0,0 0 0 0 0,0 0 0 0 0,0 0 0 0 0,0-1 0 0 0,0 1 0 0 0,1-1 0 0 0,-1 0 0 0 0,0 0 0 0 0,1 0 1 0 0,-1-1-1 0 0,1 1 0 0 0,-1-1 0 0 0,1 0 0 0 0,6 0 0 0 0,-1-4-1043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1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5593 0 0,'9'-10'3655'0'0,"6"-4"-837"0"0,-5 8-2239 0 0,-7 5-627 0 0,0-1 0 0 0,-1 1 1 0 0,1 0-1 0 0,0 0 0 0 0,0 0 1 0 0,0 1-1 0 0,0-1 0 0 0,0 1 1 0 0,0 0-1 0 0,0-1 1 0 0,0 1-1 0 0,0 1 0 0 0,6 0 1 0 0,7 4 734 0 0,-12-3-678 0 0,0 1-1 0 0,-1-1 0 0 0,1 1 0 0 0,-1 0 0 0 0,1 0 1 0 0,-1 1-1 0 0,0-1 0 0 0,-1 1 0 0 0,1-1 0 0 0,0 1 0 0 0,-1 0 1 0 0,0 0-1 0 0,0 0 0 0 0,0 0 0 0 0,0 0 0 0 0,-1 1 1 0 0,0-1-1 0 0,0 1 0 0 0,0-1 0 0 0,0 0 0 0 0,0 1 1 0 0,-1-1-1 0 0,0 1 0 0 0,0 0 0 0 0,-1-1 0 0 0,1 1 1 0 0,-1-1-1 0 0,0 1 0 0 0,0-1 0 0 0,0 0 0 0 0,0 1 1 0 0,-1-1-1 0 0,0 0 0 0 0,-4 7 0 0 0,6-10-20 0 0,17-8 58 0 0,12-2-45 0 0,-28 8-2 0 0,1 0 1 0 0,-1 1 0 0 0,0-1-1 0 0,1 1 1 0 0,-1 0-1 0 0,1-1 1 0 0,-1 1 0 0 0,1 0-1 0 0,-1 0 1 0 0,1 0 0 0 0,-1 0-1 0 0,1 0 1 0 0,-1 0-1 0 0,1 0 1 0 0,-1 1 0 0 0,1-1-1 0 0,1 1 1 0 0,-2 0 4 0 0,0 0 0 0 0,0 0 0 0 0,0 0 0 0 0,0 0 1 0 0,0 0-1 0 0,0 1 0 0 0,0-1 0 0 0,-1 0 0 0 0,1 0 0 0 0,0 0 0 0 0,-1 1 1 0 0,1-1-1 0 0,-1 0 0 0 0,1 1 0 0 0,-1-1 0 0 0,0 1 0 0 0,0-1 0 0 0,0 0 0 0 0,1 1 1 0 0,-1-1-1 0 0,0 1 0 0 0,-1-1 0 0 0,1 3 0 0 0,-6 26 120 0 0,-12 6 124 0 0,11-30-210 0 0,0 0-1 0 0,0-1 1 0 0,0 0 0 0 0,0 0 0 0 0,-1 0 0 0 0,0-1-1 0 0,0 0 1 0 0,-1-1 0 0 0,-13 5 0 0 0,14-6-9 0 0,0 0 0 0 0,-1-1 0 0 0,1 1 0 0 0,-1-1 0 0 0,-16-1 0 0 0,18-2-501 0 0,3 0-135 0 0,2-1 28 0 0,4 0 318 0 0,3 0-517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1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47 153 5601 0 0,'-41'-20'1266'0'0,"36"17"1602"0"0,5-4-190 0 0,13-7-1328 0 0,9 0-2053 0 0,-12 9 654 0 0,-9 4 460 0 0,7-5-354 0 0,0 0 1 0 0,-1-1 0 0 0,0-1 0 0 0,0 1 0 0 0,0-1 0 0 0,-1 0 0 0 0,0-1 0 0 0,7-14 0 0 0,-12 16 411 0 0,-6 22-163 0 0,3-7-354 0 0,1 0 102 0 0,-1 0 0 0 0,1 1 0 0 0,1-1 0 0 0,-1 1 0 0 0,2 8 0 0 0,-1-14-120 0 0,1-1-1 0 0,-1 0 1 0 0,1 1-1 0 0,-1-1 1 0 0,1 0-1 0 0,0 0 1 0 0,0 1-1 0 0,0-1 1 0 0,0 0-1 0 0,0 0 1 0 0,1 0-1 0 0,-1 0 1 0 0,1 0 0 0 0,-1-1-1 0 0,1 1 1 0 0,-1 0-1 0 0,1-1 1 0 0,0 1-1 0 0,0-1 1 0 0,0 0-1 0 0,0 1 1 0 0,0-1-1 0 0,0 0 1 0 0,4 1-1 0 0,2 1-1489 0 0,0-1-3859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2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3433 0 0,'-3'4'1396'0'0,"-1"3"839"0"0,1-4-772 0 0,0 0-278 0 0,0-3-659 0 0,2 0-340 0 0,0 0 167 0 0,-1 0 5 0 0,0 0-23 0 0,2 0-92 0 0,2 0-231 0 0,0 0-1 0 0,1 1 1 0 0,-1-1-1 0 0,0 0 1 0 0,0 1-1 0 0,0 0 1 0 0,0-1-1 0 0,0 1 1 0 0,0 0-1 0 0,0 0 1 0 0,0 0-1 0 0,0 0 1 0 0,0 1-1 0 0,0-1 1 0 0,0 0-1 0 0,-1 1 1 0 0,4 2-1 0 0,23 16 40 0 0,-20-16-14 0 0,0 0 1 0 0,0 0 0 0 0,-1 1 0 0 0,1 0 0 0 0,-1 0 0 0 0,0 0 0 0 0,0 1 0 0 0,-1 1-1 0 0,0-1 1 0 0,0 1 0 0 0,0 0 0 0 0,-1 0 0 0 0,0 0 0 0 0,-1 1 0 0 0,7 15-1 0 0,-6-12 9 0 0,0 1-1 0 0,-1 0 0 0 0,-1 0 0 0 0,0 1 0 0 0,2 21 1 0 0,-7 30 50 0 0,-9-30 26 0 0,0-20-69 0 0,-10 1-154 0 0,12-12-268 0 0,1 0-1 0 0,-1-1 1 0 0,0 0 0 0 0,0 0-1 0 0,0-1 1 0 0,0 0 0 0 0,-9-1-1 0 0,3 1-164 0 0,5 2-182 0 0,1-1-775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3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54 6265 0 0,'0'-16'1186'0'0,"1"13"-916"0"0,-1 1-1 0 0,0-1 1 0 0,0 0 0 0 0,0 0-1 0 0,-1 1 1 0 0,1-1-1 0 0,0 0 1 0 0,-1 0-1 0 0,0 1 1 0 0,0-1 0 0 0,0 1-1 0 0,-1-4 1 0 0,-1 22 975 0 0,0 18-1166 0 0,2 0 116 0 0,-1 44-133 0 0,0-27-228 0 0,1-26-77 0 0,0-7-313 0 0,0-1 48 0 0,1-6 350 0 0,-1-1-343 0 0,0-3-222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3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69 7482 0 0,'-11'-13'1113'0'0,"-5"-5"187"0"0,9-2 297 0 0,12 19-1408 0 0,-1 0-1 0 0,1 1 1 0 0,0-1 0 0 0,0 1 0 0 0,0 0 0 0 0,0 0-1 0 0,0 1 1 0 0,7 1 0 0 0,-6-1-70 0 0,18-1-784 0 0,-1 0 0 0 0,0-1 0 0 0,0-2 0 0 0,32-6 0 0 0,-52 8 595 0 0,23-4-1235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4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74 4753 0 0,'-5'-3'3699'0'0,"-5"-1"-1687"0"0,6 3-1926 0 0,1 1 1 0 0,-2 1-48 0 0,0 0 0 0 0,0 0 1 0 0,0 0-1 0 0,0 1 0 0 0,0-1 0 0 0,1 1 0 0 0,-1 0 1 0 0,1 1-1 0 0,-6 3 0 0 0,5-2 29 0 0,0 0 0 0 0,1 0 1 0 0,-1 0-1 0 0,1 1 0 0 0,0-1 0 0 0,1 1 0 0 0,-1 0 1 0 0,1 0-1 0 0,0 1 0 0 0,0-1 0 0 0,-3 9 0 0 0,-4 22 358 0 0,6-6-312 0 0,10 22-25 0 0,-5-48-84 0 0,0 0 0 0 0,1 0-1 0 0,-1 1 1 0 0,1-1 0 0 0,0 0 0 0 0,0-1 0 0 0,0 1 0 0 0,1 0-1 0 0,3 4 1 0 0,-4-7-1 0 0,0 1-1 0 0,0 0 1 0 0,0 0 0 0 0,0-1-1 0 0,0 1 1 0 0,0-1 0 0 0,0 0-1 0 0,1 0 1 0 0,-1 1-1 0 0,3-1 1 0 0,-4 0-2 0 0,0-1 1 0 0,1 0-1 0 0,-1 1 1 0 0,0-1-1 0 0,0 0 1 0 0,0 0-1 0 0,0 0 1 0 0,1 0-1 0 0,-1 0 1 0 0,0 0-1 0 0,0 0 1 0 0,0 0-1 0 0,1-1 0 0 0,-1 1 1 0 0,0 0-1 0 0,0-1 1 0 0,0 1-1 0 0,0-1 1 0 0,0 1-1 0 0,0-1 1 0 0,0 0-1 0 0,0 1 1 0 0,0-1-1 0 0,1-1 0 0 0,0 0-1 0 0,0-1-1 0 0,0 1 0 0 0,0-1 0 0 0,-1 1 0 0 0,1-1 0 0 0,-1 0 1 0 0,0 0-1 0 0,1 0 0 0 0,0-4 0 0 0,6-38-83 0 0,-7 23-26 0 0,-1 14 59 0 0,0 1 0 0 0,-1-1 0 0 0,0 1 0 0 0,0-1 0 0 0,-4-10 0 0 0,-1 0-53 0 0,-1 1-1 0 0,-13-23 1 0 0,9 18 27 0 0,8 17 63 0 0,-9-19 20 0 0,10 15 22 0 0,1 5 2 0 0,8 3 139 0 0,-1 0 1 0 0,0 1 0 0 0,1 0-1 0 0,-1 0 1 0 0,11 1 0 0 0,-15 0-86 0 0,6-1-13 0 0,0-1 0 0 0,1 0 1 0 0,-1 0-1 0 0,13-3 0 0 0,0-1 102 0 0,3-3-82 0 0,12-2-5 0 0,-22 10-581 0 0,-6 3-27 0 0,-5-1 324 0 0,-5 1-70 0 0,-1 1-262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4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 6849 0 0,'15'-17'1104'0'0,"-1"1"-70"0"0,0 3 189 0 0,14 2 185 0 0,-16 8-1091 0 0,-3 1-150 0 0,16 0 156 0 0,-10 7-80 0 0,-13-4-229 0 0,-1 0 0 0 0,0 0 1 0 0,0 0-1 0 0,0 0 0 0 0,0 1 0 0 0,-1-1 1 0 0,1 0-1 0 0,0 0 0 0 0,0 1 0 0 0,-1-1 0 0 0,1 1 1 0 0,-1-1-1 0 0,1 0 0 0 0,-1 1 0 0 0,0-1 1 0 0,1 1-1 0 0,-1-1 0 0 0,0 1 0 0 0,0-1 0 0 0,0 1 1 0 0,0 2-1 0 0,-3 20 78 0 0,-10 5-65 0 0,-18 4 39 0 0,-1 0-29 0 0,29-27-34 0 0,1 4 7 0 0,2-6-5 0 0,0-1-3 0 0,1 2 2 0 0,-1-4-2 0 0,1 1 0 0 0,-1 0 0 0 0,1-1 0 0 0,0 1 0 0 0,-1-1 0 0 0,1 1 0 0 0,0-1 0 0 0,0 0 0 0 0,0 1 0 0 0,0-1 0 0 0,0 0 0 0 0,0 0 0 0 0,0 1 0 0 0,0-1 0 0 0,0 0 0 0 0,1 0 0 0 0,-1 0 0 0 0,3 1 0 0 0,18 5 92 0 0,1-6-92 0 0,-7-3-94 0 0,7-2-317 0 0,-9 0 144 0 0,12-3-590 0 0,-14 5 509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5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5561 0 0,'6'2'3573'0'0,"-3"-1"-915"0"0,-2 19-2510 0 0,1-9-76 0 0,1 6 28 0 0,3 20 143 0 0,-6-33-202 0 0,8 106 800 0 0,-8-37-683 0 0,0-68-468 0 0,1 9 528 0 0,-6-12-5402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5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5457 0 0,'0'-2'367'0'0,"0"1"1"0"0,0-1-1 0 0,1 0 0 0 0,-1 1 1 0 0,0-1-1 0 0,1 1 0 0 0,0-1 0 0 0,-1 1 1 0 0,1-1-1 0 0,0 1 0 0 0,0-1 0 0 0,0 1 1 0 0,0-1-1 0 0,1-1 0 0 0,2-1-196 0 0,0 1 0 0 0,0-1 1 0 0,0 1-1 0 0,1 0 0 0 0,-1 0 0 0 0,1 1 0 0 0,0-1 0 0 0,5-1 0 0 0,-5 2-205 0 0,1-1-1 0 0,0 1 1 0 0,0 0-1 0 0,0 1 1 0 0,0 0-1 0 0,0 0 1 0 0,0 0-1 0 0,1 1 0 0 0,-1-1 1 0 0,0 1-1 0 0,11 2 1 0 0,1 9 124 0 0,-17-9-82 0 0,0-1 1 0 0,0 1-1 0 0,0-1 1 0 0,0 1-1 0 0,0-1 0 0 0,-1 1 1 0 0,1-1-1 0 0,-1 1 1 0 0,1-1-1 0 0,-1 1 0 0 0,1 0 1 0 0,-1 0-1 0 0,0-1 1 0 0,0 4-1 0 0,-5 24 76 0 0,0-11-69 0 0,3-14-18 0 0,2-4 3 0 0,1 0 1 0 0,-1 0-1 0 0,0 0 1 0 0,0 0-1 0 0,0 0 0 0 0,0 0 1 0 0,0 0-1 0 0,0 0 0 0 0,0 0 1 0 0,1 0-1 0 0,-1 0 1 0 0,0 0-1 0 0,0 0 0 0 0,0 0 1 0 0,0 0-1 0 0,0 0 0 0 0,0 0 1 0 0,0 0-1 0 0,1 0 1 0 0,-1 0-1 0 0,0 0 0 0 0,0 0 1 0 0,0 0-1 0 0,0 0 1 0 0,0 0-1 0 0,0 0 0 0 0,0 0 1 0 0,0 0-1 0 0,1 0 0 0 0,-1 0 1 0 0,0 1-1 0 0,0-1 1 0 0,0 0-1 0 0,0 0 0 0 0,0 0 1 0 0,0 0-1 0 0,0 0 0 0 0,0 0 1 0 0,0 0-1 0 0,0 0 1 0 0,0 1-1 0 0,0-1 0 0 0,0 0 1 0 0,0 0-1 0 0,0 0 1 0 0,0 0-1 0 0,0 0 0 0 0,0 0 1 0 0,0 0-1 0 0,0 1 0 0 0,0-1 1 0 0,0 0-1 0 0,0 0 1 0 0,0 0-1 0 0,0 0 0 0 0,0 0 1 0 0,0 0-1 0 0,0 0 0 0 0,0 1 1 0 0,0-1-1 0 0,0 0 1 0 0,0 0-1 0 0,0 0 0 0 0,0 0 1 0 0,0 0-1 0 0,0 0 1 0 0,-1 0-1 0 0,1 0 0 0 0,4 0 5 0 0,4 0-6 0 0,-1 0 0 0 0,1 0 0 0 0,-1 1 0 0 0,1 0 0 0 0,-1 1 0 0 0,1-1 0 0 0,-1 1 1 0 0,12 5-1 0 0,-18-6 5 0 0,1-1 1 0 0,-1 1 0 0 0,1 0-1 0 0,-1 0 1 0 0,1-1 0 0 0,-1 1-1 0 0,0 0 1 0 0,0 0 0 0 0,1 0-1 0 0,-1 0 1 0 0,0 0-1 0 0,0 1 1 0 0,0-1 0 0 0,0 0-1 0 0,0 0 1 0 0,-1 1 0 0 0,1-1-1 0 0,0 1 1 0 0,0-1 0 0 0,-1 1-1 0 0,1-1 1 0 0,-1 1 0 0 0,0-1-1 0 0,1 3 1 0 0,-1-1 21 0 0,-1 0 0 0 0,1 0 0 0 0,-1 0 0 0 0,1-1 0 0 0,-1 1 0 0 0,0 0 0 0 0,0 0 0 0 0,0-1 1 0 0,-1 1-1 0 0,1-1 0 0 0,-1 1 0 0 0,-2 3 0 0 0,-6 6 121 0 0,-1 0 0 0 0,0-1 0 0 0,-22 17 0 0 0,32-27-143 0 0,-23 16 48 0 0,-17 2 44 0 0,37-17-88 0 0,0-1-1 0 0,0 0 0 0 0,0 0 1 0 0,0 0-1 0 0,0-1 1 0 0,0 0-1 0 0,0 1 0 0 0,0-1 1 0 0,0-1-1 0 0,0 1 1 0 0,0-1-1 0 0,0 1 1 0 0,0-1-1 0 0,0 0 0 0 0,0 0 1 0 0,-4-3-1 0 0,7 4-33 0 0,1 0-1 0 0,-1-1 1 0 0,1 1-1 0 0,0-1 1 0 0,-1 1-1 0 0,1 0 1 0 0,0-1-1 0 0,-1 1 0 0 0,1-1 1 0 0,0 1-1 0 0,0-1 1 0 0,-1 1-1 0 0,1-1 1 0 0,0 1-1 0 0,0-1 1 0 0,0 0-1 0 0,0 1 1 0 0,0-1-1 0 0,0 1 1 0 0,0-1-1 0 0,0 1 1 0 0,0-1-1 0 0,0 0 0 0 0,0 1 1 0 0,0-1-1 0 0,0 1 1 0 0,0-1-1 0 0,0 1 1 0 0,0-1-1 0 0,1 1 1 0 0,-1-1-1 0 0,0 1 1 0 0,0-1-1 0 0,1 1 1 0 0,-1-1-1 0 0,0 1 1 0 0,1-1-1 0 0,0 1 0 0 0,18-26-2346 0 0,-13 18 998 0 0,2-3-2845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6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5257 0 0,'-6'18'5295'0'0,"3"12"-4387"0"0,2-9-1230 0 0,0 6 2 0 0,-1-14 870 0 0,-1 17-384 0 0,3-14-70 0 0,0 1 0 0 0,1-1 0 0 0,1 0-1 0 0,0 0 1 0 0,9 27 0 0 0,2-8-681 0 0,-9-29 411 0 0,-1-4-174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6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9666 0 0,'-7'3'150'0'0,"-1"1"7"0"0,-3 10 26 0 0,-11 5 146 0 0,-4 7 163 0 0,13-7-132 0 0,12-15-326 0 0,0 0 0 0 0,0 0 0 0 0,0 1 0 0 0,0-1-1 0 0,1 0 1 0 0,-1 0 0 0 0,1 0 0 0 0,0 1 0 0 0,1-1 0 0 0,-1 0 0 0 0,1 0 0 0 0,0 0-1 0 0,0 0 1 0 0,0 0 0 0 0,0 0 0 0 0,1 0 0 0 0,0 0 0 0 0,-1 0 0 0 0,1 0 0 0 0,1-1-1 0 0,-1 1 1 0 0,0-1 0 0 0,1 0 0 0 0,0 0 0 0 0,0 1 0 0 0,0-2 0 0 0,0 1-1 0 0,0 0 1 0 0,1-1 0 0 0,5 4 0 0 0,-5-4-160 0 0,-1 0 0 0 0,1 0-1 0 0,0 0 1 0 0,0-1 0 0 0,-1 0 0 0 0,1 1 0 0 0,0-1-1 0 0,1-1 1 0 0,-1 1 0 0 0,0-1 0 0 0,0 1 0 0 0,0-1-1 0 0,0 0 1 0 0,0-1 0 0 0,0 1 0 0 0,1-1 0 0 0,-1 0-1 0 0,0 0 1 0 0,0 0 0 0 0,5-3 0 0 0,26-17-1576 0 0,-22 4 885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6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58 9970 0 0,'-7'-2'435'0'0,"3"-2"-30"0"0,5 2-355 0 0,-1 1 0 0 0,0 0 0 0 0,1-1 0 0 0,-1 1 0 0 0,1 0 0 0 0,0 0 0 0 0,-1-1 0 0 0,1 1 0 0 0,0 0 0 0 0,0 0 0 0 0,-1 0 1 0 0,1 0-1 0 0,0 0 0 0 0,0 0 0 0 0,0 0 0 0 0,1 0 0 0 0,-1 0 0 0 0,0 0 0 0 0,0 1 0 0 0,0-1 0 0 0,1 0 0 0 0,-1 1 0 0 0,0-1 0 0 0,0 1 0 0 0,1 0 0 0 0,-1-1 0 0 0,3 1 0 0 0,44-16 52 0 0,-43 15-88 0 0,8-2 10 0 0,-1 1-1 0 0,1 0 1 0 0,24 1 0 0 0,-35 1-21 0 0,1 0 1 0 0,-1 0-1 0 0,0 0 0 0 0,0 1 1 0 0,0-1-1 0 0,0 1 0 0 0,0-1 1 0 0,0 1-1 0 0,0 0 1 0 0,0 0-1 0 0,0 0 0 0 0,0 0 1 0 0,0 0-1 0 0,-1 0 0 0 0,1 0 1 0 0,0 1-1 0 0,1 1 0 0 0,-2-2 1 0 0,-1 0-1 0 0,1 1 0 0 0,0-1 1 0 0,-1 0-1 0 0,1 1 0 0 0,-1-1 1 0 0,1 1-1 0 0,-1-1 0 0 0,0 1 1 0 0,1-1-1 0 0,-1 1 0 0 0,0-1 0 0 0,0 1 1 0 0,0-1-1 0 0,0 1 0 0 0,-1 2 1 0 0,0 0 3 0 0,0 0 0 0 0,-1 0 1 0 0,1 0-1 0 0,-1 0 0 0 0,0-1 1 0 0,0 1-1 0 0,0-1 0 0 0,-5 7 1 0 0,-7 11-24 0 0,14-21 14 0 0,6 2 0 0 0,-1 0-1 0 0,1 1 1 0 0,0 0 0 0 0,-1 0 0 0 0,0 0 0 0 0,0 1-1 0 0,0 0 1 0 0,0 0 0 0 0,0 0 0 0 0,-1 1 0 0 0,0-1-1 0 0,0 1 1 0 0,6 9 0 0 0,-8-11 5 0 0,-1 0 0 0 0,1 0 0 0 0,-1 0 0 0 0,0-1 0 0 0,0 1 1 0 0,0 1-1 0 0,0-1 0 0 0,-1 0 0 0 0,1 0 0 0 0,-1 0 0 0 0,0 6 0 0 0,0-7 9 0 0,-1 0 1 0 0,1 0-1 0 0,-1 1 0 0 0,0-1 0 0 0,1 0 0 0 0,-1 0 1 0 0,0 0-1 0 0,0 0 0 0 0,0 0 0 0 0,-1 0 0 0 0,1-1 1 0 0,0 1-1 0 0,-1 0 0 0 0,1 0 0 0 0,-1-1 0 0 0,0 1 1 0 0,1-1-1 0 0,-1 0 0 0 0,0 1 0 0 0,-4 1 0 0 0,1-1-10 0 0,0 0-1 0 0,0 0 1 0 0,0 0-1 0 0,-1-1 1 0 0,1 1-1 0 0,-1-1 0 0 0,1-1 1 0 0,-1 1-1 0 0,1-1 1 0 0,-1 0-1 0 0,1 0 0 0 0,-1-1 1 0 0,0 1-1 0 0,1-1 1 0 0,-9-3-1 0 0,9 3-393 0 0,0-1-1 0 0,1 0 1 0 0,-1 0-1 0 0,1 0 1 0 0,-1-1-1 0 0,1 1 1 0 0,0-1 0 0 0,0 0-1 0 0,0 0 1 0 0,-6-7-1 0 0,3 1-440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7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1 6569 0 0,'-13'2'6153'0'0,"-2"10"-4724"0"0,-7 15-2511 0 0,21-26 1605 0 0,-47 65-159 0 0,21-19-232 0 0,8 1-371 0 0,13-17-246 0 0,5-20 298 0 0,1-2-195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7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5633 0 0,'0'-1'152'0'0,"0"1"-1"0"0,1 0 1 0 0,-1 0-1 0 0,0-1 1 0 0,1 1-1 0 0,-1 0 1 0 0,0 0 0 0 0,1-1-1 0 0,-1 1 1 0 0,0 0-1 0 0,1 0 1 0 0,-1 0-1 0 0,1 0 1 0 0,-1 0-1 0 0,0-1 1 0 0,1 1-1 0 0,-1 0 1 0 0,1 0 0 0 0,-1 0-1 0 0,0 0 1 0 0,1 0-1 0 0,-1 0 1 0 0,1 0-1 0 0,-1 1 1 0 0,0-1-1 0 0,1 0 1 0 0,-1 0-1 0 0,1 0 1 0 0,-1 0 0 0 0,0 0-1 0 0,1 1 1 0 0,-1-1-1 0 0,0 0 1 0 0,1 0-1 0 0,-1 0 1 0 0,0 1-1 0 0,1-1 1 0 0,-1 0-1 0 0,0 1 1 0 0,0-1 0 0 0,1 1-1 0 0,31 18-293 0 0,-3-2 451 0 0,-6-9-159 0 0,0-2 1 0 0,0 0-1 0 0,32 3 0 0 0,-22-3-113 0 0,-8 3 22 0 0,-15-4-29 0 0,-10-4-16 0 0,0 0 0 0 0,-1 0-1 0 0,1 0 1 0 0,0 0 0 0 0,-1 0 0 0 0,1 0 0 0 0,-1 0-1 0 0,1 0 1 0 0,-1 0 0 0 0,1 0 0 0 0,-1-1 0 0 0,0 1-1 0 0,0 0 1 0 0,1 0 0 0 0,-1-1 0 0 0,0 1 0 0 0,0-1-1 0 0,0 1 1 0 0,1 0 0 0 0,-1-1 0 0 0,-2 1 0 0 0,-25 20-35 0 0,25-19 41 0 0,-33 21 5 0 0,13-11 9 0 0,-11 3 20 0 0,-24 14-31 0 0,4 5-2826 0 0,51-32 1429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8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 4113 0 0,'3'-1'6507'0'0,"2"1"-4229"0"0,2 0-2149 0 0,85-9 126 0 0,49-13 248 0 0,-48 0-550 0 0,-33 4-341 0 0,14 1-2234 0 0,-66 16 1112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8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0 167 5865 0 0,'14'-54'1394'0'0,"-11"42"41"0"0,0 7-410 0 0,-2 4-623 0 0,-1 0-46 0 0,0-3 532 0 0,1 10-503 0 0,2 3-292 0 0,0-2-7 0 0,4 16 125 0 0,-1-2 28 0 0,-2-7-95 0 0,7 19 118 0 0,2 9-27 0 0,-2-15-74 0 0,3-2 41 0 0,-2-11-30 0 0,-7-12-109 0 0,5-5 82 0 0,-5 1-24 0 0,-2 1-102 0 0,-1 0-1 0 0,0-1 1 0 0,0 1 0 0 0,0-1-1 0 0,0 1 1 0 0,-1-1-1 0 0,1 0 1 0 0,0 1 0 0 0,-1-1-1 0 0,1 0 1 0 0,-1 0-1 0 0,1 0 1 0 0,-1-1 0 0 0,0 1-1 0 0,0 0 1 0 0,0 0-1 0 0,1-3 1 0 0,13-45 50 0 0,-13 44-49 0 0,11-84 100 0 0,-11 73-144 0 0,-1 0 0 0 0,2 0 0 0 0,0-1 0 0 0,2 2 0 0 0,7-24 0 0 0,-12 40 23 0 0,0 0-1 0 0,0 0 1 0 0,1 0-1 0 0,-1 0 1 0 0,0 0-1 0 0,0 0 1 0 0,0 0-1 0 0,0 1 1 0 0,0-1-1 0 0,0 0 1 0 0,0 0-1 0 0,0 0 1 0 0,0 0-1 0 0,0 0 1 0 0,0 0-1 0 0,0 0 1 0 0,1 0-1 0 0,-1 0 1 0 0,0 0-1 0 0,0 0 1 0 0,0 0-1 0 0,0 0 1 0 0,0 0-1 0 0,0 0 1 0 0,0 0-1 0 0,0 0 1 0 0,0 0-1 0 0,0 0 1 0 0,1 0-1 0 0,-1 0 1 0 0,0 0-1 0 0,0 0 1 0 0,0 0-1 0 0,0 0 1 0 0,0 0-1 0 0,0 0 1 0 0,0 0-1 0 0,0 0 1 0 0,0-1-1 0 0,0 1 1 0 0,0 0-1 0 0,0 0 1 0 0,1 0-1 0 0,-1 0 1 0 0,0 0-1 0 0,0 0 1 0 0,0 0-1 0 0,0 0 1 0 0,0 0-1 0 0,0 0 1 0 0,0 0-1 0 0,0 0 1 0 0,0-1-1 0 0,0 1 1 0 0,0 0-1 0 0,0 0 1 0 0,0 0-1 0 0,0 0 1 0 0,2 2-2299 0 0,-2 0 1336 0 0,1 5 732 0 0,-1-6 48 0 0,2 12-842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9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15 6433 0 0,'-8'9'5794'0'0,"-1"5"-4490"0"0,-3 4-1572 0 0,-5 4 347 0 0,6-6 32 0 0,1-1-20 0 0,3-5-61 0 0,2 8 34 0 0,5-17-59 0 0,0 0 0 0 0,1 1 0 0 0,-1-1 0 0 0,1 0 1 0 0,-1 1-1 0 0,1-1 0 0 0,0 0 0 0 0,-1 0 0 0 0,1 0 0 0 0,0 0 0 0 0,0 0 0 0 0,0 0 0 0 0,0 0 0 0 0,0 0 0 0 0,0 0 0 0 0,0 0 1 0 0,2 1-1 0 0,-1-1-2 0 0,-1 0 0 0 0,1 0 1 0 0,0 0-1 0 0,0 0 0 0 0,-1 0 1 0 0,1-1-1 0 0,0 1 0 0 0,0-1 1 0 0,0 1-1 0 0,0-1 0 0 0,0 0 1 0 0,0 1-1 0 0,0-1 0 0 0,0 0 1 0 0,0 0-1 0 0,0-1 0 0 0,0 1 1 0 0,0 0-1 0 0,0-1 0 0 0,0 1 1 0 0,2-1-1 0 0,7-10 14 0 0,1 0 0 0 0,-1-1 0 0 0,-1 0 0 0 0,0 0 1 0 0,16-27-1 0 0,-21 21 4 0 0,-7 7-3 0 0,-3 8-4 0 0,3 4-35 0 0,0 1 22 0 0,2 0 8 0 0,0-1-11 0 0,-1 9 19 0 0,7 22-1 0 0,-4-26-16 0 0,1 1-1 0 0,-3-6 0 0 0,1 0 1 0 0,-1-1 0 0 0,0 1 0 0 0,1 0-1 0 0,-1 0 1 0 0,0 0 0 0 0,1-1-1 0 0,-1 1 1 0 0,1 0 0 0 0,-1-1 0 0 0,1 1-1 0 0,0 0 1 0 0,-1-1 0 0 0,1 1-1 0 0,0-1 1 0 0,-1 1 0 0 0,1-1 0 0 0,0 1-1 0 0,0-1 1 0 0,-1 0 0 0 0,1 1-1 0 0,0-1 1 0 0,1 0 0 0 0,12 7 1 0 0,1 5 3 0 0,-2-1-2 0 0,0 2-13 0 0,-5-5-8 0 0,-8-8 65 0 0,0 0 0 0 0,0 0 0 0 0,0 0 0 0 0,0 0 0 0 0,0 0 0 0 0,0 0 0 0 0,0 0 0 0 0,0 0 0 0 0,0-1 0 0 0,0 1 0 0 0,0 0 0 0 0,0 0 0 0 0,0 0 0 0 0,0 0 0 0 0,0 0 0 0 0,0 0 0 0 0,0 0 0 0 0,0 0 0 0 0,1 0 0 0 0,-1 0 0 0 0,0 0 0 0 0,0 0 0 0 0,0 0 0 0 0,0 0 0 0 0,0 0 0 0 0,0 0 0 0 0,0-1 0 0 0,0 1 0 0 0,0 0 0 0 0,0 0 0 0 0,0 0 0 0 0,0 0 0 0 0,0 0 0 0 0,0 0 0 0 0,0 0 0 0 0,0 0 0 0 0,0 0 0 0 0,0 0 0 0 0,1 0 0 0 0,-1 0 0 0 0,0 0 0 0 0,-1-5 393 0 0,-2-46 50 0 0,0-4 312 0 0,0 39-695 0 0,1 5-35 0 0,2-1 16 0 0,0 11-86 0 0,1 0-1 0 0,-1 1 0 0 0,0-1 1 0 0,1 1-1 0 0,-1-1 0 0 0,1 1 0 0 0,-1-1 1 0 0,1 1-1 0 0,-1 0 0 0 0,1-1 1 0 0,-1 1-1 0 0,1 0 0 0 0,0-1 1 0 0,-1 1-1 0 0,1 0 0 0 0,-1 0 0 0 0,1-1 1 0 0,0 1-1 0 0,-1 0 0 0 0,1 0 1 0 0,0 0-1 0 0,-1 0 0 0 0,1 0 1 0 0,0 0-1 0 0,-1 0 0 0 0,1 0 0 0 0,0 0 1 0 0,-1 0-1 0 0,1 0 0 0 0,0 0 1 0 0,-1 1-1 0 0,1-1 0 0 0,-1 0 1 0 0,2 1-1 0 0,65 10-803 0 0,-21-8-132 0 0,1-4-72 0 0,-16-2 400 0 0,-7-2 182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1:59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15 3593 0 0,'-31'-14'5408'0'0,"5"16"-3541"0"0,23 0-1836 0 0,0-1 1 0 0,0 1-1 0 0,0 1 1 0 0,0-1-1 0 0,1 0 0 0 0,-1 1 1 0 0,1-1-1 0 0,-1 1 1 0 0,1 0-1 0 0,0 0 0 0 0,0 0 1 0 0,0 0-1 0 0,0 0 1 0 0,1 0-1 0 0,-3 7 0 0 0,-3 7 172 0 0,1-1-1 0 0,1 1 1 0 0,1-1-1 0 0,0 1 1 0 0,-2 22-1 0 0,5-29-133 0 0,1 1-1 0 0,1-1 0 0 0,-1 0 0 0 0,5 19 1 0 0,-2-16-25 0 0,1 0 1 0 0,1 0 0 0 0,0-1-1 0 0,0 0 1 0 0,14 22 0 0 0,-3-8-35 0 0,-8-11-115 0 0,2 0 0 0 0,-1-1 0 0 0,2 0 0 0 0,21 23 0 0 0,-31-37 17 0 0,-1 1-1 0 0,1-1 1 0 0,-1 1 0 0 0,1-1-1 0 0,-1 0 1 0 0,1 0-1 0 0,0 1 1 0 0,-1-1 0 0 0,1 0-1 0 0,-1 0 1 0 0,1 1 0 0 0,-1-1-1 0 0,1 0 1 0 0,0 0-1 0 0,-1 0 1 0 0,1 0 0 0 0,0 0-1 0 0,-1 0 1 0 0,1 0 0 0 0,-1 0-1 0 0,1 0 1 0 0,0 0 0 0 0,-1-1-1 0 0,1 1 1 0 0,-1 0-1 0 0,1 0 1 0 0,0-1 0 0 0,-1 1-1 0 0,1 0 1 0 0,-1 0 0 0 0,1-1-1 0 0,-1 1 1 0 0,1-1-1 0 0,1-7-672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2:00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5 4625 0 0,'0'0'108'0'0,"0"-1"-1"0"0,0 1 1 0 0,0 0 0 0 0,0 0 0 0 0,0 0-1 0 0,0 0 1 0 0,0 0 0 0 0,0-1 0 0 0,0 1-1 0 0,0 0 1 0 0,0 0 0 0 0,0 0 0 0 0,0 0-1 0 0,0 0 1 0 0,0-1 0 0 0,0 1-1 0 0,0 0 1 0 0,0 0 0 0 0,0 0 0 0 0,-1 0-1 0 0,1 0 1 0 0,0 0 0 0 0,0 0 0 0 0,0-1-1 0 0,0 1 1 0 0,0 0 0 0 0,0 0-1 0 0,-1 0 1 0 0,1 0 0 0 0,0 0 0 0 0,0 0-1 0 0,0 0 1 0 0,0 0 0 0 0,0 0 0 0 0,-1 0-1 0 0,1 0 1 0 0,0 0 0 0 0,0 0 0 0 0,0 0-1 0 0,0 0 1 0 0,0 0 0 0 0,-1 0-1 0 0,1 0 1 0 0,0 0 0 0 0,0 0 0 0 0,0 0-1 0 0,0 0 1 0 0,-1 0 0 0 0,1 0 0 0 0,0 0-1 0 0,0 0 1 0 0,0 0 0 0 0,0 0 0 0 0,0 1-1 0 0,0-1 1 0 0,-1 0 0 0 0,1 0-1 0 0,0 0 1 0 0,0 0 0 0 0,0 0 0 0 0,0 0-1 0 0,0 1 1 0 0,-5 14 1237 0 0,1 21-1502 0 0,3-13 178 0 0,1 0 0 0 0,1 1 0 0 0,1-1 0 0 0,2 0 0 0 0,0 0 0 0 0,1-1 0 0 0,11 31 0 0 0,-12-50-557 0 0,-2-10-853 0 0,-1-13-1036 0 0,-4 6 1609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2:00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61 6553 0 0,'-2'-12'3215'0'0,"0"-1"-1618"0"0,9-7-499 0 0,8 9-698 0 0,22 7-72 0 0,2 8-185 0 0,-20-1-71 0 0,-16-2-65 0 0,-1-1 0 0 0,0 1 1 0 0,0-1-1 0 0,0 1 0 0 0,0 0 1 0 0,0 0-1 0 0,0 0 0 0 0,0 0 1 0 0,0 0-1 0 0,0 0 0 0 0,0 1 1 0 0,0-1-1 0 0,0 1 0 0 0,-1-1 1 0 0,1 1-1 0 0,-1-1 0 0 0,1 1 1 0 0,-1 0-1 0 0,0 0 0 0 0,0 0 1 0 0,0 0-1 0 0,0 0 0 0 0,0 0 1 0 0,0 0-1 0 0,1 5 0 0 0,-1-3 2 0 0,-1 0 0 0 0,1 0 0 0 0,-1 0 0 0 0,0 0 0 0 0,-1 0 0 0 0,1 0 0 0 0,0 0 0 0 0,-1 0 0 0 0,0 0 0 0 0,0 0 0 0 0,0 0 0 0 0,-1 0 0 0 0,-2 5 0 0 0,3-9-7 0 0,1 0 2 0 0,21 4-53 0 0,-16-2 52 0 0,-1-1-6 0 0,-1 0 1 0 0,1 1-1 0 0,-1 0 0 0 0,1 0 1 0 0,-1 0-1 0 0,0 0 1 0 0,1 0-1 0 0,-1 1 1 0 0,4 4-1 0 0,6 14 34 0 0,-7 13 64 0 0,-6-29-76 0 0,-1-1 0 0 0,0 1 1 0 0,0-1-1 0 0,0 1 0 0 0,-1-1 1 0 0,1 1-1 0 0,-1-1 0 0 0,0 0 0 0 0,0 0 1 0 0,0 0-1 0 0,-1 0 0 0 0,0 0 1 0 0,0 0-1 0 0,0-1 0 0 0,0 1 1 0 0,0-1-1 0 0,0 0 0 0 0,-1 0 0 0 0,0 0 1 0 0,-5 3-1 0 0,-2 0 48 0 0,0-1-1 0 0,0 1 1 0 0,-1-2-1 0 0,1 0 1 0 0,-19 4-1 0 0,26-7-255 0 0,0 0-1 0 0,-1 0 1 0 0,0-1-1 0 0,1 1 1 0 0,-1-1-1 0 0,1 0 1 0 0,-1-1 0 0 0,1 1-1 0 0,-1-1 1 0 0,1 0-1 0 0,-1 0 1 0 0,1 0-1 0 0,0-1 1 0 0,-1 1-1 0 0,1-1 1 0 0,0 0-1 0 0,-6-4 1 0 0,3-1-913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2: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40 146 2913 0 0,'-6'-1'267'0'0,"-16"-6"3026"0"0,12 0 170 0 0,9 0-667 0 0,4-5-2566 0 0,-2 6-133 0 0,3-4 9 0 0,3-6 17 0 0,9-5 145 0 0,25-32 155 0 0,-41 50-233 0 0,0 2-113 0 0,0 0-66 0 0,0 1 262 0 0,0 4-253 0 0,8 10-4 0 0,-4-8-12 0 0,-3-4-2 0 0,2 2-219 0 0,28 32 612 0 0,-4-19-4053 0 0,-25-16 2248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6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 5417 0 0,'-4'-6'2421'0'0,"1"5"-1545"0"0,1 1-337 0 0,1 3-135 0 0,1 2-316 0 0,-1 3-132 0 0,1-4 164 0 0,-1 40 273 0 0,2-21-275 0 0,1 5 23 0 0,4 6 152 0 0,1 12-25 0 0,-3 0-16 0 0,14 59 0 0 0,-18-105-249 0 0,0 0-1 0 0,0 0 0 0 0,0 0 0 0 0,0 1 0 0 0,0-1 0 0 0,1 0 0 0 0,-1 0 0 0 0,0 0 0 0 0,0 0 0 0 0,0 1 0 0 0,0-1 0 0 0,0 0 0 0 0,1 0 0 0 0,-1 0 0 0 0,0 0 0 0 0,0 0 0 0 0,0 0 0 0 0,0 1 0 0 0,1-1 0 0 0,-1 0 1 0 0,0 0-1 0 0,0 0 0 0 0,0 0 0 0 0,1 0 0 0 0,-1 0 0 0 0,0 0 0 0 0,0 0 0 0 0,0 0 0 0 0,1 0 0 0 0,-1 0 0 0 0,0 0 0 0 0,0 0 0 0 0,0 0 0 0 0,1 0 0 0 0,-1 0 0 0 0,0 0 0 0 0,0 0 0 0 0,0 0 0 0 0,1-1 0 0 0,-1 1 1 0 0,0 0-1 0 0,0 0 0 0 0,0 0 0 0 0,1 0 0 0 0,-1 0 0 0 0,0 0 0 0 0,0-1 0 0 0,0 1 0 0 0,0 0 0 0 0,0 0 0 0 0,0 0 0 0 0,1 0 0 0 0,-1-1 0 0 0,0 1 0 0 0,0 0 0 0 0,0 0 0 0 0,0 0 0 0 0,0-1 0 0 0,0 1 0 0 0,0 0 1 0 0,0-1-1 0 0,15-19 23 0 0,-5 7-18 0 0,1 1-3 0 0,-2 4-2 0 0,-2 0 0 0 0,0-3 2 0 0,-1 1 1 0 0,7-10 1 0 0,12-20-5 0 0,-14 14-3 0 0,-11 25 1 0 0,0 0 0 0 0,0 1 0 0 0,0-1 0 0 0,0 1 1 0 0,-1-1-1 0 0,1 1 0 0 0,0-1 0 0 0,0 0 0 0 0,0 1 0 0 0,-1-1 1 0 0,1 1-1 0 0,0-1 0 0 0,0 1 0 0 0,-1-1 0 0 0,1 1 0 0 0,-1-1 0 0 0,1 1 1 0 0,0-1-1 0 0,-1 1 0 0 0,1 0 0 0 0,-1-1 0 0 0,1 1 0 0 0,-1 0 1 0 0,1-1-1 0 0,-1 1 0 0 0,1 0 0 0 0,-1 0 0 0 0,1-1 0 0 0,-1 1 1 0 0,0 0-1 0 0,1 0 0 0 0,-1 0 0 0 0,1 0 0 0 0,-1 0 0 0 0,0 0 0 0 0,1 0 1 0 0,-1 0-1 0 0,1 0 0 0 0,-1 0 0 0 0,0 0 0 0 0,1 0 0 0 0,-1 0 1 0 0,1 0-1 0 0,-2 1 0 0 0,-29 5 3 0 0,29-4 4 0 0,-1 0 0 0 0,1 0 1 0 0,0 0-1 0 0,-1 1 0 0 0,1-1 0 0 0,0 1 1 0 0,0 0-1 0 0,-2 5 0 0 0,-13 24 38 0 0,12-21-40 0 0,5-10-1 0 0,0 0 0 0 0,0 0 0 0 0,0 0 0 0 0,0 0 0 0 0,0 0 0 0 0,0-1 0 0 0,0 1 0 0 0,0 0 0 0 0,0 0 0 0 0,1 0 0 0 0,-1 0 0 0 0,0 0 0 0 0,0 0 0 0 0,1-1 0 0 0,-1 1 0 0 0,1 0 0 0 0,-1 0 0 0 0,1-1 0 0 0,-1 1 0 0 0,1 0 0 0 0,-1 0 0 0 0,1-1 0 0 0,0 1 0 0 0,-1-1 0 0 0,1 1 1 0 0,0 0-1 0 0,-1-1 0 0 0,1 1 0 0 0,0-1 0 0 0,0 0 0 0 0,0 1 0 0 0,-1-1 0 0 0,1 0 0 0 0,0 1 0 0 0,0-1 0 0 0,0 0 0 0 0,2 0 0 0 0,31 6 130 0 0,-9-8-255 0 0,0 0 1 0 0,1-2-1 0 0,46-13 0 0 0,-59 10-105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2:01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13 7522 0 0,'-3'-4'3194'0'0,"1"1"-2038"0"0,-1 1-621 0 0,1 0-457 0 0,-3 1 893 0 0,3 5-88 0 0,7 15-477 0 0,11 15-444 0 0,34 66 353 0 0,-26-32-237 0 0,-6 1-38 0 0,-9-20-6 0 0,-6-1 25 0 0,-3-31-33 0 0,-1 0 0 0 0,-6 28 0 0 0,5-34-14 0 0,-1 1 1 0 0,-1-1 0 0 0,0 0 0 0 0,-8 16 0 0 0,-16 11 22 0 0,28-37-34 0 0,-13 11-13 0 0,4-4-44 0 0,0-2-32 0 0,2-3 14 0 0,2 0-49 0 0,1-2 2 0 0,1 1 0 0 0,0-1 0 0 0,-1 1 0 0 0,1-1 0 0 0,-1 0 0 0 0,1 0 0 0 0,-1-1-1 0 0,-4 1 1 0 0,5-3-412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2:01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232 203 2056 0 0,'-5'-27'7539'0'0,"5"26"-7475"0"0,1 0 1 0 0,-1 0-1 0 0,0 0 0 0 0,0 0 1 0 0,0 0-1 0 0,0 0 0 0 0,0 0 0 0 0,0 0 1 0 0,0 0-1 0 0,0 0 0 0 0,0 0 1 0 0,0 0-1 0 0,-1 0 0 0 0,1 1 0 0 0,0-1 1 0 0,0 0-1 0 0,-1 0 0 0 0,1 0 1 0 0,-1 0-1 0 0,1 0 0 0 0,-1 1 0 0 0,1-1 1 0 0,-1 0-1 0 0,0 0 0 0 0,1 1 1 0 0,-1-1-1 0 0,0 0 0 0 0,1 1 0 0 0,-1-1 1 0 0,0 1-1 0 0,0-1 0 0 0,0 1 1 0 0,0-1-1 0 0,1 1 0 0 0,-1 0 0 0 0,0-1 1 0 0,0 1-1 0 0,0 0 0 0 0,0 0 1 0 0,0 0-1 0 0,0 0 0 0 0,0-1 0 0 0,0 1 1 0 0,0 0-1 0 0,0 1 0 0 0,0-1 1 0 0,0 0-1 0 0,0 0 0 0 0,1 0 0 0 0,-1 1 1 0 0,0-1-1 0 0,0 0 0 0 0,0 1 1 0 0,-2 0-1 0 0,-5 2-34 0 0,0 0 1 0 0,0 0-1 0 0,0 1 1 0 0,0 0 0 0 0,1 1-1 0 0,-1 0 1 0 0,1 0-1 0 0,0 0 1 0 0,1 1-1 0 0,-1 0 1 0 0,-5 8 0 0 0,-4 4 106 0 0,1 1 1 0 0,-23 38 0 0 0,24-29 3 0 0,8-9-73 0 0,-2 16 0 0 0,7-28-58 0 0,0 1 1 0 0,1 0-1 0 0,-1-1 1 0 0,2 1-1 0 0,0 8 0 0 0,11 16 21 0 0,-11-30-28 0 0,1 0-1 0 0,-1 0 1 0 0,1 0 0 0 0,0 0 0 0 0,0 0 0 0 0,0 0 0 0 0,0-1 0 0 0,1 1 0 0 0,-1-1-1 0 0,0 1 1 0 0,1-1 0 0 0,-1 0 0 0 0,1 0 0 0 0,-1 0 0 0 0,1 0 0 0 0,0 0 0 0 0,4 0-1 0 0,1 0 10 0 0,0-1 0 0 0,0 0 0 0 0,0 0 0 0 0,0 0 0 0 0,0-1 0 0 0,0 0 1 0 0,0-1-1 0 0,0 0 0 0 0,-1 0 0 0 0,1-1 0 0 0,-1 0 0 0 0,1 0 0 0 0,-1-1 0 0 0,0 1 0 0 0,9-8 0 0 0,6-5 1 0 0,-1 0 1 0 0,-1-2 0 0 0,23-25-1 0 0,-35 34-10 0 0,-1 0 0 0 0,0-1 0 0 0,-1 1 0 0 0,0-1 0 0 0,0-1 0 0 0,-1 1 0 0 0,-1-1 0 0 0,0 0 0 0 0,0 0 0 0 0,-1 0 0 0 0,0-1 0 0 0,-1 1 1 0 0,0-1-1 0 0,-1 1 0 0 0,-1-21 0 0 0,0 22-4 0 0,-1 1 0 0 0,0-1 0 0 0,-1 1 0 0 0,0-1 0 0 0,-1 1 0 0 0,1-1 0 0 0,-2 1 0 0 0,1 0 0 0 0,-2 0 0 0 0,-7-13 0 0 0,7 16-1 0 0,1 0 0 0 0,-1 0 0 0 0,-1 0 1 0 0,1 0-1 0 0,-1 1 0 0 0,0 0 0 0 0,0 0 0 0 0,-11-6 0 0 0,13 9-47 0 0,0 0-1 0 0,0 0 1 0 0,0 1-1 0 0,-1 0 1 0 0,1 0-1 0 0,0 0 1 0 0,-1 0-1 0 0,1 0 1 0 0,0 1-1 0 0,-1 0 1 0 0,1 0-1 0 0,-1 0 1 0 0,1 0-1 0 0,0 1 1 0 0,-8 2-1 0 0,3-1-204 0 0,1 1 1 0 0,0 0-1 0 0,0 1 0 0 0,0-1 0 0 0,0 2 1 0 0,-12 8-1 0 0,11-5-232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2:02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9066 0 0,'24'21'3366'0'0,"-6"-6"-3222"0"0,39 50 1241 0 0,-27-29-1201 0 0,38 34 1 0 0,-66-69-217 0 0,-1 0 0 0 0,1 1 1 0 0,0-1-1 0 0,-1 0 0 0 0,1 0 0 0 0,0 0 1 0 0,0 0-1 0 0,0-1 0 0 0,0 1 0 0 0,-1 0 1 0 0,1-1-1 0 0,0 1 0 0 0,0-1 0 0 0,0 0 1 0 0,0 1-1 0 0,0-1 0 0 0,0 0 1 0 0,0 0-1 0 0,0-1 0 0 0,3 1 0 0 0,-4 0-109 0 0,0-1 0 0 0,1 1-1 0 0,-1-1 1 0 0,0 0-1 0 0,0 1 1 0 0,1-1 0 0 0,-1 0-1 0 0,0 0 1 0 0,0 1-1 0 0,0-1 1 0 0,0 0 0 0 0,0 0-1 0 0,0 0 1 0 0,0 0 0 0 0,0-1-1 0 0,0 1 1 0 0,-1 0-1 0 0,2-2 1 0 0,1-4-4915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2:02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22 5257 0 0,'-2'-6'4629'0'0,"-1"-6"-3071"0"0,4 9-13 0 0,2 28-1514 0 0,-3-1-10 0 0,-1 0 0 0 0,-1 0 0 0 0,-1 0 0 0 0,-1 0 0 0 0,-2 0 0 0 0,-11 33 0 0 0,12-39 44 0 0,-1 9 4 0 0,2 2-24 0 0,6 13 9 0 0,10-5 26 0 0,4-17 10 0 0,8-6 46 0 0,-4-9-14 0 0,-12-3-68 0 0,1-2-1 0 0,-1 1 1 0 0,1-1-1 0 0,-1-1 1 0 0,10-1 0 0 0,77-20 29 0 0,-57 11-453 0 0,-11 3-474 0 0,-23 6 529 0 0,-1 1 0 0 0,1-1 0 0 0,-1 0-1 0 0,1 1 1 0 0,-1-1 0 0 0,0-1 0 0 0,0 1-1 0 0,6-6 1 0 0,-6 2-4394 0 0</inkml:trace>
  <inkml:trace contextRef="#ctx0" brushRef="#br0" timeOffset="0.99">0 296 8826 0 0,'0'-1'125'0'0,"0"1"0"0"0,1-1 0 0 0,-1 1 0 0 0,0-1 0 0 0,0 1 0 0 0,0-1 0 0 0,0 1 0 0 0,0-1 0 0 0,1 1 0 0 0,-1 0 0 0 0,0-1 0 0 0,0 1 0 0 0,1-1 0 0 0,-1 1 0 0 0,0-1 0 0 0,0 1 0 0 0,1 0 0 0 0,-1-1 0 0 0,1 1 0 0 0,-1 0 0 0 0,0-1 0 0 0,1 1 0 0 0,-1 0 0 0 0,1-1 0 0 0,-1 1 0 0 0,1 0 0 0 0,-1 0 0 0 0,1 0 0 0 0,-1 0 0 0 0,1-1 0 0 0,-1 1 0 0 0,1 0 0 0 0,-1 0 0 0 0,1 0 0 0 0,-1 0 0 0 0,1 0 0 0 0,-1 0 0 0 0,1 0 0 0 0,-1 0 0 0 0,1 0 0 0 0,-1 0 0 0 0,1 1 0 0 0,40-5-1143 0 0,-26 3 1275 0 0,2 0-569 0 0,4-1-156 0 0,-9 0 340 0 0,6-3-425 0 0,30-12-1262 0 0,-39 13 1598 0 0,5-2-341 0 0,-3-1-501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2:03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7186 0 0,'4'-2'7193'0'0,"4"1"-7145"0"0,-3 1-32 0 0,-1 0-8 0 0,6-7 0 0 0,-1 3 8 0 0,5 1 0 0 0,0 2 0 0 0,1-4 8 0 0,3 3-120 0 0,0 1-112 0 0,-6 2 80 0 0,-5-1-408 0 0,0 1 408 0 0,18 2-256 0 0,-1 0 112 0 0,-11-3 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2:03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98 8530 0 0,'20'20'2685'0'0,"-19"-17"-2503"0"0,-1 0-1 0 0,1-1 1 0 0,0 1-1 0 0,-1-1 1 0 0,0 1 0 0 0,1 0-1 0 0,-1-1 1 0 0,0 1-1 0 0,-1 0 1 0 0,1-1-1 0 0,-1 4 1 0 0,0 30-313 0 0,0 67 327 0 0,0-42-230 0 0,2-20-188 0 0,-4-22-1781 0 0,2-17 957 0 0</inkml:trace>
  <inkml:trace contextRef="#ctx0" brushRef="#br0" timeOffset="1">63 0 7226 0 0,'28'5'6969'0'0,"-19"-4"-6923"0"0,1 1 0 0 0,0 0 0 0 0,-1 0 0 0 0,1 1-1 0 0,-1 0 1 0 0,12 6 0 0 0,-6 1-33 0 0,1 0-1 0 0,-2 1 0 0 0,1 0 0 0 0,-1 1 0 0 0,-1 1 1 0 0,-1 0-1 0 0,1 1 0 0 0,-2 0 0 0 0,0 1 0 0 0,-1 0 0 0 0,0 0 1 0 0,-1 1-1 0 0,-1 1 0 0 0,11 30 0 0 0,-18-42-10 0 0,0-1-1 0 0,0 1 1 0 0,0-1-1 0 0,0 1 1 0 0,-1 0-1 0 0,1-1 1 0 0,-1 1-1 0 0,-1 0 1 0 0,1-1-1 0 0,-1 1 1 0 0,1-1-1 0 0,-1 1 1 0 0,0 0-1 0 0,-1-1 1 0 0,1 0-1 0 0,-1 1 1 0 0,0-1-1 0 0,0 0 1 0 0,0 0-1 0 0,-1 0 1 0 0,-5 7-1 0 0,1-4-18 0 0,0 0 0 0 0,0-1-1 0 0,-1 0 1 0 0,0-1 0 0 0,0 1-1 0 0,0-1 1 0 0,-1-1 0 0 0,0 0-1 0 0,-14 5 1 0 0,2-1-224 0 0,0-2-1 0 0,-1 0 1 0 0,-32 4 0 0 0,47-9-21 0 0,-1 0 0 0 0,1-1 0 0 0,-1 0 1 0 0,1 0-1 0 0,0-1 0 0 0,-1 0 0 0 0,1 0 1 0 0,0 0-1 0 0,-1-1 0 0 0,1 0 0 0 0,0-1 1 0 0,0 1-1 0 0,1-2 0 0 0,-9-3 0 0 0,5-3-563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2:03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11538 0 0,'-1'2'5026'0'0,"0"2"-3594"0"0,3 4-1768 0 0,-4-3 608 0 0,-5-1 8 0 0,4 7-416 0 0,3-3-480 0 0,4 3-8114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2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45 152 3665 0 0,'-8'22'1012'0'0,"-1"-14"789"0"0,2-14 3272 0 0,8 15-4841 0 0,-1-3-46 0 0,0 20 155 0 0,-1 1 0 0 0,-1-1 0 0 0,-2 1 0 0 0,-9 37 0 0 0,11-57-309 0 0,5 18 184 0 0,0-18-139 0 0,0-9 48 0 0,10-45-115 0 0,-8 14-3 0 0,0 1-3 0 0,-2 9-2 0 0,-2 17-2 0 0,6-35-18 0 0,0-13-29 0 0,-5 18 33 0 0,1 68 23 0 0,-1-13 15 0 0,2-1 1 0 0,0 0 0 0 0,1 0 0 0 0,1 0 0 0 0,9 19 0 0 0,1-10 3 0 0,-7-15-13 0 0,0 0 0 0 0,1-1 0 0 0,1 0 1 0 0,0-1-1 0 0,0 0 0 0 0,18 13 0 0 0,-25-21-10 0 0,-1 0-1 0 0,1 0 0 0 0,-1 1 1 0 0,1-2-1 0 0,0 1 0 0 0,0 0 1 0 0,-1-1-1 0 0,1 0 0 0 0,0 0 1 0 0,0 0-1 0 0,0 0 0 0 0,1-1 0 0 0,-1 0 1 0 0,0 1-1 0 0,0-2 0 0 0,0 1 1 0 0,0 0-1 0 0,0-1 0 0 0,0 0 1 0 0,0 0-1 0 0,0 0 0 0 0,0 0 1 0 0,0 0-1 0 0,0-1 0 0 0,0 0 1 0 0,-1 0-1 0 0,1 0 0 0 0,-1 0 0 0 0,5-4 1 0 0,-5 3-6 0 0,0-1-1 0 0,0 1 1 0 0,-1-1 0 0 0,1 0 0 0 0,-1 0 0 0 0,0 0 0 0 0,0 0-1 0 0,0 0 1 0 0,-1 0 0 0 0,1 0 0 0 0,-1-1 0 0 0,0 1 0 0 0,0-1-1 0 0,-1 1 1 0 0,1-1 0 0 0,-1 1 0 0 0,0-1 0 0 0,0 1 0 0 0,-2-9-1 0 0,0-2-3 0 0,-1 0 0 0 0,0 1 0 0 0,-1-1 0 0 0,-9-23-1 0 0,-4 2-5 0 0,-12-16-5 0 0,-25-21 8 0 0,14 29 21 0 0,40 44-14 0 0,-1-1-1 0 0,1 1 1 0 0,0-1 0 0 0,0 1 0 0 0,-1 0 0 0 0,1-1 0 0 0,0 1 0 0 0,-1 0-1 0 0,1-1 1 0 0,0 1 0 0 0,-1 0 0 0 0,1 0 0 0 0,0-1 0 0 0,-1 1 0 0 0,1 0-1 0 0,0 0 1 0 0,-1 0 0 0 0,1 0 0 0 0,-1-1 0 0 0,1 1 0 0 0,-1 0 0 0 0,1 0-1 0 0,0 0 1 0 0,-1 0 0 0 0,1 0 0 0 0,-1 0 0 0 0,1 0 0 0 0,-1 0 0 0 0,1 0-1 0 0,-1 0 1 0 0,1 0 0 0 0,0 1 0 0 0,-1-1 0 0 0,1 0 0 0 0,-1 0 0 0 0,-4 16-361 0 0,10 23-186 0 0,0-26 234 0 0,1-1-148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3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80 4961 0 0,'-15'-5'6963'0'0,"-44"-6"-5864"0"0,57 11-1040 0 0,0 0 0 0 0,0 0 0 0 0,0 0 0 0 0,0 1 0 0 0,0-1 0 0 0,-1 1 0 0 0,1-1 0 0 0,0 1 0 0 0,0 0 0 0 0,0-1 0 0 0,0 1 0 0 0,0 0 0 0 0,1 1 0 0 0,-1-1 0 0 0,0 0 0 0 0,0 0 0 0 0,1 1 1 0 0,-1-1-1 0 0,1 1 0 0 0,-1-1 0 0 0,1 1 0 0 0,-1 0 0 0 0,1-1 0 0 0,0 1 0 0 0,0 0 0 0 0,0 0 0 0 0,0 0 0 0 0,0 0 0 0 0,1 0 0 0 0,-1 0 0 0 0,0 0 0 0 0,1 0 0 0 0,-1 4 0 0 0,-1 3-37 0 0,1-1 0 0 0,-1 1-1 0 0,1 1 1 0 0,1-1 0 0 0,0 0-1 0 0,1 11 1 0 0,0-15-14 0 0,0-1 0 0 0,1 0 1 0 0,-1 0-1 0 0,1 1 0 0 0,0-1 1 0 0,0 0-1 0 0,0 0 0 0 0,1-1 0 0 0,-1 1 1 0 0,1 0-1 0 0,0-1 0 0 0,0 0 0 0 0,0 0 1 0 0,6 5-1 0 0,-3-3-9 0 0,2 1 0 0 0,-1-2 0 0 0,0 1-1 0 0,1-1 1 0 0,0 0 0 0 0,12 4 0 0 0,-17-7-1 0 0,0 0 1 0 0,0 0-1 0 0,0-1 1 0 0,0 1 0 0 0,1-1-1 0 0,-1 0 1 0 0,0 0-1 0 0,0 0 1 0 0,0-1-1 0 0,0 1 1 0 0,0-1-1 0 0,0 1 1 0 0,4-2-1 0 0,20-12-42 0 0,8-20-52 0 0,-5-14-37 0 0,-25 39 100 0 0,-2 0 0 0 0,1 0-1 0 0,-1 0 1 0 0,0-1 0 0 0,2-18-1 0 0,-6-5-37 0 0,1 27 72 0 0,-1 0 0 0 0,-1 1-1 0 0,1-1 1 0 0,-1 1 0 0 0,0-1 0 0 0,0 1-1 0 0,-4-7 1 0 0,5 10-7 0 0,0 0 0 0 0,0 1 0 0 0,0-1 0 0 0,-1 0 0 0 0,1 0 0 0 0,-1 1 0 0 0,1-1 0 0 0,-1 1 0 0 0,0-1 0 0 0,1 1 0 0 0,-1 0 0 0 0,0-1 0 0 0,0 1 0 0 0,0 0 0 0 0,0 0 0 0 0,0 0 0 0 0,0 1 0 0 0,0-1 0 0 0,0 0 0 0 0,-1 1 0 0 0,1 0 0 0 0,0-1 0 0 0,0 1 0 0 0,-1 0 1 0 0,1 0-1 0 0,0 0 0 0 0,0 0 0 0 0,0 1 0 0 0,-1-1 0 0 0,1 1 0 0 0,0-1 0 0 0,0 1 0 0 0,0 0 0 0 0,0 0 0 0 0,0-1 0 0 0,-4 4 0 0 0,-4 3-198 0 0,-2 8-334 0 0,11-13 454 0 0,-1 0 1 0 0,1 1-1 0 0,0-1 0 0 0,0 1 1 0 0,0-1-1 0 0,1 1 0 0 0,-1-1 1 0 0,1 1-1 0 0,-1-1 0 0 0,1 1 1 0 0,0 0-1 0 0,0-1 0 0 0,0 1 1 0 0,0 0-1 0 0,1 3 0 0 0,2 8-695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4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106 134 6113 0 0,'-65'-15'2050'0'0,"53"13"-1424"0"0,8 4-373 0 0,2 1-213 0 0,-13 11 129 0 0,14-10-131 0 0,-1 0 1 0 0,1 0 0 0 0,0 0-1 0 0,0 0 1 0 0,1 0 0 0 0,-1 0-1 0 0,1 7 1 0 0,1 20 208 0 0,4 12 188 0 0,-2-27-193 0 0,-3-9-128 0 0,12 61 531 0 0,3-29-59 0 0,-7-76-412 0 0,1-28-178 0 0,0-49-19 0 0,-8 95 8 0 0,0-31-11 0 0,0 30 28 0 0,-1 7 6 0 0,0 12 22 0 0,0 1 17 0 0,0 1-31 0 0,0 1-19 0 0,4 15 53 0 0,1 5-15 0 0,1-1 3 0 0,7 15 144 0 0,7 0 56 0 0,-15-30-200 0 0,1 0 1 0 0,-1 0-1 0 0,1 0 1 0 0,0-1-1 0 0,1 0 1 0 0,11 7-1 0 0,-15-10-24 0 0,0 0-1 0 0,1 0 1 0 0,0 0-1 0 0,-1-1 1 0 0,1 1-1 0 0,0-1 1 0 0,0 0-1 0 0,0-1 1 0 0,-1 1-1 0 0,1 0 1 0 0,0-1-1 0 0,0 0 1 0 0,0 0-1 0 0,5-1 1 0 0,-6 1-6 0 0,0-1 1 0 0,-1 0 0 0 0,1 0-1 0 0,-1 0 1 0 0,1 0-1 0 0,-1 0 1 0 0,1-1-1 0 0,-1 1 1 0 0,0-1-1 0 0,0 0 1 0 0,0 1-1 0 0,0-1 1 0 0,4-4-1 0 0,-3 3-3 0 0,-1-1 0 0 0,1 1 0 0 0,-1-1 0 0 0,0 1 0 0 0,0-1 0 0 0,0 0-1 0 0,0 0 1 0 0,-1 0 0 0 0,1 0 0 0 0,0-4 0 0 0,2-29 15 0 0,-4 33-20 0 0,4-86 7 0 0,-10 33-6 0 0,12 101 102 0 0,-5-32-50 0 0,0 0 1 0 0,1-1 0 0 0,6 22-1 0 0,4 10 29 0 0,11 33 2 0 0,-22-72-75 0 0,1-1 0 0 0,0 1 1 0 0,0-1-1 0 0,0 1 0 0 0,0-1 1 0 0,1 0-1 0 0,-1 0 0 0 0,1 0 1 0 0,0 0-1 0 0,0 0 0 0 0,0 0 1 0 0,0-1-1 0 0,0 0 0 0 0,1 1 1 0 0,-1-1-1 0 0,4 1 0 0 0,-5-2-1 0 0,0 0 1 0 0,1-1-1 0 0,-1 1 0 0 0,0-1 0 0 0,0 1 0 0 0,0-1 0 0 0,1 0 1 0 0,-1 0-1 0 0,0 0 0 0 0,0 0 0 0 0,0-1 0 0 0,1 1 0 0 0,3-2 1 0 0,-2 1-3 0 0,0-1 1 0 0,0 0-1 0 0,0-1 1 0 0,0 1-1 0 0,0-1 1 0 0,0 1-1 0 0,0-1 1 0 0,-1-1 0 0 0,0 1-1 0 0,5-5 1 0 0,-1-1-3 0 0,0 0-1 0 0,-1 0 1 0 0,0-1 0 0 0,-1 0 0 0 0,1 0 0 0 0,4-14 0 0 0,-10 24-4 0 0,5-18 4 0 0,-3 13-3 0 0,0 0-1 0 0,0 0 1 0 0,-1 0-1 0 0,0 0 1 0 0,0 0-1 0 0,-1-1 0 0 0,1 1 1 0 0,-1 0-1 0 0,0-1 1 0 0,-1 1-1 0 0,1 0 1 0 0,-3-11-1 0 0,1 14 6 0 0,1-1 0 0 0,-1 0 0 0 0,0 0 0 0 0,0 1 0 0 0,0-1 0 0 0,0 1-1 0 0,0-1 1 0 0,-1 1 0 0 0,1 0 0 0 0,-1 0 0 0 0,0 0 0 0 0,-3-2 0 0 0,5 4 2 0 0,0-1 0 0 0,-1 1 1 0 0,1-1-1 0 0,0 1 1 0 0,0-1-1 0 0,0 1 0 0 0,-1 0 1 0 0,1 0-1 0 0,0-1 1 0 0,0 1-1 0 0,-1 0 1 0 0,1 0-1 0 0,0 0 0 0 0,-1 0 1 0 0,1 1-1 0 0,0-1 1 0 0,0 0-1 0 0,0 0 0 0 0,-1 1 1 0 0,1-1-1 0 0,0 1 1 0 0,0-1-1 0 0,0 1 1 0 0,0 0-1 0 0,0-1 0 0 0,-1 1 1 0 0,1 0-1 0 0,1 0 1 0 0,-1 0-1 0 0,0-1 0 0 0,0 1 1 0 0,0 0-1 0 0,0 0 1 0 0,0 2-1 0 0,-23 40 162 0 0,16-10-84 0 0,8-28-75 0 0,-1-1-1 0 0,1 1 1 0 0,0 0 0 0 0,0 0-1 0 0,1-1 1 0 0,-1 1 0 0 0,2 5-1 0 0,13 15 0 0 0,0-12-146 0 0,-8-7 78 0 0,6 1-49 0 0,6-8-39 0 0,8 1-223 0 0,-11 2-244 0 0,1 0 0 0 0,-1-1 0 0 0,17-1 0 0 0,-4 1-596 0 0,-10 0 274 0 0,1-2 47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7842 0 0,'-3'1'193'0'0,"1"0"-1"0"0,-1 1 1 0 0,1-1 0 0 0,-1 0 0 0 0,1 1 0 0 0,0 0 0 0 0,0 0 0 0 0,0-1-1 0 0,0 1 1 0 0,0 0 0 0 0,0 1 0 0 0,1-1 0 0 0,-1 0 0 0 0,0 0 0 0 0,1 1 0 0 0,0-1-1 0 0,0 1 1 0 0,-1 2 0 0 0,-11 31-302 0 0,7-14 163 0 0,3-12 216 0 0,1 4-228 0 0,1 1 1 0 0,0 0-1 0 0,1 0 0 0 0,0-1 0 0 0,1 1 0 0 0,1 0 0 0 0,1-1 1 0 0,0 1-1 0 0,0-1 0 0 0,2 0 0 0 0,7 20 0 0 0,15 61-1669 0 0,-27-91 1097 0 0,0 0-178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4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117 338 3953 0 0,'27'-70'3821'0'0,"-27"69"-3664"0"0,1-1-1 0 0,-1 1 1 0 0,0 0 0 0 0,0 0 0 0 0,0-1 0 0 0,0 1 0 0 0,0 0 0 0 0,0 0 0 0 0,0 0 0 0 0,-1-1-1 0 0,1 1 1 0 0,0 0 0 0 0,-1 0 0 0 0,1 0 0 0 0,-1 0 0 0 0,1 0 0 0 0,-1-1 0 0 0,1 1 0 0 0,-1 0-1 0 0,0 0 1 0 0,1 0 0 0 0,-1 1 0 0 0,0-1 0 0 0,0 0 0 0 0,0 0 0 0 0,0 0 0 0 0,0 1 0 0 0,0-1-1 0 0,-2-1 1 0 0,-18-8-162 0 0,9 7 152 0 0,9 2 138 0 0,2 0-268 0 0,-1 1 0 0 0,0 0 0 0 0,1-1 0 0 0,-1 1 0 0 0,0 0 0 0 0,0 0 0 0 0,1 0 0 0 0,-1 0 0 0 0,0 0 0 0 0,0 0 0 0 0,1 1 0 0 0,-1-1 0 0 0,-3 2 0 0 0,1 0 19 0 0,1-1-1 0 0,0 1 1 0 0,0 0-1 0 0,0 0 1 0 0,0 1-1 0 0,1-1 1 0 0,-1 0-1 0 0,0 1 1 0 0,1 0-1 0 0,-4 5 1 0 0,-16 36 346 0 0,16-18-160 0 0,5-15-150 0 0,0 0-17 0 0,1 0-1 0 0,-1 0 1 0 0,2 0-1 0 0,-1 1 1 0 0,2-1-1 0 0,2 14 0 0 0,-3-23-53 0 0,0 1-1 0 0,0-1 0 0 0,0 1 0 0 0,1-1 0 0 0,-1 0 0 0 0,1 1 0 0 0,-1-1 0 0 0,1 0 0 0 0,0 0 0 0 0,0 0 0 0 0,0 0 0 0 0,0 0 0 0 0,0 0 0 0 0,0-1 0 0 0,0 1 0 0 0,0-1 0 0 0,1 0 0 0 0,-1 1 0 0 0,1-1 1 0 0,-1 0-1 0 0,1 0 0 0 0,-1-1 0 0 0,1 1 0 0 0,0 0 0 0 0,-1-1 0 0 0,1 0 0 0 0,0 1 0 0 0,0-1 0 0 0,-1 0 0 0 0,1 0 0 0 0,5-2 0 0 0,-4 2-18 0 0,0 0-1 0 0,0-1 0 0 0,0 0 1 0 0,0 0-1 0 0,0 0 0 0 0,0 0 1 0 0,0 0-1 0 0,0-1 1 0 0,-1 0-1 0 0,1 0 0 0 0,0 0 1 0 0,-1 0-1 0 0,0-1 1 0 0,1 1-1 0 0,-1-1 0 0 0,5-6 1 0 0,-3 4-43 0 0,-1-1-1 0 0,0 0 1 0 0,-1 0 0 0 0,0-1 0 0 0,0 1 0 0 0,0-1 0 0 0,-1 0-1 0 0,1 1 1 0 0,0-10 0 0 0,1-4-139 0 0,-2-1 0 0 0,0 0 0 0 0,-2 0 0 0 0,0 0 0 0 0,-6-40 0 0 0,-12-20-4 0 0,15 68 257 0 0,-2 0 0 0 0,1 0 0 0 0,-2 0 0 0 0,0 1 0 0 0,0 0 0 0 0,-1 0 0 0 0,-10-13 0 0 0,17 25-40 0 0,0 0 0 0 0,-1 0 0 0 0,1-1 0 0 0,0 1 0 0 0,0 0 0 0 0,0 0 0 0 0,0 0 0 0 0,-1 0 0 0 0,1 0 0 0 0,0-1 0 0 0,0 1 1 0 0,0 0-1 0 0,-1 0 0 0 0,1 0 0 0 0,0 0 0 0 0,0 0 0 0 0,0 0 0 0 0,-1 0 0 0 0,1 0 0 0 0,0 0 0 0 0,0 0 0 0 0,-1 0 0 0 0,1 0 0 0 0,0 0 0 0 0,0 0 1 0 0,-1 0-1 0 0,1 0 0 0 0,0 0 0 0 0,0 0 0 0 0,0 0 0 0 0,-1 0 0 0 0,1 0 0 0 0,0 0 0 0 0,0 0 0 0 0,0 0 0 0 0,-1 0 0 0 0,1 1 0 0 0,0-1 0 0 0,0 0 1 0 0,0 0-1 0 0,-1 0 0 0 0,1 0 0 0 0,0 1 0 0 0,0-1 0 0 0,0 0 0 0 0,0 0 0 0 0,0 0 0 0 0,0 1 0 0 0,-1-1 0 0 0,1 0 0 0 0,0 0 0 0 0,-7 20 134 0 0,1 15-113 0 0,5-23 7 0 0,1 0-1 0 0,1 0 1 0 0,0 0 0 0 0,0 0 0 0 0,1 0-1 0 0,1 0 1 0 0,0 0 0 0 0,5 12-1 0 0,1-1 49 0 0,1-1-1 0 0,22 39 0 0 0,-26-53-113 0 0,0 1-1 0 0,0-1 1 0 0,0-1 0 0 0,1 1 0 0 0,1-1 0 0 0,-1 0-1 0 0,16 11 1 0 0,34 14-2653 0 0,-56-32 2615 0 0,-1 1 0 0 0,1-1-1 0 0,0 0 1 0 0,-1 0-1 0 0,1 1 1 0 0,-1-1-1 0 0,1 0 1 0 0,0 0 0 0 0,-1 0-1 0 0,1 0 1 0 0,-1 0-1 0 0,1 0 1 0 0,0 1 0 0 0,-1-2-1 0 0,1 1 1 0 0,0 0-1 0 0,-1 0 1 0 0,1 0-1 0 0,-1 0 1 0 0,1 0 0 0 0,0 0-1 0 0,-1-1 1 0 0,1 1-1 0 0,-1 0 1 0 0,1 0-1 0 0,0-1 1 0 0,3-4-1625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4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3945 0 0,'-1'1'353'0'0,"0"-1"1"0"0,1 0-1 0 0,-1 1 1 0 0,0-1-1 0 0,0 0 1 0 0,1 1-1 0 0,-1-1 1 0 0,0 1-1 0 0,0-1 1 0 0,1 1-1 0 0,-1-1 1 0 0,1 1-1 0 0,-1 0 1 0 0,1-1-1 0 0,-1 1 1 0 0,1 0-1 0 0,-1 0 1 0 0,1-1-1 0 0,-1 1 1 0 0,1 1-1 0 0,-6 23 1472 0 0,6 25-2176 0 0,0-48 626 0 0,3 18-203 0 0,1 0 0 0 0,0 0-1 0 0,2 0 1 0 0,11 28-1 0 0,-7-20-48 0 0,1-9-71 0 0,-2-8-47 0 0,0 0-17 0 0,16 12-708 0 0,-4-17-164 0 0,-8-6 262 0 0,-5-3 196 0 0,7-5-414 0 0,-3-3 267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5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13 6441 0 0,'-3'-3'2138'0'0,"1"-2"-223"0"0,-1 1-505 0 0,-4 3-349 0 0,5 2-1038 0 0,0-1-1 0 0,0 1 1 0 0,0 0-1 0 0,0 0 1 0 0,0 0-1 0 0,0 0 1 0 0,0 0-1 0 0,0 0 1 0 0,1 0-1 0 0,-1 1 1 0 0,0-1-1 0 0,-1 2 1 0 0,-27 35 163 0 0,26-31-187 0 0,0-2 51 0 0,0 0 0 0 0,1 0 1 0 0,0 1-1 0 0,0-1 0 0 0,-3 11 0 0 0,-1 22 207 0 0,6-14-126 0 0,1-22-145 0 0,0 0-1 0 0,0-1 0 0 0,0 1 0 0 0,0 0 0 0 0,1-1 1 0 0,-1 1-1 0 0,1 0 0 0 0,-1-1 0 0 0,1 1 1 0 0,0 0-1 0 0,0-1 0 0 0,-1 1 0 0 0,1-1 0 0 0,0 1 1 0 0,0-1-1 0 0,1 0 0 0 0,-1 1 0 0 0,0-1 0 0 0,0 0 1 0 0,1 0-1 0 0,-1 0 0 0 0,0 0 0 0 0,1 0 1 0 0,-1 0-1 0 0,1 0 0 0 0,0 0 0 0 0,-1-1 0 0 0,1 1 1 0 0,-1-1-1 0 0,1 1 0 0 0,0-1 0 0 0,2 1 1 0 0,-2-1-104 0 0,1 1-1 0 0,0-1 1 0 0,0 0 0 0 0,-1 0 0 0 0,1 0 0 0 0,0-1 0 0 0,0 1 0 0 0,-1 0 0 0 0,1-1 0 0 0,0 0 0 0 0,-1 0 0 0 0,1 0 0 0 0,-1 0 0 0 0,1 0 0 0 0,-1 0 0 0 0,1-1 0 0 0,-1 1 0 0 0,0-1 0 0 0,4-3 0 0 0,0-3-228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5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37 6225 0 0,'-2'4'2169'0'0,"1"-5"-619"0"0,1 2-939 0 0,-1 3-122 0 0,1-4-461 0 0,0 22 196 0 0,1 0 1 0 0,1 0 0 0 0,5 25 0 0 0,-6-42-187 0 0,0 0 1 0 0,0 0 0 0 0,0 0-1 0 0,1 0 1 0 0,0 0-1 0 0,0-1 1 0 0,0 1 0 0 0,1 0-1 0 0,-1-1 1 0 0,1 0-1 0 0,0 1 1 0 0,1-1 0 0 0,-1 0-1 0 0,1-1 1 0 0,-1 1-1 0 0,1-1 1 0 0,0 1 0 0 0,1-1-1 0 0,-1-1 1 0 0,7 5-1 0 0,-11-7-39 0 0,1 0 0 0 0,-1 0-1 0 0,1 0 1 0 0,-1 0 0 0 0,0 0-1 0 0,1 0 1 0 0,-1 0 0 0 0,1 0-1 0 0,-1 0 1 0 0,1 0-1 0 0,-1 0 1 0 0,1 0 0 0 0,-1 0-1 0 0,0-1 1 0 0,1 1 0 0 0,-1 0-1 0 0,1 0 1 0 0,-1 0 0 0 0,0-1-1 0 0,1 1 1 0 0,-1 0 0 0 0,1 0-1 0 0,-1-1 1 0 0,0 1-1 0 0,1 0 1 0 0,-1-1 0 0 0,0 1-1 0 0,0 0 1 0 0,1-1 0 0 0,-1 1-1 0 0,0 0 1 0 0,0-1 0 0 0,1 0-1 0 0,7-22-45 0 0,-1-27-24 0 0,-7 47 65 0 0,1-8-16 0 0,-1-1 0 0 0,-1 1 1 0 0,0 0-1 0 0,-3-16 0 0 0,0-5 12 0 0,1 16 24 0 0,3 13 3 0 0,-1 0-1 0 0,0 0 1 0 0,1 0-1 0 0,-1 0 1 0 0,1 1 0 0 0,0-1-1 0 0,0 0 1 0 0,0 0 0 0 0,0 0-1 0 0,0 0 1 0 0,1 0-1 0 0,-1 0 1 0 0,3-5 0 0 0,-3 10 163 0 0,3 5 47 0 0,6 16 124 0 0,-7-18-290 0 0,19 55 1101 0 0,-12-37-831 0 0,2-1 0 0 0,13 23 0 0 0,-19-36-436 0 0,1 0-1 0 0,0 0 1 0 0,1-1-1 0 0,0 1 1 0 0,0-2-1 0 0,1 1 1 0 0,-1-1-1 0 0,2 0 1 0 0,-1-1-1 0 0,1 1 1 0 0,0-2-1 0 0,0 1 1 0 0,12 4-1 0 0,5-7-2538 0 0,-15-5 1326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5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37 3009 0 0,'-64'-26'2988'0'0,"54"22"-328"0"0,2-1-969 0 0,4 3-1141 0 0,3 4 188 0 0,-1 4-694 0 0,1 1 1 0 0,0-1 0 0 0,0 1-1 0 0,0-1 1 0 0,1 1-1 0 0,0-1 1 0 0,0 1 0 0 0,1 0-1 0 0,0-1 1 0 0,0 1-1 0 0,0-1 1 0 0,1 0-1 0 0,0 1 1 0 0,6 11 0 0 0,4 8-410 0 0,1 0 0 0 0,18 24 1 0 0,-28-44 147 0 0,12 8-1060 0 0,-8-10 574 0 0,-2-1 35 0 0,4 0-108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6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1 5633 0 0,'-43'-1'6323'0'0,"37"2"-6283"0"0,0 0 0 0 0,1 0 0 0 0,-1 0 1 0 0,0 1-1 0 0,1 0 0 0 0,0 0 0 0 0,-1 0 0 0 0,1 0 0 0 0,0 1 0 0 0,0 0 0 0 0,1 0 0 0 0,-1 1 0 0 0,0-1 0 0 0,-5 7 0 0 0,-15 9 6 0 0,20-16-25 0 0,0 0-1 0 0,0 0 0 0 0,1 0 0 0 0,-1 1 1 0 0,1 0-1 0 0,0-1 0 0 0,0 2 0 0 0,1-1 1 0 0,-1 0-1 0 0,1 1 0 0 0,0 0 0 0 0,-3 5 1 0 0,6-9-17 0 0,0 0 0 0 0,0 0 1 0 0,0 0-1 0 0,1 0 0 0 0,-1 0 1 0 0,0 0-1 0 0,0-1 0 0 0,0 1 0 0 0,1 0 1 0 0,-1 0-1 0 0,1 0 0 0 0,-1 0 1 0 0,0 0-1 0 0,1-1 0 0 0,0 1 1 0 0,-1 0-1 0 0,1 0 0 0 0,-1-1 1 0 0,1 1-1 0 0,0 0 0 0 0,-1-1 0 0 0,1 1 1 0 0,0-1-1 0 0,0 1 0 0 0,0-1 1 0 0,0 1-1 0 0,-1-1 0 0 0,1 1 1 0 0,0-1-1 0 0,0 0 0 0 0,0 0 1 0 0,0 1-1 0 0,0-1 0 0 0,0 0 0 0 0,0 0 1 0 0,0 0-1 0 0,0 0 0 0 0,0 0 1 0 0,1 0-1 0 0,38 1-2 0 0,-26-2 0 0 0,0 0-1 0 0,0 1 1 0 0,1 0-1 0 0,-1 1 0 0 0,22 4 1 0 0,6 7 16 0 0,-18 0 2 0 0,-22-11-17 0 0,0 0 0 0 0,0 0-1 0 0,0 0 1 0 0,0 1 0 0 0,0-1-1 0 0,0 0 1 0 0,0 1 0 0 0,-1 0-1 0 0,1-1 1 0 0,-1 1 0 0 0,1 0-1 0 0,1 4 1 0 0,-2-5 0 0 0,-1 0 1 0 0,0-1-1 0 0,0 1 0 0 0,1 0 1 0 0,-1 0-1 0 0,0 0 0 0 0,0 0 1 0 0,0 0-1 0 0,0 0 0 0 0,0 0 0 0 0,0 0 1 0 0,0 0-1 0 0,0 0 0 0 0,-1 0 1 0 0,1 0-1 0 0,0 0 0 0 0,-1-1 1 0 0,1 1-1 0 0,0 0 0 0 0,-1 0 1 0 0,1 0-1 0 0,-1 0 0 0 0,-2 2-2 0 0,1-1-1 0 0,-1 1 0 0 0,1-1 1 0 0,-1 0-1 0 0,0 0 1 0 0,0 0-1 0 0,0-1 0 0 0,0 1 1 0 0,0-1-1 0 0,0 1 1 0 0,0-1-1 0 0,0 0 0 0 0,-1 0 1 0 0,1-1-1 0 0,-5 2 0 0 0,5-2-60 0 0,0 1 0 0 0,0 0-1 0 0,0-1 1 0 0,0 0-1 0 0,0 1 1 0 0,0-1-1 0 0,0 0 1 0 0,0-1 0 0 0,0 1-1 0 0,0 0 1 0 0,0-1-1 0 0,0 0 1 0 0,0 0-1 0 0,1 0 1 0 0,-1 0-1 0 0,0 0 1 0 0,0 0 0 0 0,1-1-1 0 0,-1 1 1 0 0,1-1-1 0 0,-4-2 1 0 0,0-5-422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6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69 5745 0 0,'-2'-3'2940'0'0,"0"-4"-2494"0"0,37 24 238 0 0,-20-3-366 0 0,0 2 0 0 0,18 23 0 0 0,-12-12 257 0 0,-11-16-460 0 0,6 5 91 0 0,-2-2-18 0 0,6 10-12 0 0,-5-14-154 0 0,-11-8-2 0 0,-2 0 5 0 0,0-1 10 0 0,-1 0-3 0 0,-3-3-9 0 0,1 0-8 0 0,0-2-5 0 0,0-3 1 0 0,-3-14 2 0 0,-3-34 4 0 0,1 11 3 0 0,2 0-2 0 0,1 17-9 0 0,1 15-1 0 0,1 11-5 0 0,1 0 1 0 0,-1 0-1 0 0,1 0 1 0 0,0 0-1 0 0,-1 0 1 0 0,1-1-1 0 0,0 1 1 0 0,0 0-1 0 0,0 0 1 0 0,0 0-1 0 0,0 0 1 0 0,0 0-1 0 0,0 0 0 0 0,0-1 1 0 0,0 1-1 0 0,0 0 1 0 0,1 0-1 0 0,-1 0 1 0 0,0 0-1 0 0,1 0 1 0 0,-1 0-1 0 0,1 0 1 0 0,-1 0-1 0 0,1 0 1 0 0,0 0-1 0 0,-1 0 1 0 0,1 0-1 0 0,0 0 0 0 0,0 1 1 0 0,-1-1-1 0 0,1 0 1 0 0,2-1-1 0 0,-1 5 40 0 0,1 7-8 0 0,7 11 13 0 0,-6-14-50 0 0,63 84 203 0 0,-59-81-269 0 0,1-1 0 0 0,0 0 0 0 0,0-1 1 0 0,13 10-1 0 0,-15-14 36 0 0,22 14-520 0 0,-8-9-71 0 0,0-5-83 0 0,-7-6 239 0 0,-2-1-398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7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45 3641 0 0,'-10'-7'5592'0'0,"-4"0"-3132"0"0,10 5-2050 0 0,1 2 43 0 0,2 0-413 0 0,-1 2 8 0 0,-1 1-11 0 0,-2 3 7 0 0,-4 5 42 0 0,3-4-3 0 0,0 0 0 0 0,1 1 1 0 0,0 0-1 0 0,1-1 0 0 0,-1 1 1 0 0,1 1-1 0 0,-3 11 0 0 0,6-18-48 0 0,0 1-1 0 0,0-1 0 0 0,1 1 0 0 0,0-1 1 0 0,-1 1-1 0 0,1 0 0 0 0,0-1 0 0 0,0 1 1 0 0,0 0-1 0 0,0-1 0 0 0,1 1 1 0 0,-1 0-1 0 0,1-1 0 0 0,0 1 0 0 0,0-1 1 0 0,-1 1-1 0 0,2-1 0 0 0,0 3 1 0 0,0-3-23 0 0,-1 0 1 0 0,1 0 0 0 0,0 0-1 0 0,0 0 1 0 0,0-1-1 0 0,0 1 1 0 0,0-1 0 0 0,1 1-1 0 0,-1-1 1 0 0,0 0 0 0 0,1 0-1 0 0,-1 0 1 0 0,5 2 0 0 0,-2-2-9 0 0,-1 0 0 0 0,1 0 0 0 0,-1 0 1 0 0,1 0-1 0 0,-1-1 0 0 0,1 0 0 0 0,0 0 0 0 0,-1 0 1 0 0,1 0-1 0 0,-1-1 0 0 0,1 1 0 0 0,-1-1 1 0 0,1 0-1 0 0,-1-1 0 0 0,0 1 0 0 0,1-1 0 0 0,-1 0 1 0 0,6-3-1 0 0,-8 3-2 0 0,1-1 1 0 0,-1 1-1 0 0,1 0 0 0 0,-1-1 1 0 0,0 1-1 0 0,0-1 0 0 0,0 0 0 0 0,0 0 1 0 0,-1 0-1 0 0,1 0 0 0 0,-1 0 1 0 0,0 0-1 0 0,1 0 0 0 0,-1 0 1 0 0,-1 0-1 0 0,1-1 0 0 0,0 1 1 0 0,-1 0-1 0 0,0-1 0 0 0,0 1 1 0 0,0 0-1 0 0,0-1 0 0 0,0 1 0 0 0,-1 0 1 0 0,1-1-1 0 0,-2-4 0 0 0,-1 0-2 0 0,0 1 0 0 0,0-1 0 0 0,0 1 0 0 0,-1 0-1 0 0,0 0 1 0 0,0 0 0 0 0,-9-9 0 0 0,-5-11-103 0 0,9 20-159 0 0,3 6-96 0 0,4 1-311 0 0,1 0-71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7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84 8674 0 0,'34'-68'3014'0'0,"-33"68"-2966"0"0,-1-1 0 0 0,0 1 0 0 0,1 0 0 0 0,-1-1 0 0 0,0 1 0 0 0,0 0 0 0 0,1-1 0 0 0,-1 1 0 0 0,0-1 0 0 0,0 1 0 0 0,0 0 0 0 0,1-1 0 0 0,-1 1 0 0 0,0-1 0 0 0,0 1 1 0 0,0 0-1 0 0,0-1 0 0 0,0 1 0 0 0,0-1 0 0 0,0 1 0 0 0,0-1 0 0 0,0 1 0 0 0,0 0 0 0 0,0-1 0 0 0,0 1 0 0 0,0-1 0 0 0,-1 1 0 0 0,1-1 0 0 0,0 1 0 0 0,0 0 0 0 0,0-1 0 0 0,0 1 0 0 0,-1-1 0 0 0,1 1 0 0 0,0 0 0 0 0,-1-1 0 0 0,1 1 0 0 0,-1 0-35 0 0,1 0 0 0 0,0 0 0 0 0,-1 0 0 0 0,1 0 0 0 0,0 0 0 0 0,0 0 0 0 0,-1 0 0 0 0,1 0 0 0 0,0 1 0 0 0,0-1 0 0 0,-1 0 0 0 0,1 0 0 0 0,0 0-1 0 0,0 0 1 0 0,-1 1 0 0 0,1-1 0 0 0,0 0 0 0 0,0 0 0 0 0,0 1 0 0 0,0-1 0 0 0,-1 0 0 0 0,1 0 0 0 0,0 1 0 0 0,0-1 0 0 0,0 0 0 0 0,0 0 0 0 0,0 1-1 0 0,0-1 1 0 0,0 0 0 0 0,0 1 0 0 0,0-1 0 0 0,-1 0 0 0 0,1 0 0 0 0,0 1 0 0 0,1-1 0 0 0,-1 0 0 0 0,0 1 0 0 0,0-1 0 0 0,4 22 8 0 0,1-1 1 0 0,12 33 0 0 0,-3-9-6 0 0,-3-13-12 0 0,26 56 0 0 0,-30-74-283 0 0,1-1 1 0 0,1 0-1 0 0,0-1 0 0 0,0 0 0 0 0,20 19 1 0 0,-26-28-104 0 0,-3 1-405 0 0</inkml:trace>
  <inkml:trace contextRef="#ctx0" brushRef="#br0" timeOffset="1">12 259 8274 0 0,'-4'0'1546'0'0,"-1"-2"1597"0"0,3 0-1718 0 0,2 0-1262 0 0,31 0 495 0 0,0-1-855 0 0,45-10 1 0 0,-51 7-1129 0 0,0 2 0 0 0,0 1 0 0 0,0 0 0 0 0,31 2 0 0 0,-46 2-2545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7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223 130 3825 0 0,'-5'-7'729'0'0,"1"1"0"0"0,-2-1 1 0 0,1 1-1 0 0,-1 1 0 0 0,1-1 0 0 0,-1 1 1 0 0,-1 0-1 0 0,1 0 0 0 0,-1 1 1 0 0,-8-5-1 0 0,9 7-555 0 0,0-1 1 0 0,0 1-1 0 0,0 0 0 0 0,-1 0 1 0 0,1 0-1 0 0,0 1 0 0 0,-1 0 1 0 0,-10 0-1 0 0,14 1-164 0 0,-1 0-1 0 0,1 1 1 0 0,-1-1 0 0 0,1 1-1 0 0,0-1 1 0 0,-1 1 0 0 0,1 0-1 0 0,0 1 1 0 0,0-1-1 0 0,0 0 1 0 0,-1 1 0 0 0,2 0-1 0 0,-1-1 1 0 0,0 1 0 0 0,0 0-1 0 0,0 1 1 0 0,1-1-1 0 0,-1 0 1 0 0,1 1 0 0 0,0-1-1 0 0,0 1 1 0 0,0 0 0 0 0,0 0-1 0 0,0 0 1 0 0,1 0-1 0 0,-1 0 1 0 0,1 0 0 0 0,-2 7-1 0 0,1-5-5 0 0,1 0 1 0 0,0 1-1 0 0,0 0 0 0 0,1-1 0 0 0,0 1 1 0 0,0-1-1 0 0,0 1 0 0 0,0 0 0 0 0,1-1 0 0 0,0 1 1 0 0,0-1-1 0 0,1 1 0 0 0,0-1 0 0 0,-1 0 0 0 0,2 0 1 0 0,-1 0-1 0 0,6 9 0 0 0,3-1-5 0 0,8 1-19 0 0,2-6-19 0 0,14-6-46 0 0,-27-3 58 0 0,-1-1 0 0 0,0 1 1 0 0,0-1-1 0 0,-1-1 1 0 0,1 1-1 0 0,9-6 1 0 0,16-13-104 0 0,-26 16 127 0 0,0 0 0 0 0,-1-1 0 0 0,1 0 0 0 0,-1 0 1 0 0,0 0-1 0 0,-1-1 0 0 0,1 0 0 0 0,-1 1 1 0 0,0-1-1 0 0,-1-1 0 0 0,0 1 0 0 0,0 0 1 0 0,-1-1-1 0 0,0 0 0 0 0,0 0 0 0 0,0 1 1 0 0,-1-1-1 0 0,0 0 0 0 0,-1 0 0 0 0,0 0 0 0 0,0 0 1 0 0,-1 0-1 0 0,0 0 0 0 0,0 0 0 0 0,-1 0 1 0 0,0 0-1 0 0,-3-8 0 0 0,2 14 468 0 0,2 9-249 0 0,4 18-10 0 0,-3-23-204 0 0,5 15 99 0 0,0 0 0 0 0,1 0 1 0 0,11 22-1 0 0,-15-35-105 0 0,1 1 1 0 0,-1-1-1 0 0,1 0 0 0 0,0 0 0 0 0,1 0 0 0 0,-1 0 1 0 0,1 0-1 0 0,0 0 0 0 0,-1-1 0 0 0,1 0 0 0 0,1 0 1 0 0,-1 0-1 0 0,0 0 0 0 0,1-1 0 0 0,0 0 0 0 0,-1 0 1 0 0,8 2-1 0 0,54 6-1643 0 0,-21-12-26 0 0,-28-2 827 0 0,4-4 36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7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18 213 5857 0 0,'-12'-55'687'0'0,"7"29"-228"0"0,5 25-360 0 0,0 0 1 0 0,0 0-1 0 0,0 0 1 0 0,0 0-1 0 0,0 0 0 0 0,0 0 1 0 0,1-1-1 0 0,-1 1 1 0 0,0 0-1 0 0,0 0 1 0 0,1 0-1 0 0,-1 1 0 0 0,1-1 1 0 0,-1 0-1 0 0,1 0 1 0 0,-1 0-1 0 0,2-1 1 0 0,21-15 289 0 0,-18 15-225 0 0,8-9-72 0 0,4 3-363 0 0,7 10-93 0 0,-18 0-15 0 0,0-1 0 0 0,1 1-1 0 0,-1 1 1 0 0,0-1-1 0 0,0 1 1 0 0,0 0 0 0 0,0 1-1 0 0,-1-1 1 0 0,9 8 0 0 0,8 15-1191 0 0,-13-5 2067 0 0,7 23 868 0 0,-12-36-799 0 0,0 0-1 0 0,-1 1 1 0 0,0-1-1 0 0,-1 1 1 0 0,0 0-1 0 0,0 0 1 0 0,0 10-1 0 0,-2-20-496 0 0,-1 1 0 0 0,0 0-1 0 0,1-1 1 0 0,-1 1 0 0 0,0 0 0 0 0,1-1-1 0 0,-1 1 1 0 0,0 0 0 0 0,1-1-1 0 0,-1 1 1 0 0,1-1 0 0 0,-1 0 0 0 0,1 1-1 0 0,-1-1 1 0 0,1 1 0 0 0,0-1 0 0 0,-1 0-1 0 0,1 1 1 0 0,0-1 0 0 0,-1 0 0 0 0,1 1-1 0 0,0-1 1 0 0,-1-1 0 0 0,-1-42 73 0 0,2 33-122 0 0,0-1 0 0 0,-1 1 0 0 0,0 0 0 0 0,0 0 0 0 0,-6-18 1 0 0,6 25-19 0 0,0 0 1 0 0,0-1-1 0 0,1 1 1 0 0,-1 0-1 0 0,1-1 1 0 0,0 1-1 0 0,1 0 1 0 0,-1 0-1 0 0,1-1 1 0 0,0 1-1 0 0,0 0 1 0 0,0 0-1 0 0,0 0 1 0 0,1 0-1 0 0,0 0 1 0 0,3-5-1 0 0,-4 5 0 0 0,1 1-1 0 0,-1 0 1 0 0,1 1-1 0 0,0-1 1 0 0,0 0 0 0 0,0 0-1 0 0,1 1 1 0 0,-1 0-1 0 0,1-1 1 0 0,-1 1-1 0 0,6-4 1 0 0,19-5-2 0 0,19 6-9 0 0,-15 5 4 0 0,-11 0 3 0 0,-17 0-1 0 0,38 2-3 0 0,-19 6 6 0 0,-16 1-3 0 0,-13 6-8 0 0,-68 105 89 0 0,65-106-51 0 0,7-10-15 0 0,-1 0 0 0 0,1 0 0 0 0,0 0-1 0 0,1 0 1 0 0,-1 1 0 0 0,1 0 0 0 0,0-1 0 0 0,0 1 0 0 0,0 0-1 0 0,1 0 1 0 0,-1 0 0 0 0,0 8 0 0 0,6-11 8 0 0,2-4-77 0 0,0-3-85 0 0,0 0-37 0 0,2-6-87 0 0,1-3 111 0 0,-2 6 42 0 0,-1-1 1 0 0,-1 0-1 0 0,0 0 0 0 0,0-1 1 0 0,-1 1-1 0 0,0-1 0 0 0,3-14 1 0 0,6-8-543 0 0,-12 30 648 0 0,0 0 0 0 0,0 0 1 0 0,0 0-1 0 0,0 0 0 0 0,0-1 1 0 0,0 1-1 0 0,-1 0 0 0 0,1 0 1 0 0,-1-1-1 0 0,0 1 0 0 0,1 0 1 0 0,-1-1-1 0 0,0 1 0 0 0,0-1 1 0 0,-1 1-1 0 0,1 0 0 0 0,-1-3 1 0 0,0 2 7 0 0,1 0 0 0 0,0 0 0 0 0,0 0 0 0 0,0 0 0 0 0,0 0 0 0 0,0 0-1 0 0,1 0 1 0 0,-1 0 0 0 0,1 0 0 0 0,1-3 0 0 0,0-5 123 0 0,0 12 264 0 0,-3-2-278 0 0,0 1 23 0 0,-2 4 111 0 0,-2 6-178 0 0,1 0 0 0 0,0 1 0 0 0,1-1 0 0 0,-4 19 0 0 0,4 19 275 0 0,11 1 54 0 0,5-17-118 0 0,-13-31-83 0 0,10-3-91 0 0,1-6-38 0 0,0-9-54 0 0,-8 12-10 0 0,0 0 0 0 0,6-11 2 0 0,0 0 0 0 0,-1 0 1 0 0,8-26-1 0 0,-14 37-1 0 0,-1 1-1 0 0,1 0 1 0 0,0 0-1 0 0,1 0 1 0 0,-1 0-1 0 0,1 0 0 0 0,-1 1 1 0 0,1-1-1 0 0,0 1 1 0 0,1-1-1 0 0,3-2 1 0 0,-5 5 2 0 0,-13 37 294 0 0,8-24-297 0 0,1-8 18 0 0,0 1 0 0 0,0 0 0 0 0,1 0 0 0 0,-1 0 0 0 0,1 0 0 0 0,1 0-1 0 0,-1 0 1 0 0,1 0 0 0 0,0 0 0 0 0,0 0 0 0 0,0 0 0 0 0,1 0 0 0 0,0 0 0 0 0,0 0 0 0 0,0 0 0 0 0,0 0-1 0 0,1 0 1 0 0,0 0 0 0 0,3 5 0 0 0,3 1 12 0 0,5 3-144 0 0,0-3-118 0 0,12 7-161 0 0,-23-16 361 0 0,4 2-45 0 0,-4-2-26 0 0,-1 0-1 0 0,1-1 0 0 0,0 0 0 0 0,0 1 1 0 0,0-1-1 0 0,0 0 0 0 0,0 0 1 0 0,1 0-1 0 0,-1 0 0 0 0,0-1 0 0 0,0 1 1 0 0,1-1-1 0 0,-1 1 0 0 0,0-1 1 0 0,4 0-1 0 0,7-1-4741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8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6417 0 0,'1'17'1688'0'0,"0"0"1"0"0,1-1-1 0 0,4 20 0 0 0,0-16-1737 0 0,0 0 1 0 0,0-1 0 0 0,2 1 0 0 0,11 18-1 0 0,25 29-339 0 0,-38-62 126 0 0,-1 0 0 0 0,0-1 0 0 0,1 1 0 0 0,0-1 0 0 0,0 0 0 0 0,0-1 0 0 0,9 5 0 0 0,-7-5-564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8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6145 0 0,'-1'1'239'0'0,"0"-1"0"0"0,0 1 0 0 0,0-1 0 0 0,1 1 0 0 0,-1-1 0 0 0,0 1 0 0 0,0 0 0 0 0,0-1 0 0 0,1 1 0 0 0,-1 0 0 0 0,0 0 0 0 0,1-1 0 0 0,-1 1 1 0 0,1 0-1 0 0,-1 0 0 0 0,1 0 0 0 0,-1 0 0 0 0,1 0 0 0 0,0 0 0 0 0,-1 0 0 0 0,1 0 0 0 0,0 0 0 0 0,0 0 0 0 0,0 1 0 0 0,3 32 916 0 0,21 32-1808 0 0,-23-63 922 0 0,2 4-256 0 0,0 0 1 0 0,1 0-1 0 0,-1-1 0 0 0,1 1 0 0 0,0-1 0 0 0,1 0 1 0 0,-1 0-1 0 0,1 0 0 0 0,1-1 0 0 0,-1 0 1 0 0,11 8-1 0 0,-6-15 13 0 0,3-13 2 0 0,-9 10-28 0 0,20-32 16 0 0,-3-23-39 0 0,-19 50 2 0 0,0 0 1 0 0,1 0 0 0 0,1 1-1 0 0,0-1 1 0 0,0 1-1 0 0,10-16 1 0 0,-7 21 4 0 0,7 5 0 0 0,-5 5 10 0 0,-5-1 4 0 0,3 18 14 0 0,-2-6 28 0 0,-2 1 2 0 0,-2-6-23 0 0,0-1 2 0 0,6 53 25 0 0,-7-61-41 0 0,1 0 1 0 0,-1 0-1 0 0,1-1 1 0 0,0 1-1 0 0,0 0 0 0 0,0 0 1 0 0,1-1-1 0 0,-1 1 1 0 0,1 0-1 0 0,2 2 1 0 0,-2-3-1 0 0,0 0 1 0 0,0-1-1 0 0,0 1 1 0 0,1-1-1 0 0,-1 1 1 0 0,0-1-1 0 0,1 0 0 0 0,-1 0 1 0 0,1 0-1 0 0,0 0 1 0 0,-1 0-1 0 0,1-1 1 0 0,0 1-1 0 0,0-1 1 0 0,-1 0-1 0 0,1 1 1 0 0,0-1-1 0 0,0 0 0 0 0,-1-1 1 0 0,1 1-1 0 0,0-1 1 0 0,0 1-1 0 0,-1-1 1 0 0,1 0-1 0 0,-1 0 1 0 0,1 0-1 0 0,0 0 1 0 0,-1 0-1 0 0,0-1 1 0 0,1 1-1 0 0,-1-1 0 0 0,0 1 1 0 0,3-4-1 0 0,-1 2-1 0 0,1 0 0 0 0,-1-1-1 0 0,-1 0 1 0 0,1 0 0 0 0,-1 0-1 0 0,1 0 1 0 0,-1-1 0 0 0,0 1-1 0 0,0-1 1 0 0,-1 0 0 0 0,0 1-1 0 0,0-1 1 0 0,0 0 0 0 0,0-1 0 0 0,-1 1-1 0 0,2-7 1 0 0,-8-21 6 0 0,-3 12-5 0 0,-3 4-2 0 0,10 16-1 0 0,0 0 0 0 0,0 0 0 0 0,0 0 0 0 0,0 1 1 0 0,0-1-1 0 0,0 0 0 0 0,0 1 0 0 0,0-1 0 0 0,0 0 1 0 0,-1 1-1 0 0,1 0 0 0 0,0-1 0 0 0,0 1 0 0 0,-1 0 0 0 0,-1-1 1 0 0,-10 5 27 0 0,11-3-28 0 0,1 0 0 0 0,0 0 0 0 0,0 1 0 0 0,0-1 0 0 0,0 0 0 0 0,0 1 0 0 0,0-1 0 0 0,0 0 0 0 0,1 1 0 0 0,-1-1 0 0 0,0 1 0 0 0,1-1 0 0 0,-1 1 0 0 0,0 2 0 0 0,0-1 0 0 0,1 1 0 0 0,-1-1-1 0 0,1 1 1 0 0,-1-1 0 0 0,1 1-1 0 0,0-1 1 0 0,0 1-1 0 0,0-1 1 0 0,1 1 0 0 0,-1-1-1 0 0,1 0 1 0 0,0 1 0 0 0,0-1-1 0 0,0 0 1 0 0,0 1 0 0 0,1-1-1 0 0,-1 0 1 0 0,1 0 0 0 0,0 0-1 0 0,0 0 1 0 0,0 0 0 0 0,3 2-1 0 0,1 1-59 0 0,0-1-1 0 0,1-1 1 0 0,-1 1-1 0 0,1-1 1 0 0,0 0 0 0 0,1-1-1 0 0,-1 1 1 0 0,13 3-1 0 0,-14-6-311 0 0,0 1 0 0 0,0-1 0 0 0,0-1 0 0 0,1 1 0 0 0,-1-1 0 0 0,0 0 0 0 0,0 0 1 0 0,1-1-1 0 0,-1 1 0 0 0,0-1 0 0 0,0-1 0 0 0,0 1 0 0 0,0-1 0 0 0,8-4 0 0 0,4-1-3164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9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4 6753 0 0,'-25'-3'3249'0'0,"-7"9"-1209"0"0,17 5-1707 0 0,7 0-210 0 0,1 14 310 0 0,7-15-396 0 0,0-1 1 0 0,0 1 0 0 0,1 0-1 0 0,0-1 1 0 0,0 1-1 0 0,1 0 1 0 0,6 16 0 0 0,-6-21-43 0 0,0 0 0 0 0,0-1 0 0 0,0 1 1 0 0,1 0-1 0 0,0-1 0 0 0,0 1 0 0 0,0-1 1 0 0,0 0-1 0 0,6 6 0 0 0,-6-9-91 0 0,-1 1 0 0 0,1-1 0 0 0,-1 1 1 0 0,1-1-1 0 0,0 0 0 0 0,-1 0 0 0 0,1 0 0 0 0,0 0 0 0 0,0-1 0 0 0,0 1 0 0 0,-1-1 0 0 0,1 0 0 0 0,0 1 0 0 0,0-2 1 0 0,0 1-1 0 0,0 0 0 0 0,0 0 0 0 0,-1-1 0 0 0,1 1 0 0 0,0-1 0 0 0,0 0 0 0 0,0 0 0 0 0,4-3 0 0 0,1 0-768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9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0 143 7194 0 0,'68'5'2439'0'0,"-56"-4"-1685"0"0,0 1-27 0 0,-4 0-364 0 0,2 3-206 0 0,-4-2-119 0 0,-3-2-59 0 0,2 1 76 0 0,-2-2 76 0 0,1 0 150 0 0,-2-6 176 0 0,-3 1-360 0 0,0 1-81 0 0,-2-4 65 0 0,-1 1-1 0 0,0-1 1 0 0,0 0-1 0 0,-9-10 1 0 0,-14-26 283 0 0,20 13 121 0 0,13 13-231 0 0,-2 13-184 0 0,0 3-50 0 0,90 11-80 0 0,5 0-1560 0 0,-87-9 995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29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1 156 6681 0 0,'4'8'7276'0'0,"14"-5"-7171"0"0,-7-2 303 0 0,44 4 79 0 0,79-2 0 0 0,-5-8-21 0 0,-69 0-396 0 0,30-6 24 0 0,130-32 63 0 0,-105 19-127 0 0,-102 21-54 0 0,296-48-680 0 0,-287 49 180 0 0,1-2-1 0 0,-1 0 1 0 0,25-9 0 0 0,-39 6 57 0 0,-3 3-355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30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11 4865 0 0,'1'-11'6743'0'0,"-8"12"-4936"0"0,-19 23-1824 0 0,14-9 116 0 0,1 0 1 0 0,0 1 0 0 0,-13 28 0 0 0,22-40-84 0 0,0 1 0 0 0,0-1-1 0 0,0 1 1 0 0,1 0 0 0 0,0 0 0 0 0,0 0-1 0 0,0 0 1 0 0,1 0 0 0 0,0 8-1 0 0,0-10-22 0 0,0-1-1 0 0,1 0 0 0 0,-1 0 1 0 0,1 0-1 0 0,0 0 0 0 0,0 0 1 0 0,-1 0-1 0 0,1 0 1 0 0,1 0-1 0 0,-1 0 0 0 0,0-1 1 0 0,0 1-1 0 0,1 0 0 0 0,-1-1 1 0 0,1 1-1 0 0,-1-1 0 0 0,1 1 1 0 0,0-1-1 0 0,-1 0 1 0 0,1 1-1 0 0,0-1 0 0 0,0 0 1 0 0,3 1-1 0 0,2 1-362 0 0,1-1 1 0 0,0 0 0 0 0,0 0-1 0 0,-1-1 1 0 0,1 0-1 0 0,11 0 1 0 0,8-1-1098 0 0,-11-2 815 0 0,5-4-172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31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89 7690 0 0,'23'-69'2756'0'0,"-25"57"-1955"0"0,-14 5-113 0 0,-13 9-75 0 0,20 1-505 0 0,0 1 0 0 0,1 0 0 0 0,-1 0 0 0 0,1 0 0 0 0,0 1 0 0 0,0 0-1 0 0,1 1 1 0 0,-1 0 0 0 0,1 0 0 0 0,0 0 0 0 0,1 1 0 0 0,0 0 0 0 0,-7 9 0 0 0,9-10-74 0 0,1-1-1 0 0,-1 1 1 0 0,1 0 0 0 0,0 0 0 0 0,1 0-1 0 0,-1 1 1 0 0,1-1 0 0 0,0 0 0 0 0,1 1-1 0 0,0-1 1 0 0,0 1 0 0 0,0 0 0 0 0,1-1-1 0 0,0 1 1 0 0,0 0 0 0 0,0-1 0 0 0,1 1-1 0 0,0 0 1 0 0,3 8 0 0 0,10 15 10 0 0,-12-27-42 0 0,0 1-1 0 0,0-1 0 0 0,1 1 1 0 0,0-1-1 0 0,0 0 1 0 0,-1 0-1 0 0,2 0 0 0 0,-1-1 1 0 0,4 3-1 0 0,-5-4-6 0 0,0 0 0 0 0,-1 0 0 0 0,1 0 0 0 0,1 0 0 0 0,-1 0 0 0 0,0-1 0 0 0,0 1 0 0 0,0-1 0 0 0,0 1 0 0 0,0-1 0 0 0,1 0 0 0 0,-1 0 0 0 0,0 0 0 0 0,0 0 0 0 0,0 0 0 0 0,1-1 0 0 0,2 0 0 0 0,-2 0-11 0 0,0 0 0 0 0,0 0 1 0 0,0-1-1 0 0,0 0 0 0 0,0 1 1 0 0,0-1-1 0 0,-1 0 0 0 0,5-4 0 0 0,2-3-174 0 0,0 1 0 0 0,-1-2 0 0 0,0 1 0 0 0,9-15-1 0 0,-1-3-356 0 0,-6 7 206 0 0,-1-5-228 0 0,-2-13-441 0 0,-7 32 885 0 0,-1-1 0 0 0,1 1 0 0 0,-1 0 0 0 0,0-1 0 0 0,0 1-1 0 0,-1 0 1 0 0,0 0 0 0 0,0 0 0 0 0,0 0 0 0 0,-1 0 0 0 0,0 0 0 0 0,-7-9-1 0 0,10 15 124 0 0,0 0-1 0 0,-1 1 0 0 0,1-1 1 0 0,0 0-1 0 0,-1 1 0 0 0,1-1 1 0 0,0 1-1 0 0,-1-1 0 0 0,1 1 1 0 0,0-1-1 0 0,0 1 0 0 0,-1-1 1 0 0,1 1-1 0 0,0-1 0 0 0,0 1 1 0 0,0-1-1 0 0,0 1 0 0 0,0-1 1 0 0,0 1-1 0 0,0-1 0 0 0,0 1 1 0 0,0-1-1 0 0,0 1 0 0 0,0-1 1 0 0,0 1-1 0 0,0-1 0 0 0,0 1 1 0 0,1-1-1 0 0,-1 1 0 0 0,0-1 1 0 0,0 1-1 0 0,1 0 0 0 0,-1 2-1 0 0,0 0-1 0 0,1-1 1 0 0,-1 1-1 0 0,1 0 1 0 0,0-1-1 0 0,0 1 1 0 0,0-1-1 0 0,0 1 1 0 0,0-1-1 0 0,2 4 1 0 0,8 7-5 0 0,11 13 80 0 0,7 12 179 0 0,-3 13 53 0 0,-25-48-278 0 0,10 26 182 0 0,-6-10-73 0 0,-2-9-46 0 0,-2-4-25 0 0,0 4 55 0 0,-1-9-94 0 0,0 0 1 0 0,0-1-1 0 0,0 1 1 0 0,0 0-1 0 0,0-1 1 0 0,0 1-1 0 0,1 0 1 0 0,-1-1 0 0 0,0 1-1 0 0,0 0 1 0 0,1-1-1 0 0,-1 1 1 0 0,0-1-1 0 0,1 1 1 0 0,-1-1-1 0 0,1 1 1 0 0,-1 0-1 0 0,1-1 1 0 0,-1 0-1 0 0,1 1 1 0 0,-1-1 0 0 0,1 1-1 0 0,-1-1 1 0 0,1 0-1 0 0,-1 1 1 0 0,1-1-1 0 0,0 0 1 0 0,-1 0-1 0 0,1 1 1 0 0,1-1-1 0 0,6 1 324 0 0,-3-2-288 0 0,8-8 337 0 0,-1-23-141 0 0,-4-37-268 0 0,-6 43 35 0 0,1 5-14 0 0,-1 1 0 0 0,0 8-5 0 0,0 1-2 0 0,0 4-3 0 0,4 24 134 0 0,-3-1-50 0 0,1 11-15 0 0,15 17 3 0 0,1-21-35 0 0,-4-13-13 0 0,-14-9-23 0 0,0-1 1 0 0,0 1-1 0 0,0-1 0 0 0,0 1 0 0 0,0-1 0 0 0,0 1 0 0 0,0-1 0 0 0,0 0 0 0 0,0 0 0 0 0,1 0 0 0 0,-1-1 0 0 0,0 1 0 0 0,0 0 0 0 0,2-1 0 0 0,15-9 4 0 0,-6-5 10 0 0,-7 4 3 0 0,-1-1-7 0 0,-1-1-1 0 0,-1 1 1 0 0,0 0 0 0 0,-1-1-1 0 0,0 1 1 0 0,-1-19-1 0 0,-1 31 31 0 0,1 0-1 0 0,-1 0 1 0 0,0 0-1 0 0,0 0 1 0 0,0 0-1 0 0,0 0 1 0 0,0 0-1 0 0,0 0 1 0 0,0 0-1 0 0,0 0 1 0 0,1 6 169 0 0,2 23 71 0 0,5 8 1 0 0,0 2 14 0 0,-3-22-277 0 0,8 10-46 0 0,-12-25-24 0 0,0-1 0 0 0,0 0 0 0 0,0 1-1 0 0,0-1 1 0 0,0 0 0 0 0,0 0 0 0 0,0 0 0 0 0,0 0-1 0 0,1 0 1 0 0,-1 0 0 0 0,0 0 0 0 0,1 0-1 0 0,-1 0 1 0 0,1-1 0 0 0,-1 1 0 0 0,0-1 0 0 0,1 1-1 0 0,0-1 1 0 0,-1 1 0 0 0,1-1 0 0 0,-1 0-1 0 0,1 0 1 0 0,-1 0 0 0 0,1 0 0 0 0,0 0 0 0 0,-1 0-1 0 0,3-1 1 0 0,3-4-246 0 0,-5 0 80 0 0,-1 2 87 0 0,4-7-584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31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4 7786 0 0,'-2'-1'1328'0'0,"-11"-2"1689"0"0,7 8-2173 0 0,0 16-698 0 0,-1 9-39 0 0,3 1-80 0 0,7 21 9 0 0,-2-33-17 0 0,5 31 20 0 0,2-17-10 0 0,4-6 0 0 0,-1-13-7 0 0,14 2 20 0 0,-23-15-40 0 0,1 0 0 0 0,-1-1 0 0 0,1 1 0 0 0,0-1-1 0 0,-1 0 1 0 0,1 0 0 0 0,-1 0 0 0 0,1 0 0 0 0,0 0 0 0 0,-1-1 0 0 0,5 0 0 0 0,1-2 7 0 0,0 0 0 0 0,0-1 1 0 0,-1 0-1 0 0,13-9 0 0 0,-15 10 0 0 0,0-1 0 0 0,0 1-1 0 0,0 0 1 0 0,0 0 0 0 0,0 1 0 0 0,1-1-1 0 0,-1 1 1 0 0,1 0 0 0 0,0 1 0 0 0,11-2-1 0 0,-77 54 112 0 0,37-36-29 0 0,-12 4 64 0 0,-51 18 149 0 0,67-33-1582 0 0,31-13-653 0 0,34-17-1220 0 0,-41 23 3000 0 0,13-7-3515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31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6665 0 0,'2'7'6662'0'0,"-4"4"-6311"0"0,2 7-326 0 0,-1 8 33 0 0,1 4 35 0 0,0 18 57 0 0,2-27-94 0 0,-1-16-420 0 0,1 2 1031 0 0,-1-4-1164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32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3 126 7346 0 0,'0'4'3980'0'0,"-1"8"-3613"0"0,1-8 80 0 0,0 2-302 0 0,-1 2 15 0 0,1 4-17 0 0,0-2-92 0 0,1 0-18 0 0,0-2-13 0 0,-1-3-10 0 0,5 18 10 0 0,3-6 69 0 0,4-2 141 0 0,-8-17-71 0 0,-2-2-83 0 0,3-5-60 0 0,57-103-24 0 0,-53 93-2 0 0,13-7-36 0 0,-21 25 43 0 0,-1 0 0 0 0,1 0 1 0 0,0 1-1 0 0,0-1 0 0 0,0 1 1 0 0,0-1-1 0 0,0 1 0 0 0,0-1 1 0 0,0 1-1 0 0,0-1 1 0 0,0 1-1 0 0,0 0 0 0 0,0-1 1 0 0,0 1-1 0 0,0 0 0 0 0,0 0 1 0 0,0 0-1 0 0,0 0 0 0 0,0 0 1 0 0,0 0-1 0 0,0 0 1 0 0,0 0-1 0 0,1 1 0 0 0,13 15-37 0 0,-11-10-36 0 0,-1-1-1 0 0,1 0 0 0 0,-1 1 1 0 0,1-1-1 0 0,1-1 0 0 0,-1 1 1 0 0,1-1-1 0 0,0 1 1 0 0,0-1-1 0 0,0-1 0 0 0,0 1 1 0 0,1-1-1 0 0,0 0 1 0 0,-1 0-1 0 0,1 0 0 0 0,0-1 1 0 0,10 3-1 0 0,-1-1-402 0 0</inkml:trace>
  <inkml:trace contextRef="#ctx0" brushRef="#br0" timeOffset="1">518 38 7274 0 0,'1'-2'225'0'0,"0"-1"1"0"0,0 1 0 0 0,0-1-1 0 0,0 1 1 0 0,0-1 0 0 0,-1 0-1 0 0,1 1 1 0 0,-1-1 0 0 0,0 0 0 0 0,1 0-1 0 0,-2-3 1 0 0,-9 4 850 0 0,-15 15-770 0 0,20-10-287 0 0,1 1 0 0 0,-1 0-1 0 0,1 0 1 0 0,0 0 0 0 0,0 1 0 0 0,0-1 0 0 0,0 1 0 0 0,1 0 0 0 0,0 0 0 0 0,0 0 0 0 0,0 1-1 0 0,1-1 1 0 0,-3 7 0 0 0,4-8-1 0 0,0-1-1 0 0,0 1 1 0 0,0-1-1 0 0,1 1 0 0 0,-1 0 1 0 0,1 0-1 0 0,0-1 1 0 0,0 1-1 0 0,0 0 1 0 0,0-1-1 0 0,1 1 0 0 0,0 0 1 0 0,0 0-1 0 0,0-1 1 0 0,0 1-1 0 0,0-1 1 0 0,0 1-1 0 0,1-1 1 0 0,0 0-1 0 0,0 1 0 0 0,0-1 1 0 0,2 3-1 0 0,-2-5-11 0 0,0 0 0 0 0,0 0 0 0 0,0 1 0 0 0,0-1 0 0 0,0-1 0 0 0,0 1 0 0 0,0 0 0 0 0,0 0 0 0 0,0-1-1 0 0,0 1 1 0 0,1-1 0 0 0,-1 0 0 0 0,0 0 0 0 0,0 0 0 0 0,4 0 0 0 0,41-3 21 0 0,-28 1-34 0 0,18 8-34 0 0,-17-1-123 0 0,-5-4-92 0 0,1-1-543 0 0,1-1 1 0 0,29-5-1 0 0,-32 3-198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8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5 4401 0 0,'-16'-4'4829'0'0,"14"4"-4767"0"0,0 0 1 0 0,0 1 0 0 0,0-1 0 0 0,0 1 0 0 0,0-1 0 0 0,0 1-1 0 0,0 0 1 0 0,0 0 0 0 0,0 0 0 0 0,0 0 0 0 0,0 0-1 0 0,-1 2 1 0 0,-4 12 427 0 0,8-11-454 0 0,0 0 1 0 0,0-1 0 0 0,0 1-1 0 0,1-1 1 0 0,0 0 0 0 0,-1 1 0 0 0,1-1-1 0 0,1 0 1 0 0,-1 0 0 0 0,0 0-1 0 0,1-1 1 0 0,-1 1 0 0 0,1 0 0 0 0,0-1-1 0 0,0 0 1 0 0,0 0 0 0 0,0 1-1 0 0,0-2 1 0 0,5 3 0 0 0,-4-1-12 0 0,1 0-1 0 0,-1 0 1 0 0,1 0-1 0 0,-1 0 1 0 0,0 1 0 0 0,0-1-1 0 0,-1 1 1 0 0,1 0-1 0 0,-1 1 1 0 0,1-1 0 0 0,3 8-1 0 0,-6-10-17 0 0,-1 0-1 0 0,1 0 1 0 0,-1 1 0 0 0,1-1-1 0 0,-1 0 1 0 0,0 0-1 0 0,0 1 1 0 0,0-1 0 0 0,0 0-1 0 0,0 1 1 0 0,0-1 0 0 0,-1 0-1 0 0,1 0 1 0 0,-1 1-1 0 0,1-1 1 0 0,-1 0 0 0 0,0 0-1 0 0,0 0 1 0 0,-2 3-1 0 0,0-1-49 0 0,0 0 0 0 0,0 0 0 0 0,0 0 0 0 0,0 0 0 0 0,-1-1 0 0 0,0 1-1 0 0,0-1 1 0 0,-8 5 0 0 0,0-2-7 0 0,-10-5-1391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33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10 6017 0 0,'0'0'194'0'0,"0"0"0"0"0,0-1-1 0 0,0 1 1 0 0,0 0 0 0 0,0-1 0 0 0,0 1-1 0 0,0 0 1 0 0,0-1 0 0 0,0 1 0 0 0,0-1-1 0 0,0 1 1 0 0,0 0 0 0 0,-1-1-1 0 0,1 1 1 0 0,0 0 0 0 0,0 0 0 0 0,0-1-1 0 0,0 1 1 0 0,-1 0 0 0 0,1-1 0 0 0,0 1-1 0 0,0 0 1 0 0,-1 0 0 0 0,1-1-1 0 0,0 1 1 0 0,-1 0 0 0 0,1 0 0 0 0,0 0-1 0 0,-1-1 1 0 0,1 1 0 0 0,0 0 0 0 0,-1 0-1 0 0,-9 7 1030 0 0,-1 11-2107 0 0,8-9 1410 0 0,-4 57-103 0 0,7-42-369 0 0,1 0 1 0 0,6 29-1 0 0,3 0-115 0 0,19 53 1 0 0,-15-57-769 0 0,11 71-1 0 0,-24-113 204 0 0,0-14-791 0 0,0-15 1352 0 0,1 11 40 0 0,2-6 6 0 0,2-13 23 0 0,-4 6 17 0 0,-3 3 13 0 0,1 11 84 0 0,-1-1 0 0 0,1 1 1 0 0,1 0-1 0 0,0-1 0 0 0,0 1 0 0 0,1 0 1 0 0,0 0-1 0 0,1 0 0 0 0,5-11 0 0 0,9-5 696 0 0,-17 26-791 0 0,0 0 0 0 0,0 0 1 0 0,0-1-1 0 0,1 1 0 0 0,-1 0 0 0 0,0 0 1 0 0,0 0-1 0 0,1-1 0 0 0,-1 1 0 0 0,0 0 1 0 0,0 0-1 0 0,1 0 0 0 0,-1 0 0 0 0,0 0 1 0 0,0-1-1 0 0,1 1 0 0 0,-1 0 0 0 0,0 0 0 0 0,1 0 1 0 0,-1 0-1 0 0,0 0 0 0 0,0 0 0 0 0,1 0 1 0 0,-1 0-1 0 0,0 0 0 0 0,1 0 0 0 0,-1 0 1 0 0,0 0-1 0 0,0 0 0 0 0,1 1 0 0 0,-1-1 1 0 0,0 0-1 0 0,1 0 0 0 0,-1 0 0 0 0,0 0 1 0 0,0 0-1 0 0,1 1 0 0 0,-1-1 0 0 0,0 0 1 0 0,0 0-1 0 0,0 0 0 0 0,1 1 0 0 0,-1-1 1 0 0,0 0-1 0 0,0 0 0 0 0,0 1 0 0 0,0-1 0 0 0,1 0 1 0 0,-1 0-1 0 0,0 1 0 0 0,0-1 0 0 0,0 0 1 0 0,0 0-1 0 0,0 1 0 0 0,0-1 0 0 0,0 1 1 0 0,8 22-32 0 0,-7-16 133 0 0,1-1-125 0 0,9 30 63 0 0,1-10-2 0 0,4-4-21 0 0,-3-11-43 0 0,-10-10 4 0 0,0 1 0 0 0,0-1 0 0 0,-1 0-1 0 0,1 0 1 0 0,0 0 0 0 0,0-1 0 0 0,0 1 0 0 0,0 0 0 0 0,0-1 0 0 0,0 0 0 0 0,1 0-1 0 0,2 0 1 0 0,-3-1-73 0 0,1 1 0 0 0,-1-1-1 0 0,1 0 1 0 0,-1-1 0 0 0,0 1-1 0 0,1 0 1 0 0,-1-1 0 0 0,0 0 0 0 0,0 0-1 0 0,0 0 1 0 0,0 0 0 0 0,0 0-1 0 0,-1 0 1 0 0,5-5 0 0 0,-3 2-15 0 0,-1 1-1 0 0,1-1 1 0 0,-1 1 0 0 0,0-1 0 0 0,-1 0 0 0 0,1 0 0 0 0,-1-1 0 0 0,0 1 0 0 0,0 0 0 0 0,0-1 0 0 0,-1 1 0 0 0,0-1-1 0 0,0 1 1 0 0,0-1 0 0 0,-1 0 0 0 0,0-5 0 0 0,-7-15 329 0 0,6 23-184 0 0,-1 0 1 0 0,0 0 0 0 0,1 0 0 0 0,-1 0-1 0 0,0 0 1 0 0,0 1 0 0 0,0-1-1 0 0,-1 1 1 0 0,-3-4 0 0 0,4 5-21 0 0,1 0-1 0 0,-1 0 1 0 0,1 0 0 0 0,-1 0-1 0 0,0 0 1 0 0,1 1 0 0 0,-1-1-1 0 0,0 0 1 0 0,1 1-1 0 0,-1 0 1 0 0,0-1 0 0 0,0 1-1 0 0,1 0 1 0 0,-1 0 0 0 0,0 0-1 0 0,0 0 1 0 0,-2 0 0 0 0,-20 14 363 0 0,9 8-157 0 0,4 16-137 0 0,13-15-76 0 0,0-16-30 0 0,0 6 2 0 0,4 7 7 0 0,0-1 2 0 0,8 8 0 0 0,-12-23-14 0 0,0-1 0 0 0,1 0 0 0 0,-1 0-1 0 0,1-1 1 0 0,0 1 0 0 0,-1 0 0 0 0,1-1 0 0 0,0 0-1 0 0,0 1 1 0 0,6 2 0 0 0,24 2-72 0 0,-30-7 57 0 0,0 0 0 0 0,-1 0 0 0 0,1 0 0 0 0,0 0 0 0 0,0-1 1 0 0,-1 1-1 0 0,1-1 0 0 0,-1 0 0 0 0,1 0 0 0 0,0 0 0 0 0,-1 0 0 0 0,1 0 0 0 0,-1-1 1 0 0,0 1-1 0 0,1-1 0 0 0,-1 1 0 0 0,0-1 0 0 0,0 0 0 0 0,0 0 0 0 0,0 0 0 0 0,3-4 1 0 0,-3 3 2 0 0,0-1 0 0 0,-1 1 0 0 0,1-1 0 0 0,-1 0 0 0 0,1 0 0 0 0,-1 0 0 0 0,1-6 0 0 0,0-20 57 0 0,-1 14 346 0 0,3 25-55 0 0,7 16-111 0 0,1-9-230 0 0,14 8 24 0 0,-25-23-15 0 0,0-1-1 0 0,0 1 1 0 0,0-1-1 0 0,-1 1 1 0 0,1-1-1 0 0,0 0 1 0 0,1 1 0 0 0,-1-1-1 0 0,0 0 1 0 0,0 0-1 0 0,0 0 1 0 0,0 0 0 0 0,0 0-1 0 0,0 0 1 0 0,0 0-1 0 0,0 0 1 0 0,0 0-1 0 0,0 0 1 0 0,0-1 0 0 0,0 1-1 0 0,0 0 1 0 0,0-1-1 0 0,0 1 1 0 0,0 0-1 0 0,0-1 1 0 0,0 0 0 0 0,0 1-1 0 0,0-1 1 0 0,0 1-1 0 0,-1-1 1 0 0,1 0 0 0 0,0 0-1 0 0,0 1 1 0 0,-1-1-1 0 0,2-1 1 0 0,20-30 30 0 0,-22 31-26 0 0,12-22-2 0 0,-2-1 0 0 0,0 0 0 0 0,8-35 0 0 0,4-9 9 0 0,-14 58 72 0 0,-8 9-21 0 0,4 33 36 0 0,-2-17-65 0 0,0 0 0 0 0,1 0 0 0 0,1 0 0 0 0,7 16 0 0 0,-9-26-53 0 0,1 1-1 0 0,0-1 0 0 0,0 0 0 0 0,1 0 0 0 0,-1 0 0 0 0,1 0 0 0 0,6 5 0 0 0,25 14-486 0 0,-19-17 181 0 0,-2 0 62 0 0,20 8-413 0 0,-11-9 124 0 0,-12-4 174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33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127 228 5481 0 0,'-7'-2'580'0'0,"1"1"-1"0"0,-1 0 0 0 0,0 0 1 0 0,0 0-1 0 0,0 1 1 0 0,0 0-1 0 0,-11 2 0 0 0,15-1-564 0 0,1-1 0 0 0,-1 1-1 0 0,1 0 1 0 0,-1 0 0 0 0,1 0-1 0 0,0 0 1 0 0,-1 1 0 0 0,1-1-1 0 0,0 0 1 0 0,0 1 0 0 0,-3 2 0 0 0,-9 19 713 0 0,8-10-442 0 0,0 9 1 0 0,2 12-79 0 0,8-13-149 0 0,2 2 9 0 0,-5-19-65 0 0,0 0 0 0 0,0 0 1 0 0,0 0-1 0 0,0 1 0 0 0,1-1 1 0 0,0 0-1 0 0,0-1 0 0 0,0 1 1 0 0,0 0-1 0 0,0 0 1 0 0,1-1-1 0 0,-1 0 0 0 0,1 1 1 0 0,0-1-1 0 0,0 0 0 0 0,1 0 1 0 0,-1-1-1 0 0,0 1 0 0 0,1-1 1 0 0,0 1-1 0 0,4 1 1 0 0,-1-1-8 0 0,-1 0 1 0 0,1-1 0 0 0,0 1 0 0 0,0-2 0 0 0,0 1-1 0 0,0-1 1 0 0,0 0 0 0 0,9 0 0 0 0,-13 0-8 0 0,0-1 0 0 0,-1-1 0 0 0,1 1-1 0 0,0 0 1 0 0,-1-1 0 0 0,1 1 0 0 0,0-1 0 0 0,-1 0 0 0 0,1 0 0 0 0,-1 0 0 0 0,1 0 0 0 0,-1 0 0 0 0,0 0 0 0 0,1-1 0 0 0,-1 1-1 0 0,0-1 1 0 0,0 0 0 0 0,0 1 0 0 0,0-1 0 0 0,0 0 0 0 0,-1 0 0 0 0,1 0 0 0 0,0-1 0 0 0,-1 1 0 0 0,0 0 0 0 0,2-3-1 0 0,-1-1-9 0 0,0 0-1 0 0,-1 0 0 0 0,1 0 0 0 0,-1 0 0 0 0,0 0 1 0 0,-1 0-1 0 0,0 0 0 0 0,0 0 0 0 0,0 0 0 0 0,0 0 0 0 0,-1 0 1 0 0,0 0-1 0 0,-4-10 0 0 0,-1-4 21 0 0,-2 0-1 0 0,-16-29 1 0 0,16 33-10 0 0,3 5 114 0 0,-2-2-482 0 0,5 29-573 0 0,3-13 920 0 0,-1 0 0 0 0,1 1 0 0 0,-1-1 0 0 0,1 0-1 0 0,0 0 1 0 0,0 0 0 0 0,1 0 0 0 0,-1 0 0 0 0,1 0 0 0 0,-1 0-1 0 0,1 0 1 0 0,0-1 0 0 0,0 1 0 0 0,0-1 0 0 0,4 4 0 0 0,20 28-162 0 0,-21-26 175 0 0,0 0-1 0 0,1 0 1 0 0,0-1-1 0 0,1 0 1 0 0,0 0 0 0 0,0 0-1 0 0,0-1 1 0 0,1 0-1 0 0,-1-1 1 0 0,1 0 0 0 0,1 0-1 0 0,12 5 1 0 0,31 7 510 0 0,-17-11 22 0 0,-23-6-323 0 0,6-4 297 0 0,5-11 487 0 0,-13 0-320 0 0,-9 13-595 0 0,-1-1 1 0 0,0 1 0 0 0,1-1-1 0 0,-1 1 1 0 0,0-1 0 0 0,-1 1-1 0 0,1-1 1 0 0,0 1-1 0 0,-1-1 1 0 0,1 1 0 0 0,-1-1-1 0 0,0 1 1 0 0,0-1 0 0 0,0 1-1 0 0,0 0 1 0 0,-2-4 0 0 0,-27-44 375 0 0,14 26-203 0 0,-1-6-31 0 0,6 13-125 0 0,0-1 1 0 0,1-1 0 0 0,1 0-1 0 0,1 0 1 0 0,1-1 0 0 0,0 0-1 0 0,-6-34 1 0 0,13 52-110 0 0,0 0 1 0 0,0 0-1 0 0,0 0 1 0 0,0 1-1 0 0,0-1 1 0 0,0 0-1 0 0,1 0 1 0 0,-1 0-1 0 0,1 0 1 0 0,-1 1-1 0 0,1-1 1 0 0,0 0-1 0 0,-1 1 0 0 0,1-1 1 0 0,0 0-1 0 0,0 1 1 0 0,0-1-1 0 0,1 1 1 0 0,-1-1-1 0 0,0 1 1 0 0,0 0-1 0 0,1-1 1 0 0,-1 1-1 0 0,1 0 1 0 0,-1 0-1 0 0,1 0 1 0 0,-1 0-1 0 0,1 0 1 0 0,0 1-1 0 0,0-1 0 0 0,1 0 1 0 0,3-1-468 0 0,1 1 1 0 0,-1 0-1 0 0,0 0 1 0 0,0 0-1 0 0,1 1 1 0 0,-1 0-1 0 0,11 1 1 0 0,-8 1-1248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34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6777 0 0,'4'-4'6786'0'0,"5"4"-6730"0"0,-3 0-32 0 0,-1 0-8 0 0,4-1 16 0 0,-1 1-144 0 0,8-4-40 0 0,-2 4-128 0 0,8-3-24 0 0,5 1 0 0 0,4 0 152 0 0,-5-5-304 0 0,0 3 79 0 0,-16 0 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41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1 208 4201 0 0,'7'-48'474'0'0,"13"-52"2421"0"0,-3 63-1347 0 0,0 17-428 0 0,-12 17-685 0 0,0 6 73 0 0,1 14 23 0 0,0 3-294 0 0,46 112 286 0 0,68 152-2294 0 0,-117-274 1385 0 0,-9-8-1697 0 0,5-2 1397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41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1 210 5065 0 0,'5'-5'782'0'0,"1"0"-1"0"0,0 1 1 0 0,0-1-1 0 0,0 1 1 0 0,1 0 0 0 0,8-3-1 0 0,10-3-191 0 0,47-11 0 0 0,-48 15-435 0 0,-1 0-1 0 0,30-14 1 0 0,-29 9-111 0 0,28-13 27 0 0,-28 5-56 0 0,-16 4-25 0 0,-8 14 11 0 0,0-1 0 0 0,1 1 0 0 0,-1-1 0 0 0,0 1-1 0 0,0-1 1 0 0,0 1 0 0 0,0-1 0 0 0,-1 1 0 0 0,1-1 0 0 0,0 1 0 0 0,-1-1 0 0 0,1 1-1 0 0,-1-1 1 0 0,1 1 0 0 0,-1-1 0 0 0,1 1 0 0 0,-1 0 0 0 0,0-1 0 0 0,0 1 0 0 0,0 0 0 0 0,0 0-1 0 0,0 0 1 0 0,0 0 0 0 0,0-1 0 0 0,0 1 0 0 0,0 1 0 0 0,-1-1 0 0 0,1 0 0 0 0,0 0 0 0 0,-1 0-1 0 0,1 1 1 0 0,-1-1 0 0 0,0 0 0 0 0,-21 0 28 0 0,8 7 15 0 0,-5 16 40 0 0,-3 25 171 0 0,15-29-181 0 0,-7 22 7 0 0,6 19 11 0 0,12 4 15 0 0,3-18 1 0 0,12 31-24 0 0,-13-61-71 0 0,0-1 0 0 0,1 0 0 0 0,1 0 0 0 0,0 0 0 0 0,1 0 0 0 0,10 12 0 0 0,-14-22-28 0 0,0 0 1 0 0,1 0-1 0 0,-1 0 1 0 0,1-1 0 0 0,0 1-1 0 0,1-1 1 0 0,-1-1-1 0 0,0 1 1 0 0,1-1-1 0 0,-1 1 1 0 0,1-2-1 0 0,0 1 1 0 0,0-1-1 0 0,6 1 1 0 0,-7-1-2 0 0,0 0 0 0 0,0 0 1 0 0,0-1-1 0 0,0 0 0 0 0,1 0 0 0 0,-1 0 1 0 0,0-1-1 0 0,0 1 0 0 0,0-1 1 0 0,0-1-1 0 0,-1 1 0 0 0,1-1 0 0 0,0 1 1 0 0,0-2-1 0 0,-1 1 0 0 0,1 0 0 0 0,4-4 1 0 0,8-10-237 0 0,-11 10 140 0 0,3-3 29 0 0,0-4-47 0 0,6-25-252 0 0,-9 23 310 0 0,6-18-240 0 0,-12 32 316 0 0,0 0-1 0 0,0 0 1 0 0,1 0 0 0 0,-1 0 0 0 0,0 0 0 0 0,0 0-1 0 0,0 0 1 0 0,0 0 0 0 0,0 0 0 0 0,0 0 0 0 0,-1 0-1 0 0,1 0 1 0 0,0 0 0 0 0,0 0 0 0 0,-1 0 0 0 0,1 0 0 0 0,-1 0-1 0 0,1 0 1 0 0,-1 0 0 0 0,1 0 0 0 0,-1 0 0 0 0,1 1-1 0 0,-1-1 1 0 0,0 0 0 0 0,1 0 0 0 0,-1 1 0 0 0,-1-2-1 0 0,1 2 26 0 0,0 0 0 0 0,-1-1-1 0 0,1 1 1 0 0,0 0 0 0 0,-1 0-1 0 0,1 0 1 0 0,-1 0 0 0 0,1 0-1 0 0,0 0 1 0 0,-1 0-1 0 0,1 0 1 0 0,0 1 0 0 0,-1-1-1 0 0,1 1 1 0 0,0-1 0 0 0,-1 1-1 0 0,1-1 1 0 0,0 1-1 0 0,0-1 1 0 0,0 1 0 0 0,0 0-1 0 0,-2 2 1 0 0,-23 18 49 0 0,24-19-53 0 0,1 0-9 0 0,-1-1 0 0 0,1 1-1 0 0,-1 0 1 0 0,1-1 0 0 0,0 1 0 0 0,0 0-1 0 0,0 0 1 0 0,0 0 0 0 0,0 0 0 0 0,0 0 0 0 0,0 0-1 0 0,1 0 1 0 0,-1 0 0 0 0,1 0 0 0 0,-1 0-1 0 0,1 0 1 0 0,0 0 0 0 0,0 0 0 0 0,0 0-1 0 0,0 0 1 0 0,0 1 0 0 0,0-1 0 0 0,1 0 0 0 0,-1 0-1 0 0,1 0 1 0 0,-1 0 0 0 0,1 0 0 0 0,0 0-1 0 0,0 0 1 0 0,0 0 0 0 0,0 0 0 0 0,0-1 0 0 0,0 1-1 0 0,1 0 1 0 0,-1-1 0 0 0,0 1 0 0 0,1 0-1 0 0,0-1 1 0 0,-1 0 0 0 0,4 2 0 0 0,2 3 14 0 0,1 0 1 0 0,1-1 0 0 0,-1-1-1 0 0,1 1 1 0 0,0-1-1 0 0,0-1 1 0 0,0 0-1 0 0,1 0 1 0 0,-1 0 0 0 0,1-2-1 0 0,-1 1 1 0 0,1-1-1 0 0,0 0 1 0 0,-1-1-1 0 0,16-1 1 0 0,-5-2-11 0 0,0 0 0 0 0,38-12 0 0 0,9-8-164 0 0,-66 22 140 0 0,16-3-415 0 0,-15 4 269 0 0,1-1 0 0 0,-1 1 0 0 0,0-1 0 0 0,1 0 0 0 0,-1 1 0 0 0,0-1 1 0 0,0 0-1 0 0,1-1 0 0 0,-1 1 0 0 0,3-2 0 0 0,-4 1-174 0 0,-2 1 34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42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89 5521 0 0,'20'-53'2641'0'0,"-20"53"-2581"0"0,0-1 0 0 0,0 0 0 0 0,0 0 0 0 0,0 0 0 0 0,0 0 0 0 0,0 0 0 0 0,0 0 0 0 0,0 1 0 0 0,0-1 0 0 0,0 0 0 0 0,0 0 0 0 0,-1 0 0 0 0,1 0 0 0 0,0 0 0 0 0,-1 1 0 0 0,1-1 0 0 0,0 0 0 0 0,-1 0 0 0 0,1 1 0 0 0,-1-1 0 0 0,1 0 0 0 0,-1 1 0 0 0,0-1 1 0 0,1 0-1 0 0,-1 1 0 0 0,0-1 0 0 0,1 1 0 0 0,-1-1 0 0 0,0 1 0 0 0,0-1 0 0 0,-1 1 0 0 0,-4-4 163 0 0,-2-1 306 0 0,6 2 86 0 0,3 5-564 0 0,-1 1-1 0 0,0 0 0 0 0,1-1 0 0 0,0 1 1 0 0,-1 0-1 0 0,1-1 0 0 0,0 1 0 0 0,0-1 0 0 0,3 5 1 0 0,26 31 52 0 0,-21-28-48 0 0,11 20 27 0 0,3 13 54 0 0,10 14-17 0 0,-33-57-116 0 0,0 1 1 0 0,1-1-1 0 0,-1 0 1 0 0,0 0-1 0 0,0 0 1 0 0,0 0-1 0 0,0 1 1 0 0,0-1-1 0 0,0 0 1 0 0,0 0-1 0 0,0 0 1 0 0,0 0-1 0 0,0 1 0 0 0,1-1 1 0 0,-1 0-1 0 0,0 0 1 0 0,0 0-1 0 0,0 0 1 0 0,0 0-1 0 0,0 0 1 0 0,1 0-1 0 0,-1 1 1 0 0,0-1-1 0 0,0 0 0 0 0,0 0 1 0 0,0 0-1 0 0,1 0 1 0 0,-1 0-1 0 0,0 0 1 0 0,0 0-1 0 0,0 0 1 0 0,0 0-1 0 0,1 0 1 0 0,-1 0-1 0 0,0 0 1 0 0,0 0-1 0 0,0 0 0 0 0,1 0 1 0 0,-1 0-1 0 0,0 0 1 0 0,0 0-1 0 0,0 0 1 0 0,0 0-1 0 0,1-1 1 0 0,-1 1-1 0 0,0 0 1 0 0,0 0-1 0 0,0 0 1 0 0,0 0-1 0 0,0 0 0 0 0,1 0 1 0 0,-1 0-1 0 0,0-1 1 0 0,0 1-1 0 0,0 0 1 0 0,0 0-1 0 0,0 0 1 0 0,0 0-1 0 0,0-1 1 0 0,0 1-1 0 0,0 0 1 0 0,1 0-1 0 0,-1 0 0 0 0,0-1 1 0 0,3-19 44 0 0,-3-20-61 0 0,-1 31 17 0 0,-1 1 0 0 0,0 0 0 0 0,-1 1 0 0 0,0-1-1 0 0,-4-9 1 0 0,5 13-6 0 0,0 0 0 0 0,0-1 0 0 0,0 1 0 0 0,1-1 0 0 0,-1 1 0 0 0,1-1 0 0 0,0 1-1 0 0,0-1 1 0 0,1 0 0 0 0,0-6 0 0 0,3 14 24 0 0,1 0 0 0 0,0 0-1 0 0,-1 0 1 0 0,1 0 0 0 0,-1 1 0 0 0,0 0 0 0 0,3 4-1 0 0,-2-4-16 0 0,13 18 135 0 0,24 39 0 0 0,-21-27-37 0 0,-2 2-1 0 0,16 45 0 0 0,-2 27 2 0 0,-19-37-91 0 0,-12-60-17 0 0,0 0-1 0 0,0 1 1 0 0,-1-1 0 0 0,0 1-1 0 0,-1-1 1 0 0,0 1 0 0 0,-1-1-1 0 0,-5 19 1 0 0,5-27-4 0 0,1 0 0 0 0,-1 1 0 0 0,0-1 0 0 0,0 0 0 0 0,0 0 0 0 0,0 0 0 0 0,0 0-1 0 0,-1 0 1 0 0,1 0 0 0 0,-1-1 0 0 0,0 1 0 0 0,0-1 0 0 0,0 0 0 0 0,0 0 0 0 0,0 0 0 0 0,0 0 0 0 0,-1 0 0 0 0,1-1 0 0 0,-1 0-1 0 0,1 1 1 0 0,-1-1 0 0 0,1 0 0 0 0,-1-1 0 0 0,0 1 0 0 0,1-1 0 0 0,-1 1 0 0 0,0-1 0 0 0,1 0 0 0 0,-1-1 0 0 0,-4 0 0 0 0,1 0-4 0 0,1 0 1 0 0,-1-1 0 0 0,0 0 0 0 0,1 0 0 0 0,-1 0 0 0 0,1-1 0 0 0,0 0 0 0 0,0 0-1 0 0,0-1 1 0 0,0 0 0 0 0,1 0 0 0 0,-1 0 0 0 0,1 0 0 0 0,0-1 0 0 0,-7-9 0 0 0,4 4 21 0 0,0 0 1 0 0,1 0 0 0 0,0-1 0 0 0,1 0-1 0 0,0 0 1 0 0,0 0 0 0 0,-6-24-1 0 0,1-7 49 0 0,8 31-27 0 0,1 1 1 0 0,1-1-1 0 0,0 1 0 0 0,0-18 1 0 0,1 25-24 0 0,0 0 1 0 0,1-1 0 0 0,-1 1 0 0 0,1 0 0 0 0,-1 0-1 0 0,1 0 1 0 0,0 0 0 0 0,0 0 0 0 0,1 0 0 0 0,-1 1 0 0 0,0-1-1 0 0,1 0 1 0 0,0 1 0 0 0,-1-1 0 0 0,1 1 0 0 0,0-1 0 0 0,1 1-1 0 0,-1 0 1 0 0,0 0 0 0 0,0 0 0 0 0,1 0 0 0 0,0 0 0 0 0,-1 0-1 0 0,1 1 1 0 0,0-1 0 0 0,0 1 0 0 0,-1 0 0 0 0,1 0 0 0 0,0 0-1 0 0,0 0 1 0 0,0 0 0 0 0,1 1 0 0 0,-1 0 0 0 0,4-1 0 0 0,33-1-299 0 0,44 3 1 0 0,8 0-2072 0 0,-78-1 1285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43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39 2072 0 0,'-15'-15'4320'0'0,"4"2"-4701"0"0,9 11-266 0 0,-1-1-65 0 0,-1-1 195 0 0,1 3 971 0 0,1 0 377 0 0,1 1-417 0 0,-1 0 452 0 0,2 0-614 0 0,-1 0 290 0 0,-21 1 2403 0 0,4 1-2480 0 0,6 0-515 0 0,-1 0 142 0 0,5-1 230 0 0,5-1-262 0 0,-7 2 163 0 0,8 0-140 0 0,1-1-43 0 0,0 7-27 0 0,9 5 81 0 0,3-8-39 0 0,34 16 23 0 0,0 1 236 0 0,-37-19-250 0 0,-1 1-1 0 0,1-1 1 0 0,-1 2 0 0 0,0-1 0 0 0,0 1-1 0 0,-1 0 1 0 0,1 0 0 0 0,-1 1 0 0 0,0-1-1 0 0,-1 1 1 0 0,6 8 0 0 0,11 23 34 0 0,-15-12-73 0 0,-9-5 26 0 0,1-18-48 0 0,0 0 1 0 0,0-1 0 0 0,0 1 0 0 0,0 0 0 0 0,0-1 0 0 0,-1 1 0 0 0,1-1-1 0 0,0 1 1 0 0,-1-1 0 0 0,1 0 0 0 0,-4 3 0 0 0,-22 8 20 0 0,9-6-13 0 0,4-1 0 0 0,11-4-27 0 0,0 0 1 0 0,1-1-1 0 0,-1 1 0 0 0,0-1 1 0 0,0 1-1 0 0,0-1 1 0 0,0 0-1 0 0,0 0 0 0 0,0-1 1 0 0,0 1-1 0 0,0-1 1 0 0,0 1-1 0 0,0-1 0 0 0,0 0 1 0 0,1 0-1 0 0,-1 0 1 0 0,0 0-1 0 0,1-1 0 0 0,-1 1 1 0 0,-4-4-1 0 0,-4-3-663 0 0,1-1 0 0 0,1 0 0 0 0,-14-16 0 0 0,2 2-1749 0 0,12 12-1246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43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5153 0 0,'-3'6'5161'0'0,"9"-2"-5097"0"0,-3-2-8 0 0,-1 0 80 0 0,4 1-96 0 0,12 9-136 0 0,31 27 8 0 0,-29-27-656 0 0,2 4 712 0 0,5-1-296 0 0,-3-8 0 0 0,-2 1-480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44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8210 0 0,'-4'65'1952'0'0,"2"-61"9"0"0,-3-5-369 0 0,0-2-1264 0 0,1 4-568 0 0,7 3 0 0 0,-5-1 312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49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1 192 2945 0 0,'43'-26'2848'0'0,"-43"25"-2720"0"0,0 1 0 0 0,0 0-1 0 0,1 0 1 0 0,-1-1 0 0 0,0 1 0 0 0,0 0-1 0 0,0 0 1 0 0,1-1 0 0 0,-1 1-1 0 0,0 0 1 0 0,0 0 0 0 0,0-1 0 0 0,0 1-1 0 0,0 0 1 0 0,0-1 0 0 0,0 1-1 0 0,1 0 1 0 0,-1 0 0 0 0,0-1 0 0 0,0 1-1 0 0,0 0 1 0 0,0-1 0 0 0,0 1-1 0 0,0 0 1 0 0,0-1 0 0 0,-1 1 0 0 0,1 0-1 0 0,0-1 1 0 0,0 1 0 0 0,0 0-1 0 0,0 0 1 0 0,0-1 0 0 0,0 1 0 0 0,-1 0-1 0 0,1-1 1 0 0,0 1 0 0 0,0 0-1 0 0,0 0 1 0 0,-1-1 0 0 0,1 1 0 0 0,-4 1 1032 0 0,4 11-771 0 0,6 41 174 0 0,0 93 1 0 0,-7-96-516 0 0,1 7-28 0 0,-2-32 9 0 0,-1-10 36 0 0,-7-62 274 0 0,-6-224-271 0 0,13 219-76 0 0,3 41 5 0 0,0-1 0 0 0,1 1 0 0 0,0-1 0 0 0,1 1 0 0 0,0-1 0 0 0,1 1 1 0 0,0 0-1 0 0,1 0 0 0 0,7-15 0 0 0,-11 25 2 0 0,1 0 0 0 0,-1 0 0 0 0,1 0 0 0 0,0 1 0 0 0,0-1 1 0 0,-1 0-1 0 0,1 0 0 0 0,0 0 0 0 0,0 0 0 0 0,0 1 0 0 0,0-1 0 0 0,0 0 1 0 0,0 1-1 0 0,0-1 0 0 0,0 1 0 0 0,0-1 0 0 0,0 1 0 0 0,0 0 0 0 0,0-1 1 0 0,0 1-1 0 0,0 0 0 0 0,1 0 0 0 0,-1-1 0 0 0,0 1 0 0 0,0 0 0 0 0,0 0 1 0 0,0 1-1 0 0,0-1 0 0 0,1 0 0 0 0,-1 0 0 0 0,0 0 0 0 0,0 1 0 0 0,0-1 0 0 0,0 1 1 0 0,0-1-1 0 0,0 1 0 0 0,0-1 0 0 0,0 1 0 0 0,0-1 0 0 0,0 1 0 0 0,0 0 1 0 0,1 0-1 0 0,41 38 39 0 0,-37-33-23 0 0,15 19 17 0 0,-10-8-7 0 0,3 10 22 0 0,24 33 74 0 0,33 50-47 0 0,-47-70-37 0 0,1-2 0 0 0,32 38 0 0 0,-51-69-186 0 0,1 0-1 0 0,-1-1 0 0 0,1 1 0 0 0,0-2 0 0 0,1 1 0 0 0,-1-1 0 0 0,1 0 0 0 0,14 7 0 0 0,-22-12 133 0 0,0 0 0 0 0,0 0-1 0 0,0 0 1 0 0,0 0 0 0 0,0 0 0 0 0,-1 0 0 0 0,1 0 0 0 0,0 0 0 0 0,0 0-1 0 0,0 0 1 0 0,0 0 0 0 0,0-1 0 0 0,0 1 0 0 0,0 0 0 0 0,0 0 0 0 0,0 0 0 0 0,0 0-1 0 0,-1 0 1 0 0,1 0 0 0 0,0 0 0 0 0,0 0 0 0 0,0 0 0 0 0,0 0 0 0 0,0 0-1 0 0,0 0 1 0 0,0 0 0 0 0,0-1 0 0 0,0 1 0 0 0,0 0 0 0 0,0 0 0 0 0,0 0-1 0 0,0 0 1 0 0,0 0 0 0 0,0 0 0 0 0,0 0 0 0 0,0 0 0 0 0,0 0 0 0 0,0 0-1 0 0,0-1 1 0 0,0 1 0 0 0,0 0 0 0 0,0 0 0 0 0,0 0 0 0 0,0 0 0 0 0,0 0 0 0 0,0 0-1 0 0,0 0 1 0 0,0 0 0 0 0,0 0 0 0 0,0-1 0 0 0,0 1 0 0 0,0 0 0 0 0,0 0-1 0 0,0 0 1 0 0,0 0 0 0 0,1 0 0 0 0,-1 0 0 0 0,0 0 0 0 0,0 0 0 0 0,-2-1-764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8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153 531 3921 0 0,'12'11'1492'0'0,"2"8"1081"0"0,-6-5-1433 0 0,-4-5-959 0 0,-3-5 5 0 0,3 7 309 0 0,-4-5 121 0 0,-2-4-22 0 0,0-2 171 0 0,2 0-570 0 0,-2 0-63 0 0,1 0 5 0 0,-26-21 433 0 0,-4-16-530 0 0,23 28 15 0 0,-41-62 308 0 0,37 48-197 0 0,0-1-1 0 0,-14-44 1 0 0,13 20 92 0 0,4-2-76 0 0,8 40-147 0 0,1 0 1 0 0,0-1-1 0 0,0 1 0 0 0,1 0 0 0 0,3-11 0 0 0,-3 14-36 0 0,1-1 1 0 0,1 1 0 0 0,-1 0-1 0 0,1 1 1 0 0,0-1 0 0 0,1 0-1 0 0,0 1 1 0 0,0 0 0 0 0,0 0-1 0 0,1 0 1 0 0,-1 0 0 0 0,1 1-1 0 0,1 0 1 0 0,11-9 0 0 0,3-2-133 0 0,-7 4 87 0 0,1 1 0 0 0,1 1-1 0 0,17-10 1 0 0,-30 19-41 0 0,1-1 0 0 0,-1 1 0 0 0,1-1 0 0 0,-1 1 0 0 0,1 0 0 0 0,0 0 0 0 0,-1 1 0 0 0,1-1 0 0 0,0 1 1 0 0,0-1-1 0 0,0 1 0 0 0,-1 0 0 0 0,1 0 0 0 0,0 0 0 0 0,0 0 0 0 0,0 0 0 0 0,-1 1 0 0 0,1-1 0 0 0,0 1 0 0 0,0 0 0 0 0,-1 0 0 0 0,1 0 0 0 0,0 0 0 0 0,-1 0 0 0 0,1 1 0 0 0,2 1 0 0 0,-4-2-111 0 0,0 1 0 0 0,1-1 0 0 0,-1 1 0 0 0,0-1 1 0 0,0 1-1 0 0,0 0 0 0 0,-1-1 0 0 0,1 1 0 0 0,0 0 0 0 0,-1 0 1 0 0,1 0-1 0 0,-1-1 0 0 0,1 5 0 0 0,0 4-4067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49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6433 0 0,'26'0'6616'0'0,"19"-13"-7288"0"0,-29 8 1039 0 0,62-11-857 0 0,-48 11-926 0 0,-9 0-3549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50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2601 0 0,'5'-10'8149'0'0,"-5"11"-7777"0"0,1 1-117 0 0,6 10-44 0 0,5 9 20 0 0,6 12 115 0 0,2 0-17 0 0,9 17 86 0 0,1 0-152 0 0,-18-28-274 0 0,7 12 110 0 0,20 35 202 0 0,-11-25-302 0 0,5-3-399 0 0,-8-17-189 0 0,-24-23 522 0 0,14 10-782 0 0,-14-11 819 0 0,-1 0-1 0 0,0 0 1 0 0,0 1 0 0 0,1-1-1 0 0,-1 0 1 0 0,0 0 0 0 0,1 0-1 0 0,-1 0 1 0 0,1 0-1 0 0,-1 0 1 0 0,0 0 0 0 0,1 0-1 0 0,-1 0 1 0 0,0 0 0 0 0,1 0-1 0 0,-1 0 1 0 0,0 0 0 0 0,1 0-1 0 0,-1 0 1 0 0,0 0-1 0 0,1 0 1 0 0,-1-1 0 0 0,0 1-1 0 0,1 0 1 0 0,-1 0 0 0 0,0 0-1 0 0,1-1 1 0 0,-1 1 0 0 0,0 0-1 0 0,0 0 1 0 0,1-1-1 0 0,-1 1 1 0 0,0 0 0 0 0,0 0-1 0 0,0-1 1 0 0,1 1 0 0 0,-1 0-1 0 0,0-1 1 0 0,0 1 0 0 0,0-1-1 0 0,3-4-481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50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7 5665 0 0,'-6'-4'5352'0'0,"-6"1"-4812"0"0,-3 5-341 0 0,-8 6-30 0 0,-24 26 483 0 0,31-16-481 0 0,16-17-165 0 0,-1-1 0 0 0,1 1 0 0 0,0-1-1 0 0,0 0 1 0 0,0 1 0 0 0,0-1 0 0 0,0 1-1 0 0,0-1 1 0 0,0 0 0 0 0,0 1 0 0 0,0-1-1 0 0,0 1 1 0 0,0-1 0 0 0,0 1 0 0 0,0-1-1 0 0,0 0 1 0 0,0 1 0 0 0,0-1-1 0 0,0 1 1 0 0,0-1 0 0 0,1 0 0 0 0,-1 1-1 0 0,0-1 1 0 0,0 0 0 0 0,1 1 0 0 0,-1-1-1 0 0,0 0 1 0 0,1 1 0 0 0,18 7 125 0 0,1-4-120 0 0,22-1 12 0 0,4 1-6 0 0,-35-2-11 0 0,1 1 1 0 0,-1 1-1 0 0,0 0 0 0 0,0 0 0 0 0,-1 1 0 0 0,11 6 0 0 0,-16-8 1 0 0,-1-1 1 0 0,0 1-1 0 0,0 0 1 0 0,0 1-1 0 0,0-1 1 0 0,-1 0 0 0 0,1 1-1 0 0,-1 0 1 0 0,0 0-1 0 0,0 0 1 0 0,0 0-1 0 0,-1 0 1 0 0,1 1-1 0 0,-1-1 1 0 0,0 1 0 0 0,2 7-1 0 0,-4-10 6 0 0,0 0 0 0 0,0 0 0 0 0,1 1-1 0 0,-1-1 1 0 0,-1 0 0 0 0,1 1 0 0 0,0-1 0 0 0,-1 0 0 0 0,1 0-1 0 0,-1 0 1 0 0,1 1 0 0 0,-1-1 0 0 0,0 0 0 0 0,0 0-1 0 0,0 0 1 0 0,0 0 0 0 0,0 0 0 0 0,-1 0 0 0 0,-2 2 0 0 0,-35 30 106 0 0,19-19-68 0 0,-2-3 6 0 0,12-8-47 0 0,3 0-9 0 0,3-2-93 0 0,0 1-1 0 0,0-1 1 0 0,0-1-1 0 0,0 1 1 0 0,-1-1-1 0 0,1 0 1 0 0,-5 1-1 0 0,9-2 32 0 0,-1 1 0 0 0,1-1 0 0 0,-1 0-1 0 0,0 0 1 0 0,1 0 0 0 0,-1 0 0 0 0,1 0-1 0 0,-1 0 1 0 0,1-1 0 0 0,-1 1 0 0 0,1 0-1 0 0,-1 0 1 0 0,1 0 0 0 0,-1 0 0 0 0,1-1-1 0 0,-1 1 1 0 0,1 0 0 0 0,-1 0 0 0 0,1-1-1 0 0,-1 1 1 0 0,1 0 0 0 0,0-1 0 0 0,-1 1-1 0 0,1-1 1 0 0,-1 0 0 0 0,1 0-29 0 0,-1 0 0 0 0,1 0 0 0 0,0 0 0 0 0,0-1 0 0 0,0 1 1 0 0,0 0-1 0 0,0 0 0 0 0,0-1 0 0 0,0 1 0 0 0,0 0 0 0 0,1 0 0 0 0,-1 0 0 0 0,0-1 0 0 0,1 1 0 0 0,-1 0 1 0 0,1 0-1 0 0,0-1 0 0 0,3-9-1281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50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81 9634 0 0,'1'-1'121'0'0,"5"-7"773"0"0,-5 4-170 0 0,-2 2-32 0 0,0 1-612 0 0,0 1 0 0 0,0-1 1 0 0,0 0-1 0 0,0 1 0 0 0,0-1 0 0 0,0 1 0 0 0,0 0 0 0 0,0-1 0 0 0,0 1 0 0 0,0 0 0 0 0,0 0 0 0 0,0-1 0 0 0,-1 1 1 0 0,1 0-1 0 0,0 0 0 0 0,0 0 0 0 0,0 0 0 0 0,0 1 0 0 0,0-1 0 0 0,0 0 0 0 0,-1 0 0 0 0,1 1 0 0 0,0-1 0 0 0,0 1 1 0 0,0-1-1 0 0,0 1 0 0 0,-1 0 0 0 0,-31 15-77 0 0,31-15 105 0 0,-3 2-50 0 0,-1 1 1 0 0,2-1-1 0 0,-1 1 0 0 0,0 0 0 0 0,1 0 1 0 0,-1 0-1 0 0,1 0 0 0 0,1 1 0 0 0,-1 0 1 0 0,0 0-1 0 0,1 0 0 0 0,0 0 0 0 0,0 0 1 0 0,1 1-1 0 0,0-1 0 0 0,0 1 0 0 0,0 0 1 0 0,0-1-1 0 0,1 1 0 0 0,-1 11 0 0 0,1-13-41 0 0,1-1-1 0 0,0 0 0 0 0,0 0 1 0 0,0 1-1 0 0,0-1 0 0 0,1 0 0 0 0,-1 0 1 0 0,1 1-1 0 0,0-1 0 0 0,0 0 1 0 0,0 0-1 0 0,0 0 0 0 0,1 0 1 0 0,-1 0-1 0 0,1 0 0 0 0,0-1 1 0 0,-1 1-1 0 0,1 0 0 0 0,1-1 0 0 0,-1 1 1 0 0,0-1-1 0 0,0 0 0 0 0,1 0 1 0 0,0 0-1 0 0,-1 0 0 0 0,1 0 1 0 0,0 0-1 0 0,0-1 0 0 0,0 0 0 0 0,0 1 1 0 0,0-1-1 0 0,0 0 0 0 0,0 0 1 0 0,0-1-1 0 0,1 1 0 0 0,-1-1 1 0 0,0 1-1 0 0,5-1 0 0 0,0 0-2 0 0,-1 0 0 0 0,1-1 0 0 0,-1 1 0 0 0,0-2 0 0 0,10-1 0 0 0,-8 0 1 0 0,-1 0 1 0 0,1 0-1 0 0,-1-1 0 0 0,0 0 0 0 0,0-1 0 0 0,13-9 0 0 0,-11 6 3 0 0,0-1-1 0 0,-1 1 0 0 0,0-2 0 0 0,11-14 0 0 0,8-23 31 0 0,-25 41-40 0 0,0 0-1 0 0,-1-1 1 0 0,1 1 0 0 0,-2-1-1 0 0,3-13 1 0 0,-6-13 16 0 0,-8 16-20 0 0,6 14-2 0 0,0-1 0 0 0,1 2 0 0 0,-2-1 0 0 0,1 0 0 0 0,0 1 0 0 0,0 0 1 0 0,-1 0-1 0 0,1 0 0 0 0,-1 0 0 0 0,0 1 0 0 0,0 0 0 0 0,1 0 1 0 0,-1 0-1 0 0,0 1 0 0 0,0-1 0 0 0,0 1 0 0 0,0 0 0 0 0,0 1 0 0 0,-6 0 1 0 0,0-1-2 0 0,1 1-79 0 0,0 0 0 0 0,0 1 0 0 0,0 0 0 0 0,-1 0 0 0 0,2 1 0 0 0,-14 5 0 0 0,-1 8-528 0 0,21-13 203 0 0,0 0 1 0 0,0 0-1 0 0,0 0 0 0 0,0 1 1 0 0,1-1-1 0 0,-1 1 0 0 0,1-1 1 0 0,-4 9-1 0 0,4-5-1563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51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6177 0 0,'3'-4'6489'0'0,"-4"1"-5775"0"0,5 7-2540 0 0,-4-3 1618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51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14 6545 0 0,'-16'-10'6554'0'0,"13"9"-6418"0"0,1 0-56 0 0,2 0 0 0 0,3 1-728 0 0,9 2-5730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52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63 5465 0 0,'0'0'139'0'0,"0"0"0"0"0,-1 0 0 0 0,1 0 0 0 0,-1 0 0 0 0,1 0 0 0 0,0 0-1 0 0,-1 0 1 0 0,1 0 0 0 0,-1 1 0 0 0,1-1 0 0 0,0 0 0 0 0,-1 0 0 0 0,1 0 0 0 0,0 0 0 0 0,-1 0 0 0 0,1 1-1 0 0,0-1 1 0 0,-1 0 0 0 0,1 0 0 0 0,0 1 0 0 0,-1-1 0 0 0,1 0 0 0 0,0 1 0 0 0,0-1 0 0 0,-1 0 0 0 0,1 0-1 0 0,0 1 1 0 0,0-1 0 0 0,0 0 0 0 0,0 1 0 0 0,-1-1 0 0 0,1 1 0 0 0,0-1 0 0 0,0 0 0 0 0,0 1 0 0 0,0-1-1 0 0,0 1 1 0 0,4 18 741 0 0,13 11-1281 0 0,-2-8 572 0 0,0 1 0 0 0,16 39-1 0 0,-20-37 36 0 0,28 42-1 0 0,-33-59-149 0 0,0-1 1 0 0,0 1-1 0 0,1-1 0 0 0,-1-1 0 0 0,10 8 1 0 0,-14-13-41 0 0,-1 0 1 0 0,1 1 0 0 0,0-1 0 0 0,0 0-1 0 0,0 0 1 0 0,0 0 0 0 0,0 0 0 0 0,0 0-1 0 0,0 0 1 0 0,0-1 0 0 0,0 1 0 0 0,0-1-1 0 0,0 1 1 0 0,0-1 0 0 0,0 0 0 0 0,0 0-1 0 0,1 0 1 0 0,-1 0 0 0 0,0 0 0 0 0,0 0-1 0 0,0-1 1 0 0,0 1 0 0 0,0-1 0 0 0,0 1-1 0 0,0-1 1 0 0,0 0 0 0 0,0 0 0 0 0,0 0-1 0 0,3-1 1 0 0,-2-1 12 0 0,-1 0 0 0 0,1 1 0 0 0,0-1 1 0 0,-1 0-1 0 0,0 0 0 0 0,0 0 0 0 0,0 0 0 0 0,0-1 0 0 0,0 1 0 0 0,0-1 0 0 0,-1 1 0 0 0,0-1 1 0 0,0 1-1 0 0,0-1 0 0 0,1-5 0 0 0,0-11 25 0 0,0 0 0 0 0,-1 0 0 0 0,-1 0 0 0 0,-1 1 0 0 0,-1-1 1 0 0,-6-29-1 0 0,5 36-48 0 0,0 0 1 0 0,-1 0 0 0 0,-1 1-1 0 0,0-1 1 0 0,-1 1 0 0 0,0 1-1 0 0,-1-1 1 0 0,0 1 0 0 0,0 0-1 0 0,-17-17 1 0 0,23 27-35 0 0,3 7-699 0 0,20 32-608 0 0,-19-34 1137 0 0,1 0-1 0 0,0 0 1 0 0,-1 0-1 0 0,1-1 1 0 0,0 1-1 0 0,1-1 1 0 0,-1 0-1 0 0,1 0 1 0 0,-1-1-1 0 0,1 1 1 0 0,6 1-1 0 0,9 4-1334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52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38 7810 0 0,'5'-3'528'0'0,"15"-13"909"0"0,-20 16-1397 0 0,1 0 1 0 0,-1 0-1 0 0,1-1 0 0 0,-1 1 0 0 0,0 0 1 0 0,0 0-1 0 0,1 0 0 0 0,-1-1 0 0 0,0 1 1 0 0,1 0-1 0 0,-1 0 0 0 0,0-1 1 0 0,0 1-1 0 0,1 0 0 0 0,-1 0 0 0 0,0-1 1 0 0,0 1-1 0 0,0 0 0 0 0,1-1 0 0 0,-1 1 1 0 0,0 0-1 0 0,0-1 0 0 0,0 1 1 0 0,0-1-1 0 0,0 1 0 0 0,0 0 0 0 0,0-1 1 0 0,0 1-1 0 0,0 0 0 0 0,0-1 0 0 0,0 1 1 0 0,0-1-1 0 0,0 1 0 0 0,0 0 1 0 0,0-1-1 0 0,0 1 0 0 0,0 0 0 0 0,0-1 1 0 0,-1 1-1 0 0,1 0 0 0 0,0-1 0 0 0,-2 0 22 0 0,0 0 0 0 0,0 0 0 0 0,0 1 0 0 0,0-1 0 0 0,0 1-1 0 0,0-1 1 0 0,0 1 0 0 0,0 0 0 0 0,0 0 0 0 0,0 0 0 0 0,0 0-1 0 0,0 0 1 0 0,0 0 0 0 0,-3 1 0 0 0,0 0 8 0 0,0 1 0 0 0,0 0 0 0 0,0 0 0 0 0,0 1 0 0 0,1-1 0 0 0,-1 1 0 0 0,1 0 0 0 0,0 0 0 0 0,-5 5 0 0 0,0 0 28 0 0,0 1 0 0 0,1 0 1 0 0,1 1-1 0 0,-1 0 1 0 0,-10 18-1 0 0,16-21-69 0 0,-1 0 1 0 0,1 0-1 0 0,0 0 0 0 0,0 0 0 0 0,1 0 0 0 0,0 1 1 0 0,0-1-1 0 0,1 0 0 0 0,0 1 0 0 0,0-1 0 0 0,0 1 1 0 0,1-1-1 0 0,0 0 0 0 0,1 0 0 0 0,4 13 0 0 0,-5-17-21 0 0,0 0-1 0 0,0-1 1 0 0,0 1-1 0 0,1 0 0 0 0,0-1 1 0 0,-1 1-1 0 0,1-1 0 0 0,0 1 1 0 0,0-1-1 0 0,0 0 0 0 0,0 0 1 0 0,0 0-1 0 0,1 0 0 0 0,-1 0 1 0 0,1-1-1 0 0,-1 1 0 0 0,1-1 1 0 0,0 1-1 0 0,0-1 0 0 0,4 2 1 0 0,-3-3 2 0 0,0 0-1 0 0,-1 1 1 0 0,1-1 0 0 0,0 0 0 0 0,-1-1 0 0 0,1 1 0 0 0,-1-1 0 0 0,1 1 0 0 0,0-1 0 0 0,-1 0 0 0 0,1 0 0 0 0,-1-1 0 0 0,4-1-1 0 0,6-6 33 0 0,5-10 3 0 0,3-17 13 0 0,-14 13-4 0 0,-5 12-43 0 0,1-6-4 0 0,-2 3-11 0 0,4-7-26 0 0,-4 19 31 0 0,-1 2 3 0 0,9 11-690 0 0,7 8-250 0 0,-12-14 701 0 0,0 0 1 0 0,1 0-1 0 0,0 0 0 0 0,0 0 1 0 0,0-1-1 0 0,0 0 1 0 0,1 0-1 0 0,-1 0 0 0 0,8 3 1 0 0,-6-4-812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52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100 252 6369 0 0,'-2'-11'4697'0'0,"0"2"-2602"0"0,1 6-1945 0 0,-2-1 247 0 0,-6-6 15 0 0,2 0 1 0 0,-1 0-1 0 0,2 0 0 0 0,-1-1 0 0 0,-7-17 0 0 0,0-1 241 0 0,10 22-621 0 0,-16-38 456 0 0,19 43-475 0 0,1 0 0 0 0,-1 0 0 0 0,1 0 0 0 0,0 1 0 0 0,0-1 0 0 0,0 0 0 0 0,0 0 0 0 0,0 0 0 0 0,0 0 0 0 0,1 0 0 0 0,-1 1 0 0 0,1-1 0 0 0,-1 0-1 0 0,1 0 1 0 0,-1 1 0 0 0,1-1 0 0 0,0 0 0 0 0,0 1 0 0 0,0-1 0 0 0,0 1 0 0 0,0-1 0 0 0,3-2 0 0 0,1 1-13 0 0,6 1-1 0 0,-1 0 0 0 0,9-3-219 0 0,0 2-1 0 0,35-3 0 0 0,-14 8-610 0 0,-15 4 220 0 0,11 6-649 0 0,-25-6 41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53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29 2673 0 0,'1'-23'5930'0'0,"-1"23"-5865"0"0,0 0 0 0 0,-1-1 0 0 0,1 1 0 0 0,0 0-1 0 0,0-1 1 0 0,0 1 0 0 0,-1 0 0 0 0,1-1 0 0 0,0 1 0 0 0,0 0-1 0 0,-1 0 1 0 0,1-1 0 0 0,0 1 0 0 0,0 0 0 0 0,-1 0 0 0 0,1 0-1 0 0,0-1 1 0 0,-1 1 0 0 0,1 0 0 0 0,0 0 0 0 0,-1 0 0 0 0,1 0-1 0 0,-1 0 1 0 0,1 0 0 0 0,0 0 0 0 0,-1 0 0 0 0,1 0 0 0 0,0 0-1 0 0,-1 0 1 0 0,1 0 0 0 0,-1 0 0 0 0,-1 0-16 0 0,0 1 0 0 0,0 0-1 0 0,-1 0 1 0 0,1 0 0 0 0,0 1 0 0 0,1-1 0 0 0,-1 0 0 0 0,0 1 0 0 0,0-1 0 0 0,1 1-1 0 0,-1 0 1 0 0,0-1 0 0 0,1 1 0 0 0,0 0 0 0 0,-2 2 0 0 0,-1 3 26 0 0,0-1 0 0 0,0 1 0 0 0,1 1 0 0 0,0-1 0 0 0,0 0 0 0 0,1 1 0 0 0,0 0 0 0 0,0-1 0 0 0,0 1 0 0 0,1 0 0 0 0,0 13 0 0 0,2-6-6 0 0,1-1 1 0 0,0 1-1 0 0,0-1 0 0 0,2 1 1 0 0,7 20-1 0 0,-3-16-132 0 0,2 0 0 0 0,0 0 1 0 0,1-1-1 0 0,1 0 0 0 0,0-1 0 0 0,2 0 0 0 0,0-1 1 0 0,0-1-1 0 0,27 21 0 0 0,-35-30-307 0 0,0-2 1 0 0,0 1-1 0 0,1-1 0 0 0,0 0 1 0 0,9 4-1 0 0,-7-3-294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8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6257 0 0,'1'4'4043'0'0,"7"-2"-3286"0"0,15-2-1614 0 0,-19 0 1139 0 0,8 0-296 0 0,0-2 0 0 0,0 1 0 0 0,23-7 0 0 0,-17 2 36 0 0,0-1 1 0 0,-1 0-1 0 0,1-1 1 0 0,21-14-1 0 0,1-1 7 0 0,21-3-10 0 0,-28 11 60 0 0,-27 12 63 0 0,-6 2-125 0 0,1 1 0 0 0,-1 0 1 0 0,0-1-1 0 0,1 1 0 0 0,-1-1 1 0 0,0 1-1 0 0,0-1 0 0 0,1 1 0 0 0,-1-1 1 0 0,0 1-1 0 0,0-1 0 0 0,0 1 1 0 0,0-1-1 0 0,1 1 0 0 0,-1-1 1 0 0,0 1-1 0 0,0-1 0 0 0,0 1 0 0 0,0-1 1 0 0,0 1-1 0 0,0-1 0 0 0,0 1 1 0 0,-1-1-1 0 0,1 1 0 0 0,0-1 0 0 0,0 1 1 0 0,0-1-1 0 0,0 1 0 0 0,-1-1 1 0 0,1 1-1 0 0,0-1 0 0 0,0 1 1 0 0,-1 0-1 0 0,1-1 0 0 0,0 1 0 0 0,-1-1 1 0 0,1 1-1 0 0,-1 0 0 0 0,1-1 1 0 0,0 1-1 0 0,-1 0 0 0 0,1 0 1 0 0,-1-1-1 0 0,-9-1 1111 0 0,-5 2-999 0 0,0 0 1 0 0,1 2-1 0 0,-1 0 1 0 0,1 0-1 0 0,-1 2 1 0 0,1-1-1 0 0,-18 9 0 0 0,23-9-54 0 0,-1 1 0 0 0,1 1 0 0 0,0-1 0 0 0,1 2 0 0 0,-1-1 0 0 0,1 1 0 0 0,0 0 0 0 0,0 1 0 0 0,1 0 0 0 0,0 0 0 0 0,0 0 0 0 0,-7 11 0 0 0,4 4-27 0 0,9-20-37 0 0,1 0 1 0 0,-1 0 0 0 0,1 0-1 0 0,-1 0 1 0 0,1 0 0 0 0,0 0 0 0 0,0 1-1 0 0,0-1 1 0 0,0 0 0 0 0,0 0 0 0 0,1 3-1 0 0,0-4-29 0 0,-1 1-1 0 0,1-1 0 0 0,-1 0 1 0 0,1 0-1 0 0,0 1 0 0 0,-1-1 1 0 0,1 0-1 0 0,0 0 1 0 0,0 0-1 0 0,0 0 0 0 0,0 0 1 0 0,0 0-1 0 0,0 0 0 0 0,0 0 1 0 0,0 0-1 0 0,0-1 1 0 0,2 2-1 0 0,19 4-780 0 0,19 3-529 0 0,-15-3-76 0 0,-21-5 1149 0 0,-1 0 0 0 0,1-1-1 0 0,0 1 1 0 0,-1-1 0 0 0,1-1 0 0 0,0 1-1 0 0,6-2 1 0 0,6-1-921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53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54 4841 0 0,'-6'6'2848'0'0,"-4"5"92"0"0,7-8-2935 0 0,1 1-1 0 0,0-1 1 0 0,0 1-1 0 0,0-1 1 0 0,0 1 0 0 0,1 0-1 0 0,-1-1 1 0 0,0 7-1 0 0,-2 5 127 0 0,1 0 0 0 0,0 0-1 0 0,1 1 1 0 0,0 16-1 0 0,2-27-53 0 0,0 1 0 0 0,0-1 0 0 0,1 0 0 0 0,0 0 0 0 0,0 0-1 0 0,0 0 1 0 0,1 0 0 0 0,2 6 0 0 0,-3-9-37 0 0,0-1 0 0 0,0 1 0 0 0,0 0 1 0 0,0-1-1 0 0,0 1 0 0 0,1-1 0 0 0,-1 1 0 0 0,0-1 0 0 0,1 1 1 0 0,-1-1-1 0 0,1 0 0 0 0,0 0 0 0 0,-1 0 0 0 0,1 0 1 0 0,0 0-1 0 0,0 0 0 0 0,0 0 0 0 0,-1-1 0 0 0,1 1 0 0 0,0-1 1 0 0,4 1-1 0 0,-6-1-35 0 0,0 0 0 0 0,0 0 0 0 0,1 1 0 0 0,-1-1 0 0 0,0 0 1 0 0,0 0-1 0 0,0 0 0 0 0,1 0 0 0 0,-1 0 0 0 0,0 0 0 0 0,0 0 0 0 0,0 0 1 0 0,1 0-1 0 0,-1-1 0 0 0,0 1 0 0 0,0 0 0 0 0,0 0 0 0 0,1 0 0 0 0,-1 0 0 0 0,0 0 1 0 0,0 0-1 0 0,0 0 0 0 0,0 0 0 0 0,1 0 0 0 0,-1-1 0 0 0,0 1 0 0 0,0 0 1 0 0,0 0-1 0 0,0 0 0 0 0,0 0 0 0 0,1-1 0 0 0,-1 1 0 0 0,0 0 0 0 0,0 0 1 0 0,0 0-1 0 0,0-1 0 0 0,0 1 0 0 0,0 0 0 0 0,0 0 0 0 0,0 0 0 0 0,0-1 0 0 0,0 1 1 0 0,0 0-1 0 0,0 0 0 0 0,0 0 0 0 0,0-1 0 0 0,1-4 7 0 0,-1 0 0 0 0,1-1 0 0 0,0 1 0 0 0,0 0-1 0 0,1 0 1 0 0,-1 0 0 0 0,1 0 0 0 0,4-7 0 0 0,-3 7-8 0 0,-1 0 0 0 0,0-1 1 0 0,0 1-1 0 0,0 0 0 0 0,-1-1 1 0 0,0 1-1 0 0,1-11 1 0 0,-1-13 21 0 0,2-49-24 0 0,3 27-6 0 0,-4 44 3 0 0,2 3-36 0 0,-2 9-5 0 0,-1 2 33 0 0,-2 13 3 0 0,0 1-1 0 0,2 0 1 0 0,1-1-1 0 0,5 28 1 0 0,-6-44 11 0 0,-1 1 0 0 0,2 0-1 0 0,-1-1 1 0 0,0 1 0 0 0,1-1 0 0 0,0 0 0 0 0,0 1 0 0 0,0-1 0 0 0,1 0-1 0 0,-1 0 1 0 0,1 0 0 0 0,0-1 0 0 0,0 1 0 0 0,0-1 0 0 0,1 1-1 0 0,-1-1 1 0 0,1 0 0 0 0,0 0 0 0 0,0-1 0 0 0,0 1 0 0 0,0-1-1 0 0,0 0 1 0 0,0 0 0 0 0,1 0 0 0 0,7 2 0 0 0,-10-4-3 0 0,0 0 1 0 0,0 0-1 0 0,0 1 1 0 0,-1-1-1 0 0,1 0 1 0 0,0-1-1 0 0,0 1 1 0 0,0 0-1 0 0,0-1 1 0 0,0 1-1 0 0,0-1 1 0 0,0 1-1 0 0,0-1 1 0 0,-1 0-1 0 0,1 0 1 0 0,0 1-1 0 0,0-1 1 0 0,-1-1-1 0 0,1 1 1 0 0,-1 0-1 0 0,1 0 0 0 0,-1-1 1 0 0,0 1-1 0 0,1 0 1 0 0,-1-1-1 0 0,0 0 1 0 0,1-1-1 0 0,3-5 0 0 0,-2 0 0 0 0,1 1 0 0 0,-1-1 0 0 0,4-16 0 0 0,-6 20-4 0 0,6-18 17 0 0,13-62-19 0 0,-19 81-3 0 0,2-5 6 0 0,-1 3-6 0 0,-1 3-3 0 0,-1 1-22 0 0,-2 19 21 0 0,6 21 26 0 0,-4-39-13 0 0,12 30 95 0 0,-9-26-85 0 0,0-1-1 0 0,0 1 0 0 0,0-1 1 0 0,1 1-1 0 0,-1-1 1 0 0,1 0-1 0 0,0-1 0 0 0,6 4 1 0 0,-5-3 4 0 0,0 0 0 0 0,1-1 1 0 0,-1 1-1 0 0,1-1 1 0 0,0-1-1 0 0,0 1 1 0 0,-1-1-1 0 0,1 0 0 0 0,0-1 1 0 0,12 1-1 0 0,-8-3 0 0 0,0 0 0 0 0,0-1 0 0 0,-1 0 0 0 0,0 0-1 0 0,1-1 1 0 0,-1-1 0 0 0,0 1 0 0 0,-1-1 0 0 0,12-9-1 0 0,-8 5 7 0 0,-1 0-1 0 0,-1 0 1 0 0,13-14-1 0 0,-16 11-8 0 0,4-17 19 0 0,-11 11-4 0 0,0 17-28 0 0,-1 1 1 0 0,1 0-1 0 0,0-1 1 0 0,-1 1-1 0 0,1 0 1 0 0,0 0-1 0 0,-1-1 0 0 0,1 1 1 0 0,0 0-1 0 0,-1 0 1 0 0,1 0-1 0 0,-1 0 1 0 0,1-1-1 0 0,0 1 0 0 0,-1 0 1 0 0,1 0-1 0 0,-1 0 1 0 0,1 0-1 0 0,-1 0 1 0 0,1 0-1 0 0,0 0 1 0 0,-1 0-1 0 0,1 0 0 0 0,-1 0 1 0 0,1 0-1 0 0,-1 1 1 0 0,1-1-1 0 0,0 0 1 0 0,-1 0-1 0 0,1 0 1 0 0,-1 0-1 0 0,1 1 0 0 0,0-1 1 0 0,-1 0-1 0 0,1 0 1 0 0,0 1-1 0 0,-1-1 1 0 0,-22 10 38 0 0,-5 4-37 0 0,9 2 2 0 0,4 8 39 0 0,1 15 51 0 0,13-32-73 0 0,1-1-1 0 0,-1 1 0 0 0,1-1 1 0 0,0 1-1 0 0,0 0 0 0 0,1-1 0 0 0,0 1 1 0 0,0-1-1 0 0,1 0 0 0 0,0 1 0 0 0,0-1 1 0 0,0 0-1 0 0,1 0 0 0 0,4 8 0 0 0,17 15-59 0 0,-19-26 27 0 0,0 1 1 0 0,0-1-1 0 0,0 0 1 0 0,0 0-1 0 0,0-1 1 0 0,1 0 0 0 0,-1 0-1 0 0,1 0 1 0 0,0 0-1 0 0,-1-1 1 0 0,1 0 0 0 0,10 1-1 0 0,-7-2-398 0 0,0 0 0 0 0,0 0 0 0 0,0-1-1 0 0,13-3 1 0 0,-11 2-39 0 0,43-15-1408 0 0,-26 2 1080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54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223 200 5881 0 0,'-17'-5'2891'0'0,"-6"3"-1779"0"0,-4 0-172 0 0,16 1-712 0 0,-8 4 116 0 0,-9 6 89 0 0,14-1-261 0 0,-12 16 272 0 0,-8 16 202 0 0,31-34-585 0 0,-1-1-1 0 0,2 1 0 0 0,-1-1 1 0 0,0 1-1 0 0,1 0 1 0 0,-2 8-1 0 0,2 23-11 0 0,3-25-13 0 0,4 27 42 0 0,-4-38-69 0 0,-1 1-1 0 0,1-1 1 0 0,0 1 0 0 0,0-1-1 0 0,0 1 1 0 0,-1-1 0 0 0,1 1-1 0 0,1-1 1 0 0,-1 0 0 0 0,0 0-1 0 0,0 1 1 0 0,0-1 0 0 0,1 0-1 0 0,-1 0 1 0 0,0 0 0 0 0,1 0-1 0 0,-1 0 1 0 0,1-1 0 0 0,0 1-1 0 0,1 0 1 0 0,-2-1 19 0 0,0 0-12 0 0,10-1-11 0 0,-6-1 0 0 0,0 0 0 0 0,0 0 0 0 0,-1 0 0 0 0,1 0 0 0 0,0-1-1 0 0,-1 1 1 0 0,0-1 0 0 0,1-1 0 0 0,6-6 0 0 0,17-23 14 0 0,-8-5-29 0 0,-12 13-18 0 0,-3 7-2 0 0,-2-1 0 0 0,0 1 0 0 0,-1 0 0 0 0,-1-24 1 0 0,-2 17-2 0 0,-2 0 1 0 0,0 0 0 0 0,-2 0 0 0 0,-14-44 0 0 0,19 68 30 0 0,0 0 1 0 0,0 0 0 0 0,0 0-1 0 0,-1 0 1 0 0,1 0 0 0 0,0 0-1 0 0,-1 0 1 0 0,1 0 0 0 0,-1 0-1 0 0,1 0 1 0 0,-1 0 0 0 0,1 0 0 0 0,-1 1-1 0 0,0-1 1 0 0,1 0 0 0 0,-1 0-1 0 0,0 1 1 0 0,0-1 0 0 0,0 0-1 0 0,0 1 1 0 0,0-1 0 0 0,1 0-1 0 0,-1 1 1 0 0,0 0 0 0 0,-2-2-1 0 0,1 3 4 0 0,1-1-1 0 0,0 0 0 0 0,0 1 0 0 0,0-1 0 0 0,-1 1 1 0 0,1-1-1 0 0,0 1 0 0 0,0 0 0 0 0,0-1 1 0 0,0 1-1 0 0,0 0 0 0 0,0 0 0 0 0,0 0 0 0 0,0-1 1 0 0,1 1-1 0 0,-1 0 0 0 0,0 0 0 0 0,0 2 0 0 0,-4 3 23 0 0,1 1-1 0 0,0 0 0 0 0,0 1 1 0 0,1-1-1 0 0,-4 14 0 0 0,4-8 18 0 0,1 1-1 0 0,0 0 0 0 0,1-1 0 0 0,1 24 1 0 0,7-1 36 0 0,1-15-39 0 0,-7-20-36 0 0,43 73 109 0 0,-31-56-81 0 0,-11-16-30 0 0,-1-1 1 0 0,1 0-1 0 0,-1 1 0 0 0,0-1 0 0 0,0 1 0 0 0,0-1 0 0 0,0 1 0 0 0,0 0 0 0 0,0 0 0 0 0,0-1 0 0 0,-1 1 0 0 0,1 0 0 0 0,-1 0 1 0 0,1 0-1 0 0,-1 0 0 0 0,0-1 0 0 0,0 1 0 0 0,1 0 0 0 0,-2 3 0 0 0,1 1-2 0 0,8 10 35 0 0,-6-14-77 0 0,0-1 1 0 0,1 1 0 0 0,-1-1 0 0 0,1 0 0 0 0,-1 1 0 0 0,1-1-1 0 0,0-1 1 0 0,0 1 0 0 0,4 1 0 0 0,28 1-714 0 0,-17-4 180 0 0,10-6-407 0 0,-13-1-193 0 0,-2-5-90 0 0,-5 0 510 0 0,-4 2-854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54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6153 0 0,'-2'20'6195'0'0,"-5"13"-5292"0"0,1-3-1023 0 0,5-14 191 0 0,0 5 67 0 0,7 24 161 0 0,3-23-313 0 0,12 14 184 0 0,-19-33-289 0 0,1 1-1 0 0,-1-1 1 0 0,1 0-1 0 0,0 0 1 0 0,0 0-1 0 0,0 0 1 0 0,0-1-1 0 0,0 1 1 0 0,1-1-1 0 0,-1 0 1 0 0,1 0 0 0 0,0 0-1 0 0,5 2 1 0 0,6-3-849 0 0,-6-4 270 0 0,5-6-292 0 0,-3-3 301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55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66 142 8138 0 0,'13'-65'2615'0'0,"-13"65"-2588"0"0,0-1 1 0 0,0 1-1 0 0,0-1 1 0 0,0 1-1 0 0,0-1 1 0 0,0 0-1 0 0,0 1 1 0 0,0-1-1 0 0,0 1 1 0 0,0-1-1 0 0,0 0 1 0 0,0 1-1 0 0,0-1 1 0 0,-1 1-1 0 0,1-1 1 0 0,0 1-1 0 0,0-1 0 0 0,-1 1 1 0 0,1-1-1 0 0,0 1 1 0 0,-1-1-1 0 0,1 1 1 0 0,0-1-1 0 0,-1 1 1 0 0,1 0-1 0 0,-1-1 1 0 0,1 1-1 0 0,-1-1 1 0 0,1 1-1 0 0,-1 0 1 0 0,1 0-1 0 0,-1-1 1 0 0,1 1-1 0 0,-1 0 0 0 0,1 0 1 0 0,-1 0-1 0 0,1-1 1 0 0,-1 1-1 0 0,0 0 1 0 0,1 0-1 0 0,-1 0 1 0 0,1 0-1 0 0,-1 0 1 0 0,1 0-1 0 0,-1 0 1 0 0,0 0-1 0 0,1 1 1 0 0,-1-1-1 0 0,1 0 1 0 0,-1 0-1 0 0,1 0 0 0 0,-1 1 1 0 0,1-1-1 0 0,-1 0 1 0 0,1 0-1 0 0,-1 1 1 0 0,1-1-1 0 0,-1 1 1 0 0,-27 17 210 0 0,24-13-209 0 0,1-1 0 0 0,0 2 0 0 0,0-1-1 0 0,0 0 1 0 0,1 1 0 0 0,-1-1 0 0 0,1 1 0 0 0,1 0 0 0 0,-1 0-1 0 0,1-1 1 0 0,0 1 0 0 0,1 0 0 0 0,-1 0 0 0 0,1 0 0 0 0,0 0-1 0 0,1 0 1 0 0,-1 0 0 0 0,1 0 0 0 0,0 0 0 0 0,1 0 0 0 0,-1 0 0 0 0,1-1-1 0 0,4 9 1 0 0,5-4-317 0 0,-9-9 238 0 0,0 0 0 0 0,0-1-1 0 0,0 1 1 0 0,0-1 0 0 0,0 1 0 0 0,0-1 0 0 0,0 0 0 0 0,0 0 0 0 0,0 0 0 0 0,0 0 0 0 0,0 0-1 0 0,0 0 1 0 0,0-1 0 0 0,0 1 0 0 0,0-1 0 0 0,0 1 0 0 0,0-1 0 0 0,0 0 0 0 0,3-1 0 0 0,4-3-744 0 0,8-11-712 0 0,-12 9 106 0 0</inkml:trace>
  <inkml:trace contextRef="#ctx0" brushRef="#br0" timeOffset="1">144 69 4065 0 0,'-9'16'6493'0'0,"7"-4"-4820"0"0,0 10-1161 0 0,6 14-1385 0 0,1-15 1927 0 0,-3-14-1002 0 0,0-1 0 0 0,1 0 1 0 0,0 0-1 0 0,0-1 0 0 0,1 1 0 0 0,-1-1 0 0 0,1 1 0 0 0,0-1 0 0 0,1 0 0 0 0,-1 0 1 0 0,1-1-1 0 0,7 6 0 0 0,20 8 75 0 0,-8-11-13 0 0,-23-7-107 0 0,0-1 0 0 0,0 0 0 0 0,0 1 0 0 0,0-1 0 0 0,0 0 0 0 0,-1 0 0 0 0,1 1 0 0 0,0-1 0 0 0,0 0 0 0 0,-1 0 1 0 0,1 0-1 0 0,0 0 0 0 0,-1 0 0 0 0,1 0 0 0 0,-1 0 0 0 0,1 0 0 0 0,-1 0 0 0 0,0 0 0 0 0,1 0 0 0 0,-1-1 0 0 0,0 1 0 0 0,0 0 0 0 0,0 0 0 0 0,1 0 0 0 0,-1 0 0 0 0,-1 0 0 0 0,1-1 0 0 0,0 1 0 0 0,0-1 1 0 0,-1-40-7 0 0,-3 19-22 0 0,1-1 0 0 0,0-28 0 0 0,9-12-26 0 0,6 28 24 0 0,-7 31 9 0 0,-2 14 153 0 0,-3-9-56 0 0,8 22 136 0 0,-7-19-217 0 0,12 24 101 0 0,-10-23-70 0 0,-1 0 0 0 0,2 0 0 0 0,-1 0-1 0 0,0-1 1 0 0,1 1 0 0 0,-1-1 0 0 0,1 0 0 0 0,0 0-1 0 0,6 4 1 0 0,6 3-2 0 0,16 10 24 0 0,-5-12-17 0 0,16 3 9 0 0,9 1-22 0 0,-15-11-130 0 0,-17-3-25 0 0,-14 3 46 0 0,0-2 0 0 0,-1 1 0 0 0,1-1 0 0 0,0 0 0 0 0,-1 0-1 0 0,1 0 1 0 0,-1-1 0 0 0,1 0 0 0 0,-1 0 0 0 0,7-4 0 0 0,-5 1-380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55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5257 0 0,'0'-1'256'0'0,"0"0"-1"0"0,0 0 1 0 0,0 0-1 0 0,0 0 1 0 0,0 0-1 0 0,0 0 1 0 0,0 0-1 0 0,0 0 1 0 0,1 0-1 0 0,-1 0 1 0 0,0 0-1 0 0,1 0 1 0 0,-1 0-1 0 0,1 0 1 0 0,-1 0-1 0 0,1 1 1 0 0,-1-1-1 0 0,1 0 1 0 0,0 0 0 0 0,-1 1-1 0 0,1-1 1 0 0,0 0-1 0 0,-1 1 1 0 0,1-1-1 0 0,0 0 1 0 0,0 1-1 0 0,1-1 1 0 0,0 0-158 0 0,1 1-1 0 0,-1-1 1 0 0,0 1 0 0 0,0 0 0 0 0,1 0 0 0 0,-1 0 0 0 0,0 0 0 0 0,1 0 0 0 0,-1 0 0 0 0,0 1-1 0 0,4 0 1 0 0,3 1-183 0 0,-1 1 0 0 0,0 0 0 0 0,0 1-1 0 0,0 0 1 0 0,13 8 0 0 0,23 26 206 0 0,-29-23-76 0 0,-1 2 1 0 0,15 22-1 0 0,-17-21-26 0 0,0 2-1 0 0,-1 0 1 0 0,-1 0 0 0 0,-1 1-1 0 0,-1 0 1 0 0,0 1 0 0 0,7 43 0 0 0,-8 20-64 0 0,-8-61 120 0 0,0 0 0 0 0,-2 1 0 0 0,-6 30-1 0 0,5-38-327 0 0,-1 0-1 0 0,-1-1 0 0 0,0 1 0 0 0,-1-1 0 0 0,-18 29 0 0 0,18-37-120 0 0,2-6-88 0 0,1 0-47 0 0,1 0 77 0 0,0 3-282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8:56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21 4457 0 0,'-23'-15'6434'0'0,"9"10"-5532"0"0,17 11 108 0 0,5 2-951 0 0,0-1 0 0 0,0 0 0 0 0,1-1 1 0 0,0 1-1 0 0,0-2 0 0 0,1 1 0 0 0,-1-2 0 0 0,1 1 1 0 0,21 6-1 0 0,216 67 42 0 0,-225-66-55 0 0,-22-11-42 0 0,1-1 0 0 0,-1 0 0 0 0,0 0-1 0 0,1 1 1 0 0,-1-1 0 0 0,0 0 0 0 0,0 1 0 0 0,0-1 0 0 0,1 0 0 0 0,-1 1 0 0 0,0-1-1 0 0,0 0 1 0 0,0 1 0 0 0,0-1 0 0 0,0 1 0 0 0,0-1 0 0 0,0 0 0 0 0,1 1-1 0 0,-1-1 1 0 0,0 1 0 0 0,0-1 0 0 0,0 0 0 0 0,-1 1 0 0 0,1-1 0 0 0,0 1 0 0 0,0-1-1 0 0,0 0 1 0 0,0 2 0 0 0,-2 0 23 0 0,0 0 1 0 0,-1 0-1 0 0,1 1 0 0 0,0-1 0 0 0,-1-1 0 0 0,1 1 1 0 0,-1 0-1 0 0,0-1 0 0 0,-3 2 0 0 0,-9 7 53 0 0,-13 6 57 0 0,0 0 1 0 0,-47 17 0 0 0,32-14-41 0 0,42-19-95 0 0,-36 21 16 0 0,36-20-64 0 0,0-1 1 0 0,0 1-1 0 0,0 0 1 0 0,0-1-1 0 0,0 1 1 0 0,0 0-1 0 0,1 0 1 0 0,-1 0-1 0 0,0 0 1 0 0,0 0-1 0 0,1 0 1 0 0,-1 0-1 0 0,1 0 1 0 0,-1 0-1 0 0,1 0 1 0 0,-1 0 0 0 0,1 0-1 0 0,-1 0 1 0 0,1 0-1 0 0,0 1 1 0 0,0-1-1 0 0,0 0 1 0 0,-1 0-1 0 0,1 0 1 0 0,0 0-1 0 0,1 1 1 0 0,-1-1-1 0 0,0 0 1 0 0,0 0-1 0 0,0 0 1 0 0,1 1-1 0 0,-1-1 1 0 0,1 1-1 0 0,2 2-459 0 0,6-2-152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01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35 148 4689 0 0,'-13'-16'3637'0'0,"-4"-12"-2398"0"0,12 11 166 0 0,8 17-1347 0 0,-1 0 0 0 0,0 1 0 0 0,1-1 0 0 0,-1 1 0 0 0,0 0 0 0 0,1 0 0 0 0,-1-1 0 0 0,0 1 0 0 0,0 1 0 0 0,0-1 0 0 0,0 0 0 0 0,0 1 0 0 0,0-1 0 0 0,0 1 0 0 0,0-1 0 0 0,1 3 0 0 0,19 19-3 0 0,33 34 178 0 0,-50-52-217 0 0,0-1-1 0 0,1 1 1 0 0,-1-1 0 0 0,1 0 0 0 0,0-1 0 0 0,1 1 0 0 0,-1-1 0 0 0,10 3 0 0 0,-15-5-12 0 0,0-1 1 0 0,0 0 0 0 0,0 0-1 0 0,0 0 1 0 0,0 1 0 0 0,-1-1 0 0 0,1 0-1 0 0,0 0 1 0 0,0 0 0 0 0,0 0-1 0 0,0 0 1 0 0,0-1 0 0 0,-1 1-1 0 0,1 0 1 0 0,0 0 0 0 0,0-1 0 0 0,0 1-1 0 0,0 0 1 0 0,-1-1 0 0 0,1 1-1 0 0,0-1 1 0 0,0 1 0 0 0,-1-1-1 0 0,1 1 1 0 0,0-1 0 0 0,-1 1-1 0 0,2-2 1 0 0,-1 0 2 0 0,0 0-1 0 0,-1 1 1 0 0,1-1-1 0 0,0 0 1 0 0,-1 0-1 0 0,1 0 1 0 0,-1 0-1 0 0,1 0 0 0 0,-1 0 1 0 0,0-1-1 0 0,0-2 1 0 0,0-4-3 0 0,-1-1 1 0 0,0 0 0 0 0,-1 1-1 0 0,-3-13 1 0 0,3 15 3 0 0,1 0 0 0 0,0 0 0 0 0,0 0 0 0 0,1 1 0 0 0,-1-1 0 0 0,2 0 0 0 0,-1 0 1 0 0,1 0-1 0 0,0 0 0 0 0,3-9 0 0 0,-4 14-93 0 0,1 0 0 0 0,-1-1 1 0 0,1 1-1 0 0,0 0 0 0 0,0 0 1 0 0,0-1-1 0 0,0 1 0 0 0,0 0 0 0 0,1 0 1 0 0,-1 0-1 0 0,0 0 0 0 0,1 0 1 0 0,0 1-1 0 0,-1-1 0 0 0,1 0 0 0 0,0 1 1 0 0,0-1-1 0 0,0 1 0 0 0,0 0 0 0 0,0-1 1 0 0,0 1-1 0 0,1 0 0 0 0,-1 1 1 0 0,0-1-1 0 0,1 0 0 0 0,-1 0 0 0 0,0 1 1 0 0,1 0-1 0 0,-1-1 0 0 0,1 1 1 0 0,4 0-1 0 0,-1 1-654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02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35 2577 0 0,'109'-27'5007'0'0,"-104"24"-4685"0"0,-5 0-8 0 0,0 2 14 0 0,0 1 51 0 0,-1 0-335 0 0,1 0 0 0 0,-1 0 0 0 0,0 1 0 0 0,1-1 0 0 0,-1 0 0 0 0,1 1 0 0 0,-1-1 0 0 0,1 1 0 0 0,-1-1 0 0 0,1 1 0 0 0,-1-1 0 0 0,1 1 0 0 0,-1-1 0 0 0,1 1 0 0 0,-1-1 0 0 0,1 1 0 0 0,0-1-1 0 0,-1 1 1 0 0,1 0 0 0 0,0-1 0 0 0,0 1 0 0 0,-1 0 0 0 0,-3 7 63 0 0,-26 40 155 0 0,-20 30 355 0 0,24-37-369 0 0,9-15-164 0 0,6 2 43 0 0,11-26-120 0 0,0 0-1 0 0,-1 0 1 0 0,1 0-1 0 0,0 0 1 0 0,1 0-1 0 0,-1 0 1 0 0,0 0-1 0 0,1 0 1 0 0,-1 0 0 0 0,1 0-1 0 0,-1 0 1 0 0,1 0-1 0 0,0 0 1 0 0,0-1-1 0 0,0 1 1 0 0,1 2-1 0 0,0-2-2 0 0,-1-1 1 0 0,1 1-1 0 0,-1-1 0 0 0,1 0 0 0 0,0 0 0 0 0,0 0 0 0 0,-1 0 0 0 0,1 0 0 0 0,0 0 0 0 0,0 0 0 0 0,0 0 0 0 0,0-1 1 0 0,0 1-1 0 0,0-1 0 0 0,0 1 0 0 0,0-1 0 0 0,0 0 0 0 0,0 0 0 0 0,1 0 0 0 0,-1 0 0 0 0,0 0 0 0 0,0-1 0 0 0,0 1 1 0 0,0-1-1 0 0,0 1 0 0 0,0-1 0 0 0,0 0 0 0 0,0 1 0 0 0,0-1 0 0 0,1-1 0 0 0,36-18 55 0 0,20-19-84 0 0,-54 35 22 0 0,0 0-1 0 0,-1-1 0 0 0,1 1 1 0 0,-1-1-1 0 0,0 0 0 0 0,0 0 1 0 0,-1 0-1 0 0,1 0 0 0 0,-1-1 1 0 0,0 1-1 0 0,-1-1 0 0 0,1 0 1 0 0,-1 0-1 0 0,0 0 0 0 0,-1 0 1 0 0,2-8-1 0 0,-3 14 4 0 0,0-1 1 0 0,0 1-1 0 0,0 0 0 0 0,0-1 1 0 0,0 1-1 0 0,0 0 0 0 0,0-1 1 0 0,0 1-1 0 0,0 0 0 0 0,0-1 1 0 0,0 1-1 0 0,0 0 0 0 0,0-1 1 0 0,-1 1-1 0 0,1 0 0 0 0,0 0 0 0 0,0-1 1 0 0,0 1-1 0 0,0 0 0 0 0,0-1 1 0 0,-1 1-1 0 0,1 0 0 0 0,0 0 1 0 0,0 0-1 0 0,-1-1 0 0 0,1 1 1 0 0,0 0-1 0 0,0 0 0 0 0,-1 0 0 0 0,1-1 1 0 0,0 1-1 0 0,0 0 0 0 0,-1 0 1 0 0,0 0-1 0 0,1 0 2 0 0,-1 0 0 0 0,1 0-1 0 0,-1 0 1 0 0,1 0 0 0 0,-1 0-1 0 0,0 0 1 0 0,1 0 0 0 0,-1 0 0 0 0,1 1-1 0 0,-1-1 1 0 0,1 0 0 0 0,-1 0 0 0 0,1 1-1 0 0,-1-1 1 0 0,1 0 0 0 0,-1 1 0 0 0,1-1-1 0 0,-1 1 1 0 0,1-1 0 0 0,0 0 0 0 0,-1 1-1 0 0,1-1 1 0 0,0 1 0 0 0,-1-1 0 0 0,1 1-1 0 0,0-1 1 0 0,0 1 0 0 0,-1-1 0 0 0,1 1-1 0 0,0-1 1 0 0,0 2 0 0 0,-1 1 0 0 0,0 0 1 0 0,1 1-1 0 0,-1-1 1 0 0,1 0-1 0 0,0 1 1 0 0,0-1-1 0 0,0 0 0 0 0,0 1 1 0 0,1-1-1 0 0,-1 0 1 0 0,2 4-1 0 0,-1-5-2 0 0,0-1-1 0 0,-1 1 1 0 0,1-1-1 0 0,0 1 1 0 0,0-1-1 0 0,0 1 1 0 0,1-1-1 0 0,-1 1 1 0 0,0-1-1 0 0,1 0 1 0 0,-1 0-1 0 0,0 0 1 0 0,4 2-1 0 0,50 42-3343 0 0,-51-43 1959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02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1 279 2449 0 0,'70'36'4646'0'0,"-69"-35"-4622"0"0,0-1 0 0 0,0 1 0 0 0,0-1 0 0 0,0 1 0 0 0,0-1 0 0 0,0 1 0 0 0,0-1 0 0 0,0 1 0 0 0,0-1 0 0 0,1 0 0 0 0,-1 0 0 0 0,0 0 0 0 0,0 0 0 0 0,0 0 0 0 0,0 0 0 0 0,1 0 0 0 0,-1 0 0 0 0,0 0 0 0 0,0 0 0 0 0,0-1 0 0 0,0 1 0 0 0,0 0 0 0 0,0-1 0 0 0,1 1 0 0 0,-1-1 0 0 0,1 0 0 0 0,0-1 61 0 0,-1 1 0 0 0,0-1 1 0 0,0 0-1 0 0,0 1 1 0 0,0-1-1 0 0,-1 0 1 0 0,1 1-1 0 0,0-1 1 0 0,-1 0-1 0 0,1 0 1 0 0,-1 0-1 0 0,1 0 1 0 0,-1 0-1 0 0,0-3 1 0 0,0-2 114 0 0,0-1 1 0 0,0 0-1 0 0,-1 0 0 0 0,0 1 1 0 0,0-1-1 0 0,-5-14 1 0 0,-13-27 357 0 0,9 14-301 0 0,5 0-59 0 0,4 12-83 0 0,2 19-122 0 0,0 1 1 0 0,0 0-1 0 0,0-1 1 0 0,1 1-1 0 0,-1 0 1 0 0,1 0-1 0 0,0 0 0 0 0,0 0 1 0 0,0 0-1 0 0,0 1 1 0 0,0-1-1 0 0,1 1 1 0 0,-1-1-1 0 0,1 1 1 0 0,0 0-1 0 0,-1 0 0 0 0,1 0 1 0 0,0 0-1 0 0,0 0 1 0 0,0 1-1 0 0,1-1 1 0 0,-1 1-1 0 0,0 0 1 0 0,4-1-1 0 0,54-12-915 0 0,-28 14-47 0 0,-24 1 206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03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 1 4177 0 0,'-13'0'5184'0'0,"10"0"-5166"0"0,0 0 0 0 0,0 1 0 0 0,0 0 0 0 0,0 0 0 0 0,0 0 0 0 0,0 0-1 0 0,0 0 1 0 0,0 1 0 0 0,1-1 0 0 0,-5 4 0 0 0,-7 9 61 0 0,0 0 1 0 0,2 2-1 0 0,0-1 0 0 0,0 2 1 0 0,2-1-1 0 0,0 1 0 0 0,1 1 0 0 0,0 0 1 0 0,2 0-1 0 0,0 1 0 0 0,1 0 1 0 0,1 0-1 0 0,0 0 0 0 0,-1 24 1 0 0,6-41-77 0 0,-5 39 99 0 0,1 20 102 0 0,5-20-98 0 0,2-13-72 0 0,-2-21-24 0 0,1 0 0 0 0,0 1 0 0 0,0-1-1 0 0,1 0 1 0 0,0 0 0 0 0,0 0 0 0 0,1-1 0 0 0,-1 1-1 0 0,2-1 1 0 0,-1 0 0 0 0,1 0 0 0 0,0 0 0 0 0,0-1 0 0 0,0 1-1 0 0,1-1 1 0 0,8 6 0 0 0,-9-8-103 0 0,1 1 0 0 0,-1-1 0 0 0,1 0-1 0 0,0 0 1 0 0,0-1 0 0 0,0 0 0 0 0,0 0 0 0 0,0 0 0 0 0,0-1-1 0 0,13 1 1 0 0,-14-1-79 0 0,0-2-1 0 0,0 1 1 0 0,0 0 0 0 0,0-1-1 0 0,0 0 1 0 0,-1 0-1 0 0,1-1 1 0 0,0 1 0 0 0,5-3-1 0 0,5-3-3801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19:20:15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55 147 4065 0 0,'-12'-23'4073'0'0,"0"1"-609"0"0,1-5-2383 0 0,-8-9-961 0 0,21 22 8 0 0,8 6 288 0 0,-2 1-592 0 0,16 11-72 0 0,3 1 0 0 0,7-5-680 0 0,0 1-505 0 0,-14-4 1009 0 0,2 0-904 0 0,21-6-401 0 0,-4 4-1687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9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109 186 2737 0 0,'24'15'5442'0'0,"3"4"-1082"0"0,-55-19-3331 0 0,7 1-629 0 0,17-1-395 0 0,1 0 1 0 0,-1 0-1 0 0,0-1 1 0 0,1 1 0 0 0,-1-1-1 0 0,1 0 1 0 0,-1 0-1 0 0,1 0 1 0 0,-1-1 0 0 0,1 1-1 0 0,0-1 1 0 0,-1 1 0 0 0,1-1-1 0 0,0 0 1 0 0,0-1-1 0 0,1 1 1 0 0,-1 0 0 0 0,0-1-1 0 0,1 0 1 0 0,-1 1-1 0 0,-2-5 1 0 0,1 1 23 0 0,-1 0 1 0 0,1 0-1 0 0,1-1 0 0 0,-1 1 0 0 0,1-1 1 0 0,0 0-1 0 0,1 0 0 0 0,-1 0 1 0 0,1 0-1 0 0,1 0 0 0 0,-1 0 1 0 0,1-1-1 0 0,1 1 0 0 0,-1 0 0 0 0,2-9 1 0 0,-1 13-79 0 0,0-1 0 0 0,1 1 0 0 0,0 1 0 0 0,-1-1 0 0 0,1 0 0 0 0,0 0 0 0 0,1 0 0 0 0,-1 0 0 0 0,0 0 0 0 0,1 1 0 0 0,-1-1 0 0 0,1 1 0 0 0,0-1 0 0 0,0 1 0 0 0,0 0 1 0 0,0 0-1 0 0,1 0 0 0 0,-1 0 0 0 0,0 0 0 0 0,1 0 0 0 0,-1 0 0 0 0,1 1 0 0 0,0-1 0 0 0,-1 1 0 0 0,1 0 0 0 0,0 0 0 0 0,0 0 0 0 0,0 0 0 0 0,0 1 0 0 0,0-1 0 0 0,0 1 0 0 0,0-1 0 0 0,0 1 0 0 0,0 0 1 0 0,0 0-1 0 0,0 1 0 0 0,0-1 0 0 0,5 2 0 0 0,42 7-1779 0 0,-18 0-1024 0 0,-21-6-902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04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42 4481 0 0,'-8'28'4990'0'0,"-2"5"-5283"0"0,6 8 474 0 0,5-16 31 0 0,6 13 168 0 0,6 1 9 0 0,-1-15-220 0 0,-10-19-122 0 0,10 15 87 0 0,-12-19-130 0 0,0-1 0 0 0,1 1-1 0 0,-1-1 1 0 0,0 0 0 0 0,0 1 0 0 0,0-1 0 0 0,1 0-1 0 0,-1 1 1 0 0,0-1 0 0 0,0 0 0 0 0,1 1-1 0 0,-1-1 1 0 0,0 0 0 0 0,1 1 0 0 0,-1-1 0 0 0,0 0-1 0 0,1 0 1 0 0,-1 0 0 0 0,0 1 0 0 0,1-1-1 0 0,-1 0 1 0 0,1 0 0 0 0,-1 0 0 0 0,0 0-1 0 0,1 0 1 0 0,-1 0 0 0 0,1 0 0 0 0,-1 0 0 0 0,1 0-1 0 0,-1 0 1 0 0,0 0 0 0 0,1 0 0 0 0,-1 0-1 0 0,1 0 1 0 0,-1 0 0 0 0,0 0 0 0 0,1 0-1 0 0,-1 0 1 0 0,1-1 0 0 0,0-1 27 0 0,-1-2 21 0 0,21-39-38 0 0,-18 37-11 0 0,1 0 1 0 0,-1 0-1 0 0,0 0 1 0 0,0 0-1 0 0,-1 0 1 0 0,0-1-1 0 0,0 1 1 0 0,1-8-1 0 0,0-8 2 0 0,1-11 12 0 0,4-47-11 0 0,-5 39-20 0 0,-3 39 21 0 0,0 24 27 0 0,0-18-33 0 0,-2 22 26 0 0,5 51 0 0 0,13-20 28 0 0,4-18-4 0 0,-5-15-39 0 0,2 3-6 0 0,-14-23-3 0 0,0 0 1 0 0,0-1 0 0 0,0 1 0 0 0,0-1 0 0 0,1 1-1 0 0,0-1 1 0 0,6 4 0 0 0,-9-8 1 0 0,1-1 0 0 0,-1 0 0 0 0,0 0 0 0 0,1 0 0 0 0,-1 0 0 0 0,0 0 0 0 0,0 0 0 0 0,-1 0 0 0 0,1-1 0 0 0,0 1 0 0 0,-1 0 0 0 0,1 0 0 0 0,-1-5 0 0 0,9-32-18 0 0,-9 39 15 0 0,8-51 22 0 0,5-25 17 0 0,3 32-12 0 0,-19 51-29 0 0,0 1 0 0 0,1-1 0 0 0,0 1 0 0 0,0 0-1 0 0,1-1 1 0 0,0 1 0 0 0,0 0 0 0 0,1 0 0 0 0,0 0-1 0 0,0 0 1 0 0,1 0 0 0 0,0 0 0 0 0,0 0-1 0 0,1-1 1 0 0,0 1 0 0 0,5 13 0 0 0,-4-14 7 0 0,1 0 1 0 0,-1 0 0 0 0,2 0-1 0 0,-1 0 1 0 0,0-1 0 0 0,7 7-1 0 0,23 15 26 0 0,-30-25-26 0 0,-1 0 0 0 0,1-1 0 0 0,0 1-1 0 0,0-1 1 0 0,0 0 0 0 0,0 0 0 0 0,1 0 0 0 0,-1-1-1 0 0,0 0 1 0 0,1 0 0 0 0,-1 0 0 0 0,1 0 0 0 0,-1 0-1 0 0,1-1 1 0 0,-1 0 0 0 0,1 0 0 0 0,0 0 0 0 0,-1-1 0 0 0,1 0-1 0 0,-1 1 1 0 0,1-2 0 0 0,-1 1 0 0 0,0 0 0 0 0,1-1-1 0 0,-1 0 1 0 0,0 0 0 0 0,7-4 0 0 0,-2 0 16 0 0,0 1 0 0 0,-1-1-1 0 0,1 0 1 0 0,-1-1 0 0 0,-1 0 0 0 0,13-15 0 0 0,3-2 10 0 0,-18 19-31 0 0,-1 0-1 0 0,1-1 1 0 0,-1 0-1 0 0,0 0 0 0 0,-1 0 1 0 0,0 0-1 0 0,0 0 1 0 0,0-1-1 0 0,-1 0 1 0 0,0 1-1 0 0,0-1 1 0 0,0 0-1 0 0,-1 0 1 0 0,1-7-1 0 0,-2 8-1 0 0,0 1-1 0 0,0-1 1 0 0,0 1-1 0 0,0-1 0 0 0,-1 0 1 0 0,0 1-1 0 0,0 0 1 0 0,0-1-1 0 0,-1 1 1 0 0,0 0-1 0 0,0-1 1 0 0,0 1-1 0 0,-1 0 1 0 0,1 1-1 0 0,-1-1 1 0 0,-1 0-1 0 0,1 1 1 0 0,-6-6-1 0 0,7 8 2 0 0,0 0 1 0 0,0 0-1 0 0,0 0 0 0 0,-1 0 0 0 0,1 0 0 0 0,-1 0 1 0 0,0 1-1 0 0,1-1 0 0 0,-1 1 0 0 0,0 0 0 0 0,-3-1 0 0 0,4 2 2 0 0,0 0-1 0 0,0 0 0 0 0,1 0 0 0 0,-1 0 0 0 0,0 0 1 0 0,1 1-1 0 0,-1-1 0 0 0,0 1 0 0 0,1-1 0 0 0,-1 1 1 0 0,1 0-1 0 0,-1 0 0 0 0,1 0 0 0 0,-1-1 0 0 0,1 1 1 0 0,-1 1-1 0 0,1-1 0 0 0,0 0 0 0 0,0 0 0 0 0,-1 0 1 0 0,-1 3-1 0 0,-2 2 15 0 0,0 1 1 0 0,1-1-1 0 0,-1 1 1 0 0,1 0 0 0 0,0 0-1 0 0,1 0 1 0 0,0 0-1 0 0,0 1 1 0 0,-2 7-1 0 0,3-6 4 0 0,1-1 0 0 0,0 1-1 0 0,0-1 1 0 0,0 1-1 0 0,1-1 1 0 0,1 1 0 0 0,-1-1-1 0 0,1 1 1 0 0,1-1 0 0 0,0 1-1 0 0,0-1 1 0 0,5 14 0 0 0,-4-15-18 0 0,1 0 1 0 0,-1-1 0 0 0,1 1-1 0 0,0-1 1 0 0,1 1 0 0 0,0-1-1 0 0,0-1 1 0 0,0 1 0 0 0,0-1 0 0 0,1 1-1 0 0,0-2 1 0 0,0 1 0 0 0,0-1-1 0 0,8 5 1 0 0,-7-6-22 0 0,0 0-1 0 0,-1-1 1 0 0,1 1-1 0 0,1-2 1 0 0,-1 1-1 0 0,0 0 1 0 0,0-1-1 0 0,1-1 1 0 0,-1 1-1 0 0,8-2 1 0 0,44-9-590 0 0,-52 8 446 0 0,1-2 1 0 0,-1 1-1 0 0,0-1 1 0 0,0 0-1 0 0,0 0 1 0 0,0-1-1 0 0,-1 1 1 0 0,12-12-1 0 0,-9 6-48 0 0,-1 0 0 0 0,0 0 0 0 0,0-1 0 0 0,-1 0 1 0 0,-1 0-1 0 0,0 0 0 0 0,0-1 0 0 0,5-17 0 0 0,-9 23 262 0 0,0 1 0 0 0,0-1-1 0 0,-1 0 1 0 0,0 0 0 0 0,0 1 0 0 0,0-1 0 0 0,-1 0 0 0 0,0 0 0 0 0,0 0-1 0 0,0 0 1 0 0,-1 0 0 0 0,0 1 0 0 0,0-1 0 0 0,-1 0 0 0 0,1 0 0 0 0,-1 1 0 0 0,0-1-1 0 0,-1 1 1 0 0,1 0 0 0 0,-7-9 0 0 0,9 13-5 0 0,-1 1 0 0 0,0-1 0 0 0,1 0 1 0 0,-1 0-1 0 0,0 0 0 0 0,0 1 0 0 0,0-1 0 0 0,0 1 0 0 0,0-1 0 0 0,1 0 0 0 0,-1 1 1 0 0,0 0-1 0 0,0-1 0 0 0,-1 1 0 0 0,1-1 0 0 0,0 1 0 0 0,0 0 0 0 0,0 0 0 0 0,0 0 1 0 0,0 0-1 0 0,0 0 0 0 0,0 0 0 0 0,0 0 0 0 0,0 0 0 0 0,-2 0 0 0 0,1 1 29 0 0,-1 0 0 0 0,1 0 0 0 0,-1 0-1 0 0,0 0 1 0 0,1 1 0 0 0,0-1 0 0 0,-1 1-1 0 0,1-1 1 0 0,-4 5 0 0 0,0 0 74 0 0,-1 1 1 0 0,1 0-1 0 0,0 1 1 0 0,-9 15-1 0 0,-1 6-19 0 0,-3 7 20 0 0,7-12-65 0 0,2 1-22 0 0,4-9-36 0 0,4-10-13 0 0,0 1-1 0 0,1-1 1 0 0,0 0-1 0 0,0 1 1 0 0,0-1-1 0 0,1 1 1 0 0,0-1-1 0 0,2 13 1 0 0,-1-15-11 0 0,-1-1 1 0 0,1 1-1 0 0,0-1 1 0 0,1 1-1 0 0,-1-1 1 0 0,0 0-1 0 0,1 1 1 0 0,0-1-1 0 0,3 4 1 0 0,15 9 63 0 0,-12-14-55 0 0,2-3 10 0 0,0-3-9 0 0,-4 1-21 0 0,20-15-94 0 0,6-26-95 0 0,7-39-183 0 0,-36 74 335 0 0,0 1 3 0 0,0-1-1 0 0,-1 0 1 0 0,-1 0-1 0 0,2-14 1 0 0,2-13-21 0 0,2 15 24 0 0,-5 20 35 0 0,-1 2 3 0 0,0-1 6 0 0,1 6 41 0 0,0 14-19 0 0,-1-10-17 0 0,0-6 0 0 0,6 66 148 0 0,4 24 61 0 0,5-34-163 0 0,-16-59-54 0 0,0-1-1 0 0,0 1 0 0 0,0-1 0 0 0,0 1 1 0 0,0-1-1 0 0,0 1 0 0 0,1-1 0 0 0,-1 1 1 0 0,0-1-1 0 0,0 1 0 0 0,0-1 0 0 0,0 1 1 0 0,1-1-1 0 0,-1 1 0 0 0,0-1 0 0 0,1 1 0 0 0,-1-1 1 0 0,0 1-1 0 0,1-1 0 0 0,-1 0 0 0 0,0 1 1 0 0,1-1-1 0 0,-1 0 0 0 0,1 1 0 0 0,-1-1 1 0 0,1 0-1 0 0,-1 1 0 0 0,1-1 0 0 0,-1 0 1 0 0,1 0-1 0 0,-1 0 0 0 0,1 0 0 0 0,-1 1 1 0 0,1-1-1 0 0,-1 0 0 0 0,1 0 0 0 0,-1 0 1 0 0,1 0-1 0 0,0 0 0 0 0,15-21 66 0 0,-14 16-76 0 0,10-22 16 0 0,-1-1 0 0 0,-1 0 1 0 0,11-56-1 0 0,-20 80-10 0 0,10-36 20 0 0,-6 36 21 0 0,-2 28 30 0 0,-3 7 34 0 0,4 44 152 0 0,10-28-65 0 0,-5-30-152 0 0,9 9 29 0 0,-15-22-57 0 0,1-1 0 0 0,-1 1 0 0 0,1-1 0 0 0,0 1 0 0 0,0-1 0 0 0,0 0 0 0 0,5 2 0 0 0,20 3-1 0 0,2-6-32 0 0,14-5-656 0 0,-3-6-407 0 0,-32 5 787 0 0,-1 1 1 0 0,1-2-1 0 0,-1 1 0 0 0,14-10 1 0 0,0 0-933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05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59 143 3209 0 0,'-56'-131'6834'0'0,"56"131"-6791"0"0,0 0 0 0 0,0 0 0 0 0,-1-1-1 0 0,1 1 1 0 0,0 0 0 0 0,0 0 0 0 0,0-1-1 0 0,0 1 1 0 0,-1 0 0 0 0,1 0 0 0 0,0-1-1 0 0,0 1 1 0 0,0 0 0 0 0,0-1 0 0 0,0 1-1 0 0,0 0 1 0 0,0-1 0 0 0,0 1-1 0 0,0 0 1 0 0,0-1 0 0 0,0 1 0 0 0,0 0-1 0 0,0-1 1 0 0,0 1 0 0 0,0 0 0 0 0,0 0-1 0 0,0-1 1 0 0,0 1 0 0 0,0 0 0 0 0,1-1-1 0 0,-1 1 1 0 0,0 0 0 0 0,0 0 0 0 0,0-1-1 0 0,0 1 1 0 0,1 0 0 0 0,-1 0-1 0 0,0-1 1 0 0,1 1 0 0 0,13 3 440 0 0,23 18-658 0 0,-34-19 335 0 0,15 10-51 0 0,-2 0 0 0 0,1 1-1 0 0,-2 0 1 0 0,0 2-1 0 0,0 0 1 0 0,-1 0 0 0 0,-1 1-1 0 0,-1 1 1 0 0,15 27 0 0 0,-9-11-45 0 0,-1 1-1 0 0,-2 0 1 0 0,-1 2 0 0 0,11 45 0 0 0,-15-39-49 0 0,-2 0-1 0 0,7 80 1 0 0,-15-100-136 0 0,0-1 1 0 0,-1 0 0 0 0,0 0-1 0 0,-2 0 1 0 0,-1 0 0 0 0,-1 0-1 0 0,-11 33 1 0 0,-13 1-102 0 0,4-23-12 0 0,-5 3-279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1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6489 0 0,'9'21'297'0'0,"-2"-2"-215"0"0,-7-18-39 0 0,0-1-1 0 0,0 0 1 0 0,0 1-1 0 0,0-1 1 0 0,0 0-1 0 0,0 0 1 0 0,0 1-1 0 0,0-1 1 0 0,0 0-1 0 0,0 1 1 0 0,-1-1-1 0 0,1 0 0 0 0,0 0 1 0 0,0 1-1 0 0,0-1 1 0 0,0 0-1 0 0,0 0 1 0 0,-1 0-1 0 0,1 1 1 0 0,0-1-1 0 0,0 0 1 0 0,0 0-1 0 0,-1 0 1 0 0,1 1-1 0 0,0-1 0 0 0,0 0 1 0 0,-1 0-1 0 0,1 0 1 0 0,0 0-1 0 0,0 0 1 0 0,-1 0-1 0 0,1 1 1 0 0,0-1-1 0 0,0 0 1 0 0,-1 0-1 0 0,1 0 1 0 0,0 0-1 0 0,0 0 0 0 0,-1 0 1 0 0,1 0-1 0 0,0 0 1 0 0,-1 0-1 0 0,1 0 1 0 0,-1-1-1 0 0,0 3-5 0 0,0 0 0 0 0,0 0 0 0 0,0 0 0 0 0,0 0 0 0 0,0 0 0 0 0,0 0 0 0 0,1 0 0 0 0,-1 0 0 0 0,1 0 0 0 0,-1 0 0 0 0,1 0 0 0 0,0 0 0 0 0,0 1 0 0 0,0 1 0 0 0,-1 6-16 0 0,0-7-14 0 0,1 0 1 0 0,-1 0-1 0 0,1 0 1 0 0,0 0-1 0 0,0-1 1 0 0,0 1-1 0 0,0 0 1 0 0,1 0-1 0 0,-1 0 1 0 0,1 0-1 0 0,1 3 1 0 0,0 0-3 0 0,0-3-2 0 0,0-1 0 0 0,0-1 4 0 0,3 2-4 0 0,3-1 3 0 0,3 1 1 0 0,-2 1-4 0 0,19 13 4 0 0,-23-16-3 0 0,8-8 11 0 0,-6 2-4 0 0,-5 3-5 0 0,1-1 6 0 0,0 0 1 0 0,-1 0-1 0 0,1-1 1 0 0,-1 1 0 0 0,1-1-1 0 0,-1 1 1 0 0,0-1-1 0 0,-1 0 1 0 0,1 0-1 0 0,-1 0 1 0 0,1 0 0 0 0,-1 0-1 0 0,0 0 1 0 0,-1 0-1 0 0,1-8 1 0 0,0 5-1 0 0,0 1 1 0 0,-1 0 0 0 0,0-1-1 0 0,0 1 1 0 0,0-1-1 0 0,-1 1 1 0 0,0-1-1 0 0,-1 1 1 0 0,-2-11-1 0 0,3 17-10 0 0,1-1 0 0 0,0 0-1 0 0,0 0 1 0 0,-1 1 0 0 0,1-1 0 0 0,0 0-1 0 0,-1 1 1 0 0,1-1 0 0 0,0 1-1 0 0,-1-1 1 0 0,1 0 0 0 0,-1 1-1 0 0,1-1 1 0 0,-1 1 0 0 0,1-1-1 0 0,-1 1 1 0 0,0 0 0 0 0,1-1-1 0 0,-1 1 1 0 0,0 0 0 0 0,1-1-1 0 0,-1 1 1 0 0,0 0 0 0 0,1-1-1 0 0,-1 1 1 0 0,0 0 0 0 0,1 0 0 0 0,-1 0-1 0 0,0 0 1 0 0,0 0 0 0 0,1 0-1 0 0,-1 0 1 0 0,0 0 0 0 0,-1 0-1 0 0,0 1 5 0 0,1 0-1 0 0,-1 1 0 0 0,0-1 0 0 0,0 0 0 0 0,1 1 1 0 0,-1-1-1 0 0,1 1 0 0 0,-1-1 0 0 0,1 1 1 0 0,0 0-1 0 0,-2 3 0 0 0,-23 50 57 0 0,19-27-30 0 0,5-10-5 0 0,5-6-22 0 0,3-7 10 0 0,3-5 11 0 0,-3-3-2 0 0,-6 3-6 0 0,1-2 9 0 0,-1 0 8 0 0,1 0-10 0 0,7-4 19 0 0,0 0-94 0 0,0-1 0 0 0,-1 1 0 0 0,0-2 0 0 0,8-8 0 0 0,-15 15-940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2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53 108 3977 0 0,'-14'0'171'0'0,"-12"1"2186"0"0,25-1-2320 0 0,1 0 1 0 0,-1 0-1 0 0,1 0 1 0 0,-1 0-1 0 0,1 0 0 0 0,-1 1 1 0 0,1-1-1 0 0,-1 0 0 0 0,0 0 1 0 0,1 1-1 0 0,-1-1 1 0 0,1 0-1 0 0,0 1 0 0 0,-1-1 1 0 0,1 1-1 0 0,-1-1 1 0 0,1 1-1 0 0,0-1 0 0 0,-1 1 1 0 0,1-1-1 0 0,0 1 1 0 0,-1-1-1 0 0,1 1 0 0 0,0-1 1 0 0,0 1-1 0 0,0-1 1 0 0,-1 1-1 0 0,1-1 0 0 0,0 1 1 0 0,0 0-1 0 0,0-1 1 0 0,0 1-1 0 0,0 0 0 0 0,2 41 7 0 0,10 30 103 0 0,-11-67-115 0 0,1 0 1 0 0,-1 1 0 0 0,1-1-1 0 0,0 0 1 0 0,0 0 0 0 0,0 0-1 0 0,1 0 1 0 0,0 0 0 0 0,0 0-1 0 0,0-1 1 0 0,0 0 0 0 0,1 1-1 0 0,0-1 1 0 0,0 0 0 0 0,0-1-1 0 0,0 1 1 0 0,1-1 0 0 0,6 4-1 0 0,-11-6-25 0 0,1-1-1 0 0,-1 0 1 0 0,1 0 0 0 0,0 1-1 0 0,-1-1 1 0 0,1 0 0 0 0,-1 0-1 0 0,1 0 1 0 0,-1 0 0 0 0,1 0-1 0 0,-1 0 1 0 0,1 0 0 0 0,-1 0-1 0 0,1 0 1 0 0,0 0 0 0 0,-1 0-1 0 0,1 0 1 0 0,-1 0 0 0 0,1 0-1 0 0,-1-1 1 0 0,1 1 0 0 0,-1 0-1 0 0,1 0 1 0 0,-1 0 0 0 0,1-1-1 0 0,-1 1 1 0 0,1 0 0 0 0,-1-1-1 0 0,1 1 1 0 0,-1-1 0 0 0,0 1-1 0 0,1 0 1 0 0,-1-1 0 0 0,0 1-1 0 0,1-1 1 0 0,-1 1 0 0 0,0-1-1 0 0,0 1 1 0 0,1-1 0 0 0,5-25 111 0 0,-5 19-145 0 0,1-14 25 0 0,-1 0 0 0 0,-1 0 0 0 0,0 0 0 0 0,-5-23 0 0 0,3 22 5 0 0,0 1-1 0 0,1-1 0 0 0,1 1 1 0 0,5-32-1 0 0,-5 52 7 0 0,0 0 0 0 0,0 0 0 0 0,0 0 0 0 0,0 1 0 0 0,0-1 0 0 0,1 0 0 0 0,-1 0 0 0 0,0 0 0 0 0,1 0 0 0 0,-1 1 0 0 0,0-1 0 0 0,1 0 0 0 0,-1 1 0 0 0,1-1 0 0 0,-1 0-1 0 0,1 1 1 0 0,0-1 0 0 0,-1 0 0 0 0,1 1 0 0 0,0-1 0 0 0,-1 1 0 0 0,1-1 0 0 0,0 1 0 0 0,0 0 0 0 0,-1-1 0 0 0,1 1 0 0 0,0 0 0 0 0,0-1 0 0 0,0 1 0 0 0,0 0 0 0 0,-1 0 0 0 0,1 0 0 0 0,0 0 0 0 0,0-1 0 0 0,0 1-1 0 0,0 1 1 0 0,0-1 0 0 0,-1 0 0 0 0,1 0 0 0 0,0 0 0 0 0,0 0 0 0 0,0 1 0 0 0,0-1 0 0 0,-1 0 0 0 0,1 1 0 0 0,0-1 0 0 0,0 0 0 0 0,-1 1 0 0 0,1-1 0 0 0,0 1 0 0 0,0 0 0 0 0,0 0-3 0 0,29 70 794 0 0,-29-68-778 0 0,0 1 1 0 0,0-1-1 0 0,0 1 0 0 0,-1 0 1 0 0,1 0-1 0 0,-1-1 1 0 0,0 1-1 0 0,0 0 0 0 0,0 0 1 0 0,-1-1-1 0 0,1 1 1 0 0,-1 0-1 0 0,0 0 0 0 0,0-1 1 0 0,0 1-1 0 0,-3 6 1 0 0,3-8-21 0 0,1-1 1 0 0,0 1-1 0 0,0 0 1 0 0,0 0-1 0 0,0 0 1 0 0,0 0 0 0 0,0 0-1 0 0,1-1 1 0 0,-1 1-1 0 0,1 0 1 0 0,-1 0-1 0 0,1-1 1 0 0,0 1-1 0 0,-1 0 1 0 0,1 0 0 0 0,0-1-1 0 0,0 1 1 0 0,0-1-1 0 0,0 1 1 0 0,1-1-1 0 0,1 2 1 0 0,3 8 5 0 0,6 11-3 0 0,10 6 11 0 0,-17-24-12 0 0,1 1 1 0 0,-1-1-1 0 0,1 0 1 0 0,0 0-1 0 0,10 4 1 0 0,21 6 5 0 0,-19-11-32 0 0,1 0 0 0 0,0-2 0 0 0,0 0-1 0 0,20-2 1 0 0,-21 0-37 0 0,1-1-140 0 0,4-7-286 0 0,-16 5 207 0 0,0-1 0 0 0,-1 0 1 0 0,1-1-1 0 0,-1 0 1 0 0,7-8-1 0 0,6-6-498 0 0,-5 8-449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2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3345 0 0,'-15'26'6156'0'0,"11"-15"-5963"0"0,1 1 0 0 0,0-1-1 0 0,1 1 1 0 0,0 18 0 0 0,-1-8-149 0 0,2-13-66 0 0,0 1-1 0 0,1 0 1 0 0,0 0 0 0 0,0-1 0 0 0,3 20 0 0 0,4-11 16 0 0,4 1-29 0 0,15 7 103 0 0,-6-15-18 0 0,-6-9-46 0 0,-10-2 5 0 0,0 0 1 0 0,0 0 0 0 0,0-1-1 0 0,0 1 1 0 0,0-1-1 0 0,0 0 1 0 0,0 0-1 0 0,0-1 1 0 0,0 1 0 0 0,-1-1-1 0 0,1 0 1 0 0,-1 0-1 0 0,1 0 1 0 0,-1 0-1 0 0,0 0 1 0 0,6-6 0 0 0,-6 5 2 0 0,-1 0 0 0 0,1 0 0 0 0,-1 0 0 0 0,0-1 0 0 0,0 1 0 0 0,0-1 0 0 0,0 1 0 0 0,-1-1 0 0 0,2-5 0 0 0,-2 4-1 0 0,0 0 0 0 0,0 0 1 0 0,0 0-1 0 0,-1 0 0 0 0,0 0 0 0 0,0 0 0 0 0,0 0 0 0 0,-1 0 0 0 0,0 0 0 0 0,0 0 0 0 0,0 0 0 0 0,-3-6 0 0 0,2 6-6 0 0,0 0 0 0 0,0 0 0 0 0,-1 1 0 0 0,0-1 0 0 0,0 1 0 0 0,0-1 0 0 0,-7-6 0 0 0,3 4 80 0 0,-19-19-634 0 0,9 18-57 0 0,6 12 186 0 0,10-1-140 0 0,0-1 184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3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0 4377 0 0,'-1'1'994'0'0,"0"2"2296"0"0,1 3-3157 0 0,0-5-88 0 0,0-1 78 0 0,1 7-91 0 0,12 49 408 0 0,6 28 316 0 0,35 129 99 0 0,-51-202-906 0 0,2 10-162 0 0,0 0 1 0 0,1-1 0 0 0,2 0-1 0 0,0 0 1 0 0,1 0 0 0 0,1-1 0 0 0,16 23-1 0 0,-25-40-130 0 0,-4-3 113 0 0,1-1 0 0 0,-2 1-676 0 0</inkml:trace>
  <inkml:trace contextRef="#ctx0" brushRef="#br0" timeOffset="1">6 80 3225 0 0,'0'-1'513'0'0,"-1"-1"-121"0"0,0 1-1 0 0,1 0 0 0 0,-1 0 0 0 0,1-1 0 0 0,-1 1 0 0 0,1 0 1 0 0,-1-1-1 0 0,1 1 0 0 0,0-1 0 0 0,0 1 0 0 0,0 0 1 0 0,0-1-1 0 0,0 1 0 0 0,0-3 0 0 0,5-2-18 0 0,9-1-54 0 0,6 0-194 0 0,9 1-68 0 0,-20 4 0 0 0,17-4 15 0 0,13-1-72 0 0,60-1-372 0 0,-80 7 297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3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5369 0 0,'57'-27'2191'0'0,"-55"28"-650"0"0,0 8-426 0 0,0 27-1289 0 0,-2-23 408 0 0,4 34 152 0 0,20 92 1 0 0,10-12-593 0 0,-7-39-971 0 0,-25-82 1007 0 0,17 47 132 0 0,-6-33-512 0 0,-12-19 500 0 0,-1-1-1 0 0,0 0 1 0 0,0 1-1 0 0,1-1 1 0 0,-1 0-1 0 0,0 1 1 0 0,1-1-1 0 0,-1 0 1 0 0,0 0-1 0 0,1 0 1 0 0,-1 1-1 0 0,0-1 1 0 0,1 0-1 0 0,-1 0 1 0 0,1 0-1 0 0,-1 0 1 0 0,0 0 0 0 0,1 0-1 0 0,-1 1 1 0 0,1-1-1 0 0,-1 0 1 0 0,1 0-1 0 0,-1 0 1 0 0,0 0-1 0 0,1-1 1 0 0,-1 1-1 0 0,1 0 1 0 0,-1 0-1 0 0,0 0 1 0 0,1 0-1 0 0,-1 0 1 0 0,1 0-1 0 0,-1-1 1 0 0,1 1 0 0 0,4-1-3291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4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3537 0 0,'5'15'6457'0'0,"5"3"-4698"0"0,-6-12-1841 0 0,0-1-1 0 0,-1 1 1 0 0,0 0 0 0 0,0 0-1 0 0,-1 1 1 0 0,1-1-1 0 0,-1 0 1 0 0,2 13 0 0 0,6 73-1288 0 0,-9-80 850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4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80 2945 0 0,'23'-67'2874'0'0,"-18"54"252"0"0,-4 13-1794 0 0,0 6-1301 0 0,0 0-1 0 0,0-1 1 0 0,0 1 0 0 0,1 0-1 0 0,0-1 1 0 0,0 1 0 0 0,0-1-1 0 0,1 0 1 0 0,0 0 0 0 0,6 9-1 0 0,-1-2 42 0 0,3 7-4 0 0,1 0 1 0 0,1-2-1 0 0,0 1 0 0 0,2-2 0 0 0,0 0 0 0 0,0 0 0 0 0,2-2 0 0 0,0 0 1 0 0,32 20-1 0 0,-42-31-73 0 0,0 0 0 0 0,1 0 0 0 0,0 0 0 0 0,0-1 0 0 0,-1 0 0 0 0,16 1 0 0 0,-19-3-10 0 0,-1 0 0 0 0,1 0 0 0 0,-1 0 0 0 0,1 0 0 0 0,0-1 0 0 0,-1 1 1 0 0,1-1-1 0 0,-1 0 0 0 0,1 0 0 0 0,-1 0 0 0 0,0-1 0 0 0,1 1 0 0 0,-1-1 1 0 0,0 0-1 0 0,0 0 0 0 0,0 0 0 0 0,3-3 0 0 0,2-3-53 0 0,0 0 0 0 0,-1-1 1 0 0,0 1-1 0 0,-1-2 0 0 0,1 1 0 0 0,5-13 1 0 0,-1-1-64 0 0,-3 6 76 0 0,3-14-70 0 0,-1-18-43 0 0,-13 20 159 0 0,2 28 28 0 0,1-1-1 0 0,-1 0 0 0 0,1 1 0 0 0,-1-1 0 0 0,1 1 0 0 0,-1-1 0 0 0,0 1 0 0 0,0-1 0 0 0,0 1 0 0 0,0-1 0 0 0,0 1 0 0 0,0 0 0 0 0,0-1 0 0 0,0 1 0 0 0,0 0 1 0 0,-1 0-1 0 0,1 0 0 0 0,0 0 0 0 0,-3-1 0 0 0,3 2 10 0 0,0 0 0 0 0,-1-1 0 0 0,1 1 1 0 0,0 0-1 0 0,0 0 0 0 0,0 0 0 0 0,-1 1 0 0 0,1-1 1 0 0,0 0-1 0 0,0 0 0 0 0,0 1 0 0 0,-1-1 0 0 0,1 0 1 0 0,0 1-1 0 0,0-1 0 0 0,0 1 0 0 0,0 0 1 0 0,0-1-1 0 0,-2 2 0 0 0,-24 28 568 0 0,15-11-446 0 0,5-6-183 0 0,2 1 0 0 0,0-1 0 0 0,0 1 0 0 0,1 0 1 0 0,1 0-1 0 0,0 1 0 0 0,1-1 0 0 0,1 1 1 0 0,0-1-1 0 0,1 1 0 0 0,1-1 0 0 0,0 1 1 0 0,5 23-1 0 0,-5-35-78 0 0,0 1-1 0 0,1-1 1 0 0,-1 0 0 0 0,1 1 0 0 0,0-1 0 0 0,0 0 0 0 0,0 0 0 0 0,0 0-1 0 0,1 0 1 0 0,-1-1 0 0 0,1 1 0 0 0,0-1 0 0 0,-1 1 0 0 0,1-1-1 0 0,0 0 1 0 0,1 0 0 0 0,-1 0 0 0 0,0-1 0 0 0,0 1 0 0 0,1-1 0 0 0,-1 0-1 0 0,6 2 1 0 0,6-2-926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4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53 5721 0 0,'-5'15'3842'0'0,"-2"12"-1310"0"0,6-20-2591 0 0,-1 0 0 0 0,1 0-1 0 0,1 0 1 0 0,-1 0 0 0 0,1 1-1 0 0,1 11 1 0 0,5 0 76 0 0,15 12 19 0 0,-3-16-345 0 0,-6-9-181 0 0,-10-6 243 0 0,8 2-381 0 0,4-7-394 0 0,-13 4 827 0 0,3-1-245 0 0</inkml:trace>
  <inkml:trace contextRef="#ctx0" brushRef="#br0" timeOffset="1">129 247 4937 0 0,'8'-21'6949'0'0,"-5"-19"-6174"0"0,-1 5-408 0 0,1 16-107 0 0,-1 6-67 0 0,1 0 0 0 0,0 1 1 0 0,7-21-1 0 0,-9 30-185 0 0,1-1 1 0 0,-1 1-1 0 0,1 0 1 0 0,0 1-1 0 0,0-1 0 0 0,0 0 1 0 0,0 0-1 0 0,1 1 0 0 0,-1-1 1 0 0,0 1-1 0 0,1 0 1 0 0,0 0-1 0 0,0 0 0 0 0,-1 0 1 0 0,1 0-1 0 0,0 1 1 0 0,1-1-1 0 0,4-1 0 0 0,3 0-354 0 0,0 0 0 0 0,0 0-1 0 0,0 1 1 0 0,0 1 0 0 0,0 0 0 0 0,1 1-1 0 0,-1 0 1 0 0,20 3 0 0 0,-11-1-924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2:34:09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21 4297 0 0,'-9'15'5599'0'0,"2"6"-4110"0"0,5-14-1398 0 0,-1 0 0 0 0,1 0 0 0 0,-1-1 0 0 0,0 1 0 0 0,0-1 0 0 0,-6 8 1 0 0,-5 1 541 0 0,7-8-523 0 0,2-2-57 0 0,-8 11 103 0 0,-8 10 21 0 0,7-15-79 0 0,13-11-94 0 0,1 0 0 0 0,0 0 0 0 0,0 0 0 0 0,-1-1 0 0 0,1 1 1 0 0,0 0-1 0 0,0 0 0 0 0,0-1 0 0 0,-1 1 0 0 0,1 0 0 0 0,0 0 1 0 0,0-1-1 0 0,0 1 0 0 0,0 0 0 0 0,-1 0 0 0 0,1-1 1 0 0,0 1-1 0 0,0 0 0 0 0,0-1 0 0 0,0 1 0 0 0,0 0 0 0 0,0-1 1 0 0,0 1-1 0 0,0 0 0 0 0,0-1 0 0 0,0 1 0 0 0,0 0 0 0 0,0-1 1 0 0,0 1-1 0 0,0 0 0 0 0,0-1 0 0 0,1 1 0 0 0,-1 0 1 0 0,0 0-1 0 0,0-1 0 0 0,0 1 0 0 0,0 0 0 0 0,1-1 0 0 0,-1 1 1 0 0,0 0-1 0 0,1-1 0 0 0,8-22-26 0 0,-7 21 23 0 0,20-30-10 0 0,20-25-66 0 0,-12 19-1 0 0,-12 16 20 0 0,-17 22 56 0 0,-1 0-1 0 0,0-1 1 0 0,0 1 0 0 0,0 0-1 0 0,1 0 1 0 0,-1-1 0 0 0,0 1-1 0 0,0 0 1 0 0,1-1 0 0 0,-1 1-1 0 0,0 0 1 0 0,1 0 0 0 0,-1 0-1 0 0,0-1 1 0 0,1 1 0 0 0,-1 0-1 0 0,0 0 1 0 0,1 0 0 0 0,-1 0-1 0 0,0 0 1 0 0,1-1 0 0 0,-1 1-1 0 0,1 0 1 0 0,-1 0 0 0 0,0 0-1 0 0,1 0 1 0 0,-1 0 0 0 0,1 0-1 0 0,-1 0 1 0 0,0 0 0 0 0,1 1-1 0 0,-1-1 1 0 0,1 0 0 0 0,5 14-16 0 0,-4 33-11 0 0,-2-31 24 0 0,6 13 13 0 0,-5-24-8 0 0,1-1 0 0 0,0 0 1 0 0,0 0-1 0 0,0 1 0 0 0,0-1 1 0 0,1-1-1 0 0,0 1 0 0 0,3 4 0 0 0,-4-6 2 0 0,6 4-2 0 0,-1-4 17 0 0,-5-5 15 0 0,2-2 9 0 0,12-6-12 0 0,10-7-9 0 0,-7 0-10 0 0,47-42 2 0 0,-19 30 4 0 0,-14 19 9 0 0,-22 11 4 0 0,-6 10 163 0 0,-1 4 149 0 0,2 0-138 0 0,2-1-1 0 0,0 0 1 0 0,0 0-1 0 0,17 19 1 0 0,-20-27-370 0 0,1 1-1 0 0,0-1 1 0 0,0 0 0 0 0,0-1 0 0 0,1 1 0 0 0,-1-1 0 0 0,1-1 0 0 0,0 1 0 0 0,1-1-1 0 0,-1 0 1 0 0,9 2 0 0 0,3 0-612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5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76 155 7474 0 0,'-7'17'2028'0'0,"-1"-1"-1416"0"0,2-5-571 0 0,-4 5-143 0 0,4-6 219 0 0,-18 25-31 0 0,18-28-28 0 0,6-7-55 0 0,0 0-1 0 0,1-1 0 0 0,-1 1 1 0 0,0 0-1 0 0,0 0 1 0 0,0 0-1 0 0,0-1 0 0 0,0 1 1 0 0,0 0-1 0 0,0 0 0 0 0,0-1 1 0 0,0 1-1 0 0,-1 0 1 0 0,1 0-1 0 0,0-1 0 0 0,0 1 1 0 0,0 0-1 0 0,0 0 0 0 0,0 0 1 0 0,0-1-1 0 0,0 1 1 0 0,0 0-1 0 0,-1 0 0 0 0,1 0 1 0 0,0 0-1 0 0,0-1 1 0 0,0 1-1 0 0,0 0 0 0 0,-1 0 1 0 0,1 0-1 0 0,0 0 0 0 0,0 0 1 0 0,0-1-1 0 0,-1 1 1 0 0,1 0-1 0 0,0 0 0 0 0,0 0 1 0 0,0 0-1 0 0,-1 0 1 0 0,1 0-1 0 0,0 0 0 0 0,0 0 1 0 0,-1 0-1 0 0,1 0 0 0 0,0 0 1 0 0,0 0-1 0 0,-1 0 1 0 0,1 0-1 0 0,0 0 0 0 0,0 0 1 0 0,0 0-1 0 0,-1 0 1 0 0,1 0-1 0 0,0 1 0 0 0,0-1 1 0 0,0 0-1 0 0,-1 0 0 0 0,1 0 1 0 0,0 0-1 0 0,0 0 1 0 0,4-26-1 0 0,-1 13-11 0 0,14-52-112 0 0,-1 18 16 0 0,2 2 27 0 0,-3 20 59 0 0,-4 14 68 0 0,-11 10-43 0 0,1 0 0 0 0,0 0 1 0 0,0 1-1 0 0,-1-1 0 0 0,1 0 0 0 0,0 1 1 0 0,0-1-1 0 0,0 1 0 0 0,0-1 0 0 0,0 1 1 0 0,0 0-1 0 0,0-1 0 0 0,0 1 0 0 0,0 0 1 0 0,0-1-1 0 0,0 1 0 0 0,0 0 0 0 0,0 0 1 0 0,0 0-1 0 0,2 0 0 0 0,-3 0 245 0 0,2 5 80 0 0,26 63-169 0 0,7 17 15 0 0,-2-36-92 0 0,-32-47-86 0 0,0-1 0 0 0,1 1 1 0 0,0-1-1 0 0,-1 1 0 0 0,1-1 0 0 0,0 1 1 0 0,0-1-1 0 0,0 0 0 0 0,0 0 0 0 0,0 0 1 0 0,4 1-1 0 0,-6-2-1 0 0,1 1 1 0 0,0-1-1 0 0,0 0 0 0 0,0 0 1 0 0,0 0-1 0 0,0 0 0 0 0,0 0 1 0 0,0-1-1 0 0,0 1 1 0 0,0 0-1 0 0,-1 0 0 0 0,1 0 1 0 0,0-1-1 0 0,0 1 0 0 0,0-1 1 0 0,0 1-1 0 0,-1 0 0 0 0,1-1 1 0 0,0 1-1 0 0,0-2 1 0 0,15-21-25 0 0,-9 4 47 0 0,1-20 11 0 0,-6 13 9 0 0,0-6 21 0 0,1 11-21 0 0,2-4 48 0 0,2-3 16 0 0,2 9 108 0 0,-9 19-207 0 0,0-1 0 0 0,0 1 0 0 0,0 0 0 0 0,0-1 0 0 0,1 1 0 0 0,-1 0 0 0 0,0 0 0 0 0,0-1 1 0 0,0 1-1 0 0,0 0 0 0 0,1-1 0 0 0,-1 1 0 0 0,0 0 0 0 0,0 0 0 0 0,0-1 0 0 0,1 1 0 0 0,-1 0 0 0 0,0 0 1 0 0,0 0-1 0 0,1-1 0 0 0,-1 1 0 0 0,0 0 0 0 0,1 0 0 0 0,-1 0 0 0 0,0 0 0 0 0,1 0 0 0 0,-1 0 1 0 0,0 0-1 0 0,1 0 0 0 0,-1-1 0 0 0,0 1 0 0 0,1 0 0 0 0,-1 0 0 0 0,0 0 0 0 0,1 1 0 0 0,-1-1 1 0 0,0 0-1 0 0,1 0 0 0 0,-1 0 0 0 0,0 0 0 0 0,0 0 0 0 0,1 0 0 0 0,-1 0 0 0 0,1 1 0 0 0,8 17 91 0 0,-2-3-120 0 0,1 0-245 0 0,1 0 0 0 0,1 0 0 0 0,0-1 0 0 0,1 0 0 0 0,1-1 0 0 0,0 0 0 0 0,15 13 0 0 0,-4-8-81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5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110 292 5745 0 0,'-7'3'704'0'0,"1"0"0"0"0,0 1 0 0 0,1 0-1 0 0,-1 1 1 0 0,1-1 0 0 0,0 1 0 0 0,-9 11 0 0 0,8-8-538 0 0,0 0 0 0 0,1 0 0 0 0,0 0 0 0 0,1 1 0 0 0,-4 11 0 0 0,3-6-382 0 0,1 0 0 0 0,0 1 0 0 0,-2 25 0 0 0,4 14 696 0 0,1-52-478 0 0,1 1-1 0 0,0-1 1 0 0,1 0 0 0 0,-1 0 0 0 0,0 0-1 0 0,1 1 1 0 0,-1-1 0 0 0,1 0-1 0 0,0 0 1 0 0,-1 0 0 0 0,1 0 0 0 0,0 0-1 0 0,0 0 1 0 0,1 0 0 0 0,1 2-1 0 0,-3-3 1 0 0,1-1-1 0 0,0 1 0 0 0,0 0 0 0 0,0-1 0 0 0,0 1 0 0 0,0-1 0 0 0,0 1 0 0 0,0-1 1 0 0,0 0-1 0 0,0 1 0 0 0,0-1 0 0 0,0 0 0 0 0,0 0 0 0 0,0 0 0 0 0,0 0 0 0 0,0 0 1 0 0,0 0-1 0 0,0 0 0 0 0,0 0 0 0 0,1 0 0 0 0,-1 0 0 0 0,1-1 0 0 0,1 0 3 0 0,1-1-1 0 0,-1 1 1 0 0,0-1-1 0 0,1 1 1 0 0,-1-1-1 0 0,0 0 1 0 0,0 0-1 0 0,4-5 1 0 0,10-12 19 0 0,-6 1-35 0 0,-2-1 1 0 0,0 1 0 0 0,-1-2-1 0 0,0 1 1 0 0,-2-1-1 0 0,0 0 1 0 0,-2-1-1 0 0,3-26 1 0 0,-1-15 52 0 0,-3-90 1 0 0,-5 33 573 0 0,6 173 136 0 0,12 105-384 0 0,-12-134-340 0 0,1-1 0 0 0,12 33 0 0 0,-5-23-119 0 0,27 67-363 0 0,-6-48-327 0 0,-5-27-102 0 0,-14-24 465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6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68 3969 0 0,'-11'-8'5888'0'0,"-4"-2"-2883"0"0,10 12-2641 0 0,7 9-363 0 0,15 31 96 0 0,21 25 21 0 0,0-2-152 0 0,-20-23-134 0 0,-19-103 298 0 0,2 37-110 0 0,-3-18 12 0 0,0-12 25 0 0,1 48-50 0 0,2 1-1 0 0,-1-1 1 0 0,0 1 0 0 0,1-1-1 0 0,0 1 1 0 0,1 0 0 0 0,-1-1-1 0 0,1 1 1 0 0,0 0 0 0 0,0 0-1 0 0,4-6 1 0 0,9-6 192 0 0,13 7-957 0 0,25 12-2425 0 0,-43-1 2449 0 0,10 2-715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6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 60 5009 0 0,'-6'-1'6073'0'0,"4"0"-5929"0"0,-1 0 1 0 0,0 0 0 0 0,0 1 0 0 0,0-1 0 0 0,0 1 0 0 0,0 0 0 0 0,0 0 0 0 0,0 0 0 0 0,0 0 0 0 0,-4 1 0 0 0,-1 0-88 0 0,-11 3 29 0 0,4 5 94 0 0,8-3-109 0 0,-2 5 54 0 0,-2 9 50 0 0,7-7-109 0 0,-8 19 108 0 0,9-26-167 0 0,0 0 0 0 0,0 1 0 0 0,1-1 0 0 0,0 1 0 0 0,0-1 0 0 0,0 1 0 0 0,1 0 0 0 0,0 0-1 0 0,0 0 1 0 0,1 0 0 0 0,0 0 0 0 0,2 12 0 0 0,-2-18-33 0 0,1 0 0 0 0,-1 0-1 0 0,1 0 1 0 0,0-1 0 0 0,-1 1-1 0 0,1 0 1 0 0,0-1 0 0 0,0 1-1 0 0,-1-1 1 0 0,1 1 0 0 0,0-1-1 0 0,0 1 1 0 0,0-1 0 0 0,0 1-1 0 0,0-1 1 0 0,-1 0 0 0 0,1 0-1 0 0,0 1 1 0 0,0-1 0 0 0,0 0-1 0 0,0 0 1 0 0,0 0 0 0 0,0 0-1 0 0,0 0 1 0 0,0 0 0 0 0,0 0-1 0 0,0 0 1 0 0,0-1 0 0 0,0 1-1 0 0,0 0 1 0 0,0 0 0 0 0,0-1-1 0 0,0 1 1 0 0,-1-1 0 0 0,1 1-1 0 0,0-1 1 0 0,0 1 0 0 0,0-1-1 0 0,-1 1 1 0 0,1-1 0 0 0,0 0-1 0 0,0 0 1 0 0,34-28-2877 0 0,-11-9 31 0 0,-11 15 2408 0 0,-10 19 489 0 0,8-14-244 0 0,-4 5 262 0 0,-3 0 599 0 0,-4 4 3446 0 0,13 12-3388 0 0,-8-2-655 0 0,1 1 0 0 0,-1 0 0 0 0,0 1 0 0 0,0-1 0 0 0,0 1 0 0 0,0 0 0 0 0,-1 0 0 0 0,6 4 0 0 0,-6-3-13 0 0,1-1 0 0 0,-1 1 0 0 0,1-1 0 0 0,0-1-1 0 0,0 1 1 0 0,1-1 0 0 0,8 4 0 0 0,52-1 233 0 0,-68-8-123 0 0,1 1 0 0 0,1-1 0 0 0,-1 1 0 0 0,0-1 0 0 0,0 1 0 0 0,1-1 0 0 0,0 1 0 0 0,-1-1 0 0 0,1 0 0 0 0,0 1-1 0 0,0-1 1 0 0,0 0 0 0 0,2-4 0 0 0,-2 3-67 0 0,3-43-67 0 0,-2 45-32 0 0,0 0 0 0 0,-1 0-1 0 0,1 0 1 0 0,0 1 0 0 0,0-1 0 0 0,0 0 0 0 0,0 1-1 0 0,0-1 1 0 0,0 1 0 0 0,1-1 0 0 0,-1 1 0 0 0,0 0-1 0 0,1-1 1 0 0,-1 1 0 0 0,1 0 0 0 0,-1 0-1 0 0,1 0 1 0 0,0 0 0 0 0,-1 0 0 0 0,1 1 0 0 0,0-1-1 0 0,3-1 1 0 0,3-1-238 0 0,0-2-59 0 0,0-1-1 0 0,0 2 1 0 0,1-1-1 0 0,0 1 1 0 0,-1 1-1 0 0,1 0 0 0 0,1 0 1 0 0,10-2-1 0 0,-5 3-1118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7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20 4121 0 0,'-54'-19'8226'0'0,"52"22"-8171"0"0,-1 1 1 0 0,1 0 0 0 0,0-1 0 0 0,1 1-1 0 0,-1 0 1 0 0,1 0 0 0 0,0 0 0 0 0,0 1-1 0 0,0-1 1 0 0,0 0 0 0 0,1 0 0 0 0,0 0-1 0 0,0 6 1 0 0,-3 14 1 0 0,-4 51 44 0 0,7-60-238 0 0,1 1 0 0 0,1-1 0 0 0,0 1 0 0 0,1-1 0 0 0,7 19 0 0 0,-8-28 47 0 0,8 25-775 0 0,-3-13 161 0 0,0-3 278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7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2 6353 0 0,'-3'-1'479'0'0,"1"1"-1"0"0,-1 0 1 0 0,1 0-1 0 0,-1 0 1 0 0,0 0-1 0 0,1 0 0 0 0,-1 0 1 0 0,1 1-1 0 0,-1-1 1 0 0,1 1-1 0 0,-1 0 1 0 0,-3 1-1 0 0,-30 23 597 0 0,21-11-1248 0 0,1 1 0 0 0,-16 21 0 0 0,25-28 163 0 0,-4 7-7 0 0,8-13-1 0 0,-1 1 0 0 0,1-1-1 0 0,0 1 1 0 0,0 0 0 0 0,1-1-1 0 0,-1 1 1 0 0,0 0 0 0 0,1-1-1 0 0,0 1 1 0 0,-1 0 0 0 0,1 0-1 0 0,1 5 1 0 0,-1-7 7 0 0,1 0 0 0 0,-1 0 0 0 0,1 1 0 0 0,-1-1 0 0 0,1-1 0 0 0,0 1 0 0 0,0 0 1 0 0,-1 0-1 0 0,1 0 0 0 0,0 0 0 0 0,0 0 0 0 0,0-1 0 0 0,0 1 0 0 0,0 0 0 0 0,0-1 0 0 0,0 1 0 0 0,0-1 0 0 0,0 1 0 0 0,0-1 0 0 0,0 1 0 0 0,1-1 0 0 0,-1 0 0 0 0,0 0 0 0 0,0 0 1 0 0,2 1-1 0 0,37 0 3 0 0,-24-1 20 0 0,-12 1 16 0 0,0-1 0 0 0,0 0 0 0 0,0 1 0 0 0,0 0 0 0 0,0 0 1 0 0,0 0-1 0 0,0 1 0 0 0,0-1 0 0 0,0 1 0 0 0,-1 0 0 0 0,1 0 0 0 0,-1 0 0 0 0,1 1 0 0 0,-1-1 0 0 0,0 1 0 0 0,5 5 0 0 0,6 19 180 0 0,-12-4-242 0 0,-3-18-51 0 0,0-1 0 0 0,0 1 1 0 0,-1-1-1 0 0,1 0 0 0 0,-1 0 1 0 0,0 0-1 0 0,0 0 0 0 0,-1 0 0 0 0,-4 6 1 0 0,4-5-381 0 0,-2-5-1592 0 0,-1 1 977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8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48 8290 0 0,'-32'22'2274'0'0,"27"-18"-2071"0"0,1 0 1 0 0,0 1 0 0 0,1-1-1 0 0,-1 1 1 0 0,1 0 0 0 0,-6 9-1 0 0,3 2-150 0 0,0-1 1 0 0,1 1-1 0 0,-4 24 0 0 0,3-15 138 0 0,0-7-258 0 0,5-18 64 0 0,1-1 0 0 0,-1 1 1 0 0,1 0-1 0 0,-1-1 1 0 0,1 1-1 0 0,-1 0 1 0 0,1-1-1 0 0,-1 1 1 0 0,1 0-1 0 0,0-1 1 0 0,-1 1-1 0 0,1-1 0 0 0,0 1 1 0 0,0-1-1 0 0,-1 1 1 0 0,1-1-1 0 0,0 1 1 0 0,0-1-1 0 0,0 0 1 0 0,-1 1-1 0 0,1-1 0 0 0,0 1 1 0 0,0-1-1 0 0,0 1 1 0 0,0-1-1 0 0,0 1 1 0 0,0-1-1 0 0,0 0 1 0 0,0 1-1 0 0,0-1 0 0 0,1 0 1 0 0,-4-15-5 0 0,-11-93 428 0 0,14 39 872 0 0,4 52-1134 0 0,7 7 3 0 0,-10 11-155 0 0,1 0-1 0 0,-1 0 0 0 0,0 0 0 0 0,1 0 0 0 0,-1 1 1 0 0,0-1-1 0 0,1 0 0 0 0,-1 1 0 0 0,0-1 0 0 0,1 1 1 0 0,-1 0-1 0 0,0-1 0 0 0,0 1 0 0 0,0 0 0 0 0,0 0 1 0 0,0 0-1 0 0,0-1 0 0 0,2 3 0 0 0,4 4-4 0 0,-1 0 0 0 0,0 1-1 0 0,0 0 1 0 0,-1 0 0 0 0,8 16-1 0 0,-10-18-31 0 0,0 0-1 0 0,1 0 0 0 0,-1-1 0 0 0,1 1 0 0 0,0-1 0 0 0,0 0 1 0 0,1 0-1 0 0,0 0 0 0 0,-1-1 0 0 0,2 1 0 0 0,8 5 0 0 0,-10-8-326 0 0,-1 0 0 0 0,1 0 0 0 0,0 0 0 0 0,0 0 0 0 0,1 0 0 0 0,-1-1 0 0 0,0 0 0 0 0,1 0 0 0 0,-1 0 0 0 0,0-1 0 0 0,1 1 0 0 0,-1-1 0 0 0,1 0 0 0 0,-1 0 0 0 0,1-1 0 0 0,-1 1 0 0 0,0-1 0 0 0,7-2 0 0 0,-8 2-625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8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65 4561 0 0,'5'-10'6051'0'0,"-5"1"-3554"0"0,-1 7-1959 0 0,1 16-362 0 0,-9 88 28 0 0,11-84-171 0 0,-1-16-32 0 0,-1 0 0 0 0,1-1 0 0 0,-1 1 1 0 0,1-1-1 0 0,0 1 0 0 0,-1 0 0 0 0,1-1 0 0 0,0 1 1 0 0,0-1-1 0 0,0 0 0 0 0,0 1 0 0 0,0-1 0 0 0,1 0 1 0 0,-1 1-1 0 0,0-1 0 0 0,1 0 0 0 0,-1 0 0 0 0,1 0 1 0 0,-1 0-1 0 0,1-1 0 0 0,-1 1 0 0 0,1 0 1 0 0,-1 0-1 0 0,1-1 0 0 0,0 1 0 0 0,0-1 0 0 0,-1 0 1 0 0,1 0-1 0 0,0 1 0 0 0,3-1 0 0 0,16-3-22 0 0,1-8-35 0 0,-10 0 4 0 0,-3 3 13 0 0,-2 3 17 0 0,-3 1-7 0 0,1 1-1 0 0,-1-1 1 0 0,0 0-1 0 0,0 0 1 0 0,0 0 0 0 0,-1-1-1 0 0,1 1 1 0 0,-1-1-1 0 0,0 0 1 0 0,0 0 0 0 0,-1 0-1 0 0,1 0 1 0 0,-1 0 0 0 0,0-1-1 0 0,-1 1 1 0 0,2-8-1 0 0,-2 10 25 0 0,-1 0 1 0 0,0 0-1 0 0,0 0 0 0 0,0 0 0 0 0,-1 0 0 0 0,1 0 0 0 0,-1 0 0 0 0,1 1 0 0 0,-1-1 0 0 0,0 0 0 0 0,0 0 0 0 0,0 0 0 0 0,-1 1 0 0 0,1-1 0 0 0,0 1 0 0 0,-1-1 0 0 0,-2-2 1 0 0,1 2 15 0 0,0 0 1 0 0,0 0-1 0 0,0 1 1 0 0,0-1 0 0 0,-1 1-1 0 0,1-1 1 0 0,-1 1 0 0 0,1 1-1 0 0,-6-3 1 0 0,-14 0 254 0 0,5 1-4173 0 0,18 2 3387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8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69 2665 0 0,'4'-27'8451'0'0,"-4"24"-8291"0"0,0 1 0 0 0,-1 0 0 0 0,1 0 0 0 0,-1-1 0 0 0,1 1 0 0 0,-1 0 0 0 0,0 0-1 0 0,1 0 1 0 0,-1 0 0 0 0,0 0 0 0 0,0 0 0 0 0,-1 0 0 0 0,1 0 0 0 0,0 0 0 0 0,-1 0 0 0 0,-2-2 0 0 0,4 4-138 0 0,0-1 1 0 0,0 1-1 0 0,-1 0 0 0 0,1 0 1 0 0,0-1-1 0 0,-1 1 0 0 0,1 0 1 0 0,0 0-1 0 0,0 0 0 0 0,-1 0 1 0 0,1-1-1 0 0,0 1 0 0 0,-1 0 1 0 0,1 0-1 0 0,0 0 0 0 0,-1 0 0 0 0,1 0 1 0 0,0 0-1 0 0,-1 0 0 0 0,1 0 1 0 0,0 0-1 0 0,-1 0 0 0 0,1 0 1 0 0,0 0-1 0 0,-1 0 0 0 0,1 0 1 0 0,0 0-1 0 0,-1 0 0 0 0,1 1 1 0 0,0-1-1 0 0,0 0 0 0 0,-1 0 1 0 0,1 0-1 0 0,0 0 0 0 0,-1 1 1 0 0,1-1-1 0 0,-2 15 329 0 0,10 23-182 0 0,-7-33-87 0 0,39 143 250 0 0,-8-50-720 0 0,5-3-1455 0 0,-8-34-604 0 0,-27-56 1772 0 0,1 0-157 0 0</inkml:trace>
  <inkml:trace contextRef="#ctx0" brushRef="#br0" timeOffset="1">58 320 3217 0 0,'-20'-7'8352'0'0,"-9"-16"-5662"0"0,21 16-1280 0 0,8 7-1401 0 0,0 0 0 0 0,0 0-1 0 0,0 0 1 0 0,0-1 0 0 0,0 1 0 0 0,-1 0 0 0 0,1 0 0 0 0,0-1 0 0 0,0 1 0 0 0,0 0 0 0 0,0 0 0 0 0,0 0 0 0 0,0-1 0 0 0,0 1-1 0 0,0 0 1 0 0,0 0 0 0 0,0-1 0 0 0,0 1 0 0 0,0 0 0 0 0,0 0 0 0 0,1-1 0 0 0,-1 1 0 0 0,0 0 0 0 0,0 0 0 0 0,0 0-1 0 0,0-1 1 0 0,0 1 0 0 0,0 0 0 0 0,0 0 0 0 0,1 0 0 0 0,-1-1 0 0 0,0 1 0 0 0,0 0 0 0 0,0 0 0 0 0,0 0 0 0 0,1 0 0 0 0,-1 0-1 0 0,0-1 1 0 0,0 1 0 0 0,1 0 0 0 0,-1 0 0 0 0,0 0 0 0 0,0 0 0 0 0,0 0 0 0 0,1 0 0 0 0,-1 0 0 0 0,0 0 0 0 0,0 0 0 0 0,1 0-1 0 0,-1 0 1 0 0,20-6-135 0 0,89-8-521 0 0,8-2-2721 0 0,-100 13 2558 0 0,-1-2 0 0 0,27-10 1 0 0,-21 6-1290 0 0,0 0-1458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19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6609 0 0,'11'14'1625'0'0,"-8"-11"-1397"0"0,-1 0-1 0 0,1 0 0 0 0,-1 0 0 0 0,1 0 0 0 0,-1 0 1 0 0,0 0-1 0 0,0 1 0 0 0,0-1 0 0 0,-1 1 1 0 0,1-1-1 0 0,-1 1 0 0 0,0 0 0 0 0,0-1 1 0 0,0 1-1 0 0,-1 0 0 0 0,1 0 0 0 0,-1 0 1 0 0,0 0-1 0 0,0 0 0 0 0,0 0 0 0 0,-1 4 0 0 0,-1 5-304 0 0,1-1 0 0 0,0 1 0 0 0,0 0 0 0 0,2 0 0 0 0,0 0-1 0 0,0-1 1 0 0,4 14 0 0 0,0-21 25 0 0,-4-10-139 0 0,0 1-122 0 0,3-16 93 0 0,4-21-46 0 0,-4 14 192 0 0,-5-24 0 0 0,4 20 321 0 0,-3 27-186 0 0,1 0 0 0 0,0 1-1 0 0,0-1 1 0 0,0 1 0 0 0,1-1 0 0 0,-1 1-1 0 0,1 0 1 0 0,0-1 0 0 0,0 1 0 0 0,4-5-1 0 0,-5 7-45 0 0,-1 1 0 0 0,0 0 0 0 0,1 0 0 0 0,-1 0 0 0 0,0 0-1 0 0,1 0 1 0 0,-1 0 0 0 0,0 0 0 0 0,1 0 0 0 0,-1 0 0 0 0,0 0-1 0 0,1 0 1 0 0,-1 0 0 0 0,0 0 0 0 0,1 0 0 0 0,-1 0 0 0 0,0 1 0 0 0,1-1-1 0 0,-1 0 1 0 0,0 0 0 0 0,0 0 0 0 0,1 0 0 0 0,-1 1 0 0 0,0-1-1 0 0,1 0 1 0 0,-1 0 0 0 0,0 0 0 0 0,0 1 0 0 0,0-1 0 0 0,1 0-1 0 0,-1 1 1 0 0,0-1 0 0 0,0 0 0 0 0,0 0 0 0 0,0 1 0 0 0,1-1 0 0 0,-1 0-1 0 0,0 1 1 0 0,0-1 0 0 0,0 0 0 0 0,0 1 0 0 0,0-1 0 0 0,0 0-1 0 0,0 1 1 0 0,0-1 0 0 0,0 0 0 0 0,0 1 0 0 0,0-1 0 0 0,0 0 0 0 0,0 1-1 0 0,2 26 186 0 0,-1-23-215 0 0,-1 11 41 0 0,5 44 95 0 0,2-16-53 0 0,6-3-51 0 0,0-17-50 0 0,10 3 17 0 0,-20-24-2 0 0,-1 0 1 0 0,1 0-1 0 0,-1 0 1 0 0,1 0-1 0 0,0-1 1 0 0,-1 1 0 0 0,1-1-1 0 0,0 0 1 0 0,0 0-1 0 0,0 0 1 0 0,5 1-1 0 0,-4-2-15 0 0,0 0-1 0 0,-1 0 0 0 0,1 0 0 0 0,0-1 1 0 0,-1 0-1 0 0,1 0 0 0 0,0 0 0 0 0,-1 0 1 0 0,1 0-1 0 0,-1-1 0 0 0,0 1 0 0 0,1-1 1 0 0,-1 0-1 0 0,0 0 0 0 0,0 0 0 0 0,0 0 1 0 0,0-1-1 0 0,-1 1 0 0 0,5-6 0 0 0,9-10-208 0 0,6-14 1 0 0,20-54 488 0 0,-36 73-77 0 0,10-2 338 0 0,-8 9 600 0 0,-7 9-1022 0 0,4 9-48 0 0,3 8 33 0 0,-4-13-52 0 0,-1 2 0 0 0,0-1 0 0 0,-1 0-1 0 0,0 1 1 0 0,2 14 0 0 0,-3-19-17 0 0,0 1 1 0 0,0-1-1 0 0,0 0 1 0 0,0 0-1 0 0,1 0 0 0 0,-1-1 1 0 0,1 1-1 0 0,0 0 0 0 0,3 4 1 0 0,17 15 51 0 0,-19-21-97 0 0,-1 0 0 0 0,1 0 0 0 0,-1-1 1 0 0,1 1-1 0 0,0-1 0 0 0,-1 0 0 0 0,1 0 0 0 0,0 0 1 0 0,0 0-1 0 0,0 0 0 0 0,0-1 0 0 0,0 1 1 0 0,4-1-1 0 0,-5 0-64 0 0,0 0 0 0 0,1 0 0 0 0,-1-1 1 0 0,0 1-1 0 0,0-1 0 0 0,1 1 0 0 0,-1-1 0 0 0,0 0 0 0 0,0 0 1 0 0,0 0-1 0 0,3-2 0 0 0,-1 0-316 0 0,-1 0 1 0 0,1 0-1 0 0,-1 0 1 0 0,0 0-1 0 0,0-1 0 0 0,0 1 1 0 0,-1-1-1 0 0,1 0 1 0 0,-1 0-1 0 0,0 0 0 0 0,0 0 1 0 0,3-8-1 0 0,-1 3-844 0 0,2-5-1551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46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42 7874 0 0,'57'-28'1041'0'0,"-50"23"-741"0"0,-5 0 194 0 0,-9 1 1784 0 0,4 10-1702 0 0,-18 71-13 0 0,13-43-355 0 0,4-11-90 0 0,-29 124 369 0 0,-40 69-253 0 0,28-90-164 0 0,21-54-48 0 0,-5 35-4 0 0,28-97-11 0 0,0 11-4 0 0,3 16 35 0 0,47-93 11 0 0,-35 37-74 0 0,-1 0 1 0 0,18-39 0 0 0,-3-13-103 0 0,-15 20 14 0 0,-6 15-10 0 0,4-55 0 0 0,-7 6-39 0 0,0 19 138 0 0,-5 30 13 0 0,-4-17-14 0 0,0 9 9 0 0,3 15 12 0 0,5 5-17 0 0,-1-1-2 0 0,-2 25 60 0 0,4 58 45 0 0,0 24 7 0 0,-9 4 5 0 0,0 45 103 0 0,1-42-55 0 0,2-56-79 0 0,1-9-30 0 0,0-1 1 0 0,3 24-1 0 0,-1-29-25 0 0,-4 10 0 0 0,-10 12 5 0 0,0-18 6 0 0,11-20-14 0 0,1 0-1 0 0,-1 1 1 0 0,0-1-1 0 0,0 0 1 0 0,0 0-1 0 0,0 0 1 0 0,0 0 0 0 0,-1 0-1 0 0,1-1 1 0 0,-1 1-1 0 0,1-1 1 0 0,-1 1-1 0 0,1-1 1 0 0,-1 0-1 0 0,0 0 1 0 0,0 0-1 0 0,1-1 1 0 0,-1 1 0 0 0,0 0-1 0 0,-4-1 1 0 0,1-1-1 0 0,1 0 0 0 0,-1-1-1 0 0,1 0 1 0 0,0 0 0 0 0,-1 0 0 0 0,1 0 0 0 0,0-1 0 0 0,0 0 0 0 0,-6-5 0 0 0,-55-38 40 0 0,-30-29-42 0 0,-4-3-6 0 0,99 78 14 0 0,0 0-1 0 0,0-1 1 0 0,0 1-1 0 0,1 0 1 0 0,-1-1-1 0 0,0 1 1 0 0,0-1-1 0 0,1 1 1 0 0,-1-1-1 0 0,0 0 1 0 0,1 1-1 0 0,-1-1 1 0 0,0 0-1 0 0,1 1 0 0 0,-1-1 1 0 0,1 0-1 0 0,-1 0 1 0 0,1 0-1 0 0,0 1 1 0 0,-1-1-1 0 0,1 0 1 0 0,0 0-1 0 0,-1 0 1 0 0,1 0-1 0 0,0 0 1 0 0,0 0-1 0 0,0 0 1 0 0,0 1-1 0 0,0-1 1 0 0,0 0-1 0 0,0 0 0 0 0,0 0 1 0 0,0 0-1 0 0,1-1 1 0 0,26-17 644 0 0,-21 16-635 0 0,286-178 1328 0 0,-56 31-694 0 0,-180 120-585 0 0,1 3 0 0 0,1 1 0 0 0,98-27 0 0 0,-121 35-64 0 0,-22 8 2 0 0,-13 10-6 0 0,0 0 1 0 0,0-1-1 0 0,0 1 0 0 0,0 0 0 0 0,0 0 1 0 0,0 0-1 0 0,0 0 0 0 0,0-1 0 0 0,0 1 1 0 0,0 0-1 0 0,0 0 0 0 0,0 0 0 0 0,0 0 1 0 0,0-1-1 0 0,0 1 0 0 0,0 0 0 0 0,0 0 1 0 0,0 0-1 0 0,0 0 0 0 0,-1 0 0 0 0,1-1 1 0 0,0 1-1 0 0,0 0 0 0 0,0 0 0 0 0,0 0 1 0 0,0 0-1 0 0,0 0 0 0 0,0 0 0 0 0,-1-1 1 0 0,1 1-1 0 0,0 0 0 0 0,0 0 0 0 0,0 0 1 0 0,0 0-1 0 0,0 0 0 0 0,-1 0 0 0 0,1 0 1 0 0,0 0-1 0 0,0 0 0 0 0,0 0 0 0 0,0 0 1 0 0,-1 0-1 0 0,1 0 0 0 0,0 0 0 0 0,0 0 1 0 0,0 0-1 0 0,0 0 0 0 0,0 0 0 0 0,-1 0 1 0 0,1 0-1 0 0,0 0 0 0 0,0 0 0 0 0,0 0 1 0 0,0 0-1 0 0,-1 0 0 0 0,1 0 0 0 0,0 0 1 0 0,0 0-1 0 0,0 1 0 0 0,0-1 0 0 0,0 0 1 0 0,0 0-1 0 0,-1 0 0 0 0,1 0 0 0 0,0 0 1 0 0,0 1-1 0 0,-8 0 7 0 0,-3 4-3 0 0,2-2-2 0 0,4-1 1 0 0,-40 14 32 0 0,-19 22-12 0 0,28-15-18 0 0,11-10-3 0 0,-69 42-3 0 0,52-25 7 0 0,-43 39-1 0 0,-109 121-7 0 0,103-96-34 0 0,90-94 46 0 0,-22 28-197 0 0,22-27 161 0 0,1 0 0 0 0,-1 0 0 0 0,0-1 0 0 0,1 1 0 0 0,-1 0 0 0 0,1 0 0 0 0,-1 0-1 0 0,1 0 1 0 0,-1 0 0 0 0,1 0 0 0 0,0 0 0 0 0,-1 0 0 0 0,1 0 0 0 0,0 0-1 0 0,0 0 1 0 0,0 0 0 0 0,0 0 0 0 0,0 0 0 0 0,0 0 0 0 0,0 0 0 0 0,0 0-1 0 0,0 0 1 0 0,1 0 0 0 0,-1 0 0 0 0,0 0 0 0 0,0 0 0 0 0,1 0 0 0 0,-1 0 0 0 0,1-1-1 0 0,-1 1 1 0 0,1 0 0 0 0,-1 0 0 0 0,1 0 0 0 0,0 0 0 0 0,0 0 0 0 0,1 0-49 0 0,0-1-1 0 0,0 0 1 0 0,0 0 0 0 0,0 0 0 0 0,0 0 0 0 0,-1 0 0 0 0,1 0 0 0 0,0 0 0 0 0,0 0 0 0 0,0-1 0 0 0,0 1 0 0 0,0-1 0 0 0,0 0 0 0 0,-1 1 0 0 0,3-2 0 0 0,36-16-1449 0 0,-34 14 1457 0 0,3-1-431 0 0,-1-1-1 0 0,1 0 0 0 0,-1 0 0 0 0,-1-1 0 0 0,1 0 1 0 0,9-13-1 0 0,4-5-4421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20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1 157 6881 0 0,'26'-64'6716'0'0,"-21"78"-4279"0"0,5 27-2920 0 0,-1-7 211 0 0,-7-26 119 0 0,5 16-195 0 0,10 14-468 0 0,-17-36 696 0 0,1-1 1 0 0,0 1 0 0 0,0-1 0 0 0,0 1 0 0 0,0-1 0 0 0,0 0 0 0 0,0 1 0 0 0,0-1 0 0 0,0 0 0 0 0,0 1 0 0 0,1-1 0 0 0,-1 0 0 0 0,0 0 0 0 0,1 0 0 0 0,-1 0 0 0 0,1-1 0 0 0,-1 1 0 0 0,1 0 0 0 0,-1-1-1 0 0,1 1 1 0 0,0-1 0 0 0,-1 1 0 0 0,1-1 0 0 0,0 0 0 0 0,-1 1 0 0 0,1-1 0 0 0,0 0 0 0 0,-1 0 0 0 0,1 0 0 0 0,0-1 0 0 0,0 1 0 0 0,2-1 0 0 0,2-2-4529 0 0</inkml:trace>
  <inkml:trace contextRef="#ctx0" brushRef="#br0" timeOffset="1">192 124 13587 0 0,'3'3'296'0'0,"6"12"-136"0"0,11 20-181 0 0,-14-22 39 0 0,0 0 1 0 0,0 1-1 0 0,4 19 1 0 0,-1-5-40 0 0,0-45-454 0 0,7-26 481 0 0,-16 43-10 0 0,16-55-26 0 0,16-38 52 0 0,-14 58 66 0 0,-3 12 10 0 0,-15 23-95 0 0,0-1 0 0 0,1 0 0 0 0,-1 1 0 0 0,0-1 0 0 0,1 0 0 0 0,-1 1 0 0 0,0-1 0 0 0,1 1 0 0 0,-1-1 0 0 0,1 1 0 0 0,-1-1 0 0 0,1 1-1 0 0,-1-1 1 0 0,1 1 0 0 0,0 0 0 0 0,-1-1 0 0 0,1 1 0 0 0,0-1 0 0 0,-1 1 0 0 0,1 0 0 0 0,-1 0 0 0 0,1 0 0 0 0,0-1 0 0 0,0 1 0 0 0,-1 0 0 0 0,1 0 0 0 0,0 0 0 0 0,-1 0-1 0 0,1 0 1 0 0,0 0 0 0 0,-1 0 0 0 0,1 0 0 0 0,0 0 0 0 0,0 1 0 0 0,-1-1 0 0 0,1 0 0 0 0,0 0 0 0 0,-1 1 0 0 0,1-1 0 0 0,-1 0 0 0 0,2 1 0 0 0,8 14 59 0 0,-6-3-40 0 0,4 67 43 0 0,-5-34-14 0 0,1-16-22 0 0,10 15-7 0 0,-5-28-24 0 0,6-5-7 0 0,-13-11 7 0 0,-1 0 1 0 0,0 0 0 0 0,0 1 0 0 0,0-1 0 0 0,0 0-1 0 0,0 0 1 0 0,1 0 0 0 0,-1-1 0 0 0,0 1 0 0 0,0 0-1 0 0,0 0 1 0 0,0-1 0 0 0,0 1 0 0 0,1 0 0 0 0,-1-1-1 0 0,0 1 1 0 0,0-1 0 0 0,0 0 0 0 0,0 1 0 0 0,1-2-1 0 0,2-2-1 0 0,0 0-1 0 0,-1 0 0 0 0,1 0 1 0 0,-1 0-1 0 0,0-1 0 0 0,0 1 0 0 0,0-1 1 0 0,-1 0-1 0 0,0 0 0 0 0,2-6 1 0 0,26-71 168 0 0,-7 28 707 0 0,-23 53-819 0 0,1 0 0 0 0,-1 0 0 0 0,0 0 0 0 0,1 0 1 0 0,-1 1-1 0 0,1-1 0 0 0,-1 0 0 0 0,1 0 0 0 0,-1 1 0 0 0,1-1 0 0 0,0 0 0 0 0,-1 1 0 0 0,1-1 0 0 0,0 0 0 0 0,-1 1 0 0 0,1-1 0 0 0,0 1 0 0 0,0-1 0 0 0,0 1 0 0 0,0 0 0 0 0,-1-1 0 0 0,1 1 1 0 0,0 0-1 0 0,0 0 0 0 0,0-1 0 0 0,0 1 0 0 0,0 0 0 0 0,0 0 0 0 0,0 0 0 0 0,0 0 0 0 0,0 0 0 0 0,1 0 0 0 0,1 1-14 0 0,0 1 1 0 0,0-1-1 0 0,-1 0 0 0 0,1 1 1 0 0,0 0-1 0 0,-1-1 0 0 0,1 1 1 0 0,-1 0-1 0 0,1 0 0 0 0,2 4 1 0 0,30 38-198 0 0,-19-20 247 0 0,-2-3-165 0 0,13 7-474 0 0,-7-18-190 0 0,-6-8 19 0 0,1-5-215 0 0,-5-1 179 0 0,-8 3 460 0 0,-1 0 0 0 0,1 0 0 0 0,0 0 0 0 0,0 0 0 0 0,-1 0 0 0 0,1-1 0 0 0,-1 1 0 0 0,1 0 0 0 0,-1-1-1 0 0,1 0 1 0 0,-1 1 0 0 0,0-1 0 0 0,0 1 0 0 0,0-1 0 0 0,0 0 0 0 0,1-3 0 0 0,-1 3-653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20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17 197 4753 0 0,'-5'-10'4309'0'0,"1"-6"-2660"0"0,-3-4 1411 0 0,6 16-1766 0 0,6 3-812 0 0,3 5-475 0 0,-1 2-1 0 0,0-1 0 0 0,0 1 1 0 0,0 0-1 0 0,-1 0 0 0 0,0 1 1 0 0,0 0-1 0 0,-1 0 0 0 0,7 11 1 0 0,3 5-40 0 0,6 8-96 0 0,-7-12-27 0 0,1-5-30 0 0,-14-14 180 0 0,-1 0 0 0 0,0 0 0 0 0,1 0 0 0 0,-1 0 0 0 0,0 0 0 0 0,0 0 0 0 0,1 0 0 0 0,-1 0 0 0 0,0 0 0 0 0,1 0 0 0 0,-1 0 0 0 0,0 0 1 0 0,0-1-1 0 0,1 1 0 0 0,-1 0 0 0 0,0 0 0 0 0,0 0 0 0 0,1 0 0 0 0,-1 0 0 0 0,0-1 0 0 0,0 1 0 0 0,1 0 0 0 0,-1 0 0 0 0,0 0 0 0 0,0-1 1 0 0,0 1-1 0 0,1 0 0 0 0,-1 0 0 0 0,0-1 0 0 0,0 1 0 0 0,0 0 0 0 0,0 0 0 0 0,0-1 0 0 0,0 1 0 0 0,1-1 0 0 0,2-39-278 0 0,-3 36 279 0 0,-4-146-28 0 0,4 150 34 0 0,1 0-1 0 0,0 0 1 0 0,0 0 0 0 0,0 0-1 0 0,0 1 1 0 0,-1-1 0 0 0,1 0-1 0 0,0 0 1 0 0,0 1 0 0 0,0-1-1 0 0,-1 0 1 0 0,1 1 0 0 0,0-1-1 0 0,0 1 1 0 0,-1-1 0 0 0,1 1-1 0 0,0-1 1 0 0,-1 1 0 0 0,1-1-1 0 0,-1 1 1 0 0,1 0 0 0 0,-1-1-1 0 0,1 1 1 0 0,-1 0 0 0 0,1 0-1 0 0,50 100 46 0 0,-42-82-38 0 0,1-1 0 0 0,0 0 1 0 0,17 22-1 0 0,-27-39-8 0 0,1-1 0 0 0,-1 1 1 0 0,1-1-1 0 0,-1 1 0 0 0,1-1 0 0 0,-1 1 0 0 0,1-1 0 0 0,-1 1 0 0 0,1-1 1 0 0,-1 1-1 0 0,1-1 0 0 0,-1 0 0 0 0,1 1 0 0 0,0-1 0 0 0,-1 0 0 0 0,1 0 1 0 0,0 0-1 0 0,-1 1 0 0 0,1-1 0 0 0,0 0 0 0 0,-1 0 0 0 0,1 0 0 0 0,0 0 1 0 0,-1 0-1 0 0,1 0 0 0 0,0 0 0 0 0,-1 0 0 0 0,1 0 0 0 0,0 0 1 0 0,-1-1-1 0 0,1 1 0 0 0,0 0 0 0 0,-1 0 0 0 0,1-1 0 0 0,0 1 0 0 0,-1 0 1 0 0,1-1-1 0 0,-1 1 0 0 0,1-1 0 0 0,-1 1 0 0 0,1-1 0 0 0,-1 1 0 0 0,1-1 1 0 0,-1 1-1 0 0,1-1 0 0 0,-1 1 0 0 0,0-1 0 0 0,1 1 0 0 0,-1-1 0 0 0,0 0 1 0 0,1 1-1 0 0,-1-1 0 0 0,0 0 0 0 0,0 0 0 0 0,16-40 8 0 0,-9 15-6 0 0,-2-1 0 0 0,0 0 0 0 0,0-29 0 0 0,-6 48 42 0 0,1 0 0 0 0,-1 0 0 0 0,0 0 0 0 0,0 0 0 0 0,-4-9 0 0 0,3 8 2 0 0,6 15 35 0 0,9 28 100 0 0,-3-10-115 0 0,-6-16-122 0 0,-1-1 1 0 0,1 1-1 0 0,0-1 0 0 0,1-1 1 0 0,-1 1-1 0 0,10 10 1 0 0,-12-16 39 0 0,-1 0 0 0 0,0 0 0 0 0,0 0 0 0 0,0 0-1 0 0,1 0 1 0 0,-1 0 0 0 0,1 0 0 0 0,-1 0 0 0 0,1-1 0 0 0,-1 1 0 0 0,1 0 0 0 0,-1-1 0 0 0,1 0 0 0 0,-1 1 0 0 0,1-1-1 0 0,0 0 1 0 0,-1 0 0 0 0,1 0 0 0 0,3 0 0 0 0,-4 0 9 0 0,1-1 0 0 0,0 1 1 0 0,-1-1-1 0 0,1 0 0 0 0,0 0 0 0 0,-1 0 0 0 0,1 0 0 0 0,-1 0 0 0 0,1 0 0 0 0,-1 0 1 0 0,0 0-1 0 0,0 0 0 0 0,1-1 0 0 0,0-1 0 0 0,4-5-17 0 0,-1 0 0 0 0,0-1 0 0 0,0 0 0 0 0,-1 0 1 0 0,5-13-1 0 0,0-7-22 0 0,-6 12 35 0 0,-3-9 94 0 0,1-7 85 0 0,3 20-106 0 0,7 34 578 0 0,-4-2-602 0 0,5 20 39 0 0,-7-18-4 0 0,2 1 0 0 0,1-1-1 0 0,17 33 1 0 0,-21-48-84 0 0,0 1 0 0 0,0-1 0 0 0,1-1 0 0 0,0 1 0 0 0,0-1 0 0 0,0 1 0 0 0,1-2 0 0 0,6 6 0 0 0,-7-7-34 0 0,1 1 0 0 0,0-1 0 0 0,0-1 0 0 0,0 1 0 0 0,0-1-1 0 0,8 2 1 0 0,-3-1-112 0 0,0-1 1 0 0,0-1-1 0 0,0 0 0 0 0,0 0 0 0 0,0-1 0 0 0,1-1 0 0 0,-1 0 0 0 0,0 0 1 0 0,0-1-1 0 0,16-5 0 0 0,-17 3-191 0 0,-1 1 1 0 0,0-1-1 0 0,-1 0 0 0 0,1-1 1 0 0,-1 0-1 0 0,0-1 1 0 0,12-10-1 0 0,-16 13 133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21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14267 0 0,'43'0'5393'0'0,"-49"-2"-4273"0"0,1 1-1544 0 0,-3-5-48 0 0,2 4-160 0 0,10 4-752 0 0,11 2 848 0 0,-2-2-737 0 0,-1-5-183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37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250 215 2665 0 0,'-7'6'562'0'0,"5"-3"-494"0"0,0-1 0 0 0,0 0 0 0 0,0 0 0 0 0,0-1 0 0 0,0 1 0 0 0,0 0 0 0 0,0-1 0 0 0,-1 1 0 0 0,1-1 0 0 0,0 0 0 0 0,-1 0 0 0 0,1 0 0 0 0,-1 0 0 0 0,0 0-1 0 0,1 0 1 0 0,-1-1 0 0 0,-5 1 0 0 0,3-1-340 0 0,1 1 333 0 0,1-3 656 0 0,2 1-261 0 0,-1-1 462 0 0,-1-2 170 0 0,-4 0-50 0 0,2 2-700 0 0,1 1-242 0 0,0-1 0 0 0,1 1 0 0 0,-1-1 0 0 0,1 0-1 0 0,-1 0 1 0 0,1 0 0 0 0,0-1 0 0 0,-1 1 0 0 0,-3-5 0 0 0,-25-16 409 0 0,18 11 437 0 0,-8-6-424 0 0,10 14-277 0 0,5 8-29 0 0,6-4-82 0 0,-2 0-38 0 0,0 0-26 0 0,2 0 11 0 0,-3 5-58 0 0,1 0 1 0 0,-1 0-1 0 0,1 0 1 0 0,0 1-1 0 0,1-1 0 0 0,-1 1 1 0 0,-2 10-1 0 0,4-15-13 0 0,0 4 5 0 0,0-1 0 0 0,1 1 0 0 0,-1 0 0 0 0,1-1 0 0 0,0 1 0 0 0,0 0 0 0 0,0 0 0 0 0,1-1-1 0 0,-1 1 1 0 0,1 0 0 0 0,2 5 0 0 0,-2-9 90 0 0,0-1-87 0 0,17-1 94 0 0,14-21 21 0 0,-20 10-109 0 0,-2 3 16 0 0,-5 4 4 0 0,4-4-37 0 0,10-9-47 0 0,-12 11 114 0 0,0-7-137 0 0,1-26 785 0 0,-8 52-692 0 0,1 33 0 0 0,1-26-14 0 0,0-4 8 0 0,6 18 15 0 0,13 19 14 0 0,11-6 0 0 0,-6-25-14 0 0,-21-19-30 0 0,0 0-1 0 0,0 0 0 0 0,0 0 0 0 0,0-1 1 0 0,1 0-1 0 0,-1 0 0 0 0,9 0 1 0 0,-7 0 3 0 0,0-1 0 0 0,1 0 0 0 0,-1-1 0 0 0,0 1 0 0 0,0-1 1 0 0,0-1-1 0 0,0 0 0 0 0,0 0 0 0 0,7-3 0 0 0,-4-1 1 0 0,-1 0 0 0 0,0-1 0 0 0,-1 0 0 0 0,0 0-1 0 0,0-1 1 0 0,0 0 0 0 0,-1 0 0 0 0,6-11 0 0 0,-2 4 7 0 0,-1 0 1 0 0,0-2 0 0 0,14-33 0 0 0,-22 43-12 0 0,6-11 9 0 0,-2-1 0 0 0,7-33 0 0 0,-12 46-12 0 0,0-1-1 0 0,-1 1 0 0 0,0 0 0 0 0,0-1 0 0 0,0 1 0 0 0,-1 0 1 0 0,0 0-1 0 0,0-1 0 0 0,-1 1 0 0 0,0 0 0 0 0,0 0 1 0 0,-4-10-1 0 0,0 8-35 0 0,-6 1 36 0 0,9 6-42 0 0,1 1 0 0 0,0-1 0 0 0,-1 1 1 0 0,1 0-1 0 0,-1 0 0 0 0,1 0 0 0 0,-1 0 0 0 0,1 0 0 0 0,-1 1 0 0 0,1-1 0 0 0,0 1 0 0 0,-1 0 0 0 0,-3 1 0 0 0,-5 4-660 0 0,9-4 643 0 0,0 0 0 0 0,-1 1 0 0 0,1-1-1 0 0,0 1 1 0 0,0-1 0 0 0,1 1 0 0 0,-1 0 0 0 0,0 0 0 0 0,1 0 0 0 0,0 0-1 0 0,0 0 1 0 0,-2 6 0 0 0,0 5-416 0 0,0 4-248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37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 4777 0 0,'3'0'1783'0'0,"3"2"878"0"0,-3-3-1881 0 0,-1-2-229 0 0,-2-1-70 0 0,1 6 1061 0 0,8 15-1233 0 0,16 55-30 0 0,-17-44-204 0 0,2-1 0 0 0,15 31 0 0 0,-10-35-31 0 0,-3-10-13 0 0,10 3-8 0 0,-21-15-18 0 0,1-1 0 0 0,-1 1 0 0 0,1 0 1 0 0,-1-1-1 0 0,1 1 0 0 0,-1 0 0 0 0,1-1 0 0 0,-1 0 1 0 0,1 1-1 0 0,0-1 0 0 0,-1 0 0 0 0,1 0 1 0 0,0 0-1 0 0,-1 0 0 0 0,1 0 0 0 0,-1 0 1 0 0,1-1-1 0 0,0 1 0 0 0,-1 0 0 0 0,1-1 1 0 0,-1 1-1 0 0,1-1 0 0 0,-1 0 0 0 0,3-1 1 0 0,-1-1 7 0 0,0 1 1 0 0,-1-1-1 0 0,1 0 0 0 0,-1-1 1 0 0,0 1-1 0 0,0 0 1 0 0,0-1-1 0 0,0 1 1 0 0,1-7-1 0 0,14-34 26 0 0,16-72 1 0 0,3-10-12 0 0,-32 125-81 0 0,1 12 31 0 0,7 32 27 0 0,-2-6-5 0 0,-5-25-9 0 0,1 0-1 0 0,1 0 1 0 0,0 0-1 0 0,0-1 0 0 0,1 0 1 0 0,1 0-1 0 0,0-1 1 0 0,0 0-1 0 0,1-1 1 0 0,0 0-1 0 0,1 0 1 0 0,0-1-1 0 0,0-1 0 0 0,1 0 1 0 0,0 0-1 0 0,0-1 1 0 0,22 8-1 0 0,-25-12-266 0 0,0 0 1 0 0,0 0-1 0 0,0 0 0 0 0,0-1 0 0 0,0-1 0 0 0,0 1 1 0 0,0-2-1 0 0,0 1 0 0 0,16-4 0 0 0,-13-1-4717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37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8 3441 0 0,'-6'-2'4541'0'0,"2"-3"-2999"0"0,3 4-1120 0 0,3 21-310 0 0,3 12 71 0 0,0-8-3 0 0,-2-7-23 0 0,-2-9-90 0 0,3 33 273 0 0,5 20 166 0 0,11 32 147 0 0,1-34-360 0 0,-1-28-246 0 0,-18-29-36 0 0,-1-1 0 0 0,1 1 1 0 0,-1-1-1 0 0,1 0 0 0 0,0 0 1 0 0,0 0-1 0 0,0 0 0 0 0,0 0 1 0 0,0 0-1 0 0,0-1 0 0 0,0 1 1 0 0,0 0-1 0 0,0-1 0 0 0,0 0 1 0 0,0 1-1 0 0,0-1 0 0 0,3 0 0 0 0,1-1 7 0 0,-1 0 0 0 0,1-1 0 0 0,-1 1 0 0 0,1-1 0 0 0,-1 0-1 0 0,1-1 1 0 0,-1 1 0 0 0,0-1 0 0 0,0 0 0 0 0,0 0 0 0 0,4-4-1 0 0,31-23 7 0 0,29-21-49 0 0,-20 21-7 0 0,-37 25 27 0 0,2 4-25 0 0,-8 6 9 0 0,-3 1 9 0 0,-1 8 0 0 0,-4 19 46 0 0,-10 17 12 0 0,-8 0 5 0 0,-18 17 61 0 0,25-50-175 0 0,-18 12 387 0 0,29-27-345 0 0,0-1 0 0 0,0 0 0 0 0,0 1 0 0 0,-1-1 0 0 0,1 0 0 0 0,0 0 0 0 0,-1 0 0 0 0,1-1 0 0 0,-1 1 0 0 0,1 0 0 0 0,-1-1 0 0 0,1 0 0 0 0,-3 1-1 0 0,3-2-50 0 0,1 1-1 0 0,-1 0 0 0 0,1 0 1 0 0,-1-1-1 0 0,1 1 0 0 0,0-1 1 0 0,-1 1-1 0 0,1-1 0 0 0,0 0 1 0 0,-1 1-1 0 0,1-1 0 0 0,0 0 1 0 0,0 0-1 0 0,0 0 0 0 0,-2-1 1 0 0,3 1-443 0 0,-1-1-235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38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7234 0 0,'-9'0'4581'0'0,"5"8"-3343"0"0,1 19-1762 0 0,2-21 926 0 0,1 28-323 0 0,1 1 1 0 0,1-1 0 0 0,2 0-1 0 0,2 0 1 0 0,1 0 0 0 0,17 49-1 0 0,-12-58-45 0 0,-1-12-128 0 0,-6-10-47 0 0,6-3-496 0 0,2-2-287 0 0,4-7-452 0 0,-9 2 180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38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14 6697 0 0,'-7'-9'5171'0'0,"7"9"-5150"0"0,0 0-1 0 0,0-1 0 0 0,0 1 0 0 0,-1 0 0 0 0,1 0 1 0 0,0-1-1 0 0,0 1 0 0 0,0 0 0 0 0,0 0 1 0 0,-1 0-1 0 0,1-1 0 0 0,0 1 0 0 0,0 0 1 0 0,0 0-1 0 0,-1 0 0 0 0,1 0 0 0 0,0-1 0 0 0,0 1 1 0 0,-1 0-1 0 0,1 0 0 0 0,0 0 0 0 0,0 0 1 0 0,-1 0-1 0 0,1 0 0 0 0,0 0 0 0 0,0 0 1 0 0,-1 0-1 0 0,1 0 0 0 0,0 0 0 0 0,0 0 0 0 0,-1 0 1 0 0,1 0-1 0 0,0 0 0 0 0,-1 0 0 0 0,1 0 1 0 0,0 0-1 0 0,0 0 0 0 0,-1 0 0 0 0,1 0 1 0 0,0 0-1 0 0,0 1 0 0 0,0-1 0 0 0,-1 0 1 0 0,1 0-1 0 0,-43 74 206 0 0,38-68-200 0 0,0 0-1 0 0,1 1 0 0 0,0 0 0 0 0,0 0 0 0 0,-4 11 1 0 0,-2 16 116 0 0,6-9-71 0 0,3 12 67 0 0,2-31-107 0 0,4 4 2 0 0,0-3-11 0 0,-3-9 4 0 0,2-22-215 0 0,15-4 127 0 0,-3 4 67 0 0,-8 5-41 0 0,-2-7-8 0 0,7-20-7 0 0,1 17 35 0 0,-9 28 28 0 0,-3 2 53 0 0,1 15 50 0 0,-1-5-92 0 0,1 0-1 0 0,0 0 1 0 0,0 0-1 0 0,2-1 1 0 0,-1 1 0 0 0,1-1-1 0 0,1 0 1 0 0,0 0 0 0 0,12 15-1 0 0,-15-22-146 0 0,0 0 1 0 0,0 0-1 0 0,-1-1 0 0 0,2 1 0 0 0,-1-1 0 0 0,0 0 1 0 0,0 0-1 0 0,1 0 0 0 0,-1 0 0 0 0,1-1 0 0 0,0 1 1 0 0,-1-1-1 0 0,1 0 0 0 0,0 0 0 0 0,0-1 0 0 0,0 1 0 0 0,-1-1 1 0 0,1 1-1 0 0,0-1 0 0 0,0 0 0 0 0,0-1 0 0 0,0 1 1 0 0,0-1-1 0 0,0 0 0 0 0,-1 0 0 0 0,1 0 0 0 0,0 0 1 0 0,-1-1-1 0 0,1 1 0 0 0,-1-1 0 0 0,7-4 0 0 0,3-2-4358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38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52 5433 0 0,'-16'-11'6305'0'0,"0"0"-6784"0"0,-2 8 886 0 0,-29 6-65 0 0,16 7 374 0 0,23 4-134 0 0,42 5-442 0 0,18 17-60 0 0,-45-30-60 0 0,-1-1-1 0 0,-1 1 1 0 0,1 0-1 0 0,-1 1 1 0 0,0-1 0 0 0,0 1-1 0 0,-1 0 1 0 0,0 0-1 0 0,0 1 1 0 0,5 14 0 0 0,-7-15-10 0 0,10 49 57 0 0,-14-18-4 0 0,-6-11-3 0 0,-4-14-61 0 0,2-13-48 0 0,4-17-147 0 0,8-19 126 0 0,-1 31 65 0 0,0 0 0 0 0,1 0 0 0 0,-1 0 0 0 0,1 0 0 0 0,0 0 0 0 0,1 0 0 0 0,-1 1 0 0 0,1 0 0 0 0,0-1 0 0 0,0 1 0 0 0,0 0 0 0 0,5-5 0 0 0,37-23-33 0 0,-30 23 63 0 0,0-2-1 0 0,0 1 1 0 0,-1-2-1 0 0,-1 0 1 0 0,0 0 0 0 0,0-1-1 0 0,-2-1 1 0 0,1 0-1 0 0,-2-1 1 0 0,13-22 0 0 0,-23 37-24 0 0,1-1 0 0 0,-1 0 1 0 0,1 0-1 0 0,-1 0 0 0 0,1 0 1 0 0,-1 0-1 0 0,0 0 1 0 0,1 0-1 0 0,-1 0 0 0 0,0 0 1 0 0,0 0-1 0 0,0 0 0 0 0,0 0 1 0 0,0 0-1 0 0,0 0 0 0 0,0 0 1 0 0,0 0-1 0 0,0 0 1 0 0,0 0-1 0 0,-1-2 0 0 0,0 2 0 0 0,1 1 0 0 0,-1-1 0 0 0,1 1 0 0 0,-1-1 0 0 0,1 1 0 0 0,-1 0 0 0 0,1-1 0 0 0,-1 1 0 0 0,0 0 0 0 0,1-1 0 0 0,-1 1 0 0 0,1 0 0 0 0,-1 0 0 0 0,0 0 0 0 0,1-1 0 0 0,-1 1 0 0 0,0 0 0 0 0,0 0 0 0 0,1 0 0 0 0,-1 0 0 0 0,0 0 0 0 0,1 0 0 0 0,-2 1 0 0 0,-14 3 18 0 0,6 1-5 0 0,-2 8 18 0 0,-11 39 254 0 0,21-42-250 0 0,-1 0 1 0 0,1-1 0 0 0,1 1-1 0 0,-1 0 1 0 0,2 1 0 0 0,0 15-1 0 0,0-20-31 0 0,1 0 0 0 0,0 0-1 0 0,0 0 1 0 0,1 0 0 0 0,0-1-1 0 0,0 1 1 0 0,0-1 0 0 0,0 1-1 0 0,1-1 1 0 0,0 0 0 0 0,7 10-1 0 0,-7-11-12 0 0,1 0 0 0 0,0 0 0 0 0,0-1 0 0 0,0 1 1 0 0,1-1-1 0 0,-1 0 0 0 0,1 0 0 0 0,9 4 0 0 0,-1-3-492 0 0,0-1-1 0 0,1 0 1 0 0,-1-1 0 0 0,0 0 0 0 0,1-2 0 0 0,-1 1-1 0 0,1-1 1 0 0,-1-1 0 0 0,1-1 0 0 0,-1 0 0 0 0,0 0-1 0 0,1-2 1 0 0,17-6 0 0 0,7-1-1318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39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159 286 5065 0 0,'1'0'227'0'0,"-1"-1"0"0"0,1 1-1 0 0,0-1 1 0 0,-1 1 0 0 0,1-1 0 0 0,0 0-1 0 0,-1 1 1 0 0,1-1 0 0 0,-1 0 0 0 0,1 0-1 0 0,-1 1 1 0 0,1-1 0 0 0,-1 0 0 0 0,0 0-1 0 0,1 0 1 0 0,-1 1 0 0 0,0-1 0 0 0,0 0-1 0 0,0 0 1 0 0,1 0 0 0 0,-1 0 0 0 0,0 0-1 0 0,0 1 1 0 0,0-1 0 0 0,0 0 0 0 0,0 0-1 0 0,-1 0 1 0 0,1 0 0 0 0,0-1 0 0 0,-1 1-98 0 0,0-1-1 0 0,0 1 1 0 0,0-1 0 0 0,-1 1 0 0 0,1 0-1 0 0,0-1 1 0 0,0 1 0 0 0,-1 0 0 0 0,1 0 0 0 0,-1 0-1 0 0,1 0 1 0 0,-1 0 0 0 0,-3-1 0 0 0,2 0-123 0 0,0 1 0 0 0,0 0 0 0 0,0 0 0 0 0,0 0 0 0 0,-1 0 1 0 0,1 0-1 0 0,0 0 0 0 0,-1 1 0 0 0,1 0 0 0 0,-1 0 0 0 0,1 0 0 0 0,-1 0 0 0 0,1 0 1 0 0,0 1-1 0 0,-1-1 0 0 0,-5 3 0 0 0,4 1 82 0 0,-1-1-1 0 0,1 1 1 0 0,0 1 0 0 0,0-1 0 0 0,1 1-1 0 0,-1 0 1 0 0,1 0 0 0 0,-7 11-1 0 0,6-8-9 0 0,1 1 0 0 0,-1 0 0 0 0,2 1-1 0 0,-1-1 1 0 0,1 0 0 0 0,0 1 0 0 0,1 0-1 0 0,0 0 1 0 0,0 14 0 0 0,6 20-73 0 0,4-26 39 0 0,-7-17-40 0 0,0 0 0 0 0,-1 0-1 0 0,1 0 1 0 0,0 0 0 0 0,0-1-1 0 0,0 1 1 0 0,0 0 0 0 0,0 0 0 0 0,0-1-1 0 0,1 1 1 0 0,-1-1 0 0 0,0 1-1 0 0,0-1 1 0 0,0 1 0 0 0,1-1 0 0 0,0 1-1 0 0,2-1 5 0 0,-1 0-1 0 0,0 0 0 0 0,1-1 1 0 0,-1 1-1 0 0,0-1 0 0 0,1 1 1 0 0,-1-1-1 0 0,0 0 1 0 0,0 0-1 0 0,0-1 0 0 0,5-2 1 0 0,45-31 48 0 0,-29 14-62 0 0,-9 4-24 0 0,2-13-45 0 0,-6-2-27 0 0,-1-18-72 0 0,-6 27 97 0 0,7-63-150 0 0,-10 72 211 0 0,-2 0 0 0 0,1-1 0 0 0,-2 1 0 0 0,0-1 0 0 0,0 1 0 0 0,-8-24 0 0 0,-2 14 25 0 0,11 23-5 0 0,0-1-1 0 0,0 1 1 0 0,0-1-1 0 0,0 1 1 0 0,-1 0-1 0 0,1-1 1 0 0,0 1-1 0 0,-1 0 1 0 0,1 0-1 0 0,0 0 1 0 0,-1 0-1 0 0,0 0 1 0 0,1 1-1 0 0,-3-2 1 0 0,3 2 1 0 0,-1-1 0 0 0,1 1 1 0 0,0 0-1 0 0,0 0 0 0 0,0 0 1 0 0,-1 0-1 0 0,1 0 0 0 0,0 1 1 0 0,0-1-1 0 0,0 0 0 0 0,-1 0 1 0 0,1 1-1 0 0,0-1 0 0 0,0 1 0 0 0,0-1 1 0 0,0 1-1 0 0,0-1 0 0 0,0 1 1 0 0,0 0-1 0 0,-2 1 0 0 0,-14 19 109 0 0,9-2-37 0 0,1 1 0 0 0,0 0-1 0 0,1 0 1 0 0,1 0 0 0 0,1 1 0 0 0,1 0 0 0 0,1-1-1 0 0,1 22 1 0 0,1-31-51 0 0,0-1 1 0 0,1 0-1 0 0,1 1 1 0 0,0-1-1 0 0,0 0 0 0 0,1 0 1 0 0,0 0-1 0 0,1-1 0 0 0,0 1 1 0 0,0-1-1 0 0,1 0 1 0 0,0 0-1 0 0,1 0 0 0 0,0 0 1 0 0,0-1-1 0 0,1 0 0 0 0,7 6 1 0 0,-1 1-171 0 0,1-2 0 0 0,0 0 0 0 0,1 0 0 0 0,0-2 0 0 0,1 0 0 0 0,0 0 0 0 0,20 8 0 0 0,-30-16 55 0 0,0 0 6 0 0,-1 0-1 0 0,1-1 1 0 0,0 0 0 0 0,0 0-1 0 0,0 0 1 0 0,0-1-1 0 0,1 0 1 0 0,8 1 0 0 0,1-3-644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4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5921 0 0,'-8'4'1645'0'0,"-20"14"162"0"0,16-2-1295 0 0,8-8-353 0 0,-2 3 41 0 0,-8 25 642 0 0,13 6 230 0 0,4-25-622 0 0,-1-6-241 0 0,0-2-126 0 0,5 20 385 0 0,6 15 106 0 0,5-2-134 0 0,13 20 25 0 0,33 34-2 0 0,-17-36-210 0 0,-24-33-200 0 0,2-2-1 0 0,1-1 0 0 0,0 0 1 0 0,2-2-1 0 0,1-1 1 0 0,39 21-1 0 0,-3-6-9 0 0,-60-33-39 0 0,38 22 35 0 0,-41-24-41 0 0,0 0 0 0 0,-1 1 0 0 0,1-1 0 0 0,0 0 0 0 0,0 1 0 0 0,-1-1 0 0 0,1 1 0 0 0,-1 0 0 0 0,1-1 0 0 0,-1 1 0 0 0,0 0 0 0 0,1 0 0 0 0,-1 0 1 0 0,0 0-1 0 0,0 0 0 0 0,-1 0 0 0 0,2 3 0 0 0,-3-2-115 0 0,-13 3-1729 0 0,9-4 1720 0 0,-13 6-1090 0 0,17-6 1128 0 0,-1-1 0 0 0,0 0 0 0 0,0 0 0 0 0,0 0-1 0 0,-1 0 1 0 0,1 0 0 0 0,0 0 0 0 0,0-1 0 0 0,0 1 0 0 0,-1-1-1 0 0,1 1 1 0 0,0-1 0 0 0,-1 0 0 0 0,1 0 0 0 0,0 0 0 0 0,-1 0-1 0 0,1 0 1 0 0,-3-1 0 0 0,-2-2-1319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40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 4105 0 0,'36'39'1688'0'0,"-25"-35"-934"0"0,6-11 21 0 0,6-14 299 0 0,-22 19-892 0 0,11-12 442 0 0,25-23 869 0 0,-34 36-1433 0 0,-1-1 1 0 0,1 0 0 0 0,0 1 0 0 0,0 0 0 0 0,0-1 0 0 0,0 1 0 0 0,0 0 0 0 0,5 0-1 0 0,-5-1 35 0 0,-2 1-42 0 0,-1 0 22 0 0,1 0 46 0 0,-2 23-51 0 0,-1 7-14 0 0,-2-2-25 0 0,-7 16 45 0 0,10-40-68 0 0,1 0 1 0 0,0 0-1 0 0,0-1 1 0 0,0 1 0 0 0,0 0-1 0 0,0 0 1 0 0,1 0 0 0 0,0-1-1 0 0,-1 1 1 0 0,1 0 0 0 0,0-1-1 0 0,0 1 1 0 0,0-1 0 0 0,0 1-1 0 0,1-1 1 0 0,-1 1 0 0 0,1-1-1 0 0,-1 0 1 0 0,4 4 0 0 0,-4-5-5 0 0,0 0 1 0 0,1 0 0 0 0,-1 0-1 0 0,0 0 1 0 0,1 0 0 0 0,-1 0 0 0 0,1 0-1 0 0,-1 0 1 0 0,1 0 0 0 0,-1 0-1 0 0,1-1 1 0 0,0 1 0 0 0,-1-1-1 0 0,1 1 1 0 0,0-1 0 0 0,-1 0 0 0 0,4 1-1 0 0,-4-2-1 0 0,1 1 1 0 0,-1 0-1 0 0,1 0 0 0 0,-1-1 0 0 0,1 1 0 0 0,-1-1 1 0 0,0 1-1 0 0,1-1 0 0 0,-1 0 0 0 0,0 1 0 0 0,1-1 0 0 0,-1 0 1 0 0,0 0-1 0 0,2-2 0 0 0,14-20 53 0 0,1-27-15 0 0,-17 45-38 0 0,0 0 0 0 0,0 0 0 0 0,-1 0 0 0 0,0 0 0 0 0,0 0-1 0 0,0 0 1 0 0,0 0 0 0 0,-2-7 0 0 0,1 10-1 0 0,1 1 0 0 0,-1-1-1 0 0,0 0 1 0 0,0 0 0 0 0,1 1 0 0 0,-1-1 0 0 0,0 0 0 0 0,0 1 0 0 0,-1-1 0 0 0,1 1 0 0 0,0 0-1 0 0,0-1 1 0 0,-3-1 0 0 0,-8-1 28 0 0,-8 12 57 0 0,8 2-35 0 0,6-3-34 0 0,-23 45 76 0 0,27-49-84 0 0,1 1-1 0 0,0-1 1 0 0,-1 0 0 0 0,1 0 0 0 0,0 1 0 0 0,1-1-1 0 0,-1 0 1 0 0,1 1 0 0 0,-1-1 0 0 0,1 1 0 0 0,0-1-1 0 0,0 0 1 0 0,1 1 0 0 0,-1-1 0 0 0,2 5 0 0 0,-2-7-1 0 0,1 0 1 0 0,-1 0-1 0 0,1 0 1 0 0,-1 0-1 0 0,1 0 1 0 0,0 0-1 0 0,0 0 1 0 0,-1 0-1 0 0,1 0 1 0 0,0 0-1 0 0,0 0 1 0 0,0 0-1 0 0,0-1 1 0 0,0 1-1 0 0,0 0 1 0 0,0-1-1 0 0,0 1 1 0 0,1-1-1 0 0,-1 1 1 0 0,0-1-1 0 0,0 1 1 0 0,0-1-1 0 0,0 0 1 0 0,1 0-1 0 0,-1 0 1 0 0,0 1-1 0 0,0-1 1 0 0,1 0-1 0 0,-1 0 1 0 0,0-1-1 0 0,0 1 1 0 0,1 0-1 0 0,0-1 1 0 0,2 0 26 0 0,-1 0 0 0 0,1 0 0 0 0,-1-1 0 0 0,0 1 0 0 0,0-1 0 0 0,0 0 0 0 0,0 0 0 0 0,0 0 0 0 0,5-5 0 0 0,-6 5-22 0 0,17-19 78 0 0,-15 10-2 0 0,-11 8 0 0 0,-1 7-1831 0 0,7 0 876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41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0 545 5969 0 0,'39'-47'2070'0'0,"-20"123"-306"0"0,-17-72-1716 0 0,0 1-1 0 0,0-1 0 0 0,0 0 1 0 0,0-1-1 0 0,1 1 0 0 0,0 0 1 0 0,-1-1-1 0 0,1 1 0 0 0,1-1 1 0 0,-1 0-1 0 0,0 0 0 0 0,7 4 1 0 0,49 25 733 0 0,-55-31-731 0 0,-1 0 20 0 0,1-1-1 0 0,-1 1 1 0 0,1-1-1 0 0,-1 0 1 0 0,1 0-1 0 0,-1-1 0 0 0,0 1 1 0 0,1-1-1 0 0,-1 0 1 0 0,1 0-1 0 0,-1 0 1 0 0,0 0-1 0 0,1 0 0 0 0,-1-1 1 0 0,0 0-1 0 0,0 1 1 0 0,0-1-1 0 0,0 0 0 0 0,2-3 1 0 0,53-43 619 0 0,-39 28-426 0 0,27-35 0 0 0,10-14-46 0 0,14-11-187 0 0,91-96-120 0 0,-47 72-998 0 0,-95 89 468 0 0,42-24 1 0 0,-6 14-1222 0 0,-35 18 920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49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26 7514 0 0,'-11'-6'4049'0'0,"-12"-6"-3529"0"0,22 12-517 0 0,-1-1 1 0 0,1 1-1 0 0,0 0 1 0 0,-1 0-1 0 0,1 0 1 0 0,-1 0-1 0 0,1 0 1 0 0,-1 0-1 0 0,1 0 1 0 0,-1 0-1 0 0,1 0 1 0 0,0 1-1 0 0,-1-1 1 0 0,1 0 0 0 0,-1 1-1 0 0,1 0 1 0 0,0-1-1 0 0,0 1 1 0 0,-1 0-1 0 0,1-1 1 0 0,0 1-1 0 0,0 0 1 0 0,0 0-1 0 0,0 0 1 0 0,-2 2-1 0 0,2-1 11 0 0,-1 1-1 0 0,0 0 0 0 0,1 0 1 0 0,0 0-1 0 0,0 0 0 0 0,0 0 1 0 0,0 0-1 0 0,0 0 1 0 0,1 0-1 0 0,-1 0 0 0 0,1 5 1 0 0,-1 1 21 0 0,1 1 0 0 0,1-1 0 0 0,0 0 0 0 0,2 12 0 0 0,7 9 10 0 0,4-14-47 0 0,-11-15 1 0 0,0 0 1 0 0,-1 0-1 0 0,1 0 1 0 0,0-1-1 0 0,0 1 0 0 0,0-1 1 0 0,-1 1-1 0 0,1-1 1 0 0,0 0-1 0 0,4 0 0 0 0,-3 0 0 0 0,0-1 0 0 0,-1 1 0 0 0,1-1 0 0 0,-1 1 0 0 0,1-1 0 0 0,-1 0 0 0 0,0-1 0 0 0,1 1 0 0 0,-1-1 0 0 0,0 1 0 0 0,0-1 0 0 0,0 0 0 0 0,5-4 0 0 0,-4 1-1 0 0,0-1-1 0 0,-1 1 1 0 0,0-1 0 0 0,-1 1-1 0 0,1-1 1 0 0,-1 0 0 0 0,0 0-1 0 0,0 0 1 0 0,-1 0 0 0 0,0-1 0 0 0,1-5-1 0 0,-2 8 9 0 0,0 0 1 0 0,0 0-1 0 0,0 0 0 0 0,0 1 0 0 0,0-1 0 0 0,-1 0 0 0 0,0 0 1 0 0,0 1-1 0 0,0-1 0 0 0,0 1 0 0 0,-2-5 0 0 0,2 6 5 0 0,0 0-1 0 0,-1 1 0 0 0,1-1 1 0 0,0 1-1 0 0,0-1 1 0 0,-1 1-1 0 0,1-1 1 0 0,-1 1-1 0 0,1 0 0 0 0,-1 0 1 0 0,1 0-1 0 0,-1 0 1 0 0,-3-2-1 0 0,3 3-1 0 0,1-1-1 0 0,0 1 1 0 0,-1 0-1 0 0,1-1 1 0 0,-1 1-1 0 0,1 0 0 0 0,0 0 1 0 0,-1 0-1 0 0,1 0 1 0 0,-1 0-1 0 0,1 0 1 0 0,0 1-1 0 0,-1-1 1 0 0,1 0-1 0 0,-1 1 1 0 0,1-1-1 0 0,0 1 1 0 0,-1-1-1 0 0,1 1 1 0 0,0 0-1 0 0,-2 1 1 0 0,-14 16 95 0 0,3 16-117 0 0,13-15-188 0 0,12 11-475 0 0,-7-26 282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50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75 1464 0 0,'-4'-48'1555'0'0,"4"36"1259"0"0,4 1-2019 0 0,-3 9-493 0 0,0 1 186 0 0,0 1 1300 0 0,1 4-1536 0 0,-1 12 72 0 0,-2 4 0 0 0,-6 43 382 0 0,0 3 342 0 0,4-25-620 0 0,0 28-201 0 0,5-20-169 0 0,7-8-40 0 0,1-15-11 0 0,16 11 15 0 0,-19-30-21 0 0,1 0 0 0 0,0 0 1 0 0,0-1-1 0 0,0-1 0 0 0,1 1 0 0 0,0-1 0 0 0,0-1 0 0 0,0 0 0 0 0,1 0 1 0 0,11 3-1 0 0,-1-2 0 0 0,-1-2 0 0 0,27 3 0 0 0,-35-6-73 0 0,0-1 0 0 0,1 1-1 0 0,-1-2 1 0 0,0 0 0 0 0,0 0 0 0 0,19-7 0 0 0,8-5-406 0 0,-16 3 149 0 0,-10 3 70 0 0,-3 0-228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50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13 3537 0 0,'-16'-8'6666'0'0,"11"4"-5665"0"0,6 4-807 0 0,-1-1 69 0 0,2 2 131 0 0,2 5-132 0 0,-2 1-232 0 0,3 8-6 0 0,-2-6-4 0 0,0 0-1 0 0,-1 0 1 0 0,0 0-1 0 0,-1 1 1 0 0,2 15-1 0 0,-2-2-25 0 0,1 1 0 0 0,9 34 0 0 0,11 6-1316 0 0,-20-61 1077 0 0,0 1 0 0 0,1-1 0 0 0,-1 0 0 0 0,1 0 0 0 0,0 0 0 0 0,0 0 1 0 0,6 4-1 0 0,-4-4-1046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51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3817 0 0,'0'0'6735'0'0,"0"10"-6283"0"0,-1 47-219 0 0,0-41-137 0 0,0 0 1 0 0,1 1-1 0 0,1-1 1 0 0,0 0-1 0 0,1 1 1 0 0,1-1-1 0 0,0 0 1 0 0,8 20-1 0 0,-11-35-91 0 0,1-1 0 0 0,-1 1 0 0 0,0 0 0 0 0,0-1-1 0 0,1 1 1 0 0,-1 0 0 0 0,1-1 0 0 0,-1 1 0 0 0,0-1 0 0 0,1 1-1 0 0,-1-1 1 0 0,1 1 0 0 0,0-1 0 0 0,-1 1 0 0 0,1-1 0 0 0,-1 0 0 0 0,1 1-1 0 0,0-1 1 0 0,-1 0 0 0 0,1 1 0 0 0,0-1 0 0 0,-1 0 0 0 0,1 0-1 0 0,0 0 1 0 0,-1 1 0 0 0,1-1 0 0 0,0 0 0 0 0,-1 0 0 0 0,1 0-1 0 0,0 0 1 0 0,0 0 0 0 0,-1-1 0 0 0,1 1 0 0 0,1 0 0 0 0,25-18 59 0 0,-22 12-65 0 0,1-1 0 0 0,-1 1 0 0 0,0-1-1 0 0,0 1 1 0 0,-1-1 0 0 0,4-9 0 0 0,-3 2-6 0 0,13-43-35 0 0,-12 22 27 0 0,-6 31 19 0 0,-1 0 17 0 0,1 3-4 0 0,-1 1-5 0 0,0 1 0 0 0,0 0-4 0 0,-9 26 232 0 0,6 19-151 0 0,3-21-8 0 0,4-3-3 0 0,1-7-31 0 0,0-2-34 0 0,1 3 25 0 0,4 7 34 0 0,-1-8-33 0 0,-1-4-25 0 0,-4-6-4 0 0,1 0 1 0 0,0 0-1 0 0,0-1 0 0 0,1 0 0 0 0,8 8 0 0 0,15 4 35 0 0,4-6-5 0 0,-11-8-19 0 0,31-9 2 0 0,-21-3-17 0 0,-21 5-19 0 0,1-1 0 0 0,0 1 0 0 0,-1-2 0 0 0,0 0 0 0 0,-1 0 0 0 0,0-1 0 0 0,0 0 0 0 0,15-18 0 0 0,-1-6-90 0 0,-16 21 67 0 0,-2 0 1 0 0,1-1-1 0 0,-2 1 0 0 0,1-1 0 0 0,-2 0 0 0 0,4-17 0 0 0,-6 25 36 0 0,0-1 0 0 0,0 1 0 0 0,-1-1 0 0 0,0 1 0 0 0,0-1 0 0 0,0 0 0 0 0,0 1-1 0 0,0-1 1 0 0,-1 1 0 0 0,0-1 0 0 0,0 1 0 0 0,0 0 0 0 0,-1-1 0 0 0,0 1 0 0 0,1 0-1 0 0,-1 0 1 0 0,-1 0 0 0 0,1 0 0 0 0,0 0 0 0 0,-6-5 0 0 0,8 8 4 0 0,-1 1 0 0 0,0-1 0 0 0,0 1 0 0 0,0-1-1 0 0,1 1 1 0 0,-1 0 0 0 0,0-1 0 0 0,0 1 0 0 0,0 0 0 0 0,0-1 0 0 0,0 1 0 0 0,0 0 0 0 0,0 0 0 0 0,0 0 0 0 0,0 0 0 0 0,0 0 0 0 0,0 0 0 0 0,0 0 0 0 0,1 0 0 0 0,-1 0 0 0 0,0 0 0 0 0,0 1 0 0 0,-1 0 0 0 0,-13 8 105 0 0,3 6-70 0 0,5-5-1 0 0,-3 7 30 0 0,-2 14 51 0 0,11-26-107 0 0,0 0 0 0 0,0 0 0 0 0,0 1 0 0 0,0-1 0 0 0,1 0 0 0 0,0 1 0 0 0,1 4 0 0 0,5 17-149 0 0,-5-22 53 0 0,1 0 1 0 0,0 0-1 0 0,1 0 0 0 0,-1-1 1 0 0,1 1-1 0 0,0-1 1 0 0,0 1-1 0 0,0-1 0 0 0,1 0 1 0 0,0 0-1 0 0,0-1 0 0 0,0 1 1 0 0,0-1-1 0 0,0 0 1 0 0,0 0-1 0 0,1 0 0 0 0,0 0 1 0 0,5 2-1 0 0,-3-2-223 0 0,-1-1-1 0 0,1 1 1 0 0,0-1-1 0 0,0-1 1 0 0,0 1-1 0 0,9 0 1 0 0,0-2-624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51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6441 0 0,'4'2'5501'0'0,"-4"3"-3681"0"0,-13 6-2100 0 0,1 0 622 0 0,10-7-328 0 0,1-1 0 0 0,-1 1-1 0 0,1-1 1 0 0,-1 1 0 0 0,1-1 0 0 0,0 1 0 0 0,0 0 0 0 0,1-1 0 0 0,-1 1 0 0 0,1 0 0 0 0,0 0 0 0 0,0 0-1 0 0,0-1 1 0 0,1 6 0 0 0,3 6-29 0 0,6 3 57 0 0,9 1-185 0 0,-15-15-46 0 0,0-1 1 0 0,0 1-1 0 0,0-1 1 0 0,1 0-1 0 0,-1 0 0 0 0,1 0 1 0 0,0-1-1 0 0,0 1 1 0 0,0-1-1 0 0,0 0 0 0 0,0-1 1 0 0,0 1-1 0 0,0-1 0 0 0,0 0 1 0 0,1 0-1 0 0,-1-1 1 0 0,6 1-1 0 0,39-9-3030 0 0,-36 5-210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51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1 383 3297 0 0,'37'7'3247'0'0,"-30"-5"-965"0"0,-5 1 514 0 0,-6-2-898 0 0,2-1-1214 0 0,-3-22 445 0 0,7-20-950 0 0,-1 36-30 0 0,2-43 265 0 0,-1 26-272 0 0,2 1 0 0 0,0-1-1 0 0,1 1 1 0 0,9-23 0 0 0,-1 12-64 0 0,-4 17-58 0 0,12-8 3 0 0,-12 17-19 0 0,0 0 0 0 0,0 0 0 0 0,1 0 0 0 0,18-8 0 0 0,-15 9-37 0 0,1 2 0 0 0,0 0 0 0 0,0 0-1 0 0,0 2 1 0 0,0-1 0 0 0,0 2 0 0 0,16 0 0 0 0,103 8-2202 0 0,-110-5 1429 0 0,14 6-302 0 0,-21-2 23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52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1 429 5489 0 0,'6'3'5313'0'0,"4"0"-5112"0"0,-7-5 176 0 0,-3 2-101 0 0,17 6 415 0 0,-5 1-198 0 0,-5 0-379 0 0,3 5 16 0 0,11 20 37 0 0,-11-17-122 0 0,12 15 140 0 0,3 10-99 0 0,5 7 65 0 0,-23-36-108 0 0,10 14 82 0 0,-16-23-102 0 0,0-1 0 0 0,0 1 0 0 0,0 0-1 0 0,1-1 1 0 0,-1 1 0 0 0,1-1 0 0 0,-1 1 0 0 0,1-1-1 0 0,-1 0 1 0 0,1 1 0 0 0,0-1 0 0 0,0 0 0 0 0,-1 0-1 0 0,1 0 1 0 0,4 0 0 0 0,-3-1 16 0 0,0-1 1 0 0,0 0-1 0 0,0 0 1 0 0,-1 0-1 0 0,1 0 1 0 0,0 0-1 0 0,0-1 0 0 0,-1 1 1 0 0,1-1-1 0 0,0 0 1 0 0,-1 0-1 0 0,0 0 0 0 0,1 0 1 0 0,1-3-1 0 0,19-20 113 0 0,-12 11-49 0 0,-10 13-95 0 0,136-197 400 0 0,-95 132-585 0 0,3 2 0 0 0,2 2 0 0 0,68-68-1 0 0,-93 110-368 0 0,1 2 0 0 0,1 0-1 0 0,29-16 1 0 0,-32 22-375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58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4385 0 0,'21'28'2004'0'0,"-18"-20"-88"0"0,-12-11 506 0 0,-3 0-1254 0 0,-2 31-1198 0 0,8-12 14 0 0,3-9 10 0 0,-2 4 1 0 0,-2 4 2 0 0,5-10-2 0 0,-1 0 0 0 0,1 0 0 0 0,0 0 1 0 0,1 0-1 0 0,-1 0 0 0 0,-1 10 0 0 0,4-3-12 0 0,8-3-4 0 0,-8-8 22 0 0,1-1-1 0 0,-1 0 1 0 0,1 1 0 0 0,-1-1 0 0 0,1 0 0 0 0,-1 0-1 0 0,1 0 1 0 0,-1-1 0 0 0,1 1 0 0 0,0 0-1 0 0,-1 0 1 0 0,0-1 0 0 0,1 1 0 0 0,-1-1 0 0 0,1 0-1 0 0,-1 1 1 0 0,1-1 0 0 0,-1 0 0 0 0,2-1 0 0 0,9-8 26 0 0,9-13 2 0 0,-20 21-26 0 0,1 0-1 0 0,-1 0 0 0 0,0 0 0 0 0,0 0 0 0 0,0 0 1 0 0,0 0-1 0 0,-1 0 0 0 0,1 0 0 0 0,0-1 0 0 0,0-3 1 0 0,-7-10 16 0 0,-3 15 34 0 0,6 2-32 0 0,-13 1 41 0 0,0 2 0 0 0,-29 9 0 0 0,43-12-113 0 0,2-1 179 0 0,1 0-430 0 0,-1 1-552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4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3 275 5441 0 0,'0'1'239'0'0,"-1"-1"0"0"0,1 1 0 0 0,0 0 0 0 0,0-1 0 0 0,-1 1 0 0 0,1 0 0 0 0,0-1 0 0 0,0 1 0 0 0,0 0 0 0 0,0-1 0 0 0,0 1 0 0 0,0 0 1 0 0,0 0-1 0 0,0-1 0 0 0,0 1 0 0 0,0 0 0 0 0,0-1 0 0 0,0 1 0 0 0,0 0 0 0 0,0-1 0 0 0,1 1 0 0 0,-1 0 0 0 0,0-1 0 0 0,1 1 0 0 0,-1 0 0 0 0,0-1 0 0 0,2 2 0 0 0,19 9 1528 0 0,30-3-2300 0 0,-48-8 1016 0 0,27-1-267 0 0,-1 0 0 0 0,0-2 0 0 0,0-2 0 0 0,-1 0 0 0 0,1-2 1 0 0,-1-1-1 0 0,42-18 0 0 0,-37 14-39 0 0,452-170-713 0 0,-345 127-3097 0 0,-115 46-1722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58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5465 0 0,'4'7'4521'0'0,"-3"4"-3452"0"0,-1-5-1231 0 0,0-1 359 0 0,4 18-147 0 0,4 12 39 0 0,-4-21-47 0 0,0 0 1 0 0,1 0-1 0 0,1-1 1 0 0,7 14-1 0 0,7 10 25 0 0,-8-13-109 0 0,-3-9-92 0 0,-7-12-111 0 0,0 0-815 0 0,-2-4-1425 0 0,-2-1 944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59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23 225 5025 0 0,'-6'-15'1756'0'0,"3"9"-1302"0"0,1 0 1 0 0,-1-1 0 0 0,1 0-1 0 0,0 0 1 0 0,0 1 0 0 0,0-11-1 0 0,2 13-422 0 0,0 1 0 0 0,1-1 0 0 0,0 1-1 0 0,-1 0 1 0 0,1-1 0 0 0,0 1 0 0 0,1 0 0 0 0,-1 0-1 0 0,1-1 1 0 0,-1 1 0 0 0,1 0 0 0 0,0 1-1 0 0,0-1 1 0 0,0 0 0 0 0,0 0 0 0 0,4-2 0 0 0,4-6 24 0 0,2 1 0 0 0,-1 0 0 0 0,16-10 1 0 0,-18 14-33 0 0,1 0 0 0 0,0 0 0 0 0,0 1 0 0 0,0 0 0 0 0,0 1 0 0 0,1 0 0 0 0,0 1 0 0 0,19-4 0 0 0,-28 7-22 0 0,1-1 1 0 0,-1 1-1 0 0,1 0 0 0 0,-1 0 1 0 0,1 0-1 0 0,-1 1 0 0 0,0-1 1 0 0,1 1-1 0 0,-1-1 0 0 0,1 1 1 0 0,-1 0-1 0 0,0 0 1 0 0,0 0-1 0 0,1 0 0 0 0,-1 0 1 0 0,0 0-1 0 0,0 1 0 0 0,0-1 1 0 0,0 1-1 0 0,0-1 0 0 0,-1 1 1 0 0,1 0-1 0 0,0 0 0 0 0,-1 0 1 0 0,1 0-1 0 0,-1 0 0 0 0,0 0 1 0 0,1 0-1 0 0,-1 0 0 0 0,0 1 1 0 0,-1-1-1 0 0,1 0 0 0 0,0 1 1 0 0,-1-1-1 0 0,1 1 0 0 0,-1-1 1 0 0,1 5-1 0 0,-1 3 2 0 0,1 1 1 0 0,-1-1-1 0 0,-1 0 0 0 0,0 0 0 0 0,0 0 0 0 0,-1 0 1 0 0,-5 16-1 0 0,4-19 6 0 0,2-3-6 0 0,-1 0 0 0 0,1-1 0 0 0,-1 1 0 0 0,1 1 0 0 0,0-1 0 0 0,1 0 0 0 0,-1 0 0 0 0,1 0 0 0 0,-1 0-1 0 0,1 0 1 0 0,1 1 0 0 0,-1-1 0 0 0,1 0 0 0 0,1 7 0 0 0,6-10-3 0 0,19-5 0 0 0,-3 1-2 0 0,37 8 21 0 0,-27 10 3 0 0,-17 3-8 0 0,-15-9 94 0 0,-12 4 166 0 0,-24 4 134 0 0,17-9-406 0 0,9 4-27 0 0,8-12 18 0 0,0 1 1 0 0,0 0-1 0 0,0-1 0 0 0,0 1 1 0 0,0-1-1 0 0,0 1 0 0 0,-1 0 0 0 0,1-1 1 0 0,0 1-1 0 0,-1-1 0 0 0,1 1 1 0 0,0-1-1 0 0,-1 1 0 0 0,1-1 0 0 0,0 1 1 0 0,-1-1-1 0 0,1 1 0 0 0,-1-1 1 0 0,1 0-1 0 0,-1 1 0 0 0,1-1 0 0 0,-1 0 1 0 0,1 1-1 0 0,-2-1 0 0 0,-9 4-594 0 0,-1-1-1 0 0,0-1 1 0 0,0 0-1 0 0,-19 1 1 0 0,21-3 236 0 0,-1 1-229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49:59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80 4377 0 0,'53'-19'4853'0'0,"-40"16"-4838"0"0,-1-1 0 0 0,-1-1 0 0 0,1 0 0 0 0,14-9 0 0 0,-26 14 15 0 0,1 0 1 0 0,-1-1 0 0 0,1 1 0 0 0,-1 0-1 0 0,0 0 1 0 0,1-1 0 0 0,-1 1 0 0 0,0 0-1 0 0,1-1 1 0 0,-1 1 0 0 0,0 0 0 0 0,0-1-1 0 0,1 1 1 0 0,-1-1 0 0 0,0 1 0 0 0,0-1-1 0 0,0 1 1 0 0,1 0 0 0 0,-1-1-1 0 0,0 1 1 0 0,0-1 0 0 0,0 1 0 0 0,0-1-1 0 0,0 1 1 0 0,0-1 0 0 0,0 1 0 0 0,0-1-1 0 0,0 1 1 0 0,0 0 0 0 0,0-1 0 0 0,0 1-1 0 0,0-1 1 0 0,-1 1 0 0 0,1-1 0 0 0,0 1-1 0 0,0-1 1 0 0,0 1 0 0 0,-1 0 0 0 0,1-1-1 0 0,0 1 1 0 0,-1 0 0 0 0,1-1 0 0 0,0 1-1 0 0,0 0 1 0 0,-1-1 0 0 0,1 1 0 0 0,-1 0-1 0 0,1-1 1 0 0,0 1 0 0 0,-1 0 0 0 0,0 0-1 0 0,-1-2 8 0 0,0 1 1 0 0,0 0-1 0 0,0 0 0 0 0,0 0 0 0 0,0 0 0 0 0,-1 0 0 0 0,1 0 0 0 0,0 1 1 0 0,-1-1-1 0 0,1 1 0 0 0,-3-1 0 0 0,-8 2 45 0 0,-1 0 0 0 0,1 1-1 0 0,0 1 1 0 0,0 0 0 0 0,1 0 0 0 0,-1 1 0 0 0,1 1-1 0 0,-1 0 1 0 0,2 1 0 0 0,-1 0 0 0 0,-16 12 0 0 0,24-14-47 0 0,-1 0 0 0 0,1 0 1 0 0,0 0-1 0 0,0 1 0 0 0,0-1 1 0 0,1 1-1 0 0,-5 8 0 0 0,8-13-31 0 0,-1 1-1 0 0,0 0 1 0 0,1-1-1 0 0,0 1 0 0 0,-1 0 1 0 0,1 0-1 0 0,-1-1 1 0 0,1 1-1 0 0,0 0 0 0 0,-1 0 1 0 0,1 0-1 0 0,0 0 1 0 0,0 0-1 0 0,0 0 1 0 0,0-1-1 0 0,0 1 0 0 0,0 0 1 0 0,0 0-1 0 0,0 0 1 0 0,0 0-1 0 0,0 0 0 0 0,1 0 1 0 0,-1-1-1 0 0,0 1 1 0 0,0 0-1 0 0,1 0 1 0 0,-1 0-1 0 0,1-1 0 0 0,-1 1 1 0 0,1 0-1 0 0,-1 0 1 0 0,1-1-1 0 0,-1 1 0 0 0,1 0 1 0 0,0-1-1 0 0,-1 1 1 0 0,1-1-1 0 0,0 1 0 0 0,-1-1 1 0 0,1 1-1 0 0,0-1 1 0 0,0 1-1 0 0,-1-1 1 0 0,1 0-1 0 0,0 1 0 0 0,0-1 1 0 0,0 0-1 0 0,0 0 1 0 0,0 0-1 0 0,0 1 0 0 0,-1-1 1 0 0,1 0-1 0 0,0 0 1 0 0,1-1-1 0 0,38 4-1234 0 0,49-4 1 0 0,-5-8-461 0 0,-53 4 897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00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38 6345 0 0,'0'-1'68'0'0,"1"0"1"0"0,-1 0-1 0 0,1 1 0 0 0,-1-1 0 0 0,1 0 0 0 0,-1 0 0 0 0,1 1 0 0 0,-1-1 0 0 0,1 0 0 0 0,-1 0 0 0 0,0 0 0 0 0,0 0 0 0 0,1 0 0 0 0,-1 0 1 0 0,0 0-1 0 0,0 0 0 0 0,0 1 0 0 0,0-1 0 0 0,0 0 0 0 0,0 0 0 0 0,0 0 0 0 0,0 0 0 0 0,-1 0 0 0 0,1 0 0 0 0,0 0 0 0 0,0 0 0 0 0,-1 1 1 0 0,1-1-1 0 0,-1 0 0 0 0,1 0 0 0 0,0 0 0 0 0,-1 0 0 0 0,0 1 0 0 0,1-1 0 0 0,-1 0 0 0 0,1 1 0 0 0,-2-2 0 0 0,-1 1 39 0 0,1 0-1 0 0,0 1 1 0 0,-1-1-1 0 0,1 1 1 0 0,-1-1-1 0 0,0 1 1 0 0,1 0-1 0 0,-1-1 0 0 0,1 2 1 0 0,-1-1-1 0 0,1 0 1 0 0,-1 0-1 0 0,1 1 1 0 0,-1-1-1 0 0,-3 2 1 0 0,-3 0-39 0 0,1 1 0 0 0,-1 0 0 0 0,1 0 0 0 0,-1 0 0 0 0,1 1 0 0 0,-8 5 0 0 0,15-7-42 0 0,-3 3-38 0 0,3-3 81 0 0,2-1 57 0 0,43-2-27 0 0,21-4 40 0 0,-22 2 22 0 0,-38 2-110 0 0,0 1-1 0 0,1 0 1 0 0,-1 1 0 0 0,1-1 0 0 0,-1 1 0 0 0,0 0-1 0 0,1 0 1 0 0,-1 1 0 0 0,0-1 0 0 0,0 1-1 0 0,0 1 1 0 0,0-1 0 0 0,0 1 0 0 0,0-1 0 0 0,-1 1-1 0 0,1 1 1 0 0,-1-1 0 0 0,7 8 0 0 0,-8-8-23 0 0,0 1 1 0 0,0 0 0 0 0,0 0 0 0 0,-1 0 0 0 0,1 1-1 0 0,-1-1 1 0 0,0 1 0 0 0,0-1 0 0 0,-1 1-1 0 0,1 0 1 0 0,-1-1 0 0 0,1 9 0 0 0,-3-10-19 0 0,1 0 0 0 0,-1 0 1 0 0,1 1-1 0 0,-1-1 0 0 0,0 0 0 0 0,-1 0 1 0 0,1 0-1 0 0,0-1 0 0 0,-1 1 0 0 0,1 0 1 0 0,-1 0-1 0 0,0-1 0 0 0,0 1 0 0 0,0-1 1 0 0,0 0-1 0 0,-1 1 0 0 0,1-1 0 0 0,-1 0 1 0 0,1-1-1 0 0,-1 1 0 0 0,0 0 0 0 0,-3 1 1 0 0,-3 3-7 0 0,0-1 0 0 0,-1 0 0 0 0,0-1 1 0 0,0 0-1 0 0,-14 4 0 0 0,19-7-89 0 0,-1 0 1 0 0,1 0-1 0 0,0 0 0 0 0,-1-1 0 0 0,1 0 1 0 0,-10 0-1 0 0,14-1 47 0 0,0 1-1 0 0,-1 0 1 0 0,1-1-1 0 0,0 1 1 0 0,0-1 0 0 0,0 1-1 0 0,1-1 1 0 0,-1 1 0 0 0,0-1-1 0 0,0 1 1 0 0,0-1-1 0 0,0 0 1 0 0,0 0 0 0 0,1 1-1 0 0,-1-1 1 0 0,0 0-1 0 0,1 0 1 0 0,-1 0 0 0 0,0 0-1 0 0,1 0 1 0 0,0 0 0 0 0,-1 0-1 0 0,1 0 1 0 0,-1 0-1 0 0,1 0 1 0 0,0 0 0 0 0,0 0-1 0 0,0 0 1 0 0,-1 0 0 0 0,1 0-1 0 0,0-1 1 0 0,0 1-1 0 0,0 0 1 0 0,1 0 0 0 0,-1 0-1 0 0,0 0 1 0 0,0 0-1 0 0,1 0 1 0 0,0-2 0 0 0,2-10-616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00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26 6321 0 0,'2'-3'1120'0'0,"-1"-1"-193"0"0,2-1 206 0 0,2-1-32 0 0,0 2-778 0 0,-4 4-277 0 0,1-1-1 0 0,-1 0 1 0 0,1 1-1 0 0,-1 0 1 0 0,1-1 0 0 0,-1 1-1 0 0,1 0 1 0 0,-1 0-1 0 0,1 0 1 0 0,-1 0 0 0 0,1 0-1 0 0,0 0 1 0 0,-1 0-1 0 0,1 1 1 0 0,-1-1 0 0 0,1 0-1 0 0,-1 1 1 0 0,0-1-1 0 0,1 1 1 0 0,-1 0-1 0 0,1-1 1 0 0,-1 1 0 0 0,0 0-1 0 0,1 0 1 0 0,-1 0-1 0 0,0 0 1 0 0,0 0 0 0 0,0 0-1 0 0,0 0 1 0 0,0 1-1 0 0,0-1 1 0 0,0 0 0 0 0,0 0-1 0 0,0 1 1 0 0,-1-1-1 0 0,1 1 1 0 0,-1-1 0 0 0,1 2-1 0 0,23 55 298 0 0,-24-58-342 0 0,19 64 374 0 0,44 126 11 0 0,-51-160-647 0 0,1-1 1 0 0,1-1-1 0 0,2 0 1 0 0,22 30-1 0 0,-36-55 190 0 0,0 1-29 0 0,0-1 0 0 0,1 0 0 0 0,0 0 0 0 0,-1 0 0 0 0,1 0 0 0 0,1 0 0 0 0,5 4 0 0 0,-4-4-572 0 0</inkml:trace>
  <inkml:trace contextRef="#ctx0" brushRef="#br0" timeOffset="1">19 293 6865 0 0,'-4'-5'1986'0'0,"2"3"-1463"0"0,0 0 0 0 0,1 0 0 0 0,-1-1 0 0 0,1 1 0 0 0,0 0 0 0 0,-1 0 0 0 0,1-1 0 0 0,0 1 0 0 0,1-1 0 0 0,-2-2 0 0 0,4-9-130 0 0,-1 13-368 0 0,-1 1 0 0 0,1-1 0 0 0,0 0 0 0 0,0 1 0 0 0,-1-1 0 0 0,1 1 0 0 0,0-1 0 0 0,0 0 0 0 0,0 1 0 0 0,-1 0 0 0 0,1-1 0 0 0,0 1 0 0 0,0 0 0 0 0,0-1 0 0 0,0 1 0 0 0,0 0 0 0 0,2-1 0 0 0,42 4 348 0 0,-23-1-368 0 0,148-5-2138 0 0,-157 3 1460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00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150 203 7610 0 0,'-1'-5'7785'0'0,"7"8"-9337"0"0,6 3 1336 0 0,25 20-168 0 0,-29-21 8 0 0,-3-2-897 0 0</inkml:trace>
  <inkml:trace contextRef="#ctx0" brushRef="#br0" timeOffset="1">1 1 6993 0 0,'1'0'6994'0'0,"6"5"-7930"0"0,2-3-785 0 0,-5 0 1721 0 0,5-1 0 0 0,5-2-672 0 0,-1-1-168 0 0,7-1-4073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06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1 150 3049 0 0,'24'-23'2922'0'0,"-22"23"-1063"0"0,1 5-483 0 0,3 9-1194 0 0,-3-4-359 0 0,0-1 457 0 0,21 77 220 0 0,-15-49-201 0 0,-3-14-124 0 0,0-11-66 0 0,-1-4-52 0 0,25 21 104 0 0,-20-22-124 0 0,-3-1-8 0 0,-6-5-16 0 0,1 1-1 0 0,0-1 1 0 0,0 0-1 0 0,0 0 1 0 0,0 0-1 0 0,0-1 1 0 0,0 1-1 0 0,0 0 1 0 0,0-1-1 0 0,0 1 1 0 0,0-1-1 0 0,0 0 1 0 0,0 0-1 0 0,1 1 1 0 0,-1-2-1 0 0,0 1 1 0 0,0 0-1 0 0,0 0 1 0 0,0-1-1 0 0,0 1 1 0 0,0-1-1 0 0,0 1 1 0 0,3-2-1 0 0,-2 1-4 0 0,0-1 0 0 0,0 1 0 0 0,0-1 0 0 0,0 0 0 0 0,0 0 0 0 0,0 0 0 0 0,-1 0 0 0 0,1-1 0 0 0,-1 1 0 0 0,1-1 0 0 0,-1 1 0 0 0,3-5 0 0 0,0-3 2 0 0,0 0-1 0 0,0 1 0 0 0,-1-2 0 0 0,-1 1 0 0 0,4-17 1 0 0,-1-19 0 0 0,-6-25-4 0 0,0 41 14 0 0,5-50-1 0 0,14 47 17 0 0,-19 33-31 0 0,1-1 0 0 0,0 0 0 0 0,-1 0 0 0 0,1 0 0 0 0,0 1 0 0 0,0-1-1 0 0,0 0 1 0 0,0 1 0 0 0,0-1 0 0 0,0 0 0 0 0,0 1 0 0 0,0 0 0 0 0,0-1-1 0 0,0 1 1 0 0,0-1 0 0 0,0 1 0 0 0,1 0 0 0 0,8 8 170 0 0,0 27 60 0 0,-8-20-166 0 0,-1-5 15 0 0,1 19-4 0 0,2 0 0 0 0,1-1 1 0 0,2 0-1 0 0,0 0 0 0 0,16 37 0 0 0,-12-47-81 0 0,0-4 0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06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68 5273 0 0,'-1'-4'230'0'0,"1"1"-1"0"0,-1 0 1 0 0,1 0-1 0 0,-1 0 1 0 0,0-1-1 0 0,-1 1 1 0 0,1 0-1 0 0,0 0 1 0 0,-1 0-1 0 0,1 1 1 0 0,-1-1 0 0 0,0 0-1 0 0,0 1 1 0 0,0-1-1 0 0,0 1 1 0 0,-1-1-1 0 0,1 1 1 0 0,-1 0-1 0 0,1 0 1 0 0,-1 0-1 0 0,0 1 1 0 0,0-1-1 0 0,0 0 1 0 0,0 1-1 0 0,0 0 1 0 0,-3-1-1 0 0,2 1-182 0 0,1 1 0 0 0,-1 0-1 0 0,1 0 1 0 0,0 1-1 0 0,-1-1 1 0 0,1 1-1 0 0,-1-1 1 0 0,1 1-1 0 0,0 0 1 0 0,0 1-1 0 0,0-1 1 0 0,-1 0-1 0 0,1 1 1 0 0,0 0-1 0 0,1-1 1 0 0,-1 1-1 0 0,0 0 1 0 0,0 1-1 0 0,1-1 1 0 0,-1 0-1 0 0,1 1 1 0 0,0 0-1 0 0,0-1 1 0 0,0 1 0 0 0,-2 3-1 0 0,0 1-17 0 0,1 0 0 0 0,-1 1 0 0 0,1-1 0 0 0,0 1 0 0 0,1-1 0 0 0,0 1 0 0 0,0 0 0 0 0,1 0 0 0 0,0 0 0 0 0,0 0 1 0 0,1 0-1 0 0,0 1 0 0 0,0-1 0 0 0,1 0 0 0 0,0 0 0 0 0,1 0 0 0 0,3 13 0 0 0,-4-20-22 0 0,0 1 0 0 0,0-1-1 0 0,0 1 1 0 0,0-1 0 0 0,1 0 0 0 0,-1 1 0 0 0,0-1 0 0 0,1 0-1 0 0,-1 0 1 0 0,0 0 0 0 0,1 0 0 0 0,-1 0 0 0 0,3 1 0 0 0,2 2 1 0 0,0-1 1 0 0,0 1-1 0 0,-1-1 1 0 0,1 0 0 0 0,0 0 0 0 0,0-1-1 0 0,1 0 1 0 0,7 2 0 0 0,23-1 31 0 0,-32-3-36 0 0,1-1 0 0 0,0 0 1 0 0,0 0-1 0 0,0 0 0 0 0,-1-1 0 0 0,1 1 1 0 0,7-5-1 0 0,-11 5-1 0 0,0 1 0 0 0,-1-1 0 0 0,1 0 0 0 0,0 0 0 0 0,0-1 0 0 0,-1 1 0 0 0,1 0 0 0 0,-1-1 0 0 0,1 1 0 0 0,-1-1 0 0 0,0 1 0 0 0,0-1 0 0 0,1 1 0 0 0,-1-1 0 0 0,0 0 0 0 0,1-2 0 0 0,-2 1 0 0 0,1 1 1 0 0,-1-1-1 0 0,0 0 0 0 0,0 1 0 0 0,0-1 0 0 0,0 1 0 0 0,0-1 0 0 0,0 0 0 0 0,-1 1 0 0 0,1-1 0 0 0,-1 1 0 0 0,0-1 0 0 0,0 1 0 0 0,0-1 0 0 0,0 1 0 0 0,0 0 0 0 0,-2-4 0 0 0,-19-23 17 0 0,6 12-13 0 0,0 4-4 0 0,7 6-4 0 0,-30-11-96 0 0,29 15-3259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06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68 123 13315 0 0,'-38'-49'2671'0'0,"32"40"-2428"0"0,-3-7 124 0 0,6 12-310 0 0,1-1 0 0 0,0 1 0 0 0,1 0 0 0 0,-1-1 0 0 0,1 1 0 0 0,-1-1 0 0 0,1-6 0 0 0,1 11-114 0 0,1-1 0 0 0,-1 0 1 0 0,1 1-1 0 0,0-1 1 0 0,-1 1-1 0 0,1-1 0 0 0,0 1 1 0 0,0-1-1 0 0,-1 1 1 0 0,1 0-1 0 0,0-1 0 0 0,0 1 1 0 0,0 0-1 0 0,0 0 1 0 0,-1 0-1 0 0,1-1 0 0 0,0 1 1 0 0,0 0-1 0 0,0 0 1 0 0,0 0-1 0 0,0 0 0 0 0,0 0 1 0 0,-1 1-1 0 0,1-1 1 0 0,0 0-1 0 0,0 0 0 0 0,1 1 1 0 0,26 4-3076 0 0,-19-2-2570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07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77 4609 0 0,'-1'-14'3367'0'0,"0"-23"-1334"0"0,9 13-1213 0 0,-8 24-691 0 0,0-1-69 0 0,0 1 320 0 0,0 0-221 0 0,2 2-43 0 0,3 12 19 0 0,15 40 181 0 0,-14-41-228 0 0,-1 0 1 0 0,0 0-1 0 0,4 21 0 0 0,4 23 229 0 0,29 77 0 0 0,-24-84-1464 0 0,-3 2-1 0 0,11 59 1 0 0,-24-95-72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47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1 4401 0 0,'-4'1'4434'0'0,"3"0"-3974"0"0,0-1-341 0 0,1 0-263 0 0,-1 9 349 0 0,-1 14 50 0 0,-10 34 454 0 0,-4-1-1 0 0,-40 100 1 0 0,30-89-309 0 0,0 0-28 0 0,-15 31-77 0 0,13-31-123 0 0,9-22-7 0 0,-113 248 257 0 0,125-275-416 0 0,2 0 1 0 0,0 0-1 0 0,-3 34 0 0 0,3-22-30 0 0,3-20-48 0 0,1 0-1 0 0,1 0 1 0 0,-1 0 0 0 0,1 0-1 0 0,3 15 1 0 0,-3-21 40 0 0,1 0 0 0 0,0 0 0 0 0,0 0 0 0 0,1 0 0 0 0,-1 0-1 0 0,1 0 1 0 0,0-1 0 0 0,0 1 0 0 0,4 5 0 0 0,6-2-328 0 0,-3-8-914 0 0,4-4-3899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08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 5025 0 0,'15'12'5221'0'0,"-12"-8"-5200"0"0,0 0 1 0 0,0 1 0 0 0,-1-1 0 0 0,0 1-1 0 0,0-1 1 0 0,0 1 0 0 0,1 5 0 0 0,19 72 216 0 0,-11-38-65 0 0,16 44 1 0 0,-22-76-145 0 0,-1-1 1 0 0,1 0 0 0 0,1-1 0 0 0,0 1 0 0 0,1-1 0 0 0,0-1-1 0 0,0 1 1 0 0,17 15 0 0 0,-16-19-14 0 0,8 1 13 0 0,-14-7-22 0 0,0 1 0 0 0,0-1-1 0 0,0 1 1 0 0,0-1-1 0 0,0 0 1 0 0,0 0 0 0 0,0 0-1 0 0,0 0 1 0 0,0 0-1 0 0,0 0 1 0 0,0-1 0 0 0,0 1-1 0 0,0-1 1 0 0,0 1-1 0 0,0-1 1 0 0,0 0 0 0 0,0 0-1 0 0,2-1 1 0 0,13-12 34 0 0,-11 10-32 0 0,-1-1 0 0 0,-1 0 0 0 0,1 0-1 0 0,0 0 1 0 0,-1-1 0 0 0,0 0-1 0 0,-1 0 1 0 0,6-10 0 0 0,-2-5-1 0 0,-2 5-3 0 0,1-13 4 0 0,0-17 32 0 0,-2 0 0 0 0,-4-70 0 0 0,0 56-14 0 0,7 24-167 0 0,-6 40 38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08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34 5825 0 0,'23'-11'2028'0'0,"-51"10"948"0"0,21 2-2907 0 0,-1 1 0 0 0,1 0 0 0 0,-1 0 0 0 0,1 1 0 0 0,0 0 0 0 0,0 0 1 0 0,0 1-1 0 0,0 0 0 0 0,0 0 0 0 0,1 0 0 0 0,0 1 0 0 0,0 0 0 0 0,0 0 0 0 0,1 1 0 0 0,0 0 0 0 0,0 0 0 0 0,0 0 1 0 0,-4 7-1 0 0,3-4-24 0 0,0 1 1 0 0,1 0 0 0 0,0 0 0 0 0,1 0 0 0 0,0 0 0 0 0,0 1 0 0 0,1-1 0 0 0,1 1-1 0 0,0 0 1 0 0,0 0 0 0 0,0 20 0 0 0,2-28-44 0 0,0-1 0 0 0,1 0-1 0 0,-1 0 1 0 0,1 0 0 0 0,-1 0-1 0 0,1 0 1 0 0,0 0 0 0 0,-1 0 0 0 0,1 0-1 0 0,0 0 1 0 0,1 0 0 0 0,-1 0 0 0 0,0 0-1 0 0,0-1 1 0 0,1 1 0 0 0,-1 0 0 0 0,1-1-1 0 0,0 1 1 0 0,-1-1 0 0 0,1 0 0 0 0,0 1-1 0 0,0-1 1 0 0,0 0 0 0 0,0 0 0 0 0,0 0-1 0 0,0 0 1 0 0,0-1 0 0 0,0 1 0 0 0,0-1-1 0 0,0 1 1 0 0,0-1 0 0 0,4 1-1 0 0,22-2-26 0 0,-11-3 9 0 0,5-10 7 0 0,5-23 1 0 0,3-25 10 0 0,-19 37-12 0 0,3-14-9 0 0,-12 32 17 0 0,0 1-1 0 0,0-1 0 0 0,0 1 0 0 0,1-1 0 0 0,0 1 0 0 0,6-8 0 0 0,-10 28-14 0 0,6 23 16 0 0,-2-19-5 0 0,-2-1 14 0 0,1-1-1 0 0,1 0 1 0 0,1 0 0 0 0,0 0 0 0 0,1 0-1 0 0,1-1 1 0 0,0 0 0 0 0,1 0 0 0 0,11 19-1 0 0,-16-32 11 0 0,15 17 79 0 0,-17-19-89 0 0,1 1 1 0 0,-1-1-1 0 0,0 0 0 0 0,1 1 1 0 0,-1-1-1 0 0,1 1 0 0 0,-1-1 1 0 0,1 0-1 0 0,-1 1 1 0 0,1-1-1 0 0,-1 0 0 0 0,1 1 1 0 0,-1-1-1 0 0,1 0 0 0 0,-1 0 1 0 0,1 0-1 0 0,-1 0 1 0 0,1 1-1 0 0,0-1 0 0 0,-1 0 1 0 0,1 0-1 0 0,-1 0 0 0 0,1 0 1 0 0,0 0-1 0 0,-1 0 1 0 0,1 0-1 0 0,-1-1 0 0 0,1 1 1 0 0,0 0-1 0 0,-1 0 0 0 0,1 0 1 0 0,0-1-1 0 0,8-34 818 0 0,8-40-291 0 0,8-28-38 0 0,-22 93-471 0 0,0 0-1 0 0,1 1 1 0 0,0-1 0 0 0,1 0-1 0 0,0 1 1 0 0,1 0 0 0 0,9-11-1 0 0,-12 17-62 0 0,0-1 0 0 0,1 1 0 0 0,0 1 1 0 0,0-1-1 0 0,0 0 0 0 0,0 1 0 0 0,0 0 0 0 0,0 0 0 0 0,0 0 0 0 0,1 0 0 0 0,-1 1 0 0 0,1 0 0 0 0,-1 0 0 0 0,1 0 0 0 0,7 0 0 0 0,-5 0-138 0 0,-1 1-1 0 0,1 0 1 0 0,-1 1 0 0 0,1-1-1 0 0,-1 2 1 0 0,8 1-1 0 0,28 13-2054 0 0,-25-10-2879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09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6249 0 0,'-3'7'1178'0'0,"1"0"-1"0"0,0 0 0 0 0,0 0 1 0 0,1 1-1 0 0,-1 9 0 0 0,2 79-1544 0 0,1-52 975 0 0,-1 15-495 0 0,3 0 1 0 0,17 98-1 0 0,-3-92-99 0 0,-13-54-13 0 0,0 0-1 0 0,1 0 1 0 0,0-1 0 0 0,1 0-1 0 0,0 0 1 0 0,0 0-1 0 0,1-1 1 0 0,1 0-1 0 0,0 0 1 0 0,0 0-1 0 0,0-1 1 0 0,1-1-1 0 0,11 8 1 0 0,-6-5-53 0 0,2-1-1 0 0,-1-1 1 0 0,1 0 0 0 0,1-1-1 0 0,-1-1 1 0 0,1 0 0 0 0,30 5 0 0 0,-15-4-51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09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84 4625 0 0,'6'1'4132'0'0,"1"3"-4041"0"0,-1 1 0 0 0,0 0 0 0 0,0 0 0 0 0,-1 0 0 0 0,1 1 1 0 0,-1 0-1 0 0,0 0 0 0 0,-1 0 0 0 0,1 0 0 0 0,5 12 0 0 0,-6-11-28 0 0,1-1 0 0 0,0 1 0 0 0,0-1-1 0 0,0 0 1 0 0,9 7 0 0 0,16 9 136 0 0,4-4-79 0 0,-10-7-99 0 0,-23-10-20 0 0,0 0 0 0 0,1-1 0 0 0,-1 1 0 0 0,0-1 1 0 0,1 0-1 0 0,-1 1 0 0 0,1-1 0 0 0,-1 0 0 0 0,0 0 1 0 0,1 0-1 0 0,-1 0 0 0 0,1 0 0 0 0,-1 0 0 0 0,0 0 1 0 0,1 0-1 0 0,1-1 0 0 0,12-6-11 0 0,-3 0-11 0 0,-10 7 18 0 0,0-1 0 0 0,-1 0 1 0 0,1 0-1 0 0,-1 0 0 0 0,1 0 0 0 0,-1-1 1 0 0,0 1-1 0 0,0 0 0 0 0,1 0 0 0 0,-1-1 1 0 0,0 1-1 0 0,0-1 0 0 0,0 1 1 0 0,0-1-1 0 0,0-1 0 0 0,6-19-8 0 0,-5-16 11 0 0,-3 14 2 0 0,1 2-4 0 0,-2 0 28 0 0,-5-11-17 0 0,2 11 49 0 0,2 7 34 0 0,2 1 62 0 0,2 5-9 0 0,2 31 834 0 0,15 23-228 0 0,31 40-452 0 0,-24-44-71 0 0,6 11-30 0 0,10 19-103 0 0,-18-17-49 0 0,-21-49-50 0 0,3 8 6 0 0,-1 0 1 0 0,0 1 0 0 0,0-1-1 0 0,-2 1 1 0 0,2 17 0 0 0,-3-29-16 0 0,-1 1 1 0 0,0-1 0 0 0,0 0 0 0 0,0 1-1 0 0,-1-1 1 0 0,1 1 0 0 0,0-1 0 0 0,-1 0-1 0 0,0 1 1 0 0,1-1 0 0 0,-1 0-1 0 0,0 0 1 0 0,0 1 0 0 0,0-1 0 0 0,-1 0-1 0 0,1 0 1 0 0,0 0 0 0 0,-1 0 0 0 0,0-1-1 0 0,1 1 1 0 0,-1 0 0 0 0,0-1-1 0 0,0 1 1 0 0,0-1 0 0 0,0 1 0 0 0,0-1-1 0 0,0 0 1 0 0,0 0 0 0 0,0 0 0 0 0,0 0-1 0 0,-1 0 1 0 0,1 0 0 0 0,0-1-1 0 0,-1 1 1 0 0,1-1 0 0 0,0 0 0 0 0,-1 0-1 0 0,1 0 1 0 0,-4 0 0 0 0,-1 0-34 0 0,1-1 0 0 0,-1 0 1 0 0,1 0-1 0 0,-1-1 0 0 0,1 0 1 0 0,-8-3-1 0 0,-17-9-41 0 0,18 7 56 0 0,0 0 1 0 0,0-2-1 0 0,1 0 0 0 0,0 0 0 0 0,-12-12 1 0 0,21 18 38 0 0,0 1 0 0 0,0-1 0 0 0,1 0 0 0 0,-1 1-1 0 0,1-1 1 0 0,0 0 0 0 0,-1-1 0 0 0,1 1 0 0 0,1 0 0 0 0,-1 0 0 0 0,0-1 0 0 0,1 1 0 0 0,0-1 0 0 0,0 0 0 0 0,0 1 0 0 0,0-1 0 0 0,0 0 0 0 0,1 1 0 0 0,0-1 0 0 0,0 0 0 0 0,0 0 0 0 0,0 0 0 0 0,0 1 0 0 0,1-1 0 0 0,1-7 0 0 0,1 7 5 0 0,-1 0 0 0 0,1 0 0 0 0,-1 0 0 0 0,1 0 0 0 0,1 1-1 0 0,-1-1 1 0 0,0 1 0 0 0,1 0 0 0 0,0 0 0 0 0,0 0 0 0 0,-1 1 0 0 0,2-1 0 0 0,-1 1 0 0 0,6-3 0 0 0,70-20-763 0 0,-53 18-477 0 0,12 7-854 0 0,-34 1 866 0 0,3 0-2348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10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6169 0 0,'-1'4'5970'0'0,"1"2"-6019"0"0,0-4 375 0 0,0-1-262 0 0,-1 29 42 0 0,8 8-57 0 0,-2-11 51 0 0,-3-10-421 0 0,1 0 0 0 0,1-1 1 0 0,0 1-1 0 0,2-1 1 0 0,-1 0-1 0 0,14 23 0 0 0,-13-28-4488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10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6729 0 0,'-2'1'390'0'0,"0"-1"0"0"0,0 1 0 0 0,-1 0 1 0 0,1-1-1 0 0,0 1 0 0 0,0 0 0 0 0,1 0 0 0 0,-1 0 0 0 0,0 1 0 0 0,0-1 0 0 0,0 0 0 0 0,1 1 0 0 0,-1-1 0 0 0,-1 3 0 0 0,0-1-218 0 0,1 1 0 0 0,0 0 0 0 0,-1 0 0 0 0,2 0 0 0 0,-1 1 0 0 0,0-1 0 0 0,1 0 0 0 0,0 1 0 0 0,0-1 0 0 0,-1 8 1 0 0,1 1-241 0 0,0 1 1 0 0,1-1 0 0 0,1 0 0 0 0,0 1 0 0 0,4 18 0 0 0,1-5 86 0 0,4 17 27 0 0,6 19 11 0 0,-10-43-130 0 0,1 0-1 0 0,1-1 0 0 0,0 1 0 0 0,2-1 1 0 0,0-1-1 0 0,15 19 0 0 0,-15-24-523 0 0,-9-10-2620 0 0</inkml:trace>
  <inkml:trace contextRef="#ctx0" brushRef="#br0" timeOffset="1">6 294 5433 0 0,'-1'-2'364'0'0,"0"0"0"0"0,1 0 0 0 0,-1 0-1 0 0,1 0 1 0 0,0 0 0 0 0,0 0 0 0 0,-1 0 0 0 0,1 0-1 0 0,0 1 1 0 0,1-1 0 0 0,-1 0 0 0 0,0 0 0 0 0,0 0 0 0 0,2-2-1 0 0,-2 3-245 0 0,1-1-1 0 0,0 1 0 0 0,-1 0 0 0 0,1-1 0 0 0,0 1 0 0 0,0 0 1 0 0,0 0-1 0 0,0 0 0 0 0,0 0 0 0 0,0 0 0 0 0,0 0 1 0 0,0 0-1 0 0,1 1 0 0 0,-1-1 0 0 0,2-1 0 0 0,32-7-402 0 0,-9 6-195 0 0,-15 2 443 0 0,1 0-263 0 0,15-2-302 0 0,-12-3-79 0 0,-9-2 255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11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5385 0 0,'0'0'178'0'0,"1"0"-1"0"0,-1 0 1 0 0,1 0 0 0 0,-1 0-1 0 0,0 0 1 0 0,1 1 0 0 0,-1-1-1 0 0,0 0 1 0 0,1 0-1 0 0,-1 0 1 0 0,0 0 0 0 0,1 0-1 0 0,-1 0 1 0 0,0 1 0 0 0,0-1-1 0 0,1 0 1 0 0,-1 0-1 0 0,0 1 1 0 0,1-1 0 0 0,-1 0-1 0 0,0 0 1 0 0,0 1 0 0 0,0-1-1 0 0,1 0 1 0 0,-1 1 0 0 0,0-1-1 0 0,0 0 1 0 0,0 1-1 0 0,0-1 1 0 0,1 1 939 0 0,0 0-939 0 0,0 0-120 0 0,1 2-5 0 0,3 2 84 0 0,-3-3 99 0 0,0 3-14 0 0,0 3-37 0 0,2 4-98 0 0,0-3-49 0 0,2 2-8 0 0,5 9 95 0 0,-4-5-12 0 0,-2 2 5 0 0,-3-4-45 0 0,-1-4-26 0 0,1-1 1 0 0,0 1-1 0 0,0-1 0 0 0,1 0 0 0 0,0 0 1 0 0,1 0-1 0 0,7 13 0 0 0,-9-18-51 0 0,-1 0 1 0 0,1-1-1 0 0,0 1 1 0 0,-1 0-1 0 0,1-1 0 0 0,1 0 1 0 0,-1 1-1 0 0,0-1 0 0 0,0 0 1 0 0,1 0-1 0 0,-1-1 1 0 0,1 1-1 0 0,0 0 0 0 0,-1-1 1 0 0,1 1-1 0 0,0-1 0 0 0,0 0 1 0 0,0 0-1 0 0,0 0 0 0 0,0 0 1 0 0,0-1-1 0 0,0 1 1 0 0,5-1-1 0 0,-6 0-6 0 0,0-1 0 0 0,0 1 1 0 0,1-1-1 0 0,-1 0 0 0 0,0 1 0 0 0,0-1 1 0 0,0 0-1 0 0,-1 0 0 0 0,1 0 0 0 0,0-1 1 0 0,0 1-1 0 0,0 0 0 0 0,-1-1 0 0 0,1 1 1 0 0,-1-1-1 0 0,1 0 0 0 0,-1 1 0 0 0,3-5 1 0 0,13-34-49 0 0,-16 37 53 0 0,1-8 3 0 0,-5-10-1 0 0,-10-12 10 0 0,4 13 15 0 0,6 15-10 0 0,-18-24 289 0 0,15 23 91 0 0,15 24-221 0 0,39 65-73 0 0,22 55 148 0 0,-30-42-117 0 0,-18-34-98 0 0,-20-52-33 0 0,1 0 0 0 0,-1 0 0 0 0,-1 1-1 0 0,0-1 1 0 0,0 0 0 0 0,-1 0 0 0 0,0 1-1 0 0,-3 16 1 0 0,2-20 0 0 0,-1 0 0 0 0,0 0-1 0 0,0-1 1 0 0,-1 1 0 0 0,1 0 0 0 0,-8 11-1 0 0,-18 13-1 0 0,26-30 3 0 0,0 0 1 0 0,0 0-1 0 0,0-1 0 0 0,0 1 1 0 0,0 0-1 0 0,0-1 0 0 0,-1 0 0 0 0,1 1 1 0 0,0-1-1 0 0,0 0 0 0 0,0 0 1 0 0,0 0-1 0 0,0-1 0 0 0,-4 0 0 0 0,-21-4-11 0 0,12 2 5 0 0,-34-11-14 0 0,30 5 8 0 0,7 4 5 0 0,-3-3 1 0 0,-1 0 4 0 0,-4-7-9 0 0,2-5-2 0 0,-2-14 11 0 0,18 29 6 0 0,1 0 0 0 0,-1 1-1 0 0,1-1 1 0 0,0 0-1 0 0,0 0 1 0 0,1 0-1 0 0,0 0 1 0 0,0 0-1 0 0,0-5 1 0 0,1 4 2 0 0,0 1-1 0 0,1-1 1 0 0,-1 1 0 0 0,1-1 0 0 0,0 1 0 0 0,0 0-1 0 0,1 0 1 0 0,0 0 0 0 0,0 0 0 0 0,0 1 0 0 0,7-9-1 0 0,-4 6-40 0 0,1 1 0 0 0,0-1-1 0 0,1 1 1 0 0,0 0 0 0 0,0 1-1 0 0,0 0 1 0 0,0 0 0 0 0,1 0-1 0 0,0 2 1 0 0,0-1-1 0 0,15-4 1 0 0,12-2-405 0 0,7-2-214 0 0,-30 9 239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11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0 161 4505 0 0,'40'-34'1850'0'0,"-32"20"3398"0"0,-9 3-3345 0 0,0 10-1872 0 0,1 1 0 0 0,0-1 0 0 0,0 0-1 0 0,-1 1 1 0 0,1-1 0 0 0,0 0-1 0 0,0 1 1 0 0,0-1 0 0 0,0 0-1 0 0,0 0 1 0 0,0 1 0 0 0,0-1-1 0 0,0 0 1 0 0,0 1 0 0 0,0-1 0 0 0,0 0-1 0 0,1 0 1 0 0,-1 1 0 0 0,0-1-1 0 0,0 0 1 0 0,1 1 0 0 0,-1-1-1 0 0,1 1 1 0 0,-1-1 0 0 0,0 0-1 0 0,1 1 1 0 0,0-2 0 0 0,35-23 1811 0 0,30-3-1726 0 0,-15 8-134 0 0,-32 13-11 0 0,-19 7 28 0 0,1-1 1 0 0,-1 1-1 0 0,0 0 1 0 0,0 0-1 0 0,1 0 0 0 0,-1 0 1 0 0,0 0-1 0 0,0 0 1 0 0,1 0-1 0 0,-1-1 0 0 0,0 1 1 0 0,1 0-1 0 0,-1 0 1 0 0,0 0-1 0 0,0 0 0 0 0,1 0 1 0 0,-1 1-1 0 0,0-1 1 0 0,1 0-1 0 0,-1 0 0 0 0,0 0 1 0 0,0 0-1 0 0,1 0 1 0 0,-1 0-1 0 0,0 0 0 0 0,0 0 1 0 0,1 1-1 0 0,-1-1 1 0 0,0 0-1 0 0,0 0 1 0 0,1 0-1 0 0,-1 1 0 0 0,0-1 1 0 0,0 0-1 0 0,0 0 1 0 0,1 0-1 0 0,-1 1 0 0 0,0-1 1 0 0,0 0-1 0 0,0 1 1 0 0,0-1-1 0 0,0 0 0 0 0,0 0 1 0 0,0 1-1 0 0,1-1 1 0 0,-1 0-1 0 0,0 0 0 0 0,0 1 1 0 0,0-1-1 0 0,0 0 1 0 0,0 1-1 0 0,0-1 0 0 0,-1 1 1 0 0,-1 8 2 0 0,-1-1 0 0 0,0 1-1 0 0,-1 0 1 0 0,0-1 0 0 0,0 0 0 0 0,-10 13 0 0 0,-3 8 7 0 0,-19 42 67 0 0,20-22-7 0 0,16-47-68 0 0,-1-1 0 0 0,1 1 1 0 0,0-1-1 0 0,0 1 0 0 0,0-1 1 0 0,1 0-1 0 0,-1 1 0 0 0,0-1 1 0 0,1 1-1 0 0,-1-1 0 0 0,0 0 1 0 0,1 1-1 0 0,0-1 1 0 0,-1 0-1 0 0,1 1 0 0 0,0-1 1 0 0,0 0-1 0 0,-1 0 0 0 0,1 0 1 0 0,0 0-1 0 0,0 0 0 0 0,0 0 1 0 0,0 0-1 0 0,1 0 1 0 0,-1 0-1 0 0,0 0 0 0 0,0-1 1 0 0,0 1-1 0 0,1 0 0 0 0,-1-1 1 0 0,0 1-1 0 0,1-1 0 0 0,-1 1 1 0 0,1-1-1 0 0,-1 0 1 0 0,2 1-1 0 0,8 1 1 0 0,0-1 1 0 0,0 0-1 0 0,19 0 0 0 0,-15-1-4 0 0,7 0-492 0 0,1 0 1 0 0,0-2 0 0 0,-1-1-1 0 0,1-1 1 0 0,37-11-1 0 0,-51 11-545 0 0,0 1-500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12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6 119 5697 0 0,'-5'0'4523'0'0,"8"-2"-2979"0"0,4-1-1136 0 0,16 2-282 0 0,-20 1-93 0 0,63-1 463 0 0,35-3 44 0 0,52-4-55 0 0,-52 1-278 0 0,17-3-73 0 0,148-15-50 0 0,-89 3-115 0 0,55-9-5297 0 0,-194 26 1147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12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69 8690 0 0,'-12'-9'3398'0'0,"17"2"-2158"0"0,30-1-1612 0 0,-19 4 708 0 0,14-6-283 0 0,20-6-21 0 0,-41 13-30 0 0,1 1 0 0 0,0 0-1 0 0,-1 0 1 0 0,1 1-1 0 0,18 1 1 0 0,31-2 26 0 0,-50 1-23 0 0,-1 0-1 0 0,0 0 1 0 0,1 1 0 0 0,-1 0 0 0 0,0 1-1 0 0,1 0 1 0 0,-1 0 0 0 0,0 1 0 0 0,0 0 0 0 0,0 0-1 0 0,12 5 1 0 0,-5 2-3 0 0,-6-4-2 0 0,0 0 0 0 0,0 1 1 0 0,0 0-1 0 0,9 9 0 0 0,-14-10 0 0 0,0-1 0 0 0,-1 0 0 0 0,1 1 0 0 0,-1 0 0 0 0,0 0 0 0 0,2 6 0 0 0,-1-2 1 0 0,0 6 3 0 0,-1 22 23 0 0,-7-15 99 0 0,-10 7 15 0 0,2-5 28 0 0,7-5 14 0 0,5-18-172 0 0,-1 1 0 0 0,1-1-1 0 0,0 1 1 0 0,0 0 0 0 0,0-1 0 0 0,0 1 0 0 0,0 0 0 0 0,0-1 0 0 0,1 1 0 0 0,-1-1 0 0 0,0 1 0 0 0,1-1 0 0 0,-1 1 0 0 0,1-1 0 0 0,0 1 0 0 0,-1-1-1 0 0,1 1 1 0 0,0-1 0 0 0,0 0 0 0 0,0 1 0 0 0,0-1 0 0 0,0 0 0 0 0,0 0 0 0 0,0 0 0 0 0,1 1 0 0 0,-1-1 0 0 0,0-1 0 0 0,3 3 0 0 0,2-1-8 0 0,0 0 1 0 0,0 0-1 0 0,0-1 1 0 0,0 0-1 0 0,0 0 1 0 0,12 0-1 0 0,6-3-169 0 0,-1 0-1 0 0,0-2 1 0 0,1-1-1 0 0,28-10 1 0 0,-27 8-382 0 0,81-28-466 0 0,-65 20 143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47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 4777 0 0,'-4'-1'6425'0'0,"4"1"-6275"0"0,2 6 458 0 0,0-1-571 0 0,8 10 163 0 0,0 0 0 0 0,2 0-1 0 0,-1-1 1 0 0,2-1 0 0 0,20 19-1 0 0,84 61 902 0 0,-64-52-825 0 0,38 25 10 0 0,-29-25-103 0 0,-3-2-70 0 0,-21-12-93 0 0,5 1-125 0 0,51 26 0 0 0,-5-11-300 0 0,44 12-1775 0 0,-95-40-3502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13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22 6257 0 0,'-6'-8'3190'0'0,"-2"-1"-1957"0"0,5 4-60 0 0,3 5-1070 0 0,2 1 89 0 0,11 2-83 0 0,-9-2-73 0 0,1 1 0 0 0,-1-1 0 0 0,0 1 0 0 0,0 0 0 0 0,0 0 0 0 0,0 0 0 0 0,0 1 0 0 0,-1 0 0 0 0,1-1 0 0 0,-1 1 0 0 0,0 0 0 0 0,5 6 0 0 0,38 52 252 0 0,-30-39-137 0 0,23 32-99 0 0,-2 1 0 0 0,-3 2 0 0 0,-3 2-1 0 0,-2 0 1 0 0,35 104 0 0 0,-51-117-46 0 0,4 32 19 0 0,-15-64-16 0 0,0-1 0 0 0,-2 0 0 0 0,-1 27 0 0 0,-12 8 16 0 0,-1-20 73 0 0,8-16-38 0 0,0 0 0 0 0,-1-1-1 0 0,-1 0 1 0 0,0 0 0 0 0,0-1 0 0 0,-17 15-1 0 0,-6 0 213 0 0,20-16-158 0 0,-61 38 322 0 0,41-34-294 0 0,11-9-40 0 0,17-3-90 0 0,-12-4 103 0 0,11 1-64 0 0,2 1-13 0 0,1-2 31 0 0,1 3-62 0 0,0-1-2 0 0,0 0 179 0 0,0 2-175 0 0,1 0 0 0 0,-1 0 0 0 0,1 0 0 0 0,0 0 0 0 0,0 0-1 0 0,-1-1 1 0 0,1 1 0 0 0,0 0 0 0 0,0 0 0 0 0,0-1 0 0 0,0 1 0 0 0,-1-1 0 0 0,1 1 0 0 0,0-1 0 0 0,0 1 0 0 0,0-1-1 0 0,0 0 1 0 0,0 1 0 0 0,1-1 0 0 0,-1 0 0 0 0,0 0 0 0 0,0 0 0 0 0,0 1 0 0 0,0-1 0 0 0,0 0 0 0 0,0-1 0 0 0,0 1-1 0 0,0 0 1 0 0,0 0 0 0 0,2-1 0 0 0,37-3-1426 0 0,-40 4 1264 0 0,11-1-500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13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21 4281 0 0,'-25'-10'2289'0'0,"25"10"-2241"0"0,0 0-1 0 0,0 0 1 0 0,0 0-1 0 0,0 0 1 0 0,0 0-1 0 0,0-1 0 0 0,0 1 1 0 0,0 0-1 0 0,0 0 1 0 0,0 0-1 0 0,0 0 1 0 0,0-1-1 0 0,0 1 1 0 0,0 0-1 0 0,0 0 1 0 0,0 0-1 0 0,0 0 0 0 0,0-1 1 0 0,0 1-1 0 0,0 0 1 0 0,0 0-1 0 0,0 0 1 0 0,0 0-1 0 0,0-1 1 0 0,0 1-1 0 0,0 0 1 0 0,0 0-1 0 0,1 0 1 0 0,-1 0-1 0 0,0 0 0 0 0,0 0 1 0 0,0-1-1 0 0,0 1 1 0 0,0 0-1 0 0,0 0 1 0 0,1 0-1 0 0,-1 0 1 0 0,0 0-1 0 0,0 0 1 0 0,0 0-1 0 0,0 0 1 0 0,1 0-1 0 0,-1 0 0 0 0,0 0 1 0 0,0 0-1 0 0,0 0 1 0 0,0 0-1 0 0,1 0 1 0 0,-1 0-1 0 0,0 0 1 0 0,0 0-1 0 0,0 0 1 0 0,0 0-1 0 0,1 0 0 0 0,-1 0 1 0 0,0 0-1 0 0,0 0 1 0 0,0 0-1 0 0,51-4 4451 0 0,-33 4-4038 0 0,116-2-3437 0 0,-45 8 53 0 0,-72-4-1038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13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17 7946 0 0,'-7'-8'7945'0'0,"6"5"-7857"0"0,0 1-24 0 0,1 1-48 0 0,0 0 0 0 0,0 0 0 0 0,0 0-8 0 0,17 1-360 0 0,30 1 96 0 0,-27 2 0 0 0,6-3-392 0 0,3 1 440 0 0,1-1-104 0 0,-2 3 0 0 0,-6-6-520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17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98 109 3673 0 0,'-1'-64'3539'0'0,"-7"41"-201"0"0,-11 2-2636 0 0,12 21 2 0 0,-4 24-237 0 0,5-13-252 0 0,2-4-130 0 0,-3 4 130 0 0,0 1 1 0 0,1-1-1 0 0,-6 18 1 0 0,3 14 366 0 0,9-38-556 0 0,0 1 1 0 0,0 0-1 0 0,0 0 1 0 0,1-1 0 0 0,0 1-1 0 0,0 0 1 0 0,0-1-1 0 0,1 1 1 0 0,3 7 0 0 0,22 28-614 0 0,26 2-2737 0 0,-44-36 2548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18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0 143 9114 0 0,'4'-3'2082'0'0,"3"0"-138"0"0,19-3-1027 0 0,-9 3-1232 0 0,-8 0 712 0 0,74-31 275 0 0,88-23 1 0 0,-130 46-837 0 0,77-9 1 0 0,-88 18-618 0 0,47 2 0 0 0,-48 4-78 0 0,-15-2-1055 0 0,-3 0-3107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18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5 6497 0 0,'0'0'182'0'0,"0"-1"-1"0"0,0 1 1 0 0,0 0-1 0 0,-1 0 1 0 0,1-1-1 0 0,0 1 1 0 0,0 0-1 0 0,-1 0 1 0 0,1-1-1 0 0,0 1 1 0 0,-1 0-1 0 0,1 0 1 0 0,0 0-1 0 0,-1 0 1 0 0,1-1-1 0 0,0 1 1 0 0,-1 0-1 0 0,1 0 0 0 0,0 0 1 0 0,-1 0-1 0 0,1 0 1 0 0,0 0-1 0 0,-1 0 1 0 0,1 0-1 0 0,0 0 1 0 0,-1 0-1 0 0,1 0 1 0 0,0 0-1 0 0,-1 0 1 0 0,1 0-1 0 0,0 0 1 0 0,-1 1-1 0 0,1-1 1 0 0,0 0-1 0 0,-1 0 1 0 0,1 0-1 0 0,0 0 1 0 0,-1 1-1 0 0,1-1 0 0 0,0 0 1 0 0,-1 1-1 0 0,3 17 1134 0 0,18 25-1768 0 0,-12-35 460 0 0,1 0 0 0 0,-1-1 0 0 0,1 0 0 0 0,0-1 0 0 0,1 0 0 0 0,0 0 0 0 0,0-1 0 0 0,0-1 0 0 0,1 1 0 0 0,-1-1 0 0 0,1-1 0 0 0,0 0 0 0 0,0-1 0 0 0,0 0 0 0 0,0-1 0 0 0,0 0 0 0 0,13 0 0 0 0,56-4-376 0 0,-27-3-198 0 0,28-8-1169 0 0,-71 12 1303 0 0,13-2-823 0 0,-7 6 456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18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7434 0 0,'1'0'103'0'0,"-1"0"1"0"0,0 0-1 0 0,0 0 1 0 0,0 1-1 0 0,0-1 1 0 0,0 0-1 0 0,1 0 1 0 0,-1 1-1 0 0,0-1 1 0 0,0 0-1 0 0,0 0 1 0 0,0 1-1 0 0,0-1 1 0 0,0 0-1 0 0,0 0 1 0 0,0 1-1 0 0,0-1 1 0 0,0 0-1 0 0,0 0 1 0 0,0 1-1 0 0,0-1 1 0 0,0 0 0 0 0,0 0-1 0 0,0 1 1 0 0,0-1-1 0 0,0 0 1 0 0,-1 0-1 0 0,1 1 1 0 0,0-1-1 0 0,0 0 1 0 0,0 0-1 0 0,0 0 1 0 0,0 1-1 0 0,-1-1 1 0 0,1 0-1 0 0,0 0 1 0 0,0 0-1 0 0,0 0 1 0 0,-1 1-1 0 0,1-1 1 0 0,0 0-1 0 0,0 0 1 0 0,0 0-1 0 0,-1 0 1 0 0,1 0-1 0 0,0 0 1 0 0,0 0 0 0 0,-1 1-1 0 0,1-1 1 0 0,0 0-1 0 0,0 0 1 0 0,-1 0-1 0 0,1 0 1 0 0,0 0-1 0 0,0 0 1 0 0,-1 0-1 0 0,1 0 1 0 0,0-1-1 0 0,0 1 1 0 0,-1 0-1 0 0,1 0 1 0 0,0 0-1 0 0,0 0 1 0 0,-1 0-1 0 0,1 0 1 0 0,0 0-1 0 0,0 0 1 0 0,-1-1-1 0 0,1 1 1 0 0,12 38 1103 0 0,25 45-1785 0 0,-30-71 589 0 0,7 20 9 0 0,-7-11-15 0 0,0-2-121 0 0,8 13-374 0 0,4-1-159 0 0,-16-26 545 0 0,0-1 1 0 0,1 1-1 0 0,0-1 1 0 0,0 0-1 0 0,0 0 1 0 0,7 4 0 0 0,14 9-1116 0 0,-17-17 642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19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53 5761 0 0,'-10'-2'5167'0'0,"4"-1"-4141"0"0,1 0-638 0 0,3 2-173 0 0,-4-3-79 0 0,-7 2-5 0 0,0 2-55 0 0,-5 0 6 0 0,11 1 1 0 0,3-1 18 0 0,1 0-1 0 0,-1 0 0 0 0,1 1 0 0 0,-1-1 0 0 0,1 1 0 0 0,-1 0 0 0 0,1 0 0 0 0,-5 2 0 0 0,4-1-10 0 0,-1 1 0 0 0,1-1 0 0 0,0 1 0 0 0,0 0 0 0 0,1 0 0 0 0,-1 0 0 0 0,0 1 0 0 0,-5 7-1 0 0,-21 37 255 0 0,14-15-271 0 0,4-5-54 0 0,4-14 0 0 0,2 2 0 0 0,0-1 0 0 0,-5 23-1 0 0,9-31-12 0 0,1 0-1 0 0,0 0 0 0 0,0 0 0 0 0,0 0 0 0 0,1 0 0 0 0,0 0 1 0 0,1 0-1 0 0,-1 1 0 0 0,1-1 0 0 0,3 10 0 0 0,1-7 12 0 0,-4-8-15 0 0,1 0 0 0 0,-1 0-1 0 0,1 0 1 0 0,0 0 0 0 0,0 0 0 0 0,0 0-1 0 0,0 0 1 0 0,0 0 0 0 0,4 2 0 0 0,1-1 1 0 0,5 1 10 0 0,-8-2-23 0 0,0-2-1 0 0,1 1 1 0 0,-1 0-1 0 0,0-1 1 0 0,1 0 0 0 0,-1 0-1 0 0,1 0 1 0 0,-1-1-1 0 0,0 0 1 0 0,1 1 0 0 0,-1-1-1 0 0,0-1 1 0 0,0 1-1 0 0,0-1 1 0 0,0 1 0 0 0,0-1-1 0 0,0-1 1 0 0,0 1-1 0 0,0 0 1 0 0,-1-1 0 0 0,5-4-1 0 0,-1 1-70 0 0,0-1 0 0 0,-1 0 0 0 0,0-1 0 0 0,0 1 0 0 0,0-1 0 0 0,-1-1 0 0 0,-1 1 0 0 0,8-18 0 0 0,-11 21 21 0 0,1-1-1 0 0,-2 1 0 0 0,1 0 1 0 0,-1-1-1 0 0,0 1 0 0 0,0-1 0 0 0,0 1 1 0 0,-1-1-1 0 0,0 1 0 0 0,0-1 0 0 0,0 1 1 0 0,0 0-1 0 0,-1 0 0 0 0,0 0 1 0 0,0 0-1 0 0,-1 0 0 0 0,0 0 0 0 0,1 0 1 0 0,-1 1-1 0 0,-1-1 0 0 0,-4-5 1 0 0,-3-3 94 0 0,-1 0 1 0 0,1 1 0 0 0,-2 1 0 0 0,0 0 0 0 0,-24-16 0 0 0,20 14 139 0 0,15 12-97 0 0,1 0 0 0 0,0 0 0 0 0,-1 0 1 0 0,1-1-1 0 0,0 1 0 0 0,0 0 0 0 0,0-1 0 0 0,0 1 0 0 0,0-1 0 0 0,0 0 0 0 0,0 1 1 0 0,1-1-1 0 0,-1 0 0 0 0,1 1 0 0 0,-1-1 0 0 0,0-3 0 0 0,36-2 242 0 0,30-5-341 0 0,-36 5-211 0 0,1 1 0 0 0,-1 2 0 0 0,1 0 0 0 0,0 3-1 0 0,1 0 1 0 0,30 4 0 0 0,-60-2-80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19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0 166 9730 0 0,'25'-54'3342'0'0,"-19"37"-2432"0"0,-2-2-41 0 0,-4 18-845 0 0,0-1 1 0 0,0 0 0 0 0,1 1-1 0 0,-1-1 1 0 0,1 0 0 0 0,-1 1-1 0 0,1-1 1 0 0,-1 1-1 0 0,1-1 1 0 0,0 1 0 0 0,0-1-1 0 0,0 1 1 0 0,0-1 0 0 0,0 1-1 0 0,0 0 1 0 0,0 0 0 0 0,0-1-1 0 0,1 1 1 0 0,-1 0-1 0 0,0 0 1 0 0,1 0 0 0 0,-1 0-1 0 0,1 1 1 0 0,-1-1 0 0 0,2 0-1 0 0,14-8 15 0 0,-1 2 0 0 0,29-10-1 0 0,-39 15-29 0 0,1 0-1 0 0,-1 1 0 0 0,0 0 1 0 0,0 0-1 0 0,1 0 0 0 0,-1 0 1 0 0,0 1-1 0 0,1 0 0 0 0,-1 1 1 0 0,1 0-1 0 0,6 1 0 0 0,1 9-5 0 0,1 11 2 0 0,-7 2 1 0 0,-13 21 39 0 0,-9-2-1 0 0,5-21-39 0 0,0-1 21 0 0,4-13-19 0 0,2 0 0 0 0,-1 0 0 0 0,1 0 0 0 0,0 1 1 0 0,1 0-1 0 0,0-1 0 0 0,-1 13 0 0 0,10-6 6 0 0,3-9-7 0 0,-5-5-2 0 0,4-1 3 0 0,0-2 1 0 0,6-1 3 0 0,11-2-9 0 0,2 2-140 0 0,47-2-2039 0 0,-24 4 1622 0 0,9 2-1868 0 0,-32 0 1457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21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3977 0 0,'5'4'8175'0'0,"5"18"-6516"0"0,11 27-1834 0 0,19 105 619 0 0,-9-26-785 0 0,-27-116 180 0 0,-2-10 45 0 0,-1 0 0 0 0,0 0 1 0 0,0 0-1 0 0,0 1 0 0 0,-1-1 1 0 0,1 0-1 0 0,-1 1 0 0 0,1-1 1 0 0,-1 1-1 0 0,0-1 0 0 0,0 0 1 0 0,0 1-1 0 0,0-1 0 0 0,0 1 1 0 0,0-1-1 0 0,-1 1 0 0 0,0 2 1 0 0,-2 0-539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4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2873 0 0,'-32'10'402'0'0,"-4"2"4763"0"0,73-15-2265 0 0,27-3-2538 0 0,0 3 1 0 0,0 2-1 0 0,0 4 1 0 0,82 13-1 0 0,11 0-259 0 0,-103-11-1014 0 0,1 3 0 0 0,-1 3 0 0 0,101 32 0 0 0,-117-30-482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21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56 103 6097 0 0,'-18'2'5783'0'0,"-4"-2"-4337"0"0,21 0-1455 0 0,1 0 0 0 0,-1 0 0 0 0,0 0-1 0 0,1 0 1 0 0,-1 0 0 0 0,0 0-1 0 0,1 0 1 0 0,-1 0 0 0 0,0 0-1 0 0,1-1 1 0 0,-1 1 0 0 0,1 0-1 0 0,-1 0 1 0 0,1-1 0 0 0,-1 1 0 0 0,1 0-1 0 0,-1-1 1 0 0,0 1 0 0 0,1-1-1 0 0,0 1 1 0 0,-1-1 0 0 0,1 1-1 0 0,-1-1 1 0 0,1 1 0 0 0,0-1-1 0 0,-1 1 1 0 0,1-2 0 0 0,7-12 743 0 0,5 7-560 0 0,0 1-1 0 0,0 0 1 0 0,0 0 0 0 0,0 1-1 0 0,1 1 1 0 0,0 0-1 0 0,23-4 1 0 0,-28 7-181 0 0,37-10-927 0 0,2 2 0 0 0,66-4 0 0 0,-83 12-252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22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7178 0 0,'4'66'7397'0'0,"13"32"-7707"0"0,0-40 648 0 0,0-16-455 0 0,-3-17-137 0 0,2-1-248 0 0,-4-6-16 0 0,11 11-165 0 0,-19-24 534 0 0,1 3-236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22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8314 0 0,'13'-5'7052'0'0,"-4"2"-5737"0"0,-2 0-1311 0 0,2-4-21 0 0,5-1-31 0 0,7 1-475 0 0,0 1 1 0 0,1 1 0 0 0,0 1-1 0 0,0 0 1 0 0,40 0 0 0 0,-10 0-809 0 0,-47 4 1260 0 0,75-7-887 0 0,-25 6-1518 0 0,-17 2-1629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22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6081 0 0,'18'8'7742'0'0,"23"23"-6527"0"0,6 3-1139 0 0,-37-27-17 0 0,1-1 0 0 0,0-1 0 0 0,0 0 0 0 0,0 0 0 0 0,19 4 0 0 0,33 0 44 0 0,2-7-122 0 0,-42-3-146 0 0,1-1 0 0 0,29-5 0 0 0,-16-3-73 0 0,-29 6 126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23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17364 0 0,'6'10'-40'0'0,"0"-1"-48"0"0,1-1 8 0 0,1 5-8 0 0,0-2 16 0 0,1 3 0 0 0,6 6-200 0 0,2-2-129 0 0,-3-1 89 0 0,5-1 0 0 0,-8-7-728 0 0,3-1-1032 0 0,-2-2 1800 0 0,-7-3 8 0 0,5-2-1337 0 0,-1 0-495 0 0,0-7-2049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23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0 4977 0 0,'-3'0'5455'0'0,"-4"0"-3204"0"0,-9 14-631 0 0,8-5-1512 0 0,4-5-87 0 0,-4 5 71 0 0,0-1 1 0 0,0 1-1 0 0,1 0 0 0 0,1 0 1 0 0,0 1-1 0 0,0 0 0 0 0,1 0 1 0 0,0 0-1 0 0,-5 17 0 0 0,6-18-76 0 0,1 1 0 0 0,1-1 0 0 0,-1 1 0 0 0,2 0 0 0 0,-1 0 0 0 0,1 0 0 0 0,1 0 0 0 0,0 0 0 0 0,0 0 0 0 0,1 1 0 0 0,0-1 0 0 0,1-1 0 0 0,5 18 0 0 0,-6-24-1 0 0,0 0 1 0 0,1 0-1 0 0,0 1 0 0 0,-1-1 0 0 0,1 0 0 0 0,0-1 0 0 0,1 1 0 0 0,-1 0 1 0 0,0-1-1 0 0,1 1 0 0 0,0-1 0 0 0,-1 1 0 0 0,1-1 0 0 0,0 0 0 0 0,6 3 1 0 0,-4-4-66 0 0,-1 1 0 0 0,1-1 0 0 0,-1 0 0 0 0,1 0 0 0 0,-1-1 0 0 0,1 1 0 0 0,0-1 0 0 0,-1 0 0 0 0,1 0 1 0 0,0-1-1 0 0,0 1 0 0 0,-1-1 0 0 0,1 0 0 0 0,-1 0 0 0 0,1-1 0 0 0,-1 1 0 0 0,6-3 0 0 0,-5 1-52 0 0,0 1 0 0 0,0-1 0 0 0,0 0 0 0 0,-1 0 0 0 0,1-1-1 0 0,-1 1 1 0 0,1-1 0 0 0,-1 0 0 0 0,0 0 0 0 0,-1 0 0 0 0,1-1 0 0 0,-1 0-1 0 0,0 1 1 0 0,4-8 0 0 0,-6 9 43 0 0,1-1 0 0 0,-1 1 0 0 0,0-1 0 0 0,0 1 0 0 0,-1-1 0 0 0,1 1 0 0 0,-1-1 0 0 0,0 1 0 0 0,0-1 0 0 0,0 1 1 0 0,0-1-1 0 0,0 0 0 0 0,-1 1 0 0 0,-1-7 0 0 0,-3-3-36 0 0,1 0 1 0 0,-2 0 0 0 0,1 1-1 0 0,-14-21 1 0 0,15 27 119 0 0,-1 0 0 0 0,0 0 1 0 0,0 1-1 0 0,0 0 0 0 0,-1 0 1 0 0,-8-7-1 0 0,4 6 101 0 0,-23-12 135 0 0,24 14-169 0 0,-4-1 124 0 0,-9-6 143 0 0,-15-6 321 0 0,15 12 32 0 0,21 5-523 0 0,1 0-169 0 0,0-1 259 0 0,18 2 1 0 0,4 3-78 0 0,46 1-255 0 0,209-18-1140 0 0,-246 12 522 0 0,-31 1 624 0 0,0 0 0 0 0,0 0 1 0 0,0 0-1 0 0,0 0 1 0 0,0 0-1 0 0,0 0 0 0 0,0 0 1 0 0,0 0-1 0 0,0 0 1 0 0,0 0-1 0 0,0 0 0 0 0,0-1 1 0 0,0 1-1 0 0,0 0 1 0 0,0 0-1 0 0,1 0 0 0 0,-1 0 1 0 0,0 0-1 0 0,0 0 0 0 0,0 0 1 0 0,0 0-1 0 0,0 0 1 0 0,0 0-1 0 0,0 0 0 0 0,0-1 1 0 0,0 1-1 0 0,0 0 1 0 0,0 0-1 0 0,0 0 0 0 0,0 0 1 0 0,0 0-1 0 0,0 0 1 0 0,0 0-1 0 0,0 0 0 0 0,0 0 1 0 0,0 0-1 0 0,0 0 0 0 0,0-1 1 0 0,-1 1-1 0 0,1 0 1 0 0,0 0-1 0 0,0 0 0 0 0,0 0 1 0 0,0 0-1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23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2 115 8138 0 0,'-2'-2'7177'0'0,"8"-3"-5471"0"0,11-7-3196 0 0,-14 10 2170 0 0,12-10-680 0 0,-11 8 0 0 0,0 1 0 0 0,1-1 0 0 0,0 1 0 0 0,0 0 0 0 0,0 0-1 0 0,11-5 1 0 0,9-2-10 0 0,3-1 8 0 0,-10 3 7 0 0,0 0 6 0 0,-6 3 0 0 0,3-1-7 0 0,17 1 13 0 0,-1 9-7 0 0,-19 7-17 0 0,-11-7 8 0 0,0-1 0 0 0,0 1 1 0 0,-1 0-1 0 0,1-1 0 0 0,-1 1 0 0 0,0 0 0 0 0,0 0 1 0 0,-1-1-1 0 0,1 1 0 0 0,-1 0 0 0 0,0-1 1 0 0,0 1-1 0 0,0-1 0 0 0,0 1 0 0 0,0-1 1 0 0,-1 0-1 0 0,0 1 0 0 0,0-1 0 0 0,-2 4 1 0 0,-6 8 22 0 0,0 0 1 0 0,-19 21-1 0 0,3-12 56 0 0,21-21-54 0 0,0 1 0 0 0,0 0 0 0 0,1 0 0 0 0,-1 0 0 0 0,1 1 0 0 0,0-1 0 0 0,1 1 0 0 0,-1 0-1 0 0,1 0 1 0 0,0 0 0 0 0,-3 8 0 0 0,6-13-20 0 0,-1 1 0 0 0,1 0 0 0 0,0-1-1 0 0,0 1 1 0 0,0 0 0 0 0,0-1 0 0 0,0 1 0 0 0,0 0 0 0 0,0-1-1 0 0,0 1 1 0 0,0 0 0 0 0,0 0 0 0 0,0-1 0 0 0,0 1-1 0 0,0 0 1 0 0,0-1 0 0 0,1 1 0 0 0,-1 0 0 0 0,0-1-1 0 0,1 1 1 0 0,-1-1 0 0 0,0 1 0 0 0,1 0 0 0 0,-1-1-1 0 0,1 1 1 0 0,-1-1 0 0 0,1 1 0 0 0,-1-1 0 0 0,1 1-1 0 0,-1-1 1 0 0,1 0 0 0 0,0 1 0 0 0,13 2-3 0 0,-3-2-45 0 0,-9-1 27 0 0,117-3-2686 0 0,-94 1 1681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25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0 8314 0 0,'-69'20'1809'0'0,"54"-18"61"0"0,12-6-348 0 0,15-3-770 0 0,256 4-348 0 0,-153 7-3734 0 0,-88-3 1736 0 0,-16 0-2960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26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 9162 0 0,'0'-1'217'0'0,"0"0"1"0"0,0-1-1 0 0,0 1 0 0 0,0 0 1 0 0,0-1-1 0 0,0 1 0 0 0,0 0 1 0 0,0-1-1 0 0,0 1 1 0 0,1 0-1 0 0,-1-1 0 0 0,1 1 1 0 0,-1 0-1 0 0,1 0 0 0 0,-1 0 1 0 0,1-1-1 0 0,0 1 0 0 0,-1 0 1 0 0,1 0-1 0 0,0 0 1 0 0,0 0-1 0 0,0 0 0 0 0,1-1 1 0 0,2-1-106 0 0,0 1 1 0 0,0-1 0 0 0,0 1 0 0 0,0 0-1 0 0,0 0 1 0 0,0 0 0 0 0,6-1 0 0 0,7-1-453 0 0,0 0 1 0 0,0 1-1 0 0,19 0 1 0 0,103 3-2798 0 0,-110 2-1840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26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 95 4697 0 0,'0'-1'4503'0'0,"-1"2"-4127"0"0,0 0-201 0 0,-3-1 264 0 0,-1 0-154 0 0,1 1-241 0 0,-3 0 75 0 0,-32 15 681 0 0,16 0-52 0 0,3 4-130 0 0,7-5-406 0 0,9-10-101 0 0,0 1 1 0 0,0-1-1 0 0,0 1 0 0 0,1 0 0 0 0,0 0 1 0 0,-5 13-1 0 0,8-16-101 0 0,-1 0 0 0 0,0-1 1 0 0,1 1-1 0 0,0 0 0 0 0,0 0 1 0 0,0-1-1 0 0,0 1 0 0 0,0 0 0 0 0,0 0 1 0 0,1 0-1 0 0,-1-1 0 0 0,1 1 0 0 0,0 0 1 0 0,0-1-1 0 0,0 1 0 0 0,0-1 1 0 0,0 1-1 0 0,1-1 0 0 0,1 3 0 0 0,2 2-1 0 0,0 0-1 0 0,0 0 0 0 0,1 0 1 0 0,0-1-1 0 0,1 0 0 0 0,-1 0 1 0 0,10 6-1 0 0,-12-10-15 0 0,0 1 0 0 0,1-1 0 0 0,-1 0 0 0 0,1 0-1 0 0,-1-1 1 0 0,1 0 0 0 0,0 1 0 0 0,0-1 0 0 0,0-1 0 0 0,0 1 0 0 0,0-1 0 0 0,0 0 0 0 0,0 0-1 0 0,9-2 1 0 0,-8 1-34 0 0,0-1 1 0 0,0 1-1 0 0,0-1 0 0 0,0-1 0 0 0,0 1 0 0 0,0-1 0 0 0,-1 0 1 0 0,1-1-1 0 0,-1 1 0 0 0,0-1 0 0 0,0 0 0 0 0,0 0 0 0 0,-1 0 1 0 0,0-1-1 0 0,1 0 0 0 0,-2 0 0 0 0,5-7 0 0 0,-5 9 11 0 0,-1 0 1 0 0,-1-1-1 0 0,1 1 0 0 0,0-1 0 0 0,-1 0 1 0 0,0 0-1 0 0,0 1 0 0 0,0-1 0 0 0,0 0 0 0 0,-1 0 1 0 0,1 0-1 0 0,-1 0 0 0 0,0 0 0 0 0,0 0 0 0 0,-1 0 1 0 0,1 0-1 0 0,-1 0 0 0 0,0 0 0 0 0,0 1 0 0 0,0-1 1 0 0,0 0-1 0 0,-1 0 0 0 0,1 1 0 0 0,-1-1 0 0 0,0 1 1 0 0,0-1-1 0 0,-1 1 0 0 0,-4-5 0 0 0,-2-2 152 0 0,-1 1 0 0 0,0 1-1 0 0,-1 0 1 0 0,0 0 0 0 0,0 1 0 0 0,-1 1-1 0 0,0-1 1 0 0,0 2 0 0 0,0 0-1 0 0,-25-6 1 0 0,0-2 880 0 0,37 13-977 0 0,-1 0 1 0 0,1 0-1 0 0,-1 0 1 0 0,0 0-1 0 0,1 0 0 0 0,-1 0 1 0 0,1 0-1 0 0,-1-1 1 0 0,1 1-1 0 0,-1 0 1 0 0,1 0-1 0 0,-1 0 0 0 0,1-1 1 0 0,-1 1-1 0 0,1 0 1 0 0,-1-1-1 0 0,1 1 1 0 0,-1 0-1 0 0,1-1 0 0 0,0 1 1 0 0,-1-1-1 0 0,1 1 1 0 0,0 0-1 0 0,-1-1 1 0 0,1 1-1 0 0,0-1 0 0 0,-1 1 1 0 0,1-1-1 0 0,0 1 1 0 0,0-2-1 0 0,18-5 260 0 0,-11 5-294 0 0,69-15-185 0 0,151-13 1 0 0,-194 26-320 0 0,-23 4 106 0 0,15-1-65 0 0,-12 3-177 0 0,-8 0-102 0 0,-4 4 311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54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19 424 7378 0 0,'-12'-5'2368'0'0,"6"-5"-1372"0"0,6 0-695 0 0,4-7-100 0 0,17-30 430 0 0,-19 43-339 0 0,50-87 393 0 0,-14 38-415 0 0,-23 34-109 0 0,1 2 0 0 0,19-18 1 0 0,-1 7-90 0 0,19-12-8 0 0,-21 17-154 0 0,-18 10-152 0 0,-14 13 200 0 0,1-1 1 0 0,-1 1 0 0 0,0 0 0 0 0,0 0-1 0 0,1 0 1 0 0,-1 0 0 0 0,0 0-1 0 0,0 0 1 0 0,1 0 0 0 0,-1 0-1 0 0,0 0 1 0 0,0-1 0 0 0,0 1 0 0 0,1 0-1 0 0,-1 0 1 0 0,0 0 0 0 0,0-1-1 0 0,0 1 1 0 0,1 0 0 0 0,-1 0 0 0 0,0 0-1 0 0,0-1 1 0 0,0 1 0 0 0,0 0-1 0 0,0 0 1 0 0,0-1 0 0 0,0 1-1 0 0,0 0 1 0 0,1 0 0 0 0,-1-1 0 0 0,0 1-1 0 0,0 0 1 0 0,0 0 0 0 0,0-1-1 0 0,0 1 1 0 0,0 0 0 0 0,0 0 0 0 0,-1-1-1 0 0,1 1 1 0 0,0 0 0 0 0,0 0-1 0 0,0-1 1 0 0,0 1 0 0 0,0 0-1 0 0,0 0 1 0 0,0-1 0 0 0,0 1 0 0 0,-1 0-1 0 0,1 0 1 0 0,0 0 0 0 0,0-1-1 0 0,-1 1 1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27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86 8562 0 0,'-5'-9'4078'0'0,"8"-2"-3378"0"0,0 5-671 0 0,6-3 30 0 0,18-6 187 0 0,-23 13-196 0 0,9-4-1 0 0,7-1 5 0 0,33-8 71 0 0,-31 11-34 0 0,4 2-44 0 0,-23 2-28 0 0,0 1 1 0 0,0-1-1 0 0,0 0 1 0 0,0 1-1 0 0,0-1 1 0 0,0 1 0 0 0,0 0-1 0 0,6 3 1 0 0,-8-4-12 0 0,0 1 0 0 0,0 0-1 0 0,0-1 1 0 0,0 1 0 0 0,0 0 0 0 0,0 0 0 0 0,-1 0 0 0 0,1 0 0 0 0,0-1 0 0 0,0 1 0 0 0,-1 0-1 0 0,1 1 1 0 0,0-1 0 0 0,-1 0 0 0 0,1 0 0 0 0,-1 0 0 0 0,0 0 0 0 0,1 0 0 0 0,-1 0 0 0 0,0 1-1 0 0,0-1 1 0 0,1 2 0 0 0,-7 25 48 0 0,-10 0 66 0 0,-17 15-40 0 0,3-5 19 0 0,20-24-73 0 0,-10 17 83 0 0,20-30-108 0 0,0 0-1 0 0,0 0 1 0 0,1 0 0 0 0,-1 0-1 0 0,0 0 1 0 0,0-1-1 0 0,0 1 1 0 0,0 0 0 0 0,1 0-1 0 0,-1 0 1 0 0,0 0 0 0 0,1-1-1 0 0,-1 1 1 0 0,1 0 0 0 0,-1 0-1 0 0,1-1 1 0 0,-1 1-1 0 0,1 0 1 0 0,-1-1 0 0 0,1 1-1 0 0,0 0 1 0 0,-1-1 0 0 0,1 1-1 0 0,0-1 1 0 0,0 1 0 0 0,-1-1-1 0 0,1 0 1 0 0,0 1-1 0 0,0-1 1 0 0,0 0 0 0 0,0 1-1 0 0,-1-1 1 0 0,1 0 0 0 0,0 0-1 0 0,0 0 1 0 0,0 0 0 0 0,0 0-1 0 0,1 0 1 0 0,12 3-11 0 0,0-2 1 0 0,0 1-1 0 0,1-2 1 0 0,-1 0-1 0 0,26-3 1 0 0,16-1-235 0 0,-44 4 194 0 0,7 0-196 0 0,28-3-1524 0 0,-33 3 690 0 0,3 1 271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27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1 143 6985 0 0,'25'7'5840'0'0,"8"-8"-3821"0"0,35-11-2965 0 0,-38 6 1478 0 0,757-117-2225 0 0,-732 115 624 0 0,-31 10 619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28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 5697 0 0,'0'-1'3829'0'0,"1"1"-3451"0"0,1-3-767 0 0,-1 2 783 0 0,32-10 561 0 0,-7-3-949 0 0,9-5 18 0 0,0 2 1 0 0,58-19 0 0 0,-92 36-18 0 0,1-1 1 0 0,-1 1 0 0 0,0 0-1 0 0,0-1 1 0 0,1 1-1 0 0,-1 0 1 0 0,0 0 0 0 0,0 0-1 0 0,1 0 1 0 0,-1 0 0 0 0,0 0-1 0 0,1 0 1 0 0,-1 1-1 0 0,0-1 1 0 0,0 0 0 0 0,0 1-1 0 0,2 0 1 0 0,-2-1 4 0 0,-1 1 0 0 0,1-1 0 0 0,-1 1 0 0 0,1 0 0 0 0,-1-1 0 0 0,0 1 0 0 0,1-1 0 0 0,-1 1 0 0 0,0 0 0 0 0,1-1 0 0 0,-1 1 0 0 0,0 0 0 0 0,0-1 0 0 0,0 1 0 0 0,1 0 1 0 0,-1-1-1 0 0,0 1 0 0 0,0 0 0 0 0,0 0 0 0 0,0-1 0 0 0,0 1 0 0 0,-1 1 0 0 0,-7 25 347 0 0,0-10-192 0 0,-18 25 236 0 0,8-20-162 0 0,-12 11 129 0 0,-15 16 223 0 0,16-18 39 0 0,23-25-470 0 0,-1 0-1 0 0,1 1 0 0 0,0 0 1 0 0,-9 13-1 0 0,5-2 220 0 0,-2 2 33 0 0,3 12 171 0 0,9-17-333 0 0,0-14-243 0 0,0 0-1 0 0,1 1 1 0 0,-1-1 0 0 0,0 0-1 0 0,0 0 1 0 0,1 0 0 0 0,-1 0-1 0 0,1 0 1 0 0,-1 0 0 0 0,1 0-1 0 0,-1 0 1 0 0,1 0 0 0 0,0 0-1 0 0,-1-1 1 0 0,1 1 0 0 0,0 0-1 0 0,0 0 1 0 0,-1-1-1 0 0,1 1 1 0 0,0 0 0 0 0,0-1-1 0 0,0 1 1 0 0,0 0 0 0 0,0-1-1 0 0,0 0 1 0 0,0 1 0 0 0,0-1-1 0 0,0 0 1 0 0,0 1 0 0 0,2-1-1 0 0,36-1 43 0 0,-24-1-22 0 0,32-3 9 0 0,76-17-1 0 0,-79 13-1173 0 0,0 1-1 0 0,50-2 1 0 0,-75 10-53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30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3297 0 0,'24'27'3224'0'0,"-14"-14"2235"0"0,-4 3-4128 0 0,3 5-1254 0 0,19 23 462 0 0,-4-9-112 0 0,1-1-143 0 0,-9-16-255 0 0,-4-3 76 0 0,-4-6-64 0 0,-1-1 0 0 0,1 1 0 0 0,0-1 0 0 0,1 0 0 0 0,0-1 0 0 0,0 0 0 0 0,0-1 0 0 0,13 7 0 0 0,-2-11 93 0 0,-18-3-126 0 0,0 0 0 0 0,0 0 0 0 0,0 0 0 0 0,0 0 0 0 0,0 0 1 0 0,0 0-1 0 0,0-1 0 0 0,0 1 0 0 0,0-1 0 0 0,2-2 0 0 0,15-20 38 0 0,-11 9 10 0 0,-5 8-50 0 0,0 0-1 0 0,-1 0 1 0 0,0 0 0 0 0,0 0 0 0 0,1-10-1 0 0,0-15 22 0 0,-5-15 12 0 0,1 31-34 0 0,1 1 1 0 0,0 0-1 0 0,1 0 0 0 0,4-19 1 0 0,-4 31-162 0 0,1-1 297 0 0,-1 2-492 0 0,-1 2-148 0 0,3 2-2078 0 0,1 9 2008 0 0,1 2 33 0 0,-3-6 255 0 0,-1-5 184 0 0,-1 0 0 0 0,1 0 0 0 0,0 1 0 0 0,0-1 0 0 0,0 0 0 0 0,0 0-1 0 0,0 0 1 0 0,0-1 0 0 0,1 1 0 0 0,-1 0 0 0 0,1 0 0 0 0,-1-1 0 0 0,1 1 0 0 0,1 1 0 0 0,1 0-594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30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110 139 3769 0 0,'69'-27'3622'0'0,"-57"20"-822"0"0,-11 3-1799 0 0,-8 2-300 0 0,-1 3-448 0 0,-6 9-224 0 0,11-8-3 0 0,-25 24 99 0 0,-14 18 454 0 0,4 6 133 0 0,-9 29-221 0 0,47-78-487 0 0,-1 0-1 0 0,0 0 1 0 0,1 0-1 0 0,-1 0 1 0 0,1 0 0 0 0,-1 0-1 0 0,1 0 1 0 0,0 0-1 0 0,0 1 1 0 0,-1-1-1 0 0,1 0 1 0 0,0 0-1 0 0,0 0 1 0 0,0 0-1 0 0,0 1 1 0 0,0-1-1 0 0,0 0 1 0 0,1 0 0 0 0,-1 0-1 0 0,0 0 1 0 0,1 0-1 0 0,-1 0 1 0 0,0 1-1 0 0,1-1 1 0 0,1 1-1 0 0,14 5 21 0 0,1-10-20 0 0,-12 2 4 0 0,-1 0-1 0 0,0-1 1 0 0,0 0-1 0 0,0 0 1 0 0,0 0-1 0 0,0 0 1 0 0,7-6-1 0 0,-5 3 3 0 0,-1 0 0 0 0,1-1 0 0 0,-1 0 0 0 0,0 0 0 0 0,0-1 0 0 0,-1 1 0 0 0,5-11 0 0 0,-5 10-6 0 0,0-1-1 0 0,-1 1 0 0 0,0-1 1 0 0,-1 0-1 0 0,1 0 1 0 0,-2 0-1 0 0,1 0 0 0 0,-1-1 1 0 0,0 1-1 0 0,-1 0 1 0 0,0-1-1 0 0,-2-14 0 0 0,5 32-208 0 0,0 1-1 0 0,0 0 1 0 0,0-1-1 0 0,9 16 1 0 0,2-1 190 0 0,-4-7-24 0 0,-4-8-20 0 0,12 12 0 0 0,13-5 12 0 0,0-1 21 0 0,-19-2 94 0 0,-11-11-53 0 0,0-1 0 0 0,0 1-1 0 0,0-1 1 0 0,0 1-1 0 0,1-1 1 0 0,-1 0-1 0 0,1 0 1 0 0,-1 1-1 0 0,1-1 1 0 0,-1 0 0 0 0,1 0-1 0 0,-1-1 1 0 0,1 1-1 0 0,2 1 1 0 0,-5-74 2209 0 0,4 40-2012 0 0,3-12 21 0 0,-3 28-200 0 0,-1 10-22 0 0,-1 0 0 0 0,1-1 1 0 0,0 1-1 0 0,1 0 0 0 0,-1 1 1 0 0,1-1-1 0 0,1 0 0 0 0,-1 1 1 0 0,1 0-1 0 0,-1-1 0 0 0,1 1 1 0 0,1 1-1 0 0,-1-1 0 0 0,1 1 0 0 0,0 0 1 0 0,0 0-1 0 0,0 0 0 0 0,12-6 1 0 0,5-1-38 0 0,2 1 0 0 0,0 0 0 0 0,37-8 0 0 0,-24 7-132 0 0,-24 8-244 0 0,0 0-1 0 0,0 2 1 0 0,0-1 0 0 0,15 1-1 0 0,5 0-696 0 0,-12-2 211 0 0,-7 0 247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31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0 5353 0 0,'-12'11'6972'0'0,"-23"42"-6732"0"0,33-48-167 0 0,-1 0 0 0 0,1 1 1 0 0,0-1-1 0 0,1 1 0 0 0,-1-1 0 0 0,1 1 0 0 0,0 0 0 0 0,1 0 0 0 0,-1 0 0 0 0,2 7 0 0 0,-2 5 174 0 0,-1 15-115 0 0,1-1 0 0 0,1 0 0 0 0,2 0 0 0 0,1 0 0 0 0,2 0 0 0 0,1 0 0 0 0,16 49 0 0 0,-20-76-210 0 0,0 0 0 0 0,0-1-1 0 0,1 1 1 0 0,-1-1-1 0 0,1 1 1 0 0,0-1-1 0 0,0 0 1 0 0,1 0-1 0 0,-1 0 1 0 0,1-1-1 0 0,0 1 1 0 0,0-1 0 0 0,0 0-1 0 0,1 0 1 0 0,-1 0-1 0 0,0-1 1 0 0,1 1-1 0 0,0-1 1 0 0,0 0-1 0 0,0-1 1 0 0,0 1-1 0 0,0-1 1 0 0,0 0 0 0 0,0 0-1 0 0,0 0 1 0 0,0-1-1 0 0,0 0 1 0 0,9 0-1 0 0,-7-2-611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31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3881 0 0,'2'8'2955'0'0,"-1"-4"-1581"0"0,1 3 1818 0 0,15 23-2570 0 0,0-1-334 0 0,-1 1-1 0 0,22 61 1 0 0,-24-62-68 0 0,-10-23-246 0 0,1 0 0 0 0,0 0 0 0 0,0 0 0 0 0,11 10 0 0 0,10 1-644 0 0,-7-10-144 0 0,13-7-1373 0 0,-25-2 1483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31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10 308 6937 0 0,'-1'-28'1111'0'0,"1"22"-656"0"0,-1 1 0 0 0,1 0 0 0 0,0-1-1 0 0,1 1 1 0 0,-1 0 0 0 0,1-1 0 0 0,3-8-1 0 0,-6 16 200 0 0,-2 5-251 0 0,1 7-78 0 0,2 0-233 0 0,1 7-133 0 0,0-8 109 0 0,-4 55 340 0 0,5 66-1 0 0,1-108-257 0 0,1-1-1 0 0,12 50 1 0 0,-2-46-122 0 0,-11-27-108 0 0,0 1 0 0 0,-1 0 1 0 0,1 0-1 0 0,-1 0 0 0 0,1 0 0 0 0,-1 0 1 0 0,0 0-1 0 0,0 1 0 0 0,-1-1 0 0 0,1 0 1 0 0,0 0-1 0 0,-1 1 0 0 0,0-1 1 0 0,0 4-1 0 0,-4-6-2054 0 0</inkml:trace>
  <inkml:trace contextRef="#ctx0" brushRef="#br0" timeOffset="1">5 2 13283 0 0,'11'-2'24'0'0,"-2"4"-16"0"0,-1-1 8 0 0,-1 0-16 0 0,1 0-120 0 0,9 2-112 0 0,-3 0 0 0 0,-1 1-792 0 0,0-4 823 0 0,-10 1-559 0 0,1 1-400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32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5313 0 0,'17'-17'4986'0'0,"1"12"-3429"0"0,25 15-1149 0 0,-36-8 43 0 0,26 9-174 0 0,16 5 23 0 0,23 14 22 0 0,-64-25-284 0 0,0-1 0 0 0,-1 1 0 0 0,1 1 0 0 0,-1-1 0 0 0,0 1 0 0 0,0 0 0 0 0,-1 1-1 0 0,0-1 1 0 0,0 1 0 0 0,-1 1 0 0 0,0-1 0 0 0,6 11 0 0 0,-4-4-21 0 0,0 0 1 0 0,-1 1-1 0 0,0-1 0 0 0,-1 1 1 0 0,3 21-1 0 0,-7-27-7 0 0,0 0-1 0 0,-1 0 1 0 0,0 0 0 0 0,-1 0-1 0 0,0 0 1 0 0,0 0 0 0 0,-1 0-1 0 0,0 0 1 0 0,-1 0 0 0 0,0 0-1 0 0,-6 12 1 0 0,2-8-2 0 0,-1-1 0 0 0,0 0 0 0 0,-1 0 0 0 0,0-1 0 0 0,0 0 0 0 0,-2-1 0 0 0,1 0 0 0 0,-1 0-1 0 0,-1-1 1 0 0,0-1 0 0 0,0 0 0 0 0,0-1 0 0 0,-1 0 0 0 0,0 0 0 0 0,-1-2 0 0 0,1 0 0 0 0,-1 0 0 0 0,-21 4 0 0 0,29-8-97 0 0,1 0 0 0 0,-1-1 1 0 0,0 1-1 0 0,0-1 0 0 0,1 0 0 0 0,-1 0 1 0 0,0-1-1 0 0,-9-2 0 0 0,-5-7-879 0 0,7 0 346 0 0,10 4-225 0 0,0-1 263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33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8 5601 0 0,'-14'7'1629'0'0,"-21"9"1339"0"0,30-15-2855 0 0,-7 0 55 0 0,-14-5 1625 0 0,41 3-1253 0 0,23-2-385 0 0,25-5 214 0 0,-7 2-84 0 0,-19 2-206 0 0,0 1-149 0 0,-14 3-84 0 0,12-2-426 0 0,-27 1 438 0 0,0 0-1 0 0,0 1 0 0 0,0 0 0 0 0,0 1 1 0 0,0-1-1 0 0,0 1 0 0 0,12 4 1 0 0,-6-1-627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16:5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4937 0 0,'3'8'4086'0'0,"-1"0"-3032"0"0,-1-4-1125 0 0,-1-4 181 0 0,-2-1 121 0 0,0 1 47 0 0,-1 0 148 0 0,30 0-152 0 0,77-17-173 0 0,-102 17-98 0 0,1-1 0 0 0,-1 1 0 0 0,0 0 0 0 0,0-1-1 0 0,0 1 1 0 0,0 0 0 0 0,0 0 0 0 0,1 1-1 0 0,-1-1 1 0 0,0 0 0 0 0,0 1 0 0 0,0-1-1 0 0,0 1 1 0 0,0 0 0 0 0,4 1 0 0 0,-5 0-1 0 0,1-1 0 0 0,-1 0-1 0 0,0 1 1 0 0,0-1 0 0 0,0 1 0 0 0,0-1 0 0 0,0 1 0 0 0,0 0 0 0 0,0-1 0 0 0,0 1 0 0 0,-1 0 0 0 0,1 0 0 0 0,-1 0-1 0 0,1-1 1 0 0,-1 1 0 0 0,0 0 0 0 0,0 0 0 0 0,0 0 0 0 0,0 0 0 0 0,0 0 0 0 0,0-1 0 0 0,-1 5 0 0 0,0 2 22 0 0,-1 1 0 0 0,0-1 0 0 0,-1 0 0 0 0,-5 15 0 0 0,-7 4 157 0 0,-7 8-61 0 0,11-13-6 0 0,-6 12 94 0 0,-19 54 340 0 0,15-30-327 0 0,18-50-189 0 0,-2 5-10 0 0,2-4-6 0 0,2-1 16 0 0,0-3 2 0 0,2-9-22 0 0,0-2-1 0 0,2 0-8 0 0,3-4-5 0 0,3-7 2 0 0,2-9 1 0 0,-1 0-1 0 0,11-40 1 0 0,-18 50-14 0 0,0 1 0 0 0,-1-1 0 0 0,0-26 0 0 0,-2 27 9 0 0,-2-7 1 0 0,-6-31-32 0 0,4 39 32 0 0,-4-6-6 0 0,6 16 8 0 0,0 1 1 0 0,0 0-1 0 0,0 0 1 0 0,0 0-1 0 0,0 0 0 0 0,0 1 1 0 0,-1-1-1 0 0,1 0 1 0 0,-1 1-1 0 0,0 0 1 0 0,0-1-1 0 0,0 1 0 0 0,-3-2 1 0 0,-2 4 10 0 0,4 0-14 0 0,3 1-13 0 0,1 16-1 0 0,6 10 7 0 0,-1-11 11 0 0,-1-6 0 0 0,0 2 0 0 0,7 44 5 0 0,-6 20 22 0 0,-4-29-18 0 0,7-11 8 0 0,0-22-11 0 0,-2-8-6 0 0,-4-5 3 0 0,11 4-13 0 0,-8-10 33 0 0,-5 1-31 0 0,2-1 1 0 0,1-1 5 0 0,2-3 2 0 0,1-1 3 0 0,-2 2-4 0 0,7-16 12 0 0,8-14-3 0 0,-8 10-5 0 0,-3 3-4 0 0,-6 9-1 0 0,-5-8-5 0 0,2 17-10 0 0,0 5 13 0 0,1 2 5 0 0,0-1 2 0 0,0 1 1 0 0,-3 3 3 0 0,-1 7-6 0 0,2-3 1 0 0,1-5-25 0 0,-19 47 130 0 0,19-46-151 0 0,0 0-1 0 0,1 0 0 0 0,-1 0 0 0 0,0 0 0 0 0,1 1 1 0 0,0-1-1 0 0,-1 0 0 0 0,1 0 0 0 0,1 1 0 0 0,-1-1 1 0 0,0 0-1 0 0,1 0 0 0 0,0 1 0 0 0,1 2 0 0 0,0-4-1799 0 0,-2-3 913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33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40 7450 0 0,'-9'16'2016'0'0,"8"-10"-928"0"0,4-8 957 0 0,16-6-1809 0 0,20 3-235 0 0,-24 3 14 0 0,77-14 108 0 0,-5 1-420 0 0,-30 2-2697 0 0,-53 12 1369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33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 8386 0 0,'0'-9'1792'0'0,"9"0"1"0"0,0 1-633 0 0,-5 2-880 0 0,7 4 152 0 0,-1 1-184 0 0,8-5-208 0 0,3 3-80 0 0,6 1 8 0 0,4-2-216 0 0,-1 1-168 0 0,-3-3 104 0 0,3 5 176 0 0,-8-1-288 0 0,1 2-120 0 0,-4 0-5450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34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55 4905 0 0,'76'-36'2645'0'0,"-74"34"-1551"0"0,-2-3-21 0 0,-2-3-95 0 0,-2 5-267 0 0,-12 3-416 0 0,5 3-196 0 0,-5 5-17 0 0,-11 10 15 0 0,13-6 47 0 0,-17 14 115 0 0,4-4 57 0 0,9-6-107 0 0,-9 10 45 0 0,22-21-223 0 0,1 0 0 0 0,0 0 0 0 0,0 0 0 0 0,1 1 0 0 0,0-1 0 0 0,-4 9 0 0 0,2 1-3 0 0,0 0 0 0 0,1 0 0 0 0,-3 16 0 0 0,2-3 29 0 0,4-27-54 0 0,1 1-1 0 0,0-1 1 0 0,1 0 0 0 0,-1 1-1 0 0,0-1 1 0 0,0 0 0 0 0,0 1-1 0 0,1-1 1 0 0,-1 1 0 0 0,1-1-1 0 0,-1 0 1 0 0,1 0 0 0 0,0 1 0 0 0,-1-1-1 0 0,1 0 1 0 0,0 0 0 0 0,0 0-1 0 0,0 0 1 0 0,0 0 0 0 0,0 0-1 0 0,0 0 1 0 0,0 0 0 0 0,0 0-1 0 0,0 0 1 0 0,0 0 0 0 0,3 0 0 0 0,21 11 29 0 0,-11-6-21 0 0,-7-5-4 0 0,-1 1-1 0 0,0-1 1 0 0,1-1-1 0 0,-1 1 1 0 0,12-1 0 0 0,15-4 31 0 0,14-13-9 0 0,-42 15-42 0 0,-1-1-1 0 0,1 0 1 0 0,-1 0-1 0 0,1 0 1 0 0,-1 0 0 0 0,0-1-1 0 0,0 1 1 0 0,-1-1-1 0 0,1 0 1 0 0,-1 0-1 0 0,0-1 1 0 0,5-8-1 0 0,-6 9-19 0 0,-1 0 1 0 0,1 0-1 0 0,-1 0 0 0 0,0 0 1 0 0,0 0-1 0 0,-1 0 0 0 0,1 0 1 0 0,-1 0-1 0 0,0 0 0 0 0,0 0 1 0 0,-1-6-1 0 0,-2-6-51 0 0,-12-36-67 0 0,9 40 122 0 0,-6-5-27 0 0,5 11 63 0 0,0 0 0 0 0,0 1 0 0 0,-1-1-1 0 0,0 1 1 0 0,0 1 0 0 0,0 0 0 0 0,0 0 0 0 0,-1 0 0 0 0,0 1 0 0 0,1 0 0 0 0,-1 1 0 0 0,0 0 0 0 0,0 1 0 0 0,-1-1 0 0 0,-9 1-1 0 0,9-2 54 0 0,10 0-18 0 0,1-1 58 0 0,-1 4-66 0 0,11 0 92 0 0,80 3 63 0 0,-1 0-2 0 0,-33-4-107 0 0,-12-3-50 0 0,39-1-347 0 0,-9 11-475 0 0,-67-5 319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35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6089 0 0,'7'0'4963'0'0,"0"0"-3646"0"0,-2-1-1450 0 0,2-2 141 0 0,-2 1-1 0 0,2-2 8 0 0,13-4 51 0 0,50-4 342 0 0,-8 3-32 0 0,-50 9-242 0 0,-10 0-125 0 0,-1 1-1 0 0,1-1 1 0 0,-1 1 0 0 0,0-1 0 0 0,1 1 0 0 0,-1 0 0 0 0,0 0 0 0 0,1-1 0 0 0,-1 1 0 0 0,0 0-1 0 0,0 0 1 0 0,0 0 0 0 0,0 0 0 0 0,0 1 0 0 0,0-1 0 0 0,0 0 0 0 0,0 0 0 0 0,0 0-1 0 0,-1 1 1 0 0,1-1 0 0 0,0 1 0 0 0,-1-1 0 0 0,1 0 0 0 0,-1 1 0 0 0,1-1 0 0 0,-1 1 0 0 0,0-1-1 0 0,0 1 1 0 0,0 2 0 0 0,-11 22 34 0 0,-14 5-8 0 0,15-21-7 0 0,1 1 0 0 0,0 0 1 0 0,-11 19-1 0 0,9-3 38 0 0,8-9 15 0 0,3-17-70 0 0,1 1 0 0 0,-1-1 0 0 0,1 1 0 0 0,-1 0 0 0 0,1-1 1 0 0,0 1-1 0 0,-1-1 0 0 0,1 0 0 0 0,0 1 0 0 0,0-1 0 0 0,0 1 1 0 0,0-1-1 0 0,0 0 0 0 0,0 0 0 0 0,1 0 0 0 0,-1 0 0 0 0,0 0 1 0 0,0 0-1 0 0,1 0 0 0 0,-1 0 0 0 0,1 0 0 0 0,-1 0 0 0 0,1-1 1 0 0,2 2-1 0 0,38 8 187 0 0,-3-9-322 0 0,76-7-1 0 0,-44 1-1065 0 0,-60 4 573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35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 6457 0 0,'12'1'5655'0'0,"0"-3"-4518"0"0,-7 2-1084 0 0,2 0 14 0 0,1 0-9 0 0,5 2 19 0 0,12 1 99 0 0,956-63-137 0 0,-797 45-5136 0 0,-133 11 1028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35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2737 0 0,'0'6'645'0'0,"0"1"1"0"0,1 0 0 0 0,-1-1-1 0 0,1 1 1 0 0,1 0 0 0 0,3 10-1 0 0,9 20 1994 0 0,5 1-2000 0 0,-12-27 213 0 0,-1 1-264 0 0,-4 10 307 0 0,-2-22-816 0 0,-1 0 21 0 0,-1-1 5 0 0,-1-3 150 0 0,2-10-26 0 0,4 5-157 0 0,6-5-29 0 0,20-15-64 0 0,-27 26 44 0 0,23-19-4 0 0,14-7 14 0 0,-17 16 70 0 0,2 0 0 0 0,30-12 0 0 0,-51 24-79 0 0,0-1 1 0 0,-1 1-1 0 0,1 0 0 0 0,0 0 1 0 0,0 0-1 0 0,0 0 0 0 0,-1 0 1 0 0,1 1-1 0 0,0-1 1 0 0,0 1-1 0 0,0 0 0 0 0,0 0 1 0 0,0 0-1 0 0,0 0 0 0 0,0 1 1 0 0,0-1-1 0 0,0 1 0 0 0,0 0 1 0 0,0-1-1 0 0,0 1 0 0 0,-1 1 1 0 0,1-1-1 0 0,0 0 0 0 0,-1 1 1 0 0,1-1-1 0 0,-1 1 1 0 0,1 0-1 0 0,-1 0 0 0 0,0 0 1 0 0,1 0-1 0 0,-1 0 0 0 0,0 0 1 0 0,-1 0-1 0 0,4 5 0 0 0,1 6 19 0 0,0 0-1 0 0,-1 1 0 0 0,-1 0 1 0 0,0-1-1 0 0,-1 1 0 0 0,2 15 1 0 0,7 27 66 0 0,-10-52-167 0 0,0 1 1 0 0,0-1 0 0 0,0 0 0 0 0,1 1-1 0 0,0-1 1 0 0,0-1 0 0 0,0 1 0 0 0,0 0 0 0 0,1-1-1 0 0,-1 1 1 0 0,6 2 0 0 0,-1 1-124 0 0,-6-6 52 0 0,0 1-1 0 0,0 0 0 0 0,0-1 1 0 0,1 1-1 0 0,-1-1 0 0 0,0 0 0 0 0,1 1 1 0 0,-1-1-1 0 0,1 0 0 0 0,-1-1 1 0 0,1 1-1 0 0,0 0 0 0 0,-1-1 1 0 0,5 1-1 0 0,5-3-5629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36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 1 10866 0 0,'0'2'63'0'0,"-1"0"1"0"0,1 0-1 0 0,-1 1 0 0 0,1-1 0 0 0,-1 0 0 0 0,0 0 0 0 0,0 0 1 0 0,0 0-1 0 0,0 0 0 0 0,0 0 0 0 0,-3 4 0 0 0,-4 5 131 0 0,2-5-136 0 0,-6 6 83 0 0,-5 8 86 0 0,-10 10 91 0 0,-10 19 36 0 0,17-13-255 0 0,-39 55 329 0 0,59-90-396 0 0,0-1-1 0 0,0 0 1 0 0,0 0 0 0 0,0 0 0 0 0,0 1 0 0 0,0-1-1 0 0,0 0 1 0 0,0 0 0 0 0,0 0 0 0 0,0 1 0 0 0,0-1-1 0 0,0 0 1 0 0,1 0 0 0 0,-1 0 0 0 0,0 0-1 0 0,0 1 1 0 0,0-1 0 0 0,0 0 0 0 0,0 0 0 0 0,0 0-1 0 0,1 0 1 0 0,-1 0 0 0 0,0 1 0 0 0,0-1-1 0 0,0 0 1 0 0,0 0 0 0 0,1 0 0 0 0,-1 0 0 0 0,0 0-1 0 0,0 0 1 0 0,0 0 0 0 0,1 0 0 0 0,-1 0 0 0 0,0 0-1 0 0,0 0 1 0 0,0 0 0 0 0,1 0 0 0 0,-1 0-1 0 0,0 0 1 0 0,0 0 0 0 0,0 0 0 0 0,1 0 0 0 0,-1 0-1 0 0,0 0 1 0 0,0 0 0 0 0,0 0 0 0 0,1 0 0 0 0,20-2 335 0 0,16-5-354 0 0,-36 7 7 0 0,61-12 173 0 0,-35 7-130 0 0,9-2 31 0 0,25-5-89 0 0,-20 8-113 0 0,-31 4 40 0 0,1 0 0 0 0,-1 0 0 0 0,-1 1 0 0 0,12 3-1 0 0,18 10-283 0 0,-27-8 232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38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20 4025 0 0,'-1'1'145'0'0,"1"0"0"0"0,0-1 0 0 0,0 1 0 0 0,0 0 1 0 0,0 0-1 0 0,0-1 0 0 0,0 1 0 0 0,0 0 0 0 0,0-1 0 0 0,0 1 0 0 0,0 0 0 0 0,0-1 1 0 0,0 1-1 0 0,0 0 0 0 0,1-1 0 0 0,-1 1 0 0 0,0 0 0 0 0,0-1 0 0 0,1 1 0 0 0,-1 0 1 0 0,1-1-1 0 0,-1 1 0 0 0,0-1 0 0 0,1 1 0 0 0,-1-1 0 0 0,1 1 0 0 0,-1-1 1 0 0,1 1-1 0 0,0-1 0 0 0,-1 1 0 0 0,1-1 0 0 0,-1 0 0 0 0,1 1 0 0 0,0-1 0 0 0,-1 0 1 0 0,1 0-1 0 0,0 0 0 0 0,-1 1 0 0 0,1-1 0 0 0,0 0 0 0 0,-1 0 0 0 0,1 0 1 0 0,0 0-1 0 0,0 0 0 0 0,-1 0 0 0 0,1 0 0 0 0,0 0 0 0 0,-1 0 0 0 0,1-1 0 0 0,0 1 1 0 0,-1 0-1 0 0,1 0 0 0 0,0-1 0 0 0,-1 1 0 0 0,2-1 0 0 0,14-1-213 0 0,146-13 778 0 0,121-6-827 0 0,-192 20-463 0 0,-76 2 222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39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6 3769 0 0,'1'1'5228'0'0,"-2"-1"-5077"0"0,1-1 70 0 0,0 0-10 0 0,1 0 74 0 0,-1 0-143 0 0,0 1-58 0 0,-2-3 1034 0 0,-2 8-346 0 0,-1 2-610 0 0,3-4-129 0 0,-22 34 244 0 0,19-29-245 0 0,0-1 1 0 0,0 1 0 0 0,0 0-1 0 0,1 0 1 0 0,0 0 0 0 0,1 1-1 0 0,0-1 1 0 0,-3 14 0 0 0,4-12-9 0 0,1 0 1 0 0,0 1-1 0 0,1-1 0 0 0,0 0 1 0 0,0 1-1 0 0,1-1 1 0 0,3 15-1 0 0,-3-22-17 0 0,0 0 1 0 0,0-1-1 0 0,0 1 0 0 0,0 0 1 0 0,0-1-1 0 0,0 1 0 0 0,1 0 1 0 0,0-1-1 0 0,-1 0 0 0 0,1 1 1 0 0,0-1-1 0 0,0 0 0 0 0,0 0 1 0 0,0 0-1 0 0,5 3 0 0 0,-4-4-2 0 0,-1 0-1 0 0,1 0 1 0 0,-1 0 0 0 0,1 0-1 0 0,0 0 1 0 0,-1-1-1 0 0,1 1 1 0 0,0-1-1 0 0,-1 0 1 0 0,1 1 0 0 0,0-1-1 0 0,3-1 1 0 0,18-1 31 0 0,0-2 1 0 0,0-1 0 0 0,26-8-1 0 0,-38 9-29 0 0,0 0 0 0 0,-1-1 0 0 0,0 0 0 0 0,0 0 0 0 0,0-1 0 0 0,-1-1 0 0 0,18-14 1 0 0,-14 3-4 0 0,-7-9-39 0 0,-9 10 4 0 0,-1 5 12 0 0,-2 0 4 0 0,1 4 9 0 0,-5-11-17 0 0,-8-5-11 0 0,-16-2-7 0 0,4 11 27 0 0,21 12 13 0 0,-6 0 1 0 0,-23 2-6 0 0,28 1-2 0 0,-2 0 6 0 0,-32 3-4 0 0,41-2 5 0 0,1-1 1 0 0,-1 1 0 0 0,0 0 0 0 0,1-1 0 0 0,-1 1 0 0 0,0 0 0 0 0,1 0-1 0 0,-1 0 1 0 0,1 0 0 0 0,0 1 0 0 0,-1-1 0 0 0,-1 2 0 0 0,1 0 6 0 0,-1 0 18 0 0,3-1-4 0 0,2 1-3 0 0,2-1-10 0 0,7 2 15 0 0,40 7 2 0 0,-38-9-17 0 0,-9-1-4 0 0,45 0 45 0 0,16-14-8 0 0,-28 4 18 0 0,68-13-2473 0 0,-94 20 1369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23:50:40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6065 0 0,'12'0'5150'0'0,"-2"2"-4097"0"0,4-1-930 0 0,-6-2-37 0 0,4-2 36 0 0,-2 1-46 0 0,-3 1-48 0 0,4 0 49 0 0,0 0 1 0 0,-1 1-1 0 0,1 1 1 0 0,17 2-1 0 0,30 13 135 0 0,-20 1-183 0 0,-37-17-27 0 0,1 1 0 0 0,-1-1 0 0 0,0 1 0 0 0,0 0 1 0 0,0-1-1 0 0,1 1 0 0 0,-1 0 0 0 0,0 0 0 0 0,0 0 0 0 0,0-1 0 0 0,0 1 1 0 0,0 0-1 0 0,-1 1 0 0 0,1-1 0 0 0,0 0 0 0 0,0 0 0 0 0,-1 0 0 0 0,1 0 1 0 0,0 1-1 0 0,-1-1 0 0 0,1 0 0 0 0,-1 1 0 0 0,0-1 0 0 0,1 0 0 0 0,-1 1 1 0 0,0-1-1 0 0,0 0 0 0 0,0 3 0 0 0,-1-1 1 0 0,0 0 0 0 0,0 1 0 0 0,0-1 1 0 0,0 0-1 0 0,-1 0 0 0 0,1 0 0 0 0,-1 0 0 0 0,0-1 1 0 0,0 1-1 0 0,0 0 0 0 0,-4 3 0 0 0,-4 4 9 0 0,0-1 0 0 0,-1 0-1 0 0,0-1 1 0 0,0 0 0 0 0,-14 7 0 0 0,-16 12 15 0 0,41-26-28 0 0,-1-1 1 0 0,1 0 0 0 0,-1 0-1 0 0,1 1 1 0 0,0-1 0 0 0,-1 1 0 0 0,1-1-1 0 0,0 0 1 0 0,-1 1 0 0 0,1-1-1 0 0,0 1 1 0 0,0-1 0 0 0,0 1-1 0 0,-1-1 1 0 0,1 0 0 0 0,0 1-1 0 0,0-1 1 0 0,0 1 0 0 0,0-1-1 0 0,0 1 1 0 0,0-1 0 0 0,0 1 0 0 0,0-1-1 0 0,0 1 1 0 0,0-1 0 0 0,0 1-1 0 0,0-1 1 0 0,0 2 0 0 0,1-1-1 0 0,0-1 1 0 0,1 1-1 0 0,-1 0 1 0 0,0 0-1 0 0,0-1 1 0 0,1 1 0 0 0,-1-1-1 0 0,0 1 1 0 0,1-1-1 0 0,-1 0 1 0 0,0 0-1 0 0,1 1 1 0 0,-1-1 0 0 0,0 0-1 0 0,1 0 1 0 0,1 0-1 0 0,28-1-130 0 0,-1-1 0 0 0,31-6-1 0 0,1 0-245 0 0,-43 7 127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444F3-D694-8649-AD24-D7AA2CD208E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C5F16-9B8D-4545-A915-1B74EF3A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9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5F16-9B8D-4545-A915-1B74EF3AA0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C5F16-9B8D-4545-A915-1B74EF3AA0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315200" y="640080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391400" y="640080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705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79DD68-F510-C34C-A282-72336A11E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Slide Number Placeholder 6"/>
          <p:cNvSpPr txBox="1">
            <a:spLocks/>
          </p:cNvSpPr>
          <p:nvPr/>
        </p:nvSpPr>
        <p:spPr>
          <a:xfrm>
            <a:off x="7391400" y="640080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79DD68-F510-C34C-A282-72336A11E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29600" y="152400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D594-E5B0-BD45-92FC-CAF737349F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1.png"/><Relationship Id="rId21" Type="http://schemas.openxmlformats.org/officeDocument/2006/relationships/image" Target="../media/image913.png"/><Relationship Id="rId42" Type="http://schemas.openxmlformats.org/officeDocument/2006/relationships/customXml" Target="../ink/ink942.xml"/><Relationship Id="rId63" Type="http://schemas.openxmlformats.org/officeDocument/2006/relationships/image" Target="../media/image934.png"/><Relationship Id="rId84" Type="http://schemas.openxmlformats.org/officeDocument/2006/relationships/customXml" Target="../ink/ink963.xml"/><Relationship Id="rId138" Type="http://schemas.openxmlformats.org/officeDocument/2006/relationships/customXml" Target="../ink/ink990.xml"/><Relationship Id="rId159" Type="http://schemas.openxmlformats.org/officeDocument/2006/relationships/image" Target="../media/image982.png"/><Relationship Id="rId107" Type="http://schemas.openxmlformats.org/officeDocument/2006/relationships/image" Target="../media/image956.png"/><Relationship Id="rId11" Type="http://schemas.openxmlformats.org/officeDocument/2006/relationships/image" Target="../media/image908.png"/><Relationship Id="rId32" Type="http://schemas.openxmlformats.org/officeDocument/2006/relationships/customXml" Target="../ink/ink937.xml"/><Relationship Id="rId53" Type="http://schemas.openxmlformats.org/officeDocument/2006/relationships/image" Target="../media/image929.png"/><Relationship Id="rId74" Type="http://schemas.openxmlformats.org/officeDocument/2006/relationships/customXml" Target="../ink/ink958.xml"/><Relationship Id="rId128" Type="http://schemas.openxmlformats.org/officeDocument/2006/relationships/customXml" Target="../ink/ink985.xml"/><Relationship Id="rId149" Type="http://schemas.openxmlformats.org/officeDocument/2006/relationships/image" Target="../media/image977.png"/><Relationship Id="rId5" Type="http://schemas.openxmlformats.org/officeDocument/2006/relationships/image" Target="../media/image905.png"/><Relationship Id="rId95" Type="http://schemas.openxmlformats.org/officeDocument/2006/relationships/image" Target="../media/image950.png"/><Relationship Id="rId160" Type="http://schemas.openxmlformats.org/officeDocument/2006/relationships/customXml" Target="../ink/ink1001.xml"/><Relationship Id="rId22" Type="http://schemas.openxmlformats.org/officeDocument/2006/relationships/customXml" Target="../ink/ink932.xml"/><Relationship Id="rId43" Type="http://schemas.openxmlformats.org/officeDocument/2006/relationships/image" Target="../media/image924.png"/><Relationship Id="rId64" Type="http://schemas.openxmlformats.org/officeDocument/2006/relationships/customXml" Target="../ink/ink953.xml"/><Relationship Id="rId118" Type="http://schemas.openxmlformats.org/officeDocument/2006/relationships/customXml" Target="../ink/ink980.xml"/><Relationship Id="rId139" Type="http://schemas.openxmlformats.org/officeDocument/2006/relationships/image" Target="../media/image972.png"/><Relationship Id="rId85" Type="http://schemas.openxmlformats.org/officeDocument/2006/relationships/image" Target="../media/image945.png"/><Relationship Id="rId150" Type="http://schemas.openxmlformats.org/officeDocument/2006/relationships/customXml" Target="../ink/ink996.xml"/><Relationship Id="rId12" Type="http://schemas.openxmlformats.org/officeDocument/2006/relationships/customXml" Target="../ink/ink927.xml"/><Relationship Id="rId17" Type="http://schemas.openxmlformats.org/officeDocument/2006/relationships/image" Target="../media/image911.png"/><Relationship Id="rId33" Type="http://schemas.openxmlformats.org/officeDocument/2006/relationships/image" Target="../media/image919.png"/><Relationship Id="rId38" Type="http://schemas.openxmlformats.org/officeDocument/2006/relationships/customXml" Target="../ink/ink940.xml"/><Relationship Id="rId59" Type="http://schemas.openxmlformats.org/officeDocument/2006/relationships/image" Target="../media/image932.png"/><Relationship Id="rId103" Type="http://schemas.openxmlformats.org/officeDocument/2006/relationships/image" Target="../media/image954.png"/><Relationship Id="rId108" Type="http://schemas.openxmlformats.org/officeDocument/2006/relationships/customXml" Target="../ink/ink975.xml"/><Relationship Id="rId124" Type="http://schemas.openxmlformats.org/officeDocument/2006/relationships/customXml" Target="../ink/ink983.xml"/><Relationship Id="rId129" Type="http://schemas.openxmlformats.org/officeDocument/2006/relationships/image" Target="../media/image967.png"/><Relationship Id="rId54" Type="http://schemas.openxmlformats.org/officeDocument/2006/relationships/customXml" Target="../ink/ink948.xml"/><Relationship Id="rId70" Type="http://schemas.openxmlformats.org/officeDocument/2006/relationships/customXml" Target="../ink/ink956.xml"/><Relationship Id="rId75" Type="http://schemas.openxmlformats.org/officeDocument/2006/relationships/image" Target="../media/image940.png"/><Relationship Id="rId91" Type="http://schemas.openxmlformats.org/officeDocument/2006/relationships/image" Target="../media/image948.png"/><Relationship Id="rId96" Type="http://schemas.openxmlformats.org/officeDocument/2006/relationships/customXml" Target="../ink/ink969.xml"/><Relationship Id="rId140" Type="http://schemas.openxmlformats.org/officeDocument/2006/relationships/customXml" Target="../ink/ink991.xml"/><Relationship Id="rId145" Type="http://schemas.openxmlformats.org/officeDocument/2006/relationships/image" Target="../media/image975.png"/><Relationship Id="rId161" Type="http://schemas.openxmlformats.org/officeDocument/2006/relationships/image" Target="../media/image9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4.xml"/><Relationship Id="rId23" Type="http://schemas.openxmlformats.org/officeDocument/2006/relationships/image" Target="../media/image914.png"/><Relationship Id="rId28" Type="http://schemas.openxmlformats.org/officeDocument/2006/relationships/customXml" Target="../ink/ink935.xml"/><Relationship Id="rId49" Type="http://schemas.openxmlformats.org/officeDocument/2006/relationships/image" Target="../media/image927.png"/><Relationship Id="rId114" Type="http://schemas.openxmlformats.org/officeDocument/2006/relationships/customXml" Target="../ink/ink978.xml"/><Relationship Id="rId119" Type="http://schemas.openxmlformats.org/officeDocument/2006/relationships/image" Target="../media/image962.png"/><Relationship Id="rId44" Type="http://schemas.openxmlformats.org/officeDocument/2006/relationships/customXml" Target="../ink/ink943.xml"/><Relationship Id="rId60" Type="http://schemas.openxmlformats.org/officeDocument/2006/relationships/customXml" Target="../ink/ink951.xml"/><Relationship Id="rId65" Type="http://schemas.openxmlformats.org/officeDocument/2006/relationships/image" Target="../media/image935.png"/><Relationship Id="rId81" Type="http://schemas.openxmlformats.org/officeDocument/2006/relationships/image" Target="../media/image943.png"/><Relationship Id="rId86" Type="http://schemas.openxmlformats.org/officeDocument/2006/relationships/customXml" Target="../ink/ink964.xml"/><Relationship Id="rId130" Type="http://schemas.openxmlformats.org/officeDocument/2006/relationships/customXml" Target="../ink/ink986.xml"/><Relationship Id="rId135" Type="http://schemas.openxmlformats.org/officeDocument/2006/relationships/image" Target="../media/image970.png"/><Relationship Id="rId151" Type="http://schemas.openxmlformats.org/officeDocument/2006/relationships/image" Target="../media/image978.png"/><Relationship Id="rId156" Type="http://schemas.openxmlformats.org/officeDocument/2006/relationships/customXml" Target="../ink/ink999.xml"/><Relationship Id="rId13" Type="http://schemas.openxmlformats.org/officeDocument/2006/relationships/image" Target="../media/image909.png"/><Relationship Id="rId18" Type="http://schemas.openxmlformats.org/officeDocument/2006/relationships/customXml" Target="../ink/ink930.xml"/><Relationship Id="rId39" Type="http://schemas.openxmlformats.org/officeDocument/2006/relationships/image" Target="../media/image922.png"/><Relationship Id="rId109" Type="http://schemas.openxmlformats.org/officeDocument/2006/relationships/image" Target="../media/image957.png"/><Relationship Id="rId34" Type="http://schemas.openxmlformats.org/officeDocument/2006/relationships/customXml" Target="../ink/ink938.xml"/><Relationship Id="rId50" Type="http://schemas.openxmlformats.org/officeDocument/2006/relationships/customXml" Target="../ink/ink946.xml"/><Relationship Id="rId55" Type="http://schemas.openxmlformats.org/officeDocument/2006/relationships/image" Target="../media/image930.png"/><Relationship Id="rId76" Type="http://schemas.openxmlformats.org/officeDocument/2006/relationships/customXml" Target="../ink/ink959.xml"/><Relationship Id="rId97" Type="http://schemas.openxmlformats.org/officeDocument/2006/relationships/image" Target="../media/image951.png"/><Relationship Id="rId104" Type="http://schemas.openxmlformats.org/officeDocument/2006/relationships/customXml" Target="../ink/ink973.xml"/><Relationship Id="rId120" Type="http://schemas.openxmlformats.org/officeDocument/2006/relationships/customXml" Target="../ink/ink981.xml"/><Relationship Id="rId125" Type="http://schemas.openxmlformats.org/officeDocument/2006/relationships/image" Target="../media/image965.png"/><Relationship Id="rId141" Type="http://schemas.openxmlformats.org/officeDocument/2006/relationships/image" Target="../media/image973.png"/><Relationship Id="rId146" Type="http://schemas.openxmlformats.org/officeDocument/2006/relationships/customXml" Target="../ink/ink994.xml"/><Relationship Id="rId7" Type="http://schemas.openxmlformats.org/officeDocument/2006/relationships/image" Target="../media/image906.png"/><Relationship Id="rId71" Type="http://schemas.openxmlformats.org/officeDocument/2006/relationships/image" Target="../media/image938.png"/><Relationship Id="rId92" Type="http://schemas.openxmlformats.org/officeDocument/2006/relationships/customXml" Target="../ink/ink967.xml"/><Relationship Id="rId162" Type="http://schemas.openxmlformats.org/officeDocument/2006/relationships/customXml" Target="../ink/ink1002.xml"/><Relationship Id="rId2" Type="http://schemas.openxmlformats.org/officeDocument/2006/relationships/image" Target="../media/image903.emf"/><Relationship Id="rId29" Type="http://schemas.openxmlformats.org/officeDocument/2006/relationships/image" Target="../media/image917.png"/><Relationship Id="rId24" Type="http://schemas.openxmlformats.org/officeDocument/2006/relationships/customXml" Target="../ink/ink933.xml"/><Relationship Id="rId40" Type="http://schemas.openxmlformats.org/officeDocument/2006/relationships/customXml" Target="../ink/ink941.xml"/><Relationship Id="rId45" Type="http://schemas.openxmlformats.org/officeDocument/2006/relationships/image" Target="../media/image925.png"/><Relationship Id="rId66" Type="http://schemas.openxmlformats.org/officeDocument/2006/relationships/customXml" Target="../ink/ink954.xml"/><Relationship Id="rId87" Type="http://schemas.openxmlformats.org/officeDocument/2006/relationships/image" Target="../media/image946.png"/><Relationship Id="rId110" Type="http://schemas.openxmlformats.org/officeDocument/2006/relationships/customXml" Target="../ink/ink976.xml"/><Relationship Id="rId115" Type="http://schemas.openxmlformats.org/officeDocument/2006/relationships/image" Target="../media/image960.png"/><Relationship Id="rId131" Type="http://schemas.openxmlformats.org/officeDocument/2006/relationships/image" Target="../media/image968.png"/><Relationship Id="rId136" Type="http://schemas.openxmlformats.org/officeDocument/2006/relationships/customXml" Target="../ink/ink989.xml"/><Relationship Id="rId157" Type="http://schemas.openxmlformats.org/officeDocument/2006/relationships/image" Target="../media/image981.png"/><Relationship Id="rId61" Type="http://schemas.openxmlformats.org/officeDocument/2006/relationships/image" Target="../media/image933.png"/><Relationship Id="rId82" Type="http://schemas.openxmlformats.org/officeDocument/2006/relationships/customXml" Target="../ink/ink962.xml"/><Relationship Id="rId152" Type="http://schemas.openxmlformats.org/officeDocument/2006/relationships/customXml" Target="../ink/ink997.xml"/><Relationship Id="rId19" Type="http://schemas.openxmlformats.org/officeDocument/2006/relationships/image" Target="../media/image912.png"/><Relationship Id="rId14" Type="http://schemas.openxmlformats.org/officeDocument/2006/relationships/customXml" Target="../ink/ink928.xml"/><Relationship Id="rId30" Type="http://schemas.openxmlformats.org/officeDocument/2006/relationships/customXml" Target="../ink/ink936.xml"/><Relationship Id="rId35" Type="http://schemas.openxmlformats.org/officeDocument/2006/relationships/image" Target="../media/image920.png"/><Relationship Id="rId56" Type="http://schemas.openxmlformats.org/officeDocument/2006/relationships/customXml" Target="../ink/ink949.xml"/><Relationship Id="rId77" Type="http://schemas.openxmlformats.org/officeDocument/2006/relationships/image" Target="../media/image941.png"/><Relationship Id="rId100" Type="http://schemas.openxmlformats.org/officeDocument/2006/relationships/customXml" Target="../ink/ink971.xml"/><Relationship Id="rId105" Type="http://schemas.openxmlformats.org/officeDocument/2006/relationships/image" Target="../media/image955.png"/><Relationship Id="rId126" Type="http://schemas.openxmlformats.org/officeDocument/2006/relationships/customXml" Target="../ink/ink984.xml"/><Relationship Id="rId147" Type="http://schemas.openxmlformats.org/officeDocument/2006/relationships/image" Target="../media/image976.png"/><Relationship Id="rId8" Type="http://schemas.openxmlformats.org/officeDocument/2006/relationships/customXml" Target="../ink/ink925.xml"/><Relationship Id="rId51" Type="http://schemas.openxmlformats.org/officeDocument/2006/relationships/image" Target="../media/image928.png"/><Relationship Id="rId72" Type="http://schemas.openxmlformats.org/officeDocument/2006/relationships/customXml" Target="../ink/ink957.xml"/><Relationship Id="rId93" Type="http://schemas.openxmlformats.org/officeDocument/2006/relationships/image" Target="../media/image949.png"/><Relationship Id="rId98" Type="http://schemas.openxmlformats.org/officeDocument/2006/relationships/customXml" Target="../ink/ink970.xml"/><Relationship Id="rId121" Type="http://schemas.openxmlformats.org/officeDocument/2006/relationships/image" Target="../media/image963.png"/><Relationship Id="rId142" Type="http://schemas.openxmlformats.org/officeDocument/2006/relationships/customXml" Target="../ink/ink992.xml"/><Relationship Id="rId163" Type="http://schemas.openxmlformats.org/officeDocument/2006/relationships/image" Target="../media/image984.png"/><Relationship Id="rId3" Type="http://schemas.openxmlformats.org/officeDocument/2006/relationships/image" Target="../media/image904.emf"/><Relationship Id="rId25" Type="http://schemas.openxmlformats.org/officeDocument/2006/relationships/image" Target="../media/image915.png"/><Relationship Id="rId46" Type="http://schemas.openxmlformats.org/officeDocument/2006/relationships/customXml" Target="../ink/ink944.xml"/><Relationship Id="rId67" Type="http://schemas.openxmlformats.org/officeDocument/2006/relationships/image" Target="../media/image936.png"/><Relationship Id="rId116" Type="http://schemas.openxmlformats.org/officeDocument/2006/relationships/customXml" Target="../ink/ink979.xml"/><Relationship Id="rId137" Type="http://schemas.openxmlformats.org/officeDocument/2006/relationships/image" Target="../media/image971.png"/><Relationship Id="rId158" Type="http://schemas.openxmlformats.org/officeDocument/2006/relationships/customXml" Target="../ink/ink1000.xml"/><Relationship Id="rId20" Type="http://schemas.openxmlformats.org/officeDocument/2006/relationships/customXml" Target="../ink/ink931.xml"/><Relationship Id="rId41" Type="http://schemas.openxmlformats.org/officeDocument/2006/relationships/image" Target="../media/image923.png"/><Relationship Id="rId62" Type="http://schemas.openxmlformats.org/officeDocument/2006/relationships/customXml" Target="../ink/ink952.xml"/><Relationship Id="rId83" Type="http://schemas.openxmlformats.org/officeDocument/2006/relationships/image" Target="../media/image944.png"/><Relationship Id="rId88" Type="http://schemas.openxmlformats.org/officeDocument/2006/relationships/customXml" Target="../ink/ink965.xml"/><Relationship Id="rId111" Type="http://schemas.openxmlformats.org/officeDocument/2006/relationships/image" Target="../media/image958.png"/><Relationship Id="rId132" Type="http://schemas.openxmlformats.org/officeDocument/2006/relationships/customXml" Target="../ink/ink987.xml"/><Relationship Id="rId153" Type="http://schemas.openxmlformats.org/officeDocument/2006/relationships/image" Target="../media/image979.png"/><Relationship Id="rId15" Type="http://schemas.openxmlformats.org/officeDocument/2006/relationships/image" Target="../media/image910.png"/><Relationship Id="rId36" Type="http://schemas.openxmlformats.org/officeDocument/2006/relationships/customXml" Target="../ink/ink939.xml"/><Relationship Id="rId57" Type="http://schemas.openxmlformats.org/officeDocument/2006/relationships/image" Target="../media/image931.png"/><Relationship Id="rId106" Type="http://schemas.openxmlformats.org/officeDocument/2006/relationships/customXml" Target="../ink/ink974.xml"/><Relationship Id="rId127" Type="http://schemas.openxmlformats.org/officeDocument/2006/relationships/image" Target="../media/image966.png"/><Relationship Id="rId10" Type="http://schemas.openxmlformats.org/officeDocument/2006/relationships/customXml" Target="../ink/ink926.xml"/><Relationship Id="rId31" Type="http://schemas.openxmlformats.org/officeDocument/2006/relationships/image" Target="../media/image918.png"/><Relationship Id="rId52" Type="http://schemas.openxmlformats.org/officeDocument/2006/relationships/customXml" Target="../ink/ink947.xml"/><Relationship Id="rId73" Type="http://schemas.openxmlformats.org/officeDocument/2006/relationships/image" Target="../media/image939.png"/><Relationship Id="rId78" Type="http://schemas.openxmlformats.org/officeDocument/2006/relationships/customXml" Target="../ink/ink960.xml"/><Relationship Id="rId94" Type="http://schemas.openxmlformats.org/officeDocument/2006/relationships/customXml" Target="../ink/ink968.xml"/><Relationship Id="rId99" Type="http://schemas.openxmlformats.org/officeDocument/2006/relationships/image" Target="../media/image952.png"/><Relationship Id="rId101" Type="http://schemas.openxmlformats.org/officeDocument/2006/relationships/image" Target="../media/image953.png"/><Relationship Id="rId122" Type="http://schemas.openxmlformats.org/officeDocument/2006/relationships/customXml" Target="../ink/ink982.xml"/><Relationship Id="rId143" Type="http://schemas.openxmlformats.org/officeDocument/2006/relationships/image" Target="../media/image974.png"/><Relationship Id="rId148" Type="http://schemas.openxmlformats.org/officeDocument/2006/relationships/customXml" Target="../ink/ink995.xml"/><Relationship Id="rId4" Type="http://schemas.openxmlformats.org/officeDocument/2006/relationships/customXml" Target="../ink/ink923.xml"/><Relationship Id="rId9" Type="http://schemas.openxmlformats.org/officeDocument/2006/relationships/image" Target="../media/image907.png"/><Relationship Id="rId26" Type="http://schemas.openxmlformats.org/officeDocument/2006/relationships/customXml" Target="../ink/ink934.xml"/><Relationship Id="rId47" Type="http://schemas.openxmlformats.org/officeDocument/2006/relationships/image" Target="../media/image926.png"/><Relationship Id="rId68" Type="http://schemas.openxmlformats.org/officeDocument/2006/relationships/customXml" Target="../ink/ink955.xml"/><Relationship Id="rId89" Type="http://schemas.openxmlformats.org/officeDocument/2006/relationships/image" Target="../media/image947.png"/><Relationship Id="rId112" Type="http://schemas.openxmlformats.org/officeDocument/2006/relationships/customXml" Target="../ink/ink977.xml"/><Relationship Id="rId133" Type="http://schemas.openxmlformats.org/officeDocument/2006/relationships/image" Target="../media/image969.png"/><Relationship Id="rId154" Type="http://schemas.openxmlformats.org/officeDocument/2006/relationships/customXml" Target="../ink/ink998.xml"/><Relationship Id="rId16" Type="http://schemas.openxmlformats.org/officeDocument/2006/relationships/customXml" Target="../ink/ink929.xml"/><Relationship Id="rId37" Type="http://schemas.openxmlformats.org/officeDocument/2006/relationships/image" Target="../media/image921.png"/><Relationship Id="rId58" Type="http://schemas.openxmlformats.org/officeDocument/2006/relationships/customXml" Target="../ink/ink950.xml"/><Relationship Id="rId79" Type="http://schemas.openxmlformats.org/officeDocument/2006/relationships/image" Target="../media/image942.png"/><Relationship Id="rId102" Type="http://schemas.openxmlformats.org/officeDocument/2006/relationships/customXml" Target="../ink/ink972.xml"/><Relationship Id="rId123" Type="http://schemas.openxmlformats.org/officeDocument/2006/relationships/image" Target="../media/image964.png"/><Relationship Id="rId144" Type="http://schemas.openxmlformats.org/officeDocument/2006/relationships/customXml" Target="../ink/ink993.xml"/><Relationship Id="rId90" Type="http://schemas.openxmlformats.org/officeDocument/2006/relationships/customXml" Target="../ink/ink966.xml"/><Relationship Id="rId27" Type="http://schemas.openxmlformats.org/officeDocument/2006/relationships/image" Target="../media/image916.png"/><Relationship Id="rId48" Type="http://schemas.openxmlformats.org/officeDocument/2006/relationships/customXml" Target="../ink/ink945.xml"/><Relationship Id="rId69" Type="http://schemas.openxmlformats.org/officeDocument/2006/relationships/image" Target="../media/image937.png"/><Relationship Id="rId113" Type="http://schemas.openxmlformats.org/officeDocument/2006/relationships/image" Target="../media/image959.png"/><Relationship Id="rId134" Type="http://schemas.openxmlformats.org/officeDocument/2006/relationships/customXml" Target="../ink/ink988.xml"/><Relationship Id="rId80" Type="http://schemas.openxmlformats.org/officeDocument/2006/relationships/customXml" Target="../ink/ink961.xml"/><Relationship Id="rId155" Type="http://schemas.openxmlformats.org/officeDocument/2006/relationships/image" Target="../media/image9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2.xml"/><Relationship Id="rId21" Type="http://schemas.openxmlformats.org/officeDocument/2006/relationships/image" Target="../media/image105.png"/><Relationship Id="rId42" Type="http://schemas.openxmlformats.org/officeDocument/2006/relationships/customXml" Target="../ink/ink110.xml"/><Relationship Id="rId47" Type="http://schemas.openxmlformats.org/officeDocument/2006/relationships/image" Target="../media/image118.png"/><Relationship Id="rId63" Type="http://schemas.openxmlformats.org/officeDocument/2006/relationships/image" Target="../media/image126.png"/><Relationship Id="rId68" Type="http://schemas.openxmlformats.org/officeDocument/2006/relationships/customXml" Target="../ink/ink123.xml"/><Relationship Id="rId84" Type="http://schemas.openxmlformats.org/officeDocument/2006/relationships/customXml" Target="../ink/ink131.xml"/><Relationship Id="rId89" Type="http://schemas.openxmlformats.org/officeDocument/2006/relationships/image" Target="../media/image139.png"/><Relationship Id="rId16" Type="http://schemas.openxmlformats.org/officeDocument/2006/relationships/customXml" Target="../ink/ink97.xml"/><Relationship Id="rId11" Type="http://schemas.openxmlformats.org/officeDocument/2006/relationships/image" Target="../media/image100.png"/><Relationship Id="rId32" Type="http://schemas.openxmlformats.org/officeDocument/2006/relationships/customXml" Target="../ink/ink105.xml"/><Relationship Id="rId37" Type="http://schemas.openxmlformats.org/officeDocument/2006/relationships/image" Target="../media/image113.png"/><Relationship Id="rId53" Type="http://schemas.openxmlformats.org/officeDocument/2006/relationships/image" Target="../media/image121.png"/><Relationship Id="rId58" Type="http://schemas.openxmlformats.org/officeDocument/2006/relationships/customXml" Target="../ink/ink118.xml"/><Relationship Id="rId74" Type="http://schemas.openxmlformats.org/officeDocument/2006/relationships/customXml" Target="../ink/ink126.xml"/><Relationship Id="rId79" Type="http://schemas.openxmlformats.org/officeDocument/2006/relationships/image" Target="../media/image134.png"/><Relationship Id="rId102" Type="http://schemas.openxmlformats.org/officeDocument/2006/relationships/customXml" Target="../ink/ink140.xml"/><Relationship Id="rId5" Type="http://schemas.openxmlformats.org/officeDocument/2006/relationships/image" Target="../media/image97.png"/><Relationship Id="rId90" Type="http://schemas.openxmlformats.org/officeDocument/2006/relationships/customXml" Target="../ink/ink134.xml"/><Relationship Id="rId95" Type="http://schemas.openxmlformats.org/officeDocument/2006/relationships/image" Target="../media/image142.png"/><Relationship Id="rId22" Type="http://schemas.openxmlformats.org/officeDocument/2006/relationships/customXml" Target="../ink/ink100.xml"/><Relationship Id="rId27" Type="http://schemas.openxmlformats.org/officeDocument/2006/relationships/image" Target="../media/image108.png"/><Relationship Id="rId43" Type="http://schemas.openxmlformats.org/officeDocument/2006/relationships/image" Target="../media/image116.png"/><Relationship Id="rId48" Type="http://schemas.openxmlformats.org/officeDocument/2006/relationships/customXml" Target="../ink/ink113.xml"/><Relationship Id="rId64" Type="http://schemas.openxmlformats.org/officeDocument/2006/relationships/customXml" Target="../ink/ink121.xml"/><Relationship Id="rId69" Type="http://schemas.openxmlformats.org/officeDocument/2006/relationships/image" Target="../media/image129.png"/><Relationship Id="rId80" Type="http://schemas.openxmlformats.org/officeDocument/2006/relationships/customXml" Target="../ink/ink129.xml"/><Relationship Id="rId85" Type="http://schemas.openxmlformats.org/officeDocument/2006/relationships/image" Target="../media/image137.png"/><Relationship Id="rId12" Type="http://schemas.openxmlformats.org/officeDocument/2006/relationships/customXml" Target="../ink/ink95.xml"/><Relationship Id="rId17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customXml" Target="../ink/ink108.xml"/><Relationship Id="rId59" Type="http://schemas.openxmlformats.org/officeDocument/2006/relationships/image" Target="../media/image124.png"/><Relationship Id="rId103" Type="http://schemas.openxmlformats.org/officeDocument/2006/relationships/image" Target="../media/image146.png"/><Relationship Id="rId20" Type="http://schemas.openxmlformats.org/officeDocument/2006/relationships/customXml" Target="../ink/ink99.xml"/><Relationship Id="rId41" Type="http://schemas.openxmlformats.org/officeDocument/2006/relationships/image" Target="../media/image115.png"/><Relationship Id="rId54" Type="http://schemas.openxmlformats.org/officeDocument/2006/relationships/customXml" Target="../ink/ink116.xml"/><Relationship Id="rId62" Type="http://schemas.openxmlformats.org/officeDocument/2006/relationships/customXml" Target="../ink/ink120.xml"/><Relationship Id="rId70" Type="http://schemas.openxmlformats.org/officeDocument/2006/relationships/customXml" Target="../ink/ink124.xml"/><Relationship Id="rId75" Type="http://schemas.openxmlformats.org/officeDocument/2006/relationships/image" Target="../media/image132.png"/><Relationship Id="rId83" Type="http://schemas.openxmlformats.org/officeDocument/2006/relationships/image" Target="../media/image136.png"/><Relationship Id="rId88" Type="http://schemas.openxmlformats.org/officeDocument/2006/relationships/customXml" Target="../ink/ink133.xml"/><Relationship Id="rId91" Type="http://schemas.openxmlformats.org/officeDocument/2006/relationships/image" Target="../media/image140.png"/><Relationship Id="rId96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.xml"/><Relationship Id="rId15" Type="http://schemas.openxmlformats.org/officeDocument/2006/relationships/image" Target="../media/image102.png"/><Relationship Id="rId23" Type="http://schemas.openxmlformats.org/officeDocument/2006/relationships/image" Target="../media/image106.png"/><Relationship Id="rId28" Type="http://schemas.openxmlformats.org/officeDocument/2006/relationships/customXml" Target="../ink/ink103.xml"/><Relationship Id="rId36" Type="http://schemas.openxmlformats.org/officeDocument/2006/relationships/customXml" Target="../ink/ink107.xml"/><Relationship Id="rId49" Type="http://schemas.openxmlformats.org/officeDocument/2006/relationships/image" Target="../media/image119.png"/><Relationship Id="rId57" Type="http://schemas.openxmlformats.org/officeDocument/2006/relationships/image" Target="../media/image123.png"/><Relationship Id="rId10" Type="http://schemas.openxmlformats.org/officeDocument/2006/relationships/customXml" Target="../ink/ink94.xml"/><Relationship Id="rId31" Type="http://schemas.openxmlformats.org/officeDocument/2006/relationships/image" Target="../media/image110.png"/><Relationship Id="rId44" Type="http://schemas.openxmlformats.org/officeDocument/2006/relationships/customXml" Target="../ink/ink111.xml"/><Relationship Id="rId52" Type="http://schemas.openxmlformats.org/officeDocument/2006/relationships/customXml" Target="../ink/ink115.xml"/><Relationship Id="rId60" Type="http://schemas.openxmlformats.org/officeDocument/2006/relationships/customXml" Target="../ink/ink119.xml"/><Relationship Id="rId65" Type="http://schemas.openxmlformats.org/officeDocument/2006/relationships/image" Target="../media/image127.png"/><Relationship Id="rId73" Type="http://schemas.openxmlformats.org/officeDocument/2006/relationships/image" Target="../media/image131.png"/><Relationship Id="rId78" Type="http://schemas.openxmlformats.org/officeDocument/2006/relationships/customXml" Target="../ink/ink128.xml"/><Relationship Id="rId81" Type="http://schemas.openxmlformats.org/officeDocument/2006/relationships/image" Target="../media/image135.png"/><Relationship Id="rId86" Type="http://schemas.openxmlformats.org/officeDocument/2006/relationships/customXml" Target="../ink/ink132.xml"/><Relationship Id="rId94" Type="http://schemas.openxmlformats.org/officeDocument/2006/relationships/customXml" Target="../ink/ink136.xml"/><Relationship Id="rId99" Type="http://schemas.openxmlformats.org/officeDocument/2006/relationships/image" Target="../media/image144.png"/><Relationship Id="rId101" Type="http://schemas.openxmlformats.org/officeDocument/2006/relationships/image" Target="../media/image145.png"/><Relationship Id="rId4" Type="http://schemas.openxmlformats.org/officeDocument/2006/relationships/image" Target="../media/image96.emf"/><Relationship Id="rId9" Type="http://schemas.openxmlformats.org/officeDocument/2006/relationships/image" Target="../media/image99.png"/><Relationship Id="rId13" Type="http://schemas.openxmlformats.org/officeDocument/2006/relationships/image" Target="../media/image101.png"/><Relationship Id="rId18" Type="http://schemas.openxmlformats.org/officeDocument/2006/relationships/customXml" Target="../ink/ink98.xml"/><Relationship Id="rId39" Type="http://schemas.openxmlformats.org/officeDocument/2006/relationships/image" Target="../media/image114.png"/><Relationship Id="rId34" Type="http://schemas.openxmlformats.org/officeDocument/2006/relationships/customXml" Target="../ink/ink106.xml"/><Relationship Id="rId50" Type="http://schemas.openxmlformats.org/officeDocument/2006/relationships/customXml" Target="../ink/ink114.xml"/><Relationship Id="rId55" Type="http://schemas.openxmlformats.org/officeDocument/2006/relationships/image" Target="../media/image122.png"/><Relationship Id="rId76" Type="http://schemas.openxmlformats.org/officeDocument/2006/relationships/customXml" Target="../ink/ink127.xml"/><Relationship Id="rId97" Type="http://schemas.openxmlformats.org/officeDocument/2006/relationships/image" Target="../media/image143.png"/><Relationship Id="rId104" Type="http://schemas.openxmlformats.org/officeDocument/2006/relationships/customXml" Target="../ink/ink141.xml"/><Relationship Id="rId7" Type="http://schemas.openxmlformats.org/officeDocument/2006/relationships/image" Target="../media/image98.png"/><Relationship Id="rId71" Type="http://schemas.openxmlformats.org/officeDocument/2006/relationships/image" Target="../media/image130.png"/><Relationship Id="rId92" Type="http://schemas.openxmlformats.org/officeDocument/2006/relationships/customXml" Target="../ink/ink135.xml"/><Relationship Id="rId2" Type="http://schemas.openxmlformats.org/officeDocument/2006/relationships/image" Target="../media/image94.emf"/><Relationship Id="rId29" Type="http://schemas.openxmlformats.org/officeDocument/2006/relationships/image" Target="../media/image109.png"/><Relationship Id="rId24" Type="http://schemas.openxmlformats.org/officeDocument/2006/relationships/customXml" Target="../ink/ink101.xml"/><Relationship Id="rId40" Type="http://schemas.openxmlformats.org/officeDocument/2006/relationships/customXml" Target="../ink/ink109.xml"/><Relationship Id="rId45" Type="http://schemas.openxmlformats.org/officeDocument/2006/relationships/image" Target="../media/image117.png"/><Relationship Id="rId66" Type="http://schemas.openxmlformats.org/officeDocument/2006/relationships/customXml" Target="../ink/ink122.xml"/><Relationship Id="rId87" Type="http://schemas.openxmlformats.org/officeDocument/2006/relationships/image" Target="../media/image138.png"/><Relationship Id="rId61" Type="http://schemas.openxmlformats.org/officeDocument/2006/relationships/image" Target="../media/image125.png"/><Relationship Id="rId82" Type="http://schemas.openxmlformats.org/officeDocument/2006/relationships/customXml" Target="../ink/ink130.xml"/><Relationship Id="rId19" Type="http://schemas.openxmlformats.org/officeDocument/2006/relationships/image" Target="../media/image104.png"/><Relationship Id="rId14" Type="http://schemas.openxmlformats.org/officeDocument/2006/relationships/customXml" Target="../ink/ink96.xml"/><Relationship Id="rId30" Type="http://schemas.openxmlformats.org/officeDocument/2006/relationships/customXml" Target="../ink/ink104.xml"/><Relationship Id="rId35" Type="http://schemas.openxmlformats.org/officeDocument/2006/relationships/image" Target="../media/image112.png"/><Relationship Id="rId56" Type="http://schemas.openxmlformats.org/officeDocument/2006/relationships/customXml" Target="../ink/ink117.xml"/><Relationship Id="rId77" Type="http://schemas.openxmlformats.org/officeDocument/2006/relationships/image" Target="../media/image133.png"/><Relationship Id="rId100" Type="http://schemas.openxmlformats.org/officeDocument/2006/relationships/customXml" Target="../ink/ink139.xml"/><Relationship Id="rId105" Type="http://schemas.openxmlformats.org/officeDocument/2006/relationships/image" Target="../media/image147.png"/><Relationship Id="rId8" Type="http://schemas.openxmlformats.org/officeDocument/2006/relationships/customXml" Target="../ink/ink93.xml"/><Relationship Id="rId51" Type="http://schemas.openxmlformats.org/officeDocument/2006/relationships/image" Target="../media/image120.png"/><Relationship Id="rId72" Type="http://schemas.openxmlformats.org/officeDocument/2006/relationships/customXml" Target="../ink/ink125.xml"/><Relationship Id="rId93" Type="http://schemas.openxmlformats.org/officeDocument/2006/relationships/image" Target="../media/image141.png"/><Relationship Id="rId98" Type="http://schemas.openxmlformats.org/officeDocument/2006/relationships/customXml" Target="../ink/ink138.xml"/><Relationship Id="rId3" Type="http://schemas.openxmlformats.org/officeDocument/2006/relationships/image" Target="../media/image95.emf"/><Relationship Id="rId25" Type="http://schemas.openxmlformats.org/officeDocument/2006/relationships/image" Target="../media/image107.png"/><Relationship Id="rId46" Type="http://schemas.openxmlformats.org/officeDocument/2006/relationships/customXml" Target="../ink/ink112.xml"/><Relationship Id="rId67" Type="http://schemas.openxmlformats.org/officeDocument/2006/relationships/image" Target="../media/image12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5.xml"/><Relationship Id="rId18" Type="http://schemas.openxmlformats.org/officeDocument/2006/relationships/image" Target="../media/image8010.png"/><Relationship Id="rId26" Type="http://schemas.openxmlformats.org/officeDocument/2006/relationships/image" Target="../media/image8410.png"/><Relationship Id="rId39" Type="http://schemas.openxmlformats.org/officeDocument/2006/relationships/customXml" Target="../ink/ink158.xml"/><Relationship Id="rId21" Type="http://schemas.openxmlformats.org/officeDocument/2006/relationships/customXml" Target="../ink/ink149.xml"/><Relationship Id="rId34" Type="http://schemas.openxmlformats.org/officeDocument/2006/relationships/image" Target="../media/image8810.png"/><Relationship Id="rId42" Type="http://schemas.openxmlformats.org/officeDocument/2006/relationships/image" Target="../media/image92.png"/><Relationship Id="rId47" Type="http://schemas.openxmlformats.org/officeDocument/2006/relationships/customXml" Target="../ink/ink162.xml"/><Relationship Id="rId50" Type="http://schemas.openxmlformats.org/officeDocument/2006/relationships/image" Target="../media/image96.png"/><Relationship Id="rId55" Type="http://schemas.openxmlformats.org/officeDocument/2006/relationships/customXml" Target="../ink/ink166.xml"/><Relationship Id="rId63" Type="http://schemas.openxmlformats.org/officeDocument/2006/relationships/customXml" Target="../ink/ink170.xml"/><Relationship Id="rId7" Type="http://schemas.openxmlformats.org/officeDocument/2006/relationships/customXml" Target="../ink/ink142.xml"/><Relationship Id="rId2" Type="http://schemas.openxmlformats.org/officeDocument/2006/relationships/image" Target="../media/image94.emf"/><Relationship Id="rId16" Type="http://schemas.openxmlformats.org/officeDocument/2006/relationships/image" Target="../media/image7910.png"/><Relationship Id="rId29" Type="http://schemas.openxmlformats.org/officeDocument/2006/relationships/customXml" Target="../ink/ink153.xml"/><Relationship Id="rId11" Type="http://schemas.openxmlformats.org/officeDocument/2006/relationships/customXml" Target="../ink/ink144.xml"/><Relationship Id="rId24" Type="http://schemas.openxmlformats.org/officeDocument/2006/relationships/image" Target="../media/image8310.png"/><Relationship Id="rId32" Type="http://schemas.openxmlformats.org/officeDocument/2006/relationships/image" Target="../media/image8710.png"/><Relationship Id="rId37" Type="http://schemas.openxmlformats.org/officeDocument/2006/relationships/customXml" Target="../ink/ink157.xml"/><Relationship Id="rId40" Type="http://schemas.openxmlformats.org/officeDocument/2006/relationships/image" Target="../media/image9110.png"/><Relationship Id="rId45" Type="http://schemas.openxmlformats.org/officeDocument/2006/relationships/customXml" Target="../ink/ink161.xml"/><Relationship Id="rId53" Type="http://schemas.openxmlformats.org/officeDocument/2006/relationships/customXml" Target="../ink/ink165.xml"/><Relationship Id="rId58" Type="http://schemas.openxmlformats.org/officeDocument/2006/relationships/image" Target="../media/image1000.png"/><Relationship Id="rId5" Type="http://schemas.openxmlformats.org/officeDocument/2006/relationships/image" Target="../media/image150.png"/><Relationship Id="rId61" Type="http://schemas.openxmlformats.org/officeDocument/2006/relationships/customXml" Target="../ink/ink169.xml"/><Relationship Id="rId19" Type="http://schemas.openxmlformats.org/officeDocument/2006/relationships/customXml" Target="../ink/ink148.xml"/><Relationship Id="rId14" Type="http://schemas.openxmlformats.org/officeDocument/2006/relationships/image" Target="../media/image7810.png"/><Relationship Id="rId22" Type="http://schemas.openxmlformats.org/officeDocument/2006/relationships/image" Target="../media/image827.png"/><Relationship Id="rId27" Type="http://schemas.openxmlformats.org/officeDocument/2006/relationships/customXml" Target="../ink/ink152.xml"/><Relationship Id="rId30" Type="http://schemas.openxmlformats.org/officeDocument/2006/relationships/image" Target="../media/image8610.png"/><Relationship Id="rId35" Type="http://schemas.openxmlformats.org/officeDocument/2006/relationships/customXml" Target="../ink/ink156.xml"/><Relationship Id="rId43" Type="http://schemas.openxmlformats.org/officeDocument/2006/relationships/customXml" Target="../ink/ink160.xml"/><Relationship Id="rId48" Type="http://schemas.openxmlformats.org/officeDocument/2006/relationships/image" Target="../media/image95.png"/><Relationship Id="rId56" Type="http://schemas.openxmlformats.org/officeDocument/2006/relationships/image" Target="../media/image990.png"/><Relationship Id="rId64" Type="http://schemas.openxmlformats.org/officeDocument/2006/relationships/image" Target="../media/image1030.png"/><Relationship Id="rId8" Type="http://schemas.openxmlformats.org/officeDocument/2006/relationships/image" Target="../media/image7510.png"/><Relationship Id="rId51" Type="http://schemas.openxmlformats.org/officeDocument/2006/relationships/customXml" Target="../ink/ink164.xml"/><Relationship Id="rId3" Type="http://schemas.openxmlformats.org/officeDocument/2006/relationships/image" Target="../media/image148.png"/><Relationship Id="rId12" Type="http://schemas.openxmlformats.org/officeDocument/2006/relationships/image" Target="../media/image7710.png"/><Relationship Id="rId17" Type="http://schemas.openxmlformats.org/officeDocument/2006/relationships/customXml" Target="../ink/ink147.xml"/><Relationship Id="rId25" Type="http://schemas.openxmlformats.org/officeDocument/2006/relationships/customXml" Target="../ink/ink151.xml"/><Relationship Id="rId33" Type="http://schemas.openxmlformats.org/officeDocument/2006/relationships/customXml" Target="../ink/ink155.xml"/><Relationship Id="rId38" Type="http://schemas.openxmlformats.org/officeDocument/2006/relationships/image" Target="../media/image903.png"/><Relationship Id="rId46" Type="http://schemas.openxmlformats.org/officeDocument/2006/relationships/image" Target="../media/image94.png"/><Relationship Id="rId59" Type="http://schemas.openxmlformats.org/officeDocument/2006/relationships/customXml" Target="../ink/ink168.xml"/><Relationship Id="rId20" Type="http://schemas.openxmlformats.org/officeDocument/2006/relationships/image" Target="../media/image8110.png"/><Relationship Id="rId41" Type="http://schemas.openxmlformats.org/officeDocument/2006/relationships/customXml" Target="../ink/ink159.xml"/><Relationship Id="rId54" Type="http://schemas.openxmlformats.org/officeDocument/2006/relationships/image" Target="../media/image985.png"/><Relationship Id="rId62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5" Type="http://schemas.openxmlformats.org/officeDocument/2006/relationships/customXml" Target="../ink/ink146.xml"/><Relationship Id="rId23" Type="http://schemas.openxmlformats.org/officeDocument/2006/relationships/customXml" Target="../ink/ink150.xml"/><Relationship Id="rId28" Type="http://schemas.openxmlformats.org/officeDocument/2006/relationships/image" Target="../media/image8510.png"/><Relationship Id="rId36" Type="http://schemas.openxmlformats.org/officeDocument/2006/relationships/image" Target="../media/image8910.png"/><Relationship Id="rId49" Type="http://schemas.openxmlformats.org/officeDocument/2006/relationships/customXml" Target="../ink/ink163.xml"/><Relationship Id="rId57" Type="http://schemas.openxmlformats.org/officeDocument/2006/relationships/customXml" Target="../ink/ink167.xml"/><Relationship Id="rId10" Type="http://schemas.openxmlformats.org/officeDocument/2006/relationships/image" Target="../media/image7610.png"/><Relationship Id="rId31" Type="http://schemas.openxmlformats.org/officeDocument/2006/relationships/customXml" Target="../ink/ink154.xml"/><Relationship Id="rId44" Type="http://schemas.openxmlformats.org/officeDocument/2006/relationships/image" Target="../media/image93.png"/><Relationship Id="rId52" Type="http://schemas.openxmlformats.org/officeDocument/2006/relationships/image" Target="../media/image9710.png"/><Relationship Id="rId60" Type="http://schemas.openxmlformats.org/officeDocument/2006/relationships/image" Target="../media/image1010.png"/><Relationship Id="rId4" Type="http://schemas.openxmlformats.org/officeDocument/2006/relationships/image" Target="../media/image149.png"/><Relationship Id="rId9" Type="http://schemas.openxmlformats.org/officeDocument/2006/relationships/customXml" Target="../ink/ink14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27.xml"/><Relationship Id="rId299" Type="http://schemas.openxmlformats.org/officeDocument/2006/relationships/image" Target="../media/image299.png"/><Relationship Id="rId21" Type="http://schemas.openxmlformats.org/officeDocument/2006/relationships/customXml" Target="../ink/ink179.xml"/><Relationship Id="rId63" Type="http://schemas.openxmlformats.org/officeDocument/2006/relationships/customXml" Target="../ink/ink200.xml"/><Relationship Id="rId159" Type="http://schemas.openxmlformats.org/officeDocument/2006/relationships/customXml" Target="../ink/ink248.xml"/><Relationship Id="rId324" Type="http://schemas.openxmlformats.org/officeDocument/2006/relationships/customXml" Target="../ink/ink331.xml"/><Relationship Id="rId366" Type="http://schemas.openxmlformats.org/officeDocument/2006/relationships/customXml" Target="../ink/ink352.xml"/><Relationship Id="rId170" Type="http://schemas.openxmlformats.org/officeDocument/2006/relationships/image" Target="../media/image235.png"/><Relationship Id="rId226" Type="http://schemas.openxmlformats.org/officeDocument/2006/relationships/image" Target="../media/image263.png"/><Relationship Id="rId433" Type="http://schemas.openxmlformats.org/officeDocument/2006/relationships/image" Target="../media/image366.png"/><Relationship Id="rId268" Type="http://schemas.openxmlformats.org/officeDocument/2006/relationships/customXml" Target="../ink/ink303.xml"/><Relationship Id="rId475" Type="http://schemas.openxmlformats.org/officeDocument/2006/relationships/image" Target="../media/image387.png"/><Relationship Id="rId32" Type="http://schemas.openxmlformats.org/officeDocument/2006/relationships/image" Target="../media/image166.png"/><Relationship Id="rId74" Type="http://schemas.openxmlformats.org/officeDocument/2006/relationships/image" Target="../media/image187.png"/><Relationship Id="rId128" Type="http://schemas.openxmlformats.org/officeDocument/2006/relationships/image" Target="../media/image214.png"/><Relationship Id="rId335" Type="http://schemas.openxmlformats.org/officeDocument/2006/relationships/image" Target="../media/image317.png"/><Relationship Id="rId377" Type="http://schemas.openxmlformats.org/officeDocument/2006/relationships/image" Target="../media/image338.png"/><Relationship Id="rId500" Type="http://schemas.openxmlformats.org/officeDocument/2006/relationships/customXml" Target="../ink/ink419.xml"/><Relationship Id="rId5" Type="http://schemas.openxmlformats.org/officeDocument/2006/relationships/customXml" Target="../ink/ink171.xml"/><Relationship Id="rId181" Type="http://schemas.openxmlformats.org/officeDocument/2006/relationships/customXml" Target="../ink/ink259.xml"/><Relationship Id="rId237" Type="http://schemas.openxmlformats.org/officeDocument/2006/relationships/customXml" Target="../ink/ink287.xml"/><Relationship Id="rId402" Type="http://schemas.openxmlformats.org/officeDocument/2006/relationships/customXml" Target="../ink/ink370.xml"/><Relationship Id="rId279" Type="http://schemas.openxmlformats.org/officeDocument/2006/relationships/image" Target="../media/image289.png"/><Relationship Id="rId444" Type="http://schemas.openxmlformats.org/officeDocument/2006/relationships/customXml" Target="../ink/ink391.xml"/><Relationship Id="rId486" Type="http://schemas.openxmlformats.org/officeDocument/2006/relationships/customXml" Target="../ink/ink412.xml"/><Relationship Id="rId43" Type="http://schemas.openxmlformats.org/officeDocument/2006/relationships/customXml" Target="../ink/ink190.xml"/><Relationship Id="rId139" Type="http://schemas.openxmlformats.org/officeDocument/2006/relationships/customXml" Target="../ink/ink238.xml"/><Relationship Id="rId290" Type="http://schemas.openxmlformats.org/officeDocument/2006/relationships/customXml" Target="../ink/ink314.xml"/><Relationship Id="rId304" Type="http://schemas.openxmlformats.org/officeDocument/2006/relationships/customXml" Target="../ink/ink321.xml"/><Relationship Id="rId346" Type="http://schemas.openxmlformats.org/officeDocument/2006/relationships/customXml" Target="../ink/ink342.xml"/><Relationship Id="rId388" Type="http://schemas.openxmlformats.org/officeDocument/2006/relationships/customXml" Target="../ink/ink363.xml"/><Relationship Id="rId85" Type="http://schemas.openxmlformats.org/officeDocument/2006/relationships/customXml" Target="../ink/ink211.xml"/><Relationship Id="rId150" Type="http://schemas.openxmlformats.org/officeDocument/2006/relationships/image" Target="../media/image225.png"/><Relationship Id="rId192" Type="http://schemas.openxmlformats.org/officeDocument/2006/relationships/image" Target="../media/image246.png"/><Relationship Id="rId206" Type="http://schemas.openxmlformats.org/officeDocument/2006/relationships/image" Target="../media/image253.png"/><Relationship Id="rId413" Type="http://schemas.openxmlformats.org/officeDocument/2006/relationships/image" Target="../media/image356.png"/><Relationship Id="rId248" Type="http://schemas.openxmlformats.org/officeDocument/2006/relationships/image" Target="../media/image274.png"/><Relationship Id="rId455" Type="http://schemas.openxmlformats.org/officeDocument/2006/relationships/image" Target="../media/image377.png"/><Relationship Id="rId497" Type="http://schemas.openxmlformats.org/officeDocument/2006/relationships/image" Target="../media/image398.png"/><Relationship Id="rId12" Type="http://schemas.openxmlformats.org/officeDocument/2006/relationships/image" Target="../media/image156.png"/><Relationship Id="rId108" Type="http://schemas.openxmlformats.org/officeDocument/2006/relationships/image" Target="../media/image204.png"/><Relationship Id="rId315" Type="http://schemas.openxmlformats.org/officeDocument/2006/relationships/image" Target="../media/image307.png"/><Relationship Id="rId357" Type="http://schemas.openxmlformats.org/officeDocument/2006/relationships/image" Target="../media/image328.png"/><Relationship Id="rId54" Type="http://schemas.openxmlformats.org/officeDocument/2006/relationships/image" Target="../media/image177.png"/><Relationship Id="rId96" Type="http://schemas.openxmlformats.org/officeDocument/2006/relationships/image" Target="../media/image198.png"/><Relationship Id="rId161" Type="http://schemas.openxmlformats.org/officeDocument/2006/relationships/customXml" Target="../ink/ink249.xml"/><Relationship Id="rId217" Type="http://schemas.openxmlformats.org/officeDocument/2006/relationships/customXml" Target="../ink/ink277.xml"/><Relationship Id="rId399" Type="http://schemas.openxmlformats.org/officeDocument/2006/relationships/image" Target="../media/image349.png"/><Relationship Id="rId259" Type="http://schemas.openxmlformats.org/officeDocument/2006/relationships/customXml" Target="../ink/ink298.xml"/><Relationship Id="rId424" Type="http://schemas.openxmlformats.org/officeDocument/2006/relationships/customXml" Target="../ink/ink381.xml"/><Relationship Id="rId466" Type="http://schemas.openxmlformats.org/officeDocument/2006/relationships/customXml" Target="../ink/ink402.xml"/><Relationship Id="rId23" Type="http://schemas.openxmlformats.org/officeDocument/2006/relationships/customXml" Target="../ink/ink180.xml"/><Relationship Id="rId119" Type="http://schemas.openxmlformats.org/officeDocument/2006/relationships/customXml" Target="../ink/ink228.xml"/><Relationship Id="rId270" Type="http://schemas.openxmlformats.org/officeDocument/2006/relationships/customXml" Target="../ink/ink304.xml"/><Relationship Id="rId326" Type="http://schemas.openxmlformats.org/officeDocument/2006/relationships/customXml" Target="../ink/ink332.xml"/><Relationship Id="rId65" Type="http://schemas.openxmlformats.org/officeDocument/2006/relationships/customXml" Target="../ink/ink201.xml"/><Relationship Id="rId130" Type="http://schemas.openxmlformats.org/officeDocument/2006/relationships/image" Target="../media/image215.png"/><Relationship Id="rId368" Type="http://schemas.openxmlformats.org/officeDocument/2006/relationships/customXml" Target="../ink/ink353.xml"/><Relationship Id="rId172" Type="http://schemas.openxmlformats.org/officeDocument/2006/relationships/image" Target="../media/image236.png"/><Relationship Id="rId228" Type="http://schemas.openxmlformats.org/officeDocument/2006/relationships/image" Target="../media/image264.png"/><Relationship Id="rId435" Type="http://schemas.openxmlformats.org/officeDocument/2006/relationships/image" Target="../media/image367.png"/><Relationship Id="rId477" Type="http://schemas.openxmlformats.org/officeDocument/2006/relationships/image" Target="../media/image388.png"/><Relationship Id="rId281" Type="http://schemas.openxmlformats.org/officeDocument/2006/relationships/image" Target="../media/image290.png"/><Relationship Id="rId337" Type="http://schemas.openxmlformats.org/officeDocument/2006/relationships/image" Target="../media/image318.png"/><Relationship Id="rId502" Type="http://schemas.openxmlformats.org/officeDocument/2006/relationships/customXml" Target="../ink/ink420.xml"/><Relationship Id="rId34" Type="http://schemas.openxmlformats.org/officeDocument/2006/relationships/image" Target="../media/image167.png"/><Relationship Id="rId76" Type="http://schemas.openxmlformats.org/officeDocument/2006/relationships/image" Target="../media/image188.png"/><Relationship Id="rId141" Type="http://schemas.openxmlformats.org/officeDocument/2006/relationships/customXml" Target="../ink/ink239.xml"/><Relationship Id="rId379" Type="http://schemas.openxmlformats.org/officeDocument/2006/relationships/image" Target="../media/image339.png"/><Relationship Id="rId7" Type="http://schemas.openxmlformats.org/officeDocument/2006/relationships/customXml" Target="../ink/ink172.xml"/><Relationship Id="rId183" Type="http://schemas.openxmlformats.org/officeDocument/2006/relationships/customXml" Target="../ink/ink260.xml"/><Relationship Id="rId239" Type="http://schemas.openxmlformats.org/officeDocument/2006/relationships/customXml" Target="../ink/ink288.xml"/><Relationship Id="rId390" Type="http://schemas.openxmlformats.org/officeDocument/2006/relationships/customXml" Target="../ink/ink364.xml"/><Relationship Id="rId404" Type="http://schemas.openxmlformats.org/officeDocument/2006/relationships/customXml" Target="../ink/ink371.xml"/><Relationship Id="rId446" Type="http://schemas.openxmlformats.org/officeDocument/2006/relationships/customXml" Target="../ink/ink392.xml"/><Relationship Id="rId250" Type="http://schemas.openxmlformats.org/officeDocument/2006/relationships/image" Target="../media/image275.png"/><Relationship Id="rId292" Type="http://schemas.openxmlformats.org/officeDocument/2006/relationships/customXml" Target="../ink/ink315.xml"/><Relationship Id="rId306" Type="http://schemas.openxmlformats.org/officeDocument/2006/relationships/customXml" Target="../ink/ink322.xml"/><Relationship Id="rId488" Type="http://schemas.openxmlformats.org/officeDocument/2006/relationships/customXml" Target="../ink/ink413.xml"/><Relationship Id="rId45" Type="http://schemas.openxmlformats.org/officeDocument/2006/relationships/customXml" Target="../ink/ink191.xml"/><Relationship Id="rId87" Type="http://schemas.openxmlformats.org/officeDocument/2006/relationships/customXml" Target="../ink/ink212.xml"/><Relationship Id="rId110" Type="http://schemas.openxmlformats.org/officeDocument/2006/relationships/image" Target="../media/image205.png"/><Relationship Id="rId348" Type="http://schemas.openxmlformats.org/officeDocument/2006/relationships/customXml" Target="../ink/ink343.xml"/><Relationship Id="rId152" Type="http://schemas.openxmlformats.org/officeDocument/2006/relationships/image" Target="../media/image226.png"/><Relationship Id="rId194" Type="http://schemas.openxmlformats.org/officeDocument/2006/relationships/image" Target="../media/image247.png"/><Relationship Id="rId208" Type="http://schemas.openxmlformats.org/officeDocument/2006/relationships/image" Target="../media/image254.png"/><Relationship Id="rId415" Type="http://schemas.openxmlformats.org/officeDocument/2006/relationships/image" Target="../media/image357.png"/><Relationship Id="rId457" Type="http://schemas.openxmlformats.org/officeDocument/2006/relationships/image" Target="../media/image378.png"/><Relationship Id="rId261" Type="http://schemas.openxmlformats.org/officeDocument/2006/relationships/customXml" Target="../ink/ink299.xml"/><Relationship Id="rId499" Type="http://schemas.openxmlformats.org/officeDocument/2006/relationships/image" Target="../media/image399.png"/><Relationship Id="rId14" Type="http://schemas.openxmlformats.org/officeDocument/2006/relationships/image" Target="../media/image157.png"/><Relationship Id="rId56" Type="http://schemas.openxmlformats.org/officeDocument/2006/relationships/image" Target="../media/image178.png"/><Relationship Id="rId317" Type="http://schemas.openxmlformats.org/officeDocument/2006/relationships/image" Target="../media/image308.png"/><Relationship Id="rId359" Type="http://schemas.openxmlformats.org/officeDocument/2006/relationships/image" Target="../media/image329.png"/><Relationship Id="rId98" Type="http://schemas.openxmlformats.org/officeDocument/2006/relationships/image" Target="../media/image199.png"/><Relationship Id="rId121" Type="http://schemas.openxmlformats.org/officeDocument/2006/relationships/customXml" Target="../ink/ink229.xml"/><Relationship Id="rId163" Type="http://schemas.openxmlformats.org/officeDocument/2006/relationships/customXml" Target="../ink/ink250.xml"/><Relationship Id="rId219" Type="http://schemas.openxmlformats.org/officeDocument/2006/relationships/customXml" Target="../ink/ink278.xml"/><Relationship Id="rId370" Type="http://schemas.openxmlformats.org/officeDocument/2006/relationships/customXml" Target="../ink/ink354.xml"/><Relationship Id="rId426" Type="http://schemas.openxmlformats.org/officeDocument/2006/relationships/customXml" Target="../ink/ink382.xml"/><Relationship Id="rId230" Type="http://schemas.openxmlformats.org/officeDocument/2006/relationships/image" Target="../media/image265.png"/><Relationship Id="rId468" Type="http://schemas.openxmlformats.org/officeDocument/2006/relationships/customXml" Target="../ink/ink403.xml"/><Relationship Id="rId25" Type="http://schemas.openxmlformats.org/officeDocument/2006/relationships/customXml" Target="../ink/ink181.xml"/><Relationship Id="rId67" Type="http://schemas.openxmlformats.org/officeDocument/2006/relationships/customXml" Target="../ink/ink202.xml"/><Relationship Id="rId272" Type="http://schemas.openxmlformats.org/officeDocument/2006/relationships/customXml" Target="../ink/ink305.xml"/><Relationship Id="rId328" Type="http://schemas.openxmlformats.org/officeDocument/2006/relationships/customXml" Target="../ink/ink333.xml"/><Relationship Id="rId132" Type="http://schemas.openxmlformats.org/officeDocument/2006/relationships/image" Target="../media/image216.png"/><Relationship Id="rId174" Type="http://schemas.openxmlformats.org/officeDocument/2006/relationships/image" Target="../media/image237.png"/><Relationship Id="rId381" Type="http://schemas.openxmlformats.org/officeDocument/2006/relationships/image" Target="../media/image340.png"/><Relationship Id="rId241" Type="http://schemas.openxmlformats.org/officeDocument/2006/relationships/customXml" Target="../ink/ink289.xml"/><Relationship Id="rId437" Type="http://schemas.openxmlformats.org/officeDocument/2006/relationships/image" Target="../media/image368.png"/><Relationship Id="rId479" Type="http://schemas.openxmlformats.org/officeDocument/2006/relationships/image" Target="../media/image389.png"/><Relationship Id="rId36" Type="http://schemas.openxmlformats.org/officeDocument/2006/relationships/image" Target="../media/image168.png"/><Relationship Id="rId283" Type="http://schemas.openxmlformats.org/officeDocument/2006/relationships/image" Target="../media/image291.png"/><Relationship Id="rId339" Type="http://schemas.openxmlformats.org/officeDocument/2006/relationships/image" Target="../media/image319.png"/><Relationship Id="rId490" Type="http://schemas.openxmlformats.org/officeDocument/2006/relationships/customXml" Target="../ink/ink414.xml"/><Relationship Id="rId504" Type="http://schemas.openxmlformats.org/officeDocument/2006/relationships/customXml" Target="../ink/ink421.xml"/><Relationship Id="rId78" Type="http://schemas.openxmlformats.org/officeDocument/2006/relationships/image" Target="../media/image189.png"/><Relationship Id="rId101" Type="http://schemas.openxmlformats.org/officeDocument/2006/relationships/customXml" Target="../ink/ink219.xml"/><Relationship Id="rId143" Type="http://schemas.openxmlformats.org/officeDocument/2006/relationships/customXml" Target="../ink/ink240.xml"/><Relationship Id="rId185" Type="http://schemas.openxmlformats.org/officeDocument/2006/relationships/customXml" Target="../ink/ink261.xml"/><Relationship Id="rId350" Type="http://schemas.openxmlformats.org/officeDocument/2006/relationships/customXml" Target="../ink/ink344.xml"/><Relationship Id="rId406" Type="http://schemas.openxmlformats.org/officeDocument/2006/relationships/customXml" Target="../ink/ink372.xml"/><Relationship Id="rId9" Type="http://schemas.openxmlformats.org/officeDocument/2006/relationships/customXml" Target="../ink/ink173.xml"/><Relationship Id="rId210" Type="http://schemas.openxmlformats.org/officeDocument/2006/relationships/image" Target="../media/image255.png"/><Relationship Id="rId392" Type="http://schemas.openxmlformats.org/officeDocument/2006/relationships/customXml" Target="../ink/ink365.xml"/><Relationship Id="rId448" Type="http://schemas.openxmlformats.org/officeDocument/2006/relationships/customXml" Target="../ink/ink393.xml"/><Relationship Id="rId252" Type="http://schemas.openxmlformats.org/officeDocument/2006/relationships/image" Target="../media/image276.png"/><Relationship Id="rId294" Type="http://schemas.openxmlformats.org/officeDocument/2006/relationships/customXml" Target="../ink/ink316.xml"/><Relationship Id="rId308" Type="http://schemas.openxmlformats.org/officeDocument/2006/relationships/customXml" Target="../ink/ink323.xml"/><Relationship Id="rId47" Type="http://schemas.openxmlformats.org/officeDocument/2006/relationships/customXml" Target="../ink/ink192.xml"/><Relationship Id="rId89" Type="http://schemas.openxmlformats.org/officeDocument/2006/relationships/customXml" Target="../ink/ink213.xml"/><Relationship Id="rId112" Type="http://schemas.openxmlformats.org/officeDocument/2006/relationships/image" Target="../media/image206.png"/><Relationship Id="rId154" Type="http://schemas.openxmlformats.org/officeDocument/2006/relationships/image" Target="../media/image227.png"/><Relationship Id="rId361" Type="http://schemas.openxmlformats.org/officeDocument/2006/relationships/image" Target="../media/image330.png"/><Relationship Id="rId196" Type="http://schemas.openxmlformats.org/officeDocument/2006/relationships/image" Target="../media/image248.png"/><Relationship Id="rId417" Type="http://schemas.openxmlformats.org/officeDocument/2006/relationships/image" Target="../media/image358.png"/><Relationship Id="rId459" Type="http://schemas.openxmlformats.org/officeDocument/2006/relationships/image" Target="../media/image379.png"/><Relationship Id="rId16" Type="http://schemas.openxmlformats.org/officeDocument/2006/relationships/image" Target="../media/image158.png"/><Relationship Id="rId221" Type="http://schemas.openxmlformats.org/officeDocument/2006/relationships/customXml" Target="../ink/ink279.xml"/><Relationship Id="rId263" Type="http://schemas.openxmlformats.org/officeDocument/2006/relationships/customXml" Target="../ink/ink300.xml"/><Relationship Id="rId319" Type="http://schemas.openxmlformats.org/officeDocument/2006/relationships/image" Target="../media/image309.png"/><Relationship Id="rId470" Type="http://schemas.openxmlformats.org/officeDocument/2006/relationships/customXml" Target="../ink/ink404.xml"/><Relationship Id="rId58" Type="http://schemas.openxmlformats.org/officeDocument/2006/relationships/image" Target="../media/image179.png"/><Relationship Id="rId123" Type="http://schemas.openxmlformats.org/officeDocument/2006/relationships/customXml" Target="../ink/ink230.xml"/><Relationship Id="rId330" Type="http://schemas.openxmlformats.org/officeDocument/2006/relationships/customXml" Target="../ink/ink334.xml"/><Relationship Id="rId165" Type="http://schemas.openxmlformats.org/officeDocument/2006/relationships/customXml" Target="../ink/ink251.xml"/><Relationship Id="rId372" Type="http://schemas.openxmlformats.org/officeDocument/2006/relationships/customXml" Target="../ink/ink355.xml"/><Relationship Id="rId428" Type="http://schemas.openxmlformats.org/officeDocument/2006/relationships/customXml" Target="../ink/ink383.xml"/><Relationship Id="rId232" Type="http://schemas.openxmlformats.org/officeDocument/2006/relationships/image" Target="../media/image266.png"/><Relationship Id="rId274" Type="http://schemas.openxmlformats.org/officeDocument/2006/relationships/customXml" Target="../ink/ink306.xml"/><Relationship Id="rId481" Type="http://schemas.openxmlformats.org/officeDocument/2006/relationships/image" Target="../media/image390.png"/><Relationship Id="rId27" Type="http://schemas.openxmlformats.org/officeDocument/2006/relationships/customXml" Target="../ink/ink182.xml"/><Relationship Id="rId69" Type="http://schemas.openxmlformats.org/officeDocument/2006/relationships/customXml" Target="../ink/ink203.xml"/><Relationship Id="rId134" Type="http://schemas.openxmlformats.org/officeDocument/2006/relationships/image" Target="../media/image217.png"/><Relationship Id="rId80" Type="http://schemas.openxmlformats.org/officeDocument/2006/relationships/image" Target="../media/image190.png"/><Relationship Id="rId176" Type="http://schemas.openxmlformats.org/officeDocument/2006/relationships/image" Target="../media/image238.png"/><Relationship Id="rId341" Type="http://schemas.openxmlformats.org/officeDocument/2006/relationships/image" Target="../media/image320.png"/><Relationship Id="rId383" Type="http://schemas.openxmlformats.org/officeDocument/2006/relationships/image" Target="../media/image341.png"/><Relationship Id="rId439" Type="http://schemas.openxmlformats.org/officeDocument/2006/relationships/image" Target="../media/image369.png"/><Relationship Id="rId201" Type="http://schemas.openxmlformats.org/officeDocument/2006/relationships/customXml" Target="../ink/ink269.xml"/><Relationship Id="rId243" Type="http://schemas.openxmlformats.org/officeDocument/2006/relationships/customXml" Target="../ink/ink290.xml"/><Relationship Id="rId285" Type="http://schemas.openxmlformats.org/officeDocument/2006/relationships/image" Target="../media/image292.png"/><Relationship Id="rId450" Type="http://schemas.openxmlformats.org/officeDocument/2006/relationships/customXml" Target="../ink/ink394.xml"/><Relationship Id="rId506" Type="http://schemas.openxmlformats.org/officeDocument/2006/relationships/customXml" Target="../ink/ink422.xml"/><Relationship Id="rId38" Type="http://schemas.openxmlformats.org/officeDocument/2006/relationships/image" Target="../media/image169.png"/><Relationship Id="rId103" Type="http://schemas.openxmlformats.org/officeDocument/2006/relationships/customXml" Target="../ink/ink220.xml"/><Relationship Id="rId310" Type="http://schemas.openxmlformats.org/officeDocument/2006/relationships/customXml" Target="../ink/ink324.xml"/><Relationship Id="rId492" Type="http://schemas.openxmlformats.org/officeDocument/2006/relationships/customXml" Target="../ink/ink415.xml"/><Relationship Id="rId91" Type="http://schemas.openxmlformats.org/officeDocument/2006/relationships/customXml" Target="../ink/ink214.xml"/><Relationship Id="rId145" Type="http://schemas.openxmlformats.org/officeDocument/2006/relationships/customXml" Target="../ink/ink241.xml"/><Relationship Id="rId187" Type="http://schemas.openxmlformats.org/officeDocument/2006/relationships/customXml" Target="../ink/ink262.xml"/><Relationship Id="rId352" Type="http://schemas.openxmlformats.org/officeDocument/2006/relationships/customXml" Target="../ink/ink345.xml"/><Relationship Id="rId394" Type="http://schemas.openxmlformats.org/officeDocument/2006/relationships/customXml" Target="../ink/ink366.xml"/><Relationship Id="rId408" Type="http://schemas.openxmlformats.org/officeDocument/2006/relationships/customXml" Target="../ink/ink373.xml"/><Relationship Id="rId212" Type="http://schemas.openxmlformats.org/officeDocument/2006/relationships/image" Target="../media/image256.png"/><Relationship Id="rId254" Type="http://schemas.openxmlformats.org/officeDocument/2006/relationships/image" Target="../media/image277.png"/><Relationship Id="rId49" Type="http://schemas.openxmlformats.org/officeDocument/2006/relationships/customXml" Target="../ink/ink193.xml"/><Relationship Id="rId114" Type="http://schemas.openxmlformats.org/officeDocument/2006/relationships/image" Target="../media/image207.png"/><Relationship Id="rId296" Type="http://schemas.openxmlformats.org/officeDocument/2006/relationships/customXml" Target="../ink/ink317.xml"/><Relationship Id="rId461" Type="http://schemas.openxmlformats.org/officeDocument/2006/relationships/image" Target="../media/image380.png"/><Relationship Id="rId60" Type="http://schemas.openxmlformats.org/officeDocument/2006/relationships/image" Target="../media/image180.png"/><Relationship Id="rId156" Type="http://schemas.openxmlformats.org/officeDocument/2006/relationships/image" Target="../media/image228.png"/><Relationship Id="rId198" Type="http://schemas.openxmlformats.org/officeDocument/2006/relationships/image" Target="../media/image249.png"/><Relationship Id="rId321" Type="http://schemas.openxmlformats.org/officeDocument/2006/relationships/image" Target="../media/image310.png"/><Relationship Id="rId363" Type="http://schemas.openxmlformats.org/officeDocument/2006/relationships/image" Target="../media/image331.png"/><Relationship Id="rId419" Type="http://schemas.openxmlformats.org/officeDocument/2006/relationships/image" Target="../media/image359.png"/><Relationship Id="rId223" Type="http://schemas.openxmlformats.org/officeDocument/2006/relationships/customXml" Target="../ink/ink280.xml"/><Relationship Id="rId430" Type="http://schemas.openxmlformats.org/officeDocument/2006/relationships/customXml" Target="../ink/ink384.xml"/><Relationship Id="rId18" Type="http://schemas.openxmlformats.org/officeDocument/2006/relationships/image" Target="../media/image159.png"/><Relationship Id="rId265" Type="http://schemas.openxmlformats.org/officeDocument/2006/relationships/image" Target="../media/image282.png"/><Relationship Id="rId472" Type="http://schemas.openxmlformats.org/officeDocument/2006/relationships/customXml" Target="../ink/ink405.xml"/><Relationship Id="rId125" Type="http://schemas.openxmlformats.org/officeDocument/2006/relationships/customXml" Target="../ink/ink231.xml"/><Relationship Id="rId167" Type="http://schemas.openxmlformats.org/officeDocument/2006/relationships/customXml" Target="../ink/ink252.xml"/><Relationship Id="rId332" Type="http://schemas.openxmlformats.org/officeDocument/2006/relationships/customXml" Target="../ink/ink335.xml"/><Relationship Id="rId374" Type="http://schemas.openxmlformats.org/officeDocument/2006/relationships/customXml" Target="../ink/ink356.xml"/><Relationship Id="rId71" Type="http://schemas.openxmlformats.org/officeDocument/2006/relationships/customXml" Target="../ink/ink204.xml"/><Relationship Id="rId234" Type="http://schemas.openxmlformats.org/officeDocument/2006/relationships/image" Target="../media/image267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83.xml"/><Relationship Id="rId276" Type="http://schemas.openxmlformats.org/officeDocument/2006/relationships/customXml" Target="../ink/ink307.xml"/><Relationship Id="rId441" Type="http://schemas.openxmlformats.org/officeDocument/2006/relationships/image" Target="../media/image370.png"/><Relationship Id="rId483" Type="http://schemas.openxmlformats.org/officeDocument/2006/relationships/image" Target="../media/image391.png"/><Relationship Id="rId40" Type="http://schemas.openxmlformats.org/officeDocument/2006/relationships/image" Target="../media/image170.png"/><Relationship Id="rId136" Type="http://schemas.openxmlformats.org/officeDocument/2006/relationships/image" Target="../media/image218.png"/><Relationship Id="rId178" Type="http://schemas.openxmlformats.org/officeDocument/2006/relationships/image" Target="../media/image239.png"/><Relationship Id="rId301" Type="http://schemas.openxmlformats.org/officeDocument/2006/relationships/image" Target="../media/image300.png"/><Relationship Id="rId343" Type="http://schemas.openxmlformats.org/officeDocument/2006/relationships/image" Target="../media/image321.png"/><Relationship Id="rId82" Type="http://schemas.openxmlformats.org/officeDocument/2006/relationships/image" Target="../media/image191.png"/><Relationship Id="rId203" Type="http://schemas.openxmlformats.org/officeDocument/2006/relationships/customXml" Target="../ink/ink270.xml"/><Relationship Id="rId385" Type="http://schemas.openxmlformats.org/officeDocument/2006/relationships/image" Target="../media/image342.png"/><Relationship Id="rId245" Type="http://schemas.openxmlformats.org/officeDocument/2006/relationships/customXml" Target="../ink/ink291.xml"/><Relationship Id="rId287" Type="http://schemas.openxmlformats.org/officeDocument/2006/relationships/image" Target="../media/image293.png"/><Relationship Id="rId410" Type="http://schemas.openxmlformats.org/officeDocument/2006/relationships/customXml" Target="../ink/ink374.xml"/><Relationship Id="rId452" Type="http://schemas.openxmlformats.org/officeDocument/2006/relationships/customXml" Target="../ink/ink395.xml"/><Relationship Id="rId494" Type="http://schemas.openxmlformats.org/officeDocument/2006/relationships/customXml" Target="../ink/ink416.xml"/><Relationship Id="rId508" Type="http://schemas.openxmlformats.org/officeDocument/2006/relationships/customXml" Target="../ink/ink423.xml"/><Relationship Id="rId105" Type="http://schemas.openxmlformats.org/officeDocument/2006/relationships/customXml" Target="../ink/ink221.xml"/><Relationship Id="rId147" Type="http://schemas.openxmlformats.org/officeDocument/2006/relationships/customXml" Target="../ink/ink242.xml"/><Relationship Id="rId312" Type="http://schemas.openxmlformats.org/officeDocument/2006/relationships/customXml" Target="../ink/ink325.xml"/><Relationship Id="rId354" Type="http://schemas.openxmlformats.org/officeDocument/2006/relationships/customXml" Target="../ink/ink346.xml"/><Relationship Id="rId51" Type="http://schemas.openxmlformats.org/officeDocument/2006/relationships/customXml" Target="../ink/ink194.xml"/><Relationship Id="rId93" Type="http://schemas.openxmlformats.org/officeDocument/2006/relationships/customXml" Target="../ink/ink215.xml"/><Relationship Id="rId189" Type="http://schemas.openxmlformats.org/officeDocument/2006/relationships/customXml" Target="../ink/ink263.xml"/><Relationship Id="rId396" Type="http://schemas.openxmlformats.org/officeDocument/2006/relationships/customXml" Target="../ink/ink367.xml"/><Relationship Id="rId214" Type="http://schemas.openxmlformats.org/officeDocument/2006/relationships/image" Target="../media/image257.png"/><Relationship Id="rId256" Type="http://schemas.openxmlformats.org/officeDocument/2006/relationships/image" Target="../media/image278.png"/><Relationship Id="rId298" Type="http://schemas.openxmlformats.org/officeDocument/2006/relationships/customXml" Target="../ink/ink318.xml"/><Relationship Id="rId421" Type="http://schemas.openxmlformats.org/officeDocument/2006/relationships/image" Target="../media/image360.png"/><Relationship Id="rId463" Type="http://schemas.openxmlformats.org/officeDocument/2006/relationships/image" Target="../media/image381.png"/><Relationship Id="rId116" Type="http://schemas.openxmlformats.org/officeDocument/2006/relationships/image" Target="../media/image208.png"/><Relationship Id="rId158" Type="http://schemas.openxmlformats.org/officeDocument/2006/relationships/image" Target="../media/image229.png"/><Relationship Id="rId323" Type="http://schemas.openxmlformats.org/officeDocument/2006/relationships/image" Target="../media/image311.png"/><Relationship Id="rId20" Type="http://schemas.openxmlformats.org/officeDocument/2006/relationships/image" Target="../media/image160.png"/><Relationship Id="rId62" Type="http://schemas.openxmlformats.org/officeDocument/2006/relationships/image" Target="../media/image181.png"/><Relationship Id="rId365" Type="http://schemas.openxmlformats.org/officeDocument/2006/relationships/image" Target="../media/image332.png"/><Relationship Id="rId225" Type="http://schemas.openxmlformats.org/officeDocument/2006/relationships/customXml" Target="../ink/ink281.xml"/><Relationship Id="rId267" Type="http://schemas.openxmlformats.org/officeDocument/2006/relationships/image" Target="../media/image283.png"/><Relationship Id="rId432" Type="http://schemas.openxmlformats.org/officeDocument/2006/relationships/customXml" Target="../ink/ink385.xml"/><Relationship Id="rId474" Type="http://schemas.openxmlformats.org/officeDocument/2006/relationships/customXml" Target="../ink/ink406.xml"/><Relationship Id="rId127" Type="http://schemas.openxmlformats.org/officeDocument/2006/relationships/customXml" Target="../ink/ink232.xml"/><Relationship Id="rId31" Type="http://schemas.openxmlformats.org/officeDocument/2006/relationships/customXml" Target="../ink/ink184.xml"/><Relationship Id="rId73" Type="http://schemas.openxmlformats.org/officeDocument/2006/relationships/customXml" Target="../ink/ink205.xml"/><Relationship Id="rId169" Type="http://schemas.openxmlformats.org/officeDocument/2006/relationships/customXml" Target="../ink/ink253.xml"/><Relationship Id="rId334" Type="http://schemas.openxmlformats.org/officeDocument/2006/relationships/customXml" Target="../ink/ink336.xml"/><Relationship Id="rId376" Type="http://schemas.openxmlformats.org/officeDocument/2006/relationships/customXml" Target="../ink/ink357.xml"/><Relationship Id="rId4" Type="http://schemas.openxmlformats.org/officeDocument/2006/relationships/image" Target="../media/image150.png"/><Relationship Id="rId180" Type="http://schemas.openxmlformats.org/officeDocument/2006/relationships/image" Target="../media/image240.png"/><Relationship Id="rId236" Type="http://schemas.openxmlformats.org/officeDocument/2006/relationships/image" Target="../media/image268.png"/><Relationship Id="rId278" Type="http://schemas.openxmlformats.org/officeDocument/2006/relationships/customXml" Target="../ink/ink308.xml"/><Relationship Id="rId401" Type="http://schemas.openxmlformats.org/officeDocument/2006/relationships/image" Target="../media/image350.png"/><Relationship Id="rId443" Type="http://schemas.openxmlformats.org/officeDocument/2006/relationships/image" Target="../media/image371.png"/><Relationship Id="rId303" Type="http://schemas.openxmlformats.org/officeDocument/2006/relationships/image" Target="../media/image301.png"/><Relationship Id="rId485" Type="http://schemas.openxmlformats.org/officeDocument/2006/relationships/image" Target="../media/image392.png"/><Relationship Id="rId42" Type="http://schemas.openxmlformats.org/officeDocument/2006/relationships/image" Target="../media/image171.png"/><Relationship Id="rId84" Type="http://schemas.openxmlformats.org/officeDocument/2006/relationships/image" Target="../media/image192.png"/><Relationship Id="rId138" Type="http://schemas.openxmlformats.org/officeDocument/2006/relationships/image" Target="../media/image219.png"/><Relationship Id="rId345" Type="http://schemas.openxmlformats.org/officeDocument/2006/relationships/image" Target="../media/image322.png"/><Relationship Id="rId387" Type="http://schemas.openxmlformats.org/officeDocument/2006/relationships/image" Target="../media/image343.png"/><Relationship Id="rId191" Type="http://schemas.openxmlformats.org/officeDocument/2006/relationships/customXml" Target="../ink/ink264.xml"/><Relationship Id="rId205" Type="http://schemas.openxmlformats.org/officeDocument/2006/relationships/customXml" Target="../ink/ink271.xml"/><Relationship Id="rId247" Type="http://schemas.openxmlformats.org/officeDocument/2006/relationships/customXml" Target="../ink/ink292.xml"/><Relationship Id="rId412" Type="http://schemas.openxmlformats.org/officeDocument/2006/relationships/customXml" Target="../ink/ink375.xml"/><Relationship Id="rId107" Type="http://schemas.openxmlformats.org/officeDocument/2006/relationships/customXml" Target="../ink/ink222.xml"/><Relationship Id="rId289" Type="http://schemas.openxmlformats.org/officeDocument/2006/relationships/image" Target="../media/image294.png"/><Relationship Id="rId454" Type="http://schemas.openxmlformats.org/officeDocument/2006/relationships/customXml" Target="../ink/ink396.xml"/><Relationship Id="rId496" Type="http://schemas.openxmlformats.org/officeDocument/2006/relationships/customXml" Target="../ink/ink417.xml"/><Relationship Id="rId11" Type="http://schemas.openxmlformats.org/officeDocument/2006/relationships/customXml" Target="../ink/ink174.xml"/><Relationship Id="rId53" Type="http://schemas.openxmlformats.org/officeDocument/2006/relationships/customXml" Target="../ink/ink195.xml"/><Relationship Id="rId149" Type="http://schemas.openxmlformats.org/officeDocument/2006/relationships/customXml" Target="../ink/ink243.xml"/><Relationship Id="rId314" Type="http://schemas.openxmlformats.org/officeDocument/2006/relationships/customXml" Target="../ink/ink326.xml"/><Relationship Id="rId356" Type="http://schemas.openxmlformats.org/officeDocument/2006/relationships/customXml" Target="../ink/ink347.xml"/><Relationship Id="rId398" Type="http://schemas.openxmlformats.org/officeDocument/2006/relationships/customXml" Target="../ink/ink368.xml"/><Relationship Id="rId95" Type="http://schemas.openxmlformats.org/officeDocument/2006/relationships/customXml" Target="../ink/ink216.xml"/><Relationship Id="rId160" Type="http://schemas.openxmlformats.org/officeDocument/2006/relationships/image" Target="../media/image230.png"/><Relationship Id="rId216" Type="http://schemas.openxmlformats.org/officeDocument/2006/relationships/image" Target="../media/image258.png"/><Relationship Id="rId423" Type="http://schemas.openxmlformats.org/officeDocument/2006/relationships/image" Target="../media/image361.png"/><Relationship Id="rId258" Type="http://schemas.openxmlformats.org/officeDocument/2006/relationships/image" Target="../media/image279.png"/><Relationship Id="rId465" Type="http://schemas.openxmlformats.org/officeDocument/2006/relationships/image" Target="../media/image382.png"/><Relationship Id="rId22" Type="http://schemas.openxmlformats.org/officeDocument/2006/relationships/image" Target="../media/image161.png"/><Relationship Id="rId64" Type="http://schemas.openxmlformats.org/officeDocument/2006/relationships/image" Target="../media/image182.png"/><Relationship Id="rId118" Type="http://schemas.openxmlformats.org/officeDocument/2006/relationships/image" Target="../media/image209.png"/><Relationship Id="rId325" Type="http://schemas.openxmlformats.org/officeDocument/2006/relationships/image" Target="../media/image312.png"/><Relationship Id="rId367" Type="http://schemas.openxmlformats.org/officeDocument/2006/relationships/image" Target="../media/image333.png"/><Relationship Id="rId171" Type="http://schemas.openxmlformats.org/officeDocument/2006/relationships/customXml" Target="../ink/ink254.xml"/><Relationship Id="rId227" Type="http://schemas.openxmlformats.org/officeDocument/2006/relationships/customXml" Target="../ink/ink282.xml"/><Relationship Id="rId269" Type="http://schemas.openxmlformats.org/officeDocument/2006/relationships/image" Target="../media/image284.png"/><Relationship Id="rId434" Type="http://schemas.openxmlformats.org/officeDocument/2006/relationships/customXml" Target="../ink/ink386.xml"/><Relationship Id="rId476" Type="http://schemas.openxmlformats.org/officeDocument/2006/relationships/customXml" Target="../ink/ink407.xml"/><Relationship Id="rId33" Type="http://schemas.openxmlformats.org/officeDocument/2006/relationships/customXml" Target="../ink/ink185.xml"/><Relationship Id="rId129" Type="http://schemas.openxmlformats.org/officeDocument/2006/relationships/customXml" Target="../ink/ink233.xml"/><Relationship Id="rId280" Type="http://schemas.openxmlformats.org/officeDocument/2006/relationships/customXml" Target="../ink/ink309.xml"/><Relationship Id="rId336" Type="http://schemas.openxmlformats.org/officeDocument/2006/relationships/customXml" Target="../ink/ink337.xml"/><Relationship Id="rId501" Type="http://schemas.openxmlformats.org/officeDocument/2006/relationships/image" Target="../media/image400.png"/><Relationship Id="rId75" Type="http://schemas.openxmlformats.org/officeDocument/2006/relationships/customXml" Target="../ink/ink206.xml"/><Relationship Id="rId140" Type="http://schemas.openxmlformats.org/officeDocument/2006/relationships/image" Target="../media/image220.png"/><Relationship Id="rId182" Type="http://schemas.openxmlformats.org/officeDocument/2006/relationships/image" Target="../media/image241.png"/><Relationship Id="rId378" Type="http://schemas.openxmlformats.org/officeDocument/2006/relationships/customXml" Target="../ink/ink358.xml"/><Relationship Id="rId403" Type="http://schemas.openxmlformats.org/officeDocument/2006/relationships/image" Target="../media/image351.png"/><Relationship Id="rId6" Type="http://schemas.openxmlformats.org/officeDocument/2006/relationships/image" Target="../media/image153.png"/><Relationship Id="rId238" Type="http://schemas.openxmlformats.org/officeDocument/2006/relationships/image" Target="../media/image269.png"/><Relationship Id="rId445" Type="http://schemas.openxmlformats.org/officeDocument/2006/relationships/image" Target="../media/image372.png"/><Relationship Id="rId487" Type="http://schemas.openxmlformats.org/officeDocument/2006/relationships/image" Target="../media/image393.png"/><Relationship Id="rId291" Type="http://schemas.openxmlformats.org/officeDocument/2006/relationships/image" Target="../media/image295.png"/><Relationship Id="rId305" Type="http://schemas.openxmlformats.org/officeDocument/2006/relationships/image" Target="../media/image302.png"/><Relationship Id="rId347" Type="http://schemas.openxmlformats.org/officeDocument/2006/relationships/image" Target="../media/image323.png"/><Relationship Id="rId44" Type="http://schemas.openxmlformats.org/officeDocument/2006/relationships/image" Target="../media/image172.png"/><Relationship Id="rId86" Type="http://schemas.openxmlformats.org/officeDocument/2006/relationships/image" Target="../media/image193.png"/><Relationship Id="rId151" Type="http://schemas.openxmlformats.org/officeDocument/2006/relationships/customXml" Target="../ink/ink244.xml"/><Relationship Id="rId389" Type="http://schemas.openxmlformats.org/officeDocument/2006/relationships/image" Target="../media/image344.png"/><Relationship Id="rId193" Type="http://schemas.openxmlformats.org/officeDocument/2006/relationships/customXml" Target="../ink/ink265.xml"/><Relationship Id="rId207" Type="http://schemas.openxmlformats.org/officeDocument/2006/relationships/customXml" Target="../ink/ink272.xml"/><Relationship Id="rId249" Type="http://schemas.openxmlformats.org/officeDocument/2006/relationships/customXml" Target="../ink/ink293.xml"/><Relationship Id="rId414" Type="http://schemas.openxmlformats.org/officeDocument/2006/relationships/customXml" Target="../ink/ink376.xml"/><Relationship Id="rId456" Type="http://schemas.openxmlformats.org/officeDocument/2006/relationships/customXml" Target="../ink/ink397.xml"/><Relationship Id="rId498" Type="http://schemas.openxmlformats.org/officeDocument/2006/relationships/customXml" Target="../ink/ink418.xml"/><Relationship Id="rId13" Type="http://schemas.openxmlformats.org/officeDocument/2006/relationships/customXml" Target="../ink/ink175.xml"/><Relationship Id="rId109" Type="http://schemas.openxmlformats.org/officeDocument/2006/relationships/customXml" Target="../ink/ink223.xml"/><Relationship Id="rId260" Type="http://schemas.openxmlformats.org/officeDocument/2006/relationships/image" Target="../media/image280.png"/><Relationship Id="rId316" Type="http://schemas.openxmlformats.org/officeDocument/2006/relationships/customXml" Target="../ink/ink327.xml"/><Relationship Id="rId55" Type="http://schemas.openxmlformats.org/officeDocument/2006/relationships/customXml" Target="../ink/ink196.xml"/><Relationship Id="rId97" Type="http://schemas.openxmlformats.org/officeDocument/2006/relationships/customXml" Target="../ink/ink217.xml"/><Relationship Id="rId120" Type="http://schemas.openxmlformats.org/officeDocument/2006/relationships/image" Target="../media/image210.png"/><Relationship Id="rId358" Type="http://schemas.openxmlformats.org/officeDocument/2006/relationships/customXml" Target="../ink/ink348.xml"/><Relationship Id="rId162" Type="http://schemas.openxmlformats.org/officeDocument/2006/relationships/image" Target="../media/image231.png"/><Relationship Id="rId218" Type="http://schemas.openxmlformats.org/officeDocument/2006/relationships/image" Target="../media/image259.png"/><Relationship Id="rId425" Type="http://schemas.openxmlformats.org/officeDocument/2006/relationships/image" Target="../media/image362.png"/><Relationship Id="rId467" Type="http://schemas.openxmlformats.org/officeDocument/2006/relationships/image" Target="../media/image383.png"/><Relationship Id="rId271" Type="http://schemas.openxmlformats.org/officeDocument/2006/relationships/image" Target="../media/image285.png"/><Relationship Id="rId24" Type="http://schemas.openxmlformats.org/officeDocument/2006/relationships/image" Target="../media/image162.png"/><Relationship Id="rId66" Type="http://schemas.openxmlformats.org/officeDocument/2006/relationships/image" Target="../media/image183.png"/><Relationship Id="rId131" Type="http://schemas.openxmlformats.org/officeDocument/2006/relationships/customXml" Target="../ink/ink234.xml"/><Relationship Id="rId327" Type="http://schemas.openxmlformats.org/officeDocument/2006/relationships/image" Target="../media/image313.png"/><Relationship Id="rId369" Type="http://schemas.openxmlformats.org/officeDocument/2006/relationships/image" Target="../media/image334.png"/><Relationship Id="rId173" Type="http://schemas.openxmlformats.org/officeDocument/2006/relationships/customXml" Target="../ink/ink255.xml"/><Relationship Id="rId229" Type="http://schemas.openxmlformats.org/officeDocument/2006/relationships/customXml" Target="../ink/ink283.xml"/><Relationship Id="rId380" Type="http://schemas.openxmlformats.org/officeDocument/2006/relationships/customXml" Target="../ink/ink359.xml"/><Relationship Id="rId436" Type="http://schemas.openxmlformats.org/officeDocument/2006/relationships/customXml" Target="../ink/ink387.xml"/><Relationship Id="rId240" Type="http://schemas.openxmlformats.org/officeDocument/2006/relationships/image" Target="../media/image270.png"/><Relationship Id="rId478" Type="http://schemas.openxmlformats.org/officeDocument/2006/relationships/customXml" Target="../ink/ink408.xml"/><Relationship Id="rId35" Type="http://schemas.openxmlformats.org/officeDocument/2006/relationships/customXml" Target="../ink/ink186.xml"/><Relationship Id="rId77" Type="http://schemas.openxmlformats.org/officeDocument/2006/relationships/customXml" Target="../ink/ink207.xml"/><Relationship Id="rId100" Type="http://schemas.openxmlformats.org/officeDocument/2006/relationships/image" Target="../media/image200.png"/><Relationship Id="rId282" Type="http://schemas.openxmlformats.org/officeDocument/2006/relationships/customXml" Target="../ink/ink310.xml"/><Relationship Id="rId338" Type="http://schemas.openxmlformats.org/officeDocument/2006/relationships/customXml" Target="../ink/ink338.xml"/><Relationship Id="rId503" Type="http://schemas.openxmlformats.org/officeDocument/2006/relationships/image" Target="../media/image401.png"/><Relationship Id="rId8" Type="http://schemas.openxmlformats.org/officeDocument/2006/relationships/image" Target="../media/image154.png"/><Relationship Id="rId142" Type="http://schemas.openxmlformats.org/officeDocument/2006/relationships/image" Target="../media/image221.png"/><Relationship Id="rId184" Type="http://schemas.openxmlformats.org/officeDocument/2006/relationships/image" Target="../media/image242.png"/><Relationship Id="rId391" Type="http://schemas.openxmlformats.org/officeDocument/2006/relationships/image" Target="../media/image345.png"/><Relationship Id="rId405" Type="http://schemas.openxmlformats.org/officeDocument/2006/relationships/image" Target="../media/image352.png"/><Relationship Id="rId447" Type="http://schemas.openxmlformats.org/officeDocument/2006/relationships/image" Target="../media/image373.png"/><Relationship Id="rId251" Type="http://schemas.openxmlformats.org/officeDocument/2006/relationships/customXml" Target="../ink/ink294.xml"/><Relationship Id="rId489" Type="http://schemas.openxmlformats.org/officeDocument/2006/relationships/image" Target="../media/image394.png"/><Relationship Id="rId46" Type="http://schemas.openxmlformats.org/officeDocument/2006/relationships/image" Target="../media/image173.png"/><Relationship Id="rId293" Type="http://schemas.openxmlformats.org/officeDocument/2006/relationships/image" Target="../media/image296.png"/><Relationship Id="rId307" Type="http://schemas.openxmlformats.org/officeDocument/2006/relationships/image" Target="../media/image303.png"/><Relationship Id="rId349" Type="http://schemas.openxmlformats.org/officeDocument/2006/relationships/image" Target="../media/image324.png"/><Relationship Id="rId88" Type="http://schemas.openxmlformats.org/officeDocument/2006/relationships/image" Target="../media/image194.png"/><Relationship Id="rId111" Type="http://schemas.openxmlformats.org/officeDocument/2006/relationships/customXml" Target="../ink/ink224.xml"/><Relationship Id="rId153" Type="http://schemas.openxmlformats.org/officeDocument/2006/relationships/customXml" Target="../ink/ink245.xml"/><Relationship Id="rId195" Type="http://schemas.openxmlformats.org/officeDocument/2006/relationships/customXml" Target="../ink/ink266.xml"/><Relationship Id="rId209" Type="http://schemas.openxmlformats.org/officeDocument/2006/relationships/customXml" Target="../ink/ink273.xml"/><Relationship Id="rId360" Type="http://schemas.openxmlformats.org/officeDocument/2006/relationships/customXml" Target="../ink/ink349.xml"/><Relationship Id="rId416" Type="http://schemas.openxmlformats.org/officeDocument/2006/relationships/customXml" Target="../ink/ink377.xml"/><Relationship Id="rId220" Type="http://schemas.openxmlformats.org/officeDocument/2006/relationships/image" Target="../media/image260.png"/><Relationship Id="rId458" Type="http://schemas.openxmlformats.org/officeDocument/2006/relationships/customXml" Target="../ink/ink398.xml"/><Relationship Id="rId15" Type="http://schemas.openxmlformats.org/officeDocument/2006/relationships/customXml" Target="../ink/ink176.xml"/><Relationship Id="rId57" Type="http://schemas.openxmlformats.org/officeDocument/2006/relationships/customXml" Target="../ink/ink197.xml"/><Relationship Id="rId262" Type="http://schemas.openxmlformats.org/officeDocument/2006/relationships/image" Target="../media/image281.png"/><Relationship Id="rId318" Type="http://schemas.openxmlformats.org/officeDocument/2006/relationships/customXml" Target="../ink/ink328.xml"/><Relationship Id="rId99" Type="http://schemas.openxmlformats.org/officeDocument/2006/relationships/customXml" Target="../ink/ink218.xml"/><Relationship Id="rId122" Type="http://schemas.openxmlformats.org/officeDocument/2006/relationships/image" Target="../media/image211.png"/><Relationship Id="rId164" Type="http://schemas.openxmlformats.org/officeDocument/2006/relationships/image" Target="../media/image232.png"/><Relationship Id="rId371" Type="http://schemas.openxmlformats.org/officeDocument/2006/relationships/image" Target="../media/image335.png"/><Relationship Id="rId427" Type="http://schemas.openxmlformats.org/officeDocument/2006/relationships/image" Target="../media/image363.png"/><Relationship Id="rId469" Type="http://schemas.openxmlformats.org/officeDocument/2006/relationships/image" Target="../media/image384.png"/><Relationship Id="rId26" Type="http://schemas.openxmlformats.org/officeDocument/2006/relationships/image" Target="../media/image163.png"/><Relationship Id="rId231" Type="http://schemas.openxmlformats.org/officeDocument/2006/relationships/customXml" Target="../ink/ink284.xml"/><Relationship Id="rId273" Type="http://schemas.openxmlformats.org/officeDocument/2006/relationships/image" Target="../media/image286.png"/><Relationship Id="rId329" Type="http://schemas.openxmlformats.org/officeDocument/2006/relationships/image" Target="../media/image314.png"/><Relationship Id="rId480" Type="http://schemas.openxmlformats.org/officeDocument/2006/relationships/customXml" Target="../ink/ink409.xml"/><Relationship Id="rId68" Type="http://schemas.openxmlformats.org/officeDocument/2006/relationships/image" Target="../media/image184.png"/><Relationship Id="rId133" Type="http://schemas.openxmlformats.org/officeDocument/2006/relationships/customXml" Target="../ink/ink235.xml"/><Relationship Id="rId175" Type="http://schemas.openxmlformats.org/officeDocument/2006/relationships/customXml" Target="../ink/ink256.xml"/><Relationship Id="rId340" Type="http://schemas.openxmlformats.org/officeDocument/2006/relationships/customXml" Target="../ink/ink339.xml"/><Relationship Id="rId200" Type="http://schemas.openxmlformats.org/officeDocument/2006/relationships/image" Target="../media/image250.png"/><Relationship Id="rId382" Type="http://schemas.openxmlformats.org/officeDocument/2006/relationships/customXml" Target="../ink/ink360.xml"/><Relationship Id="rId438" Type="http://schemas.openxmlformats.org/officeDocument/2006/relationships/customXml" Target="../ink/ink388.xml"/><Relationship Id="rId242" Type="http://schemas.openxmlformats.org/officeDocument/2006/relationships/image" Target="../media/image271.png"/><Relationship Id="rId284" Type="http://schemas.openxmlformats.org/officeDocument/2006/relationships/customXml" Target="../ink/ink311.xml"/><Relationship Id="rId491" Type="http://schemas.openxmlformats.org/officeDocument/2006/relationships/image" Target="../media/image395.png"/><Relationship Id="rId505" Type="http://schemas.openxmlformats.org/officeDocument/2006/relationships/image" Target="../media/image402.png"/><Relationship Id="rId37" Type="http://schemas.openxmlformats.org/officeDocument/2006/relationships/customXml" Target="../ink/ink187.xml"/><Relationship Id="rId79" Type="http://schemas.openxmlformats.org/officeDocument/2006/relationships/customXml" Target="../ink/ink208.xml"/><Relationship Id="rId102" Type="http://schemas.openxmlformats.org/officeDocument/2006/relationships/image" Target="../media/image201.png"/><Relationship Id="rId144" Type="http://schemas.openxmlformats.org/officeDocument/2006/relationships/image" Target="../media/image222.png"/><Relationship Id="rId90" Type="http://schemas.openxmlformats.org/officeDocument/2006/relationships/image" Target="../media/image195.png"/><Relationship Id="rId186" Type="http://schemas.openxmlformats.org/officeDocument/2006/relationships/image" Target="../media/image243.png"/><Relationship Id="rId351" Type="http://schemas.openxmlformats.org/officeDocument/2006/relationships/image" Target="../media/image325.png"/><Relationship Id="rId393" Type="http://schemas.openxmlformats.org/officeDocument/2006/relationships/image" Target="../media/image346.png"/><Relationship Id="rId407" Type="http://schemas.openxmlformats.org/officeDocument/2006/relationships/image" Target="../media/image353.png"/><Relationship Id="rId449" Type="http://schemas.openxmlformats.org/officeDocument/2006/relationships/image" Target="../media/image374.png"/><Relationship Id="rId211" Type="http://schemas.openxmlformats.org/officeDocument/2006/relationships/customXml" Target="../ink/ink274.xml"/><Relationship Id="rId253" Type="http://schemas.openxmlformats.org/officeDocument/2006/relationships/customXml" Target="../ink/ink295.xml"/><Relationship Id="rId295" Type="http://schemas.openxmlformats.org/officeDocument/2006/relationships/image" Target="../media/image297.png"/><Relationship Id="rId309" Type="http://schemas.openxmlformats.org/officeDocument/2006/relationships/image" Target="../media/image304.png"/><Relationship Id="rId460" Type="http://schemas.openxmlformats.org/officeDocument/2006/relationships/customXml" Target="../ink/ink399.xml"/><Relationship Id="rId48" Type="http://schemas.openxmlformats.org/officeDocument/2006/relationships/image" Target="../media/image174.png"/><Relationship Id="rId113" Type="http://schemas.openxmlformats.org/officeDocument/2006/relationships/customXml" Target="../ink/ink225.xml"/><Relationship Id="rId320" Type="http://schemas.openxmlformats.org/officeDocument/2006/relationships/customXml" Target="../ink/ink329.xml"/><Relationship Id="rId155" Type="http://schemas.openxmlformats.org/officeDocument/2006/relationships/customXml" Target="../ink/ink246.xml"/><Relationship Id="rId197" Type="http://schemas.openxmlformats.org/officeDocument/2006/relationships/customXml" Target="../ink/ink267.xml"/><Relationship Id="rId362" Type="http://schemas.openxmlformats.org/officeDocument/2006/relationships/customXml" Target="../ink/ink350.xml"/><Relationship Id="rId418" Type="http://schemas.openxmlformats.org/officeDocument/2006/relationships/customXml" Target="../ink/ink378.xml"/><Relationship Id="rId222" Type="http://schemas.openxmlformats.org/officeDocument/2006/relationships/image" Target="../media/image261.png"/><Relationship Id="rId264" Type="http://schemas.openxmlformats.org/officeDocument/2006/relationships/customXml" Target="../ink/ink301.xml"/><Relationship Id="rId471" Type="http://schemas.openxmlformats.org/officeDocument/2006/relationships/image" Target="../media/image385.png"/><Relationship Id="rId17" Type="http://schemas.openxmlformats.org/officeDocument/2006/relationships/customXml" Target="../ink/ink177.xml"/><Relationship Id="rId59" Type="http://schemas.openxmlformats.org/officeDocument/2006/relationships/customXml" Target="../ink/ink198.xml"/><Relationship Id="rId124" Type="http://schemas.openxmlformats.org/officeDocument/2006/relationships/image" Target="../media/image212.png"/><Relationship Id="rId70" Type="http://schemas.openxmlformats.org/officeDocument/2006/relationships/image" Target="../media/image185.png"/><Relationship Id="rId166" Type="http://schemas.openxmlformats.org/officeDocument/2006/relationships/image" Target="../media/image233.png"/><Relationship Id="rId331" Type="http://schemas.openxmlformats.org/officeDocument/2006/relationships/image" Target="../media/image315.png"/><Relationship Id="rId373" Type="http://schemas.openxmlformats.org/officeDocument/2006/relationships/image" Target="../media/image336.png"/><Relationship Id="rId429" Type="http://schemas.openxmlformats.org/officeDocument/2006/relationships/image" Target="../media/image364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285.xml"/><Relationship Id="rId440" Type="http://schemas.openxmlformats.org/officeDocument/2006/relationships/customXml" Target="../ink/ink389.xml"/><Relationship Id="rId28" Type="http://schemas.openxmlformats.org/officeDocument/2006/relationships/image" Target="../media/image164.png"/><Relationship Id="rId275" Type="http://schemas.openxmlformats.org/officeDocument/2006/relationships/image" Target="../media/image287.png"/><Relationship Id="rId300" Type="http://schemas.openxmlformats.org/officeDocument/2006/relationships/customXml" Target="../ink/ink319.xml"/><Relationship Id="rId482" Type="http://schemas.openxmlformats.org/officeDocument/2006/relationships/customXml" Target="../ink/ink410.xml"/><Relationship Id="rId81" Type="http://schemas.openxmlformats.org/officeDocument/2006/relationships/customXml" Target="../ink/ink209.xml"/><Relationship Id="rId135" Type="http://schemas.openxmlformats.org/officeDocument/2006/relationships/customXml" Target="../ink/ink236.xml"/><Relationship Id="rId177" Type="http://schemas.openxmlformats.org/officeDocument/2006/relationships/customXml" Target="../ink/ink257.xml"/><Relationship Id="rId342" Type="http://schemas.openxmlformats.org/officeDocument/2006/relationships/customXml" Target="../ink/ink340.xml"/><Relationship Id="rId384" Type="http://schemas.openxmlformats.org/officeDocument/2006/relationships/customXml" Target="../ink/ink361.xml"/><Relationship Id="rId202" Type="http://schemas.openxmlformats.org/officeDocument/2006/relationships/image" Target="../media/image251.png"/><Relationship Id="rId244" Type="http://schemas.openxmlformats.org/officeDocument/2006/relationships/image" Target="../media/image272.png"/><Relationship Id="rId39" Type="http://schemas.openxmlformats.org/officeDocument/2006/relationships/customXml" Target="../ink/ink188.xml"/><Relationship Id="rId286" Type="http://schemas.openxmlformats.org/officeDocument/2006/relationships/customXml" Target="../ink/ink312.xml"/><Relationship Id="rId451" Type="http://schemas.openxmlformats.org/officeDocument/2006/relationships/image" Target="../media/image375.png"/><Relationship Id="rId493" Type="http://schemas.openxmlformats.org/officeDocument/2006/relationships/image" Target="../media/image396.png"/><Relationship Id="rId507" Type="http://schemas.openxmlformats.org/officeDocument/2006/relationships/image" Target="../media/image403.png"/><Relationship Id="rId50" Type="http://schemas.openxmlformats.org/officeDocument/2006/relationships/image" Target="../media/image175.png"/><Relationship Id="rId104" Type="http://schemas.openxmlformats.org/officeDocument/2006/relationships/image" Target="../media/image202.png"/><Relationship Id="rId146" Type="http://schemas.openxmlformats.org/officeDocument/2006/relationships/image" Target="../media/image223.png"/><Relationship Id="rId188" Type="http://schemas.openxmlformats.org/officeDocument/2006/relationships/image" Target="../media/image244.png"/><Relationship Id="rId311" Type="http://schemas.openxmlformats.org/officeDocument/2006/relationships/image" Target="../media/image305.png"/><Relationship Id="rId353" Type="http://schemas.openxmlformats.org/officeDocument/2006/relationships/image" Target="../media/image326.png"/><Relationship Id="rId395" Type="http://schemas.openxmlformats.org/officeDocument/2006/relationships/image" Target="../media/image347.png"/><Relationship Id="rId409" Type="http://schemas.openxmlformats.org/officeDocument/2006/relationships/image" Target="../media/image354.png"/><Relationship Id="rId92" Type="http://schemas.openxmlformats.org/officeDocument/2006/relationships/image" Target="../media/image196.png"/><Relationship Id="rId213" Type="http://schemas.openxmlformats.org/officeDocument/2006/relationships/customXml" Target="../ink/ink275.xml"/><Relationship Id="rId420" Type="http://schemas.openxmlformats.org/officeDocument/2006/relationships/customXml" Target="../ink/ink379.xml"/><Relationship Id="rId255" Type="http://schemas.openxmlformats.org/officeDocument/2006/relationships/customXml" Target="../ink/ink296.xml"/><Relationship Id="rId297" Type="http://schemas.openxmlformats.org/officeDocument/2006/relationships/image" Target="../media/image298.png"/><Relationship Id="rId462" Type="http://schemas.openxmlformats.org/officeDocument/2006/relationships/customXml" Target="../ink/ink400.xml"/><Relationship Id="rId115" Type="http://schemas.openxmlformats.org/officeDocument/2006/relationships/customXml" Target="../ink/ink226.xml"/><Relationship Id="rId157" Type="http://schemas.openxmlformats.org/officeDocument/2006/relationships/customXml" Target="../ink/ink247.xml"/><Relationship Id="rId322" Type="http://schemas.openxmlformats.org/officeDocument/2006/relationships/customXml" Target="../ink/ink330.xml"/><Relationship Id="rId364" Type="http://schemas.openxmlformats.org/officeDocument/2006/relationships/customXml" Target="../ink/ink351.xml"/><Relationship Id="rId61" Type="http://schemas.openxmlformats.org/officeDocument/2006/relationships/customXml" Target="../ink/ink199.xml"/><Relationship Id="rId199" Type="http://schemas.openxmlformats.org/officeDocument/2006/relationships/customXml" Target="../ink/ink268.xml"/><Relationship Id="rId19" Type="http://schemas.openxmlformats.org/officeDocument/2006/relationships/customXml" Target="../ink/ink178.xml"/><Relationship Id="rId224" Type="http://schemas.openxmlformats.org/officeDocument/2006/relationships/image" Target="../media/image262.png"/><Relationship Id="rId266" Type="http://schemas.openxmlformats.org/officeDocument/2006/relationships/customXml" Target="../ink/ink302.xml"/><Relationship Id="rId431" Type="http://schemas.openxmlformats.org/officeDocument/2006/relationships/image" Target="../media/image365.png"/><Relationship Id="rId473" Type="http://schemas.openxmlformats.org/officeDocument/2006/relationships/image" Target="../media/image386.png"/><Relationship Id="rId30" Type="http://schemas.openxmlformats.org/officeDocument/2006/relationships/image" Target="../media/image165.png"/><Relationship Id="rId126" Type="http://schemas.openxmlformats.org/officeDocument/2006/relationships/image" Target="../media/image213.png"/><Relationship Id="rId168" Type="http://schemas.openxmlformats.org/officeDocument/2006/relationships/image" Target="../media/image234.png"/><Relationship Id="rId333" Type="http://schemas.openxmlformats.org/officeDocument/2006/relationships/image" Target="../media/image316.png"/><Relationship Id="rId72" Type="http://schemas.openxmlformats.org/officeDocument/2006/relationships/image" Target="../media/image186.png"/><Relationship Id="rId375" Type="http://schemas.openxmlformats.org/officeDocument/2006/relationships/image" Target="../media/image337.png"/><Relationship Id="rId3" Type="http://schemas.openxmlformats.org/officeDocument/2006/relationships/image" Target="../media/image152.png"/><Relationship Id="rId235" Type="http://schemas.openxmlformats.org/officeDocument/2006/relationships/customXml" Target="../ink/ink286.xml"/><Relationship Id="rId277" Type="http://schemas.openxmlformats.org/officeDocument/2006/relationships/image" Target="../media/image288.png"/><Relationship Id="rId400" Type="http://schemas.openxmlformats.org/officeDocument/2006/relationships/customXml" Target="../ink/ink369.xml"/><Relationship Id="rId442" Type="http://schemas.openxmlformats.org/officeDocument/2006/relationships/customXml" Target="../ink/ink390.xml"/><Relationship Id="rId484" Type="http://schemas.openxmlformats.org/officeDocument/2006/relationships/customXml" Target="../ink/ink411.xml"/><Relationship Id="rId137" Type="http://schemas.openxmlformats.org/officeDocument/2006/relationships/customXml" Target="../ink/ink237.xml"/><Relationship Id="rId302" Type="http://schemas.openxmlformats.org/officeDocument/2006/relationships/customXml" Target="../ink/ink320.xml"/><Relationship Id="rId344" Type="http://schemas.openxmlformats.org/officeDocument/2006/relationships/customXml" Target="../ink/ink341.xml"/><Relationship Id="rId41" Type="http://schemas.openxmlformats.org/officeDocument/2006/relationships/customXml" Target="../ink/ink189.xml"/><Relationship Id="rId83" Type="http://schemas.openxmlformats.org/officeDocument/2006/relationships/customXml" Target="../ink/ink210.xml"/><Relationship Id="rId179" Type="http://schemas.openxmlformats.org/officeDocument/2006/relationships/customXml" Target="../ink/ink258.xml"/><Relationship Id="rId386" Type="http://schemas.openxmlformats.org/officeDocument/2006/relationships/customXml" Target="../ink/ink362.xml"/><Relationship Id="rId190" Type="http://schemas.openxmlformats.org/officeDocument/2006/relationships/image" Target="../media/image245.png"/><Relationship Id="rId204" Type="http://schemas.openxmlformats.org/officeDocument/2006/relationships/image" Target="../media/image252.png"/><Relationship Id="rId246" Type="http://schemas.openxmlformats.org/officeDocument/2006/relationships/image" Target="../media/image273.png"/><Relationship Id="rId288" Type="http://schemas.openxmlformats.org/officeDocument/2006/relationships/customXml" Target="../ink/ink313.xml"/><Relationship Id="rId411" Type="http://schemas.openxmlformats.org/officeDocument/2006/relationships/image" Target="../media/image355.png"/><Relationship Id="rId453" Type="http://schemas.openxmlformats.org/officeDocument/2006/relationships/image" Target="../media/image376.png"/><Relationship Id="rId509" Type="http://schemas.openxmlformats.org/officeDocument/2006/relationships/image" Target="../media/image404.png"/><Relationship Id="rId106" Type="http://schemas.openxmlformats.org/officeDocument/2006/relationships/image" Target="../media/image203.png"/><Relationship Id="rId313" Type="http://schemas.openxmlformats.org/officeDocument/2006/relationships/image" Target="../media/image306.png"/><Relationship Id="rId495" Type="http://schemas.openxmlformats.org/officeDocument/2006/relationships/image" Target="../media/image397.png"/><Relationship Id="rId10" Type="http://schemas.openxmlformats.org/officeDocument/2006/relationships/image" Target="../media/image155.png"/><Relationship Id="rId52" Type="http://schemas.openxmlformats.org/officeDocument/2006/relationships/image" Target="../media/image176.png"/><Relationship Id="rId94" Type="http://schemas.openxmlformats.org/officeDocument/2006/relationships/image" Target="../media/image197.png"/><Relationship Id="rId148" Type="http://schemas.openxmlformats.org/officeDocument/2006/relationships/image" Target="../media/image224.png"/><Relationship Id="rId355" Type="http://schemas.openxmlformats.org/officeDocument/2006/relationships/image" Target="../media/image327.png"/><Relationship Id="rId397" Type="http://schemas.openxmlformats.org/officeDocument/2006/relationships/image" Target="../media/image348.png"/><Relationship Id="rId215" Type="http://schemas.openxmlformats.org/officeDocument/2006/relationships/customXml" Target="../ink/ink276.xml"/><Relationship Id="rId257" Type="http://schemas.openxmlformats.org/officeDocument/2006/relationships/customXml" Target="../ink/ink297.xml"/><Relationship Id="rId422" Type="http://schemas.openxmlformats.org/officeDocument/2006/relationships/customXml" Target="../ink/ink380.xml"/><Relationship Id="rId464" Type="http://schemas.openxmlformats.org/officeDocument/2006/relationships/customXml" Target="../ink/ink40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2.png"/><Relationship Id="rId671" Type="http://schemas.openxmlformats.org/officeDocument/2006/relationships/image" Target="../media/image738.png"/><Relationship Id="rId769" Type="http://schemas.openxmlformats.org/officeDocument/2006/relationships/image" Target="../media/image787.png"/><Relationship Id="rId21" Type="http://schemas.openxmlformats.org/officeDocument/2006/relationships/image" Target="../media/image414.png"/><Relationship Id="rId324" Type="http://schemas.openxmlformats.org/officeDocument/2006/relationships/image" Target="../media/image565.png"/><Relationship Id="rId531" Type="http://schemas.openxmlformats.org/officeDocument/2006/relationships/image" Target="../media/image668.png"/><Relationship Id="rId629" Type="http://schemas.openxmlformats.org/officeDocument/2006/relationships/image" Target="../media/image717.png"/><Relationship Id="rId170" Type="http://schemas.openxmlformats.org/officeDocument/2006/relationships/customXml" Target="../ink/ink507.xml"/><Relationship Id="rId836" Type="http://schemas.openxmlformats.org/officeDocument/2006/relationships/image" Target="../media/image820.png"/><Relationship Id="rId268" Type="http://schemas.openxmlformats.org/officeDocument/2006/relationships/image" Target="../media/image537.png"/><Relationship Id="rId475" Type="http://schemas.openxmlformats.org/officeDocument/2006/relationships/image" Target="../media/image640.png"/><Relationship Id="rId682" Type="http://schemas.openxmlformats.org/officeDocument/2006/relationships/customXml" Target="../ink/ink764.xml"/><Relationship Id="rId32" Type="http://schemas.openxmlformats.org/officeDocument/2006/relationships/customXml" Target="../ink/ink438.xml"/><Relationship Id="rId128" Type="http://schemas.openxmlformats.org/officeDocument/2006/relationships/customXml" Target="../ink/ink486.xml"/><Relationship Id="rId335" Type="http://schemas.openxmlformats.org/officeDocument/2006/relationships/customXml" Target="../ink/ink590.xml"/><Relationship Id="rId542" Type="http://schemas.openxmlformats.org/officeDocument/2006/relationships/customXml" Target="../ink/ink694.xml"/><Relationship Id="rId181" Type="http://schemas.openxmlformats.org/officeDocument/2006/relationships/image" Target="../media/image494.png"/><Relationship Id="rId402" Type="http://schemas.openxmlformats.org/officeDocument/2006/relationships/customXml" Target="../ink/ink624.xml"/><Relationship Id="rId279" Type="http://schemas.openxmlformats.org/officeDocument/2006/relationships/customXml" Target="../ink/ink562.xml"/><Relationship Id="rId486" Type="http://schemas.openxmlformats.org/officeDocument/2006/relationships/customXml" Target="../ink/ink666.xml"/><Relationship Id="rId693" Type="http://schemas.openxmlformats.org/officeDocument/2006/relationships/image" Target="../media/image749.png"/><Relationship Id="rId707" Type="http://schemas.openxmlformats.org/officeDocument/2006/relationships/image" Target="../media/image756.png"/><Relationship Id="rId43" Type="http://schemas.openxmlformats.org/officeDocument/2006/relationships/image" Target="../media/image425.png"/><Relationship Id="rId139" Type="http://schemas.openxmlformats.org/officeDocument/2006/relationships/image" Target="../media/image473.png"/><Relationship Id="rId346" Type="http://schemas.openxmlformats.org/officeDocument/2006/relationships/image" Target="../media/image576.png"/><Relationship Id="rId553" Type="http://schemas.openxmlformats.org/officeDocument/2006/relationships/image" Target="../media/image679.png"/><Relationship Id="rId760" Type="http://schemas.openxmlformats.org/officeDocument/2006/relationships/customXml" Target="../ink/ink803.xml"/><Relationship Id="rId192" Type="http://schemas.openxmlformats.org/officeDocument/2006/relationships/customXml" Target="../ink/ink518.xml"/><Relationship Id="rId206" Type="http://schemas.openxmlformats.org/officeDocument/2006/relationships/customXml" Target="../ink/ink525.xml"/><Relationship Id="rId413" Type="http://schemas.openxmlformats.org/officeDocument/2006/relationships/image" Target="../media/image609.png"/><Relationship Id="rId497" Type="http://schemas.openxmlformats.org/officeDocument/2006/relationships/image" Target="../media/image651.png"/><Relationship Id="rId620" Type="http://schemas.openxmlformats.org/officeDocument/2006/relationships/customXml" Target="../ink/ink733.xml"/><Relationship Id="rId718" Type="http://schemas.openxmlformats.org/officeDocument/2006/relationships/customXml" Target="../ink/ink782.xml"/><Relationship Id="rId357" Type="http://schemas.openxmlformats.org/officeDocument/2006/relationships/customXml" Target="../ink/ink601.xml"/><Relationship Id="rId54" Type="http://schemas.openxmlformats.org/officeDocument/2006/relationships/customXml" Target="../ink/ink449.xml"/><Relationship Id="rId217" Type="http://schemas.openxmlformats.org/officeDocument/2006/relationships/image" Target="../media/image512.png"/><Relationship Id="rId564" Type="http://schemas.openxmlformats.org/officeDocument/2006/relationships/customXml" Target="../ink/ink705.xml"/><Relationship Id="rId771" Type="http://schemas.openxmlformats.org/officeDocument/2006/relationships/image" Target="../media/image788.png"/><Relationship Id="rId424" Type="http://schemas.openxmlformats.org/officeDocument/2006/relationships/customXml" Target="../ink/ink635.xml"/><Relationship Id="rId631" Type="http://schemas.openxmlformats.org/officeDocument/2006/relationships/image" Target="../media/image718.png"/><Relationship Id="rId729" Type="http://schemas.openxmlformats.org/officeDocument/2006/relationships/image" Target="../media/image767.png"/><Relationship Id="rId270" Type="http://schemas.openxmlformats.org/officeDocument/2006/relationships/image" Target="../media/image538.png"/><Relationship Id="rId65" Type="http://schemas.openxmlformats.org/officeDocument/2006/relationships/image" Target="../media/image436.png"/><Relationship Id="rId130" Type="http://schemas.openxmlformats.org/officeDocument/2006/relationships/customXml" Target="../ink/ink487.xml"/><Relationship Id="rId368" Type="http://schemas.openxmlformats.org/officeDocument/2006/relationships/image" Target="../media/image587.png"/><Relationship Id="rId575" Type="http://schemas.openxmlformats.org/officeDocument/2006/relationships/image" Target="../media/image690.png"/><Relationship Id="rId782" Type="http://schemas.openxmlformats.org/officeDocument/2006/relationships/customXml" Target="../ink/ink814.xml"/><Relationship Id="rId228" Type="http://schemas.openxmlformats.org/officeDocument/2006/relationships/image" Target="../media/image517.png"/><Relationship Id="rId435" Type="http://schemas.openxmlformats.org/officeDocument/2006/relationships/image" Target="../media/image620.png"/><Relationship Id="rId642" Type="http://schemas.openxmlformats.org/officeDocument/2006/relationships/customXml" Target="../ink/ink744.xml"/><Relationship Id="rId281" Type="http://schemas.openxmlformats.org/officeDocument/2006/relationships/customXml" Target="../ink/ink563.xml"/><Relationship Id="rId502" Type="http://schemas.openxmlformats.org/officeDocument/2006/relationships/customXml" Target="../ink/ink674.xml"/><Relationship Id="rId76" Type="http://schemas.openxmlformats.org/officeDocument/2006/relationships/customXml" Target="../ink/ink460.xml"/><Relationship Id="rId141" Type="http://schemas.openxmlformats.org/officeDocument/2006/relationships/image" Target="../media/image474.png"/><Relationship Id="rId379" Type="http://schemas.openxmlformats.org/officeDocument/2006/relationships/customXml" Target="../ink/ink612.xml"/><Relationship Id="rId586" Type="http://schemas.openxmlformats.org/officeDocument/2006/relationships/customXml" Target="../ink/ink716.xml"/><Relationship Id="rId793" Type="http://schemas.openxmlformats.org/officeDocument/2006/relationships/customXml" Target="../ink/ink820.xml"/><Relationship Id="rId807" Type="http://schemas.openxmlformats.org/officeDocument/2006/relationships/customXml" Target="../ink/ink827.xml"/><Relationship Id="rId7" Type="http://schemas.openxmlformats.org/officeDocument/2006/relationships/image" Target="../media/image407.png"/><Relationship Id="rId239" Type="http://schemas.openxmlformats.org/officeDocument/2006/relationships/customXml" Target="../ink/ink542.xml"/><Relationship Id="rId446" Type="http://schemas.openxmlformats.org/officeDocument/2006/relationships/customXml" Target="../ink/ink646.xml"/><Relationship Id="rId653" Type="http://schemas.openxmlformats.org/officeDocument/2006/relationships/image" Target="../media/image729.png"/><Relationship Id="rId292" Type="http://schemas.openxmlformats.org/officeDocument/2006/relationships/image" Target="../media/image549.png"/><Relationship Id="rId306" Type="http://schemas.openxmlformats.org/officeDocument/2006/relationships/image" Target="../media/image556.png"/><Relationship Id="rId87" Type="http://schemas.openxmlformats.org/officeDocument/2006/relationships/image" Target="../media/image447.png"/><Relationship Id="rId513" Type="http://schemas.openxmlformats.org/officeDocument/2006/relationships/image" Target="../media/image659.png"/><Relationship Id="rId597" Type="http://schemas.openxmlformats.org/officeDocument/2006/relationships/image" Target="../media/image701.png"/><Relationship Id="rId720" Type="http://schemas.openxmlformats.org/officeDocument/2006/relationships/customXml" Target="../ink/ink783.xml"/><Relationship Id="rId818" Type="http://schemas.openxmlformats.org/officeDocument/2006/relationships/image" Target="../media/image811.png"/><Relationship Id="rId152" Type="http://schemas.openxmlformats.org/officeDocument/2006/relationships/customXml" Target="../ink/ink498.xml"/><Relationship Id="rId457" Type="http://schemas.openxmlformats.org/officeDocument/2006/relationships/image" Target="../media/image631.png"/><Relationship Id="rId664" Type="http://schemas.openxmlformats.org/officeDocument/2006/relationships/customXml" Target="../ink/ink755.xml"/><Relationship Id="rId14" Type="http://schemas.openxmlformats.org/officeDocument/2006/relationships/customXml" Target="../ink/ink429.xml"/><Relationship Id="rId317" Type="http://schemas.openxmlformats.org/officeDocument/2006/relationships/customXml" Target="../ink/ink581.xml"/><Relationship Id="rId524" Type="http://schemas.openxmlformats.org/officeDocument/2006/relationships/customXml" Target="../ink/ink685.xml"/><Relationship Id="rId731" Type="http://schemas.openxmlformats.org/officeDocument/2006/relationships/image" Target="../media/image768.png"/><Relationship Id="rId98" Type="http://schemas.openxmlformats.org/officeDocument/2006/relationships/customXml" Target="../ink/ink471.xml"/><Relationship Id="rId163" Type="http://schemas.openxmlformats.org/officeDocument/2006/relationships/image" Target="../media/image485.png"/><Relationship Id="rId370" Type="http://schemas.openxmlformats.org/officeDocument/2006/relationships/image" Target="../media/image588.png"/><Relationship Id="rId829" Type="http://schemas.openxmlformats.org/officeDocument/2006/relationships/customXml" Target="../ink/ink838.xml"/><Relationship Id="rId230" Type="http://schemas.openxmlformats.org/officeDocument/2006/relationships/image" Target="../media/image518.png"/><Relationship Id="rId468" Type="http://schemas.openxmlformats.org/officeDocument/2006/relationships/customXml" Target="../ink/ink657.xml"/><Relationship Id="rId675" Type="http://schemas.openxmlformats.org/officeDocument/2006/relationships/image" Target="../media/image740.png"/><Relationship Id="rId25" Type="http://schemas.openxmlformats.org/officeDocument/2006/relationships/image" Target="../media/image416.png"/><Relationship Id="rId328" Type="http://schemas.openxmlformats.org/officeDocument/2006/relationships/image" Target="../media/image567.png"/><Relationship Id="rId535" Type="http://schemas.openxmlformats.org/officeDocument/2006/relationships/image" Target="../media/image670.png"/><Relationship Id="rId742" Type="http://schemas.openxmlformats.org/officeDocument/2006/relationships/customXml" Target="../ink/ink794.xml"/><Relationship Id="rId174" Type="http://schemas.openxmlformats.org/officeDocument/2006/relationships/customXml" Target="../ink/ink509.xml"/><Relationship Id="rId381" Type="http://schemas.openxmlformats.org/officeDocument/2006/relationships/customXml" Target="../ink/ink613.xml"/><Relationship Id="rId602" Type="http://schemas.openxmlformats.org/officeDocument/2006/relationships/customXml" Target="../ink/ink724.xml"/><Relationship Id="rId241" Type="http://schemas.openxmlformats.org/officeDocument/2006/relationships/customXml" Target="../ink/ink543.xml"/><Relationship Id="rId479" Type="http://schemas.openxmlformats.org/officeDocument/2006/relationships/image" Target="../media/image642.png"/><Relationship Id="rId686" Type="http://schemas.openxmlformats.org/officeDocument/2006/relationships/customXml" Target="../ink/ink766.xml"/><Relationship Id="rId36" Type="http://schemas.openxmlformats.org/officeDocument/2006/relationships/customXml" Target="../ink/ink440.xml"/><Relationship Id="rId339" Type="http://schemas.openxmlformats.org/officeDocument/2006/relationships/customXml" Target="../ink/ink592.xml"/><Relationship Id="rId546" Type="http://schemas.openxmlformats.org/officeDocument/2006/relationships/customXml" Target="../ink/ink696.xml"/><Relationship Id="rId753" Type="http://schemas.openxmlformats.org/officeDocument/2006/relationships/image" Target="../media/image779.png"/><Relationship Id="rId101" Type="http://schemas.openxmlformats.org/officeDocument/2006/relationships/image" Target="../media/image454.png"/><Relationship Id="rId185" Type="http://schemas.openxmlformats.org/officeDocument/2006/relationships/image" Target="../media/image496.png"/><Relationship Id="rId406" Type="http://schemas.openxmlformats.org/officeDocument/2006/relationships/customXml" Target="../ink/ink626.xml"/><Relationship Id="rId392" Type="http://schemas.openxmlformats.org/officeDocument/2006/relationships/customXml" Target="../ink/ink619.xml"/><Relationship Id="rId613" Type="http://schemas.openxmlformats.org/officeDocument/2006/relationships/image" Target="../media/image709.png"/><Relationship Id="rId697" Type="http://schemas.openxmlformats.org/officeDocument/2006/relationships/image" Target="../media/image751.png"/><Relationship Id="rId820" Type="http://schemas.openxmlformats.org/officeDocument/2006/relationships/image" Target="../media/image812.png"/><Relationship Id="rId252" Type="http://schemas.openxmlformats.org/officeDocument/2006/relationships/image" Target="../media/image529.png"/><Relationship Id="rId47" Type="http://schemas.openxmlformats.org/officeDocument/2006/relationships/image" Target="../media/image427.png"/><Relationship Id="rId112" Type="http://schemas.openxmlformats.org/officeDocument/2006/relationships/customXml" Target="../ink/ink478.xml"/><Relationship Id="rId557" Type="http://schemas.openxmlformats.org/officeDocument/2006/relationships/image" Target="../media/image681.png"/><Relationship Id="rId764" Type="http://schemas.openxmlformats.org/officeDocument/2006/relationships/customXml" Target="../ink/ink805.xml"/><Relationship Id="rId196" Type="http://schemas.openxmlformats.org/officeDocument/2006/relationships/customXml" Target="../ink/ink520.xml"/><Relationship Id="rId417" Type="http://schemas.openxmlformats.org/officeDocument/2006/relationships/image" Target="../media/image611.png"/><Relationship Id="rId624" Type="http://schemas.openxmlformats.org/officeDocument/2006/relationships/customXml" Target="../ink/ink735.xml"/><Relationship Id="rId831" Type="http://schemas.openxmlformats.org/officeDocument/2006/relationships/customXml" Target="../ink/ink839.xml"/><Relationship Id="rId263" Type="http://schemas.openxmlformats.org/officeDocument/2006/relationships/customXml" Target="../ink/ink554.xml"/><Relationship Id="rId470" Type="http://schemas.openxmlformats.org/officeDocument/2006/relationships/customXml" Target="../ink/ink658.xml"/><Relationship Id="rId58" Type="http://schemas.openxmlformats.org/officeDocument/2006/relationships/customXml" Target="../ink/ink451.xml"/><Relationship Id="rId123" Type="http://schemas.openxmlformats.org/officeDocument/2006/relationships/image" Target="../media/image465.png"/><Relationship Id="rId330" Type="http://schemas.openxmlformats.org/officeDocument/2006/relationships/image" Target="../media/image568.png"/><Relationship Id="rId568" Type="http://schemas.openxmlformats.org/officeDocument/2006/relationships/customXml" Target="../ink/ink707.xml"/><Relationship Id="rId775" Type="http://schemas.openxmlformats.org/officeDocument/2006/relationships/image" Target="../media/image790.png"/><Relationship Id="rId428" Type="http://schemas.openxmlformats.org/officeDocument/2006/relationships/customXml" Target="../ink/ink637.xml"/><Relationship Id="rId635" Type="http://schemas.openxmlformats.org/officeDocument/2006/relationships/image" Target="../media/image720.png"/><Relationship Id="rId842" Type="http://schemas.openxmlformats.org/officeDocument/2006/relationships/image" Target="../media/image823.png"/><Relationship Id="rId274" Type="http://schemas.openxmlformats.org/officeDocument/2006/relationships/image" Target="../media/image540.png"/><Relationship Id="rId481" Type="http://schemas.openxmlformats.org/officeDocument/2006/relationships/image" Target="../media/image643.png"/><Relationship Id="rId702" Type="http://schemas.openxmlformats.org/officeDocument/2006/relationships/customXml" Target="../ink/ink774.xml"/><Relationship Id="rId69" Type="http://schemas.openxmlformats.org/officeDocument/2006/relationships/image" Target="../media/image438.png"/><Relationship Id="rId134" Type="http://schemas.openxmlformats.org/officeDocument/2006/relationships/customXml" Target="../ink/ink489.xml"/><Relationship Id="rId579" Type="http://schemas.openxmlformats.org/officeDocument/2006/relationships/image" Target="../media/image692.png"/><Relationship Id="rId786" Type="http://schemas.openxmlformats.org/officeDocument/2006/relationships/customXml" Target="../ink/ink816.xml"/><Relationship Id="rId341" Type="http://schemas.openxmlformats.org/officeDocument/2006/relationships/customXml" Target="../ink/ink593.xml"/><Relationship Id="rId439" Type="http://schemas.openxmlformats.org/officeDocument/2006/relationships/image" Target="../media/image622.png"/><Relationship Id="rId646" Type="http://schemas.openxmlformats.org/officeDocument/2006/relationships/customXml" Target="../ink/ink746.xml"/><Relationship Id="rId201" Type="http://schemas.openxmlformats.org/officeDocument/2006/relationships/image" Target="../media/image504.png"/><Relationship Id="rId285" Type="http://schemas.openxmlformats.org/officeDocument/2006/relationships/customXml" Target="../ink/ink565.xml"/><Relationship Id="rId506" Type="http://schemas.openxmlformats.org/officeDocument/2006/relationships/customXml" Target="../ink/ink676.xml"/><Relationship Id="rId492" Type="http://schemas.openxmlformats.org/officeDocument/2006/relationships/customXml" Target="../ink/ink669.xml"/><Relationship Id="rId713" Type="http://schemas.openxmlformats.org/officeDocument/2006/relationships/image" Target="../media/image759.png"/><Relationship Id="rId797" Type="http://schemas.openxmlformats.org/officeDocument/2006/relationships/customXml" Target="../ink/ink822.xml"/><Relationship Id="rId145" Type="http://schemas.openxmlformats.org/officeDocument/2006/relationships/image" Target="../media/image476.png"/><Relationship Id="rId352" Type="http://schemas.openxmlformats.org/officeDocument/2006/relationships/image" Target="../media/image579.png"/><Relationship Id="rId212" Type="http://schemas.openxmlformats.org/officeDocument/2006/relationships/customXml" Target="../ink/ink528.xml"/><Relationship Id="rId657" Type="http://schemas.openxmlformats.org/officeDocument/2006/relationships/image" Target="../media/image731.png"/><Relationship Id="rId296" Type="http://schemas.openxmlformats.org/officeDocument/2006/relationships/image" Target="../media/image551.png"/><Relationship Id="rId517" Type="http://schemas.openxmlformats.org/officeDocument/2006/relationships/image" Target="../media/image661.png"/><Relationship Id="rId724" Type="http://schemas.openxmlformats.org/officeDocument/2006/relationships/customXml" Target="../ink/ink785.xml"/><Relationship Id="rId60" Type="http://schemas.openxmlformats.org/officeDocument/2006/relationships/customXml" Target="../ink/ink452.xml"/><Relationship Id="rId156" Type="http://schemas.openxmlformats.org/officeDocument/2006/relationships/customXml" Target="../ink/ink500.xml"/><Relationship Id="rId363" Type="http://schemas.openxmlformats.org/officeDocument/2006/relationships/customXml" Target="../ink/ink604.xml"/><Relationship Id="rId570" Type="http://schemas.openxmlformats.org/officeDocument/2006/relationships/customXml" Target="../ink/ink708.xml"/><Relationship Id="rId223" Type="http://schemas.openxmlformats.org/officeDocument/2006/relationships/image" Target="../media/image515.png"/><Relationship Id="rId430" Type="http://schemas.openxmlformats.org/officeDocument/2006/relationships/customXml" Target="../ink/ink638.xml"/><Relationship Id="rId668" Type="http://schemas.openxmlformats.org/officeDocument/2006/relationships/customXml" Target="../ink/ink757.xml"/><Relationship Id="rId18" Type="http://schemas.openxmlformats.org/officeDocument/2006/relationships/customXml" Target="../ink/ink431.xml"/><Relationship Id="rId528" Type="http://schemas.openxmlformats.org/officeDocument/2006/relationships/customXml" Target="../ink/ink687.xml"/><Relationship Id="rId735" Type="http://schemas.openxmlformats.org/officeDocument/2006/relationships/image" Target="../media/image770.png"/><Relationship Id="rId167" Type="http://schemas.openxmlformats.org/officeDocument/2006/relationships/image" Target="../media/image487.png"/><Relationship Id="rId374" Type="http://schemas.openxmlformats.org/officeDocument/2006/relationships/image" Target="../media/image590.png"/><Relationship Id="rId581" Type="http://schemas.openxmlformats.org/officeDocument/2006/relationships/image" Target="../media/image693.png"/><Relationship Id="rId71" Type="http://schemas.openxmlformats.org/officeDocument/2006/relationships/image" Target="../media/image439.png"/><Relationship Id="rId234" Type="http://schemas.openxmlformats.org/officeDocument/2006/relationships/image" Target="../media/image520.png"/><Relationship Id="rId679" Type="http://schemas.openxmlformats.org/officeDocument/2006/relationships/image" Target="../media/image742.png"/><Relationship Id="rId802" Type="http://schemas.openxmlformats.org/officeDocument/2006/relationships/image" Target="../media/image803.png"/><Relationship Id="rId2" Type="http://schemas.openxmlformats.org/officeDocument/2006/relationships/image" Target="../media/image150.png"/><Relationship Id="rId29" Type="http://schemas.openxmlformats.org/officeDocument/2006/relationships/image" Target="../media/image418.png"/><Relationship Id="rId441" Type="http://schemas.openxmlformats.org/officeDocument/2006/relationships/image" Target="../media/image623.png"/><Relationship Id="rId539" Type="http://schemas.openxmlformats.org/officeDocument/2006/relationships/image" Target="../media/image672.png"/><Relationship Id="rId746" Type="http://schemas.openxmlformats.org/officeDocument/2006/relationships/customXml" Target="../ink/ink796.xml"/><Relationship Id="rId178" Type="http://schemas.openxmlformats.org/officeDocument/2006/relationships/customXml" Target="../ink/ink511.xml"/><Relationship Id="rId301" Type="http://schemas.openxmlformats.org/officeDocument/2006/relationships/customXml" Target="../ink/ink573.xml"/><Relationship Id="rId82" Type="http://schemas.openxmlformats.org/officeDocument/2006/relationships/customXml" Target="../ink/ink463.xml"/><Relationship Id="rId385" Type="http://schemas.openxmlformats.org/officeDocument/2006/relationships/image" Target="../media/image595.png"/><Relationship Id="rId592" Type="http://schemas.openxmlformats.org/officeDocument/2006/relationships/customXml" Target="../ink/ink719.xml"/><Relationship Id="rId606" Type="http://schemas.openxmlformats.org/officeDocument/2006/relationships/customXml" Target="../ink/ink726.xml"/><Relationship Id="rId813" Type="http://schemas.openxmlformats.org/officeDocument/2006/relationships/customXml" Target="../ink/ink830.xml"/><Relationship Id="rId245" Type="http://schemas.openxmlformats.org/officeDocument/2006/relationships/customXml" Target="../ink/ink545.xml"/><Relationship Id="rId452" Type="http://schemas.openxmlformats.org/officeDocument/2006/relationships/customXml" Target="../ink/ink649.xml"/><Relationship Id="rId105" Type="http://schemas.openxmlformats.org/officeDocument/2006/relationships/image" Target="../media/image456.png"/><Relationship Id="rId312" Type="http://schemas.openxmlformats.org/officeDocument/2006/relationships/image" Target="../media/image559.png"/><Relationship Id="rId757" Type="http://schemas.openxmlformats.org/officeDocument/2006/relationships/image" Target="../media/image781.png"/><Relationship Id="rId93" Type="http://schemas.openxmlformats.org/officeDocument/2006/relationships/image" Target="../media/image450.png"/><Relationship Id="rId189" Type="http://schemas.openxmlformats.org/officeDocument/2006/relationships/image" Target="../media/image498.png"/><Relationship Id="rId396" Type="http://schemas.openxmlformats.org/officeDocument/2006/relationships/customXml" Target="../ink/ink621.xml"/><Relationship Id="rId617" Type="http://schemas.openxmlformats.org/officeDocument/2006/relationships/image" Target="../media/image711.png"/><Relationship Id="rId824" Type="http://schemas.openxmlformats.org/officeDocument/2006/relationships/image" Target="../media/image814.png"/><Relationship Id="rId256" Type="http://schemas.openxmlformats.org/officeDocument/2006/relationships/image" Target="../media/image531.png"/><Relationship Id="rId463" Type="http://schemas.openxmlformats.org/officeDocument/2006/relationships/image" Target="../media/image634.png"/><Relationship Id="rId670" Type="http://schemas.openxmlformats.org/officeDocument/2006/relationships/customXml" Target="../ink/ink758.xml"/><Relationship Id="rId116" Type="http://schemas.openxmlformats.org/officeDocument/2006/relationships/customXml" Target="../ink/ink480.xml"/><Relationship Id="rId323" Type="http://schemas.openxmlformats.org/officeDocument/2006/relationships/customXml" Target="../ink/ink584.xml"/><Relationship Id="rId530" Type="http://schemas.openxmlformats.org/officeDocument/2006/relationships/customXml" Target="../ink/ink688.xml"/><Relationship Id="rId768" Type="http://schemas.openxmlformats.org/officeDocument/2006/relationships/customXml" Target="../ink/ink807.xml"/><Relationship Id="rId20" Type="http://schemas.openxmlformats.org/officeDocument/2006/relationships/customXml" Target="../ink/ink432.xml"/><Relationship Id="rId628" Type="http://schemas.openxmlformats.org/officeDocument/2006/relationships/customXml" Target="../ink/ink737.xml"/><Relationship Id="rId835" Type="http://schemas.openxmlformats.org/officeDocument/2006/relationships/customXml" Target="../ink/ink841.xml"/><Relationship Id="rId267" Type="http://schemas.openxmlformats.org/officeDocument/2006/relationships/customXml" Target="../ink/ink556.xml"/><Relationship Id="rId474" Type="http://schemas.openxmlformats.org/officeDocument/2006/relationships/customXml" Target="../ink/ink660.xml"/><Relationship Id="rId127" Type="http://schemas.openxmlformats.org/officeDocument/2006/relationships/image" Target="../media/image467.png"/><Relationship Id="rId681" Type="http://schemas.openxmlformats.org/officeDocument/2006/relationships/image" Target="../media/image743.png"/><Relationship Id="rId779" Type="http://schemas.openxmlformats.org/officeDocument/2006/relationships/image" Target="../media/image792.png"/><Relationship Id="rId31" Type="http://schemas.openxmlformats.org/officeDocument/2006/relationships/image" Target="../media/image419.png"/><Relationship Id="rId334" Type="http://schemas.openxmlformats.org/officeDocument/2006/relationships/image" Target="../media/image570.png"/><Relationship Id="rId541" Type="http://schemas.openxmlformats.org/officeDocument/2006/relationships/image" Target="../media/image673.png"/><Relationship Id="rId639" Type="http://schemas.openxmlformats.org/officeDocument/2006/relationships/image" Target="../media/image722.png"/><Relationship Id="rId180" Type="http://schemas.openxmlformats.org/officeDocument/2006/relationships/customXml" Target="../ink/ink512.xml"/><Relationship Id="rId278" Type="http://schemas.openxmlformats.org/officeDocument/2006/relationships/image" Target="../media/image542.png"/><Relationship Id="rId401" Type="http://schemas.openxmlformats.org/officeDocument/2006/relationships/image" Target="../media/image603.png"/><Relationship Id="rId846" Type="http://schemas.openxmlformats.org/officeDocument/2006/relationships/image" Target="../media/image825.png"/><Relationship Id="rId485" Type="http://schemas.openxmlformats.org/officeDocument/2006/relationships/image" Target="../media/image645.png"/><Relationship Id="rId692" Type="http://schemas.openxmlformats.org/officeDocument/2006/relationships/customXml" Target="../ink/ink769.xml"/><Relationship Id="rId706" Type="http://schemas.openxmlformats.org/officeDocument/2006/relationships/customXml" Target="../ink/ink776.xml"/><Relationship Id="rId42" Type="http://schemas.openxmlformats.org/officeDocument/2006/relationships/customXml" Target="../ink/ink443.xml"/><Relationship Id="rId138" Type="http://schemas.openxmlformats.org/officeDocument/2006/relationships/customXml" Target="../ink/ink491.xml"/><Relationship Id="rId345" Type="http://schemas.openxmlformats.org/officeDocument/2006/relationships/customXml" Target="../ink/ink595.xml"/><Relationship Id="rId552" Type="http://schemas.openxmlformats.org/officeDocument/2006/relationships/customXml" Target="../ink/ink699.xml"/><Relationship Id="rId191" Type="http://schemas.openxmlformats.org/officeDocument/2006/relationships/image" Target="../media/image499.png"/><Relationship Id="rId205" Type="http://schemas.openxmlformats.org/officeDocument/2006/relationships/image" Target="../media/image506.png"/><Relationship Id="rId412" Type="http://schemas.openxmlformats.org/officeDocument/2006/relationships/customXml" Target="../ink/ink629.xml"/><Relationship Id="rId289" Type="http://schemas.openxmlformats.org/officeDocument/2006/relationships/customXml" Target="../ink/ink567.xml"/><Relationship Id="rId496" Type="http://schemas.openxmlformats.org/officeDocument/2006/relationships/customXml" Target="../ink/ink671.xml"/><Relationship Id="rId717" Type="http://schemas.openxmlformats.org/officeDocument/2006/relationships/image" Target="../media/image761.png"/><Relationship Id="rId53" Type="http://schemas.openxmlformats.org/officeDocument/2006/relationships/image" Target="../media/image430.png"/><Relationship Id="rId149" Type="http://schemas.openxmlformats.org/officeDocument/2006/relationships/image" Target="../media/image478.png"/><Relationship Id="rId356" Type="http://schemas.openxmlformats.org/officeDocument/2006/relationships/image" Target="../media/image581.png"/><Relationship Id="rId563" Type="http://schemas.openxmlformats.org/officeDocument/2006/relationships/image" Target="../media/image684.png"/><Relationship Id="rId770" Type="http://schemas.openxmlformats.org/officeDocument/2006/relationships/customXml" Target="../ink/ink808.xml"/><Relationship Id="rId216" Type="http://schemas.openxmlformats.org/officeDocument/2006/relationships/customXml" Target="../ink/ink530.xml"/><Relationship Id="rId423" Type="http://schemas.openxmlformats.org/officeDocument/2006/relationships/image" Target="../media/image614.png"/><Relationship Id="rId630" Type="http://schemas.openxmlformats.org/officeDocument/2006/relationships/customXml" Target="../ink/ink738.xml"/><Relationship Id="rId728" Type="http://schemas.openxmlformats.org/officeDocument/2006/relationships/customXml" Target="../ink/ink787.xml"/><Relationship Id="rId64" Type="http://schemas.openxmlformats.org/officeDocument/2006/relationships/customXml" Target="../ink/ink454.xml"/><Relationship Id="rId367" Type="http://schemas.openxmlformats.org/officeDocument/2006/relationships/customXml" Target="../ink/ink606.xml"/><Relationship Id="rId574" Type="http://schemas.openxmlformats.org/officeDocument/2006/relationships/customXml" Target="../ink/ink710.xml"/><Relationship Id="rId227" Type="http://schemas.openxmlformats.org/officeDocument/2006/relationships/customXml" Target="../ink/ink536.xml"/><Relationship Id="rId781" Type="http://schemas.openxmlformats.org/officeDocument/2006/relationships/image" Target="../media/image793.png"/><Relationship Id="rId434" Type="http://schemas.openxmlformats.org/officeDocument/2006/relationships/customXml" Target="../ink/ink640.xml"/><Relationship Id="rId641" Type="http://schemas.openxmlformats.org/officeDocument/2006/relationships/image" Target="../media/image723.png"/><Relationship Id="rId739" Type="http://schemas.openxmlformats.org/officeDocument/2006/relationships/image" Target="../media/image772.png"/><Relationship Id="rId280" Type="http://schemas.openxmlformats.org/officeDocument/2006/relationships/image" Target="../media/image543.png"/><Relationship Id="rId501" Type="http://schemas.openxmlformats.org/officeDocument/2006/relationships/image" Target="../media/image653.png"/><Relationship Id="rId75" Type="http://schemas.openxmlformats.org/officeDocument/2006/relationships/image" Target="../media/image441.png"/><Relationship Id="rId140" Type="http://schemas.openxmlformats.org/officeDocument/2006/relationships/customXml" Target="../ink/ink492.xml"/><Relationship Id="rId378" Type="http://schemas.openxmlformats.org/officeDocument/2006/relationships/image" Target="../media/image592.png"/><Relationship Id="rId585" Type="http://schemas.openxmlformats.org/officeDocument/2006/relationships/image" Target="../media/image695.png"/><Relationship Id="rId792" Type="http://schemas.openxmlformats.org/officeDocument/2006/relationships/customXml" Target="../ink/ink819.xml"/><Relationship Id="rId806" Type="http://schemas.openxmlformats.org/officeDocument/2006/relationships/image" Target="../media/image805.png"/><Relationship Id="rId6" Type="http://schemas.openxmlformats.org/officeDocument/2006/relationships/customXml" Target="../ink/ink425.xml"/><Relationship Id="rId238" Type="http://schemas.openxmlformats.org/officeDocument/2006/relationships/image" Target="../media/image522.png"/><Relationship Id="rId445" Type="http://schemas.openxmlformats.org/officeDocument/2006/relationships/image" Target="../media/image625.png"/><Relationship Id="rId652" Type="http://schemas.openxmlformats.org/officeDocument/2006/relationships/customXml" Target="../ink/ink749.xml"/><Relationship Id="rId291" Type="http://schemas.openxmlformats.org/officeDocument/2006/relationships/customXml" Target="../ink/ink568.xml"/><Relationship Id="rId305" Type="http://schemas.openxmlformats.org/officeDocument/2006/relationships/customXml" Target="../ink/ink575.xml"/><Relationship Id="rId512" Type="http://schemas.openxmlformats.org/officeDocument/2006/relationships/customXml" Target="../ink/ink679.xml"/><Relationship Id="rId86" Type="http://schemas.openxmlformats.org/officeDocument/2006/relationships/customXml" Target="../ink/ink465.xml"/><Relationship Id="rId151" Type="http://schemas.openxmlformats.org/officeDocument/2006/relationships/image" Target="../media/image479.png"/><Relationship Id="rId389" Type="http://schemas.openxmlformats.org/officeDocument/2006/relationships/image" Target="../media/image597.png"/><Relationship Id="rId596" Type="http://schemas.openxmlformats.org/officeDocument/2006/relationships/customXml" Target="../ink/ink721.xml"/><Relationship Id="rId817" Type="http://schemas.openxmlformats.org/officeDocument/2006/relationships/customXml" Target="../ink/ink832.xml"/><Relationship Id="rId249" Type="http://schemas.openxmlformats.org/officeDocument/2006/relationships/customXml" Target="../ink/ink547.xml"/><Relationship Id="rId456" Type="http://schemas.openxmlformats.org/officeDocument/2006/relationships/customXml" Target="../ink/ink651.xml"/><Relationship Id="rId663" Type="http://schemas.openxmlformats.org/officeDocument/2006/relationships/image" Target="../media/image734.png"/><Relationship Id="rId13" Type="http://schemas.openxmlformats.org/officeDocument/2006/relationships/image" Target="../media/image410.png"/><Relationship Id="rId109" Type="http://schemas.openxmlformats.org/officeDocument/2006/relationships/image" Target="../media/image458.png"/><Relationship Id="rId316" Type="http://schemas.openxmlformats.org/officeDocument/2006/relationships/image" Target="../media/image561.png"/><Relationship Id="rId523" Type="http://schemas.openxmlformats.org/officeDocument/2006/relationships/image" Target="../media/image664.png"/><Relationship Id="rId97" Type="http://schemas.openxmlformats.org/officeDocument/2006/relationships/image" Target="../media/image452.png"/><Relationship Id="rId730" Type="http://schemas.openxmlformats.org/officeDocument/2006/relationships/customXml" Target="../ink/ink788.xml"/><Relationship Id="rId828" Type="http://schemas.openxmlformats.org/officeDocument/2006/relationships/image" Target="../media/image816.png"/><Relationship Id="rId162" Type="http://schemas.openxmlformats.org/officeDocument/2006/relationships/customXml" Target="../ink/ink503.xml"/><Relationship Id="rId467" Type="http://schemas.openxmlformats.org/officeDocument/2006/relationships/image" Target="../media/image636.png"/><Relationship Id="rId674" Type="http://schemas.openxmlformats.org/officeDocument/2006/relationships/customXml" Target="../ink/ink760.xml"/><Relationship Id="rId24" Type="http://schemas.openxmlformats.org/officeDocument/2006/relationships/customXml" Target="../ink/ink434.xml"/><Relationship Id="rId66" Type="http://schemas.openxmlformats.org/officeDocument/2006/relationships/customXml" Target="../ink/ink455.xml"/><Relationship Id="rId131" Type="http://schemas.openxmlformats.org/officeDocument/2006/relationships/image" Target="../media/image469.png"/><Relationship Id="rId327" Type="http://schemas.openxmlformats.org/officeDocument/2006/relationships/customXml" Target="../ink/ink586.xml"/><Relationship Id="rId369" Type="http://schemas.openxmlformats.org/officeDocument/2006/relationships/customXml" Target="../ink/ink607.xml"/><Relationship Id="rId534" Type="http://schemas.openxmlformats.org/officeDocument/2006/relationships/customXml" Target="../ink/ink690.xml"/><Relationship Id="rId576" Type="http://schemas.openxmlformats.org/officeDocument/2006/relationships/customXml" Target="../ink/ink711.xml"/><Relationship Id="rId741" Type="http://schemas.openxmlformats.org/officeDocument/2006/relationships/image" Target="../media/image773.png"/><Relationship Id="rId783" Type="http://schemas.openxmlformats.org/officeDocument/2006/relationships/image" Target="../media/image794.png"/><Relationship Id="rId839" Type="http://schemas.openxmlformats.org/officeDocument/2006/relationships/customXml" Target="../ink/ink843.xml"/><Relationship Id="rId173" Type="http://schemas.openxmlformats.org/officeDocument/2006/relationships/image" Target="../media/image490.png"/><Relationship Id="rId229" Type="http://schemas.openxmlformats.org/officeDocument/2006/relationships/customXml" Target="../ink/ink537.xml"/><Relationship Id="rId380" Type="http://schemas.openxmlformats.org/officeDocument/2006/relationships/image" Target="../media/image593.png"/><Relationship Id="rId436" Type="http://schemas.openxmlformats.org/officeDocument/2006/relationships/customXml" Target="../ink/ink641.xml"/><Relationship Id="rId601" Type="http://schemas.openxmlformats.org/officeDocument/2006/relationships/image" Target="../media/image703.png"/><Relationship Id="rId643" Type="http://schemas.openxmlformats.org/officeDocument/2006/relationships/image" Target="../media/image724.png"/><Relationship Id="rId240" Type="http://schemas.openxmlformats.org/officeDocument/2006/relationships/image" Target="../media/image523.png"/><Relationship Id="rId478" Type="http://schemas.openxmlformats.org/officeDocument/2006/relationships/customXml" Target="../ink/ink662.xml"/><Relationship Id="rId685" Type="http://schemas.openxmlformats.org/officeDocument/2006/relationships/image" Target="../media/image745.png"/><Relationship Id="rId35" Type="http://schemas.openxmlformats.org/officeDocument/2006/relationships/image" Target="../media/image421.png"/><Relationship Id="rId77" Type="http://schemas.openxmlformats.org/officeDocument/2006/relationships/image" Target="../media/image442.png"/><Relationship Id="rId100" Type="http://schemas.openxmlformats.org/officeDocument/2006/relationships/customXml" Target="../ink/ink472.xml"/><Relationship Id="rId282" Type="http://schemas.openxmlformats.org/officeDocument/2006/relationships/image" Target="../media/image544.png"/><Relationship Id="rId338" Type="http://schemas.openxmlformats.org/officeDocument/2006/relationships/image" Target="../media/image572.png"/><Relationship Id="rId503" Type="http://schemas.openxmlformats.org/officeDocument/2006/relationships/image" Target="../media/image654.png"/><Relationship Id="rId545" Type="http://schemas.openxmlformats.org/officeDocument/2006/relationships/image" Target="../media/image675.png"/><Relationship Id="rId587" Type="http://schemas.openxmlformats.org/officeDocument/2006/relationships/image" Target="../media/image696.png"/><Relationship Id="rId710" Type="http://schemas.openxmlformats.org/officeDocument/2006/relationships/customXml" Target="../ink/ink778.xml"/><Relationship Id="rId752" Type="http://schemas.openxmlformats.org/officeDocument/2006/relationships/customXml" Target="../ink/ink799.xml"/><Relationship Id="rId808" Type="http://schemas.openxmlformats.org/officeDocument/2006/relationships/image" Target="../media/image806.png"/><Relationship Id="rId8" Type="http://schemas.openxmlformats.org/officeDocument/2006/relationships/customXml" Target="../ink/ink426.xml"/><Relationship Id="rId142" Type="http://schemas.openxmlformats.org/officeDocument/2006/relationships/customXml" Target="../ink/ink493.xml"/><Relationship Id="rId184" Type="http://schemas.openxmlformats.org/officeDocument/2006/relationships/customXml" Target="../ink/ink514.xml"/><Relationship Id="rId391" Type="http://schemas.openxmlformats.org/officeDocument/2006/relationships/image" Target="../media/image598.png"/><Relationship Id="rId405" Type="http://schemas.openxmlformats.org/officeDocument/2006/relationships/image" Target="../media/image605.png"/><Relationship Id="rId447" Type="http://schemas.openxmlformats.org/officeDocument/2006/relationships/image" Target="../media/image626.png"/><Relationship Id="rId612" Type="http://schemas.openxmlformats.org/officeDocument/2006/relationships/customXml" Target="../ink/ink729.xml"/><Relationship Id="rId794" Type="http://schemas.openxmlformats.org/officeDocument/2006/relationships/image" Target="../media/image799.png"/><Relationship Id="rId251" Type="http://schemas.openxmlformats.org/officeDocument/2006/relationships/customXml" Target="../ink/ink548.xml"/><Relationship Id="rId489" Type="http://schemas.openxmlformats.org/officeDocument/2006/relationships/image" Target="../media/image647.png"/><Relationship Id="rId654" Type="http://schemas.openxmlformats.org/officeDocument/2006/relationships/customXml" Target="../ink/ink750.xml"/><Relationship Id="rId696" Type="http://schemas.openxmlformats.org/officeDocument/2006/relationships/customXml" Target="../ink/ink771.xml"/><Relationship Id="rId46" Type="http://schemas.openxmlformats.org/officeDocument/2006/relationships/customXml" Target="../ink/ink445.xml"/><Relationship Id="rId293" Type="http://schemas.openxmlformats.org/officeDocument/2006/relationships/customXml" Target="../ink/ink569.xml"/><Relationship Id="rId307" Type="http://schemas.openxmlformats.org/officeDocument/2006/relationships/customXml" Target="../ink/ink576.xml"/><Relationship Id="rId349" Type="http://schemas.openxmlformats.org/officeDocument/2006/relationships/customXml" Target="../ink/ink597.xml"/><Relationship Id="rId514" Type="http://schemas.openxmlformats.org/officeDocument/2006/relationships/customXml" Target="../ink/ink680.xml"/><Relationship Id="rId556" Type="http://schemas.openxmlformats.org/officeDocument/2006/relationships/customXml" Target="../ink/ink701.xml"/><Relationship Id="rId721" Type="http://schemas.openxmlformats.org/officeDocument/2006/relationships/image" Target="../media/image763.png"/><Relationship Id="rId763" Type="http://schemas.openxmlformats.org/officeDocument/2006/relationships/image" Target="../media/image784.png"/><Relationship Id="rId88" Type="http://schemas.openxmlformats.org/officeDocument/2006/relationships/customXml" Target="../ink/ink466.xml"/><Relationship Id="rId111" Type="http://schemas.openxmlformats.org/officeDocument/2006/relationships/image" Target="../media/image459.png"/><Relationship Id="rId153" Type="http://schemas.openxmlformats.org/officeDocument/2006/relationships/image" Target="../media/image480.png"/><Relationship Id="rId195" Type="http://schemas.openxmlformats.org/officeDocument/2006/relationships/image" Target="../media/image501.png"/><Relationship Id="rId209" Type="http://schemas.openxmlformats.org/officeDocument/2006/relationships/image" Target="../media/image508.png"/><Relationship Id="rId360" Type="http://schemas.openxmlformats.org/officeDocument/2006/relationships/image" Target="../media/image583.png"/><Relationship Id="rId416" Type="http://schemas.openxmlformats.org/officeDocument/2006/relationships/customXml" Target="../ink/ink631.xml"/><Relationship Id="rId598" Type="http://schemas.openxmlformats.org/officeDocument/2006/relationships/customXml" Target="../ink/ink722.xml"/><Relationship Id="rId819" Type="http://schemas.openxmlformats.org/officeDocument/2006/relationships/customXml" Target="../ink/ink833.xml"/><Relationship Id="rId220" Type="http://schemas.openxmlformats.org/officeDocument/2006/relationships/customXml" Target="../ink/ink532.xml"/><Relationship Id="rId458" Type="http://schemas.openxmlformats.org/officeDocument/2006/relationships/customXml" Target="../ink/ink652.xml"/><Relationship Id="rId623" Type="http://schemas.openxmlformats.org/officeDocument/2006/relationships/image" Target="../media/image714.png"/><Relationship Id="rId665" Type="http://schemas.openxmlformats.org/officeDocument/2006/relationships/image" Target="../media/image735.png"/><Relationship Id="rId830" Type="http://schemas.openxmlformats.org/officeDocument/2006/relationships/image" Target="../media/image817.png"/><Relationship Id="rId15" Type="http://schemas.openxmlformats.org/officeDocument/2006/relationships/image" Target="../media/image411.png"/><Relationship Id="rId57" Type="http://schemas.openxmlformats.org/officeDocument/2006/relationships/image" Target="../media/image432.png"/><Relationship Id="rId262" Type="http://schemas.openxmlformats.org/officeDocument/2006/relationships/image" Target="../media/image534.png"/><Relationship Id="rId318" Type="http://schemas.openxmlformats.org/officeDocument/2006/relationships/image" Target="../media/image562.png"/><Relationship Id="rId525" Type="http://schemas.openxmlformats.org/officeDocument/2006/relationships/image" Target="../media/image665.png"/><Relationship Id="rId567" Type="http://schemas.openxmlformats.org/officeDocument/2006/relationships/image" Target="../media/image686.png"/><Relationship Id="rId732" Type="http://schemas.openxmlformats.org/officeDocument/2006/relationships/customXml" Target="../ink/ink789.xml"/><Relationship Id="rId99" Type="http://schemas.openxmlformats.org/officeDocument/2006/relationships/image" Target="../media/image453.png"/><Relationship Id="rId122" Type="http://schemas.openxmlformats.org/officeDocument/2006/relationships/customXml" Target="../ink/ink483.xml"/><Relationship Id="rId164" Type="http://schemas.openxmlformats.org/officeDocument/2006/relationships/customXml" Target="../ink/ink504.xml"/><Relationship Id="rId371" Type="http://schemas.openxmlformats.org/officeDocument/2006/relationships/customXml" Target="../ink/ink608.xml"/><Relationship Id="rId774" Type="http://schemas.openxmlformats.org/officeDocument/2006/relationships/customXml" Target="../ink/ink810.xml"/><Relationship Id="rId427" Type="http://schemas.openxmlformats.org/officeDocument/2006/relationships/image" Target="../media/image616.png"/><Relationship Id="rId469" Type="http://schemas.openxmlformats.org/officeDocument/2006/relationships/image" Target="../media/image637.png"/><Relationship Id="rId634" Type="http://schemas.openxmlformats.org/officeDocument/2006/relationships/customXml" Target="../ink/ink740.xml"/><Relationship Id="rId676" Type="http://schemas.openxmlformats.org/officeDocument/2006/relationships/customXml" Target="../ink/ink761.xml"/><Relationship Id="rId841" Type="http://schemas.openxmlformats.org/officeDocument/2006/relationships/customXml" Target="../ink/ink844.xml"/><Relationship Id="rId26" Type="http://schemas.openxmlformats.org/officeDocument/2006/relationships/customXml" Target="../ink/ink435.xml"/><Relationship Id="rId231" Type="http://schemas.openxmlformats.org/officeDocument/2006/relationships/customXml" Target="../ink/ink538.xml"/><Relationship Id="rId273" Type="http://schemas.openxmlformats.org/officeDocument/2006/relationships/customXml" Target="../ink/ink559.xml"/><Relationship Id="rId329" Type="http://schemas.openxmlformats.org/officeDocument/2006/relationships/customXml" Target="../ink/ink587.xml"/><Relationship Id="rId480" Type="http://schemas.openxmlformats.org/officeDocument/2006/relationships/customXml" Target="../ink/ink663.xml"/><Relationship Id="rId536" Type="http://schemas.openxmlformats.org/officeDocument/2006/relationships/customXml" Target="../ink/ink691.xml"/><Relationship Id="rId701" Type="http://schemas.openxmlformats.org/officeDocument/2006/relationships/image" Target="../media/image753.png"/><Relationship Id="rId68" Type="http://schemas.openxmlformats.org/officeDocument/2006/relationships/customXml" Target="../ink/ink456.xml"/><Relationship Id="rId133" Type="http://schemas.openxmlformats.org/officeDocument/2006/relationships/image" Target="../media/image470.png"/><Relationship Id="rId175" Type="http://schemas.openxmlformats.org/officeDocument/2006/relationships/image" Target="../media/image491.png"/><Relationship Id="rId340" Type="http://schemas.openxmlformats.org/officeDocument/2006/relationships/image" Target="../media/image573.png"/><Relationship Id="rId578" Type="http://schemas.openxmlformats.org/officeDocument/2006/relationships/customXml" Target="../ink/ink712.xml"/><Relationship Id="rId743" Type="http://schemas.openxmlformats.org/officeDocument/2006/relationships/image" Target="../media/image774.png"/><Relationship Id="rId785" Type="http://schemas.openxmlformats.org/officeDocument/2006/relationships/image" Target="../media/image795.png"/><Relationship Id="rId200" Type="http://schemas.openxmlformats.org/officeDocument/2006/relationships/customXml" Target="../ink/ink522.xml"/><Relationship Id="rId382" Type="http://schemas.openxmlformats.org/officeDocument/2006/relationships/customXml" Target="../ink/ink614.xml"/><Relationship Id="rId438" Type="http://schemas.openxmlformats.org/officeDocument/2006/relationships/customXml" Target="../ink/ink642.xml"/><Relationship Id="rId603" Type="http://schemas.openxmlformats.org/officeDocument/2006/relationships/image" Target="../media/image704.png"/><Relationship Id="rId645" Type="http://schemas.openxmlformats.org/officeDocument/2006/relationships/image" Target="../media/image725.png"/><Relationship Id="rId687" Type="http://schemas.openxmlformats.org/officeDocument/2006/relationships/image" Target="../media/image746.png"/><Relationship Id="rId810" Type="http://schemas.openxmlformats.org/officeDocument/2006/relationships/image" Target="../media/image807.png"/><Relationship Id="rId242" Type="http://schemas.openxmlformats.org/officeDocument/2006/relationships/image" Target="../media/image524.png"/><Relationship Id="rId284" Type="http://schemas.openxmlformats.org/officeDocument/2006/relationships/image" Target="../media/image545.png"/><Relationship Id="rId491" Type="http://schemas.openxmlformats.org/officeDocument/2006/relationships/image" Target="../media/image648.png"/><Relationship Id="rId505" Type="http://schemas.openxmlformats.org/officeDocument/2006/relationships/image" Target="../media/image655.png"/><Relationship Id="rId712" Type="http://schemas.openxmlformats.org/officeDocument/2006/relationships/customXml" Target="../ink/ink779.xml"/><Relationship Id="rId37" Type="http://schemas.openxmlformats.org/officeDocument/2006/relationships/image" Target="../media/image422.png"/><Relationship Id="rId79" Type="http://schemas.openxmlformats.org/officeDocument/2006/relationships/image" Target="../media/image443.png"/><Relationship Id="rId102" Type="http://schemas.openxmlformats.org/officeDocument/2006/relationships/customXml" Target="../ink/ink473.xml"/><Relationship Id="rId144" Type="http://schemas.openxmlformats.org/officeDocument/2006/relationships/customXml" Target="../ink/ink494.xml"/><Relationship Id="rId547" Type="http://schemas.openxmlformats.org/officeDocument/2006/relationships/image" Target="../media/image676.png"/><Relationship Id="rId589" Type="http://schemas.openxmlformats.org/officeDocument/2006/relationships/image" Target="../media/image697.png"/><Relationship Id="rId754" Type="http://schemas.openxmlformats.org/officeDocument/2006/relationships/customXml" Target="../ink/ink800.xml"/><Relationship Id="rId796" Type="http://schemas.openxmlformats.org/officeDocument/2006/relationships/image" Target="../media/image800.png"/><Relationship Id="rId90" Type="http://schemas.openxmlformats.org/officeDocument/2006/relationships/customXml" Target="../ink/ink467.xml"/><Relationship Id="rId186" Type="http://schemas.openxmlformats.org/officeDocument/2006/relationships/customXml" Target="../ink/ink515.xml"/><Relationship Id="rId351" Type="http://schemas.openxmlformats.org/officeDocument/2006/relationships/customXml" Target="../ink/ink598.xml"/><Relationship Id="rId393" Type="http://schemas.openxmlformats.org/officeDocument/2006/relationships/image" Target="../media/image599.png"/><Relationship Id="rId407" Type="http://schemas.openxmlformats.org/officeDocument/2006/relationships/image" Target="../media/image606.png"/><Relationship Id="rId449" Type="http://schemas.openxmlformats.org/officeDocument/2006/relationships/image" Target="../media/image627.png"/><Relationship Id="rId614" Type="http://schemas.openxmlformats.org/officeDocument/2006/relationships/customXml" Target="../ink/ink730.xml"/><Relationship Id="rId656" Type="http://schemas.openxmlformats.org/officeDocument/2006/relationships/customXml" Target="../ink/ink751.xml"/><Relationship Id="rId821" Type="http://schemas.openxmlformats.org/officeDocument/2006/relationships/customXml" Target="../ink/ink834.xml"/><Relationship Id="rId211" Type="http://schemas.openxmlformats.org/officeDocument/2006/relationships/image" Target="../media/image509.png"/><Relationship Id="rId253" Type="http://schemas.openxmlformats.org/officeDocument/2006/relationships/customXml" Target="../ink/ink549.xml"/><Relationship Id="rId295" Type="http://schemas.openxmlformats.org/officeDocument/2006/relationships/customXml" Target="../ink/ink570.xml"/><Relationship Id="rId309" Type="http://schemas.openxmlformats.org/officeDocument/2006/relationships/customXml" Target="../ink/ink577.xml"/><Relationship Id="rId460" Type="http://schemas.openxmlformats.org/officeDocument/2006/relationships/customXml" Target="../ink/ink653.xml"/><Relationship Id="rId516" Type="http://schemas.openxmlformats.org/officeDocument/2006/relationships/customXml" Target="../ink/ink681.xml"/><Relationship Id="rId698" Type="http://schemas.openxmlformats.org/officeDocument/2006/relationships/customXml" Target="../ink/ink772.xml"/><Relationship Id="rId48" Type="http://schemas.openxmlformats.org/officeDocument/2006/relationships/customXml" Target="../ink/ink446.xml"/><Relationship Id="rId113" Type="http://schemas.openxmlformats.org/officeDocument/2006/relationships/image" Target="../media/image460.png"/><Relationship Id="rId320" Type="http://schemas.openxmlformats.org/officeDocument/2006/relationships/image" Target="../media/image563.png"/><Relationship Id="rId558" Type="http://schemas.openxmlformats.org/officeDocument/2006/relationships/customXml" Target="../ink/ink702.xml"/><Relationship Id="rId723" Type="http://schemas.openxmlformats.org/officeDocument/2006/relationships/image" Target="../media/image764.png"/><Relationship Id="rId765" Type="http://schemas.openxmlformats.org/officeDocument/2006/relationships/image" Target="../media/image785.png"/><Relationship Id="rId155" Type="http://schemas.openxmlformats.org/officeDocument/2006/relationships/image" Target="../media/image481.png"/><Relationship Id="rId197" Type="http://schemas.openxmlformats.org/officeDocument/2006/relationships/image" Target="../media/image502.png"/><Relationship Id="rId362" Type="http://schemas.openxmlformats.org/officeDocument/2006/relationships/image" Target="../media/image584.png"/><Relationship Id="rId418" Type="http://schemas.openxmlformats.org/officeDocument/2006/relationships/customXml" Target="../ink/ink632.xml"/><Relationship Id="rId625" Type="http://schemas.openxmlformats.org/officeDocument/2006/relationships/image" Target="../media/image715.png"/><Relationship Id="rId832" Type="http://schemas.openxmlformats.org/officeDocument/2006/relationships/image" Target="../media/image818.png"/><Relationship Id="rId222" Type="http://schemas.openxmlformats.org/officeDocument/2006/relationships/customXml" Target="../ink/ink533.xml"/><Relationship Id="rId264" Type="http://schemas.openxmlformats.org/officeDocument/2006/relationships/image" Target="../media/image535.png"/><Relationship Id="rId471" Type="http://schemas.openxmlformats.org/officeDocument/2006/relationships/image" Target="../media/image638.png"/><Relationship Id="rId667" Type="http://schemas.openxmlformats.org/officeDocument/2006/relationships/image" Target="../media/image736.png"/><Relationship Id="rId17" Type="http://schemas.openxmlformats.org/officeDocument/2006/relationships/image" Target="../media/image412.png"/><Relationship Id="rId59" Type="http://schemas.openxmlformats.org/officeDocument/2006/relationships/image" Target="../media/image433.png"/><Relationship Id="rId124" Type="http://schemas.openxmlformats.org/officeDocument/2006/relationships/customXml" Target="../ink/ink484.xml"/><Relationship Id="rId527" Type="http://schemas.openxmlformats.org/officeDocument/2006/relationships/image" Target="../media/image666.png"/><Relationship Id="rId569" Type="http://schemas.openxmlformats.org/officeDocument/2006/relationships/image" Target="../media/image687.png"/><Relationship Id="rId734" Type="http://schemas.openxmlformats.org/officeDocument/2006/relationships/customXml" Target="../ink/ink790.xml"/><Relationship Id="rId776" Type="http://schemas.openxmlformats.org/officeDocument/2006/relationships/customXml" Target="../ink/ink811.xml"/><Relationship Id="rId70" Type="http://schemas.openxmlformats.org/officeDocument/2006/relationships/customXml" Target="../ink/ink457.xml"/><Relationship Id="rId166" Type="http://schemas.openxmlformats.org/officeDocument/2006/relationships/customXml" Target="../ink/ink505.xml"/><Relationship Id="rId331" Type="http://schemas.openxmlformats.org/officeDocument/2006/relationships/customXml" Target="../ink/ink588.xml"/><Relationship Id="rId373" Type="http://schemas.openxmlformats.org/officeDocument/2006/relationships/customXml" Target="../ink/ink609.xml"/><Relationship Id="rId429" Type="http://schemas.openxmlformats.org/officeDocument/2006/relationships/image" Target="../media/image617.png"/><Relationship Id="rId580" Type="http://schemas.openxmlformats.org/officeDocument/2006/relationships/customXml" Target="../ink/ink713.xml"/><Relationship Id="rId636" Type="http://schemas.openxmlformats.org/officeDocument/2006/relationships/customXml" Target="../ink/ink741.xml"/><Relationship Id="rId801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539.xml"/><Relationship Id="rId440" Type="http://schemas.openxmlformats.org/officeDocument/2006/relationships/customXml" Target="../ink/ink643.xml"/><Relationship Id="rId678" Type="http://schemas.openxmlformats.org/officeDocument/2006/relationships/customXml" Target="../ink/ink762.xml"/><Relationship Id="rId843" Type="http://schemas.openxmlformats.org/officeDocument/2006/relationships/customXml" Target="../ink/ink845.xml"/><Relationship Id="rId28" Type="http://schemas.openxmlformats.org/officeDocument/2006/relationships/customXml" Target="../ink/ink436.xml"/><Relationship Id="rId275" Type="http://schemas.openxmlformats.org/officeDocument/2006/relationships/customXml" Target="../ink/ink560.xml"/><Relationship Id="rId300" Type="http://schemas.openxmlformats.org/officeDocument/2006/relationships/image" Target="../media/image553.png"/><Relationship Id="rId482" Type="http://schemas.openxmlformats.org/officeDocument/2006/relationships/customXml" Target="../ink/ink664.xml"/><Relationship Id="rId538" Type="http://schemas.openxmlformats.org/officeDocument/2006/relationships/customXml" Target="../ink/ink692.xml"/><Relationship Id="rId703" Type="http://schemas.openxmlformats.org/officeDocument/2006/relationships/image" Target="../media/image754.png"/><Relationship Id="rId745" Type="http://schemas.openxmlformats.org/officeDocument/2006/relationships/image" Target="../media/image775.png"/><Relationship Id="rId81" Type="http://schemas.openxmlformats.org/officeDocument/2006/relationships/image" Target="../media/image444.png"/><Relationship Id="rId135" Type="http://schemas.openxmlformats.org/officeDocument/2006/relationships/image" Target="../media/image471.png"/><Relationship Id="rId177" Type="http://schemas.openxmlformats.org/officeDocument/2006/relationships/image" Target="../media/image492.png"/><Relationship Id="rId342" Type="http://schemas.openxmlformats.org/officeDocument/2006/relationships/image" Target="../media/image574.png"/><Relationship Id="rId384" Type="http://schemas.openxmlformats.org/officeDocument/2006/relationships/customXml" Target="../ink/ink615.xml"/><Relationship Id="rId591" Type="http://schemas.openxmlformats.org/officeDocument/2006/relationships/image" Target="../media/image698.png"/><Relationship Id="rId605" Type="http://schemas.openxmlformats.org/officeDocument/2006/relationships/image" Target="../media/image705.png"/><Relationship Id="rId787" Type="http://schemas.openxmlformats.org/officeDocument/2006/relationships/image" Target="../media/image796.png"/><Relationship Id="rId812" Type="http://schemas.openxmlformats.org/officeDocument/2006/relationships/image" Target="../media/image808.png"/><Relationship Id="rId202" Type="http://schemas.openxmlformats.org/officeDocument/2006/relationships/customXml" Target="../ink/ink523.xml"/><Relationship Id="rId244" Type="http://schemas.openxmlformats.org/officeDocument/2006/relationships/image" Target="../media/image525.png"/><Relationship Id="rId647" Type="http://schemas.openxmlformats.org/officeDocument/2006/relationships/image" Target="../media/image726.png"/><Relationship Id="rId689" Type="http://schemas.openxmlformats.org/officeDocument/2006/relationships/image" Target="../media/image747.png"/><Relationship Id="rId39" Type="http://schemas.openxmlformats.org/officeDocument/2006/relationships/image" Target="../media/image423.png"/><Relationship Id="rId286" Type="http://schemas.openxmlformats.org/officeDocument/2006/relationships/image" Target="../media/image546.png"/><Relationship Id="rId451" Type="http://schemas.openxmlformats.org/officeDocument/2006/relationships/image" Target="../media/image628.png"/><Relationship Id="rId493" Type="http://schemas.openxmlformats.org/officeDocument/2006/relationships/image" Target="../media/image649.png"/><Relationship Id="rId507" Type="http://schemas.openxmlformats.org/officeDocument/2006/relationships/image" Target="../media/image656.png"/><Relationship Id="rId549" Type="http://schemas.openxmlformats.org/officeDocument/2006/relationships/image" Target="../media/image677.png"/><Relationship Id="rId714" Type="http://schemas.openxmlformats.org/officeDocument/2006/relationships/customXml" Target="../ink/ink780.xml"/><Relationship Id="rId756" Type="http://schemas.openxmlformats.org/officeDocument/2006/relationships/customXml" Target="../ink/ink801.xml"/><Relationship Id="rId50" Type="http://schemas.openxmlformats.org/officeDocument/2006/relationships/customXml" Target="../ink/ink447.xml"/><Relationship Id="rId104" Type="http://schemas.openxmlformats.org/officeDocument/2006/relationships/customXml" Target="../ink/ink474.xml"/><Relationship Id="rId146" Type="http://schemas.openxmlformats.org/officeDocument/2006/relationships/customXml" Target="../ink/ink495.xml"/><Relationship Id="rId188" Type="http://schemas.openxmlformats.org/officeDocument/2006/relationships/customXml" Target="../ink/ink516.xml"/><Relationship Id="rId311" Type="http://schemas.openxmlformats.org/officeDocument/2006/relationships/customXml" Target="../ink/ink578.xml"/><Relationship Id="rId353" Type="http://schemas.openxmlformats.org/officeDocument/2006/relationships/customXml" Target="../ink/ink599.xml"/><Relationship Id="rId395" Type="http://schemas.openxmlformats.org/officeDocument/2006/relationships/image" Target="../media/image600.png"/><Relationship Id="rId409" Type="http://schemas.openxmlformats.org/officeDocument/2006/relationships/image" Target="../media/image607.png"/><Relationship Id="rId560" Type="http://schemas.openxmlformats.org/officeDocument/2006/relationships/customXml" Target="../ink/ink703.xml"/><Relationship Id="rId798" Type="http://schemas.openxmlformats.org/officeDocument/2006/relationships/image" Target="../media/image801.png"/><Relationship Id="rId92" Type="http://schemas.openxmlformats.org/officeDocument/2006/relationships/customXml" Target="../ink/ink468.xml"/><Relationship Id="rId213" Type="http://schemas.openxmlformats.org/officeDocument/2006/relationships/image" Target="../media/image510.png"/><Relationship Id="rId420" Type="http://schemas.openxmlformats.org/officeDocument/2006/relationships/customXml" Target="../ink/ink633.xml"/><Relationship Id="rId616" Type="http://schemas.openxmlformats.org/officeDocument/2006/relationships/customXml" Target="../ink/ink731.xml"/><Relationship Id="rId658" Type="http://schemas.openxmlformats.org/officeDocument/2006/relationships/customXml" Target="../ink/ink752.xml"/><Relationship Id="rId823" Type="http://schemas.openxmlformats.org/officeDocument/2006/relationships/customXml" Target="../ink/ink835.xml"/><Relationship Id="rId255" Type="http://schemas.openxmlformats.org/officeDocument/2006/relationships/customXml" Target="../ink/ink550.xml"/><Relationship Id="rId297" Type="http://schemas.openxmlformats.org/officeDocument/2006/relationships/customXml" Target="../ink/ink571.xml"/><Relationship Id="rId462" Type="http://schemas.openxmlformats.org/officeDocument/2006/relationships/customXml" Target="../ink/ink654.xml"/><Relationship Id="rId518" Type="http://schemas.openxmlformats.org/officeDocument/2006/relationships/customXml" Target="../ink/ink682.xml"/><Relationship Id="rId725" Type="http://schemas.openxmlformats.org/officeDocument/2006/relationships/image" Target="../media/image765.png"/><Relationship Id="rId115" Type="http://schemas.openxmlformats.org/officeDocument/2006/relationships/image" Target="../media/image461.png"/><Relationship Id="rId157" Type="http://schemas.openxmlformats.org/officeDocument/2006/relationships/image" Target="../media/image482.png"/><Relationship Id="rId322" Type="http://schemas.openxmlformats.org/officeDocument/2006/relationships/image" Target="../media/image564.png"/><Relationship Id="rId364" Type="http://schemas.openxmlformats.org/officeDocument/2006/relationships/image" Target="../media/image585.png"/><Relationship Id="rId767" Type="http://schemas.openxmlformats.org/officeDocument/2006/relationships/image" Target="../media/image786.png"/><Relationship Id="rId61" Type="http://schemas.openxmlformats.org/officeDocument/2006/relationships/image" Target="../media/image434.png"/><Relationship Id="rId199" Type="http://schemas.openxmlformats.org/officeDocument/2006/relationships/image" Target="../media/image503.png"/><Relationship Id="rId571" Type="http://schemas.openxmlformats.org/officeDocument/2006/relationships/image" Target="../media/image688.png"/><Relationship Id="rId627" Type="http://schemas.openxmlformats.org/officeDocument/2006/relationships/image" Target="../media/image716.png"/><Relationship Id="rId669" Type="http://schemas.openxmlformats.org/officeDocument/2006/relationships/image" Target="../media/image737.png"/><Relationship Id="rId834" Type="http://schemas.openxmlformats.org/officeDocument/2006/relationships/image" Target="../media/image819.png"/><Relationship Id="rId19" Type="http://schemas.openxmlformats.org/officeDocument/2006/relationships/image" Target="../media/image413.png"/><Relationship Id="rId224" Type="http://schemas.openxmlformats.org/officeDocument/2006/relationships/customXml" Target="../ink/ink534.xml"/><Relationship Id="rId266" Type="http://schemas.openxmlformats.org/officeDocument/2006/relationships/image" Target="../media/image536.png"/><Relationship Id="rId431" Type="http://schemas.openxmlformats.org/officeDocument/2006/relationships/image" Target="../media/image618.png"/><Relationship Id="rId473" Type="http://schemas.openxmlformats.org/officeDocument/2006/relationships/image" Target="../media/image639.png"/><Relationship Id="rId529" Type="http://schemas.openxmlformats.org/officeDocument/2006/relationships/image" Target="../media/image667.png"/><Relationship Id="rId680" Type="http://schemas.openxmlformats.org/officeDocument/2006/relationships/customXml" Target="../ink/ink763.xml"/><Relationship Id="rId736" Type="http://schemas.openxmlformats.org/officeDocument/2006/relationships/customXml" Target="../ink/ink791.xml"/><Relationship Id="rId30" Type="http://schemas.openxmlformats.org/officeDocument/2006/relationships/customXml" Target="../ink/ink437.xml"/><Relationship Id="rId126" Type="http://schemas.openxmlformats.org/officeDocument/2006/relationships/customXml" Target="../ink/ink485.xml"/><Relationship Id="rId168" Type="http://schemas.openxmlformats.org/officeDocument/2006/relationships/customXml" Target="../ink/ink506.xml"/><Relationship Id="rId333" Type="http://schemas.openxmlformats.org/officeDocument/2006/relationships/customXml" Target="../ink/ink589.xml"/><Relationship Id="rId540" Type="http://schemas.openxmlformats.org/officeDocument/2006/relationships/customXml" Target="../ink/ink693.xml"/><Relationship Id="rId778" Type="http://schemas.openxmlformats.org/officeDocument/2006/relationships/customXml" Target="../ink/ink812.xml"/><Relationship Id="rId72" Type="http://schemas.openxmlformats.org/officeDocument/2006/relationships/customXml" Target="../ink/ink458.xml"/><Relationship Id="rId375" Type="http://schemas.openxmlformats.org/officeDocument/2006/relationships/customXml" Target="../ink/ink610.xml"/><Relationship Id="rId582" Type="http://schemas.openxmlformats.org/officeDocument/2006/relationships/customXml" Target="../ink/ink714.xml"/><Relationship Id="rId638" Type="http://schemas.openxmlformats.org/officeDocument/2006/relationships/customXml" Target="../ink/ink742.xml"/><Relationship Id="rId803" Type="http://schemas.openxmlformats.org/officeDocument/2006/relationships/customXml" Target="../ink/ink825.xml"/><Relationship Id="rId845" Type="http://schemas.openxmlformats.org/officeDocument/2006/relationships/customXml" Target="../ink/ink846.xml"/><Relationship Id="rId3" Type="http://schemas.openxmlformats.org/officeDocument/2006/relationships/image" Target="../media/image405.png"/><Relationship Id="rId235" Type="http://schemas.openxmlformats.org/officeDocument/2006/relationships/customXml" Target="../ink/ink540.xml"/><Relationship Id="rId277" Type="http://schemas.openxmlformats.org/officeDocument/2006/relationships/customXml" Target="../ink/ink561.xml"/><Relationship Id="rId400" Type="http://schemas.openxmlformats.org/officeDocument/2006/relationships/customXml" Target="../ink/ink623.xml"/><Relationship Id="rId442" Type="http://schemas.openxmlformats.org/officeDocument/2006/relationships/customXml" Target="../ink/ink644.xml"/><Relationship Id="rId484" Type="http://schemas.openxmlformats.org/officeDocument/2006/relationships/customXml" Target="../ink/ink665.xml"/><Relationship Id="rId705" Type="http://schemas.openxmlformats.org/officeDocument/2006/relationships/image" Target="../media/image755.png"/><Relationship Id="rId137" Type="http://schemas.openxmlformats.org/officeDocument/2006/relationships/image" Target="../media/image472.png"/><Relationship Id="rId302" Type="http://schemas.openxmlformats.org/officeDocument/2006/relationships/image" Target="../media/image554.png"/><Relationship Id="rId344" Type="http://schemas.openxmlformats.org/officeDocument/2006/relationships/image" Target="../media/image575.png"/><Relationship Id="rId691" Type="http://schemas.openxmlformats.org/officeDocument/2006/relationships/image" Target="../media/image748.png"/><Relationship Id="rId747" Type="http://schemas.openxmlformats.org/officeDocument/2006/relationships/image" Target="../media/image776.png"/><Relationship Id="rId789" Type="http://schemas.openxmlformats.org/officeDocument/2006/relationships/image" Target="../media/image797.png"/><Relationship Id="rId41" Type="http://schemas.openxmlformats.org/officeDocument/2006/relationships/image" Target="../media/image424.png"/><Relationship Id="rId83" Type="http://schemas.openxmlformats.org/officeDocument/2006/relationships/image" Target="../media/image445.png"/><Relationship Id="rId179" Type="http://schemas.openxmlformats.org/officeDocument/2006/relationships/image" Target="../media/image493.png"/><Relationship Id="rId386" Type="http://schemas.openxmlformats.org/officeDocument/2006/relationships/customXml" Target="../ink/ink616.xml"/><Relationship Id="rId551" Type="http://schemas.openxmlformats.org/officeDocument/2006/relationships/image" Target="../media/image678.png"/><Relationship Id="rId593" Type="http://schemas.openxmlformats.org/officeDocument/2006/relationships/image" Target="../media/image699.png"/><Relationship Id="rId607" Type="http://schemas.openxmlformats.org/officeDocument/2006/relationships/image" Target="../media/image706.png"/><Relationship Id="rId649" Type="http://schemas.openxmlformats.org/officeDocument/2006/relationships/image" Target="../media/image727.png"/><Relationship Id="rId814" Type="http://schemas.openxmlformats.org/officeDocument/2006/relationships/image" Target="../media/image809.png"/><Relationship Id="rId190" Type="http://schemas.openxmlformats.org/officeDocument/2006/relationships/customXml" Target="../ink/ink517.xml"/><Relationship Id="rId204" Type="http://schemas.openxmlformats.org/officeDocument/2006/relationships/customXml" Target="../ink/ink524.xml"/><Relationship Id="rId246" Type="http://schemas.openxmlformats.org/officeDocument/2006/relationships/image" Target="../media/image526.png"/><Relationship Id="rId288" Type="http://schemas.openxmlformats.org/officeDocument/2006/relationships/image" Target="../media/image547.png"/><Relationship Id="rId411" Type="http://schemas.openxmlformats.org/officeDocument/2006/relationships/image" Target="../media/image608.png"/><Relationship Id="rId453" Type="http://schemas.openxmlformats.org/officeDocument/2006/relationships/image" Target="../media/image629.png"/><Relationship Id="rId509" Type="http://schemas.openxmlformats.org/officeDocument/2006/relationships/image" Target="../media/image657.png"/><Relationship Id="rId660" Type="http://schemas.openxmlformats.org/officeDocument/2006/relationships/customXml" Target="../ink/ink753.xml"/><Relationship Id="rId106" Type="http://schemas.openxmlformats.org/officeDocument/2006/relationships/customXml" Target="../ink/ink475.xml"/><Relationship Id="rId313" Type="http://schemas.openxmlformats.org/officeDocument/2006/relationships/customXml" Target="../ink/ink579.xml"/><Relationship Id="rId495" Type="http://schemas.openxmlformats.org/officeDocument/2006/relationships/image" Target="../media/image650.png"/><Relationship Id="rId716" Type="http://schemas.openxmlformats.org/officeDocument/2006/relationships/customXml" Target="../ink/ink781.xml"/><Relationship Id="rId758" Type="http://schemas.openxmlformats.org/officeDocument/2006/relationships/customXml" Target="../ink/ink802.xml"/><Relationship Id="rId10" Type="http://schemas.openxmlformats.org/officeDocument/2006/relationships/customXml" Target="../ink/ink427.xml"/><Relationship Id="rId52" Type="http://schemas.openxmlformats.org/officeDocument/2006/relationships/customXml" Target="../ink/ink448.xml"/><Relationship Id="rId94" Type="http://schemas.openxmlformats.org/officeDocument/2006/relationships/customXml" Target="../ink/ink469.xml"/><Relationship Id="rId148" Type="http://schemas.openxmlformats.org/officeDocument/2006/relationships/customXml" Target="../ink/ink496.xml"/><Relationship Id="rId355" Type="http://schemas.openxmlformats.org/officeDocument/2006/relationships/customXml" Target="../ink/ink600.xml"/><Relationship Id="rId397" Type="http://schemas.openxmlformats.org/officeDocument/2006/relationships/image" Target="../media/image601.png"/><Relationship Id="rId520" Type="http://schemas.openxmlformats.org/officeDocument/2006/relationships/customXml" Target="../ink/ink683.xml"/><Relationship Id="rId562" Type="http://schemas.openxmlformats.org/officeDocument/2006/relationships/customXml" Target="../ink/ink704.xml"/><Relationship Id="rId618" Type="http://schemas.openxmlformats.org/officeDocument/2006/relationships/customXml" Target="../ink/ink732.xml"/><Relationship Id="rId825" Type="http://schemas.openxmlformats.org/officeDocument/2006/relationships/customXml" Target="../ink/ink836.xml"/><Relationship Id="rId215" Type="http://schemas.openxmlformats.org/officeDocument/2006/relationships/image" Target="../media/image511.png"/><Relationship Id="rId257" Type="http://schemas.openxmlformats.org/officeDocument/2006/relationships/customXml" Target="../ink/ink551.xml"/><Relationship Id="rId422" Type="http://schemas.openxmlformats.org/officeDocument/2006/relationships/customXml" Target="../ink/ink634.xml"/><Relationship Id="rId464" Type="http://schemas.openxmlformats.org/officeDocument/2006/relationships/customXml" Target="../ink/ink655.xml"/><Relationship Id="rId299" Type="http://schemas.openxmlformats.org/officeDocument/2006/relationships/customXml" Target="../ink/ink572.xml"/><Relationship Id="rId727" Type="http://schemas.openxmlformats.org/officeDocument/2006/relationships/image" Target="../media/image766.png"/><Relationship Id="rId63" Type="http://schemas.openxmlformats.org/officeDocument/2006/relationships/image" Target="../media/image435.png"/><Relationship Id="rId159" Type="http://schemas.openxmlformats.org/officeDocument/2006/relationships/image" Target="../media/image483.png"/><Relationship Id="rId366" Type="http://schemas.openxmlformats.org/officeDocument/2006/relationships/image" Target="../media/image586.png"/><Relationship Id="rId573" Type="http://schemas.openxmlformats.org/officeDocument/2006/relationships/image" Target="../media/image689.png"/><Relationship Id="rId780" Type="http://schemas.openxmlformats.org/officeDocument/2006/relationships/customXml" Target="../ink/ink813.xml"/><Relationship Id="rId226" Type="http://schemas.openxmlformats.org/officeDocument/2006/relationships/customXml" Target="../ink/ink535.xml"/><Relationship Id="rId433" Type="http://schemas.openxmlformats.org/officeDocument/2006/relationships/image" Target="../media/image619.png"/><Relationship Id="rId640" Type="http://schemas.openxmlformats.org/officeDocument/2006/relationships/customXml" Target="../ink/ink743.xml"/><Relationship Id="rId738" Type="http://schemas.openxmlformats.org/officeDocument/2006/relationships/customXml" Target="../ink/ink792.xml"/><Relationship Id="rId74" Type="http://schemas.openxmlformats.org/officeDocument/2006/relationships/customXml" Target="../ink/ink459.xml"/><Relationship Id="rId377" Type="http://schemas.openxmlformats.org/officeDocument/2006/relationships/customXml" Target="../ink/ink611.xml"/><Relationship Id="rId500" Type="http://schemas.openxmlformats.org/officeDocument/2006/relationships/customXml" Target="../ink/ink673.xml"/><Relationship Id="rId584" Type="http://schemas.openxmlformats.org/officeDocument/2006/relationships/customXml" Target="../ink/ink715.xml"/><Relationship Id="rId805" Type="http://schemas.openxmlformats.org/officeDocument/2006/relationships/customXml" Target="../ink/ink826.xml"/><Relationship Id="rId5" Type="http://schemas.openxmlformats.org/officeDocument/2006/relationships/image" Target="../media/image406.png"/><Relationship Id="rId237" Type="http://schemas.openxmlformats.org/officeDocument/2006/relationships/customXml" Target="../ink/ink541.xml"/><Relationship Id="rId791" Type="http://schemas.openxmlformats.org/officeDocument/2006/relationships/image" Target="../media/image798.png"/><Relationship Id="rId444" Type="http://schemas.openxmlformats.org/officeDocument/2006/relationships/customXml" Target="../ink/ink645.xml"/><Relationship Id="rId651" Type="http://schemas.openxmlformats.org/officeDocument/2006/relationships/image" Target="../media/image728.png"/><Relationship Id="rId749" Type="http://schemas.openxmlformats.org/officeDocument/2006/relationships/image" Target="../media/image777.png"/><Relationship Id="rId290" Type="http://schemas.openxmlformats.org/officeDocument/2006/relationships/image" Target="../media/image548.png"/><Relationship Id="rId304" Type="http://schemas.openxmlformats.org/officeDocument/2006/relationships/image" Target="../media/image555.png"/><Relationship Id="rId388" Type="http://schemas.openxmlformats.org/officeDocument/2006/relationships/customXml" Target="../ink/ink617.xml"/><Relationship Id="rId511" Type="http://schemas.openxmlformats.org/officeDocument/2006/relationships/image" Target="../media/image658.png"/><Relationship Id="rId609" Type="http://schemas.openxmlformats.org/officeDocument/2006/relationships/image" Target="../media/image707.png"/><Relationship Id="rId85" Type="http://schemas.openxmlformats.org/officeDocument/2006/relationships/image" Target="../media/image446.png"/><Relationship Id="rId150" Type="http://schemas.openxmlformats.org/officeDocument/2006/relationships/customXml" Target="../ink/ink497.xml"/><Relationship Id="rId595" Type="http://schemas.openxmlformats.org/officeDocument/2006/relationships/image" Target="../media/image700.png"/><Relationship Id="rId816" Type="http://schemas.openxmlformats.org/officeDocument/2006/relationships/image" Target="../media/image810.png"/><Relationship Id="rId248" Type="http://schemas.openxmlformats.org/officeDocument/2006/relationships/image" Target="../media/image527.png"/><Relationship Id="rId455" Type="http://schemas.openxmlformats.org/officeDocument/2006/relationships/image" Target="../media/image630.png"/><Relationship Id="rId662" Type="http://schemas.openxmlformats.org/officeDocument/2006/relationships/customXml" Target="../ink/ink754.xml"/><Relationship Id="rId12" Type="http://schemas.openxmlformats.org/officeDocument/2006/relationships/customXml" Target="../ink/ink428.xml"/><Relationship Id="rId108" Type="http://schemas.openxmlformats.org/officeDocument/2006/relationships/customXml" Target="../ink/ink476.xml"/><Relationship Id="rId315" Type="http://schemas.openxmlformats.org/officeDocument/2006/relationships/customXml" Target="../ink/ink580.xml"/><Relationship Id="rId522" Type="http://schemas.openxmlformats.org/officeDocument/2006/relationships/customXml" Target="../ink/ink684.xml"/><Relationship Id="rId96" Type="http://schemas.openxmlformats.org/officeDocument/2006/relationships/customXml" Target="../ink/ink470.xml"/><Relationship Id="rId161" Type="http://schemas.openxmlformats.org/officeDocument/2006/relationships/image" Target="../media/image484.png"/><Relationship Id="rId399" Type="http://schemas.openxmlformats.org/officeDocument/2006/relationships/image" Target="../media/image602.png"/><Relationship Id="rId827" Type="http://schemas.openxmlformats.org/officeDocument/2006/relationships/customXml" Target="../ink/ink837.xml"/><Relationship Id="rId259" Type="http://schemas.openxmlformats.org/officeDocument/2006/relationships/customXml" Target="../ink/ink552.xml"/><Relationship Id="rId466" Type="http://schemas.openxmlformats.org/officeDocument/2006/relationships/customXml" Target="../ink/ink656.xml"/><Relationship Id="rId673" Type="http://schemas.openxmlformats.org/officeDocument/2006/relationships/image" Target="../media/image739.png"/><Relationship Id="rId23" Type="http://schemas.openxmlformats.org/officeDocument/2006/relationships/image" Target="../media/image415.png"/><Relationship Id="rId119" Type="http://schemas.openxmlformats.org/officeDocument/2006/relationships/image" Target="../media/image463.png"/><Relationship Id="rId326" Type="http://schemas.openxmlformats.org/officeDocument/2006/relationships/image" Target="../media/image566.png"/><Relationship Id="rId533" Type="http://schemas.openxmlformats.org/officeDocument/2006/relationships/image" Target="../media/image669.png"/><Relationship Id="rId740" Type="http://schemas.openxmlformats.org/officeDocument/2006/relationships/customXml" Target="../ink/ink793.xml"/><Relationship Id="rId838" Type="http://schemas.openxmlformats.org/officeDocument/2006/relationships/image" Target="../media/image821.png"/><Relationship Id="rId172" Type="http://schemas.openxmlformats.org/officeDocument/2006/relationships/customXml" Target="../ink/ink508.xml"/><Relationship Id="rId477" Type="http://schemas.openxmlformats.org/officeDocument/2006/relationships/image" Target="../media/image641.png"/><Relationship Id="rId600" Type="http://schemas.openxmlformats.org/officeDocument/2006/relationships/customXml" Target="../ink/ink723.xml"/><Relationship Id="rId684" Type="http://schemas.openxmlformats.org/officeDocument/2006/relationships/customXml" Target="../ink/ink765.xml"/><Relationship Id="rId337" Type="http://schemas.openxmlformats.org/officeDocument/2006/relationships/customXml" Target="../ink/ink591.xml"/><Relationship Id="rId34" Type="http://schemas.openxmlformats.org/officeDocument/2006/relationships/customXml" Target="../ink/ink439.xml"/><Relationship Id="rId544" Type="http://schemas.openxmlformats.org/officeDocument/2006/relationships/customXml" Target="../ink/ink695.xml"/><Relationship Id="rId751" Type="http://schemas.openxmlformats.org/officeDocument/2006/relationships/image" Target="../media/image778.png"/><Relationship Id="rId183" Type="http://schemas.openxmlformats.org/officeDocument/2006/relationships/image" Target="../media/image495.png"/><Relationship Id="rId390" Type="http://schemas.openxmlformats.org/officeDocument/2006/relationships/customXml" Target="../ink/ink618.xml"/><Relationship Id="rId404" Type="http://schemas.openxmlformats.org/officeDocument/2006/relationships/customXml" Target="../ink/ink625.xml"/><Relationship Id="rId611" Type="http://schemas.openxmlformats.org/officeDocument/2006/relationships/image" Target="../media/image708.png"/><Relationship Id="rId250" Type="http://schemas.openxmlformats.org/officeDocument/2006/relationships/image" Target="../media/image528.png"/><Relationship Id="rId488" Type="http://schemas.openxmlformats.org/officeDocument/2006/relationships/customXml" Target="../ink/ink667.xml"/><Relationship Id="rId695" Type="http://schemas.openxmlformats.org/officeDocument/2006/relationships/image" Target="../media/image750.png"/><Relationship Id="rId709" Type="http://schemas.openxmlformats.org/officeDocument/2006/relationships/image" Target="../media/image757.png"/><Relationship Id="rId45" Type="http://schemas.openxmlformats.org/officeDocument/2006/relationships/image" Target="../media/image426.png"/><Relationship Id="rId110" Type="http://schemas.openxmlformats.org/officeDocument/2006/relationships/customXml" Target="../ink/ink477.xml"/><Relationship Id="rId348" Type="http://schemas.openxmlformats.org/officeDocument/2006/relationships/image" Target="../media/image577.png"/><Relationship Id="rId555" Type="http://schemas.openxmlformats.org/officeDocument/2006/relationships/image" Target="../media/image680.png"/><Relationship Id="rId762" Type="http://schemas.openxmlformats.org/officeDocument/2006/relationships/customXml" Target="../ink/ink804.xml"/><Relationship Id="rId194" Type="http://schemas.openxmlformats.org/officeDocument/2006/relationships/customXml" Target="../ink/ink519.xml"/><Relationship Id="rId208" Type="http://schemas.openxmlformats.org/officeDocument/2006/relationships/customXml" Target="../ink/ink526.xml"/><Relationship Id="rId415" Type="http://schemas.openxmlformats.org/officeDocument/2006/relationships/image" Target="../media/image610.png"/><Relationship Id="rId622" Type="http://schemas.openxmlformats.org/officeDocument/2006/relationships/customXml" Target="../ink/ink734.xml"/><Relationship Id="rId261" Type="http://schemas.openxmlformats.org/officeDocument/2006/relationships/customXml" Target="../ink/ink553.xml"/><Relationship Id="rId499" Type="http://schemas.openxmlformats.org/officeDocument/2006/relationships/image" Target="../media/image652.png"/><Relationship Id="rId56" Type="http://schemas.openxmlformats.org/officeDocument/2006/relationships/customXml" Target="../ink/ink450.xml"/><Relationship Id="rId359" Type="http://schemas.openxmlformats.org/officeDocument/2006/relationships/customXml" Target="../ink/ink602.xml"/><Relationship Id="rId566" Type="http://schemas.openxmlformats.org/officeDocument/2006/relationships/customXml" Target="../ink/ink706.xml"/><Relationship Id="rId773" Type="http://schemas.openxmlformats.org/officeDocument/2006/relationships/image" Target="../media/image789.png"/><Relationship Id="rId121" Type="http://schemas.openxmlformats.org/officeDocument/2006/relationships/image" Target="../media/image464.png"/><Relationship Id="rId219" Type="http://schemas.openxmlformats.org/officeDocument/2006/relationships/image" Target="../media/image513.png"/><Relationship Id="rId426" Type="http://schemas.openxmlformats.org/officeDocument/2006/relationships/customXml" Target="../ink/ink636.xml"/><Relationship Id="rId633" Type="http://schemas.openxmlformats.org/officeDocument/2006/relationships/image" Target="../media/image719.png"/><Relationship Id="rId840" Type="http://schemas.openxmlformats.org/officeDocument/2006/relationships/image" Target="../media/image822.png"/><Relationship Id="rId67" Type="http://schemas.openxmlformats.org/officeDocument/2006/relationships/image" Target="../media/image437.png"/><Relationship Id="rId272" Type="http://schemas.openxmlformats.org/officeDocument/2006/relationships/image" Target="../media/image539.png"/><Relationship Id="rId577" Type="http://schemas.openxmlformats.org/officeDocument/2006/relationships/image" Target="../media/image691.png"/><Relationship Id="rId700" Type="http://schemas.openxmlformats.org/officeDocument/2006/relationships/customXml" Target="../ink/ink773.xml"/><Relationship Id="rId132" Type="http://schemas.openxmlformats.org/officeDocument/2006/relationships/customXml" Target="../ink/ink488.xml"/><Relationship Id="rId784" Type="http://schemas.openxmlformats.org/officeDocument/2006/relationships/customXml" Target="../ink/ink815.xml"/><Relationship Id="rId437" Type="http://schemas.openxmlformats.org/officeDocument/2006/relationships/image" Target="../media/image621.png"/><Relationship Id="rId644" Type="http://schemas.openxmlformats.org/officeDocument/2006/relationships/customXml" Target="../ink/ink745.xml"/><Relationship Id="rId283" Type="http://schemas.openxmlformats.org/officeDocument/2006/relationships/customXml" Target="../ink/ink564.xml"/><Relationship Id="rId490" Type="http://schemas.openxmlformats.org/officeDocument/2006/relationships/customXml" Target="../ink/ink668.xml"/><Relationship Id="rId504" Type="http://schemas.openxmlformats.org/officeDocument/2006/relationships/customXml" Target="../ink/ink675.xml"/><Relationship Id="rId711" Type="http://schemas.openxmlformats.org/officeDocument/2006/relationships/image" Target="../media/image758.png"/><Relationship Id="rId78" Type="http://schemas.openxmlformats.org/officeDocument/2006/relationships/customXml" Target="../ink/ink461.xml"/><Relationship Id="rId143" Type="http://schemas.openxmlformats.org/officeDocument/2006/relationships/image" Target="../media/image475.png"/><Relationship Id="rId350" Type="http://schemas.openxmlformats.org/officeDocument/2006/relationships/image" Target="../media/image578.png"/><Relationship Id="rId588" Type="http://schemas.openxmlformats.org/officeDocument/2006/relationships/customXml" Target="../ink/ink717.xml"/><Relationship Id="rId795" Type="http://schemas.openxmlformats.org/officeDocument/2006/relationships/customXml" Target="../ink/ink821.xml"/><Relationship Id="rId809" Type="http://schemas.openxmlformats.org/officeDocument/2006/relationships/customXml" Target="../ink/ink828.xml"/><Relationship Id="rId9" Type="http://schemas.openxmlformats.org/officeDocument/2006/relationships/image" Target="../media/image408.png"/><Relationship Id="rId210" Type="http://schemas.openxmlformats.org/officeDocument/2006/relationships/customXml" Target="../ink/ink527.xml"/><Relationship Id="rId448" Type="http://schemas.openxmlformats.org/officeDocument/2006/relationships/customXml" Target="../ink/ink647.xml"/><Relationship Id="rId655" Type="http://schemas.openxmlformats.org/officeDocument/2006/relationships/image" Target="../media/image730.png"/><Relationship Id="rId294" Type="http://schemas.openxmlformats.org/officeDocument/2006/relationships/image" Target="../media/image550.png"/><Relationship Id="rId308" Type="http://schemas.openxmlformats.org/officeDocument/2006/relationships/image" Target="../media/image557.png"/><Relationship Id="rId515" Type="http://schemas.openxmlformats.org/officeDocument/2006/relationships/image" Target="../media/image660.png"/><Relationship Id="rId722" Type="http://schemas.openxmlformats.org/officeDocument/2006/relationships/customXml" Target="../ink/ink784.xml"/><Relationship Id="rId89" Type="http://schemas.openxmlformats.org/officeDocument/2006/relationships/image" Target="../media/image448.png"/><Relationship Id="rId154" Type="http://schemas.openxmlformats.org/officeDocument/2006/relationships/customXml" Target="../ink/ink499.xml"/><Relationship Id="rId361" Type="http://schemas.openxmlformats.org/officeDocument/2006/relationships/customXml" Target="../ink/ink603.xml"/><Relationship Id="rId599" Type="http://schemas.openxmlformats.org/officeDocument/2006/relationships/image" Target="../media/image702.png"/><Relationship Id="rId459" Type="http://schemas.openxmlformats.org/officeDocument/2006/relationships/image" Target="../media/image632.png"/><Relationship Id="rId666" Type="http://schemas.openxmlformats.org/officeDocument/2006/relationships/customXml" Target="../ink/ink756.xml"/><Relationship Id="rId16" Type="http://schemas.openxmlformats.org/officeDocument/2006/relationships/customXml" Target="../ink/ink430.xml"/><Relationship Id="rId221" Type="http://schemas.openxmlformats.org/officeDocument/2006/relationships/image" Target="../media/image514.png"/><Relationship Id="rId319" Type="http://schemas.openxmlformats.org/officeDocument/2006/relationships/customXml" Target="../ink/ink582.xml"/><Relationship Id="rId526" Type="http://schemas.openxmlformats.org/officeDocument/2006/relationships/customXml" Target="../ink/ink686.xml"/><Relationship Id="rId733" Type="http://schemas.openxmlformats.org/officeDocument/2006/relationships/image" Target="../media/image769.png"/><Relationship Id="rId165" Type="http://schemas.openxmlformats.org/officeDocument/2006/relationships/image" Target="../media/image486.png"/><Relationship Id="rId372" Type="http://schemas.openxmlformats.org/officeDocument/2006/relationships/image" Target="../media/image589.png"/><Relationship Id="rId677" Type="http://schemas.openxmlformats.org/officeDocument/2006/relationships/image" Target="../media/image741.png"/><Relationship Id="rId800" Type="http://schemas.openxmlformats.org/officeDocument/2006/relationships/image" Target="../media/image802.png"/><Relationship Id="rId232" Type="http://schemas.openxmlformats.org/officeDocument/2006/relationships/image" Target="../media/image519.png"/><Relationship Id="rId27" Type="http://schemas.openxmlformats.org/officeDocument/2006/relationships/image" Target="../media/image417.png"/><Relationship Id="rId537" Type="http://schemas.openxmlformats.org/officeDocument/2006/relationships/image" Target="../media/image671.png"/><Relationship Id="rId744" Type="http://schemas.openxmlformats.org/officeDocument/2006/relationships/customXml" Target="../ink/ink795.xml"/><Relationship Id="rId80" Type="http://schemas.openxmlformats.org/officeDocument/2006/relationships/customXml" Target="../ink/ink462.xml"/><Relationship Id="rId176" Type="http://schemas.openxmlformats.org/officeDocument/2006/relationships/customXml" Target="../ink/ink510.xml"/><Relationship Id="rId383" Type="http://schemas.openxmlformats.org/officeDocument/2006/relationships/image" Target="../media/image594.png"/><Relationship Id="rId590" Type="http://schemas.openxmlformats.org/officeDocument/2006/relationships/customXml" Target="../ink/ink718.xml"/><Relationship Id="rId604" Type="http://schemas.openxmlformats.org/officeDocument/2006/relationships/customXml" Target="../ink/ink725.xml"/><Relationship Id="rId811" Type="http://schemas.openxmlformats.org/officeDocument/2006/relationships/customXml" Target="../ink/ink829.xml"/><Relationship Id="rId243" Type="http://schemas.openxmlformats.org/officeDocument/2006/relationships/customXml" Target="../ink/ink544.xml"/><Relationship Id="rId450" Type="http://schemas.openxmlformats.org/officeDocument/2006/relationships/customXml" Target="../ink/ink648.xml"/><Relationship Id="rId688" Type="http://schemas.openxmlformats.org/officeDocument/2006/relationships/customXml" Target="../ink/ink767.xml"/><Relationship Id="rId38" Type="http://schemas.openxmlformats.org/officeDocument/2006/relationships/customXml" Target="../ink/ink441.xml"/><Relationship Id="rId103" Type="http://schemas.openxmlformats.org/officeDocument/2006/relationships/image" Target="../media/image455.png"/><Relationship Id="rId310" Type="http://schemas.openxmlformats.org/officeDocument/2006/relationships/image" Target="../media/image558.png"/><Relationship Id="rId548" Type="http://schemas.openxmlformats.org/officeDocument/2006/relationships/customXml" Target="../ink/ink697.xml"/><Relationship Id="rId755" Type="http://schemas.openxmlformats.org/officeDocument/2006/relationships/image" Target="../media/image780.png"/><Relationship Id="rId91" Type="http://schemas.openxmlformats.org/officeDocument/2006/relationships/image" Target="../media/image449.png"/><Relationship Id="rId187" Type="http://schemas.openxmlformats.org/officeDocument/2006/relationships/image" Target="../media/image497.png"/><Relationship Id="rId394" Type="http://schemas.openxmlformats.org/officeDocument/2006/relationships/customXml" Target="../ink/ink620.xml"/><Relationship Id="rId408" Type="http://schemas.openxmlformats.org/officeDocument/2006/relationships/customXml" Target="../ink/ink627.xml"/><Relationship Id="rId615" Type="http://schemas.openxmlformats.org/officeDocument/2006/relationships/image" Target="../media/image710.png"/><Relationship Id="rId822" Type="http://schemas.openxmlformats.org/officeDocument/2006/relationships/image" Target="../media/image813.png"/><Relationship Id="rId254" Type="http://schemas.openxmlformats.org/officeDocument/2006/relationships/image" Target="../media/image530.png"/><Relationship Id="rId699" Type="http://schemas.openxmlformats.org/officeDocument/2006/relationships/image" Target="../media/image752.png"/><Relationship Id="rId49" Type="http://schemas.openxmlformats.org/officeDocument/2006/relationships/image" Target="../media/image428.png"/><Relationship Id="rId114" Type="http://schemas.openxmlformats.org/officeDocument/2006/relationships/customXml" Target="../ink/ink479.xml"/><Relationship Id="rId461" Type="http://schemas.openxmlformats.org/officeDocument/2006/relationships/image" Target="../media/image633.png"/><Relationship Id="rId559" Type="http://schemas.openxmlformats.org/officeDocument/2006/relationships/image" Target="../media/image682.png"/><Relationship Id="rId766" Type="http://schemas.openxmlformats.org/officeDocument/2006/relationships/customXml" Target="../ink/ink806.xml"/><Relationship Id="rId198" Type="http://schemas.openxmlformats.org/officeDocument/2006/relationships/customXml" Target="../ink/ink521.xml"/><Relationship Id="rId321" Type="http://schemas.openxmlformats.org/officeDocument/2006/relationships/customXml" Target="../ink/ink583.xml"/><Relationship Id="rId419" Type="http://schemas.openxmlformats.org/officeDocument/2006/relationships/image" Target="../media/image612.png"/><Relationship Id="rId626" Type="http://schemas.openxmlformats.org/officeDocument/2006/relationships/customXml" Target="../ink/ink736.xml"/><Relationship Id="rId833" Type="http://schemas.openxmlformats.org/officeDocument/2006/relationships/customXml" Target="../ink/ink840.xml"/><Relationship Id="rId265" Type="http://schemas.openxmlformats.org/officeDocument/2006/relationships/customXml" Target="../ink/ink555.xml"/><Relationship Id="rId472" Type="http://schemas.openxmlformats.org/officeDocument/2006/relationships/customXml" Target="../ink/ink659.xml"/><Relationship Id="rId125" Type="http://schemas.openxmlformats.org/officeDocument/2006/relationships/image" Target="../media/image466.png"/><Relationship Id="rId332" Type="http://schemas.openxmlformats.org/officeDocument/2006/relationships/image" Target="../media/image569.png"/><Relationship Id="rId777" Type="http://schemas.openxmlformats.org/officeDocument/2006/relationships/image" Target="../media/image791.png"/><Relationship Id="rId637" Type="http://schemas.openxmlformats.org/officeDocument/2006/relationships/image" Target="../media/image721.png"/><Relationship Id="rId844" Type="http://schemas.openxmlformats.org/officeDocument/2006/relationships/image" Target="../media/image824.png"/><Relationship Id="rId276" Type="http://schemas.openxmlformats.org/officeDocument/2006/relationships/image" Target="../media/image541.png"/><Relationship Id="rId483" Type="http://schemas.openxmlformats.org/officeDocument/2006/relationships/image" Target="../media/image644.png"/><Relationship Id="rId690" Type="http://schemas.openxmlformats.org/officeDocument/2006/relationships/customXml" Target="../ink/ink768.xml"/><Relationship Id="rId704" Type="http://schemas.openxmlformats.org/officeDocument/2006/relationships/customXml" Target="../ink/ink775.xml"/><Relationship Id="rId40" Type="http://schemas.openxmlformats.org/officeDocument/2006/relationships/customXml" Target="../ink/ink442.xml"/><Relationship Id="rId136" Type="http://schemas.openxmlformats.org/officeDocument/2006/relationships/customXml" Target="../ink/ink490.xml"/><Relationship Id="rId343" Type="http://schemas.openxmlformats.org/officeDocument/2006/relationships/customXml" Target="../ink/ink594.xml"/><Relationship Id="rId550" Type="http://schemas.openxmlformats.org/officeDocument/2006/relationships/customXml" Target="../ink/ink698.xml"/><Relationship Id="rId788" Type="http://schemas.openxmlformats.org/officeDocument/2006/relationships/customXml" Target="../ink/ink817.xml"/><Relationship Id="rId203" Type="http://schemas.openxmlformats.org/officeDocument/2006/relationships/image" Target="../media/image505.png"/><Relationship Id="rId648" Type="http://schemas.openxmlformats.org/officeDocument/2006/relationships/customXml" Target="../ink/ink747.xml"/><Relationship Id="rId287" Type="http://schemas.openxmlformats.org/officeDocument/2006/relationships/customXml" Target="../ink/ink566.xml"/><Relationship Id="rId410" Type="http://schemas.openxmlformats.org/officeDocument/2006/relationships/customXml" Target="../ink/ink628.xml"/><Relationship Id="rId494" Type="http://schemas.openxmlformats.org/officeDocument/2006/relationships/customXml" Target="../ink/ink670.xml"/><Relationship Id="rId508" Type="http://schemas.openxmlformats.org/officeDocument/2006/relationships/customXml" Target="../ink/ink677.xml"/><Relationship Id="rId715" Type="http://schemas.openxmlformats.org/officeDocument/2006/relationships/image" Target="../media/image760.png"/><Relationship Id="rId147" Type="http://schemas.openxmlformats.org/officeDocument/2006/relationships/image" Target="../media/image477.png"/><Relationship Id="rId354" Type="http://schemas.openxmlformats.org/officeDocument/2006/relationships/image" Target="../media/image580.png"/><Relationship Id="rId799" Type="http://schemas.openxmlformats.org/officeDocument/2006/relationships/customXml" Target="../ink/ink823.xml"/><Relationship Id="rId51" Type="http://schemas.openxmlformats.org/officeDocument/2006/relationships/image" Target="../media/image429.png"/><Relationship Id="rId561" Type="http://schemas.openxmlformats.org/officeDocument/2006/relationships/image" Target="../media/image683.png"/><Relationship Id="rId659" Type="http://schemas.openxmlformats.org/officeDocument/2006/relationships/image" Target="../media/image732.png"/><Relationship Id="rId214" Type="http://schemas.openxmlformats.org/officeDocument/2006/relationships/customXml" Target="../ink/ink529.xml"/><Relationship Id="rId298" Type="http://schemas.openxmlformats.org/officeDocument/2006/relationships/image" Target="../media/image552.png"/><Relationship Id="rId421" Type="http://schemas.openxmlformats.org/officeDocument/2006/relationships/image" Target="../media/image613.png"/><Relationship Id="rId519" Type="http://schemas.openxmlformats.org/officeDocument/2006/relationships/image" Target="../media/image662.png"/><Relationship Id="rId158" Type="http://schemas.openxmlformats.org/officeDocument/2006/relationships/customXml" Target="../ink/ink501.xml"/><Relationship Id="rId726" Type="http://schemas.openxmlformats.org/officeDocument/2006/relationships/customXml" Target="../ink/ink786.xml"/><Relationship Id="rId62" Type="http://schemas.openxmlformats.org/officeDocument/2006/relationships/customXml" Target="../ink/ink453.xml"/><Relationship Id="rId365" Type="http://schemas.openxmlformats.org/officeDocument/2006/relationships/customXml" Target="../ink/ink605.xml"/><Relationship Id="rId572" Type="http://schemas.openxmlformats.org/officeDocument/2006/relationships/customXml" Target="../ink/ink709.xml"/><Relationship Id="rId225" Type="http://schemas.openxmlformats.org/officeDocument/2006/relationships/image" Target="../media/image516.png"/><Relationship Id="rId432" Type="http://schemas.openxmlformats.org/officeDocument/2006/relationships/customXml" Target="../ink/ink639.xml"/><Relationship Id="rId737" Type="http://schemas.openxmlformats.org/officeDocument/2006/relationships/image" Target="../media/image771.png"/><Relationship Id="rId73" Type="http://schemas.openxmlformats.org/officeDocument/2006/relationships/image" Target="../media/image440.png"/><Relationship Id="rId169" Type="http://schemas.openxmlformats.org/officeDocument/2006/relationships/image" Target="../media/image488.png"/><Relationship Id="rId376" Type="http://schemas.openxmlformats.org/officeDocument/2006/relationships/image" Target="../media/image591.png"/><Relationship Id="rId583" Type="http://schemas.openxmlformats.org/officeDocument/2006/relationships/image" Target="../media/image694.png"/><Relationship Id="rId790" Type="http://schemas.openxmlformats.org/officeDocument/2006/relationships/customXml" Target="../ink/ink818.xml"/><Relationship Id="rId804" Type="http://schemas.openxmlformats.org/officeDocument/2006/relationships/image" Target="../media/image804.png"/><Relationship Id="rId4" Type="http://schemas.openxmlformats.org/officeDocument/2006/relationships/customXml" Target="../ink/ink424.xml"/><Relationship Id="rId236" Type="http://schemas.openxmlformats.org/officeDocument/2006/relationships/image" Target="../media/image521.png"/><Relationship Id="rId443" Type="http://schemas.openxmlformats.org/officeDocument/2006/relationships/image" Target="../media/image624.png"/><Relationship Id="rId650" Type="http://schemas.openxmlformats.org/officeDocument/2006/relationships/customXml" Target="../ink/ink748.xml"/><Relationship Id="rId303" Type="http://schemas.openxmlformats.org/officeDocument/2006/relationships/customXml" Target="../ink/ink574.xml"/><Relationship Id="rId748" Type="http://schemas.openxmlformats.org/officeDocument/2006/relationships/customXml" Target="../ink/ink797.xml"/><Relationship Id="rId84" Type="http://schemas.openxmlformats.org/officeDocument/2006/relationships/customXml" Target="../ink/ink464.xml"/><Relationship Id="rId387" Type="http://schemas.openxmlformats.org/officeDocument/2006/relationships/image" Target="../media/image596.png"/><Relationship Id="rId510" Type="http://schemas.openxmlformats.org/officeDocument/2006/relationships/customXml" Target="../ink/ink678.xml"/><Relationship Id="rId594" Type="http://schemas.openxmlformats.org/officeDocument/2006/relationships/customXml" Target="../ink/ink720.xml"/><Relationship Id="rId608" Type="http://schemas.openxmlformats.org/officeDocument/2006/relationships/customXml" Target="../ink/ink727.xml"/><Relationship Id="rId815" Type="http://schemas.openxmlformats.org/officeDocument/2006/relationships/customXml" Target="../ink/ink831.xml"/><Relationship Id="rId247" Type="http://schemas.openxmlformats.org/officeDocument/2006/relationships/customXml" Target="../ink/ink546.xml"/><Relationship Id="rId107" Type="http://schemas.openxmlformats.org/officeDocument/2006/relationships/image" Target="../media/image457.png"/><Relationship Id="rId454" Type="http://schemas.openxmlformats.org/officeDocument/2006/relationships/customXml" Target="../ink/ink650.xml"/><Relationship Id="rId661" Type="http://schemas.openxmlformats.org/officeDocument/2006/relationships/image" Target="../media/image733.png"/><Relationship Id="rId759" Type="http://schemas.openxmlformats.org/officeDocument/2006/relationships/image" Target="../media/image782.png"/><Relationship Id="rId11" Type="http://schemas.openxmlformats.org/officeDocument/2006/relationships/image" Target="../media/image409.png"/><Relationship Id="rId314" Type="http://schemas.openxmlformats.org/officeDocument/2006/relationships/image" Target="../media/image560.png"/><Relationship Id="rId398" Type="http://schemas.openxmlformats.org/officeDocument/2006/relationships/customXml" Target="../ink/ink622.xml"/><Relationship Id="rId521" Type="http://schemas.openxmlformats.org/officeDocument/2006/relationships/image" Target="../media/image663.png"/><Relationship Id="rId619" Type="http://schemas.openxmlformats.org/officeDocument/2006/relationships/image" Target="../media/image712.png"/><Relationship Id="rId95" Type="http://schemas.openxmlformats.org/officeDocument/2006/relationships/image" Target="../media/image451.png"/><Relationship Id="rId160" Type="http://schemas.openxmlformats.org/officeDocument/2006/relationships/customXml" Target="../ink/ink502.xml"/><Relationship Id="rId826" Type="http://schemas.openxmlformats.org/officeDocument/2006/relationships/image" Target="../media/image815.png"/><Relationship Id="rId258" Type="http://schemas.openxmlformats.org/officeDocument/2006/relationships/image" Target="../media/image532.png"/><Relationship Id="rId465" Type="http://schemas.openxmlformats.org/officeDocument/2006/relationships/image" Target="../media/image635.png"/><Relationship Id="rId672" Type="http://schemas.openxmlformats.org/officeDocument/2006/relationships/customXml" Target="../ink/ink759.xml"/><Relationship Id="rId22" Type="http://schemas.openxmlformats.org/officeDocument/2006/relationships/customXml" Target="../ink/ink433.xml"/><Relationship Id="rId118" Type="http://schemas.openxmlformats.org/officeDocument/2006/relationships/customXml" Target="../ink/ink481.xml"/><Relationship Id="rId325" Type="http://schemas.openxmlformats.org/officeDocument/2006/relationships/customXml" Target="../ink/ink585.xml"/><Relationship Id="rId532" Type="http://schemas.openxmlformats.org/officeDocument/2006/relationships/customXml" Target="../ink/ink689.xml"/><Relationship Id="rId171" Type="http://schemas.openxmlformats.org/officeDocument/2006/relationships/image" Target="../media/image489.png"/><Relationship Id="rId837" Type="http://schemas.openxmlformats.org/officeDocument/2006/relationships/customXml" Target="../ink/ink842.xml"/><Relationship Id="rId269" Type="http://schemas.openxmlformats.org/officeDocument/2006/relationships/customXml" Target="../ink/ink557.xml"/><Relationship Id="rId476" Type="http://schemas.openxmlformats.org/officeDocument/2006/relationships/customXml" Target="../ink/ink661.xml"/><Relationship Id="rId683" Type="http://schemas.openxmlformats.org/officeDocument/2006/relationships/image" Target="../media/image744.png"/><Relationship Id="rId33" Type="http://schemas.openxmlformats.org/officeDocument/2006/relationships/image" Target="../media/image420.png"/><Relationship Id="rId129" Type="http://schemas.openxmlformats.org/officeDocument/2006/relationships/image" Target="../media/image468.png"/><Relationship Id="rId336" Type="http://schemas.openxmlformats.org/officeDocument/2006/relationships/image" Target="../media/image571.png"/><Relationship Id="rId543" Type="http://schemas.openxmlformats.org/officeDocument/2006/relationships/image" Target="../media/image674.png"/><Relationship Id="rId182" Type="http://schemas.openxmlformats.org/officeDocument/2006/relationships/customXml" Target="../ink/ink513.xml"/><Relationship Id="rId403" Type="http://schemas.openxmlformats.org/officeDocument/2006/relationships/image" Target="../media/image604.png"/><Relationship Id="rId750" Type="http://schemas.openxmlformats.org/officeDocument/2006/relationships/customXml" Target="../ink/ink798.xml"/><Relationship Id="rId487" Type="http://schemas.openxmlformats.org/officeDocument/2006/relationships/image" Target="../media/image646.png"/><Relationship Id="rId610" Type="http://schemas.openxmlformats.org/officeDocument/2006/relationships/customXml" Target="../ink/ink728.xml"/><Relationship Id="rId694" Type="http://schemas.openxmlformats.org/officeDocument/2006/relationships/customXml" Target="../ink/ink770.xml"/><Relationship Id="rId708" Type="http://schemas.openxmlformats.org/officeDocument/2006/relationships/customXml" Target="../ink/ink777.xml"/><Relationship Id="rId347" Type="http://schemas.openxmlformats.org/officeDocument/2006/relationships/customXml" Target="../ink/ink596.xml"/><Relationship Id="rId44" Type="http://schemas.openxmlformats.org/officeDocument/2006/relationships/customXml" Target="../ink/ink444.xml"/><Relationship Id="rId554" Type="http://schemas.openxmlformats.org/officeDocument/2006/relationships/customXml" Target="../ink/ink700.xml"/><Relationship Id="rId761" Type="http://schemas.openxmlformats.org/officeDocument/2006/relationships/image" Target="../media/image783.png"/><Relationship Id="rId193" Type="http://schemas.openxmlformats.org/officeDocument/2006/relationships/image" Target="../media/image500.png"/><Relationship Id="rId207" Type="http://schemas.openxmlformats.org/officeDocument/2006/relationships/image" Target="../media/image507.png"/><Relationship Id="rId414" Type="http://schemas.openxmlformats.org/officeDocument/2006/relationships/customXml" Target="../ink/ink630.xml"/><Relationship Id="rId498" Type="http://schemas.openxmlformats.org/officeDocument/2006/relationships/customXml" Target="../ink/ink672.xml"/><Relationship Id="rId621" Type="http://schemas.openxmlformats.org/officeDocument/2006/relationships/image" Target="../media/image713.png"/><Relationship Id="rId260" Type="http://schemas.openxmlformats.org/officeDocument/2006/relationships/image" Target="../media/image533.png"/><Relationship Id="rId719" Type="http://schemas.openxmlformats.org/officeDocument/2006/relationships/image" Target="../media/image762.png"/><Relationship Id="rId55" Type="http://schemas.openxmlformats.org/officeDocument/2006/relationships/image" Target="../media/image431.png"/><Relationship Id="rId120" Type="http://schemas.openxmlformats.org/officeDocument/2006/relationships/customXml" Target="../ink/ink482.xml"/><Relationship Id="rId358" Type="http://schemas.openxmlformats.org/officeDocument/2006/relationships/image" Target="../media/image582.png"/><Relationship Id="rId565" Type="http://schemas.openxmlformats.org/officeDocument/2006/relationships/image" Target="../media/image685.png"/><Relationship Id="rId772" Type="http://schemas.openxmlformats.org/officeDocument/2006/relationships/customXml" Target="../ink/ink809.xml"/><Relationship Id="rId218" Type="http://schemas.openxmlformats.org/officeDocument/2006/relationships/customXml" Target="../ink/ink531.xml"/><Relationship Id="rId425" Type="http://schemas.openxmlformats.org/officeDocument/2006/relationships/image" Target="../media/image615.png"/><Relationship Id="rId632" Type="http://schemas.openxmlformats.org/officeDocument/2006/relationships/customXml" Target="../ink/ink739.xml"/><Relationship Id="rId271" Type="http://schemas.openxmlformats.org/officeDocument/2006/relationships/customXml" Target="../ink/ink55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04.xml"/><Relationship Id="rId21" Type="http://schemas.openxmlformats.org/officeDocument/2006/relationships/customXml" Target="../ink/ink856.xml"/><Relationship Id="rId42" Type="http://schemas.openxmlformats.org/officeDocument/2006/relationships/image" Target="../media/image847.png"/><Relationship Id="rId63" Type="http://schemas.openxmlformats.org/officeDocument/2006/relationships/customXml" Target="../ink/ink877.xml"/><Relationship Id="rId84" Type="http://schemas.openxmlformats.org/officeDocument/2006/relationships/image" Target="../media/image867.png"/><Relationship Id="rId138" Type="http://schemas.openxmlformats.org/officeDocument/2006/relationships/image" Target="../media/image894.png"/><Relationship Id="rId107" Type="http://schemas.openxmlformats.org/officeDocument/2006/relationships/customXml" Target="../ink/ink899.xml"/><Relationship Id="rId11" Type="http://schemas.openxmlformats.org/officeDocument/2006/relationships/customXml" Target="../ink/ink851.xml"/><Relationship Id="rId32" Type="http://schemas.openxmlformats.org/officeDocument/2006/relationships/image" Target="../media/image842.png"/><Relationship Id="rId53" Type="http://schemas.openxmlformats.org/officeDocument/2006/relationships/customXml" Target="../ink/ink872.xml"/><Relationship Id="rId74" Type="http://schemas.openxmlformats.org/officeDocument/2006/relationships/image" Target="../media/image863.png"/><Relationship Id="rId128" Type="http://schemas.openxmlformats.org/officeDocument/2006/relationships/image" Target="../media/image889.png"/><Relationship Id="rId149" Type="http://schemas.openxmlformats.org/officeDocument/2006/relationships/customXml" Target="../ink/ink920.xml"/><Relationship Id="rId5" Type="http://schemas.openxmlformats.org/officeDocument/2006/relationships/customXml" Target="../ink/ink848.xml"/><Relationship Id="rId95" Type="http://schemas.openxmlformats.org/officeDocument/2006/relationships/customXml" Target="../ink/ink893.xml"/><Relationship Id="rId22" Type="http://schemas.openxmlformats.org/officeDocument/2006/relationships/image" Target="../media/image837.png"/><Relationship Id="rId27" Type="http://schemas.openxmlformats.org/officeDocument/2006/relationships/customXml" Target="../ink/ink859.xml"/><Relationship Id="rId43" Type="http://schemas.openxmlformats.org/officeDocument/2006/relationships/customXml" Target="../ink/ink867.xml"/><Relationship Id="rId48" Type="http://schemas.openxmlformats.org/officeDocument/2006/relationships/image" Target="../media/image850.png"/><Relationship Id="rId64" Type="http://schemas.openxmlformats.org/officeDocument/2006/relationships/image" Target="../media/image858.png"/><Relationship Id="rId69" Type="http://schemas.openxmlformats.org/officeDocument/2006/relationships/customXml" Target="../ink/ink880.xml"/><Relationship Id="rId113" Type="http://schemas.openxmlformats.org/officeDocument/2006/relationships/customXml" Target="../ink/ink902.xml"/><Relationship Id="rId118" Type="http://schemas.openxmlformats.org/officeDocument/2006/relationships/image" Target="../media/image884.png"/><Relationship Id="rId134" Type="http://schemas.openxmlformats.org/officeDocument/2006/relationships/image" Target="../media/image892.png"/><Relationship Id="rId139" Type="http://schemas.openxmlformats.org/officeDocument/2006/relationships/customXml" Target="../ink/ink915.xml"/><Relationship Id="rId80" Type="http://schemas.openxmlformats.org/officeDocument/2006/relationships/image" Target="../media/image865.png"/><Relationship Id="rId85" Type="http://schemas.openxmlformats.org/officeDocument/2006/relationships/customXml" Target="../ink/ink888.xml"/><Relationship Id="rId150" Type="http://schemas.openxmlformats.org/officeDocument/2006/relationships/image" Target="../media/image900.png"/><Relationship Id="rId12" Type="http://schemas.openxmlformats.org/officeDocument/2006/relationships/image" Target="../media/image832.png"/><Relationship Id="rId17" Type="http://schemas.openxmlformats.org/officeDocument/2006/relationships/customXml" Target="../ink/ink854.xml"/><Relationship Id="rId33" Type="http://schemas.openxmlformats.org/officeDocument/2006/relationships/customXml" Target="../ink/ink862.xml"/><Relationship Id="rId38" Type="http://schemas.openxmlformats.org/officeDocument/2006/relationships/image" Target="../media/image845.png"/><Relationship Id="rId59" Type="http://schemas.openxmlformats.org/officeDocument/2006/relationships/customXml" Target="../ink/ink875.xml"/><Relationship Id="rId103" Type="http://schemas.openxmlformats.org/officeDocument/2006/relationships/customXml" Target="../ink/ink897.xml"/><Relationship Id="rId108" Type="http://schemas.openxmlformats.org/officeDocument/2006/relationships/image" Target="../media/image879.png"/><Relationship Id="rId124" Type="http://schemas.openxmlformats.org/officeDocument/2006/relationships/image" Target="../media/image887.png"/><Relationship Id="rId129" Type="http://schemas.openxmlformats.org/officeDocument/2006/relationships/customXml" Target="../ink/ink910.xml"/><Relationship Id="rId54" Type="http://schemas.openxmlformats.org/officeDocument/2006/relationships/image" Target="../media/image853.png"/><Relationship Id="rId70" Type="http://schemas.openxmlformats.org/officeDocument/2006/relationships/image" Target="../media/image861.png"/><Relationship Id="rId75" Type="http://schemas.openxmlformats.org/officeDocument/2006/relationships/customXml" Target="../ink/ink883.xml"/><Relationship Id="rId91" Type="http://schemas.openxmlformats.org/officeDocument/2006/relationships/customXml" Target="../ink/ink891.xml"/><Relationship Id="rId96" Type="http://schemas.openxmlformats.org/officeDocument/2006/relationships/image" Target="../media/image873.png"/><Relationship Id="rId140" Type="http://schemas.openxmlformats.org/officeDocument/2006/relationships/image" Target="../media/image895.png"/><Relationship Id="rId145" Type="http://schemas.openxmlformats.org/officeDocument/2006/relationships/customXml" Target="../ink/ink9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9.png"/><Relationship Id="rId23" Type="http://schemas.openxmlformats.org/officeDocument/2006/relationships/customXml" Target="../ink/ink857.xml"/><Relationship Id="rId28" Type="http://schemas.openxmlformats.org/officeDocument/2006/relationships/image" Target="../media/image840.png"/><Relationship Id="rId49" Type="http://schemas.openxmlformats.org/officeDocument/2006/relationships/customXml" Target="../ink/ink870.xml"/><Relationship Id="rId114" Type="http://schemas.openxmlformats.org/officeDocument/2006/relationships/image" Target="../media/image882.png"/><Relationship Id="rId119" Type="http://schemas.openxmlformats.org/officeDocument/2006/relationships/customXml" Target="../ink/ink905.xml"/><Relationship Id="rId44" Type="http://schemas.openxmlformats.org/officeDocument/2006/relationships/image" Target="../media/image848.png"/><Relationship Id="rId60" Type="http://schemas.openxmlformats.org/officeDocument/2006/relationships/image" Target="../media/image856.png"/><Relationship Id="rId65" Type="http://schemas.openxmlformats.org/officeDocument/2006/relationships/customXml" Target="../ink/ink878.xml"/><Relationship Id="rId81" Type="http://schemas.openxmlformats.org/officeDocument/2006/relationships/customXml" Target="../ink/ink886.xml"/><Relationship Id="rId86" Type="http://schemas.openxmlformats.org/officeDocument/2006/relationships/image" Target="../media/image868.png"/><Relationship Id="rId130" Type="http://schemas.openxmlformats.org/officeDocument/2006/relationships/image" Target="../media/image890.png"/><Relationship Id="rId135" Type="http://schemas.openxmlformats.org/officeDocument/2006/relationships/customXml" Target="../ink/ink913.xml"/><Relationship Id="rId151" Type="http://schemas.openxmlformats.org/officeDocument/2006/relationships/customXml" Target="../ink/ink921.xml"/><Relationship Id="rId13" Type="http://schemas.openxmlformats.org/officeDocument/2006/relationships/customXml" Target="../ink/ink852.xml"/><Relationship Id="rId18" Type="http://schemas.openxmlformats.org/officeDocument/2006/relationships/image" Target="../media/image835.png"/><Relationship Id="rId39" Type="http://schemas.openxmlformats.org/officeDocument/2006/relationships/customXml" Target="../ink/ink865.xml"/><Relationship Id="rId109" Type="http://schemas.openxmlformats.org/officeDocument/2006/relationships/customXml" Target="../ink/ink900.xml"/><Relationship Id="rId34" Type="http://schemas.openxmlformats.org/officeDocument/2006/relationships/image" Target="../media/image843.png"/><Relationship Id="rId50" Type="http://schemas.openxmlformats.org/officeDocument/2006/relationships/image" Target="../media/image851.png"/><Relationship Id="rId55" Type="http://schemas.openxmlformats.org/officeDocument/2006/relationships/customXml" Target="../ink/ink873.xml"/><Relationship Id="rId76" Type="http://schemas.openxmlformats.org/officeDocument/2006/relationships/image" Target="../media/image864.png"/><Relationship Id="rId97" Type="http://schemas.openxmlformats.org/officeDocument/2006/relationships/customXml" Target="../ink/ink894.xml"/><Relationship Id="rId104" Type="http://schemas.openxmlformats.org/officeDocument/2006/relationships/image" Target="../media/image877.png"/><Relationship Id="rId120" Type="http://schemas.openxmlformats.org/officeDocument/2006/relationships/image" Target="../media/image885.png"/><Relationship Id="rId125" Type="http://schemas.openxmlformats.org/officeDocument/2006/relationships/customXml" Target="../ink/ink908.xml"/><Relationship Id="rId141" Type="http://schemas.openxmlformats.org/officeDocument/2006/relationships/customXml" Target="../ink/ink916.xml"/><Relationship Id="rId146" Type="http://schemas.openxmlformats.org/officeDocument/2006/relationships/image" Target="../media/image898.png"/><Relationship Id="rId7" Type="http://schemas.openxmlformats.org/officeDocument/2006/relationships/customXml" Target="../ink/ink849.xml"/><Relationship Id="rId71" Type="http://schemas.openxmlformats.org/officeDocument/2006/relationships/customXml" Target="../ink/ink881.xml"/><Relationship Id="rId92" Type="http://schemas.openxmlformats.org/officeDocument/2006/relationships/image" Target="../media/image871.png"/><Relationship Id="rId2" Type="http://schemas.openxmlformats.org/officeDocument/2006/relationships/image" Target="../media/image827.emf"/><Relationship Id="rId29" Type="http://schemas.openxmlformats.org/officeDocument/2006/relationships/customXml" Target="../ink/ink860.xml"/><Relationship Id="rId24" Type="http://schemas.openxmlformats.org/officeDocument/2006/relationships/image" Target="../media/image838.png"/><Relationship Id="rId40" Type="http://schemas.openxmlformats.org/officeDocument/2006/relationships/image" Target="../media/image846.png"/><Relationship Id="rId45" Type="http://schemas.openxmlformats.org/officeDocument/2006/relationships/customXml" Target="../ink/ink868.xml"/><Relationship Id="rId66" Type="http://schemas.openxmlformats.org/officeDocument/2006/relationships/image" Target="../media/image859.png"/><Relationship Id="rId87" Type="http://schemas.openxmlformats.org/officeDocument/2006/relationships/customXml" Target="../ink/ink889.xml"/><Relationship Id="rId110" Type="http://schemas.openxmlformats.org/officeDocument/2006/relationships/image" Target="../media/image880.png"/><Relationship Id="rId115" Type="http://schemas.openxmlformats.org/officeDocument/2006/relationships/customXml" Target="../ink/ink903.xml"/><Relationship Id="rId131" Type="http://schemas.openxmlformats.org/officeDocument/2006/relationships/customXml" Target="../ink/ink911.xml"/><Relationship Id="rId136" Type="http://schemas.openxmlformats.org/officeDocument/2006/relationships/image" Target="../media/image893.png"/><Relationship Id="rId61" Type="http://schemas.openxmlformats.org/officeDocument/2006/relationships/customXml" Target="../ink/ink876.xml"/><Relationship Id="rId82" Type="http://schemas.openxmlformats.org/officeDocument/2006/relationships/image" Target="../media/image866.png"/><Relationship Id="rId152" Type="http://schemas.openxmlformats.org/officeDocument/2006/relationships/image" Target="../media/image901.png"/><Relationship Id="rId19" Type="http://schemas.openxmlformats.org/officeDocument/2006/relationships/customXml" Target="../ink/ink855.xml"/><Relationship Id="rId14" Type="http://schemas.openxmlformats.org/officeDocument/2006/relationships/image" Target="../media/image833.png"/><Relationship Id="rId30" Type="http://schemas.openxmlformats.org/officeDocument/2006/relationships/image" Target="../media/image841.png"/><Relationship Id="rId35" Type="http://schemas.openxmlformats.org/officeDocument/2006/relationships/customXml" Target="../ink/ink863.xml"/><Relationship Id="rId56" Type="http://schemas.openxmlformats.org/officeDocument/2006/relationships/image" Target="../media/image854.png"/><Relationship Id="rId77" Type="http://schemas.openxmlformats.org/officeDocument/2006/relationships/customXml" Target="../ink/ink884.xml"/><Relationship Id="rId100" Type="http://schemas.openxmlformats.org/officeDocument/2006/relationships/image" Target="../media/image875.png"/><Relationship Id="rId105" Type="http://schemas.openxmlformats.org/officeDocument/2006/relationships/customXml" Target="../ink/ink898.xml"/><Relationship Id="rId126" Type="http://schemas.openxmlformats.org/officeDocument/2006/relationships/image" Target="../media/image888.png"/><Relationship Id="rId147" Type="http://schemas.openxmlformats.org/officeDocument/2006/relationships/customXml" Target="../ink/ink919.xml"/><Relationship Id="rId8" Type="http://schemas.openxmlformats.org/officeDocument/2006/relationships/image" Target="../media/image830.png"/><Relationship Id="rId51" Type="http://schemas.openxmlformats.org/officeDocument/2006/relationships/customXml" Target="../ink/ink871.xml"/><Relationship Id="rId72" Type="http://schemas.openxmlformats.org/officeDocument/2006/relationships/image" Target="../media/image862.png"/><Relationship Id="rId93" Type="http://schemas.openxmlformats.org/officeDocument/2006/relationships/customXml" Target="../ink/ink892.xml"/><Relationship Id="rId98" Type="http://schemas.openxmlformats.org/officeDocument/2006/relationships/image" Target="../media/image874.png"/><Relationship Id="rId121" Type="http://schemas.openxmlformats.org/officeDocument/2006/relationships/customXml" Target="../ink/ink906.xml"/><Relationship Id="rId142" Type="http://schemas.openxmlformats.org/officeDocument/2006/relationships/image" Target="../media/image896.png"/><Relationship Id="rId3" Type="http://schemas.openxmlformats.org/officeDocument/2006/relationships/customXml" Target="../ink/ink847.xml"/><Relationship Id="rId25" Type="http://schemas.openxmlformats.org/officeDocument/2006/relationships/customXml" Target="../ink/ink858.xml"/><Relationship Id="rId46" Type="http://schemas.openxmlformats.org/officeDocument/2006/relationships/image" Target="../media/image849.png"/><Relationship Id="rId67" Type="http://schemas.openxmlformats.org/officeDocument/2006/relationships/customXml" Target="../ink/ink879.xml"/><Relationship Id="rId116" Type="http://schemas.openxmlformats.org/officeDocument/2006/relationships/image" Target="../media/image883.png"/><Relationship Id="rId137" Type="http://schemas.openxmlformats.org/officeDocument/2006/relationships/customXml" Target="../ink/ink914.xml"/><Relationship Id="rId20" Type="http://schemas.openxmlformats.org/officeDocument/2006/relationships/image" Target="../media/image836.png"/><Relationship Id="rId41" Type="http://schemas.openxmlformats.org/officeDocument/2006/relationships/customXml" Target="../ink/ink866.xml"/><Relationship Id="rId62" Type="http://schemas.openxmlformats.org/officeDocument/2006/relationships/image" Target="../media/image857.png"/><Relationship Id="rId83" Type="http://schemas.openxmlformats.org/officeDocument/2006/relationships/customXml" Target="../ink/ink887.xml"/><Relationship Id="rId88" Type="http://schemas.openxmlformats.org/officeDocument/2006/relationships/image" Target="../media/image869.png"/><Relationship Id="rId111" Type="http://schemas.openxmlformats.org/officeDocument/2006/relationships/customXml" Target="../ink/ink901.xml"/><Relationship Id="rId132" Type="http://schemas.openxmlformats.org/officeDocument/2006/relationships/image" Target="../media/image891.png"/><Relationship Id="rId153" Type="http://schemas.openxmlformats.org/officeDocument/2006/relationships/customXml" Target="../ink/ink922.xml"/><Relationship Id="rId15" Type="http://schemas.openxmlformats.org/officeDocument/2006/relationships/customXml" Target="../ink/ink853.xml"/><Relationship Id="rId36" Type="http://schemas.openxmlformats.org/officeDocument/2006/relationships/image" Target="../media/image844.png"/><Relationship Id="rId57" Type="http://schemas.openxmlformats.org/officeDocument/2006/relationships/customXml" Target="../ink/ink874.xml"/><Relationship Id="rId106" Type="http://schemas.openxmlformats.org/officeDocument/2006/relationships/image" Target="../media/image878.png"/><Relationship Id="rId127" Type="http://schemas.openxmlformats.org/officeDocument/2006/relationships/customXml" Target="../ink/ink909.xml"/><Relationship Id="rId10" Type="http://schemas.openxmlformats.org/officeDocument/2006/relationships/image" Target="../media/image831.png"/><Relationship Id="rId31" Type="http://schemas.openxmlformats.org/officeDocument/2006/relationships/customXml" Target="../ink/ink861.xml"/><Relationship Id="rId52" Type="http://schemas.openxmlformats.org/officeDocument/2006/relationships/image" Target="../media/image852.png"/><Relationship Id="rId73" Type="http://schemas.openxmlformats.org/officeDocument/2006/relationships/customXml" Target="../ink/ink882.xml"/><Relationship Id="rId78" Type="http://schemas.openxmlformats.org/officeDocument/2006/relationships/image" Target="../media/image433.png"/><Relationship Id="rId94" Type="http://schemas.openxmlformats.org/officeDocument/2006/relationships/image" Target="../media/image872.png"/><Relationship Id="rId99" Type="http://schemas.openxmlformats.org/officeDocument/2006/relationships/customXml" Target="../ink/ink895.xml"/><Relationship Id="rId101" Type="http://schemas.openxmlformats.org/officeDocument/2006/relationships/customXml" Target="../ink/ink896.xml"/><Relationship Id="rId122" Type="http://schemas.openxmlformats.org/officeDocument/2006/relationships/image" Target="../media/image886.png"/><Relationship Id="rId143" Type="http://schemas.openxmlformats.org/officeDocument/2006/relationships/customXml" Target="../ink/ink917.xml"/><Relationship Id="rId148" Type="http://schemas.openxmlformats.org/officeDocument/2006/relationships/image" Target="../media/image899.png"/><Relationship Id="rId4" Type="http://schemas.openxmlformats.org/officeDocument/2006/relationships/image" Target="../media/image828.png"/><Relationship Id="rId9" Type="http://schemas.openxmlformats.org/officeDocument/2006/relationships/customXml" Target="../ink/ink850.xml"/><Relationship Id="rId26" Type="http://schemas.openxmlformats.org/officeDocument/2006/relationships/image" Target="../media/image839.png"/><Relationship Id="rId47" Type="http://schemas.openxmlformats.org/officeDocument/2006/relationships/customXml" Target="../ink/ink869.xml"/><Relationship Id="rId68" Type="http://schemas.openxmlformats.org/officeDocument/2006/relationships/image" Target="../media/image860.png"/><Relationship Id="rId89" Type="http://schemas.openxmlformats.org/officeDocument/2006/relationships/customXml" Target="../ink/ink890.xml"/><Relationship Id="rId112" Type="http://schemas.openxmlformats.org/officeDocument/2006/relationships/image" Target="../media/image881.png"/><Relationship Id="rId133" Type="http://schemas.openxmlformats.org/officeDocument/2006/relationships/customXml" Target="../ink/ink912.xml"/><Relationship Id="rId154" Type="http://schemas.openxmlformats.org/officeDocument/2006/relationships/image" Target="../media/image902.png"/><Relationship Id="rId16" Type="http://schemas.openxmlformats.org/officeDocument/2006/relationships/image" Target="../media/image834.png"/><Relationship Id="rId37" Type="http://schemas.openxmlformats.org/officeDocument/2006/relationships/customXml" Target="../ink/ink864.xml"/><Relationship Id="rId58" Type="http://schemas.openxmlformats.org/officeDocument/2006/relationships/image" Target="../media/image855.png"/><Relationship Id="rId79" Type="http://schemas.openxmlformats.org/officeDocument/2006/relationships/customXml" Target="../ink/ink885.xml"/><Relationship Id="rId102" Type="http://schemas.openxmlformats.org/officeDocument/2006/relationships/image" Target="../media/image876.png"/><Relationship Id="rId123" Type="http://schemas.openxmlformats.org/officeDocument/2006/relationships/customXml" Target="../ink/ink907.xml"/><Relationship Id="rId144" Type="http://schemas.openxmlformats.org/officeDocument/2006/relationships/image" Target="../media/image897.png"/><Relationship Id="rId90" Type="http://schemas.openxmlformats.org/officeDocument/2006/relationships/image" Target="../media/image8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 608</a:t>
            </a:r>
            <a:br>
              <a:rPr lang="en-US" dirty="0"/>
            </a:br>
            <a:r>
              <a:rPr lang="en-US" dirty="0"/>
              <a:t>BLUE Notes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1D6F11B-5BA1-41EC-821A-2749F8372296}"/>
              </a:ext>
            </a:extLst>
          </p:cNvPr>
          <p:cNvGrpSpPr/>
          <p:nvPr/>
        </p:nvGrpSpPr>
        <p:grpSpPr>
          <a:xfrm>
            <a:off x="497241" y="4642369"/>
            <a:ext cx="4256280" cy="1739160"/>
            <a:chOff x="497241" y="4642369"/>
            <a:chExt cx="4256280" cy="173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09C626-2F93-4EF8-8980-BB3FD0760257}"/>
                    </a:ext>
                  </a:extLst>
                </p14:cNvPr>
                <p14:cNvContentPartPr/>
                <p14:nvPr/>
              </p14:nvContentPartPr>
              <p14:xfrm>
                <a:off x="761481" y="4994089"/>
                <a:ext cx="423720" cy="501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09C626-2F93-4EF8-8980-BB3FD07602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3841" y="4976089"/>
                  <a:ext cx="45936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96734C-18B2-4C86-9D71-BC207B900E76}"/>
                    </a:ext>
                  </a:extLst>
                </p14:cNvPr>
                <p14:cNvContentPartPr/>
                <p14:nvPr/>
              </p14:nvContentPartPr>
              <p14:xfrm>
                <a:off x="1217241" y="5040889"/>
                <a:ext cx="113400" cy="40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96734C-18B2-4C86-9D71-BC207B900E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9601" y="5022889"/>
                  <a:ext cx="1490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D15E4C1-287E-4E62-BF39-C179DBEEEBF9}"/>
                    </a:ext>
                  </a:extLst>
                </p14:cNvPr>
                <p14:cNvContentPartPr/>
                <p14:nvPr/>
              </p14:nvContentPartPr>
              <p14:xfrm>
                <a:off x="1039761" y="4928569"/>
                <a:ext cx="443520" cy="448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D15E4C1-287E-4E62-BF39-C179DBEEEB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2121" y="4910569"/>
                  <a:ext cx="4791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56DDC8-1621-4842-B496-F81783B1CAC7}"/>
                    </a:ext>
                  </a:extLst>
                </p14:cNvPr>
                <p14:cNvContentPartPr/>
                <p14:nvPr/>
              </p14:nvContentPartPr>
              <p14:xfrm>
                <a:off x="1296441" y="4905889"/>
                <a:ext cx="407160" cy="481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56DDC8-1621-4842-B496-F81783B1CA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8801" y="4887889"/>
                  <a:ext cx="44280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4F323E-C464-49AF-AB9C-EDEBB572FB22}"/>
                    </a:ext>
                  </a:extLst>
                </p14:cNvPr>
                <p14:cNvContentPartPr/>
                <p14:nvPr/>
              </p14:nvContentPartPr>
              <p14:xfrm>
                <a:off x="1398321" y="4932889"/>
                <a:ext cx="331560" cy="371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4F323E-C464-49AF-AB9C-EDEBB572FB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0681" y="4914889"/>
                  <a:ext cx="3672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F7B5E9-1FA1-47D8-AD81-D2B8D73C1F20}"/>
                    </a:ext>
                  </a:extLst>
                </p14:cNvPr>
                <p14:cNvContentPartPr/>
                <p14:nvPr/>
              </p14:nvContentPartPr>
              <p14:xfrm>
                <a:off x="1511361" y="4900489"/>
                <a:ext cx="391320" cy="370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F7B5E9-1FA1-47D8-AD81-D2B8D73C1F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3361" y="4882489"/>
                  <a:ext cx="4269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F34A1F-2765-48CA-8EE8-9795E6FC1ECC}"/>
                    </a:ext>
                  </a:extLst>
                </p14:cNvPr>
                <p14:cNvContentPartPr/>
                <p14:nvPr/>
              </p14:nvContentPartPr>
              <p14:xfrm>
                <a:off x="1745001" y="4853329"/>
                <a:ext cx="261360" cy="48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F34A1F-2765-48CA-8EE8-9795E6FC1E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27001" y="4835689"/>
                  <a:ext cx="2970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BF9A17-B5AE-4E60-A41F-6A42AD3AE6D6}"/>
                    </a:ext>
                  </a:extLst>
                </p14:cNvPr>
                <p14:cNvContentPartPr/>
                <p14:nvPr/>
              </p14:nvContentPartPr>
              <p14:xfrm>
                <a:off x="2067561" y="4850449"/>
                <a:ext cx="382680" cy="338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BF9A17-B5AE-4E60-A41F-6A42AD3AE6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49921" y="4832449"/>
                  <a:ext cx="4183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F96F55-2E6E-49E5-8F4B-CA9FA2B2BC4B}"/>
                    </a:ext>
                  </a:extLst>
                </p14:cNvPr>
                <p14:cNvContentPartPr/>
                <p14:nvPr/>
              </p14:nvContentPartPr>
              <p14:xfrm>
                <a:off x="2198961" y="4976809"/>
                <a:ext cx="95040" cy="53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F96F55-2E6E-49E5-8F4B-CA9FA2B2BC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81321" y="4958809"/>
                  <a:ext cx="130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9CC6D5-5180-4255-A9D7-89A8CDA99D97}"/>
                    </a:ext>
                  </a:extLst>
                </p14:cNvPr>
                <p14:cNvContentPartPr/>
                <p14:nvPr/>
              </p14:nvContentPartPr>
              <p14:xfrm>
                <a:off x="1955241" y="4697449"/>
                <a:ext cx="646200" cy="493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9CC6D5-5180-4255-A9D7-89A8CDA99D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37241" y="4679449"/>
                  <a:ext cx="6818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E59C9A-365C-40C5-8854-195C727A4304}"/>
                    </a:ext>
                  </a:extLst>
                </p14:cNvPr>
                <p14:cNvContentPartPr/>
                <p14:nvPr/>
              </p14:nvContentPartPr>
              <p14:xfrm>
                <a:off x="2432601" y="4716529"/>
                <a:ext cx="341640" cy="510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E59C9A-365C-40C5-8854-195C727A43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14961" y="4698889"/>
                  <a:ext cx="37728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FAD3DC-D9F8-464C-812D-A5D12CEE00B5}"/>
                    </a:ext>
                  </a:extLst>
                </p14:cNvPr>
                <p14:cNvContentPartPr/>
                <p14:nvPr/>
              </p14:nvContentPartPr>
              <p14:xfrm>
                <a:off x="3206601" y="4777369"/>
                <a:ext cx="358920" cy="428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FAD3DC-D9F8-464C-812D-A5D12CEE00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88961" y="4759369"/>
                  <a:ext cx="3945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A90CFBD-9994-4F20-A84B-7384F6762505}"/>
                    </a:ext>
                  </a:extLst>
                </p14:cNvPr>
                <p14:cNvContentPartPr/>
                <p14:nvPr/>
              </p14:nvContentPartPr>
              <p14:xfrm>
                <a:off x="3494601" y="4962409"/>
                <a:ext cx="10656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A90CFBD-9994-4F20-A84B-7384F67625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76601" y="4944769"/>
                  <a:ext cx="142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4C5EBD-1249-4240-81D9-BFF69A369F66}"/>
                    </a:ext>
                  </a:extLst>
                </p14:cNvPr>
                <p14:cNvContentPartPr/>
                <p14:nvPr/>
              </p14:nvContentPartPr>
              <p14:xfrm>
                <a:off x="3629601" y="4919569"/>
                <a:ext cx="172800" cy="207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4C5EBD-1249-4240-81D9-BFF69A369F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11961" y="4901929"/>
                  <a:ext cx="208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DA57B5-DE0B-4B7E-9435-1C7D1A8D0669}"/>
                    </a:ext>
                  </a:extLst>
                </p14:cNvPr>
                <p14:cNvContentPartPr/>
                <p14:nvPr/>
              </p14:nvContentPartPr>
              <p14:xfrm>
                <a:off x="4013721" y="4847209"/>
                <a:ext cx="123120" cy="266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DA57B5-DE0B-4B7E-9435-1C7D1A8D06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96081" y="4829569"/>
                  <a:ext cx="158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A704E1-CE34-4DA4-B9B9-E801158740C5}"/>
                    </a:ext>
                  </a:extLst>
                </p14:cNvPr>
                <p14:cNvContentPartPr/>
                <p14:nvPr/>
              </p14:nvContentPartPr>
              <p14:xfrm>
                <a:off x="4140441" y="4754689"/>
                <a:ext cx="87840" cy="483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A704E1-CE34-4DA4-B9B9-E801158740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22801" y="4736689"/>
                  <a:ext cx="1234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07F982-3C92-4FD2-BC55-E1370CE2D5A6}"/>
                    </a:ext>
                  </a:extLst>
                </p14:cNvPr>
                <p14:cNvContentPartPr/>
                <p14:nvPr/>
              </p14:nvContentPartPr>
              <p14:xfrm>
                <a:off x="4252041" y="4818049"/>
                <a:ext cx="136800" cy="339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07F982-3C92-4FD2-BC55-E1370CE2D5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34041" y="4800049"/>
                  <a:ext cx="1724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D7937B-47D6-4705-9C7A-F164C778C4A1}"/>
                    </a:ext>
                  </a:extLst>
                </p14:cNvPr>
                <p14:cNvContentPartPr/>
                <p14:nvPr/>
              </p14:nvContentPartPr>
              <p14:xfrm>
                <a:off x="4352481" y="4786009"/>
                <a:ext cx="41400" cy="46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D7937B-47D6-4705-9C7A-F164C778C4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34481" y="4768369"/>
                  <a:ext cx="770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6E348AC-744A-40F4-A73E-2B82E5F47B69}"/>
                    </a:ext>
                  </a:extLst>
                </p14:cNvPr>
                <p14:cNvContentPartPr/>
                <p14:nvPr/>
              </p14:nvContentPartPr>
              <p14:xfrm>
                <a:off x="4457241" y="4642369"/>
                <a:ext cx="36360" cy="539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6E348AC-744A-40F4-A73E-2B82E5F47B6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39241" y="4624729"/>
                  <a:ext cx="7200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F87DA7-CEEB-48CE-90A0-B99CA0CB065E}"/>
                    </a:ext>
                  </a:extLst>
                </p14:cNvPr>
                <p14:cNvContentPartPr/>
                <p14:nvPr/>
              </p14:nvContentPartPr>
              <p14:xfrm>
                <a:off x="4484241" y="4753249"/>
                <a:ext cx="269280" cy="367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EF87DA7-CEEB-48CE-90A0-B99CA0CB06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66241" y="4735609"/>
                  <a:ext cx="3049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3BC7278-3BB5-4AA3-A81F-0F7E4C059D82}"/>
                    </a:ext>
                  </a:extLst>
                </p14:cNvPr>
                <p14:cNvContentPartPr/>
                <p14:nvPr/>
              </p14:nvContentPartPr>
              <p14:xfrm>
                <a:off x="563121" y="5883289"/>
                <a:ext cx="373320" cy="408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3BC7278-3BB5-4AA3-A81F-0F7E4C059D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5481" y="5865649"/>
                  <a:ext cx="4089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298F218-05A6-475B-85C3-0F51138C4135}"/>
                    </a:ext>
                  </a:extLst>
                </p14:cNvPr>
                <p14:cNvContentPartPr/>
                <p14:nvPr/>
              </p14:nvContentPartPr>
              <p14:xfrm>
                <a:off x="1007361" y="5805529"/>
                <a:ext cx="411480" cy="320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298F218-05A6-475B-85C3-0F51138C41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9721" y="5787529"/>
                  <a:ext cx="4471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1631224-D199-458C-9CE0-AC58776DFF46}"/>
                    </a:ext>
                  </a:extLst>
                </p14:cNvPr>
                <p14:cNvContentPartPr/>
                <p14:nvPr/>
              </p14:nvContentPartPr>
              <p14:xfrm>
                <a:off x="1403361" y="5652889"/>
                <a:ext cx="485280" cy="388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1631224-D199-458C-9CE0-AC58776DFF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85361" y="5634889"/>
                  <a:ext cx="5209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97D851C-ADD9-468E-BF36-C166F49EC2B3}"/>
                    </a:ext>
                  </a:extLst>
                </p14:cNvPr>
                <p14:cNvContentPartPr/>
                <p14:nvPr/>
              </p14:nvContentPartPr>
              <p14:xfrm>
                <a:off x="1973601" y="5695729"/>
                <a:ext cx="289800" cy="309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97D851C-ADD9-468E-BF36-C166F49EC2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55601" y="5677729"/>
                  <a:ext cx="325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4695C9-C13D-4EC7-9076-8F90195247C1}"/>
                    </a:ext>
                  </a:extLst>
                </p14:cNvPr>
                <p14:cNvContentPartPr/>
                <p14:nvPr/>
              </p14:nvContentPartPr>
              <p14:xfrm>
                <a:off x="2141361" y="5647489"/>
                <a:ext cx="170640" cy="15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4695C9-C13D-4EC7-9076-8F90195247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23361" y="5629489"/>
                  <a:ext cx="206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60651C5-3C58-4542-8BC3-B1D69843C896}"/>
                    </a:ext>
                  </a:extLst>
                </p14:cNvPr>
                <p14:cNvContentPartPr/>
                <p14:nvPr/>
              </p14:nvContentPartPr>
              <p14:xfrm>
                <a:off x="2486961" y="5887969"/>
                <a:ext cx="17280" cy="324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60651C5-3C58-4542-8BC3-B1D69843C8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69321" y="5870329"/>
                  <a:ext cx="52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9372F3-B829-4382-91A8-D32AE8C66B66}"/>
                    </a:ext>
                  </a:extLst>
                </p14:cNvPr>
                <p14:cNvContentPartPr/>
                <p14:nvPr/>
              </p14:nvContentPartPr>
              <p14:xfrm>
                <a:off x="2621241" y="5547049"/>
                <a:ext cx="412560" cy="369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9372F3-B829-4382-91A8-D32AE8C66B6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03601" y="5529049"/>
                  <a:ext cx="4482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8D673B-B4C6-4C78-8B82-FAFA4455C1CB}"/>
                    </a:ext>
                  </a:extLst>
                </p14:cNvPr>
                <p14:cNvContentPartPr/>
                <p14:nvPr/>
              </p14:nvContentPartPr>
              <p14:xfrm>
                <a:off x="3053241" y="5457769"/>
                <a:ext cx="405360" cy="347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8D673B-B4C6-4C78-8B82-FAFA4455C1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35601" y="5440129"/>
                  <a:ext cx="441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28D05D3-F740-4374-A22B-E52F1A4EC50A}"/>
                    </a:ext>
                  </a:extLst>
                </p14:cNvPr>
                <p14:cNvContentPartPr/>
                <p14:nvPr/>
              </p14:nvContentPartPr>
              <p14:xfrm>
                <a:off x="3646881" y="5446969"/>
                <a:ext cx="59400" cy="276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28D05D3-F740-4374-A22B-E52F1A4EC5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28881" y="5428969"/>
                  <a:ext cx="950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E761C1-832C-4ED8-93EB-94C5DA643E6D}"/>
                    </a:ext>
                  </a:extLst>
                </p14:cNvPr>
                <p14:cNvContentPartPr/>
                <p14:nvPr/>
              </p14:nvContentPartPr>
              <p14:xfrm>
                <a:off x="3746241" y="5405929"/>
                <a:ext cx="150480" cy="30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E761C1-832C-4ED8-93EB-94C5DA643E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28601" y="5387929"/>
                  <a:ext cx="1861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277DBC-6625-4236-9126-BF259626A42D}"/>
                    </a:ext>
                  </a:extLst>
                </p14:cNvPr>
                <p14:cNvContentPartPr/>
                <p14:nvPr/>
              </p14:nvContentPartPr>
              <p14:xfrm>
                <a:off x="4022001" y="5312689"/>
                <a:ext cx="110520" cy="583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277DBC-6625-4236-9126-BF259626A4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04001" y="5294689"/>
                  <a:ext cx="1461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091AFA-C413-4BA1-9045-C6E1405039EC}"/>
                    </a:ext>
                  </a:extLst>
                </p14:cNvPr>
                <p14:cNvContentPartPr/>
                <p14:nvPr/>
              </p14:nvContentPartPr>
              <p14:xfrm>
                <a:off x="497241" y="5741449"/>
                <a:ext cx="194040" cy="640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091AFA-C413-4BA1-9045-C6E1405039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9601" y="5723449"/>
                  <a:ext cx="229680" cy="67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DBFE3B7-C4F8-4CD0-8D08-1ADCA205F079}"/>
              </a:ext>
            </a:extLst>
          </p:cNvPr>
          <p:cNvGrpSpPr/>
          <p:nvPr/>
        </p:nvGrpSpPr>
        <p:grpSpPr>
          <a:xfrm>
            <a:off x="4534405" y="5262692"/>
            <a:ext cx="3530160" cy="701280"/>
            <a:chOff x="4534405" y="5262692"/>
            <a:chExt cx="3530160" cy="70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86FDFCC-3917-4123-95FC-5EDD2093D135}"/>
                    </a:ext>
                  </a:extLst>
                </p14:cNvPr>
                <p14:cNvContentPartPr/>
                <p14:nvPr/>
              </p14:nvContentPartPr>
              <p14:xfrm>
                <a:off x="4593805" y="5481572"/>
                <a:ext cx="56160" cy="48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86FDFCC-3917-4123-95FC-5EDD2093D1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85165" y="5472572"/>
                  <a:ext cx="73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8CC5370-2E22-4FAC-B9C3-302C4E881DED}"/>
                    </a:ext>
                  </a:extLst>
                </p14:cNvPr>
                <p14:cNvContentPartPr/>
                <p14:nvPr/>
              </p14:nvContentPartPr>
              <p14:xfrm>
                <a:off x="4837885" y="5450252"/>
                <a:ext cx="86760" cy="116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8CC5370-2E22-4FAC-B9C3-302C4E881D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29245" y="5441252"/>
                  <a:ext cx="104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8E19987-659B-4870-829D-A36711F67667}"/>
                    </a:ext>
                  </a:extLst>
                </p14:cNvPr>
                <p14:cNvContentPartPr/>
                <p14:nvPr/>
              </p14:nvContentPartPr>
              <p14:xfrm>
                <a:off x="4919965" y="5473652"/>
                <a:ext cx="92520" cy="103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8E19987-659B-4870-829D-A36711F676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10965" y="5465012"/>
                  <a:ext cx="110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D082472-A8E6-44B1-968D-1E05B40F8A82}"/>
                    </a:ext>
                  </a:extLst>
                </p14:cNvPr>
                <p14:cNvContentPartPr/>
                <p14:nvPr/>
              </p14:nvContentPartPr>
              <p14:xfrm>
                <a:off x="4932205" y="5472212"/>
                <a:ext cx="149400" cy="113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D082472-A8E6-44B1-968D-1E05B40F8A8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23205" y="5463212"/>
                  <a:ext cx="167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C4A604C-2ED5-4CE5-ADEB-466B3507FB2A}"/>
                    </a:ext>
                  </a:extLst>
                </p14:cNvPr>
                <p14:cNvContentPartPr/>
                <p14:nvPr/>
              </p14:nvContentPartPr>
              <p14:xfrm>
                <a:off x="5067925" y="5444132"/>
                <a:ext cx="105480" cy="101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C4A604C-2ED5-4CE5-ADEB-466B3507FB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58925" y="5435132"/>
                  <a:ext cx="123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1F80E10-0151-42F3-B360-89248F16EF71}"/>
                    </a:ext>
                  </a:extLst>
                </p14:cNvPr>
                <p14:cNvContentPartPr/>
                <p14:nvPr/>
              </p14:nvContentPartPr>
              <p14:xfrm>
                <a:off x="5058925" y="5481212"/>
                <a:ext cx="102960" cy="28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1F80E10-0151-42F3-B360-89248F16EF7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50285" y="5472212"/>
                  <a:ext cx="120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FD7572C-9FA7-4EE9-A115-A9F4BD3A2A16}"/>
                    </a:ext>
                  </a:extLst>
                </p14:cNvPr>
                <p14:cNvContentPartPr/>
                <p14:nvPr/>
              </p14:nvContentPartPr>
              <p14:xfrm>
                <a:off x="5249725" y="5455292"/>
                <a:ext cx="27000" cy="137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FD7572C-9FA7-4EE9-A115-A9F4BD3A2A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40725" y="5446292"/>
                  <a:ext cx="44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2F3B46A-8AE0-4BD8-B782-7DA617B8E39C}"/>
                    </a:ext>
                  </a:extLst>
                </p14:cNvPr>
                <p14:cNvContentPartPr/>
                <p14:nvPr/>
              </p14:nvContentPartPr>
              <p14:xfrm>
                <a:off x="5213005" y="5421812"/>
                <a:ext cx="221040" cy="168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2F3B46A-8AE0-4BD8-B782-7DA617B8E39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04005" y="5413172"/>
                  <a:ext cx="238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4540A1C-B599-49DC-BB15-F37844432993}"/>
                    </a:ext>
                  </a:extLst>
                </p14:cNvPr>
                <p14:cNvContentPartPr/>
                <p14:nvPr/>
              </p14:nvContentPartPr>
              <p14:xfrm>
                <a:off x="5341165" y="5438012"/>
                <a:ext cx="111600" cy="9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4540A1C-B599-49DC-BB15-F378444329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32165" y="5429372"/>
                  <a:ext cx="129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5196E11-E943-4615-AF99-4041491ACE10}"/>
                    </a:ext>
                  </a:extLst>
                </p14:cNvPr>
                <p14:cNvContentPartPr/>
                <p14:nvPr/>
              </p14:nvContentPartPr>
              <p14:xfrm>
                <a:off x="5512165" y="5466812"/>
                <a:ext cx="177120" cy="133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5196E11-E943-4615-AF99-4041491ACE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03165" y="5458172"/>
                  <a:ext cx="194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18AAB53-A10D-4C6A-8B24-DBC138E6ECCD}"/>
                    </a:ext>
                  </a:extLst>
                </p14:cNvPr>
                <p14:cNvContentPartPr/>
                <p14:nvPr/>
              </p14:nvContentPartPr>
              <p14:xfrm>
                <a:off x="5508925" y="5432612"/>
                <a:ext cx="123840" cy="36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18AAB53-A10D-4C6A-8B24-DBC138E6ECC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99925" y="5423612"/>
                  <a:ext cx="141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2CA2CC4-E819-45BF-AA06-39F83EBE23B8}"/>
                    </a:ext>
                  </a:extLst>
                </p14:cNvPr>
                <p14:cNvContentPartPr/>
                <p14:nvPr/>
              </p14:nvContentPartPr>
              <p14:xfrm>
                <a:off x="5698645" y="5469332"/>
                <a:ext cx="9360" cy="128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2CA2CC4-E819-45BF-AA06-39F83EBE23B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90005" y="5460692"/>
                  <a:ext cx="27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D129128-EF30-41E3-B0F2-C3A0A20A2236}"/>
                    </a:ext>
                  </a:extLst>
                </p14:cNvPr>
                <p14:cNvContentPartPr/>
                <p14:nvPr/>
              </p14:nvContentPartPr>
              <p14:xfrm>
                <a:off x="5702965" y="5426132"/>
                <a:ext cx="144360" cy="133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D129128-EF30-41E3-B0F2-C3A0A20A223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94325" y="5417132"/>
                  <a:ext cx="162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41152F8-7444-4ABC-BA34-FC710543EFE8}"/>
                    </a:ext>
                  </a:extLst>
                </p14:cNvPr>
                <p14:cNvContentPartPr/>
                <p14:nvPr/>
              </p14:nvContentPartPr>
              <p14:xfrm>
                <a:off x="5996005" y="5430092"/>
                <a:ext cx="90360" cy="152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41152F8-7444-4ABC-BA34-FC710543EFE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87005" y="5421092"/>
                  <a:ext cx="108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23F53B5-5D54-42BC-9B5E-70F4645D1B9F}"/>
                    </a:ext>
                  </a:extLst>
                </p14:cNvPr>
                <p14:cNvContentPartPr/>
                <p14:nvPr/>
              </p14:nvContentPartPr>
              <p14:xfrm>
                <a:off x="6019765" y="5477972"/>
                <a:ext cx="117360" cy="185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23F53B5-5D54-42BC-9B5E-70F4645D1B9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11125" y="5468972"/>
                  <a:ext cx="135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C760175-7B4C-4EA4-8A09-5FE111819E73}"/>
                    </a:ext>
                  </a:extLst>
                </p14:cNvPr>
                <p14:cNvContentPartPr/>
                <p14:nvPr/>
              </p14:nvContentPartPr>
              <p14:xfrm>
                <a:off x="6226765" y="5464652"/>
                <a:ext cx="92880" cy="197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C760175-7B4C-4EA4-8A09-5FE111819E7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17765" y="5456012"/>
                  <a:ext cx="110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A017B13-F8E2-43E4-BF69-FA9BCA9F176F}"/>
                    </a:ext>
                  </a:extLst>
                </p14:cNvPr>
                <p14:cNvContentPartPr/>
                <p14:nvPr/>
              </p14:nvContentPartPr>
              <p14:xfrm>
                <a:off x="6311365" y="5446652"/>
                <a:ext cx="83160" cy="97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A017B13-F8E2-43E4-BF69-FA9BCA9F176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02365" y="5437652"/>
                  <a:ext cx="100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E135285-EF1B-4DF0-BC2E-BB7C6EF2E818}"/>
                    </a:ext>
                  </a:extLst>
                </p14:cNvPr>
                <p14:cNvContentPartPr/>
                <p14:nvPr/>
              </p14:nvContentPartPr>
              <p14:xfrm>
                <a:off x="6407845" y="5434052"/>
                <a:ext cx="45000" cy="112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E135285-EF1B-4DF0-BC2E-BB7C6EF2E8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99205" y="5425412"/>
                  <a:ext cx="62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0780500-B51A-4651-941A-63F902067C88}"/>
                    </a:ext>
                  </a:extLst>
                </p14:cNvPr>
                <p14:cNvContentPartPr/>
                <p14:nvPr/>
              </p14:nvContentPartPr>
              <p14:xfrm>
                <a:off x="6451765" y="5417492"/>
                <a:ext cx="79560" cy="81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0780500-B51A-4651-941A-63F902067C8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43125" y="5408492"/>
                  <a:ext cx="97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6CAFDB2-C8C1-40C7-B82A-4C7DF88243E9}"/>
                    </a:ext>
                  </a:extLst>
                </p14:cNvPr>
                <p14:cNvContentPartPr/>
                <p14:nvPr/>
              </p14:nvContentPartPr>
              <p14:xfrm>
                <a:off x="6481285" y="5424332"/>
                <a:ext cx="133920" cy="209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6CAFDB2-C8C1-40C7-B82A-4C7DF88243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72285" y="5415332"/>
                  <a:ext cx="151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7943E36-17DC-437B-91CC-F3D63C3A72C5}"/>
                    </a:ext>
                  </a:extLst>
                </p14:cNvPr>
                <p14:cNvContentPartPr/>
                <p14:nvPr/>
              </p14:nvContentPartPr>
              <p14:xfrm>
                <a:off x="6699445" y="5405252"/>
                <a:ext cx="217080" cy="137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7943E36-17DC-437B-91CC-F3D63C3A72C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90445" y="5396612"/>
                  <a:ext cx="234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5DDA74F-B46E-4305-8378-D59C9B36FE94}"/>
                    </a:ext>
                  </a:extLst>
                </p14:cNvPr>
                <p14:cNvContentPartPr/>
                <p14:nvPr/>
              </p14:nvContentPartPr>
              <p14:xfrm>
                <a:off x="6927325" y="5401292"/>
                <a:ext cx="160560" cy="90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5DDA74F-B46E-4305-8378-D59C9B36FE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18325" y="5392292"/>
                  <a:ext cx="178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A1DF36-8965-4FA6-B9E6-B58F19650BC6}"/>
                    </a:ext>
                  </a:extLst>
                </p14:cNvPr>
                <p14:cNvContentPartPr/>
                <p14:nvPr/>
              </p14:nvContentPartPr>
              <p14:xfrm>
                <a:off x="7122445" y="5393732"/>
                <a:ext cx="113400" cy="82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A1DF36-8965-4FA6-B9E6-B58F19650B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13445" y="5384732"/>
                  <a:ext cx="131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BA824F8-1EB4-48FA-97D4-F498AEDC68F3}"/>
                    </a:ext>
                  </a:extLst>
                </p14:cNvPr>
                <p14:cNvContentPartPr/>
                <p14:nvPr/>
              </p14:nvContentPartPr>
              <p14:xfrm>
                <a:off x="7262125" y="5309132"/>
                <a:ext cx="111600" cy="180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BA824F8-1EB4-48FA-97D4-F498AEDC68F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53485" y="5300492"/>
                  <a:ext cx="129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F8460E-C4B2-44F3-B243-ACEE44B39373}"/>
                    </a:ext>
                  </a:extLst>
                </p14:cNvPr>
                <p14:cNvContentPartPr/>
                <p14:nvPr/>
              </p14:nvContentPartPr>
              <p14:xfrm>
                <a:off x="7365085" y="5374292"/>
                <a:ext cx="167760" cy="98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F8460E-C4B2-44F3-B243-ACEE44B3937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56445" y="5365652"/>
                  <a:ext cx="185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D348C9D-D9C8-4673-97AE-47AF43BB98E7}"/>
                    </a:ext>
                  </a:extLst>
                </p14:cNvPr>
                <p14:cNvContentPartPr/>
                <p14:nvPr/>
              </p14:nvContentPartPr>
              <p14:xfrm>
                <a:off x="7556965" y="5336852"/>
                <a:ext cx="158400" cy="262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D348C9D-D9C8-4673-97AE-47AF43BB98E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47965" y="5328212"/>
                  <a:ext cx="1760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E32E229-1D87-4115-983A-A002F95CF53A}"/>
                    </a:ext>
                  </a:extLst>
                </p14:cNvPr>
                <p14:cNvContentPartPr/>
                <p14:nvPr/>
              </p14:nvContentPartPr>
              <p14:xfrm>
                <a:off x="7759645" y="5421092"/>
                <a:ext cx="28440" cy="42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E32E229-1D87-4115-983A-A002F95CF53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50645" y="5412092"/>
                  <a:ext cx="46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FEDD843-ABE8-42D9-ABA0-362C9BF74817}"/>
                    </a:ext>
                  </a:extLst>
                </p14:cNvPr>
                <p14:cNvContentPartPr/>
                <p14:nvPr/>
              </p14:nvContentPartPr>
              <p14:xfrm>
                <a:off x="7877005" y="5262692"/>
                <a:ext cx="164880" cy="205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FEDD843-ABE8-42D9-ABA0-362C9BF7481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68005" y="5254052"/>
                  <a:ext cx="182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29FA84C-2562-4230-943F-49BECD2CA2FF}"/>
                    </a:ext>
                  </a:extLst>
                </p14:cNvPr>
                <p14:cNvContentPartPr/>
                <p14:nvPr/>
              </p14:nvContentPartPr>
              <p14:xfrm>
                <a:off x="4534405" y="5869292"/>
                <a:ext cx="60120" cy="78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29FA84C-2562-4230-943F-49BECD2CA2F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25405" y="5860652"/>
                  <a:ext cx="77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AEB9B46-C68A-4BA6-B2BE-E879AF7EF6BA}"/>
                    </a:ext>
                  </a:extLst>
                </p14:cNvPr>
                <p14:cNvContentPartPr/>
                <p14:nvPr/>
              </p14:nvContentPartPr>
              <p14:xfrm>
                <a:off x="4761565" y="5814572"/>
                <a:ext cx="121320" cy="143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AEB9B46-C68A-4BA6-B2BE-E879AF7EF6B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52925" y="5805932"/>
                  <a:ext cx="138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75DC436-B5BE-4336-8E01-8113FBFF0B42}"/>
                    </a:ext>
                  </a:extLst>
                </p14:cNvPr>
                <p14:cNvContentPartPr/>
                <p14:nvPr/>
              </p14:nvContentPartPr>
              <p14:xfrm>
                <a:off x="4918885" y="5869292"/>
                <a:ext cx="70920" cy="56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75DC436-B5BE-4336-8E01-8113FBFF0B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10245" y="5860652"/>
                  <a:ext cx="88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CDB4456-3C96-443E-BBA2-7985FDEA6FD0}"/>
                    </a:ext>
                  </a:extLst>
                </p14:cNvPr>
                <p14:cNvContentPartPr/>
                <p14:nvPr/>
              </p14:nvContentPartPr>
              <p14:xfrm>
                <a:off x="5026165" y="5788292"/>
                <a:ext cx="110520" cy="143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CDB4456-3C96-443E-BBA2-7985FDEA6FD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17525" y="5779292"/>
                  <a:ext cx="128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2A84370-39C6-43FC-A107-A85CA8A5E4E2}"/>
                    </a:ext>
                  </a:extLst>
                </p14:cNvPr>
                <p14:cNvContentPartPr/>
                <p14:nvPr/>
              </p14:nvContentPartPr>
              <p14:xfrm>
                <a:off x="5144965" y="5845172"/>
                <a:ext cx="66960" cy="74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2A84370-39C6-43FC-A107-A85CA8A5E4E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36325" y="5836172"/>
                  <a:ext cx="84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8A33FE5-B7C8-4792-BAD7-A9C69EAC52C8}"/>
                    </a:ext>
                  </a:extLst>
                </p14:cNvPr>
                <p14:cNvContentPartPr/>
                <p14:nvPr/>
              </p14:nvContentPartPr>
              <p14:xfrm>
                <a:off x="5196805" y="5772092"/>
                <a:ext cx="405720" cy="123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8A33FE5-B7C8-4792-BAD7-A9C69EAC52C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87805" y="5763452"/>
                  <a:ext cx="423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A7754D8-81F3-4310-A702-7A8EDCC6F4D2}"/>
                    </a:ext>
                  </a:extLst>
                </p14:cNvPr>
                <p14:cNvContentPartPr/>
                <p14:nvPr/>
              </p14:nvContentPartPr>
              <p14:xfrm>
                <a:off x="5359885" y="5819612"/>
                <a:ext cx="133920" cy="85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A7754D8-81F3-4310-A702-7A8EDCC6F4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51245" y="5810612"/>
                  <a:ext cx="151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DF9F751-C120-486F-AF78-545417D073D8}"/>
                    </a:ext>
                  </a:extLst>
                </p14:cNvPr>
                <p14:cNvContentPartPr/>
                <p14:nvPr/>
              </p14:nvContentPartPr>
              <p14:xfrm>
                <a:off x="5554285" y="5833292"/>
                <a:ext cx="138240" cy="14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DF9F751-C120-486F-AF78-545417D073D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45645" y="5824292"/>
                  <a:ext cx="155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5D39616-DE68-41B5-A07B-D9AEF3F1DC66}"/>
                    </a:ext>
                  </a:extLst>
                </p14:cNvPr>
                <p14:cNvContentPartPr/>
                <p14:nvPr/>
              </p14:nvContentPartPr>
              <p14:xfrm>
                <a:off x="5675965" y="5817812"/>
                <a:ext cx="120600" cy="91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5D39616-DE68-41B5-A07B-D9AEF3F1DC6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67325" y="5808812"/>
                  <a:ext cx="138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551A794-C9A9-478C-8517-0F33A29D9AFE}"/>
                    </a:ext>
                  </a:extLst>
                </p14:cNvPr>
                <p14:cNvContentPartPr/>
                <p14:nvPr/>
              </p14:nvContentPartPr>
              <p14:xfrm>
                <a:off x="5905645" y="5819252"/>
                <a:ext cx="84960" cy="141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551A794-C9A9-478C-8517-0F33A29D9AF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96645" y="5810252"/>
                  <a:ext cx="102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C71E023-7F6C-49E8-BFBD-F3DA7B4E06A7}"/>
                    </a:ext>
                  </a:extLst>
                </p14:cNvPr>
                <p14:cNvContentPartPr/>
                <p14:nvPr/>
              </p14:nvContentPartPr>
              <p14:xfrm>
                <a:off x="5998525" y="5881892"/>
                <a:ext cx="57240" cy="61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C71E023-7F6C-49E8-BFBD-F3DA7B4E06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89885" y="5872892"/>
                  <a:ext cx="74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0745710-35F6-44F0-ACD9-2540BFDA92CB}"/>
                    </a:ext>
                  </a:extLst>
                </p14:cNvPr>
                <p14:cNvContentPartPr/>
                <p14:nvPr/>
              </p14:nvContentPartPr>
              <p14:xfrm>
                <a:off x="6046405" y="5881172"/>
                <a:ext cx="64800" cy="58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0745710-35F6-44F0-ACD9-2540BFDA92C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37765" y="5872172"/>
                  <a:ext cx="82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E50603D-3B4C-4239-973E-CDC63A26121B}"/>
                    </a:ext>
                  </a:extLst>
                </p14:cNvPr>
                <p14:cNvContentPartPr/>
                <p14:nvPr/>
              </p14:nvContentPartPr>
              <p14:xfrm>
                <a:off x="6111565" y="5807012"/>
                <a:ext cx="46080" cy="141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E50603D-3B4C-4239-973E-CDC63A26121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02925" y="5798012"/>
                  <a:ext cx="63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618E8D1-5DCD-4B41-848D-EC1B96EBFDE1}"/>
                    </a:ext>
                  </a:extLst>
                </p14:cNvPr>
                <p14:cNvContentPartPr/>
                <p14:nvPr/>
              </p14:nvContentPartPr>
              <p14:xfrm>
                <a:off x="6077005" y="5873252"/>
                <a:ext cx="93240" cy="10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618E8D1-5DCD-4B41-848D-EC1B96EBFDE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68365" y="5864252"/>
                  <a:ext cx="110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C87F495-BC29-402E-A5D1-EC53A7BC13F0}"/>
                    </a:ext>
                  </a:extLst>
                </p14:cNvPr>
                <p14:cNvContentPartPr/>
                <p14:nvPr/>
              </p14:nvContentPartPr>
              <p14:xfrm>
                <a:off x="6226405" y="5911052"/>
                <a:ext cx="120240" cy="27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C87F495-BC29-402E-A5D1-EC53A7BC13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17405" y="5902052"/>
                  <a:ext cx="137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AA8B72E-2014-42AF-9D71-38BD97D87FB9}"/>
                    </a:ext>
                  </a:extLst>
                </p14:cNvPr>
                <p14:cNvContentPartPr/>
                <p14:nvPr/>
              </p14:nvContentPartPr>
              <p14:xfrm>
                <a:off x="6425845" y="5818172"/>
                <a:ext cx="126720" cy="141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AA8B72E-2014-42AF-9D71-38BD97D87FB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17205" y="5809532"/>
                  <a:ext cx="144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DE39C3C-E004-4FE4-BB97-9F71C437BF3F}"/>
                    </a:ext>
                  </a:extLst>
                </p14:cNvPr>
                <p14:cNvContentPartPr/>
                <p14:nvPr/>
              </p14:nvContentPartPr>
              <p14:xfrm>
                <a:off x="6569845" y="5824652"/>
                <a:ext cx="57960" cy="117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DE39C3C-E004-4FE4-BB97-9F71C437BF3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61205" y="5815652"/>
                  <a:ext cx="75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8B8FDB6-90DC-4BA0-912C-D744EA9A1663}"/>
                    </a:ext>
                  </a:extLst>
                </p14:cNvPr>
                <p14:cNvContentPartPr/>
                <p14:nvPr/>
              </p14:nvContentPartPr>
              <p14:xfrm>
                <a:off x="6515125" y="5785412"/>
                <a:ext cx="142560" cy="33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8B8FDB6-90DC-4BA0-912C-D744EA9A166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06485" y="5776412"/>
                  <a:ext cx="160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27C8E1F-11EF-43FF-99BE-4FE0D94BEDE4}"/>
                    </a:ext>
                  </a:extLst>
                </p14:cNvPr>
                <p14:cNvContentPartPr/>
                <p14:nvPr/>
              </p14:nvContentPartPr>
              <p14:xfrm>
                <a:off x="6556885" y="5927252"/>
                <a:ext cx="102960" cy="36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27C8E1F-11EF-43FF-99BE-4FE0D94BEDE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48245" y="5918612"/>
                  <a:ext cx="120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350A868-A6B1-46FE-9351-9C0F8E340886}"/>
                    </a:ext>
                  </a:extLst>
                </p14:cNvPr>
                <p14:cNvContentPartPr/>
                <p14:nvPr/>
              </p14:nvContentPartPr>
              <p14:xfrm>
                <a:off x="6729325" y="5907092"/>
                <a:ext cx="76320" cy="12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350A868-A6B1-46FE-9351-9C0F8E34088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720685" y="5898092"/>
                  <a:ext cx="93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2282A00-8317-459B-9E62-00860B5F8EB5}"/>
                    </a:ext>
                  </a:extLst>
                </p14:cNvPr>
                <p14:cNvContentPartPr/>
                <p14:nvPr/>
              </p14:nvContentPartPr>
              <p14:xfrm>
                <a:off x="6833365" y="5796932"/>
                <a:ext cx="134640" cy="106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2282A00-8317-459B-9E62-00860B5F8EB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824725" y="5788292"/>
                  <a:ext cx="152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2CA8DAC-57E1-4047-944A-EFDB256F5C5C}"/>
                    </a:ext>
                  </a:extLst>
                </p14:cNvPr>
                <p14:cNvContentPartPr/>
                <p14:nvPr/>
              </p14:nvContentPartPr>
              <p14:xfrm>
                <a:off x="6968365" y="5823932"/>
                <a:ext cx="108360" cy="75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2CA8DAC-57E1-4047-944A-EFDB256F5C5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59365" y="5814932"/>
                  <a:ext cx="12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D5BDE61-802A-4877-A686-E42B53021E79}"/>
                    </a:ext>
                  </a:extLst>
                </p14:cNvPr>
                <p14:cNvContentPartPr/>
                <p14:nvPr/>
              </p14:nvContentPartPr>
              <p14:xfrm>
                <a:off x="7059085" y="5846612"/>
                <a:ext cx="68040" cy="78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D5BDE61-802A-4877-A686-E42B53021E7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050085" y="5837612"/>
                  <a:ext cx="85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B7438AA-7D47-430F-9023-28ED75DEAF4F}"/>
                    </a:ext>
                  </a:extLst>
                </p14:cNvPr>
                <p14:cNvContentPartPr/>
                <p14:nvPr/>
              </p14:nvContentPartPr>
              <p14:xfrm>
                <a:off x="7124965" y="5767412"/>
                <a:ext cx="101520" cy="126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B7438AA-7D47-430F-9023-28ED75DEAF4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15965" y="5758772"/>
                  <a:ext cx="119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1D4534-AD70-403F-9F4D-6A76E6FC6F34}"/>
                    </a:ext>
                  </a:extLst>
                </p14:cNvPr>
                <p14:cNvContentPartPr/>
                <p14:nvPr/>
              </p14:nvContentPartPr>
              <p14:xfrm>
                <a:off x="7293085" y="5735012"/>
                <a:ext cx="23040" cy="145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1D4534-AD70-403F-9F4D-6A76E6FC6F3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84445" y="5726372"/>
                  <a:ext cx="40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D81FC83-DA3D-431C-A23A-754B9EE6633B}"/>
                    </a:ext>
                  </a:extLst>
                </p14:cNvPr>
                <p14:cNvContentPartPr/>
                <p14:nvPr/>
              </p14:nvContentPartPr>
              <p14:xfrm>
                <a:off x="7297765" y="5769932"/>
                <a:ext cx="229320" cy="101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D81FC83-DA3D-431C-A23A-754B9EE6633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89125" y="5760932"/>
                  <a:ext cx="246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7337D5F-13EA-429A-8E4F-938E4F91E04D}"/>
                    </a:ext>
                  </a:extLst>
                </p14:cNvPr>
                <p14:cNvContentPartPr/>
                <p14:nvPr/>
              </p14:nvContentPartPr>
              <p14:xfrm>
                <a:off x="7535725" y="5768852"/>
                <a:ext cx="37800" cy="82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7337D5F-13EA-429A-8E4F-938E4F91E04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27085" y="5760212"/>
                  <a:ext cx="55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A5D637C-EEEF-4487-8613-142CEEA7F459}"/>
                    </a:ext>
                  </a:extLst>
                </p14:cNvPr>
                <p14:cNvContentPartPr/>
                <p14:nvPr/>
              </p14:nvContentPartPr>
              <p14:xfrm>
                <a:off x="7607365" y="5638172"/>
                <a:ext cx="91800" cy="218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A5D637C-EEEF-4487-8613-142CEEA7F45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598725" y="5629532"/>
                  <a:ext cx="109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FD7878F-EB02-4C1F-9306-2FADF8DCE0AD}"/>
                    </a:ext>
                  </a:extLst>
                </p14:cNvPr>
                <p14:cNvContentPartPr/>
                <p14:nvPr/>
              </p14:nvContentPartPr>
              <p14:xfrm>
                <a:off x="7605925" y="5736092"/>
                <a:ext cx="130320" cy="73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FD7878F-EB02-4C1F-9306-2FADF8DCE0A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597285" y="5727452"/>
                  <a:ext cx="147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98D10F3-426E-4890-B9CD-AD91A9D72F44}"/>
                    </a:ext>
                  </a:extLst>
                </p14:cNvPr>
                <p14:cNvContentPartPr/>
                <p14:nvPr/>
              </p14:nvContentPartPr>
              <p14:xfrm>
                <a:off x="7740565" y="5726372"/>
                <a:ext cx="65880" cy="79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98D10F3-426E-4890-B9CD-AD91A9D72F4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31565" y="5717372"/>
                  <a:ext cx="83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694837A-F27E-459F-B9A9-85A864D73681}"/>
                    </a:ext>
                  </a:extLst>
                </p14:cNvPr>
                <p14:cNvContentPartPr/>
                <p14:nvPr/>
              </p14:nvContentPartPr>
              <p14:xfrm>
                <a:off x="7853245" y="5752652"/>
                <a:ext cx="211320" cy="69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694837A-F27E-459F-B9A9-85A864D7368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44245" y="5743652"/>
                  <a:ext cx="228960" cy="8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3569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Another Estimator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Assume that we have </a:t>
            </a:r>
            <a:r>
              <a:rPr lang="en-US" dirty="0" err="1">
                <a:solidFill>
                  <a:srgbClr val="000000"/>
                </a:solidFill>
              </a:rPr>
              <a:t>iid</a:t>
            </a:r>
            <a:r>
              <a:rPr lang="en-US" dirty="0">
                <a:solidFill>
                  <a:srgbClr val="000000"/>
                </a:solidFill>
              </a:rPr>
              <a:t> errors with mean 0.  For the model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consider the estimator for β: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Is the above estimator the BLUE for estimating β?  Why or why not?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76" y="2499999"/>
            <a:ext cx="1629673" cy="312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052" y="3631620"/>
            <a:ext cx="1069321" cy="69019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F1824A8-DF81-4964-A932-BE9FF27FCC72}"/>
              </a:ext>
            </a:extLst>
          </p:cNvPr>
          <p:cNvGrpSpPr/>
          <p:nvPr/>
        </p:nvGrpSpPr>
        <p:grpSpPr>
          <a:xfrm>
            <a:off x="1011519" y="5068010"/>
            <a:ext cx="1820160" cy="756720"/>
            <a:chOff x="1011519" y="5068010"/>
            <a:chExt cx="1820160" cy="75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E7BC57-92BD-48A0-9E59-88179CBC5D08}"/>
                    </a:ext>
                  </a:extLst>
                </p14:cNvPr>
                <p14:cNvContentPartPr/>
                <p14:nvPr/>
              </p14:nvContentPartPr>
              <p14:xfrm>
                <a:off x="1169199" y="5286170"/>
                <a:ext cx="187560" cy="140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E7BC57-92BD-48A0-9E59-88179CBC5D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64879" y="5281850"/>
                  <a:ext cx="196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A8F437-7A21-44A0-8FC5-C62F70930BBA}"/>
                    </a:ext>
                  </a:extLst>
                </p14:cNvPr>
                <p14:cNvContentPartPr/>
                <p14:nvPr/>
              </p14:nvContentPartPr>
              <p14:xfrm>
                <a:off x="1375119" y="5296610"/>
                <a:ext cx="227520" cy="11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A8F437-7A21-44A0-8FC5-C62F70930B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0799" y="5292290"/>
                  <a:ext cx="236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5EEDE3-3A77-4DF4-8416-C0D816F006B1}"/>
                    </a:ext>
                  </a:extLst>
                </p14:cNvPr>
                <p14:cNvContentPartPr/>
                <p14:nvPr/>
              </p14:nvContentPartPr>
              <p14:xfrm>
                <a:off x="1586799" y="5245490"/>
                <a:ext cx="140760" cy="193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5EEDE3-3A77-4DF4-8416-C0D816F006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479" y="5241170"/>
                  <a:ext cx="149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D7033CA-C9D8-42EA-94A3-E9A42246F72C}"/>
                    </a:ext>
                  </a:extLst>
                </p14:cNvPr>
                <p14:cNvContentPartPr/>
                <p14:nvPr/>
              </p14:nvContentPartPr>
              <p14:xfrm>
                <a:off x="1760679" y="5300570"/>
                <a:ext cx="43920" cy="133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D7033CA-C9D8-42EA-94A3-E9A42246F7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56359" y="5296250"/>
                  <a:ext cx="52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733186-7C98-41BE-B629-08D15FF79ACC}"/>
                    </a:ext>
                  </a:extLst>
                </p14:cNvPr>
                <p14:cNvContentPartPr/>
                <p14:nvPr/>
              </p14:nvContentPartPr>
              <p14:xfrm>
                <a:off x="1855719" y="5322170"/>
                <a:ext cx="105120" cy="88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733186-7C98-41BE-B629-08D15FF79A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51399" y="5317850"/>
                  <a:ext cx="113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B7250A-7841-48FF-BAC0-DE0384118586}"/>
                    </a:ext>
                  </a:extLst>
                </p14:cNvPr>
                <p14:cNvContentPartPr/>
                <p14:nvPr/>
              </p14:nvContentPartPr>
              <p14:xfrm>
                <a:off x="1988559" y="5291210"/>
                <a:ext cx="213480" cy="121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B7250A-7841-48FF-BAC0-DE03841185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4239" y="5286890"/>
                  <a:ext cx="222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ACBE20-01E6-43E7-B8B1-61A9E60E5CCD}"/>
                    </a:ext>
                  </a:extLst>
                </p14:cNvPr>
                <p14:cNvContentPartPr/>
                <p14:nvPr/>
              </p14:nvContentPartPr>
              <p14:xfrm>
                <a:off x="2240199" y="5202290"/>
                <a:ext cx="137880" cy="192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ACBE20-01E6-43E7-B8B1-61A9E60E5C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35879" y="5197970"/>
                  <a:ext cx="146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C4E9E7-DA9B-402C-8FD2-DB008E3E887A}"/>
                    </a:ext>
                  </a:extLst>
                </p14:cNvPr>
                <p14:cNvContentPartPr/>
                <p14:nvPr/>
              </p14:nvContentPartPr>
              <p14:xfrm>
                <a:off x="1011519" y="5324330"/>
                <a:ext cx="94680" cy="6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C4E9E7-DA9B-402C-8FD2-DB008E3E88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7199" y="5320010"/>
                  <a:ext cx="1033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84BDA4-B326-4698-9810-5A3D6326067F}"/>
                    </a:ext>
                  </a:extLst>
                </p14:cNvPr>
                <p14:cNvContentPartPr/>
                <p14:nvPr/>
              </p14:nvContentPartPr>
              <p14:xfrm>
                <a:off x="2504079" y="5068010"/>
                <a:ext cx="327600" cy="23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84BDA4-B326-4698-9810-5A3D632606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99759" y="5063690"/>
                  <a:ext cx="336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8A46B5-2180-4D4E-BED0-EC225D405833}"/>
                    </a:ext>
                  </a:extLst>
                </p14:cNvPr>
                <p14:cNvContentPartPr/>
                <p14:nvPr/>
              </p14:nvContentPartPr>
              <p14:xfrm>
                <a:off x="1036359" y="5666690"/>
                <a:ext cx="52560" cy="60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8A46B5-2180-4D4E-BED0-EC225D4058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2039" y="5662370"/>
                  <a:ext cx="61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26BB02-CFCA-49E6-8780-96D0C3823F51}"/>
                    </a:ext>
                  </a:extLst>
                </p14:cNvPr>
                <p14:cNvContentPartPr/>
                <p14:nvPr/>
              </p14:nvContentPartPr>
              <p14:xfrm>
                <a:off x="1174599" y="5618450"/>
                <a:ext cx="150120" cy="183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26BB02-CFCA-49E6-8780-96D0C3823F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70279" y="5614130"/>
                  <a:ext cx="158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3A49C97-7DEE-47D6-88F3-C50CF7401F3A}"/>
                    </a:ext>
                  </a:extLst>
                </p14:cNvPr>
                <p14:cNvContentPartPr/>
                <p14:nvPr/>
              </p14:nvContentPartPr>
              <p14:xfrm>
                <a:off x="1308519" y="5681810"/>
                <a:ext cx="34920" cy="10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3A49C97-7DEE-47D6-88F3-C50CF7401F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04199" y="5677490"/>
                  <a:ext cx="43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ECF094-C01E-4D4C-BB0E-2D7741E50A8A}"/>
                    </a:ext>
                  </a:extLst>
                </p14:cNvPr>
                <p14:cNvContentPartPr/>
                <p14:nvPr/>
              </p14:nvContentPartPr>
              <p14:xfrm>
                <a:off x="1414719" y="5703770"/>
                <a:ext cx="202320" cy="120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ECF094-C01E-4D4C-BB0E-2D7741E50A8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10399" y="5699450"/>
                  <a:ext cx="210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247E51-4A6C-4BEC-A200-88CDE9687522}"/>
                    </a:ext>
                  </a:extLst>
                </p14:cNvPr>
                <p14:cNvContentPartPr/>
                <p14:nvPr/>
              </p14:nvContentPartPr>
              <p14:xfrm>
                <a:off x="1652319" y="5722850"/>
                <a:ext cx="68760" cy="65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247E51-4A6C-4BEC-A200-88CDE96875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47999" y="5718530"/>
                  <a:ext cx="77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D4A1F5-8D18-40BE-89B2-45BBB323F8F7}"/>
                    </a:ext>
                  </a:extLst>
                </p14:cNvPr>
                <p14:cNvContentPartPr/>
                <p14:nvPr/>
              </p14:nvContentPartPr>
              <p14:xfrm>
                <a:off x="1735839" y="5643290"/>
                <a:ext cx="185400" cy="142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D4A1F5-8D18-40BE-89B2-45BBB323F8F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31519" y="5638970"/>
                  <a:ext cx="194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30B740-DAD1-4E54-B46B-00817F28C08C}"/>
                    </a:ext>
                  </a:extLst>
                </p14:cNvPr>
                <p14:cNvContentPartPr/>
                <p14:nvPr/>
              </p14:nvContentPartPr>
              <p14:xfrm>
                <a:off x="2012679" y="5488490"/>
                <a:ext cx="299520" cy="247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30B740-DAD1-4E54-B46B-00817F28C0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08359" y="5484170"/>
                  <a:ext cx="3081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037D01-1F78-4518-8E6E-E7E906AED559}"/>
              </a:ext>
            </a:extLst>
          </p:cNvPr>
          <p:cNvGrpSpPr/>
          <p:nvPr/>
        </p:nvGrpSpPr>
        <p:grpSpPr>
          <a:xfrm>
            <a:off x="1015839" y="5965490"/>
            <a:ext cx="772560" cy="223560"/>
            <a:chOff x="1015839" y="5965490"/>
            <a:chExt cx="77256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07FE4C-2ED0-4AF3-A5D3-3EB10FBC0438}"/>
                    </a:ext>
                  </a:extLst>
                </p14:cNvPr>
                <p14:cNvContentPartPr/>
                <p14:nvPr/>
              </p14:nvContentPartPr>
              <p14:xfrm>
                <a:off x="1015839" y="6082850"/>
                <a:ext cx="35280" cy="63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07FE4C-2ED0-4AF3-A5D3-3EB10FBC04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1519" y="6078530"/>
                  <a:ext cx="43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365CA60-0F2D-439E-B584-E7254DA782B5}"/>
                    </a:ext>
                  </a:extLst>
                </p14:cNvPr>
                <p14:cNvContentPartPr/>
                <p14:nvPr/>
              </p14:nvContentPartPr>
              <p14:xfrm>
                <a:off x="1142919" y="6098330"/>
                <a:ext cx="34200" cy="90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365CA60-0F2D-439E-B584-E7254DA782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38599" y="6094010"/>
                  <a:ext cx="42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677E5C-8BC4-4936-ACB4-40FE8E72F569}"/>
                    </a:ext>
                  </a:extLst>
                </p14:cNvPr>
                <p14:cNvContentPartPr/>
                <p14:nvPr/>
              </p14:nvContentPartPr>
              <p14:xfrm>
                <a:off x="1133559" y="6020210"/>
                <a:ext cx="150120" cy="125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677E5C-8BC4-4936-ACB4-40FE8E72F5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239" y="6015890"/>
                  <a:ext cx="158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3B94A6F-D120-4471-A3ED-ED63347E4B52}"/>
                    </a:ext>
                  </a:extLst>
                </p14:cNvPr>
                <p14:cNvContentPartPr/>
                <p14:nvPr/>
              </p14:nvContentPartPr>
              <p14:xfrm>
                <a:off x="1285839" y="6070970"/>
                <a:ext cx="96840" cy="49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3B94A6F-D120-4471-A3ED-ED63347E4B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81519" y="6066650"/>
                  <a:ext cx="105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632109-3957-41FF-9284-CB0F49EE78C2}"/>
                    </a:ext>
                  </a:extLst>
                </p14:cNvPr>
                <p14:cNvContentPartPr/>
                <p14:nvPr/>
              </p14:nvContentPartPr>
              <p14:xfrm>
                <a:off x="1394199" y="6064850"/>
                <a:ext cx="102600" cy="83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632109-3957-41FF-9284-CB0F49EE78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89879" y="6060530"/>
                  <a:ext cx="111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C8D793-F8CB-4C22-BEFF-DC192A840227}"/>
                    </a:ext>
                  </a:extLst>
                </p14:cNvPr>
                <p14:cNvContentPartPr/>
                <p14:nvPr/>
              </p14:nvContentPartPr>
              <p14:xfrm>
                <a:off x="1518039" y="5965490"/>
                <a:ext cx="125640" cy="196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C8D793-F8CB-4C22-BEFF-DC192A84022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13719" y="5961170"/>
                  <a:ext cx="134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2DD239C-8DB4-4A77-9059-B842D097C16F}"/>
                    </a:ext>
                  </a:extLst>
                </p14:cNvPr>
                <p14:cNvContentPartPr/>
                <p14:nvPr/>
              </p14:nvContentPartPr>
              <p14:xfrm>
                <a:off x="1710279" y="6078170"/>
                <a:ext cx="78120" cy="87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2DD239C-8DB4-4A77-9059-B842D097C1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05959" y="6073850"/>
                  <a:ext cx="8676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C04820-622F-4911-9F54-DCD5F6C0E14C}"/>
              </a:ext>
            </a:extLst>
          </p:cNvPr>
          <p:cNvGrpSpPr/>
          <p:nvPr/>
        </p:nvGrpSpPr>
        <p:grpSpPr>
          <a:xfrm>
            <a:off x="1899279" y="5850290"/>
            <a:ext cx="366120" cy="312480"/>
            <a:chOff x="1899279" y="5850290"/>
            <a:chExt cx="36612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FF363B-40CF-4DA4-9F75-058F47663C44}"/>
                    </a:ext>
                  </a:extLst>
                </p14:cNvPr>
                <p14:cNvContentPartPr/>
                <p14:nvPr/>
              </p14:nvContentPartPr>
              <p14:xfrm>
                <a:off x="1899279" y="6024530"/>
                <a:ext cx="142920" cy="138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FF363B-40CF-4DA4-9F75-058F47663C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94959" y="6020210"/>
                  <a:ext cx="1515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3C74314-C52C-406B-8C40-B70CE454E804}"/>
                    </a:ext>
                  </a:extLst>
                </p14:cNvPr>
                <p14:cNvContentPartPr/>
                <p14:nvPr/>
              </p14:nvContentPartPr>
              <p14:xfrm>
                <a:off x="2080359" y="6049010"/>
                <a:ext cx="75600" cy="88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3C74314-C52C-406B-8C40-B70CE454E80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76039" y="6044690"/>
                  <a:ext cx="84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43699B-0B7E-4C9D-BE3D-7597A210255E}"/>
                    </a:ext>
                  </a:extLst>
                </p14:cNvPr>
                <p14:cNvContentPartPr/>
                <p14:nvPr/>
              </p14:nvContentPartPr>
              <p14:xfrm>
                <a:off x="2240919" y="6081410"/>
                <a:ext cx="24480" cy="44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43699B-0B7E-4C9D-BE3D-7597A21025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36599" y="6077090"/>
                  <a:ext cx="33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3A92E21-5B39-47A4-864F-0A6FB25C3465}"/>
                    </a:ext>
                  </a:extLst>
                </p14:cNvPr>
                <p14:cNvContentPartPr/>
                <p14:nvPr/>
              </p14:nvContentPartPr>
              <p14:xfrm>
                <a:off x="2200959" y="5850290"/>
                <a:ext cx="63360" cy="203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3A92E21-5B39-47A4-864F-0A6FB25C34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96639" y="5845970"/>
                  <a:ext cx="7200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86ECDAF-ADE2-43A1-920B-6C27AFFF58CB}"/>
              </a:ext>
            </a:extLst>
          </p:cNvPr>
          <p:cNvGrpSpPr/>
          <p:nvPr/>
        </p:nvGrpSpPr>
        <p:grpSpPr>
          <a:xfrm>
            <a:off x="2555919" y="5826170"/>
            <a:ext cx="1706400" cy="456120"/>
            <a:chOff x="2555919" y="5826170"/>
            <a:chExt cx="170640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EBB98D-849A-4FE3-AF78-E3C5B23B57DE}"/>
                    </a:ext>
                  </a:extLst>
                </p14:cNvPr>
                <p14:cNvContentPartPr/>
                <p14:nvPr/>
              </p14:nvContentPartPr>
              <p14:xfrm>
                <a:off x="2555919" y="5964770"/>
                <a:ext cx="118800" cy="162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EBB98D-849A-4FE3-AF78-E3C5B23B57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51599" y="5960450"/>
                  <a:ext cx="1274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84C1FE0-5A9C-4149-AD80-4E20655C72C8}"/>
                    </a:ext>
                  </a:extLst>
                </p14:cNvPr>
                <p14:cNvContentPartPr/>
                <p14:nvPr/>
              </p14:nvContentPartPr>
              <p14:xfrm>
                <a:off x="2748159" y="5971970"/>
                <a:ext cx="217080" cy="121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84C1FE0-5A9C-4149-AD80-4E20655C72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43839" y="5967650"/>
                  <a:ext cx="225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5FB8C83-BB66-4E96-ABA7-77A71BE1CB21}"/>
                    </a:ext>
                  </a:extLst>
                </p14:cNvPr>
                <p14:cNvContentPartPr/>
                <p14:nvPr/>
              </p14:nvContentPartPr>
              <p14:xfrm>
                <a:off x="3035439" y="5888810"/>
                <a:ext cx="120960" cy="268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5FB8C83-BB66-4E96-ABA7-77A71BE1CB2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31119" y="5884490"/>
                  <a:ext cx="1296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12D2CB5-90F2-4432-B995-8EAEF746377C}"/>
                    </a:ext>
                  </a:extLst>
                </p14:cNvPr>
                <p14:cNvContentPartPr/>
                <p14:nvPr/>
              </p14:nvContentPartPr>
              <p14:xfrm>
                <a:off x="3167199" y="5892050"/>
                <a:ext cx="172080" cy="192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12D2CB5-90F2-4432-B995-8EAEF74637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62879" y="5887730"/>
                  <a:ext cx="180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291D04-BA63-4C8F-9E49-65823897CFA4}"/>
                    </a:ext>
                  </a:extLst>
                </p14:cNvPr>
                <p14:cNvContentPartPr/>
                <p14:nvPr/>
              </p14:nvContentPartPr>
              <p14:xfrm>
                <a:off x="3363039" y="5935610"/>
                <a:ext cx="22320" cy="92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291D04-BA63-4C8F-9E49-65823897CF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58719" y="5931290"/>
                  <a:ext cx="30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106A732-9E1B-4095-B788-BB1127CFF99E}"/>
                    </a:ext>
                  </a:extLst>
                </p14:cNvPr>
                <p14:cNvContentPartPr/>
                <p14:nvPr/>
              </p14:nvContentPartPr>
              <p14:xfrm>
                <a:off x="3450879" y="5832650"/>
                <a:ext cx="55440" cy="170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106A732-9E1B-4095-B788-BB1127CFF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46559" y="5828330"/>
                  <a:ext cx="64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BFDC36D-8743-4EC6-B564-7CA5A56A004E}"/>
                    </a:ext>
                  </a:extLst>
                </p14:cNvPr>
                <p14:cNvContentPartPr/>
                <p14:nvPr/>
              </p14:nvContentPartPr>
              <p14:xfrm>
                <a:off x="3508479" y="5865410"/>
                <a:ext cx="128520" cy="236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BFDC36D-8743-4EC6-B564-7CA5A56A004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04159" y="5861090"/>
                  <a:ext cx="137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140BBD6-F5DB-486A-B7D8-36F39E071267}"/>
                    </a:ext>
                  </a:extLst>
                </p14:cNvPr>
                <p14:cNvContentPartPr/>
                <p14:nvPr/>
              </p14:nvContentPartPr>
              <p14:xfrm>
                <a:off x="3661119" y="5896370"/>
                <a:ext cx="154080" cy="99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140BBD6-F5DB-486A-B7D8-36F39E0712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56799" y="5892050"/>
                  <a:ext cx="1627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245243-CFE5-46CB-AF25-B40FE0228AA1}"/>
                    </a:ext>
                  </a:extLst>
                </p14:cNvPr>
                <p14:cNvContentPartPr/>
                <p14:nvPr/>
              </p14:nvContentPartPr>
              <p14:xfrm>
                <a:off x="3305079" y="6066650"/>
                <a:ext cx="464040" cy="43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245243-CFE5-46CB-AF25-B40FE0228A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00759" y="6062330"/>
                  <a:ext cx="472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1288DD-2397-488B-AE54-3FB3858F612A}"/>
                    </a:ext>
                  </a:extLst>
                </p14:cNvPr>
                <p14:cNvContentPartPr/>
                <p14:nvPr/>
              </p14:nvContentPartPr>
              <p14:xfrm>
                <a:off x="3388599" y="6171050"/>
                <a:ext cx="304200" cy="111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1288DD-2397-488B-AE54-3FB3858F61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84279" y="6166730"/>
                  <a:ext cx="312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4B87F0-0E8B-4E41-8A87-DFC0A83D5A09}"/>
                    </a:ext>
                  </a:extLst>
                </p14:cNvPr>
                <p14:cNvContentPartPr/>
                <p14:nvPr/>
              </p14:nvContentPartPr>
              <p14:xfrm>
                <a:off x="3819159" y="5826170"/>
                <a:ext cx="144000" cy="375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24B87F0-0E8B-4E41-8A87-DFC0A83D5A0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14839" y="5821850"/>
                  <a:ext cx="1526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22BB614-8F51-4CC6-84D6-BD6AA0A84582}"/>
                    </a:ext>
                  </a:extLst>
                </p14:cNvPr>
                <p14:cNvContentPartPr/>
                <p14:nvPr/>
              </p14:nvContentPartPr>
              <p14:xfrm>
                <a:off x="4148919" y="5998250"/>
                <a:ext cx="113400" cy="7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22BB614-8F51-4CC6-84D6-BD6AA0A8458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44599" y="5993930"/>
                  <a:ext cx="122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8232A3-F359-47B3-BB30-C43959AD8880}"/>
                    </a:ext>
                  </a:extLst>
                </p14:cNvPr>
                <p14:cNvContentPartPr/>
                <p14:nvPr/>
              </p14:nvContentPartPr>
              <p14:xfrm>
                <a:off x="4131279" y="5950730"/>
                <a:ext cx="79560" cy="6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8232A3-F359-47B3-BB30-C43959AD888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26959" y="5946410"/>
                  <a:ext cx="8820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162367B-226C-41F0-852A-1B069E2EF2CF}"/>
              </a:ext>
            </a:extLst>
          </p:cNvPr>
          <p:cNvGrpSpPr/>
          <p:nvPr/>
        </p:nvGrpSpPr>
        <p:grpSpPr>
          <a:xfrm>
            <a:off x="4556079" y="5841650"/>
            <a:ext cx="1923120" cy="355320"/>
            <a:chOff x="4556079" y="5841650"/>
            <a:chExt cx="192312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7F3A92F-C22F-4EEE-A54B-AE30DA4FBDD3}"/>
                    </a:ext>
                  </a:extLst>
                </p14:cNvPr>
                <p14:cNvContentPartPr/>
                <p14:nvPr/>
              </p14:nvContentPartPr>
              <p14:xfrm>
                <a:off x="4566519" y="5858930"/>
                <a:ext cx="36360" cy="109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7F3A92F-C22F-4EEE-A54B-AE30DA4FBDD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62199" y="5854610"/>
                  <a:ext cx="4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765D570-66EF-47AC-A375-95E60C1E1D54}"/>
                    </a:ext>
                  </a:extLst>
                </p14:cNvPr>
                <p14:cNvContentPartPr/>
                <p14:nvPr/>
              </p14:nvContentPartPr>
              <p14:xfrm>
                <a:off x="4556079" y="5989610"/>
                <a:ext cx="229680" cy="51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765D570-66EF-47AC-A375-95E60C1E1D5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51759" y="5985290"/>
                  <a:ext cx="238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EE46EBE-5841-4F69-AD74-87EF738CDF47}"/>
                    </a:ext>
                  </a:extLst>
                </p14:cNvPr>
                <p14:cNvContentPartPr/>
                <p14:nvPr/>
              </p14:nvContentPartPr>
              <p14:xfrm>
                <a:off x="4591359" y="6078890"/>
                <a:ext cx="172800" cy="51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EE46EBE-5841-4F69-AD74-87EF738CDF4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87039" y="6074570"/>
                  <a:ext cx="181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2C82FA2-4B1A-44EE-86A1-C846768D2EA0}"/>
                    </a:ext>
                  </a:extLst>
                </p14:cNvPr>
                <p14:cNvContentPartPr/>
                <p14:nvPr/>
              </p14:nvContentPartPr>
              <p14:xfrm>
                <a:off x="4690719" y="6078530"/>
                <a:ext cx="66600" cy="118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2C82FA2-4B1A-44EE-86A1-C846768D2E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86399" y="6074210"/>
                  <a:ext cx="75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297AC7-4C24-4E6A-81BA-204C79C86E66}"/>
                    </a:ext>
                  </a:extLst>
                </p14:cNvPr>
                <p14:cNvContentPartPr/>
                <p14:nvPr/>
              </p14:nvContentPartPr>
              <p14:xfrm>
                <a:off x="4893399" y="5975930"/>
                <a:ext cx="139320" cy="145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297AC7-4C24-4E6A-81BA-204C79C86E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89079" y="5971610"/>
                  <a:ext cx="147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012BAD8-5A3C-4FB1-B5EB-17DF0F78275E}"/>
                    </a:ext>
                  </a:extLst>
                </p14:cNvPr>
                <p14:cNvContentPartPr/>
                <p14:nvPr/>
              </p14:nvContentPartPr>
              <p14:xfrm>
                <a:off x="5024079" y="5885570"/>
                <a:ext cx="186840" cy="105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012BAD8-5A3C-4FB1-B5EB-17DF0F78275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19759" y="5881250"/>
                  <a:ext cx="195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DF01DC8-5E1E-4D32-88B2-BFE5805583E4}"/>
                    </a:ext>
                  </a:extLst>
                </p14:cNvPr>
                <p14:cNvContentPartPr/>
                <p14:nvPr/>
              </p14:nvContentPartPr>
              <p14:xfrm>
                <a:off x="5404239" y="5917610"/>
                <a:ext cx="43200" cy="151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DF01DC8-5E1E-4D32-88B2-BFE5805583E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99919" y="5913290"/>
                  <a:ext cx="51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10D1E5B-7F34-41D4-96E3-7DF6B35A8799}"/>
                    </a:ext>
                  </a:extLst>
                </p14:cNvPr>
                <p14:cNvContentPartPr/>
                <p14:nvPr/>
              </p14:nvContentPartPr>
              <p14:xfrm>
                <a:off x="5370759" y="5986010"/>
                <a:ext cx="134280" cy="38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10D1E5B-7F34-41D4-96E3-7DF6B35A87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66439" y="5981690"/>
                  <a:ext cx="142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DD15F82-A7A9-4C7C-96DC-3E079416C76D}"/>
                    </a:ext>
                  </a:extLst>
                </p14:cNvPr>
                <p14:cNvContentPartPr/>
                <p14:nvPr/>
              </p14:nvContentPartPr>
              <p14:xfrm>
                <a:off x="5702319" y="5841650"/>
                <a:ext cx="46800" cy="134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DD15F82-A7A9-4C7C-96DC-3E079416C76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97999" y="5837330"/>
                  <a:ext cx="55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F34DD90-73A4-4072-8616-EFF191CCA74B}"/>
                    </a:ext>
                  </a:extLst>
                </p14:cNvPr>
                <p14:cNvContentPartPr/>
                <p14:nvPr/>
              </p14:nvContentPartPr>
              <p14:xfrm>
                <a:off x="5684319" y="5969810"/>
                <a:ext cx="163080" cy="24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F34DD90-73A4-4072-8616-EFF191CCA7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79999" y="5965490"/>
                  <a:ext cx="171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B9D1F3D-A82A-42DA-9494-16743095835F}"/>
                    </a:ext>
                  </a:extLst>
                </p14:cNvPr>
                <p14:cNvContentPartPr/>
                <p14:nvPr/>
              </p14:nvContentPartPr>
              <p14:xfrm>
                <a:off x="5641479" y="6041450"/>
                <a:ext cx="167040" cy="43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B9D1F3D-A82A-42DA-9494-16743095835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37159" y="6037130"/>
                  <a:ext cx="175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159978C-B8C8-4AA1-9711-E45B3F522EE0}"/>
                    </a:ext>
                  </a:extLst>
                </p14:cNvPr>
                <p14:cNvContentPartPr/>
                <p14:nvPr/>
              </p14:nvContentPartPr>
              <p14:xfrm>
                <a:off x="5779359" y="6104450"/>
                <a:ext cx="64800" cy="59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159978C-B8C8-4AA1-9711-E45B3F522EE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75039" y="6100130"/>
                  <a:ext cx="73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E515CCE-8B95-4136-B353-A9B7932F74F0}"/>
                    </a:ext>
                  </a:extLst>
                </p14:cNvPr>
                <p14:cNvContentPartPr/>
                <p14:nvPr/>
              </p14:nvContentPartPr>
              <p14:xfrm>
                <a:off x="5950359" y="5962250"/>
                <a:ext cx="150480" cy="124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E515CCE-8B95-4136-B353-A9B7932F74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46039" y="5957930"/>
                  <a:ext cx="159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2B93814-4450-418A-9C50-80BF36AAF70D}"/>
                    </a:ext>
                  </a:extLst>
                </p14:cNvPr>
                <p14:cNvContentPartPr/>
                <p14:nvPr/>
              </p14:nvContentPartPr>
              <p14:xfrm>
                <a:off x="6047919" y="5850290"/>
                <a:ext cx="113400" cy="95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2B93814-4450-418A-9C50-80BF36AAF70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43599" y="5845970"/>
                  <a:ext cx="122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CF9562-F7E5-4EFC-A1E2-87213E9EF0DB}"/>
                    </a:ext>
                  </a:extLst>
                </p14:cNvPr>
                <p14:cNvContentPartPr/>
                <p14:nvPr/>
              </p14:nvContentPartPr>
              <p14:xfrm>
                <a:off x="6322959" y="5968730"/>
                <a:ext cx="156240" cy="7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CF9562-F7E5-4EFC-A1E2-87213E9EF0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18639" y="5964410"/>
                  <a:ext cx="164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5048103-DC62-435B-A3E5-D50EF691CFCF}"/>
                    </a:ext>
                  </a:extLst>
                </p14:cNvPr>
                <p14:cNvContentPartPr/>
                <p14:nvPr/>
              </p14:nvContentPartPr>
              <p14:xfrm>
                <a:off x="6342759" y="5896370"/>
                <a:ext cx="110160" cy="23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5048103-DC62-435B-A3E5-D50EF691CFC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38439" y="5892050"/>
                  <a:ext cx="1188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C9732A-1B72-49DC-A1DD-71267577CE84}"/>
              </a:ext>
            </a:extLst>
          </p:cNvPr>
          <p:cNvGrpSpPr/>
          <p:nvPr/>
        </p:nvGrpSpPr>
        <p:grpSpPr>
          <a:xfrm>
            <a:off x="6672519" y="5660930"/>
            <a:ext cx="368280" cy="472680"/>
            <a:chOff x="6672519" y="5660930"/>
            <a:chExt cx="36828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1A18CB4-59F7-4134-8121-29688DCB80A6}"/>
                    </a:ext>
                  </a:extLst>
                </p14:cNvPr>
                <p14:cNvContentPartPr/>
                <p14:nvPr/>
              </p14:nvContentPartPr>
              <p14:xfrm>
                <a:off x="6727239" y="5742290"/>
                <a:ext cx="163800" cy="126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1A18CB4-59F7-4134-8121-29688DCB80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22919" y="5737970"/>
                  <a:ext cx="172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91785EE-209F-4D96-AFF4-841AEB2BE834}"/>
                    </a:ext>
                  </a:extLst>
                </p14:cNvPr>
                <p14:cNvContentPartPr/>
                <p14:nvPr/>
              </p14:nvContentPartPr>
              <p14:xfrm>
                <a:off x="6873759" y="5660930"/>
                <a:ext cx="148680" cy="87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91785EE-209F-4D96-AFF4-841AEB2BE8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69439" y="5656610"/>
                  <a:ext cx="157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0F75536-7686-46F3-8768-BFADFEFEA84C}"/>
                    </a:ext>
                  </a:extLst>
                </p14:cNvPr>
                <p14:cNvContentPartPr/>
                <p14:nvPr/>
              </p14:nvContentPartPr>
              <p14:xfrm>
                <a:off x="6672519" y="5903210"/>
                <a:ext cx="368280" cy="54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0F75536-7686-46F3-8768-BFADFEFEA84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68199" y="5898890"/>
                  <a:ext cx="376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A9DFA21-6282-497B-BC79-8839117487C8}"/>
                    </a:ext>
                  </a:extLst>
                </p14:cNvPr>
                <p14:cNvContentPartPr/>
                <p14:nvPr/>
              </p14:nvContentPartPr>
              <p14:xfrm>
                <a:off x="6845679" y="5991050"/>
                <a:ext cx="168840" cy="142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A9DFA21-6282-497B-BC79-8839117487C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41359" y="5986730"/>
                  <a:ext cx="17748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C79FA9F-176C-4E91-B49E-8E16B3951BC4}"/>
              </a:ext>
            </a:extLst>
          </p:cNvPr>
          <p:cNvGrpSpPr/>
          <p:nvPr/>
        </p:nvGrpSpPr>
        <p:grpSpPr>
          <a:xfrm>
            <a:off x="2613879" y="6392810"/>
            <a:ext cx="1268280" cy="254880"/>
            <a:chOff x="2613879" y="6392810"/>
            <a:chExt cx="126828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1ACD5B6-AE62-4802-8373-8B76D76F042E}"/>
                    </a:ext>
                  </a:extLst>
                </p14:cNvPr>
                <p14:cNvContentPartPr/>
                <p14:nvPr/>
              </p14:nvContentPartPr>
              <p14:xfrm>
                <a:off x="2613879" y="6534650"/>
                <a:ext cx="135720" cy="108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1ACD5B6-AE62-4802-8373-8B76D76F04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09559" y="6530330"/>
                  <a:ext cx="144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9F9AB4-5783-40B0-8F04-3E55E4560E9F}"/>
                    </a:ext>
                  </a:extLst>
                </p14:cNvPr>
                <p14:cNvContentPartPr/>
                <p14:nvPr/>
              </p14:nvContentPartPr>
              <p14:xfrm>
                <a:off x="2810439" y="6500090"/>
                <a:ext cx="259560" cy="125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9F9AB4-5783-40B0-8F04-3E55E4560E9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06119" y="6495770"/>
                  <a:ext cx="268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9AFB93F-BA13-4464-A4A9-E53127C17876}"/>
                    </a:ext>
                  </a:extLst>
                </p14:cNvPr>
                <p14:cNvContentPartPr/>
                <p14:nvPr/>
              </p14:nvContentPartPr>
              <p14:xfrm>
                <a:off x="3136239" y="6420170"/>
                <a:ext cx="61560" cy="193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9AFB93F-BA13-4464-A4A9-E53127C1787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31919" y="6415850"/>
                  <a:ext cx="70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EF8B1C-3C10-41A3-A7DC-9858F22A00AA}"/>
                    </a:ext>
                  </a:extLst>
                </p14:cNvPr>
                <p14:cNvContentPartPr/>
                <p14:nvPr/>
              </p14:nvContentPartPr>
              <p14:xfrm>
                <a:off x="3253599" y="6457610"/>
                <a:ext cx="81720" cy="105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EF8B1C-3C10-41A3-A7DC-9858F22A00A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49279" y="6453290"/>
                  <a:ext cx="90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BB2F33-1D07-4DD2-96C6-F32360002F40}"/>
                    </a:ext>
                  </a:extLst>
                </p14:cNvPr>
                <p14:cNvContentPartPr/>
                <p14:nvPr/>
              </p14:nvContentPartPr>
              <p14:xfrm>
                <a:off x="3339639" y="6392810"/>
                <a:ext cx="40680" cy="254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BB2F33-1D07-4DD2-96C6-F32360002F4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35319" y="6388490"/>
                  <a:ext cx="49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0340B7E-7976-4C4A-B537-EBBB60B8331F}"/>
                    </a:ext>
                  </a:extLst>
                </p14:cNvPr>
                <p14:cNvContentPartPr/>
                <p14:nvPr/>
              </p14:nvContentPartPr>
              <p14:xfrm>
                <a:off x="3464919" y="6403250"/>
                <a:ext cx="133920" cy="202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0340B7E-7976-4C4A-B537-EBBB60B8331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60599" y="6398930"/>
                  <a:ext cx="1425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A0B621B-27E8-439D-8661-416AD5F013A9}"/>
                    </a:ext>
                  </a:extLst>
                </p14:cNvPr>
                <p14:cNvContentPartPr/>
                <p14:nvPr/>
              </p14:nvContentPartPr>
              <p14:xfrm>
                <a:off x="3268719" y="6398210"/>
                <a:ext cx="142200" cy="11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A0B621B-27E8-439D-8661-416AD5F013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64399" y="6393890"/>
                  <a:ext cx="150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9B7B958-8B1B-4DE0-85AE-5EFF323A5BA6}"/>
                    </a:ext>
                  </a:extLst>
                </p14:cNvPr>
                <p14:cNvContentPartPr/>
                <p14:nvPr/>
              </p14:nvContentPartPr>
              <p14:xfrm>
                <a:off x="3729879" y="6495050"/>
                <a:ext cx="114120" cy="22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9B7B958-8B1B-4DE0-85AE-5EFF323A5BA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25559" y="6490730"/>
                  <a:ext cx="122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A0FF02D-CC20-4929-BBAE-68C8B302D1EC}"/>
                    </a:ext>
                  </a:extLst>
                </p14:cNvPr>
                <p14:cNvContentPartPr/>
                <p14:nvPr/>
              </p14:nvContentPartPr>
              <p14:xfrm>
                <a:off x="3777039" y="6456170"/>
                <a:ext cx="105120" cy="22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A0FF02D-CC20-4929-BBAE-68C8B302D1E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72719" y="6451850"/>
                  <a:ext cx="11376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41A0C80-1F7F-43B2-B6EA-93C08CA64C80}"/>
              </a:ext>
            </a:extLst>
          </p:cNvPr>
          <p:cNvGrpSpPr/>
          <p:nvPr/>
        </p:nvGrpSpPr>
        <p:grpSpPr>
          <a:xfrm>
            <a:off x="4087359" y="6255650"/>
            <a:ext cx="793080" cy="434880"/>
            <a:chOff x="4087359" y="6255650"/>
            <a:chExt cx="793080" cy="4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09549C2-8F3B-4C8B-8EE3-C854BE78B031}"/>
                    </a:ext>
                  </a:extLst>
                </p14:cNvPr>
                <p14:cNvContentPartPr/>
                <p14:nvPr/>
              </p14:nvContentPartPr>
              <p14:xfrm>
                <a:off x="4172319" y="6307850"/>
                <a:ext cx="189720" cy="120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09549C2-8F3B-4C8B-8EE3-C854BE78B03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67999" y="6303530"/>
                  <a:ext cx="198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006C3A5-F867-4136-946F-F113D0D36F65}"/>
                    </a:ext>
                  </a:extLst>
                </p14:cNvPr>
                <p14:cNvContentPartPr/>
                <p14:nvPr/>
              </p14:nvContentPartPr>
              <p14:xfrm>
                <a:off x="4369959" y="6255650"/>
                <a:ext cx="157680" cy="87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006C3A5-F867-4136-946F-F113D0D36F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5639" y="6251330"/>
                  <a:ext cx="166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CCAFC36-03CB-4C5A-ACBC-D8F0DE7D84BB}"/>
                    </a:ext>
                  </a:extLst>
                </p14:cNvPr>
                <p14:cNvContentPartPr/>
                <p14:nvPr/>
              </p14:nvContentPartPr>
              <p14:xfrm>
                <a:off x="4087359" y="6500090"/>
                <a:ext cx="467640" cy="28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CCAFC36-03CB-4C5A-ACBC-D8F0DE7D84B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83039" y="6495770"/>
                  <a:ext cx="476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9EB693C-BE51-4699-A5BD-03E3FEBAD514}"/>
                    </a:ext>
                  </a:extLst>
                </p14:cNvPr>
                <p14:cNvContentPartPr/>
                <p14:nvPr/>
              </p14:nvContentPartPr>
              <p14:xfrm>
                <a:off x="4259079" y="6591530"/>
                <a:ext cx="179280" cy="99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9EB693C-BE51-4699-A5BD-03E3FEBAD5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54759" y="6587210"/>
                  <a:ext cx="187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97D4EAD-8F4D-459D-978C-26429ADCE1C1}"/>
                    </a:ext>
                  </a:extLst>
                </p14:cNvPr>
                <p14:cNvContentPartPr/>
                <p14:nvPr/>
              </p14:nvContentPartPr>
              <p14:xfrm>
                <a:off x="4728519" y="6393530"/>
                <a:ext cx="146160" cy="104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97D4EAD-8F4D-459D-978C-26429ADCE1C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24199" y="6389210"/>
                  <a:ext cx="154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9B0E2C2-69D0-4D4D-87A9-0381D4E977ED}"/>
                    </a:ext>
                  </a:extLst>
                </p14:cNvPr>
                <p14:cNvContentPartPr/>
                <p14:nvPr/>
              </p14:nvContentPartPr>
              <p14:xfrm>
                <a:off x="4666959" y="6559490"/>
                <a:ext cx="213480" cy="15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9B0E2C2-69D0-4D4D-87A9-0381D4E977E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62639" y="6555170"/>
                  <a:ext cx="22212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4692CE8-00F9-4369-AF0A-8F329721F454}"/>
              </a:ext>
            </a:extLst>
          </p:cNvPr>
          <p:cNvGrpSpPr/>
          <p:nvPr/>
        </p:nvGrpSpPr>
        <p:grpSpPr>
          <a:xfrm>
            <a:off x="5091759" y="6238010"/>
            <a:ext cx="372960" cy="411480"/>
            <a:chOff x="5091759" y="6238010"/>
            <a:chExt cx="37296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7794123-8608-4E21-824E-80274DC66052}"/>
                    </a:ext>
                  </a:extLst>
                </p14:cNvPr>
                <p14:cNvContentPartPr/>
                <p14:nvPr/>
              </p14:nvContentPartPr>
              <p14:xfrm>
                <a:off x="5137839" y="6302450"/>
                <a:ext cx="152640" cy="102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7794123-8608-4E21-824E-80274DC6605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33519" y="6298130"/>
                  <a:ext cx="161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60EE757-C63A-41CC-BFA6-F410015D3EB9}"/>
                    </a:ext>
                  </a:extLst>
                </p14:cNvPr>
                <p14:cNvContentPartPr/>
                <p14:nvPr/>
              </p14:nvContentPartPr>
              <p14:xfrm>
                <a:off x="5317119" y="6238010"/>
                <a:ext cx="123840" cy="77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60EE757-C63A-41CC-BFA6-F410015D3EB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12799" y="6233690"/>
                  <a:ext cx="132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32A6450-B66E-4BDE-A6D4-9081675FA97B}"/>
                    </a:ext>
                  </a:extLst>
                </p14:cNvPr>
                <p14:cNvContentPartPr/>
                <p14:nvPr/>
              </p14:nvContentPartPr>
              <p14:xfrm>
                <a:off x="5091759" y="6467330"/>
                <a:ext cx="372960" cy="24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32A6450-B66E-4BDE-A6D4-9081675FA97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87439" y="6463010"/>
                  <a:ext cx="381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73B4836-5F63-4EAC-B4AA-79CA37DAC434}"/>
                    </a:ext>
                  </a:extLst>
                </p14:cNvPr>
                <p14:cNvContentPartPr/>
                <p14:nvPr/>
              </p14:nvContentPartPr>
              <p14:xfrm>
                <a:off x="5188599" y="6543650"/>
                <a:ext cx="166320" cy="105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73B4836-5F63-4EAC-B4AA-79CA37DAC43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84279" y="6539330"/>
                  <a:ext cx="17496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33EFAA1-A34F-4C72-9CEC-E69961251E6B}"/>
                  </a:ext>
                </a:extLst>
              </p14:cNvPr>
              <p14:cNvContentPartPr/>
              <p14:nvPr/>
            </p14:nvContentPartPr>
            <p14:xfrm>
              <a:off x="8521479" y="3075770"/>
              <a:ext cx="146160" cy="5108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33EFAA1-A34F-4C72-9CEC-E69961251E6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517159" y="3071450"/>
                <a:ext cx="154800" cy="5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03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BLUE:  Best Linear Unbiased Estimator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85622"/>
            <a:ext cx="7715663" cy="47405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Gauss-Markov Theorem says that our parameter estimate vector is BLUE: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Best:  Minimum Variance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Linear: A linear combination of Y’s (we can write     as </a:t>
            </a:r>
            <a:r>
              <a:rPr lang="en-US" b="1" dirty="0" err="1">
                <a:solidFill>
                  <a:schemeClr val="tx1"/>
                </a:solidFill>
              </a:rPr>
              <a:t>a’y</a:t>
            </a:r>
            <a:r>
              <a:rPr lang="en-US" dirty="0">
                <a:solidFill>
                  <a:schemeClr val="tx1"/>
                </a:solidFill>
              </a:rPr>
              <a:t> for some vector a)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Unbiased:  That is,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Estimator:  A statistic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estimating the mean of the normal distribution, we like the sample mean better than the sample median because of the smaller variability.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22" y="2834111"/>
            <a:ext cx="1107993" cy="265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666" y="2411972"/>
            <a:ext cx="185175" cy="3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2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UMVUE: Uniform Minimum Variance Unbiased Estimator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630/611</a:t>
            </a:r>
            <a:r>
              <a:rPr lang="en-US" dirty="0">
                <a:solidFill>
                  <a:srgbClr val="000000"/>
                </a:solidFill>
              </a:rPr>
              <a:t>:  Uniform Minimum Variance Unbiased Estimators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Minimum variance for UMVUE is across all unbiased estimators, including non-linear estimators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Saying     is BLUE only means minimum variance across all unbiased linear estimators.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prove an estimator is UMVUE, often the Cramer-</a:t>
            </a:r>
            <a:r>
              <a:rPr lang="en-US" dirty="0" err="1">
                <a:solidFill>
                  <a:srgbClr val="000000"/>
                </a:solidFill>
              </a:rPr>
              <a:t>Rao</a:t>
            </a:r>
            <a:r>
              <a:rPr lang="en-US" dirty="0">
                <a:solidFill>
                  <a:srgbClr val="000000"/>
                </a:solidFill>
              </a:rPr>
              <a:t> Lower Bound is used, which requires some distribution assumptions.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Gauss-Markov Theorem doesn’t require any distribution assumptions;   is BLUE whatever the distribution of the errors.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022" y="2984916"/>
            <a:ext cx="185175" cy="322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693" y="4226019"/>
            <a:ext cx="185175" cy="3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7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Gauss-Markov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70154"/>
            <a:ext cx="7556313" cy="485601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Consider the linear model:</a:t>
            </a:r>
          </a:p>
          <a:p>
            <a:r>
              <a:rPr lang="en-US" dirty="0">
                <a:solidFill>
                  <a:srgbClr val="000000"/>
                </a:solidFill>
              </a:rPr>
              <a:t>Assume that the errors have mean and covariance 0, that the variance of the errors is constant, and that the design matrix X is full rank.  Then: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That is,          is the Best Linear Unbiased Estimator of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Note: we didn’t assume independence of the errors or any particular distribution of the errors.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82" y="4189860"/>
            <a:ext cx="341913" cy="284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46" y="4189860"/>
            <a:ext cx="377157" cy="2828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194" y="1322702"/>
            <a:ext cx="1727087" cy="310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153" y="2822438"/>
            <a:ext cx="3913637" cy="126004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354054-4836-46BB-AB72-699EF5781DCE}"/>
              </a:ext>
            </a:extLst>
          </p:cNvPr>
          <p:cNvGrpSpPr/>
          <p:nvPr/>
        </p:nvGrpSpPr>
        <p:grpSpPr>
          <a:xfrm>
            <a:off x="7857925" y="5360043"/>
            <a:ext cx="384120" cy="433080"/>
            <a:chOff x="7857925" y="5360043"/>
            <a:chExt cx="38412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E7CA293-10CB-4BE7-B84A-F813A7577BE4}"/>
                    </a:ext>
                  </a:extLst>
                </p14:cNvPr>
                <p14:cNvContentPartPr/>
                <p14:nvPr/>
              </p14:nvContentPartPr>
              <p14:xfrm>
                <a:off x="7880245" y="5428083"/>
                <a:ext cx="337680" cy="315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E7CA293-10CB-4BE7-B84A-F813A7577B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71605" y="5419083"/>
                  <a:ext cx="3553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A75CFA8-B234-4E9F-945A-C062B6D7B0FA}"/>
                    </a:ext>
                  </a:extLst>
                </p14:cNvPr>
                <p14:cNvContentPartPr/>
                <p14:nvPr/>
              </p14:nvContentPartPr>
              <p14:xfrm>
                <a:off x="7940725" y="5394243"/>
                <a:ext cx="198720" cy="294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A75CFA8-B234-4E9F-945A-C062B6D7B0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31725" y="5385243"/>
                  <a:ext cx="216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48CD20-3BF9-4FB8-97B3-FC57AC6615C7}"/>
                    </a:ext>
                  </a:extLst>
                </p14:cNvPr>
                <p14:cNvContentPartPr/>
                <p14:nvPr/>
              </p14:nvContentPartPr>
              <p14:xfrm>
                <a:off x="7857925" y="5481003"/>
                <a:ext cx="372600" cy="113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48CD20-3BF9-4FB8-97B3-FC57AC6615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49285" y="5472003"/>
                  <a:ext cx="390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9BBE2D3-BBD3-4D4E-8F67-330BA7FACFBF}"/>
                    </a:ext>
                  </a:extLst>
                </p14:cNvPr>
                <p14:cNvContentPartPr/>
                <p14:nvPr/>
              </p14:nvContentPartPr>
              <p14:xfrm>
                <a:off x="7953325" y="5360043"/>
                <a:ext cx="143640" cy="433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9BBE2D3-BBD3-4D4E-8F67-330BA7FACF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44325" y="5351403"/>
                  <a:ext cx="1612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278B2-5997-4B6B-AEDA-435F0D4D2FE8}"/>
                    </a:ext>
                  </a:extLst>
                </p14:cNvPr>
                <p14:cNvContentPartPr/>
                <p14:nvPr/>
              </p14:nvContentPartPr>
              <p14:xfrm>
                <a:off x="7910125" y="5476683"/>
                <a:ext cx="327960" cy="222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278B2-5997-4B6B-AEDA-435F0D4D2F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01125" y="5467683"/>
                  <a:ext cx="345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D149B6-C66A-4AF2-9CDE-0BED51EC35E8}"/>
                    </a:ext>
                  </a:extLst>
                </p14:cNvPr>
                <p14:cNvContentPartPr/>
                <p14:nvPr/>
              </p14:nvContentPartPr>
              <p14:xfrm>
                <a:off x="7898965" y="5543643"/>
                <a:ext cx="343080" cy="45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D149B6-C66A-4AF2-9CDE-0BED51EC35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89965" y="5535003"/>
                  <a:ext cx="3607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04EE4C-2A83-477E-81F4-FDC5C771DF20}"/>
              </a:ext>
            </a:extLst>
          </p:cNvPr>
          <p:cNvGrpSpPr/>
          <p:nvPr/>
        </p:nvGrpSpPr>
        <p:grpSpPr>
          <a:xfrm>
            <a:off x="5615485" y="880746"/>
            <a:ext cx="1910160" cy="1063080"/>
            <a:chOff x="5615485" y="880746"/>
            <a:chExt cx="1910160" cy="10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FFC848E-7EAC-47A2-B2ED-6B1A6874E81A}"/>
                    </a:ext>
                  </a:extLst>
                </p14:cNvPr>
                <p14:cNvContentPartPr/>
                <p14:nvPr/>
              </p14:nvContentPartPr>
              <p14:xfrm>
                <a:off x="5615485" y="1791186"/>
                <a:ext cx="116280" cy="152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FFC848E-7EAC-47A2-B2ED-6B1A6874E8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06845" y="1782546"/>
                  <a:ext cx="133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FD7F78-E139-4AC8-86E8-752A266BA7A8}"/>
                    </a:ext>
                  </a:extLst>
                </p14:cNvPr>
                <p14:cNvContentPartPr/>
                <p14:nvPr/>
              </p14:nvContentPartPr>
              <p14:xfrm>
                <a:off x="5712685" y="1718106"/>
                <a:ext cx="66240" cy="14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FD7F78-E139-4AC8-86E8-752A266BA7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03685" y="1709466"/>
                  <a:ext cx="83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F5C9FB-1CAB-4430-B9CB-D67BB933C72D}"/>
                    </a:ext>
                  </a:extLst>
                </p14:cNvPr>
                <p14:cNvContentPartPr/>
                <p14:nvPr/>
              </p14:nvContentPartPr>
              <p14:xfrm>
                <a:off x="5862085" y="1590666"/>
                <a:ext cx="88560" cy="82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F5C9FB-1CAB-4430-B9CB-D67BB933C7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53445" y="1582026"/>
                  <a:ext cx="106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0B9916-5375-47E3-8675-30F06FA69BB3}"/>
                    </a:ext>
                  </a:extLst>
                </p14:cNvPr>
                <p14:cNvContentPartPr/>
                <p14:nvPr/>
              </p14:nvContentPartPr>
              <p14:xfrm>
                <a:off x="5859205" y="1586346"/>
                <a:ext cx="51120" cy="53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0B9916-5375-47E3-8675-30F06FA69B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50205" y="1577346"/>
                  <a:ext cx="68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25D5AB-A741-48B6-82A5-C4CB2A299C6D}"/>
                    </a:ext>
                  </a:extLst>
                </p14:cNvPr>
                <p14:cNvContentPartPr/>
                <p14:nvPr/>
              </p14:nvContentPartPr>
              <p14:xfrm>
                <a:off x="5913925" y="1493106"/>
                <a:ext cx="115560" cy="139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25D5AB-A741-48B6-82A5-C4CB2A299C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05285" y="1484106"/>
                  <a:ext cx="133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79F392-A192-4FD5-8476-4D482DFFFDDD}"/>
                    </a:ext>
                  </a:extLst>
                </p14:cNvPr>
                <p14:cNvContentPartPr/>
                <p14:nvPr/>
              </p14:nvContentPartPr>
              <p14:xfrm>
                <a:off x="6084925" y="1417146"/>
                <a:ext cx="83160" cy="98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79F392-A192-4FD5-8476-4D482DFFFD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75925" y="1408506"/>
                  <a:ext cx="100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D1179B-2F77-4DEF-B9A0-EB55EFA722BD}"/>
                    </a:ext>
                  </a:extLst>
                </p14:cNvPr>
                <p14:cNvContentPartPr/>
                <p14:nvPr/>
              </p14:nvContentPartPr>
              <p14:xfrm>
                <a:off x="6138925" y="1394826"/>
                <a:ext cx="67320" cy="96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D1179B-2F77-4DEF-B9A0-EB55EFA722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30285" y="1386186"/>
                  <a:ext cx="84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1DF50C3-29A8-4BB9-BFD1-38F6E197B013}"/>
                    </a:ext>
                  </a:extLst>
                </p14:cNvPr>
                <p14:cNvContentPartPr/>
                <p14:nvPr/>
              </p14:nvContentPartPr>
              <p14:xfrm>
                <a:off x="6222805" y="1292946"/>
                <a:ext cx="112680" cy="131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1DF50C3-29A8-4BB9-BFD1-38F6E197B0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14165" y="1284306"/>
                  <a:ext cx="130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EB1F8A-7317-4589-8C43-3723BF969CDC}"/>
                    </a:ext>
                  </a:extLst>
                </p14:cNvPr>
                <p14:cNvContentPartPr/>
                <p14:nvPr/>
              </p14:nvContentPartPr>
              <p14:xfrm>
                <a:off x="6381565" y="1222386"/>
                <a:ext cx="82080" cy="64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EB1F8A-7317-4589-8C43-3723BF969C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72565" y="1213746"/>
                  <a:ext cx="99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FC8D52-24ED-48BB-BDB4-69D20C7BE365}"/>
                    </a:ext>
                  </a:extLst>
                </p14:cNvPr>
                <p14:cNvContentPartPr/>
                <p14:nvPr/>
              </p14:nvContentPartPr>
              <p14:xfrm>
                <a:off x="6350605" y="1216626"/>
                <a:ext cx="87480" cy="49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FC8D52-24ED-48BB-BDB4-69D20C7BE3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41605" y="1207626"/>
                  <a:ext cx="105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8EE28F-F367-4209-BD6E-49882DD248E6}"/>
                    </a:ext>
                  </a:extLst>
                </p14:cNvPr>
                <p14:cNvContentPartPr/>
                <p14:nvPr/>
              </p14:nvContentPartPr>
              <p14:xfrm>
                <a:off x="6507925" y="1083786"/>
                <a:ext cx="130320" cy="132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8EE28F-F367-4209-BD6E-49882DD248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99285" y="1075146"/>
                  <a:ext cx="147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0A99290-2CBC-4785-903E-5109A67698BB}"/>
                    </a:ext>
                  </a:extLst>
                </p14:cNvPr>
                <p14:cNvContentPartPr/>
                <p14:nvPr/>
              </p14:nvContentPartPr>
              <p14:xfrm>
                <a:off x="6282565" y="1485906"/>
                <a:ext cx="198720" cy="186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0A99290-2CBC-4785-903E-5109A67698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73925" y="1477266"/>
                  <a:ext cx="216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DD1DA1-1594-4E8E-AF66-76F080B053B8}"/>
                    </a:ext>
                  </a:extLst>
                </p14:cNvPr>
                <p14:cNvContentPartPr/>
                <p14:nvPr/>
              </p14:nvContentPartPr>
              <p14:xfrm>
                <a:off x="6254125" y="1464306"/>
                <a:ext cx="189360" cy="127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DD1DA1-1594-4E8E-AF66-76F080B053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45485" y="1455306"/>
                  <a:ext cx="207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2378A6C-B6C4-452D-B836-2D9D96C8FAD7}"/>
                    </a:ext>
                  </a:extLst>
                </p14:cNvPr>
                <p14:cNvContentPartPr/>
                <p14:nvPr/>
              </p14:nvContentPartPr>
              <p14:xfrm>
                <a:off x="6445285" y="1375386"/>
                <a:ext cx="142920" cy="190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2378A6C-B6C4-452D-B836-2D9D96C8FA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36645" y="1366746"/>
                  <a:ext cx="160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24F3CB-2DB1-47D8-AFD4-389749194D66}"/>
                    </a:ext>
                  </a:extLst>
                </p14:cNvPr>
                <p14:cNvContentPartPr/>
                <p14:nvPr/>
              </p14:nvContentPartPr>
              <p14:xfrm>
                <a:off x="6378685" y="1308426"/>
                <a:ext cx="78480" cy="353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24F3CB-2DB1-47D8-AFD4-389749194D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69685" y="1299786"/>
                  <a:ext cx="96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934EE34-BE05-4A34-97C2-00A39AFCD0EA}"/>
                    </a:ext>
                  </a:extLst>
                </p14:cNvPr>
                <p14:cNvContentPartPr/>
                <p14:nvPr/>
              </p14:nvContentPartPr>
              <p14:xfrm>
                <a:off x="6691525" y="1442706"/>
                <a:ext cx="2160" cy="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934EE34-BE05-4A34-97C2-00A39AFCD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82885" y="1433706"/>
                  <a:ext cx="198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A84737-E93E-4DB7-ABFD-BB0A3FD41CEF}"/>
                    </a:ext>
                  </a:extLst>
                </p14:cNvPr>
                <p14:cNvContentPartPr/>
                <p14:nvPr/>
              </p14:nvContentPartPr>
              <p14:xfrm>
                <a:off x="6747685" y="1264146"/>
                <a:ext cx="42840" cy="144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A84737-E93E-4DB7-ABFD-BB0A3FD41C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38685" y="1255146"/>
                  <a:ext cx="60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A3FC5F-CF97-45E5-B8EA-B8DDE4AAAD12}"/>
                    </a:ext>
                  </a:extLst>
                </p14:cNvPr>
                <p14:cNvContentPartPr/>
                <p14:nvPr/>
              </p14:nvContentPartPr>
              <p14:xfrm>
                <a:off x="6622405" y="1316346"/>
                <a:ext cx="22680" cy="124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A3FC5F-CF97-45E5-B8EA-B8DDE4AAAD1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3405" y="1307346"/>
                  <a:ext cx="40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4257B8A-07E1-42E9-830A-ACF5B7584A6D}"/>
                    </a:ext>
                  </a:extLst>
                </p14:cNvPr>
                <p14:cNvContentPartPr/>
                <p14:nvPr/>
              </p14:nvContentPartPr>
              <p14:xfrm>
                <a:off x="6786925" y="1104666"/>
                <a:ext cx="189360" cy="247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4257B8A-07E1-42E9-830A-ACF5B7584A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7925" y="1096026"/>
                  <a:ext cx="207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56DDA4-0C22-4B12-B901-093B11599AED}"/>
                    </a:ext>
                  </a:extLst>
                </p14:cNvPr>
                <p14:cNvContentPartPr/>
                <p14:nvPr/>
              </p14:nvContentPartPr>
              <p14:xfrm>
                <a:off x="7005805" y="1130946"/>
                <a:ext cx="24840" cy="230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56DDA4-0C22-4B12-B901-093B11599AE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96805" y="1122306"/>
                  <a:ext cx="42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32EDB50-F512-431F-A17F-826626C8C515}"/>
                    </a:ext>
                  </a:extLst>
                </p14:cNvPr>
                <p14:cNvContentPartPr/>
                <p14:nvPr/>
              </p14:nvContentPartPr>
              <p14:xfrm>
                <a:off x="7046125" y="1084506"/>
                <a:ext cx="42480" cy="126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32EDB50-F512-431F-A17F-826626C8C5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37485" y="1075506"/>
                  <a:ext cx="60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6C508FD-EFB9-4BBE-8DE2-8E4C4DD00658}"/>
                    </a:ext>
                  </a:extLst>
                </p14:cNvPr>
                <p14:cNvContentPartPr/>
                <p14:nvPr/>
              </p14:nvContentPartPr>
              <p14:xfrm>
                <a:off x="7101565" y="1071906"/>
                <a:ext cx="84240" cy="93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6C508FD-EFB9-4BBE-8DE2-8E4C4DD0065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92925" y="1063266"/>
                  <a:ext cx="101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49F9F2-FF77-438F-84EB-B9E6396FE22B}"/>
                    </a:ext>
                  </a:extLst>
                </p14:cNvPr>
                <p14:cNvContentPartPr/>
                <p14:nvPr/>
              </p14:nvContentPartPr>
              <p14:xfrm>
                <a:off x="7180045" y="905946"/>
                <a:ext cx="107280" cy="222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49F9F2-FF77-438F-84EB-B9E6396FE2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71045" y="897306"/>
                  <a:ext cx="124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92DF56-46CE-48FE-869A-B738B40E81A3}"/>
                    </a:ext>
                  </a:extLst>
                </p14:cNvPr>
                <p14:cNvContentPartPr/>
                <p14:nvPr/>
              </p14:nvContentPartPr>
              <p14:xfrm>
                <a:off x="7304965" y="954186"/>
                <a:ext cx="108360" cy="117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92DF56-46CE-48FE-869A-B738B40E81A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96325" y="945186"/>
                  <a:ext cx="126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19D152-B6D2-4AB6-B748-47E00A125D6B}"/>
                    </a:ext>
                  </a:extLst>
                </p14:cNvPr>
                <p14:cNvContentPartPr/>
                <p14:nvPr/>
              </p14:nvContentPartPr>
              <p14:xfrm>
                <a:off x="7401805" y="880746"/>
                <a:ext cx="123840" cy="160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19D152-B6D2-4AB6-B748-47E00A125D6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92805" y="871746"/>
                  <a:ext cx="14148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EF61B58-DC90-4843-82AA-38C450535666}"/>
              </a:ext>
            </a:extLst>
          </p:cNvPr>
          <p:cNvGrpSpPr/>
          <p:nvPr/>
        </p:nvGrpSpPr>
        <p:grpSpPr>
          <a:xfrm>
            <a:off x="6281125" y="2568786"/>
            <a:ext cx="2005560" cy="1330920"/>
            <a:chOff x="6281125" y="2568786"/>
            <a:chExt cx="2005560" cy="13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3130B6-2B3F-4CD0-8F20-162FFB1ADF4A}"/>
                    </a:ext>
                  </a:extLst>
                </p14:cNvPr>
                <p14:cNvContentPartPr/>
                <p14:nvPr/>
              </p14:nvContentPartPr>
              <p14:xfrm>
                <a:off x="6281125" y="2568786"/>
                <a:ext cx="344520" cy="1330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3130B6-2B3F-4CD0-8F20-162FFB1ADF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72125" y="2559786"/>
                  <a:ext cx="362160" cy="13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3A9449-2B16-4011-B1C3-0ABDDCD3512E}"/>
                    </a:ext>
                  </a:extLst>
                </p14:cNvPr>
                <p14:cNvContentPartPr/>
                <p14:nvPr/>
              </p14:nvContentPartPr>
              <p14:xfrm>
                <a:off x="6739405" y="3058026"/>
                <a:ext cx="147600" cy="266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3A9449-2B16-4011-B1C3-0ABDDCD351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30405" y="3049026"/>
                  <a:ext cx="1652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9672608-EEC2-4402-B56B-51D5E2E9559C}"/>
                    </a:ext>
                  </a:extLst>
                </p14:cNvPr>
                <p14:cNvContentPartPr/>
                <p14:nvPr/>
              </p14:nvContentPartPr>
              <p14:xfrm>
                <a:off x="6840565" y="3127506"/>
                <a:ext cx="120240" cy="146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9672608-EEC2-4402-B56B-51D5E2E955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31565" y="3118866"/>
                  <a:ext cx="137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088C712-03E7-45D8-B20F-085338CC7595}"/>
                    </a:ext>
                  </a:extLst>
                </p14:cNvPr>
                <p14:cNvContentPartPr/>
                <p14:nvPr/>
              </p14:nvContentPartPr>
              <p14:xfrm>
                <a:off x="6986725" y="3124626"/>
                <a:ext cx="61200" cy="109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088C712-03E7-45D8-B20F-085338CC75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78085" y="3115986"/>
                  <a:ext cx="78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7E0D40-DD25-4D07-A43B-D7406F2B3A97}"/>
                    </a:ext>
                  </a:extLst>
                </p14:cNvPr>
                <p14:cNvContentPartPr/>
                <p14:nvPr/>
              </p14:nvContentPartPr>
              <p14:xfrm>
                <a:off x="7079605" y="3089706"/>
                <a:ext cx="79920" cy="181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7E0D40-DD25-4D07-A43B-D7406F2B3A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70965" y="3081066"/>
                  <a:ext cx="97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CE5D9F7-D59E-4782-BBB5-EF423AC34761}"/>
                    </a:ext>
                  </a:extLst>
                </p14:cNvPr>
                <p14:cNvContentPartPr/>
                <p14:nvPr/>
              </p14:nvContentPartPr>
              <p14:xfrm>
                <a:off x="7194805" y="3086106"/>
                <a:ext cx="69480" cy="173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CE5D9F7-D59E-4782-BBB5-EF423AC347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86165" y="3077106"/>
                  <a:ext cx="87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A87F9A-F102-4C39-AC8E-8AFFE74F6B1D}"/>
                    </a:ext>
                  </a:extLst>
                </p14:cNvPr>
                <p14:cNvContentPartPr/>
                <p14:nvPr/>
              </p14:nvContentPartPr>
              <p14:xfrm>
                <a:off x="7378045" y="3094026"/>
                <a:ext cx="84240" cy="29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A87F9A-F102-4C39-AC8E-8AFFE74F6B1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9405" y="3085386"/>
                  <a:ext cx="101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8B4813-94EE-4014-80B8-A55135DE8EA1}"/>
                    </a:ext>
                  </a:extLst>
                </p14:cNvPr>
                <p14:cNvContentPartPr/>
                <p14:nvPr/>
              </p14:nvContentPartPr>
              <p14:xfrm>
                <a:off x="7557685" y="2856426"/>
                <a:ext cx="202320" cy="36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8B4813-94EE-4014-80B8-A55135DE8E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48685" y="2847426"/>
                  <a:ext cx="2199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059F56B-966B-4C95-9EF2-9E018EDE7BFF}"/>
                    </a:ext>
                  </a:extLst>
                </p14:cNvPr>
                <p14:cNvContentPartPr/>
                <p14:nvPr/>
              </p14:nvContentPartPr>
              <p14:xfrm>
                <a:off x="7752805" y="3024186"/>
                <a:ext cx="87840" cy="139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059F56B-966B-4C95-9EF2-9E018EDE7B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43805" y="3015546"/>
                  <a:ext cx="105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2930303-6DA0-4D76-AE05-14DBA1AD0E8D}"/>
                    </a:ext>
                  </a:extLst>
                </p14:cNvPr>
                <p14:cNvContentPartPr/>
                <p14:nvPr/>
              </p14:nvContentPartPr>
              <p14:xfrm>
                <a:off x="7863685" y="3071346"/>
                <a:ext cx="23400" cy="66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2930303-6DA0-4D76-AE05-14DBA1AD0E8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54685" y="3062346"/>
                  <a:ext cx="41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F19B70-B6E0-40B7-9BBC-75F44B6D31D4}"/>
                    </a:ext>
                  </a:extLst>
                </p14:cNvPr>
                <p14:cNvContentPartPr/>
                <p14:nvPr/>
              </p14:nvContentPartPr>
              <p14:xfrm>
                <a:off x="7928845" y="2872266"/>
                <a:ext cx="109080" cy="218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F19B70-B6E0-40B7-9BBC-75F44B6D31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20205" y="2863266"/>
                  <a:ext cx="1267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A7FD81D-5BE2-45E4-8016-FFB16081937D}"/>
                    </a:ext>
                  </a:extLst>
                </p14:cNvPr>
                <p14:cNvContentPartPr/>
                <p14:nvPr/>
              </p14:nvContentPartPr>
              <p14:xfrm>
                <a:off x="8072125" y="2945346"/>
                <a:ext cx="58320" cy="112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A7FD81D-5BE2-45E4-8016-FFB16081937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63125" y="2936346"/>
                  <a:ext cx="75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14B03E-AF7C-4BEE-AF66-3B7E3E566168}"/>
                    </a:ext>
                  </a:extLst>
                </p14:cNvPr>
                <p14:cNvContentPartPr/>
                <p14:nvPr/>
              </p14:nvContentPartPr>
              <p14:xfrm>
                <a:off x="8171845" y="2859666"/>
                <a:ext cx="114840" cy="176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14B03E-AF7C-4BEE-AF66-3B7E3E5661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63205" y="2851026"/>
                  <a:ext cx="13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DB9CA59-E216-4C86-B7E5-A7ECEC6BA35A}"/>
                    </a:ext>
                  </a:extLst>
                </p14:cNvPr>
                <p14:cNvContentPartPr/>
                <p14:nvPr/>
              </p14:nvContentPartPr>
              <p14:xfrm>
                <a:off x="7156645" y="3403266"/>
                <a:ext cx="215280" cy="336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DB9CA59-E216-4C86-B7E5-A7ECEC6BA35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48005" y="3394266"/>
                  <a:ext cx="2329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AD8098-B708-4562-8D5E-69076AF4CEDD}"/>
                    </a:ext>
                  </a:extLst>
                </p14:cNvPr>
                <p14:cNvContentPartPr/>
                <p14:nvPr/>
              </p14:nvContentPartPr>
              <p14:xfrm>
                <a:off x="7358605" y="3438906"/>
                <a:ext cx="196920" cy="236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AD8098-B708-4562-8D5E-69076AF4CE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49965" y="3429906"/>
                  <a:ext cx="2145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8D6B39-B26E-4D7A-BE0A-0FF810213E13}"/>
                    </a:ext>
                  </a:extLst>
                </p14:cNvPr>
                <p14:cNvContentPartPr/>
                <p14:nvPr/>
              </p14:nvContentPartPr>
              <p14:xfrm>
                <a:off x="7565605" y="3531786"/>
                <a:ext cx="107280" cy="122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8D6B39-B26E-4D7A-BE0A-0FF810213E1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56605" y="3522786"/>
                  <a:ext cx="124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45CA1F0-20FD-495B-A55C-8949097C6B4F}"/>
                    </a:ext>
                  </a:extLst>
                </p14:cNvPr>
                <p14:cNvContentPartPr/>
                <p14:nvPr/>
              </p14:nvContentPartPr>
              <p14:xfrm>
                <a:off x="7688725" y="3478506"/>
                <a:ext cx="162360" cy="136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45CA1F0-20FD-495B-A55C-8949097C6B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79725" y="3469506"/>
                  <a:ext cx="180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5798D8-4AE5-48F2-B2A6-26A9EE1A92E7}"/>
                    </a:ext>
                  </a:extLst>
                </p14:cNvPr>
                <p14:cNvContentPartPr/>
                <p14:nvPr/>
              </p14:nvContentPartPr>
              <p14:xfrm>
                <a:off x="7879525" y="3462306"/>
                <a:ext cx="266760" cy="89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5798D8-4AE5-48F2-B2A6-26A9EE1A92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70885" y="3453666"/>
                  <a:ext cx="284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F383973-8C33-45CF-9714-B4C315D82321}"/>
                    </a:ext>
                  </a:extLst>
                </p14:cNvPr>
                <p14:cNvContentPartPr/>
                <p14:nvPr/>
              </p14:nvContentPartPr>
              <p14:xfrm>
                <a:off x="8200285" y="3463386"/>
                <a:ext cx="72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F383973-8C33-45CF-9714-B4C315D823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91285" y="3454386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815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Gauss-Markov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38146"/>
            <a:ext cx="7556313" cy="478801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Proof: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First note that the expected value and variance of         are: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Next, since     is another linear combination of y’s, it can be written as: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where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are a constant (p+1)×n matrix and (p+1)×1 vector, respectively.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82" y="1967176"/>
            <a:ext cx="341913" cy="284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12" y="2359212"/>
            <a:ext cx="1617139" cy="469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413" y="2359212"/>
            <a:ext cx="3316237" cy="404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517" y="3549491"/>
            <a:ext cx="333423" cy="378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907" y="4075394"/>
            <a:ext cx="3977452" cy="56275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E5335F7-2A10-4F95-92F7-1437F2F20933}"/>
              </a:ext>
            </a:extLst>
          </p:cNvPr>
          <p:cNvGrpSpPr/>
          <p:nvPr/>
        </p:nvGrpSpPr>
        <p:grpSpPr>
          <a:xfrm>
            <a:off x="854001" y="5685289"/>
            <a:ext cx="3834720" cy="811440"/>
            <a:chOff x="854001" y="5685289"/>
            <a:chExt cx="3834720" cy="81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EC20F5-3091-4DA8-85BA-3A0B2D525F3D}"/>
                    </a:ext>
                  </a:extLst>
                </p14:cNvPr>
                <p14:cNvContentPartPr/>
                <p14:nvPr/>
              </p14:nvContentPartPr>
              <p14:xfrm>
                <a:off x="949041" y="5987689"/>
                <a:ext cx="74160" cy="16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EC20F5-3091-4DA8-85BA-3A0B2D525F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1041" y="5969689"/>
                  <a:ext cx="109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E56387-2054-4DC9-93FC-08EF7621606B}"/>
                    </a:ext>
                  </a:extLst>
                </p14:cNvPr>
                <p14:cNvContentPartPr/>
                <p14:nvPr/>
              </p14:nvContentPartPr>
              <p14:xfrm>
                <a:off x="854001" y="5964649"/>
                <a:ext cx="312480" cy="331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E56387-2054-4DC9-93FC-08EF7621606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6361" y="5946649"/>
                  <a:ext cx="3481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EB885C2-7C1B-4889-AA73-8CBE72848702}"/>
                    </a:ext>
                  </a:extLst>
                </p14:cNvPr>
                <p14:cNvContentPartPr/>
                <p14:nvPr/>
              </p14:nvContentPartPr>
              <p14:xfrm>
                <a:off x="1104921" y="5917849"/>
                <a:ext cx="451440" cy="354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EB885C2-7C1B-4889-AA73-8CBE728487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6921" y="5899849"/>
                  <a:ext cx="4870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C57C86-CA6B-4BBD-A100-201343AFC570}"/>
                    </a:ext>
                  </a:extLst>
                </p14:cNvPr>
                <p14:cNvContentPartPr/>
                <p14:nvPr/>
              </p14:nvContentPartPr>
              <p14:xfrm>
                <a:off x="1538361" y="5863849"/>
                <a:ext cx="179640" cy="38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C57C86-CA6B-4BBD-A100-201343AFC57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20361" y="5846209"/>
                  <a:ext cx="2152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E23A9E9-7E00-4855-B7B6-1E029AACBE12}"/>
                    </a:ext>
                  </a:extLst>
                </p14:cNvPr>
                <p14:cNvContentPartPr/>
                <p14:nvPr/>
              </p14:nvContentPartPr>
              <p14:xfrm>
                <a:off x="1960641" y="5832529"/>
                <a:ext cx="336600" cy="450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E23A9E9-7E00-4855-B7B6-1E029AACBE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42641" y="5814529"/>
                  <a:ext cx="3722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C52713-7DC1-4F30-958C-66222E3617A1}"/>
                    </a:ext>
                  </a:extLst>
                </p14:cNvPr>
                <p14:cNvContentPartPr/>
                <p14:nvPr/>
              </p14:nvContentPartPr>
              <p14:xfrm>
                <a:off x="2262321" y="6013609"/>
                <a:ext cx="298800" cy="212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C52713-7DC1-4F30-958C-66222E3617A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44321" y="5995609"/>
                  <a:ext cx="334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538A07-2357-4633-B24B-BFC2434D9196}"/>
                    </a:ext>
                  </a:extLst>
                </p14:cNvPr>
                <p14:cNvContentPartPr/>
                <p14:nvPr/>
              </p14:nvContentPartPr>
              <p14:xfrm>
                <a:off x="2554281" y="5741809"/>
                <a:ext cx="248760" cy="525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538A07-2357-4633-B24B-BFC2434D91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36641" y="5724169"/>
                  <a:ext cx="28440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BCCEBB-D186-42D3-92D7-6ABE7CC53BE1}"/>
                    </a:ext>
                  </a:extLst>
                </p14:cNvPr>
                <p14:cNvContentPartPr/>
                <p14:nvPr/>
              </p14:nvContentPartPr>
              <p14:xfrm>
                <a:off x="2717721" y="6015409"/>
                <a:ext cx="415440" cy="48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BCCEBB-D186-42D3-92D7-6ABE7CC53BE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99721" y="5997769"/>
                  <a:ext cx="4510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6FB46C-39F0-4917-A9A2-090E00E4FEE8}"/>
                    </a:ext>
                  </a:extLst>
                </p14:cNvPr>
                <p14:cNvContentPartPr/>
                <p14:nvPr/>
              </p14:nvContentPartPr>
              <p14:xfrm>
                <a:off x="3341601" y="5872489"/>
                <a:ext cx="194760" cy="368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6FB46C-39F0-4917-A9A2-090E00E4FE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23601" y="5854849"/>
                  <a:ext cx="2304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2B3EEF-9AE2-430D-8377-D345B8356E68}"/>
                    </a:ext>
                  </a:extLst>
                </p14:cNvPr>
                <p14:cNvContentPartPr/>
                <p14:nvPr/>
              </p14:nvContentPartPr>
              <p14:xfrm>
                <a:off x="3576321" y="5833969"/>
                <a:ext cx="78480" cy="451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2B3EEF-9AE2-430D-8377-D345B8356E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58321" y="5816329"/>
                  <a:ext cx="11412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1E5175-44A5-42FA-9300-994E297001E9}"/>
                    </a:ext>
                  </a:extLst>
                </p14:cNvPr>
                <p14:cNvContentPartPr/>
                <p14:nvPr/>
              </p14:nvContentPartPr>
              <p14:xfrm>
                <a:off x="3696561" y="5824969"/>
                <a:ext cx="42120" cy="385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1E5175-44A5-42FA-9300-994E297001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78921" y="5806969"/>
                  <a:ext cx="77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037960-72B4-48CC-8E58-E754776D4B04}"/>
                    </a:ext>
                  </a:extLst>
                </p14:cNvPr>
                <p14:cNvContentPartPr/>
                <p14:nvPr/>
              </p14:nvContentPartPr>
              <p14:xfrm>
                <a:off x="3763521" y="5777809"/>
                <a:ext cx="177120" cy="444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037960-72B4-48CC-8E58-E754776D4B0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45521" y="5760169"/>
                  <a:ext cx="2127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908F40-B043-4D6F-B50F-2501FE29CF0A}"/>
                    </a:ext>
                  </a:extLst>
                </p14:cNvPr>
                <p14:cNvContentPartPr/>
                <p14:nvPr/>
              </p14:nvContentPartPr>
              <p14:xfrm>
                <a:off x="4000401" y="5685289"/>
                <a:ext cx="112320" cy="530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908F40-B043-4D6F-B50F-2501FE29CF0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82761" y="5667649"/>
                  <a:ext cx="14796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77A783-97AD-45F5-AA08-EAFB73FD4131}"/>
                    </a:ext>
                  </a:extLst>
                </p14:cNvPr>
                <p14:cNvContentPartPr/>
                <p14:nvPr/>
              </p14:nvContentPartPr>
              <p14:xfrm>
                <a:off x="4104801" y="5803009"/>
                <a:ext cx="330840" cy="370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77A783-97AD-45F5-AA08-EAFB73FD413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86801" y="5785009"/>
                  <a:ext cx="3664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C93810-457B-46C0-B3AA-8472799C8D17}"/>
                    </a:ext>
                  </a:extLst>
                </p14:cNvPr>
                <p14:cNvContentPartPr/>
                <p14:nvPr/>
              </p14:nvContentPartPr>
              <p14:xfrm>
                <a:off x="4422321" y="5747209"/>
                <a:ext cx="266400" cy="368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C93810-457B-46C0-B3AA-8472799C8D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04321" y="5729209"/>
                  <a:ext cx="30204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980952-4DE1-4FCB-9340-8B8B992B81F0}"/>
              </a:ext>
            </a:extLst>
          </p:cNvPr>
          <p:cNvGrpSpPr/>
          <p:nvPr/>
        </p:nvGrpSpPr>
        <p:grpSpPr>
          <a:xfrm>
            <a:off x="5028201" y="5362009"/>
            <a:ext cx="3003840" cy="848880"/>
            <a:chOff x="5028201" y="5362009"/>
            <a:chExt cx="3003840" cy="84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9CA1ED-4397-4410-9736-B2147F7DD532}"/>
                    </a:ext>
                  </a:extLst>
                </p14:cNvPr>
                <p14:cNvContentPartPr/>
                <p14:nvPr/>
              </p14:nvContentPartPr>
              <p14:xfrm>
                <a:off x="5028201" y="5574769"/>
                <a:ext cx="118080" cy="636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9CA1ED-4397-4410-9736-B2147F7DD53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10201" y="5557129"/>
                  <a:ext cx="15372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C07717-78AD-4282-89FE-B1F2AB32A0AC}"/>
                    </a:ext>
                  </a:extLst>
                </p14:cNvPr>
                <p14:cNvContentPartPr/>
                <p14:nvPr/>
              </p14:nvContentPartPr>
              <p14:xfrm>
                <a:off x="5227281" y="5760169"/>
                <a:ext cx="243000" cy="340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C07717-78AD-4282-89FE-B1F2AB32A0A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09641" y="5742529"/>
                  <a:ext cx="2786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D6DC58-5AFB-4847-8964-F51BF74CC797}"/>
                    </a:ext>
                  </a:extLst>
                </p14:cNvPr>
                <p14:cNvContentPartPr/>
                <p14:nvPr/>
              </p14:nvContentPartPr>
              <p14:xfrm>
                <a:off x="5470281" y="5878969"/>
                <a:ext cx="153360" cy="147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D6DC58-5AFB-4847-8964-F51BF74CC79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52281" y="5861329"/>
                  <a:ext cx="189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73504B5-D088-491B-8D4D-4F414C7C9620}"/>
                    </a:ext>
                  </a:extLst>
                </p14:cNvPr>
                <p14:cNvContentPartPr/>
                <p14:nvPr/>
              </p14:nvContentPartPr>
              <p14:xfrm>
                <a:off x="5659281" y="5872129"/>
                <a:ext cx="123840" cy="133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73504B5-D088-491B-8D4D-4F414C7C96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41281" y="5854489"/>
                  <a:ext cx="159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35DAFD-2CA5-4DED-B120-D028CE708A5E}"/>
                    </a:ext>
                  </a:extLst>
                </p14:cNvPr>
                <p14:cNvContentPartPr/>
                <p14:nvPr/>
              </p14:nvContentPartPr>
              <p14:xfrm>
                <a:off x="5863401" y="5700409"/>
                <a:ext cx="214560" cy="289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35DAFD-2CA5-4DED-B120-D028CE708A5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45401" y="5682769"/>
                  <a:ext cx="2502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1D2B24A-0783-42B3-8687-139C8C4876E4}"/>
                    </a:ext>
                  </a:extLst>
                </p14:cNvPr>
                <p14:cNvContentPartPr/>
                <p14:nvPr/>
              </p14:nvContentPartPr>
              <p14:xfrm>
                <a:off x="6234201" y="5735329"/>
                <a:ext cx="156240" cy="245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1D2B24A-0783-42B3-8687-139C8C4876E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16561" y="5717329"/>
                  <a:ext cx="191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18A5DB-4462-4983-934E-9C737DBD8AA8}"/>
                    </a:ext>
                  </a:extLst>
                </p14:cNvPr>
                <p14:cNvContentPartPr/>
                <p14:nvPr/>
              </p14:nvContentPartPr>
              <p14:xfrm>
                <a:off x="6275961" y="5696809"/>
                <a:ext cx="188640" cy="16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18A5DB-4462-4983-934E-9C737DBD8AA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57961" y="5678809"/>
                  <a:ext cx="224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815B349-1D7F-4EDE-95E9-1468025DB7F6}"/>
                    </a:ext>
                  </a:extLst>
                </p14:cNvPr>
                <p14:cNvContentPartPr/>
                <p14:nvPr/>
              </p14:nvContentPartPr>
              <p14:xfrm>
                <a:off x="6370281" y="5924329"/>
                <a:ext cx="67320" cy="227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815B349-1D7F-4EDE-95E9-1468025DB7F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52641" y="5906329"/>
                  <a:ext cx="102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15141E-5C5F-4865-B8FD-6B949E464BAC}"/>
                    </a:ext>
                  </a:extLst>
                </p14:cNvPr>
                <p14:cNvContentPartPr/>
                <p14:nvPr/>
              </p14:nvContentPartPr>
              <p14:xfrm>
                <a:off x="6583401" y="5634169"/>
                <a:ext cx="133560" cy="310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15141E-5C5F-4865-B8FD-6B949E464BA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65761" y="5616169"/>
                  <a:ext cx="1692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124983F-C40C-401E-8939-ABF66FF1A28E}"/>
                    </a:ext>
                  </a:extLst>
                </p14:cNvPr>
                <p14:cNvContentPartPr/>
                <p14:nvPr/>
              </p14:nvContentPartPr>
              <p14:xfrm>
                <a:off x="6737121" y="5810929"/>
                <a:ext cx="96840" cy="126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124983F-C40C-401E-8939-ABF66FF1A28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19481" y="5792929"/>
                  <a:ext cx="132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CD4278-70E7-4F82-B4E9-6E3AF21E007D}"/>
                    </a:ext>
                  </a:extLst>
                </p14:cNvPr>
                <p14:cNvContentPartPr/>
                <p14:nvPr/>
              </p14:nvContentPartPr>
              <p14:xfrm>
                <a:off x="6809481" y="5609689"/>
                <a:ext cx="469080" cy="344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CD4278-70E7-4F82-B4E9-6E3AF21E007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91481" y="5591689"/>
                  <a:ext cx="5047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95AAF46-026F-44D0-83E9-75C270C90BA0}"/>
                    </a:ext>
                  </a:extLst>
                </p14:cNvPr>
                <p14:cNvContentPartPr/>
                <p14:nvPr/>
              </p14:nvContentPartPr>
              <p14:xfrm>
                <a:off x="7442001" y="5659729"/>
                <a:ext cx="82440" cy="266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95AAF46-026F-44D0-83E9-75C270C90BA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24001" y="5642089"/>
                  <a:ext cx="1180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8E3969-B08C-416E-A899-264A4B75E27F}"/>
                    </a:ext>
                  </a:extLst>
                </p14:cNvPr>
                <p14:cNvContentPartPr/>
                <p14:nvPr/>
              </p14:nvContentPartPr>
              <p14:xfrm>
                <a:off x="7527681" y="5571529"/>
                <a:ext cx="246240" cy="366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8E3969-B08C-416E-A899-264A4B75E27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510041" y="5553889"/>
                  <a:ext cx="2818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9AD706-A719-4A6E-BA84-C02AC520ED6D}"/>
                    </a:ext>
                  </a:extLst>
                </p14:cNvPr>
                <p14:cNvContentPartPr/>
                <p14:nvPr/>
              </p14:nvContentPartPr>
              <p14:xfrm>
                <a:off x="7796601" y="5362009"/>
                <a:ext cx="235440" cy="759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9AD706-A719-4A6E-BA84-C02AC520ED6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78961" y="5344009"/>
                  <a:ext cx="271080" cy="79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705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33434"/>
          </a:xfrm>
        </p:spPr>
        <p:txBody>
          <a:bodyPr/>
          <a:lstStyle/>
          <a:p>
            <a:r>
              <a:rPr lang="en-US" dirty="0"/>
              <a:t>Gauss-Markov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17528"/>
            <a:ext cx="7556313" cy="470863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Then: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Note:  Being the best linear unbiased estimator means we are only concerned with unbiased      which implies both </a:t>
            </a:r>
            <a:r>
              <a:rPr lang="en-US" b="1" dirty="0">
                <a:solidFill>
                  <a:srgbClr val="000000"/>
                </a:solidFill>
              </a:rPr>
              <a:t>BX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b="1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b="1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17" y="1963759"/>
            <a:ext cx="3995683" cy="715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462" y="5630294"/>
            <a:ext cx="333423" cy="3784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8EB8B87-473B-463D-B77B-CA192F1CF96D}"/>
                  </a:ext>
                </a:extLst>
              </p14:cNvPr>
              <p14:cNvContentPartPr/>
              <p14:nvPr/>
            </p14:nvContentPartPr>
            <p14:xfrm>
              <a:off x="5818885" y="3202159"/>
              <a:ext cx="202680" cy="3211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8EB8B87-473B-463D-B77B-CA192F1CF9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0885" y="3184519"/>
                <a:ext cx="238320" cy="35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5D4E65C-38EC-4F19-AC20-48028029B90C}"/>
              </a:ext>
            </a:extLst>
          </p:cNvPr>
          <p:cNvGrpSpPr/>
          <p:nvPr/>
        </p:nvGrpSpPr>
        <p:grpSpPr>
          <a:xfrm>
            <a:off x="2175325" y="3909559"/>
            <a:ext cx="207360" cy="137880"/>
            <a:chOff x="2175325" y="3909559"/>
            <a:chExt cx="20736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73F8D85-50E4-4555-85CA-3A462EA84FA4}"/>
                    </a:ext>
                  </a:extLst>
                </p14:cNvPr>
                <p14:cNvContentPartPr/>
                <p14:nvPr/>
              </p14:nvContentPartPr>
              <p14:xfrm>
                <a:off x="2215645" y="4008199"/>
                <a:ext cx="129600" cy="39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73F8D85-50E4-4555-85CA-3A462EA84F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97645" y="3990559"/>
                  <a:ext cx="165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D77677A-F65A-4403-8982-405C1ABED983}"/>
                    </a:ext>
                  </a:extLst>
                </p14:cNvPr>
                <p14:cNvContentPartPr/>
                <p14:nvPr/>
              </p14:nvContentPartPr>
              <p14:xfrm>
                <a:off x="2175325" y="3909559"/>
                <a:ext cx="207360" cy="48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D77677A-F65A-4403-8982-405C1ABED98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57325" y="3891559"/>
                  <a:ext cx="24300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AB448EE-9A01-49E0-851B-AAE902585731}"/>
              </a:ext>
            </a:extLst>
          </p:cNvPr>
          <p:cNvGrpSpPr/>
          <p:nvPr/>
        </p:nvGrpSpPr>
        <p:grpSpPr>
          <a:xfrm>
            <a:off x="2260285" y="2411599"/>
            <a:ext cx="6848640" cy="1378800"/>
            <a:chOff x="2260285" y="2411599"/>
            <a:chExt cx="6848640" cy="13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30E841-1E10-47A4-B06D-DAD759714C4C}"/>
                    </a:ext>
                  </a:extLst>
                </p14:cNvPr>
                <p14:cNvContentPartPr/>
                <p14:nvPr/>
              </p14:nvContentPartPr>
              <p14:xfrm>
                <a:off x="2591485" y="2555959"/>
                <a:ext cx="99360" cy="170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30E841-1E10-47A4-B06D-DAD759714C4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73845" y="2538319"/>
                  <a:ext cx="135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B46A65B-46A0-4455-BAB6-0A26EF3425DF}"/>
                    </a:ext>
                  </a:extLst>
                </p14:cNvPr>
                <p14:cNvContentPartPr/>
                <p14:nvPr/>
              </p14:nvContentPartPr>
              <p14:xfrm>
                <a:off x="2577805" y="2604919"/>
                <a:ext cx="135360" cy="50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B46A65B-46A0-4455-BAB6-0A26EF3425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59805" y="2587279"/>
                  <a:ext cx="171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2196979-FA31-4B5E-8B3C-8AD47AA899EF}"/>
                    </a:ext>
                  </a:extLst>
                </p14:cNvPr>
                <p14:cNvContentPartPr/>
                <p14:nvPr/>
              </p14:nvContentPartPr>
              <p14:xfrm>
                <a:off x="2599405" y="2538679"/>
                <a:ext cx="118440" cy="32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2196979-FA31-4B5E-8B3C-8AD47AA899E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81405" y="2521039"/>
                  <a:ext cx="154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7C3E6D-31B9-45AE-999E-A08D5A837A2A}"/>
                    </a:ext>
                  </a:extLst>
                </p14:cNvPr>
                <p14:cNvContentPartPr/>
                <p14:nvPr/>
              </p14:nvContentPartPr>
              <p14:xfrm>
                <a:off x="2770405" y="2488999"/>
                <a:ext cx="127440" cy="273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7C3E6D-31B9-45AE-999E-A08D5A837A2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52765" y="2470999"/>
                  <a:ext cx="1630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22D1B9-BF84-4221-92BC-825A13FA1F63}"/>
                    </a:ext>
                  </a:extLst>
                </p14:cNvPr>
                <p14:cNvContentPartPr/>
                <p14:nvPr/>
              </p14:nvContentPartPr>
              <p14:xfrm>
                <a:off x="2940325" y="2574679"/>
                <a:ext cx="93960" cy="150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22D1B9-BF84-4221-92BC-825A13FA1F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22325" y="2556679"/>
                  <a:ext cx="129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35D220-1401-4003-A85F-B9818109C645}"/>
                    </a:ext>
                  </a:extLst>
                </p14:cNvPr>
                <p14:cNvContentPartPr/>
                <p14:nvPr/>
              </p14:nvContentPartPr>
              <p14:xfrm>
                <a:off x="2944645" y="2611039"/>
                <a:ext cx="98280" cy="100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35D220-1401-4003-A85F-B9818109C64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26645" y="2593399"/>
                  <a:ext cx="133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3646FCB-5A95-4A57-B93D-B4620CC0176F}"/>
                    </a:ext>
                  </a:extLst>
                </p14:cNvPr>
                <p14:cNvContentPartPr/>
                <p14:nvPr/>
              </p14:nvContentPartPr>
              <p14:xfrm>
                <a:off x="3086125" y="2509159"/>
                <a:ext cx="59040" cy="9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3646FCB-5A95-4A57-B93D-B4620CC0176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68125" y="2491159"/>
                  <a:ext cx="94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BBBAB49-BA82-4CDD-8903-EC39BBBF0282}"/>
                    </a:ext>
                  </a:extLst>
                </p14:cNvPr>
                <p14:cNvContentPartPr/>
                <p14:nvPr/>
              </p14:nvContentPartPr>
              <p14:xfrm>
                <a:off x="3159925" y="2531839"/>
                <a:ext cx="142920" cy="208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BBBAB49-BA82-4CDD-8903-EC39BBBF02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41925" y="2513839"/>
                  <a:ext cx="178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C1329B-1C6E-497D-AEED-998A15B59165}"/>
                    </a:ext>
                  </a:extLst>
                </p14:cNvPr>
                <p14:cNvContentPartPr/>
                <p14:nvPr/>
              </p14:nvContentPartPr>
              <p14:xfrm>
                <a:off x="3177565" y="2586199"/>
                <a:ext cx="125640" cy="118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C1329B-1C6E-497D-AEED-998A15B591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59925" y="2568199"/>
                  <a:ext cx="161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FA33FAA-DF64-425A-90F2-243C2DF9E927}"/>
                    </a:ext>
                  </a:extLst>
                </p14:cNvPr>
                <p14:cNvContentPartPr/>
                <p14:nvPr/>
              </p14:nvContentPartPr>
              <p14:xfrm>
                <a:off x="3385285" y="2515639"/>
                <a:ext cx="38160" cy="259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FA33FAA-DF64-425A-90F2-243C2DF9E92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67285" y="2497639"/>
                  <a:ext cx="738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9D6B47-B7B2-42AF-8D28-1F4B3D8A6DA4}"/>
                    </a:ext>
                  </a:extLst>
                </p14:cNvPr>
                <p14:cNvContentPartPr/>
                <p14:nvPr/>
              </p14:nvContentPartPr>
              <p14:xfrm>
                <a:off x="2883085" y="2581159"/>
                <a:ext cx="93960" cy="206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9D6B47-B7B2-42AF-8D28-1F4B3D8A6DA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65445" y="2563519"/>
                  <a:ext cx="129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ED43C2-34D9-4E65-848C-2BB1C59EF83A}"/>
                    </a:ext>
                  </a:extLst>
                </p14:cNvPr>
                <p14:cNvContentPartPr/>
                <p14:nvPr/>
              </p14:nvContentPartPr>
              <p14:xfrm>
                <a:off x="3371965" y="2453719"/>
                <a:ext cx="45720" cy="6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ED43C2-34D9-4E65-848C-2BB1C59EF83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53965" y="2436079"/>
                  <a:ext cx="81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33922E2-7870-41F5-BA04-2D8258255C31}"/>
                    </a:ext>
                  </a:extLst>
                </p14:cNvPr>
                <p14:cNvContentPartPr/>
                <p14:nvPr/>
              </p14:nvContentPartPr>
              <p14:xfrm>
                <a:off x="3460885" y="2411599"/>
                <a:ext cx="34920" cy="142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33922E2-7870-41F5-BA04-2D8258255C3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43245" y="2393599"/>
                  <a:ext cx="70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C423BED-D813-4159-B98C-054F3413FEE4}"/>
                    </a:ext>
                  </a:extLst>
                </p14:cNvPr>
                <p14:cNvContentPartPr/>
                <p14:nvPr/>
              </p14:nvContentPartPr>
              <p14:xfrm>
                <a:off x="3537565" y="2555959"/>
                <a:ext cx="181440" cy="192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C423BED-D813-4159-B98C-054F3413FEE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19565" y="2538319"/>
                  <a:ext cx="2170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2D68150-02EE-42E2-803F-A79463117785}"/>
                    </a:ext>
                  </a:extLst>
                </p14:cNvPr>
                <p14:cNvContentPartPr/>
                <p14:nvPr/>
              </p14:nvContentPartPr>
              <p14:xfrm>
                <a:off x="3558805" y="2590879"/>
                <a:ext cx="103680" cy="114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2D68150-02EE-42E2-803F-A7946311778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41165" y="2573239"/>
                  <a:ext cx="139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99698DD-19E6-4CF0-928F-BBC78AB378E8}"/>
                    </a:ext>
                  </a:extLst>
                </p14:cNvPr>
                <p14:cNvContentPartPr/>
                <p14:nvPr/>
              </p14:nvContentPartPr>
              <p14:xfrm>
                <a:off x="3741685" y="2458759"/>
                <a:ext cx="68400" cy="146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99698DD-19E6-4CF0-928F-BBC78AB378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24045" y="2441119"/>
                  <a:ext cx="104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C0DD342-F6DF-4E9B-B3F4-8BD74AEF8494}"/>
                    </a:ext>
                  </a:extLst>
                </p14:cNvPr>
                <p14:cNvContentPartPr/>
                <p14:nvPr/>
              </p14:nvContentPartPr>
              <p14:xfrm>
                <a:off x="3717925" y="2584759"/>
                <a:ext cx="218160" cy="287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C0DD342-F6DF-4E9B-B3F4-8BD74AEF849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99925" y="2567119"/>
                  <a:ext cx="2538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D12D4FE-E086-49A5-AC89-77D4B336508A}"/>
                    </a:ext>
                  </a:extLst>
                </p14:cNvPr>
                <p14:cNvContentPartPr/>
                <p14:nvPr/>
              </p14:nvContentPartPr>
              <p14:xfrm>
                <a:off x="3719365" y="2731639"/>
                <a:ext cx="198720" cy="21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D12D4FE-E086-49A5-AC89-77D4B336508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01365" y="2713999"/>
                  <a:ext cx="234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99C7A06-9271-4160-806E-DA318951FCFC}"/>
                    </a:ext>
                  </a:extLst>
                </p14:cNvPr>
                <p14:cNvContentPartPr/>
                <p14:nvPr/>
              </p14:nvContentPartPr>
              <p14:xfrm>
                <a:off x="3923485" y="2442559"/>
                <a:ext cx="195120" cy="377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99C7A06-9271-4160-806E-DA318951FCF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05485" y="2424559"/>
                  <a:ext cx="230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1896F20-65D5-4CA1-8817-84988752BD08}"/>
                    </a:ext>
                  </a:extLst>
                </p14:cNvPr>
                <p14:cNvContentPartPr/>
                <p14:nvPr/>
              </p14:nvContentPartPr>
              <p14:xfrm>
                <a:off x="4279885" y="2566759"/>
                <a:ext cx="32760" cy="189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1896F20-65D5-4CA1-8817-84988752BD0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62245" y="2549119"/>
                  <a:ext cx="68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71E374-A5A2-42BD-A498-62E4BD3237C3}"/>
                    </a:ext>
                  </a:extLst>
                </p14:cNvPr>
                <p14:cNvContentPartPr/>
                <p14:nvPr/>
              </p14:nvContentPartPr>
              <p14:xfrm>
                <a:off x="4251445" y="2631919"/>
                <a:ext cx="126000" cy="31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71E374-A5A2-42BD-A498-62E4BD3237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33805" y="2614279"/>
                  <a:ext cx="161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4E8D8E-E3CF-4661-B11E-C3BC5BE7E47F}"/>
                    </a:ext>
                  </a:extLst>
                </p14:cNvPr>
                <p14:cNvContentPartPr/>
                <p14:nvPr/>
              </p14:nvContentPartPr>
              <p14:xfrm>
                <a:off x="4493365" y="2578999"/>
                <a:ext cx="156960" cy="155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4E8D8E-E3CF-4661-B11E-C3BC5BE7E47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475365" y="2560999"/>
                  <a:ext cx="192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0F1BA62-C687-4706-98FB-49B8F2520CE7}"/>
                    </a:ext>
                  </a:extLst>
                </p14:cNvPr>
                <p14:cNvContentPartPr/>
                <p14:nvPr/>
              </p14:nvContentPartPr>
              <p14:xfrm>
                <a:off x="4506685" y="2605279"/>
                <a:ext cx="119160" cy="11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0F1BA62-C687-4706-98FB-49B8F2520CE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88685" y="2587639"/>
                  <a:ext cx="154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2613604-5E4E-4643-A5C5-3183E0800E3E}"/>
                    </a:ext>
                  </a:extLst>
                </p14:cNvPr>
                <p14:cNvContentPartPr/>
                <p14:nvPr/>
              </p14:nvContentPartPr>
              <p14:xfrm>
                <a:off x="4515325" y="2558839"/>
                <a:ext cx="139320" cy="19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2613604-5E4E-4643-A5C5-3183E0800E3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97685" y="2540839"/>
                  <a:ext cx="174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F3BE306-182E-4AD1-B62D-F3755FBC2D0E}"/>
                    </a:ext>
                  </a:extLst>
                </p14:cNvPr>
                <p14:cNvContentPartPr/>
                <p14:nvPr/>
              </p14:nvContentPartPr>
              <p14:xfrm>
                <a:off x="4719805" y="2511319"/>
                <a:ext cx="172080" cy="286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F3BE306-182E-4AD1-B62D-F3755FBC2D0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701805" y="2493319"/>
                  <a:ext cx="2077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4909B9C-4E5D-4CB8-A827-72D1EF861447}"/>
                    </a:ext>
                  </a:extLst>
                </p14:cNvPr>
                <p14:cNvContentPartPr/>
                <p14:nvPr/>
              </p14:nvContentPartPr>
              <p14:xfrm>
                <a:off x="4957765" y="2664319"/>
                <a:ext cx="24840" cy="120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4909B9C-4E5D-4CB8-A827-72D1EF86144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39765" y="2646679"/>
                  <a:ext cx="60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5726662-85D3-49EC-A811-657BF3439003}"/>
                    </a:ext>
                  </a:extLst>
                </p14:cNvPr>
                <p14:cNvContentPartPr/>
                <p14:nvPr/>
              </p14:nvContentPartPr>
              <p14:xfrm>
                <a:off x="4938325" y="2594839"/>
                <a:ext cx="105840" cy="124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5726662-85D3-49EC-A811-657BF343900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20685" y="2576839"/>
                  <a:ext cx="141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326B913-BB6C-407C-9AA6-D1563B39278B}"/>
                    </a:ext>
                  </a:extLst>
                </p14:cNvPr>
                <p14:cNvContentPartPr/>
                <p14:nvPr/>
              </p14:nvContentPartPr>
              <p14:xfrm>
                <a:off x="4874245" y="2760799"/>
                <a:ext cx="216360" cy="18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326B913-BB6C-407C-9AA6-D1563B3927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56605" y="2742799"/>
                  <a:ext cx="252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AB11AD-E519-4562-BAB9-E67AB67C172D}"/>
                    </a:ext>
                  </a:extLst>
                </p14:cNvPr>
                <p14:cNvContentPartPr/>
                <p14:nvPr/>
              </p14:nvContentPartPr>
              <p14:xfrm>
                <a:off x="5148565" y="2627599"/>
                <a:ext cx="55800" cy="75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AB11AD-E519-4562-BAB9-E67AB67C172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130565" y="2609959"/>
                  <a:ext cx="91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6F28662-B48F-4485-A2E1-B276FDD7A045}"/>
                    </a:ext>
                  </a:extLst>
                </p14:cNvPr>
                <p14:cNvContentPartPr/>
                <p14:nvPr/>
              </p14:nvContentPartPr>
              <p14:xfrm>
                <a:off x="5156485" y="2582599"/>
                <a:ext cx="162720" cy="236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6F28662-B48F-4485-A2E1-B276FDD7A04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38485" y="2564959"/>
                  <a:ext cx="198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877595B-0BC9-481C-89CA-F7E39311CBF2}"/>
                    </a:ext>
                  </a:extLst>
                </p14:cNvPr>
                <p14:cNvContentPartPr/>
                <p14:nvPr/>
              </p14:nvContentPartPr>
              <p14:xfrm>
                <a:off x="5138485" y="2734519"/>
                <a:ext cx="193320" cy="23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877595B-0BC9-481C-89CA-F7E39311CBF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20845" y="2716519"/>
                  <a:ext cx="228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720AFFC-001A-4CC1-A46A-06BF0796192A}"/>
                    </a:ext>
                  </a:extLst>
                </p14:cNvPr>
                <p14:cNvContentPartPr/>
                <p14:nvPr/>
              </p14:nvContentPartPr>
              <p14:xfrm>
                <a:off x="5386165" y="2545159"/>
                <a:ext cx="161640" cy="280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720AFFC-001A-4CC1-A46A-06BF0796192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68525" y="2527519"/>
                  <a:ext cx="1972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1AEAE0-E495-4D47-8E8F-E759D82EE175}"/>
                    </a:ext>
                  </a:extLst>
                </p14:cNvPr>
                <p14:cNvContentPartPr/>
                <p14:nvPr/>
              </p14:nvContentPartPr>
              <p14:xfrm>
                <a:off x="5701165" y="2576119"/>
                <a:ext cx="26640" cy="139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1AEAE0-E495-4D47-8E8F-E759D82EE17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83165" y="2558479"/>
                  <a:ext cx="62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6287EFD-0D25-4DC5-A087-0C7C23152EB1}"/>
                    </a:ext>
                  </a:extLst>
                </p14:cNvPr>
                <p14:cNvContentPartPr/>
                <p14:nvPr/>
              </p14:nvContentPartPr>
              <p14:xfrm>
                <a:off x="5650405" y="2633359"/>
                <a:ext cx="117360" cy="5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287EFD-0D25-4DC5-A087-0C7C23152EB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32405" y="2615719"/>
                  <a:ext cx="153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0B265AD-E3B1-4BD0-B7A0-F50953CEF065}"/>
                    </a:ext>
                  </a:extLst>
                </p14:cNvPr>
                <p14:cNvContentPartPr/>
                <p14:nvPr/>
              </p14:nvContentPartPr>
              <p14:xfrm>
                <a:off x="5892685" y="2573239"/>
                <a:ext cx="181800" cy="131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0B265AD-E3B1-4BD0-B7A0-F50953CEF06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74685" y="2555599"/>
                  <a:ext cx="217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0E26A21-A68E-4F30-9D95-6C3AFDFB4F29}"/>
                    </a:ext>
                  </a:extLst>
                </p14:cNvPr>
                <p14:cNvContentPartPr/>
                <p14:nvPr/>
              </p14:nvContentPartPr>
              <p14:xfrm>
                <a:off x="5882605" y="2542279"/>
                <a:ext cx="105840" cy="9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0E26A21-A68E-4F30-9D95-6C3AFDFB4F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64965" y="2524279"/>
                  <a:ext cx="14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1F5BCB6-2F38-4900-88E7-CE325410EFED}"/>
                    </a:ext>
                  </a:extLst>
                </p14:cNvPr>
                <p14:cNvContentPartPr/>
                <p14:nvPr/>
              </p14:nvContentPartPr>
              <p14:xfrm>
                <a:off x="6112285" y="2497639"/>
                <a:ext cx="175680" cy="246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1F5BCB6-2F38-4900-88E7-CE325410EFE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094285" y="2479639"/>
                  <a:ext cx="2113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A787C2-8D28-4229-9AE8-F0E54F4F78B2}"/>
                    </a:ext>
                  </a:extLst>
                </p14:cNvPr>
                <p14:cNvContentPartPr/>
                <p14:nvPr/>
              </p14:nvContentPartPr>
              <p14:xfrm>
                <a:off x="6292645" y="2603119"/>
                <a:ext cx="128880" cy="93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A787C2-8D28-4229-9AE8-F0E54F4F78B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74645" y="2585119"/>
                  <a:ext cx="164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88DEA0-7975-4336-B82C-BEDFC4710A17}"/>
                    </a:ext>
                  </a:extLst>
                </p14:cNvPr>
                <p14:cNvContentPartPr/>
                <p14:nvPr/>
              </p14:nvContentPartPr>
              <p14:xfrm>
                <a:off x="6481645" y="2704279"/>
                <a:ext cx="77760" cy="60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88DEA0-7975-4336-B82C-BEDFC4710A1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63645" y="2686279"/>
                  <a:ext cx="113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2C6EBE-028E-45D2-8A20-837F313E034B}"/>
                    </a:ext>
                  </a:extLst>
                </p14:cNvPr>
                <p14:cNvContentPartPr/>
                <p14:nvPr/>
              </p14:nvContentPartPr>
              <p14:xfrm>
                <a:off x="6503245" y="2482519"/>
                <a:ext cx="295200" cy="321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2C6EBE-028E-45D2-8A20-837F313E034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485245" y="2464519"/>
                  <a:ext cx="3308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0E663DF-11BA-4E2C-A40E-83443330D200}"/>
                    </a:ext>
                  </a:extLst>
                </p14:cNvPr>
                <p14:cNvContentPartPr/>
                <p14:nvPr/>
              </p14:nvContentPartPr>
              <p14:xfrm>
                <a:off x="6268165" y="2717599"/>
                <a:ext cx="145800" cy="23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0E663DF-11BA-4E2C-A40E-83443330D20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50165" y="2699959"/>
                  <a:ext cx="181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7957933-7EE5-49D3-AAE1-E7D9351FEDBD}"/>
                    </a:ext>
                  </a:extLst>
                </p14:cNvPr>
                <p14:cNvContentPartPr/>
                <p14:nvPr/>
              </p14:nvContentPartPr>
              <p14:xfrm>
                <a:off x="4142365" y="3080119"/>
                <a:ext cx="235440" cy="389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7957933-7EE5-49D3-AAE1-E7D9351FEDB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24725" y="3062119"/>
                  <a:ext cx="2710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48A4DB8-BCD0-4850-9C15-64B2AF2AA7DB}"/>
                    </a:ext>
                  </a:extLst>
                </p14:cNvPr>
                <p14:cNvContentPartPr/>
                <p14:nvPr/>
              </p14:nvContentPartPr>
              <p14:xfrm>
                <a:off x="4872085" y="3240679"/>
                <a:ext cx="166680" cy="159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48A4DB8-BCD0-4850-9C15-64B2AF2AA7D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854085" y="3223039"/>
                  <a:ext cx="202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99258F0-F4C8-43C7-ABB3-EA451568397B}"/>
                    </a:ext>
                  </a:extLst>
                </p14:cNvPr>
                <p14:cNvContentPartPr/>
                <p14:nvPr/>
              </p14:nvContentPartPr>
              <p14:xfrm>
                <a:off x="4899085" y="3310879"/>
                <a:ext cx="68040" cy="7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99258F0-F4C8-43C7-ABB3-EA451568397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881445" y="3293239"/>
                  <a:ext cx="103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6C4F2EB-C004-4C3A-88CA-225B4DBE995C}"/>
                    </a:ext>
                  </a:extLst>
                </p14:cNvPr>
                <p14:cNvContentPartPr/>
                <p14:nvPr/>
              </p14:nvContentPartPr>
              <p14:xfrm>
                <a:off x="4903045" y="3237079"/>
                <a:ext cx="81720" cy="11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6C4F2EB-C004-4C3A-88CA-225B4DBE995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85045" y="3219079"/>
                  <a:ext cx="117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68930B3-BC72-478D-94F9-2D0A1FDB763C}"/>
                    </a:ext>
                  </a:extLst>
                </p14:cNvPr>
                <p14:cNvContentPartPr/>
                <p14:nvPr/>
              </p14:nvContentPartPr>
              <p14:xfrm>
                <a:off x="5059285" y="3164359"/>
                <a:ext cx="149760" cy="310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68930B3-BC72-478D-94F9-2D0A1FDB763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41645" y="3146359"/>
                  <a:ext cx="1854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06B537-DDD2-47C1-BAD3-EA9FA6317404}"/>
                    </a:ext>
                  </a:extLst>
                </p14:cNvPr>
                <p14:cNvContentPartPr/>
                <p14:nvPr/>
              </p14:nvContentPartPr>
              <p14:xfrm>
                <a:off x="5233885" y="3320239"/>
                <a:ext cx="51480" cy="174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06B537-DDD2-47C1-BAD3-EA9FA631740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216245" y="3302239"/>
                  <a:ext cx="87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9CEDF8B-1EA2-4BCF-AFCC-B6AF00757E37}"/>
                    </a:ext>
                  </a:extLst>
                </p14:cNvPr>
                <p14:cNvContentPartPr/>
                <p14:nvPr/>
              </p14:nvContentPartPr>
              <p14:xfrm>
                <a:off x="5264485" y="3287479"/>
                <a:ext cx="118080" cy="150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9CEDF8B-1EA2-4BCF-AFCC-B6AF00757E3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46845" y="3269839"/>
                  <a:ext cx="153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FE7A8DE-8CED-495A-88FF-CD23A31F713C}"/>
                    </a:ext>
                  </a:extLst>
                </p14:cNvPr>
                <p14:cNvContentPartPr/>
                <p14:nvPr/>
              </p14:nvContentPartPr>
              <p14:xfrm>
                <a:off x="5449165" y="3281719"/>
                <a:ext cx="100440" cy="151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FE7A8DE-8CED-495A-88FF-CD23A31F713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431165" y="3263719"/>
                  <a:ext cx="136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966A708-F8F1-42F2-85C7-E0F9AC6448DC}"/>
                    </a:ext>
                  </a:extLst>
                </p14:cNvPr>
                <p14:cNvContentPartPr/>
                <p14:nvPr/>
              </p14:nvContentPartPr>
              <p14:xfrm>
                <a:off x="5427925" y="3302959"/>
                <a:ext cx="182160" cy="136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966A708-F8F1-42F2-85C7-E0F9AC6448D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0285" y="3284959"/>
                  <a:ext cx="217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1D9653B-D0BD-4EBC-9606-777B43FD5915}"/>
                    </a:ext>
                  </a:extLst>
                </p14:cNvPr>
                <p14:cNvContentPartPr/>
                <p14:nvPr/>
              </p14:nvContentPartPr>
              <p14:xfrm>
                <a:off x="5642845" y="3330679"/>
                <a:ext cx="48240" cy="201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1D9653B-D0BD-4EBC-9606-777B43FD591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25205" y="3313039"/>
                  <a:ext cx="83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3E3ACF-194A-4BE1-87F3-D8B2D4B5C6F0}"/>
                    </a:ext>
                  </a:extLst>
                </p14:cNvPr>
                <p14:cNvContentPartPr/>
                <p14:nvPr/>
              </p14:nvContentPartPr>
              <p14:xfrm>
                <a:off x="5587405" y="3303679"/>
                <a:ext cx="144000" cy="128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3E3ACF-194A-4BE1-87F3-D8B2D4B5C6F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569765" y="3286039"/>
                  <a:ext cx="179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9B26DC-3415-4F41-89A7-493955963DB3}"/>
                    </a:ext>
                  </a:extLst>
                </p14:cNvPr>
                <p14:cNvContentPartPr/>
                <p14:nvPr/>
              </p14:nvContentPartPr>
              <p14:xfrm>
                <a:off x="5615125" y="3495919"/>
                <a:ext cx="173160" cy="15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9B26DC-3415-4F41-89A7-493955963DB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597125" y="3477919"/>
                  <a:ext cx="208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99AC3DD-EB3C-491E-A5C9-2D8A8B0AFB13}"/>
                    </a:ext>
                  </a:extLst>
                </p14:cNvPr>
                <p14:cNvContentPartPr/>
                <p14:nvPr/>
              </p14:nvContentPartPr>
              <p14:xfrm>
                <a:off x="5234965" y="3489439"/>
                <a:ext cx="244800" cy="28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99AC3DD-EB3C-491E-A5C9-2D8A8B0AFB1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16965" y="3471439"/>
                  <a:ext cx="280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19BE381-A78B-49B8-88F4-1475DB7F12E2}"/>
                    </a:ext>
                  </a:extLst>
                </p14:cNvPr>
                <p14:cNvContentPartPr/>
                <p14:nvPr/>
              </p14:nvContentPartPr>
              <p14:xfrm>
                <a:off x="2260285" y="3270199"/>
                <a:ext cx="130680" cy="11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19BE381-A78B-49B8-88F4-1475DB7F12E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242285" y="3252559"/>
                  <a:ext cx="166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43598D-29C2-4FCB-AA3D-D5685A6FD165}"/>
                    </a:ext>
                  </a:extLst>
                </p14:cNvPr>
                <p14:cNvContentPartPr/>
                <p14:nvPr/>
              </p14:nvContentPartPr>
              <p14:xfrm>
                <a:off x="2299525" y="3198559"/>
                <a:ext cx="92880" cy="14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43598D-29C2-4FCB-AA3D-D5685A6FD16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281885" y="3180919"/>
                  <a:ext cx="128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118391A-5E82-4C62-AE14-02139F8A8D92}"/>
                    </a:ext>
                  </a:extLst>
                </p14:cNvPr>
                <p14:cNvContentPartPr/>
                <p14:nvPr/>
              </p14:nvContentPartPr>
              <p14:xfrm>
                <a:off x="2536765" y="3147799"/>
                <a:ext cx="186840" cy="178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118391A-5E82-4C62-AE14-02139F8A8D9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518765" y="3130159"/>
                  <a:ext cx="222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4B92962-80D4-4C77-8E8A-00EA3836016A}"/>
                    </a:ext>
                  </a:extLst>
                </p14:cNvPr>
                <p14:cNvContentPartPr/>
                <p14:nvPr/>
              </p14:nvContentPartPr>
              <p14:xfrm>
                <a:off x="2568805" y="3194599"/>
                <a:ext cx="65880" cy="9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4B92962-80D4-4C77-8E8A-00EA3836016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550805" y="3176599"/>
                  <a:ext cx="101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1E82E42-A852-41D4-BF42-16648DE3529E}"/>
                    </a:ext>
                  </a:extLst>
                </p14:cNvPr>
                <p14:cNvContentPartPr/>
                <p14:nvPr/>
              </p14:nvContentPartPr>
              <p14:xfrm>
                <a:off x="2548645" y="3124399"/>
                <a:ext cx="100080" cy="14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1E82E42-A852-41D4-BF42-16648DE3529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530645" y="3106399"/>
                  <a:ext cx="135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32EB639-2EC2-4E88-8635-5DE4DF390C0B}"/>
                    </a:ext>
                  </a:extLst>
                </p14:cNvPr>
                <p14:cNvContentPartPr/>
                <p14:nvPr/>
              </p14:nvContentPartPr>
              <p14:xfrm>
                <a:off x="2713525" y="3080839"/>
                <a:ext cx="210600" cy="289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32EB639-2EC2-4E88-8635-5DE4DF390C0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95885" y="3063199"/>
                  <a:ext cx="2462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3F9B344-69CF-458E-9E15-31EFD57590F8}"/>
                    </a:ext>
                  </a:extLst>
                </p14:cNvPr>
                <p14:cNvContentPartPr/>
                <p14:nvPr/>
              </p14:nvContentPartPr>
              <p14:xfrm>
                <a:off x="2966965" y="3181999"/>
                <a:ext cx="65520" cy="171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3F9B344-69CF-458E-9E15-31EFD57590F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948965" y="3163999"/>
                  <a:ext cx="101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A76A335-37A5-4F93-B612-E3D13B006D3F}"/>
                    </a:ext>
                  </a:extLst>
                </p14:cNvPr>
                <p14:cNvContentPartPr/>
                <p14:nvPr/>
              </p14:nvContentPartPr>
              <p14:xfrm>
                <a:off x="2926645" y="3201439"/>
                <a:ext cx="75960" cy="90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A76A335-37A5-4F93-B612-E3D13B006D3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908645" y="3183799"/>
                  <a:ext cx="111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2A7F963-A22D-4464-B3D2-BD9E661EC5F9}"/>
                    </a:ext>
                  </a:extLst>
                </p14:cNvPr>
                <p14:cNvContentPartPr/>
                <p14:nvPr/>
              </p14:nvContentPartPr>
              <p14:xfrm>
                <a:off x="3101605" y="3117919"/>
                <a:ext cx="23040" cy="66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2A7F963-A22D-4464-B3D2-BD9E661EC5F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83605" y="3100279"/>
                  <a:ext cx="58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568209A-4A03-4CE9-B647-B2EBFBC3FA6C}"/>
                    </a:ext>
                  </a:extLst>
                </p14:cNvPr>
                <p14:cNvContentPartPr/>
                <p14:nvPr/>
              </p14:nvContentPartPr>
              <p14:xfrm>
                <a:off x="3137965" y="3192439"/>
                <a:ext cx="166320" cy="160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568209A-4A03-4CE9-B647-B2EBFBC3FA6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120325" y="3174439"/>
                  <a:ext cx="201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5D0795F-8F89-44EC-BD07-900CE0528272}"/>
                    </a:ext>
                  </a:extLst>
                </p14:cNvPr>
                <p14:cNvContentPartPr/>
                <p14:nvPr/>
              </p14:nvContentPartPr>
              <p14:xfrm>
                <a:off x="2936365" y="3256879"/>
                <a:ext cx="127800" cy="86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5D0795F-8F89-44EC-BD07-900CE052827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918725" y="3238879"/>
                  <a:ext cx="163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82BD42B-6760-420F-B783-07B909A3234D}"/>
                    </a:ext>
                  </a:extLst>
                </p14:cNvPr>
                <p14:cNvContentPartPr/>
                <p14:nvPr/>
              </p14:nvContentPartPr>
              <p14:xfrm>
                <a:off x="2850685" y="3151759"/>
                <a:ext cx="108720" cy="246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82BD42B-6760-420F-B783-07B909A3234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832685" y="3133759"/>
                  <a:ext cx="144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F6CF6C1-66DF-46B9-851E-6B3520F72936}"/>
                    </a:ext>
                  </a:extLst>
                </p14:cNvPr>
                <p14:cNvContentPartPr/>
                <p14:nvPr/>
              </p14:nvContentPartPr>
              <p14:xfrm>
                <a:off x="3293845" y="3151039"/>
                <a:ext cx="94680" cy="243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F6CF6C1-66DF-46B9-851E-6B3520F7293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75845" y="3133039"/>
                  <a:ext cx="1303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4FF419C-CA18-4EE0-B61C-98E8EDBC2046}"/>
                    </a:ext>
                  </a:extLst>
                </p14:cNvPr>
                <p14:cNvContentPartPr/>
                <p14:nvPr/>
              </p14:nvContentPartPr>
              <p14:xfrm>
                <a:off x="3260005" y="3055999"/>
                <a:ext cx="99000" cy="17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4FF419C-CA18-4EE0-B61C-98E8EDBC204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242005" y="3037999"/>
                  <a:ext cx="134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46DBF4-FB59-44BD-9514-EA88D703A5C1}"/>
                    </a:ext>
                  </a:extLst>
                </p14:cNvPr>
                <p14:cNvContentPartPr/>
                <p14:nvPr/>
              </p14:nvContentPartPr>
              <p14:xfrm>
                <a:off x="3440725" y="3014239"/>
                <a:ext cx="7920" cy="110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46DBF4-FB59-44BD-9514-EA88D703A5C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423085" y="2996599"/>
                  <a:ext cx="43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39C6565-B3E2-400E-A9B8-FB35B7242B2B}"/>
                    </a:ext>
                  </a:extLst>
                </p14:cNvPr>
                <p14:cNvContentPartPr/>
                <p14:nvPr/>
              </p14:nvContentPartPr>
              <p14:xfrm>
                <a:off x="3551245" y="3175519"/>
                <a:ext cx="100800" cy="186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39C6565-B3E2-400E-A9B8-FB35B7242B2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533245" y="3157879"/>
                  <a:ext cx="136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88CF50B-6BC8-4C0B-8D80-327A97E8DD39}"/>
                    </a:ext>
                  </a:extLst>
                </p14:cNvPr>
                <p14:cNvContentPartPr/>
                <p14:nvPr/>
              </p14:nvContentPartPr>
              <p14:xfrm>
                <a:off x="3526765" y="3232399"/>
                <a:ext cx="128880" cy="124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88CF50B-6BC8-4C0B-8D80-327A97E8DD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508765" y="3214399"/>
                  <a:ext cx="164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93DCB0E-EECE-4DB1-AE2F-ABB46DFA914E}"/>
                    </a:ext>
                  </a:extLst>
                </p14:cNvPr>
                <p14:cNvContentPartPr/>
                <p14:nvPr/>
              </p14:nvContentPartPr>
              <p14:xfrm>
                <a:off x="3713605" y="3128719"/>
                <a:ext cx="42480" cy="104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93DCB0E-EECE-4DB1-AE2F-ABB46DFA914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95605" y="3111079"/>
                  <a:ext cx="78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E564773-F1C9-4A99-A310-696C9B17A203}"/>
                    </a:ext>
                  </a:extLst>
                </p14:cNvPr>
                <p14:cNvContentPartPr/>
                <p14:nvPr/>
              </p14:nvContentPartPr>
              <p14:xfrm>
                <a:off x="3800365" y="3189559"/>
                <a:ext cx="102960" cy="161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E564773-F1C9-4A99-A310-696C9B17A20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782365" y="3171559"/>
                  <a:ext cx="138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21AEC54-6E2B-4CF2-8FC2-D186BFBF8C13}"/>
                    </a:ext>
                  </a:extLst>
                </p14:cNvPr>
                <p14:cNvContentPartPr/>
                <p14:nvPr/>
              </p14:nvContentPartPr>
              <p14:xfrm>
                <a:off x="3798925" y="3232759"/>
                <a:ext cx="93960" cy="115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21AEC54-6E2B-4CF2-8FC2-D186BFBF8C1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780925" y="3214759"/>
                  <a:ext cx="129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0DFC732-5F68-4513-8F8C-9CBACEE06C1A}"/>
                    </a:ext>
                  </a:extLst>
                </p14:cNvPr>
                <p14:cNvContentPartPr/>
                <p14:nvPr/>
              </p14:nvContentPartPr>
              <p14:xfrm>
                <a:off x="4000525" y="3234559"/>
                <a:ext cx="45360" cy="225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0DFC732-5F68-4513-8F8C-9CBACEE06C1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982525" y="3216559"/>
                  <a:ext cx="810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8477F92-8A7D-49AE-94CD-7146B7F07553}"/>
                    </a:ext>
                  </a:extLst>
                </p14:cNvPr>
                <p14:cNvContentPartPr/>
                <p14:nvPr/>
              </p14:nvContentPartPr>
              <p14:xfrm>
                <a:off x="3985405" y="3174079"/>
                <a:ext cx="149040" cy="207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8477F92-8A7D-49AE-94CD-7146B7F0755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967765" y="3156079"/>
                  <a:ext cx="184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72E88DE-2331-4B34-AE1E-5106BBCA4525}"/>
                    </a:ext>
                  </a:extLst>
                </p14:cNvPr>
                <p14:cNvContentPartPr/>
                <p14:nvPr/>
              </p14:nvContentPartPr>
              <p14:xfrm>
                <a:off x="3814405" y="2901559"/>
                <a:ext cx="47520" cy="201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72E88DE-2331-4B34-AE1E-5106BBCA452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796405" y="2883919"/>
                  <a:ext cx="83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C40A469-81D8-43A7-AF68-40082EAF0A1C}"/>
                    </a:ext>
                  </a:extLst>
                </p14:cNvPr>
                <p14:cNvContentPartPr/>
                <p14:nvPr/>
              </p14:nvContentPartPr>
              <p14:xfrm>
                <a:off x="3898285" y="2843599"/>
                <a:ext cx="3111840" cy="212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C40A469-81D8-43A7-AF68-40082EAF0A1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880285" y="2825599"/>
                  <a:ext cx="3147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B1D5AD0-3EB7-445E-AAD5-0D62FAC0D069}"/>
                    </a:ext>
                  </a:extLst>
                </p14:cNvPr>
                <p14:cNvContentPartPr/>
                <p14:nvPr/>
              </p14:nvContentPartPr>
              <p14:xfrm>
                <a:off x="5485525" y="3214759"/>
                <a:ext cx="194760" cy="36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B1D5AD0-3EB7-445E-AAD5-0D62FAC0D06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467885" y="3197119"/>
                  <a:ext cx="230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6913A1F-5682-414E-A09B-73037852410E}"/>
                    </a:ext>
                  </a:extLst>
                </p14:cNvPr>
                <p14:cNvContentPartPr/>
                <p14:nvPr/>
              </p14:nvContentPartPr>
              <p14:xfrm>
                <a:off x="5228845" y="2861239"/>
                <a:ext cx="301680" cy="301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6913A1F-5682-414E-A09B-73037852410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210845" y="2843239"/>
                  <a:ext cx="337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7419AAA-47FD-407F-928D-D1684ECA7DB2}"/>
                    </a:ext>
                  </a:extLst>
                </p14:cNvPr>
                <p14:cNvContentPartPr/>
                <p14:nvPr/>
              </p14:nvContentPartPr>
              <p14:xfrm>
                <a:off x="5160085" y="2842519"/>
                <a:ext cx="126000" cy="80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7419AAA-47FD-407F-928D-D1684ECA7DB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142445" y="2824879"/>
                  <a:ext cx="161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F25B4E0-B1C1-4EFB-9655-0DBA4D867353}"/>
                    </a:ext>
                  </a:extLst>
                </p14:cNvPr>
                <p14:cNvContentPartPr/>
                <p14:nvPr/>
              </p14:nvContentPartPr>
              <p14:xfrm>
                <a:off x="5432605" y="3051679"/>
                <a:ext cx="415080" cy="31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F25B4E0-B1C1-4EFB-9655-0DBA4D86735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414605" y="3034039"/>
                  <a:ext cx="4507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EAB2A06-5C76-4866-8CF3-9D0C030A009C}"/>
                    </a:ext>
                  </a:extLst>
                </p14:cNvPr>
                <p14:cNvContentPartPr/>
                <p14:nvPr/>
              </p14:nvContentPartPr>
              <p14:xfrm>
                <a:off x="4604965" y="3187039"/>
                <a:ext cx="48240" cy="228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EAB2A06-5C76-4866-8CF3-9D0C030A009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587325" y="3169399"/>
                  <a:ext cx="83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C86F79B-7B22-4B8A-92AC-89ADE9A413B0}"/>
                    </a:ext>
                  </a:extLst>
                </p14:cNvPr>
                <p14:cNvContentPartPr/>
                <p14:nvPr/>
              </p14:nvContentPartPr>
              <p14:xfrm>
                <a:off x="4514605" y="3297559"/>
                <a:ext cx="189000" cy="12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C86F79B-7B22-4B8A-92AC-89ADE9A413B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496965" y="3279919"/>
                  <a:ext cx="224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F5980EE-943A-4D0A-9DBA-E6705D5F596D}"/>
                    </a:ext>
                  </a:extLst>
                </p14:cNvPr>
                <p14:cNvContentPartPr/>
                <p14:nvPr/>
              </p14:nvContentPartPr>
              <p14:xfrm>
                <a:off x="7137565" y="2616439"/>
                <a:ext cx="132480" cy="239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F5980EE-943A-4D0A-9DBA-E6705D5F596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119565" y="2598439"/>
                  <a:ext cx="1681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049E56A-7733-4E46-9291-657439D0BF2F}"/>
                    </a:ext>
                  </a:extLst>
                </p14:cNvPr>
                <p14:cNvContentPartPr/>
                <p14:nvPr/>
              </p14:nvContentPartPr>
              <p14:xfrm>
                <a:off x="7346725" y="2662879"/>
                <a:ext cx="117360" cy="33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049E56A-7733-4E46-9291-657439D0BF2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329085" y="2645239"/>
                  <a:ext cx="153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979970F-7E92-4203-B028-7D45D8A22B04}"/>
                    </a:ext>
                  </a:extLst>
                </p14:cNvPr>
                <p14:cNvContentPartPr/>
                <p14:nvPr/>
              </p14:nvContentPartPr>
              <p14:xfrm>
                <a:off x="7317925" y="2617159"/>
                <a:ext cx="94680" cy="6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979970F-7E92-4203-B028-7D45D8A22B0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300285" y="2599159"/>
                  <a:ext cx="130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5F3B8E8-C326-4BF6-ACF2-9A2843D48086}"/>
                    </a:ext>
                  </a:extLst>
                </p14:cNvPr>
                <p14:cNvContentPartPr/>
                <p14:nvPr/>
              </p14:nvContentPartPr>
              <p14:xfrm>
                <a:off x="7577485" y="2562799"/>
                <a:ext cx="130680" cy="196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5F3B8E8-C326-4BF6-ACF2-9A2843D4808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559845" y="2545159"/>
                  <a:ext cx="166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47B9A33-A338-4BEB-BEE8-C5DFD92BFD8F}"/>
                    </a:ext>
                  </a:extLst>
                </p14:cNvPr>
                <p14:cNvContentPartPr/>
                <p14:nvPr/>
              </p14:nvContentPartPr>
              <p14:xfrm>
                <a:off x="7554805" y="2641999"/>
                <a:ext cx="187920" cy="112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47B9A33-A338-4BEB-BEE8-C5DFD92BFD8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537165" y="2624359"/>
                  <a:ext cx="223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E850BC2-CD50-4759-89A5-5CBC06B9C240}"/>
                    </a:ext>
                  </a:extLst>
                </p14:cNvPr>
                <p14:cNvContentPartPr/>
                <p14:nvPr/>
              </p14:nvContentPartPr>
              <p14:xfrm>
                <a:off x="7790965" y="2624719"/>
                <a:ext cx="24480" cy="207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E850BC2-CD50-4759-89A5-5CBC06B9C24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773325" y="2607079"/>
                  <a:ext cx="60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96C5748-6224-4BF7-8890-CB86BF051AA6}"/>
                    </a:ext>
                  </a:extLst>
                </p14:cNvPr>
                <p14:cNvContentPartPr/>
                <p14:nvPr/>
              </p14:nvContentPartPr>
              <p14:xfrm>
                <a:off x="7723285" y="2586199"/>
                <a:ext cx="168120" cy="156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96C5748-6224-4BF7-8890-CB86BF051AA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705645" y="2568559"/>
                  <a:ext cx="203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E495930-EA8C-4C00-8AAC-C27821DE59C3}"/>
                    </a:ext>
                  </a:extLst>
                </p14:cNvPr>
                <p14:cNvContentPartPr/>
                <p14:nvPr/>
              </p14:nvContentPartPr>
              <p14:xfrm>
                <a:off x="7740925" y="2758999"/>
                <a:ext cx="206640" cy="13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E495930-EA8C-4C00-8AAC-C27821DE59C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723285" y="2740999"/>
                  <a:ext cx="242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2B3E31B-7A69-4BDF-B6F6-0B69D63AC4DC}"/>
                    </a:ext>
                  </a:extLst>
                </p14:cNvPr>
                <p14:cNvContentPartPr/>
                <p14:nvPr/>
              </p14:nvContentPartPr>
              <p14:xfrm>
                <a:off x="8014525" y="2623639"/>
                <a:ext cx="25200" cy="122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2B3E31B-7A69-4BDF-B6F6-0B69D63AC4D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996525" y="2605639"/>
                  <a:ext cx="60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BCCA241-60E6-462E-AF63-37EA81B2F1AC}"/>
                    </a:ext>
                  </a:extLst>
                </p14:cNvPr>
                <p14:cNvContentPartPr/>
                <p14:nvPr/>
              </p14:nvContentPartPr>
              <p14:xfrm>
                <a:off x="7950085" y="2656399"/>
                <a:ext cx="119880" cy="35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BCCA241-60E6-462E-AF63-37EA81B2F1A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932085" y="2638759"/>
                  <a:ext cx="155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C1F4960-BE29-46A1-B5F6-53B5BEB3B317}"/>
                    </a:ext>
                  </a:extLst>
                </p14:cNvPr>
                <p14:cNvContentPartPr/>
                <p14:nvPr/>
              </p14:nvContentPartPr>
              <p14:xfrm>
                <a:off x="8136925" y="2628679"/>
                <a:ext cx="114840" cy="94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C1F4960-BE29-46A1-B5F6-53B5BEB3B31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119285" y="2610679"/>
                  <a:ext cx="150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B30A9DF-C04F-4554-950D-0BD503C49A86}"/>
                    </a:ext>
                  </a:extLst>
                </p14:cNvPr>
                <p14:cNvContentPartPr/>
                <p14:nvPr/>
              </p14:nvContentPartPr>
              <p14:xfrm>
                <a:off x="8284885" y="2698879"/>
                <a:ext cx="77400" cy="72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B30A9DF-C04F-4554-950D-0BD503C49A8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267245" y="2680879"/>
                  <a:ext cx="113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BEBD158-5785-4D80-966E-7E5360CB6309}"/>
                    </a:ext>
                  </a:extLst>
                </p14:cNvPr>
                <p14:cNvContentPartPr/>
                <p14:nvPr/>
              </p14:nvContentPartPr>
              <p14:xfrm>
                <a:off x="6964405" y="2774119"/>
                <a:ext cx="116280" cy="138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BEBD158-5785-4D80-966E-7E5360CB630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946765" y="2756119"/>
                  <a:ext cx="151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009E348-C193-4E78-AB4B-4C9E3AD2CC6F}"/>
                    </a:ext>
                  </a:extLst>
                </p14:cNvPr>
                <p14:cNvContentPartPr/>
                <p14:nvPr/>
              </p14:nvContentPartPr>
              <p14:xfrm>
                <a:off x="7049365" y="3136639"/>
                <a:ext cx="94680" cy="176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009E348-C193-4E78-AB4B-4C9E3AD2CC6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031365" y="3118639"/>
                  <a:ext cx="130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7C62D70-203F-4CB6-9150-619638560D7C}"/>
                    </a:ext>
                  </a:extLst>
                </p14:cNvPr>
                <p14:cNvContentPartPr/>
                <p14:nvPr/>
              </p14:nvContentPartPr>
              <p14:xfrm>
                <a:off x="7036765" y="3088039"/>
                <a:ext cx="82800" cy="11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7C62D70-203F-4CB6-9150-619638560D7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019125" y="3070399"/>
                  <a:ext cx="118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B71ED95-4545-4A9C-B06C-149A6B57BC91}"/>
                    </a:ext>
                  </a:extLst>
                </p14:cNvPr>
                <p14:cNvContentPartPr/>
                <p14:nvPr/>
              </p14:nvContentPartPr>
              <p14:xfrm>
                <a:off x="7111645" y="3054199"/>
                <a:ext cx="147240" cy="199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B71ED95-4545-4A9C-B06C-149A6B57BC9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093645" y="3036559"/>
                  <a:ext cx="182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0921D97-6DD7-4582-ADF9-B89F9FE367A4}"/>
                    </a:ext>
                  </a:extLst>
                </p14:cNvPr>
                <p14:cNvContentPartPr/>
                <p14:nvPr/>
              </p14:nvContentPartPr>
              <p14:xfrm>
                <a:off x="7331245" y="3148519"/>
                <a:ext cx="147600" cy="76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0921D97-6DD7-4582-ADF9-B89F9FE367A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313605" y="3130519"/>
                  <a:ext cx="183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24281A4-5BD5-4438-9D47-33555140EF72}"/>
                    </a:ext>
                  </a:extLst>
                </p14:cNvPr>
                <p14:cNvContentPartPr/>
                <p14:nvPr/>
              </p14:nvContentPartPr>
              <p14:xfrm>
                <a:off x="7319365" y="3105679"/>
                <a:ext cx="99360" cy="71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24281A4-5BD5-4438-9D47-33555140EF7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301365" y="3088039"/>
                  <a:ext cx="135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9D05760-B2D1-4F25-9203-1A1BC57694FE}"/>
                    </a:ext>
                  </a:extLst>
                </p14:cNvPr>
                <p14:cNvContentPartPr/>
                <p14:nvPr/>
              </p14:nvContentPartPr>
              <p14:xfrm>
                <a:off x="7446805" y="3050599"/>
                <a:ext cx="151560" cy="195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9D05760-B2D1-4F25-9203-1A1BC57694F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428805" y="3032599"/>
                  <a:ext cx="187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BCED16B-AC4E-4128-80D1-5A0B92586854}"/>
                    </a:ext>
                  </a:extLst>
                </p14:cNvPr>
                <p14:cNvContentPartPr/>
                <p14:nvPr/>
              </p14:nvContentPartPr>
              <p14:xfrm>
                <a:off x="7567405" y="3124399"/>
                <a:ext cx="105840" cy="68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BCED16B-AC4E-4128-80D1-5A0B9258685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549405" y="3106399"/>
                  <a:ext cx="1414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D204809-2135-40B4-98C6-726C32514F4A}"/>
                    </a:ext>
                  </a:extLst>
                </p14:cNvPr>
                <p14:cNvContentPartPr/>
                <p14:nvPr/>
              </p14:nvContentPartPr>
              <p14:xfrm>
                <a:off x="7662085" y="3107479"/>
                <a:ext cx="25920" cy="2152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D204809-2135-40B4-98C6-726C32514F4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644445" y="3089839"/>
                  <a:ext cx="61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4B494C0-35BA-4FE9-9B01-0811AFE13384}"/>
                    </a:ext>
                  </a:extLst>
                </p14:cNvPr>
                <p14:cNvContentPartPr/>
                <p14:nvPr/>
              </p14:nvContentPartPr>
              <p14:xfrm>
                <a:off x="7676845" y="3065719"/>
                <a:ext cx="149400" cy="198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4B494C0-35BA-4FE9-9B01-0811AFE1338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658845" y="3047719"/>
                  <a:ext cx="185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2DBB110-BF90-460F-802F-D898A2BBE37F}"/>
                    </a:ext>
                  </a:extLst>
                </p14:cNvPr>
                <p14:cNvContentPartPr/>
                <p14:nvPr/>
              </p14:nvContentPartPr>
              <p14:xfrm>
                <a:off x="7479205" y="3276679"/>
                <a:ext cx="95040" cy="226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2DBB110-BF90-460F-802F-D898A2BBE37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461565" y="3258679"/>
                  <a:ext cx="130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9B6BA33-C75F-4A8B-BD62-011F3E9FB552}"/>
                    </a:ext>
                  </a:extLst>
                </p14:cNvPr>
                <p14:cNvContentPartPr/>
                <p14:nvPr/>
              </p14:nvContentPartPr>
              <p14:xfrm>
                <a:off x="7896445" y="3175519"/>
                <a:ext cx="83880" cy="151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9B6BA33-C75F-4A8B-BD62-011F3E9FB55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878445" y="3157879"/>
                  <a:ext cx="119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E2DB448-3FCC-4A42-AB2B-B4FEF89CDB0B}"/>
                    </a:ext>
                  </a:extLst>
                </p14:cNvPr>
                <p14:cNvContentPartPr/>
                <p14:nvPr/>
              </p14:nvContentPartPr>
              <p14:xfrm>
                <a:off x="7867285" y="3145279"/>
                <a:ext cx="87480" cy="79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E2DB448-3FCC-4A42-AB2B-B4FEF89CDB0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849645" y="3127639"/>
                  <a:ext cx="123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5DFDDCE-1599-4AF6-B6E6-39FA235C0569}"/>
                    </a:ext>
                  </a:extLst>
                </p14:cNvPr>
                <p14:cNvContentPartPr/>
                <p14:nvPr/>
              </p14:nvContentPartPr>
              <p14:xfrm>
                <a:off x="8076445" y="3081199"/>
                <a:ext cx="136080" cy="151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5DFDDCE-1599-4AF6-B6E6-39FA235C056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058445" y="3063559"/>
                  <a:ext cx="1717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4DDB1CF-759D-4368-8EBE-E20BFF28D945}"/>
                    </a:ext>
                  </a:extLst>
                </p14:cNvPr>
                <p14:cNvContentPartPr/>
                <p14:nvPr/>
              </p14:nvContentPartPr>
              <p14:xfrm>
                <a:off x="8057005" y="3049159"/>
                <a:ext cx="137520" cy="100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4DDB1CF-759D-4368-8EBE-E20BFF28D94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039365" y="3031519"/>
                  <a:ext cx="173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976DA35-FDD1-4BBD-A098-9B13E9CD60D1}"/>
                    </a:ext>
                  </a:extLst>
                </p14:cNvPr>
                <p14:cNvContentPartPr/>
                <p14:nvPr/>
              </p14:nvContentPartPr>
              <p14:xfrm>
                <a:off x="8228365" y="3019999"/>
                <a:ext cx="117360" cy="2401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976DA35-FDD1-4BBD-A098-9B13E9CD60D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210365" y="3001999"/>
                  <a:ext cx="1530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05CE6B0-E1EE-4443-87B8-682D858F3236}"/>
                    </a:ext>
                  </a:extLst>
                </p14:cNvPr>
                <p14:cNvContentPartPr/>
                <p14:nvPr/>
              </p14:nvContentPartPr>
              <p14:xfrm>
                <a:off x="8342125" y="3101719"/>
                <a:ext cx="58680" cy="111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05CE6B0-E1EE-4443-87B8-682D858F323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324485" y="3083719"/>
                  <a:ext cx="94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0487910-ADCD-4488-832E-450621244B61}"/>
                    </a:ext>
                  </a:extLst>
                </p14:cNvPr>
                <p14:cNvContentPartPr/>
                <p14:nvPr/>
              </p14:nvContentPartPr>
              <p14:xfrm>
                <a:off x="8298565" y="3129079"/>
                <a:ext cx="88560" cy="94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0487910-ADCD-4488-832E-450621244B6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280925" y="3111079"/>
                  <a:ext cx="124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AA7715C-661B-482B-BAF8-41B6F69A44B4}"/>
                    </a:ext>
                  </a:extLst>
                </p14:cNvPr>
                <p14:cNvContentPartPr/>
                <p14:nvPr/>
              </p14:nvContentPartPr>
              <p14:xfrm>
                <a:off x="8460565" y="3160399"/>
                <a:ext cx="21600" cy="153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AA7715C-661B-482B-BAF8-41B6F69A44B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442925" y="3142759"/>
                  <a:ext cx="57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ABDD9A8-EA85-4701-8E89-3FA6F2E20358}"/>
                    </a:ext>
                  </a:extLst>
                </p14:cNvPr>
                <p14:cNvContentPartPr/>
                <p14:nvPr/>
              </p14:nvContentPartPr>
              <p14:xfrm>
                <a:off x="8441485" y="3107839"/>
                <a:ext cx="105120" cy="123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ABDD9A8-EA85-4701-8E89-3FA6F2E2035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423485" y="3090199"/>
                  <a:ext cx="140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C653669-AF67-45D0-A9D3-9E57FAFEA5B7}"/>
                    </a:ext>
                  </a:extLst>
                </p14:cNvPr>
                <p14:cNvContentPartPr/>
                <p14:nvPr/>
              </p14:nvContentPartPr>
              <p14:xfrm>
                <a:off x="8489725" y="3049879"/>
                <a:ext cx="213840" cy="268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C653669-AF67-45D0-A9D3-9E57FAFEA5B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71725" y="3031879"/>
                  <a:ext cx="2494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2AF9296-D38D-4C67-9D6C-ECCCA22188BD}"/>
                    </a:ext>
                  </a:extLst>
                </p14:cNvPr>
                <p14:cNvContentPartPr/>
                <p14:nvPr/>
              </p14:nvContentPartPr>
              <p14:xfrm>
                <a:off x="8740645" y="3105679"/>
                <a:ext cx="52200" cy="849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2AF9296-D38D-4C67-9D6C-ECCCA22188B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723005" y="3088039"/>
                  <a:ext cx="87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5321A67-58B6-4EC9-8A00-A1FA53B1CBA9}"/>
                    </a:ext>
                  </a:extLst>
                </p14:cNvPr>
                <p14:cNvContentPartPr/>
                <p14:nvPr/>
              </p14:nvContentPartPr>
              <p14:xfrm>
                <a:off x="8720485" y="3135919"/>
                <a:ext cx="72720" cy="20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5321A67-58B6-4EC9-8A00-A1FA53B1CBA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702485" y="3118279"/>
                  <a:ext cx="108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A1F2926-BECF-477E-994A-DAF14D758B2A}"/>
                    </a:ext>
                  </a:extLst>
                </p14:cNvPr>
                <p14:cNvContentPartPr/>
                <p14:nvPr/>
              </p14:nvContentPartPr>
              <p14:xfrm>
                <a:off x="8818765" y="3099559"/>
                <a:ext cx="100440" cy="853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A1F2926-BECF-477E-994A-DAF14D758B2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801125" y="3081559"/>
                  <a:ext cx="136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243D9A2-F137-4FD1-A98D-B0634354CEB9}"/>
                    </a:ext>
                  </a:extLst>
                </p14:cNvPr>
                <p14:cNvContentPartPr/>
                <p14:nvPr/>
              </p14:nvContentPartPr>
              <p14:xfrm>
                <a:off x="8802565" y="3065359"/>
                <a:ext cx="62280" cy="37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243D9A2-F137-4FD1-A98D-B0634354CEB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784925" y="3047719"/>
                  <a:ext cx="97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85F9AFF-F518-4698-BD68-A7ECC754E0D2}"/>
                    </a:ext>
                  </a:extLst>
                </p14:cNvPr>
                <p14:cNvContentPartPr/>
                <p14:nvPr/>
              </p14:nvContentPartPr>
              <p14:xfrm>
                <a:off x="8900125" y="3022159"/>
                <a:ext cx="116280" cy="1944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85F9AFF-F518-4698-BD68-A7ECC754E0D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882125" y="3004159"/>
                  <a:ext cx="151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E3FDF60-D219-438B-AB10-A72C4DE15DCE}"/>
                    </a:ext>
                  </a:extLst>
                </p14:cNvPr>
                <p14:cNvContentPartPr/>
                <p14:nvPr/>
              </p14:nvContentPartPr>
              <p14:xfrm>
                <a:off x="8948365" y="3104599"/>
                <a:ext cx="65160" cy="99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E3FDF60-D219-438B-AB10-A72C4DE15DC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930365" y="3086599"/>
                  <a:ext cx="100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0978F1E-74A2-40A4-8521-FBEC5667004F}"/>
                    </a:ext>
                  </a:extLst>
                </p14:cNvPr>
                <p14:cNvContentPartPr/>
                <p14:nvPr/>
              </p14:nvContentPartPr>
              <p14:xfrm>
                <a:off x="9008125" y="3189559"/>
                <a:ext cx="46080" cy="60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0978F1E-74A2-40A4-8521-FBEC5667004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990485" y="3171559"/>
                  <a:ext cx="81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47D889B-9E0F-495C-BD42-F8683BC0DB60}"/>
                    </a:ext>
                  </a:extLst>
                </p14:cNvPr>
                <p14:cNvContentPartPr/>
                <p14:nvPr/>
              </p14:nvContentPartPr>
              <p14:xfrm>
                <a:off x="8971045" y="3033319"/>
                <a:ext cx="137880" cy="3020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47D889B-9E0F-495C-BD42-F8683BC0DB6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953405" y="3015319"/>
                  <a:ext cx="1735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18BB2F2-158D-47F9-9424-BC58A9E48AD8}"/>
                    </a:ext>
                  </a:extLst>
                </p14:cNvPr>
                <p14:cNvContentPartPr/>
                <p14:nvPr/>
              </p14:nvContentPartPr>
              <p14:xfrm>
                <a:off x="7765405" y="3588799"/>
                <a:ext cx="106560" cy="12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18BB2F2-158D-47F9-9424-BC58A9E48AD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747765" y="3570799"/>
                  <a:ext cx="142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00AD0AE-5067-4BBF-9833-6E8FF7498A7E}"/>
                    </a:ext>
                  </a:extLst>
                </p14:cNvPr>
                <p14:cNvContentPartPr/>
                <p14:nvPr/>
              </p14:nvContentPartPr>
              <p14:xfrm>
                <a:off x="7801405" y="3533719"/>
                <a:ext cx="45360" cy="46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00AD0AE-5067-4BBF-9833-6E8FF7498A7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83405" y="3515719"/>
                  <a:ext cx="81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767F6CB-5855-4E13-AF1D-55ECF8E02FA0}"/>
                    </a:ext>
                  </a:extLst>
                </p14:cNvPr>
                <p14:cNvContentPartPr/>
                <p14:nvPr/>
              </p14:nvContentPartPr>
              <p14:xfrm>
                <a:off x="8034325" y="3532279"/>
                <a:ext cx="97920" cy="1558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767F6CB-5855-4E13-AF1D-55ECF8E02FA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016685" y="3514639"/>
                  <a:ext cx="133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A862C3D-719C-4212-82E2-CEA9316AF50E}"/>
                    </a:ext>
                  </a:extLst>
                </p14:cNvPr>
                <p14:cNvContentPartPr/>
                <p14:nvPr/>
              </p14:nvContentPartPr>
              <p14:xfrm>
                <a:off x="7968805" y="3494479"/>
                <a:ext cx="109800" cy="1040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A862C3D-719C-4212-82E2-CEA9316AF50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951165" y="3476839"/>
                  <a:ext cx="145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F27399E-88D0-41C3-8C06-76BFEB2B6E75}"/>
                    </a:ext>
                  </a:extLst>
                </p14:cNvPr>
                <p14:cNvContentPartPr/>
                <p14:nvPr/>
              </p14:nvContentPartPr>
              <p14:xfrm>
                <a:off x="8162845" y="3474679"/>
                <a:ext cx="126000" cy="216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F27399E-88D0-41C3-8C06-76BFEB2B6E7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144845" y="3457039"/>
                  <a:ext cx="161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171E18D-A3D6-4891-8548-F314ECA75169}"/>
                    </a:ext>
                  </a:extLst>
                </p14:cNvPr>
                <p14:cNvContentPartPr/>
                <p14:nvPr/>
              </p14:nvContentPartPr>
              <p14:xfrm>
                <a:off x="8339245" y="3541999"/>
                <a:ext cx="91800" cy="133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171E18D-A3D6-4891-8548-F314ECA7516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321245" y="3524359"/>
                  <a:ext cx="127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B41646E-C0DA-423F-9E34-43AFD1E5643C}"/>
                    </a:ext>
                  </a:extLst>
                </p14:cNvPr>
                <p14:cNvContentPartPr/>
                <p14:nvPr/>
              </p14:nvContentPartPr>
              <p14:xfrm>
                <a:off x="8308645" y="3585919"/>
                <a:ext cx="210240" cy="1490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B41646E-C0DA-423F-9E34-43AFD1E5643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90645" y="3567919"/>
                  <a:ext cx="245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49DEBF4-87B6-4BD6-A818-D57E90061A9C}"/>
                    </a:ext>
                  </a:extLst>
                </p14:cNvPr>
                <p14:cNvContentPartPr/>
                <p14:nvPr/>
              </p14:nvContentPartPr>
              <p14:xfrm>
                <a:off x="8464525" y="3528679"/>
                <a:ext cx="139680" cy="177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49DEBF4-87B6-4BD6-A818-D57E90061A9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446525" y="3511039"/>
                  <a:ext cx="175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C5173EC-DE46-4CB2-B52B-D8BE32286E1E}"/>
                    </a:ext>
                  </a:extLst>
                </p14:cNvPr>
                <p14:cNvContentPartPr/>
                <p14:nvPr/>
              </p14:nvContentPartPr>
              <p14:xfrm>
                <a:off x="8616805" y="3446959"/>
                <a:ext cx="190440" cy="263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C5173EC-DE46-4CB2-B52B-D8BE32286E1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598805" y="3428959"/>
                  <a:ext cx="2260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99204B7-D0D8-4B47-90D5-86246BA4FD7F}"/>
                    </a:ext>
                  </a:extLst>
                </p14:cNvPr>
                <p14:cNvContentPartPr/>
                <p14:nvPr/>
              </p14:nvContentPartPr>
              <p14:xfrm>
                <a:off x="6070525" y="3282439"/>
                <a:ext cx="30600" cy="133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99204B7-D0D8-4B47-90D5-86246BA4FD7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052885" y="3264799"/>
                  <a:ext cx="66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083CEFA-7B5A-47B1-9F6D-9C55512C8315}"/>
                    </a:ext>
                  </a:extLst>
                </p14:cNvPr>
                <p14:cNvContentPartPr/>
                <p14:nvPr/>
              </p14:nvContentPartPr>
              <p14:xfrm>
                <a:off x="6023725" y="3325279"/>
                <a:ext cx="143280" cy="26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083CEFA-7B5A-47B1-9F6D-9C55512C831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06085" y="3307279"/>
                  <a:ext cx="178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765DBA0-3B03-4854-A370-69F83775B4B2}"/>
                    </a:ext>
                  </a:extLst>
                </p14:cNvPr>
                <p14:cNvContentPartPr/>
                <p14:nvPr/>
              </p14:nvContentPartPr>
              <p14:xfrm>
                <a:off x="6217405" y="3252199"/>
                <a:ext cx="214560" cy="2016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765DBA0-3B03-4854-A370-69F83775B4B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99405" y="3234199"/>
                  <a:ext cx="250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6DB8BED-A5E1-402C-8E12-7759DC4E439C}"/>
                    </a:ext>
                  </a:extLst>
                </p14:cNvPr>
                <p14:cNvContentPartPr/>
                <p14:nvPr/>
              </p14:nvContentPartPr>
              <p14:xfrm>
                <a:off x="6491005" y="3360559"/>
                <a:ext cx="86040" cy="1202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6DB8BED-A5E1-402C-8E12-7759DC4E439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473005" y="3342559"/>
                  <a:ext cx="121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E746585-35F3-45BE-A352-8443615B546F}"/>
                    </a:ext>
                  </a:extLst>
                </p14:cNvPr>
                <p14:cNvContentPartPr/>
                <p14:nvPr/>
              </p14:nvContentPartPr>
              <p14:xfrm>
                <a:off x="2932045" y="3392599"/>
                <a:ext cx="1025640" cy="1738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E746585-35F3-45BE-A352-8443615B546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914405" y="3374959"/>
                  <a:ext cx="1061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9AA22CE-B0BB-4114-AF0C-53FA17E99EF2}"/>
                    </a:ext>
                  </a:extLst>
                </p14:cNvPr>
                <p14:cNvContentPartPr/>
                <p14:nvPr/>
              </p14:nvContentPartPr>
              <p14:xfrm>
                <a:off x="3360805" y="3675919"/>
                <a:ext cx="30960" cy="856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9AA22CE-B0BB-4114-AF0C-53FA17E99EF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342805" y="3658279"/>
                  <a:ext cx="66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6D84458-D9BA-425B-BC9C-32B4581979CA}"/>
                    </a:ext>
                  </a:extLst>
                </p14:cNvPr>
                <p14:cNvContentPartPr/>
                <p14:nvPr/>
              </p14:nvContentPartPr>
              <p14:xfrm>
                <a:off x="3302485" y="3629479"/>
                <a:ext cx="138240" cy="67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6D84458-D9BA-425B-BC9C-32B4581979C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284485" y="3611839"/>
                  <a:ext cx="173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0E672C5-14F5-4FC6-B1AE-D7E2E81FBFE5}"/>
                    </a:ext>
                  </a:extLst>
                </p14:cNvPr>
                <p14:cNvContentPartPr/>
                <p14:nvPr/>
              </p14:nvContentPartPr>
              <p14:xfrm>
                <a:off x="3263605" y="3757279"/>
                <a:ext cx="137880" cy="331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0E672C5-14F5-4FC6-B1AE-D7E2E81FBFE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245605" y="3739279"/>
                  <a:ext cx="173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EB2CB06-4B9F-49EE-B554-458377480488}"/>
                    </a:ext>
                  </a:extLst>
                </p14:cNvPr>
                <p14:cNvContentPartPr/>
                <p14:nvPr/>
              </p14:nvContentPartPr>
              <p14:xfrm>
                <a:off x="5255845" y="3423199"/>
                <a:ext cx="100080" cy="748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EB2CB06-4B9F-49EE-B554-45837748048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238205" y="3405199"/>
                  <a:ext cx="135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2158D0B-AB2A-4940-A4AD-ED6E52D79F55}"/>
                    </a:ext>
                  </a:extLst>
                </p14:cNvPr>
                <p14:cNvContentPartPr/>
                <p14:nvPr/>
              </p14:nvContentPartPr>
              <p14:xfrm>
                <a:off x="5311285" y="3396199"/>
                <a:ext cx="63000" cy="810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2158D0B-AB2A-4940-A4AD-ED6E52D79F5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293645" y="3378559"/>
                  <a:ext cx="9864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FA8C5EF-8632-4F26-877E-A0856F7A12EF}"/>
                  </a:ext>
                </a:extLst>
              </p14:cNvPr>
              <p14:cNvContentPartPr/>
              <p14:nvPr/>
            </p14:nvContentPartPr>
            <p14:xfrm>
              <a:off x="2585725" y="4012519"/>
              <a:ext cx="25200" cy="2077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FA8C5EF-8632-4F26-877E-A0856F7A12EF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567725" y="3994519"/>
                <a:ext cx="60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9F0ADF5C-B864-4C97-9D45-E32061200493}"/>
                  </a:ext>
                </a:extLst>
              </p14:cNvPr>
              <p14:cNvContentPartPr/>
              <p14:nvPr/>
            </p14:nvContentPartPr>
            <p14:xfrm>
              <a:off x="2570245" y="3950959"/>
              <a:ext cx="154440" cy="1407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9F0ADF5C-B864-4C97-9D45-E32061200493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552245" y="3933319"/>
                <a:ext cx="1900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2628A3C-F681-406D-95DD-3D1DBA70468D}"/>
                  </a:ext>
                </a:extLst>
              </p14:cNvPr>
              <p14:cNvContentPartPr/>
              <p14:nvPr/>
            </p14:nvContentPartPr>
            <p14:xfrm>
              <a:off x="2860045" y="3994159"/>
              <a:ext cx="59400" cy="1483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2628A3C-F681-406D-95DD-3D1DBA70468D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842045" y="3976519"/>
                <a:ext cx="950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C0199E24-A924-461D-BF5B-4D3ECEF91F5C}"/>
                  </a:ext>
                </a:extLst>
              </p14:cNvPr>
              <p14:cNvContentPartPr/>
              <p14:nvPr/>
            </p14:nvContentPartPr>
            <p14:xfrm>
              <a:off x="2807125" y="4066879"/>
              <a:ext cx="191160" cy="252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C0199E24-A924-461D-BF5B-4D3ECEF91F5C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789125" y="4049239"/>
                <a:ext cx="22680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8" name="Group 267">
            <a:extLst>
              <a:ext uri="{FF2B5EF4-FFF2-40B4-BE49-F238E27FC236}">
                <a16:creationId xmlns:a16="http://schemas.microsoft.com/office/drawing/2014/main" id="{A55A6FE5-05AA-4180-9B7C-37BDA086F00A}"/>
              </a:ext>
            </a:extLst>
          </p:cNvPr>
          <p:cNvGrpSpPr/>
          <p:nvPr/>
        </p:nvGrpSpPr>
        <p:grpSpPr>
          <a:xfrm>
            <a:off x="4487605" y="3801919"/>
            <a:ext cx="1549800" cy="246240"/>
            <a:chOff x="4487605" y="3801919"/>
            <a:chExt cx="154980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D62FB80-0079-46E3-9357-77E03B111B09}"/>
                    </a:ext>
                  </a:extLst>
                </p14:cNvPr>
                <p14:cNvContentPartPr/>
                <p14:nvPr/>
              </p14:nvContentPartPr>
              <p14:xfrm>
                <a:off x="4487605" y="3924319"/>
                <a:ext cx="131040" cy="507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D62FB80-0079-46E3-9357-77E03B111B0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469605" y="3906679"/>
                  <a:ext cx="166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1AAA31C-F449-45BF-AE26-4DA22296B3D4}"/>
                    </a:ext>
                  </a:extLst>
                </p14:cNvPr>
                <p14:cNvContentPartPr/>
                <p14:nvPr/>
              </p14:nvContentPartPr>
              <p14:xfrm>
                <a:off x="4602085" y="3882919"/>
                <a:ext cx="119520" cy="1612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1AAA31C-F449-45BF-AE26-4DA22296B3D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584085" y="3864919"/>
                  <a:ext cx="155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94EFA38-F7C7-49DD-87EB-F24381A266EF}"/>
                    </a:ext>
                  </a:extLst>
                </p14:cNvPr>
                <p14:cNvContentPartPr/>
                <p14:nvPr/>
              </p14:nvContentPartPr>
              <p14:xfrm>
                <a:off x="4876405" y="3908839"/>
                <a:ext cx="110880" cy="1198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94EFA38-F7C7-49DD-87EB-F24381A266E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858405" y="3890839"/>
                  <a:ext cx="146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0ED171A-790B-4FEE-B7FB-49C56D226ED4}"/>
                    </a:ext>
                  </a:extLst>
                </p14:cNvPr>
                <p14:cNvContentPartPr/>
                <p14:nvPr/>
              </p14:nvContentPartPr>
              <p14:xfrm>
                <a:off x="4995205" y="3912799"/>
                <a:ext cx="65520" cy="986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0ED171A-790B-4FEE-B7FB-49C56D226ED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77205" y="3895159"/>
                  <a:ext cx="101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F0EA6D7-F571-4D3B-9201-AC2B8A242BDC}"/>
                    </a:ext>
                  </a:extLst>
                </p14:cNvPr>
                <p14:cNvContentPartPr/>
                <p14:nvPr/>
              </p14:nvContentPartPr>
              <p14:xfrm>
                <a:off x="5122285" y="3839359"/>
                <a:ext cx="39240" cy="163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F0EA6D7-F571-4D3B-9201-AC2B8A242BD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104285" y="3821719"/>
                  <a:ext cx="74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F96AB98-CF7B-4360-AB5A-A2A17E9E9E31}"/>
                    </a:ext>
                  </a:extLst>
                </p14:cNvPr>
                <p14:cNvContentPartPr/>
                <p14:nvPr/>
              </p14:nvContentPartPr>
              <p14:xfrm>
                <a:off x="5166925" y="3882919"/>
                <a:ext cx="98280" cy="1026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F96AB98-CF7B-4360-AB5A-A2A17E9E9E3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149285" y="3864919"/>
                  <a:ext cx="133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06A2F8D-E9C1-4C4A-AFED-33513C11ED3F}"/>
                    </a:ext>
                  </a:extLst>
                </p14:cNvPr>
                <p14:cNvContentPartPr/>
                <p14:nvPr/>
              </p14:nvContentPartPr>
              <p14:xfrm>
                <a:off x="5452765" y="3895519"/>
                <a:ext cx="36000" cy="1393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06A2F8D-E9C1-4C4A-AFED-33513C11ED3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435125" y="3877879"/>
                  <a:ext cx="71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938C901-D022-4FA2-A2F7-A015BC1EA6CF}"/>
                    </a:ext>
                  </a:extLst>
                </p14:cNvPr>
                <p14:cNvContentPartPr/>
                <p14:nvPr/>
              </p14:nvContentPartPr>
              <p14:xfrm>
                <a:off x="5416045" y="3864199"/>
                <a:ext cx="139320" cy="1839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938C901-D022-4FA2-A2F7-A015BC1EA6C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398405" y="3846199"/>
                  <a:ext cx="174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AC93534-A4D8-4BE3-AF1E-0F81653B532D}"/>
                    </a:ext>
                  </a:extLst>
                </p14:cNvPr>
                <p14:cNvContentPartPr/>
                <p14:nvPr/>
              </p14:nvContentPartPr>
              <p14:xfrm>
                <a:off x="5668405" y="3945559"/>
                <a:ext cx="101520" cy="140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AC93534-A4D8-4BE3-AF1E-0F81653B532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650405" y="3927559"/>
                  <a:ext cx="137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62FFC8F-012C-4CDE-8D7A-AE4217466766}"/>
                    </a:ext>
                  </a:extLst>
                </p14:cNvPr>
                <p14:cNvContentPartPr/>
                <p14:nvPr/>
              </p14:nvContentPartPr>
              <p14:xfrm>
                <a:off x="5607205" y="3891919"/>
                <a:ext cx="139680" cy="68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62FFC8F-012C-4CDE-8D7A-AE421746676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589565" y="3873919"/>
                  <a:ext cx="175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30FFE3B-2A73-442C-8904-768BCDCA795A}"/>
                    </a:ext>
                  </a:extLst>
                </p14:cNvPr>
                <p14:cNvContentPartPr/>
                <p14:nvPr/>
              </p14:nvContentPartPr>
              <p14:xfrm>
                <a:off x="5684605" y="3850159"/>
                <a:ext cx="14040" cy="1702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30FFE3B-2A73-442C-8904-768BCDCA795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666965" y="3832159"/>
                  <a:ext cx="49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9EF6DE0-C45A-4576-BF1B-45373004A2AA}"/>
                    </a:ext>
                  </a:extLst>
                </p14:cNvPr>
                <p14:cNvContentPartPr/>
                <p14:nvPr/>
              </p14:nvContentPartPr>
              <p14:xfrm>
                <a:off x="5908165" y="3851239"/>
                <a:ext cx="40680" cy="1803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9EF6DE0-C45A-4576-BF1B-45373004A2A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890165" y="3833599"/>
                  <a:ext cx="76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A427708-45B6-4A5B-BD87-2751EF96C485}"/>
                    </a:ext>
                  </a:extLst>
                </p14:cNvPr>
                <p14:cNvContentPartPr/>
                <p14:nvPr/>
              </p14:nvContentPartPr>
              <p14:xfrm>
                <a:off x="5898805" y="3801919"/>
                <a:ext cx="138600" cy="1695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A427708-45B6-4A5B-BD87-2751EF96C48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881165" y="3783919"/>
                  <a:ext cx="17424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DEFEDD6-7D7D-42F9-8F31-699A9E4AE04D}"/>
              </a:ext>
            </a:extLst>
          </p:cNvPr>
          <p:cNvGrpSpPr/>
          <p:nvPr/>
        </p:nvGrpSpPr>
        <p:grpSpPr>
          <a:xfrm>
            <a:off x="3092245" y="3921439"/>
            <a:ext cx="1179000" cy="257400"/>
            <a:chOff x="3092245" y="3921439"/>
            <a:chExt cx="117900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AEAA533-9FF7-4165-9DF4-4C4EC2DEC7E1}"/>
                    </a:ext>
                  </a:extLst>
                </p14:cNvPr>
                <p14:cNvContentPartPr/>
                <p14:nvPr/>
              </p14:nvContentPartPr>
              <p14:xfrm>
                <a:off x="3358645" y="3978319"/>
                <a:ext cx="79560" cy="1166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AEAA533-9FF7-4165-9DF4-4C4EC2DEC7E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340645" y="3960679"/>
                  <a:ext cx="115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40B8E37-A1E9-4C60-BA6F-0072B26D9A89}"/>
                    </a:ext>
                  </a:extLst>
                </p14:cNvPr>
                <p14:cNvContentPartPr/>
                <p14:nvPr/>
              </p14:nvContentPartPr>
              <p14:xfrm>
                <a:off x="3320125" y="3990559"/>
                <a:ext cx="134640" cy="820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40B8E37-A1E9-4C60-BA6F-0072B26D9A8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302485" y="3972919"/>
                  <a:ext cx="170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9E00172-CC1F-4F27-AC86-8B06018D8779}"/>
                    </a:ext>
                  </a:extLst>
                </p14:cNvPr>
                <p14:cNvContentPartPr/>
                <p14:nvPr/>
              </p14:nvContentPartPr>
              <p14:xfrm>
                <a:off x="3577525" y="4007839"/>
                <a:ext cx="38520" cy="1710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9E00172-CC1F-4F27-AC86-8B06018D877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559525" y="3990199"/>
                  <a:ext cx="74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0E48E89-7134-4052-A7F3-54F598C38078}"/>
                    </a:ext>
                  </a:extLst>
                </p14:cNvPr>
                <p14:cNvContentPartPr/>
                <p14:nvPr/>
              </p14:nvContentPartPr>
              <p14:xfrm>
                <a:off x="3532525" y="3944479"/>
                <a:ext cx="116280" cy="1494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0E48E89-7134-4052-A7F3-54F598C3807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514885" y="3926479"/>
                  <a:ext cx="151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B23C10D-0D69-4C04-B543-513CEDE97ED7}"/>
                    </a:ext>
                  </a:extLst>
                </p14:cNvPr>
                <p14:cNvContentPartPr/>
                <p14:nvPr/>
              </p14:nvContentPartPr>
              <p14:xfrm>
                <a:off x="3491125" y="4126639"/>
                <a:ext cx="247320" cy="223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B23C10D-0D69-4C04-B543-513CEDE97ED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473485" y="4108639"/>
                  <a:ext cx="282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08F70B7-7A6C-48A8-9228-4643A3561625}"/>
                    </a:ext>
                  </a:extLst>
                </p14:cNvPr>
                <p14:cNvContentPartPr/>
                <p14:nvPr/>
              </p14:nvContentPartPr>
              <p14:xfrm>
                <a:off x="3108805" y="3980839"/>
                <a:ext cx="51840" cy="1328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08F70B7-7A6C-48A8-9228-4643A356162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091165" y="3962839"/>
                  <a:ext cx="87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806E2EC-32A3-4CB3-87D8-E132E90407AB}"/>
                    </a:ext>
                  </a:extLst>
                </p14:cNvPr>
                <p14:cNvContentPartPr/>
                <p14:nvPr/>
              </p14:nvContentPartPr>
              <p14:xfrm>
                <a:off x="3112405" y="3941599"/>
                <a:ext cx="131400" cy="1504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806E2EC-32A3-4CB3-87D8-E132E90407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094405" y="3923959"/>
                  <a:ext cx="167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95029D8-D9DE-4C0E-AC9F-CF84272FD190}"/>
                    </a:ext>
                  </a:extLst>
                </p14:cNvPr>
                <p14:cNvContentPartPr/>
                <p14:nvPr/>
              </p14:nvContentPartPr>
              <p14:xfrm>
                <a:off x="3802885" y="3921439"/>
                <a:ext cx="50040" cy="150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95029D8-D9DE-4C0E-AC9F-CF84272FD19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784885" y="3903799"/>
                  <a:ext cx="85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51309B3-5303-444C-8544-6EAA1D37ACDB}"/>
                    </a:ext>
                  </a:extLst>
                </p14:cNvPr>
                <p14:cNvContentPartPr/>
                <p14:nvPr/>
              </p14:nvContentPartPr>
              <p14:xfrm>
                <a:off x="3795685" y="3996319"/>
                <a:ext cx="89640" cy="478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51309B3-5303-444C-8544-6EAA1D37ACD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777685" y="3978679"/>
                  <a:ext cx="1252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C22F5D1-7911-43AB-BB3D-DBA2312A59F1}"/>
                    </a:ext>
                  </a:extLst>
                </p14:cNvPr>
                <p14:cNvContentPartPr/>
                <p14:nvPr/>
              </p14:nvContentPartPr>
              <p14:xfrm>
                <a:off x="3982165" y="3932599"/>
                <a:ext cx="142560" cy="1288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C22F5D1-7911-43AB-BB3D-DBA2312A59F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964525" y="3914959"/>
                  <a:ext cx="178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E464587-D0B3-40D0-A562-6C43F46C1063}"/>
                    </a:ext>
                  </a:extLst>
                </p14:cNvPr>
                <p14:cNvContentPartPr/>
                <p14:nvPr/>
              </p14:nvContentPartPr>
              <p14:xfrm>
                <a:off x="4198525" y="4029079"/>
                <a:ext cx="72720" cy="532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E464587-D0B3-40D0-A562-6C43F46C106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180525" y="4011079"/>
                  <a:ext cx="108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47DC636-DF22-40F7-9C7C-E8505F114DA3}"/>
                    </a:ext>
                  </a:extLst>
                </p14:cNvPr>
                <p14:cNvContentPartPr/>
                <p14:nvPr/>
              </p14:nvContentPartPr>
              <p14:xfrm>
                <a:off x="3092245" y="4152919"/>
                <a:ext cx="134640" cy="190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47DC636-DF22-40F7-9C7C-E8505F114DA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074605" y="4135279"/>
                  <a:ext cx="1702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C1DA1448-F2E1-406F-A880-4D07B9BF7C15}"/>
              </a:ext>
            </a:extLst>
          </p:cNvPr>
          <p:cNvGrpSpPr/>
          <p:nvPr/>
        </p:nvGrpSpPr>
        <p:grpSpPr>
          <a:xfrm>
            <a:off x="2190085" y="4274599"/>
            <a:ext cx="2774880" cy="363960"/>
            <a:chOff x="2190085" y="4274599"/>
            <a:chExt cx="277488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52D1EE8-4790-4F5C-84CB-CCF725DE05DE}"/>
                    </a:ext>
                  </a:extLst>
                </p14:cNvPr>
                <p14:cNvContentPartPr/>
                <p14:nvPr/>
              </p14:nvContentPartPr>
              <p14:xfrm>
                <a:off x="2190085" y="4493839"/>
                <a:ext cx="117000" cy="230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52D1EE8-4790-4F5C-84CB-CCF725DE05D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172085" y="4475839"/>
                  <a:ext cx="152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D031D67-BC37-4F6C-8F56-BF5C9F961F80}"/>
                    </a:ext>
                  </a:extLst>
                </p14:cNvPr>
                <p14:cNvContentPartPr/>
                <p14:nvPr/>
              </p14:nvContentPartPr>
              <p14:xfrm>
                <a:off x="2195485" y="4439119"/>
                <a:ext cx="87120" cy="118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D031D67-BC37-4F6C-8F56-BF5C9F961F8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177845" y="4421119"/>
                  <a:ext cx="122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9E7A8DD-AF7F-4061-903C-7C6BC895A6EE}"/>
                    </a:ext>
                  </a:extLst>
                </p14:cNvPr>
                <p14:cNvContentPartPr/>
                <p14:nvPr/>
              </p14:nvContentPartPr>
              <p14:xfrm>
                <a:off x="2527405" y="4390519"/>
                <a:ext cx="90360" cy="1987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9E7A8DD-AF7F-4061-903C-7C6BC895A6E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509405" y="4372519"/>
                  <a:ext cx="126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535CE93-A8C1-46BC-BB90-6DF2CF09E27C}"/>
                    </a:ext>
                  </a:extLst>
                </p14:cNvPr>
                <p14:cNvContentPartPr/>
                <p14:nvPr/>
              </p14:nvContentPartPr>
              <p14:xfrm>
                <a:off x="2680765" y="4427599"/>
                <a:ext cx="95040" cy="1612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535CE93-A8C1-46BC-BB90-6DF2CF09E27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663125" y="4409599"/>
                  <a:ext cx="130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D52E4A8-0D84-4ACC-B474-C8807BFE36CA}"/>
                    </a:ext>
                  </a:extLst>
                </p14:cNvPr>
                <p14:cNvContentPartPr/>
                <p14:nvPr/>
              </p14:nvContentPartPr>
              <p14:xfrm>
                <a:off x="2662405" y="4435519"/>
                <a:ext cx="120600" cy="1119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D52E4A8-0D84-4ACC-B474-C8807BFE36C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44765" y="4417519"/>
                  <a:ext cx="156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76E0877-F9D5-4EB0-9614-B18C6B31F6C3}"/>
                    </a:ext>
                  </a:extLst>
                </p14:cNvPr>
                <p14:cNvContentPartPr/>
                <p14:nvPr/>
              </p14:nvContentPartPr>
              <p14:xfrm>
                <a:off x="2827285" y="4369999"/>
                <a:ext cx="30960" cy="594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76E0877-F9D5-4EB0-9614-B18C6B31F6C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809285" y="4351999"/>
                  <a:ext cx="66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DAF03C0-E021-4B24-BD7B-735149435EB7}"/>
                    </a:ext>
                  </a:extLst>
                </p14:cNvPr>
                <p14:cNvContentPartPr/>
                <p14:nvPr/>
              </p14:nvContentPartPr>
              <p14:xfrm>
                <a:off x="2896765" y="4419319"/>
                <a:ext cx="53640" cy="1252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DAF03C0-E021-4B24-BD7B-735149435EB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878765" y="4401319"/>
                  <a:ext cx="89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EE24600-1890-4E61-97F5-DDC3C0A2211B}"/>
                    </a:ext>
                  </a:extLst>
                </p14:cNvPr>
                <p14:cNvContentPartPr/>
                <p14:nvPr/>
              </p14:nvContentPartPr>
              <p14:xfrm>
                <a:off x="2861845" y="4427959"/>
                <a:ext cx="129240" cy="1198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EE24600-1890-4E61-97F5-DDC3C0A2211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844205" y="4409959"/>
                  <a:ext cx="164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9BECC1B-1E2F-4B1F-B40D-8A5DE7CBC796}"/>
                    </a:ext>
                  </a:extLst>
                </p14:cNvPr>
                <p14:cNvContentPartPr/>
                <p14:nvPr/>
              </p14:nvContentPartPr>
              <p14:xfrm>
                <a:off x="3048325" y="4384759"/>
                <a:ext cx="46440" cy="2224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9BECC1B-1E2F-4B1F-B40D-8A5DE7CBC79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030325" y="4366759"/>
                  <a:ext cx="82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C17E07F-B446-4386-BD13-78C1C1FF33E8}"/>
                    </a:ext>
                  </a:extLst>
                </p14:cNvPr>
                <p14:cNvContentPartPr/>
                <p14:nvPr/>
              </p14:nvContentPartPr>
              <p14:xfrm>
                <a:off x="3026005" y="4319239"/>
                <a:ext cx="62280" cy="201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C17E07F-B446-4386-BD13-78C1C1FF33E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008005" y="4301239"/>
                  <a:ext cx="97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F692293-B546-4DBB-B737-831FA07EA6E4}"/>
                    </a:ext>
                  </a:extLst>
                </p14:cNvPr>
                <p14:cNvContentPartPr/>
                <p14:nvPr/>
              </p14:nvContentPartPr>
              <p14:xfrm>
                <a:off x="3117445" y="4312399"/>
                <a:ext cx="36000" cy="1123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F692293-B546-4DBB-B737-831FA07EA6E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099445" y="4294759"/>
                  <a:ext cx="71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640F100-5CB6-4886-93DB-DB374B193063}"/>
                    </a:ext>
                  </a:extLst>
                </p14:cNvPr>
                <p14:cNvContentPartPr/>
                <p14:nvPr/>
              </p14:nvContentPartPr>
              <p14:xfrm>
                <a:off x="3236965" y="4405639"/>
                <a:ext cx="69120" cy="1465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640F100-5CB6-4886-93DB-DB374B19306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218965" y="4387639"/>
                  <a:ext cx="104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8FFC09D-6E32-4CFF-83B2-169DE91A7057}"/>
                    </a:ext>
                  </a:extLst>
                </p14:cNvPr>
                <p14:cNvContentPartPr/>
                <p14:nvPr/>
              </p14:nvContentPartPr>
              <p14:xfrm>
                <a:off x="3254605" y="4408159"/>
                <a:ext cx="80280" cy="1180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8FFC09D-6E32-4CFF-83B2-169DE91A705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236605" y="4390519"/>
                  <a:ext cx="115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779A41A-634F-4797-A379-EE334A0D8939}"/>
                    </a:ext>
                  </a:extLst>
                </p14:cNvPr>
                <p14:cNvContentPartPr/>
                <p14:nvPr/>
              </p14:nvContentPartPr>
              <p14:xfrm>
                <a:off x="2424805" y="4282519"/>
                <a:ext cx="168120" cy="3560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779A41A-634F-4797-A379-EE334A0D893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406805" y="4264879"/>
                  <a:ext cx="2037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728989C5-49E3-48C2-B78D-61DCDDEC486F}"/>
                    </a:ext>
                  </a:extLst>
                </p14:cNvPr>
                <p14:cNvContentPartPr/>
                <p14:nvPr/>
              </p14:nvContentPartPr>
              <p14:xfrm>
                <a:off x="3544045" y="4340119"/>
                <a:ext cx="9720" cy="1296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28989C5-49E3-48C2-B78D-61DCDDEC486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526045" y="4322119"/>
                  <a:ext cx="45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D1C7590-E1EA-40EB-B603-E342C9C7E7BE}"/>
                    </a:ext>
                  </a:extLst>
                </p14:cNvPr>
                <p14:cNvContentPartPr/>
                <p14:nvPr/>
              </p14:nvContentPartPr>
              <p14:xfrm>
                <a:off x="3491845" y="4449199"/>
                <a:ext cx="141480" cy="104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D1C7590-E1EA-40EB-B603-E342C9C7E7B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473845" y="4431199"/>
                  <a:ext cx="177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9ADF528-6072-4CC8-88F0-97C94C5BF1CA}"/>
                    </a:ext>
                  </a:extLst>
                </p14:cNvPr>
                <p14:cNvContentPartPr/>
                <p14:nvPr/>
              </p14:nvContentPartPr>
              <p14:xfrm>
                <a:off x="3763645" y="4410679"/>
                <a:ext cx="27720" cy="1364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9ADF528-6072-4CC8-88F0-97C94C5BF1C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745645" y="4392679"/>
                  <a:ext cx="63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E9E1239-F8E6-44B9-AE60-C950E72A3201}"/>
                    </a:ext>
                  </a:extLst>
                </p14:cNvPr>
                <p14:cNvContentPartPr/>
                <p14:nvPr/>
              </p14:nvContentPartPr>
              <p14:xfrm>
                <a:off x="3760045" y="4377199"/>
                <a:ext cx="111960" cy="1515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E9E1239-F8E6-44B9-AE60-C950E72A320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742045" y="4359199"/>
                  <a:ext cx="147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F3DA9DE-0A4B-47A6-B647-91B3FF0CA9EA}"/>
                    </a:ext>
                  </a:extLst>
                </p14:cNvPr>
                <p14:cNvContentPartPr/>
                <p14:nvPr/>
              </p14:nvContentPartPr>
              <p14:xfrm>
                <a:off x="3896125" y="4274599"/>
                <a:ext cx="180720" cy="3308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F3DA9DE-0A4B-47A6-B647-91B3FF0CA9E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878125" y="4256599"/>
                  <a:ext cx="2163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B4ED960-2990-4792-A1CA-EB746F6DA3E8}"/>
                    </a:ext>
                  </a:extLst>
                </p14:cNvPr>
                <p14:cNvContentPartPr/>
                <p14:nvPr/>
              </p14:nvContentPartPr>
              <p14:xfrm>
                <a:off x="4169725" y="4341919"/>
                <a:ext cx="80640" cy="1785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B4ED960-2990-4792-A1CA-EB746F6DA3E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152085" y="4324279"/>
                  <a:ext cx="116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17476A8-DDA0-467E-8E09-7758BD1F2376}"/>
                    </a:ext>
                  </a:extLst>
                </p14:cNvPr>
                <p14:cNvContentPartPr/>
                <p14:nvPr/>
              </p14:nvContentPartPr>
              <p14:xfrm>
                <a:off x="4148485" y="4350199"/>
                <a:ext cx="106920" cy="972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17476A8-DDA0-467E-8E09-7758BD1F237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130485" y="4332199"/>
                  <a:ext cx="142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D885BAA-63AD-4127-8C0F-1F7AFD0C0252}"/>
                    </a:ext>
                  </a:extLst>
                </p14:cNvPr>
                <p14:cNvContentPartPr/>
                <p14:nvPr/>
              </p14:nvContentPartPr>
              <p14:xfrm>
                <a:off x="4344685" y="4396639"/>
                <a:ext cx="25920" cy="1681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D885BAA-63AD-4127-8C0F-1F7AFD0C025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326685" y="4378639"/>
                  <a:ext cx="61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74ED949-9E15-455E-B9A6-EE5EB34ED628}"/>
                    </a:ext>
                  </a:extLst>
                </p14:cNvPr>
                <p14:cNvContentPartPr/>
                <p14:nvPr/>
              </p14:nvContentPartPr>
              <p14:xfrm>
                <a:off x="4333165" y="4353799"/>
                <a:ext cx="98640" cy="1530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74ED949-9E15-455E-B9A6-EE5EB34ED62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315525" y="4335799"/>
                  <a:ext cx="134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54CBFAD-9428-4546-9EF9-68A3FD18BCC6}"/>
                    </a:ext>
                  </a:extLst>
                </p14:cNvPr>
                <p14:cNvContentPartPr/>
                <p14:nvPr/>
              </p14:nvContentPartPr>
              <p14:xfrm>
                <a:off x="4597765" y="4319959"/>
                <a:ext cx="39600" cy="1206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54CBFAD-9428-4546-9EF9-68A3FD18BCC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579765" y="4301959"/>
                  <a:ext cx="75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C1E3606-27D5-47BC-92B5-CF2A97C51F51}"/>
                    </a:ext>
                  </a:extLst>
                </p14:cNvPr>
                <p14:cNvContentPartPr/>
                <p14:nvPr/>
              </p14:nvContentPartPr>
              <p14:xfrm>
                <a:off x="4569325" y="4382959"/>
                <a:ext cx="80640" cy="93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C1E3606-27D5-47BC-92B5-CF2A97C51F5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551685" y="4365319"/>
                  <a:ext cx="116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863E0D0-4A25-41AA-9FBF-D92481CDFCD1}"/>
                    </a:ext>
                  </a:extLst>
                </p14:cNvPr>
                <p14:cNvContentPartPr/>
                <p14:nvPr/>
              </p14:nvContentPartPr>
              <p14:xfrm>
                <a:off x="4769845" y="4295839"/>
                <a:ext cx="118440" cy="1396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863E0D0-4A25-41AA-9FBF-D92481CDFCD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752205" y="4278199"/>
                  <a:ext cx="154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B2F2618-BEAA-4154-A0DA-3B003D140468}"/>
                    </a:ext>
                  </a:extLst>
                </p14:cNvPr>
                <p14:cNvContentPartPr/>
                <p14:nvPr/>
              </p14:nvContentPartPr>
              <p14:xfrm>
                <a:off x="4901965" y="4402039"/>
                <a:ext cx="63000" cy="716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B2F2618-BEAA-4154-A0DA-3B003D14046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884325" y="4384399"/>
                  <a:ext cx="9864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5396920E-78E7-4785-91A5-9AA799561F94}"/>
                  </a:ext>
                </a:extLst>
              </p14:cNvPr>
              <p14:cNvContentPartPr/>
              <p14:nvPr/>
            </p14:nvContentPartPr>
            <p14:xfrm>
              <a:off x="2481325" y="4792999"/>
              <a:ext cx="52200" cy="12924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5396920E-78E7-4785-91A5-9AA799561F94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2463325" y="4775359"/>
                <a:ext cx="87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456EEACC-179E-471A-A92A-980191A4A89B}"/>
                  </a:ext>
                </a:extLst>
              </p14:cNvPr>
              <p14:cNvContentPartPr/>
              <p14:nvPr/>
            </p14:nvContentPartPr>
            <p14:xfrm>
              <a:off x="2464765" y="4758439"/>
              <a:ext cx="113760" cy="4032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456EEACC-179E-471A-A92A-980191A4A89B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2446765" y="4740439"/>
                <a:ext cx="1494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FFB2E239-0821-42E7-8644-7C99F6B0D304}"/>
                  </a:ext>
                </a:extLst>
              </p14:cNvPr>
              <p14:cNvContentPartPr/>
              <p14:nvPr/>
            </p14:nvContentPartPr>
            <p14:xfrm>
              <a:off x="2399965" y="4918999"/>
              <a:ext cx="174960" cy="1656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FFB2E239-0821-42E7-8644-7C99F6B0D304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2381965" y="4900999"/>
                <a:ext cx="2106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6517E80D-195C-47C3-85D3-F2CD243BAD29}"/>
                  </a:ext>
                </a:extLst>
              </p14:cNvPr>
              <p14:cNvContentPartPr/>
              <p14:nvPr/>
            </p14:nvContentPartPr>
            <p14:xfrm>
              <a:off x="2667085" y="4795879"/>
              <a:ext cx="10800" cy="12672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6517E80D-195C-47C3-85D3-F2CD243BAD29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2649085" y="4778239"/>
                <a:ext cx="464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6ED04A2-A3C4-4722-AD34-5B9359070DDD}"/>
                  </a:ext>
                </a:extLst>
              </p14:cNvPr>
              <p14:cNvContentPartPr/>
              <p14:nvPr/>
            </p14:nvContentPartPr>
            <p14:xfrm>
              <a:off x="2641165" y="4827199"/>
              <a:ext cx="97920" cy="1188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6ED04A2-A3C4-4722-AD34-5B9359070DDD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2623165" y="4809559"/>
                <a:ext cx="133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00B92718-C552-4610-A2E2-A55AAF781B76}"/>
                  </a:ext>
                </a:extLst>
              </p14:cNvPr>
              <p14:cNvContentPartPr/>
              <p14:nvPr/>
            </p14:nvContentPartPr>
            <p14:xfrm>
              <a:off x="2840605" y="4813879"/>
              <a:ext cx="16200" cy="12456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00B92718-C552-4610-A2E2-A55AAF781B76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2822605" y="4796239"/>
                <a:ext cx="518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7012A4EA-1911-4755-92B3-C2AF72E88D04}"/>
                  </a:ext>
                </a:extLst>
              </p14:cNvPr>
              <p14:cNvContentPartPr/>
              <p14:nvPr/>
            </p14:nvContentPartPr>
            <p14:xfrm>
              <a:off x="2799205" y="4788319"/>
              <a:ext cx="140400" cy="14868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7012A4EA-1911-4755-92B3-C2AF72E88D04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2781565" y="4770679"/>
                <a:ext cx="1760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F353055A-96B3-4561-89AC-5FBEDFABB8DE}"/>
                  </a:ext>
                </a:extLst>
              </p14:cNvPr>
              <p14:cNvContentPartPr/>
              <p14:nvPr/>
            </p14:nvContentPartPr>
            <p14:xfrm>
              <a:off x="3022765" y="4797679"/>
              <a:ext cx="99720" cy="15840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F353055A-96B3-4561-89AC-5FBEDFABB8DE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3005125" y="4779679"/>
                <a:ext cx="1353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5C5C6CE1-79C4-41D0-8EB9-AF480F7C097B}"/>
                  </a:ext>
                </a:extLst>
              </p14:cNvPr>
              <p14:cNvContentPartPr/>
              <p14:nvPr/>
            </p14:nvContentPartPr>
            <p14:xfrm>
              <a:off x="3016645" y="4830079"/>
              <a:ext cx="109800" cy="867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5C5C6CE1-79C4-41D0-8EB9-AF480F7C097B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2999005" y="4812079"/>
                <a:ext cx="1454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8F9FF82E-1865-42BC-9FDD-F7C437F79055}"/>
                  </a:ext>
                </a:extLst>
              </p14:cNvPr>
              <p14:cNvContentPartPr/>
              <p14:nvPr/>
            </p14:nvContentPartPr>
            <p14:xfrm>
              <a:off x="2352445" y="4707679"/>
              <a:ext cx="171360" cy="28440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8F9FF82E-1865-42BC-9FDD-F7C437F79055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2334805" y="4690039"/>
                <a:ext cx="2070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84F4F1E0-1113-4DE9-9654-CBBB411D15C8}"/>
                  </a:ext>
                </a:extLst>
              </p14:cNvPr>
              <p14:cNvContentPartPr/>
              <p14:nvPr/>
            </p14:nvContentPartPr>
            <p14:xfrm>
              <a:off x="3106285" y="4703719"/>
              <a:ext cx="198000" cy="30888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84F4F1E0-1113-4DE9-9654-CBBB411D15C8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3088645" y="4685719"/>
                <a:ext cx="2336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E7D115DE-00D6-4B83-AB5B-2A159EC88CB1}"/>
                  </a:ext>
                </a:extLst>
              </p14:cNvPr>
              <p14:cNvContentPartPr/>
              <p14:nvPr/>
            </p14:nvContentPartPr>
            <p14:xfrm>
              <a:off x="3418765" y="4818199"/>
              <a:ext cx="38160" cy="18828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E7D115DE-00D6-4B83-AB5B-2A159EC88CB1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3401125" y="4800199"/>
                <a:ext cx="738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953085A8-5AE1-4962-B65E-E6B8AE0C9D51}"/>
                  </a:ext>
                </a:extLst>
              </p14:cNvPr>
              <p14:cNvContentPartPr/>
              <p14:nvPr/>
            </p14:nvContentPartPr>
            <p14:xfrm>
              <a:off x="3414445" y="4769959"/>
              <a:ext cx="129960" cy="15552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953085A8-5AE1-4962-B65E-E6B8AE0C9D51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3396805" y="4752319"/>
                <a:ext cx="1656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20AF9AD2-A61A-4D46-8063-705D5964D545}"/>
                  </a:ext>
                </a:extLst>
              </p14:cNvPr>
              <p14:cNvContentPartPr/>
              <p14:nvPr/>
            </p14:nvContentPartPr>
            <p14:xfrm>
              <a:off x="3670765" y="4776439"/>
              <a:ext cx="33840" cy="11664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20AF9AD2-A61A-4D46-8063-705D5964D545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3652765" y="4758799"/>
                <a:ext cx="694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6E0DCB71-AD1D-4CBD-A2DD-D0470F7D3EA1}"/>
                  </a:ext>
                </a:extLst>
              </p14:cNvPr>
              <p14:cNvContentPartPr/>
              <p14:nvPr/>
            </p14:nvContentPartPr>
            <p14:xfrm>
              <a:off x="3653845" y="4806319"/>
              <a:ext cx="100080" cy="3636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6E0DCB71-AD1D-4CBD-A2DD-D0470F7D3EA1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3636205" y="4788319"/>
                <a:ext cx="135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0DF2FF52-EFBD-4298-A33D-3A1D66E182E5}"/>
                  </a:ext>
                </a:extLst>
              </p14:cNvPr>
              <p14:cNvContentPartPr/>
              <p14:nvPr/>
            </p14:nvContentPartPr>
            <p14:xfrm>
              <a:off x="3841765" y="4785079"/>
              <a:ext cx="82080" cy="13284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0DF2FF52-EFBD-4298-A33D-3A1D66E182E5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3824125" y="4767439"/>
                <a:ext cx="1177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BAD5C3FF-7DB0-4DFD-AD1E-AC26C17D012D}"/>
                  </a:ext>
                </a:extLst>
              </p14:cNvPr>
              <p14:cNvContentPartPr/>
              <p14:nvPr/>
            </p14:nvContentPartPr>
            <p14:xfrm>
              <a:off x="3956965" y="4904239"/>
              <a:ext cx="69480" cy="7200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BAD5C3FF-7DB0-4DFD-AD1E-AC26C17D012D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3939325" y="4886599"/>
                <a:ext cx="10512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4" name="Group 343">
            <a:extLst>
              <a:ext uri="{FF2B5EF4-FFF2-40B4-BE49-F238E27FC236}">
                <a16:creationId xmlns:a16="http://schemas.microsoft.com/office/drawing/2014/main" id="{1D040161-F5FF-416C-BA0C-B8DE2FB25361}"/>
              </a:ext>
            </a:extLst>
          </p:cNvPr>
          <p:cNvGrpSpPr/>
          <p:nvPr/>
        </p:nvGrpSpPr>
        <p:grpSpPr>
          <a:xfrm>
            <a:off x="1597165" y="4711279"/>
            <a:ext cx="654840" cy="357840"/>
            <a:chOff x="1597165" y="4711279"/>
            <a:chExt cx="65484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6EA1B38-9064-4240-BDD2-F523FFD97E6A}"/>
                    </a:ext>
                  </a:extLst>
                </p14:cNvPr>
                <p14:cNvContentPartPr/>
                <p14:nvPr/>
              </p14:nvContentPartPr>
              <p14:xfrm>
                <a:off x="2142565" y="4801639"/>
                <a:ext cx="82080" cy="576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6EA1B38-9064-4240-BDD2-F523FFD97E6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124565" y="4783639"/>
                  <a:ext cx="117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2760E18-E76E-42F0-9480-97F6E04606AC}"/>
                    </a:ext>
                  </a:extLst>
                </p14:cNvPr>
                <p14:cNvContentPartPr/>
                <p14:nvPr/>
              </p14:nvContentPartPr>
              <p14:xfrm>
                <a:off x="2172445" y="4768879"/>
                <a:ext cx="79560" cy="327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2760E18-E76E-42F0-9480-97F6E04606A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154445" y="4750879"/>
                  <a:ext cx="115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E953EEE-93FC-4C38-A940-E15CFB791AB2}"/>
                    </a:ext>
                  </a:extLst>
                </p14:cNvPr>
                <p14:cNvContentPartPr/>
                <p14:nvPr/>
              </p14:nvContentPartPr>
              <p14:xfrm>
                <a:off x="1607965" y="4771039"/>
                <a:ext cx="98640" cy="1627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E953EEE-93FC-4C38-A940-E15CFB791AB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589965" y="4753399"/>
                  <a:ext cx="134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783D92A-83B7-4EA7-AF79-722AFB948993}"/>
                    </a:ext>
                  </a:extLst>
                </p14:cNvPr>
                <p14:cNvContentPartPr/>
                <p14:nvPr/>
              </p14:nvContentPartPr>
              <p14:xfrm>
                <a:off x="1622365" y="4843759"/>
                <a:ext cx="55800" cy="216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783D92A-83B7-4EA7-AF79-722AFB94899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604725" y="4825759"/>
                  <a:ext cx="914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E29E2B6-358F-4F37-9D07-B5D4520FB624}"/>
                    </a:ext>
                  </a:extLst>
                </p14:cNvPr>
                <p14:cNvContentPartPr/>
                <p14:nvPr/>
              </p14:nvContentPartPr>
              <p14:xfrm>
                <a:off x="1597165" y="4765279"/>
                <a:ext cx="85320" cy="327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E29E2B6-358F-4F37-9D07-B5D4520FB62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579165" y="4747639"/>
                  <a:ext cx="120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FAF0F2F-FACA-4818-A57E-6E579D3E1BC6}"/>
                    </a:ext>
                  </a:extLst>
                </p14:cNvPr>
                <p14:cNvContentPartPr/>
                <p14:nvPr/>
              </p14:nvContentPartPr>
              <p14:xfrm>
                <a:off x="1748725" y="4711279"/>
                <a:ext cx="103680" cy="3186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FAF0F2F-FACA-4818-A57E-6E579D3E1BC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731085" y="4693279"/>
                  <a:ext cx="1393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608F8838-2D05-48A8-BFBE-561C298388ED}"/>
                    </a:ext>
                  </a:extLst>
                </p14:cNvPr>
                <p14:cNvContentPartPr/>
                <p14:nvPr/>
              </p14:nvContentPartPr>
              <p14:xfrm>
                <a:off x="1880125" y="4891639"/>
                <a:ext cx="17280" cy="968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608F8838-2D05-48A8-BFBE-561C298388E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862125" y="4873999"/>
                  <a:ext cx="52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03BB6707-A64D-46C8-9511-11B383EB1DE6}"/>
                    </a:ext>
                  </a:extLst>
                </p14:cNvPr>
                <p14:cNvContentPartPr/>
                <p14:nvPr/>
              </p14:nvContentPartPr>
              <p14:xfrm>
                <a:off x="1838365" y="4834399"/>
                <a:ext cx="135720" cy="1360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03BB6707-A64D-46C8-9511-11B383EB1DE6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820365" y="4816759"/>
                  <a:ext cx="171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B03F424-3F36-44F7-BE2C-4A122F206629}"/>
                    </a:ext>
                  </a:extLst>
                </p14:cNvPr>
                <p14:cNvContentPartPr/>
                <p14:nvPr/>
              </p14:nvContentPartPr>
              <p14:xfrm>
                <a:off x="1851685" y="4732879"/>
                <a:ext cx="115920" cy="626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B03F424-3F36-44F7-BE2C-4A122F20662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833685" y="4714879"/>
                  <a:ext cx="151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F5E03773-8B43-490F-BD75-94B83FAAD9F4}"/>
                    </a:ext>
                  </a:extLst>
                </p14:cNvPr>
                <p14:cNvContentPartPr/>
                <p14:nvPr/>
              </p14:nvContentPartPr>
              <p14:xfrm>
                <a:off x="1990285" y="4723159"/>
                <a:ext cx="86040" cy="3459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F5E03773-8B43-490F-BD75-94B83FAAD9F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972285" y="4705519"/>
                  <a:ext cx="12168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99EFE34B-E410-4321-A584-82239F915D31}"/>
              </a:ext>
            </a:extLst>
          </p:cNvPr>
          <p:cNvGrpSpPr/>
          <p:nvPr/>
        </p:nvGrpSpPr>
        <p:grpSpPr>
          <a:xfrm>
            <a:off x="4635565" y="4696159"/>
            <a:ext cx="2580480" cy="303840"/>
            <a:chOff x="4635565" y="4696159"/>
            <a:chExt cx="258048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26CA55C-A950-40AE-87C8-A526BB7F10EF}"/>
                    </a:ext>
                  </a:extLst>
                </p14:cNvPr>
                <p14:cNvContentPartPr/>
                <p14:nvPr/>
              </p14:nvContentPartPr>
              <p14:xfrm>
                <a:off x="4635565" y="4784359"/>
                <a:ext cx="111240" cy="1278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26CA55C-A950-40AE-87C8-A526BB7F10E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617565" y="4766719"/>
                  <a:ext cx="146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BCE31D48-761A-4AE6-B330-34977CAE4754}"/>
                    </a:ext>
                  </a:extLst>
                </p14:cNvPr>
                <p14:cNvContentPartPr/>
                <p14:nvPr/>
              </p14:nvContentPartPr>
              <p14:xfrm>
                <a:off x="4794685" y="4822519"/>
                <a:ext cx="86040" cy="1008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BCE31D48-761A-4AE6-B330-34977CAE475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776685" y="4804879"/>
                  <a:ext cx="121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871CB90-43F9-4E78-85E0-C0B3C300CE83}"/>
                    </a:ext>
                  </a:extLst>
                </p14:cNvPr>
                <p14:cNvContentPartPr/>
                <p14:nvPr/>
              </p14:nvContentPartPr>
              <p14:xfrm>
                <a:off x="4892605" y="4738279"/>
                <a:ext cx="116640" cy="1537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871CB90-43F9-4E78-85E0-C0B3C300CE8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874605" y="4720639"/>
                  <a:ext cx="152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56ACC85-2060-41FA-82BF-B1D798AA618E}"/>
                    </a:ext>
                  </a:extLst>
                </p14:cNvPr>
                <p14:cNvContentPartPr/>
                <p14:nvPr/>
              </p14:nvContentPartPr>
              <p14:xfrm>
                <a:off x="5034445" y="4801639"/>
                <a:ext cx="11880" cy="921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56ACC85-2060-41FA-82BF-B1D798AA618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016805" y="4783999"/>
                  <a:ext cx="47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0FCF063-1CFC-43A1-8D53-DFCA0B19E70D}"/>
                    </a:ext>
                  </a:extLst>
                </p14:cNvPr>
                <p14:cNvContentPartPr/>
                <p14:nvPr/>
              </p14:nvContentPartPr>
              <p14:xfrm>
                <a:off x="5053885" y="4788679"/>
                <a:ext cx="102600" cy="1065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0FCF063-1CFC-43A1-8D53-DFCA0B19E70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036245" y="4771039"/>
                  <a:ext cx="138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FF84C7E5-7883-47EF-AAF8-2EDF77A09A7D}"/>
                    </a:ext>
                  </a:extLst>
                </p14:cNvPr>
                <p14:cNvContentPartPr/>
                <p14:nvPr/>
              </p14:nvContentPartPr>
              <p14:xfrm>
                <a:off x="5187445" y="4791559"/>
                <a:ext cx="135360" cy="1368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FF84C7E5-7883-47EF-AAF8-2EDF77A09A7D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169805" y="4773919"/>
                  <a:ext cx="171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6E012B20-2519-444F-8F61-A91340F10056}"/>
                    </a:ext>
                  </a:extLst>
                </p14:cNvPr>
                <p14:cNvContentPartPr/>
                <p14:nvPr/>
              </p14:nvContentPartPr>
              <p14:xfrm>
                <a:off x="5324605" y="4696159"/>
                <a:ext cx="113760" cy="2167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6E012B20-2519-444F-8F61-A91340F1005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306605" y="4678519"/>
                  <a:ext cx="149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6BD0050-430D-4251-82FA-C737D72FF03F}"/>
                    </a:ext>
                  </a:extLst>
                </p14:cNvPr>
                <p14:cNvContentPartPr/>
                <p14:nvPr/>
              </p14:nvContentPartPr>
              <p14:xfrm>
                <a:off x="5492725" y="4718839"/>
                <a:ext cx="16200" cy="1746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6BD0050-430D-4251-82FA-C737D72FF03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475085" y="4701199"/>
                  <a:ext cx="51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FB8CAA8-1299-4817-83AE-8E7FB4106784}"/>
                    </a:ext>
                  </a:extLst>
                </p14:cNvPr>
                <p14:cNvContentPartPr/>
                <p14:nvPr/>
              </p14:nvContentPartPr>
              <p14:xfrm>
                <a:off x="4727005" y="4974439"/>
                <a:ext cx="739440" cy="255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FB8CAA8-1299-4817-83AE-8E7FB410678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709365" y="4956439"/>
                  <a:ext cx="775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CAB84E49-5110-4883-BB6E-1F067D15D6D3}"/>
                    </a:ext>
                  </a:extLst>
                </p14:cNvPr>
                <p14:cNvContentPartPr/>
                <p14:nvPr/>
              </p14:nvContentPartPr>
              <p14:xfrm>
                <a:off x="5644645" y="4781119"/>
                <a:ext cx="57240" cy="1386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CAB84E49-5110-4883-BB6E-1F067D15D6D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626645" y="4763119"/>
                  <a:ext cx="92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6B2D2FE1-C4CB-4123-8787-A1E18AC66C18}"/>
                    </a:ext>
                  </a:extLst>
                </p14:cNvPr>
                <p14:cNvContentPartPr/>
                <p14:nvPr/>
              </p14:nvContentPartPr>
              <p14:xfrm>
                <a:off x="5697565" y="4734679"/>
                <a:ext cx="122040" cy="18756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6B2D2FE1-C4CB-4123-8787-A1E18AC66C18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679565" y="4716679"/>
                  <a:ext cx="157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1350122-9F6D-468E-89B4-D8952B4E200D}"/>
                    </a:ext>
                  </a:extLst>
                </p14:cNvPr>
                <p14:cNvContentPartPr/>
                <p14:nvPr/>
              </p14:nvContentPartPr>
              <p14:xfrm>
                <a:off x="5867845" y="4743679"/>
                <a:ext cx="86040" cy="19548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1350122-9F6D-468E-89B4-D8952B4E200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849845" y="4725679"/>
                  <a:ext cx="121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DE65DB4-9BF5-4A26-8849-01161A9817CE}"/>
                    </a:ext>
                  </a:extLst>
                </p14:cNvPr>
                <p14:cNvContentPartPr/>
                <p14:nvPr/>
              </p14:nvContentPartPr>
              <p14:xfrm>
                <a:off x="5859205" y="4777519"/>
                <a:ext cx="133560" cy="1548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DE65DB4-9BF5-4A26-8849-01161A9817CE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841205" y="4759519"/>
                  <a:ext cx="169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22DD075-87F9-4EEE-9273-068C2D8F9639}"/>
                    </a:ext>
                  </a:extLst>
                </p14:cNvPr>
                <p14:cNvContentPartPr/>
                <p14:nvPr/>
              </p14:nvContentPartPr>
              <p14:xfrm>
                <a:off x="6034165" y="4789039"/>
                <a:ext cx="111600" cy="788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22DD075-87F9-4EEE-9273-068C2D8F9639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016165" y="4771039"/>
                  <a:ext cx="147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F49F271-778C-4FEE-B615-AAA805244539}"/>
                    </a:ext>
                  </a:extLst>
                </p14:cNvPr>
                <p14:cNvContentPartPr/>
                <p14:nvPr/>
              </p14:nvContentPartPr>
              <p14:xfrm>
                <a:off x="6176005" y="4765279"/>
                <a:ext cx="98280" cy="1490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F49F271-778C-4FEE-B615-AAA805244539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158365" y="4747639"/>
                  <a:ext cx="133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1835689F-10D8-433F-8E63-1B8D9A13E8B0}"/>
                    </a:ext>
                  </a:extLst>
                </p14:cNvPr>
                <p14:cNvContentPartPr/>
                <p14:nvPr/>
              </p14:nvContentPartPr>
              <p14:xfrm>
                <a:off x="6408205" y="4729279"/>
                <a:ext cx="70920" cy="694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1835689F-10D8-433F-8E63-1B8D9A13E8B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390565" y="4711639"/>
                  <a:ext cx="106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BC481F53-405F-42B0-93E6-FF7B92E08AEA}"/>
                    </a:ext>
                  </a:extLst>
                </p14:cNvPr>
                <p14:cNvContentPartPr/>
                <p14:nvPr/>
              </p14:nvContentPartPr>
              <p14:xfrm>
                <a:off x="6420805" y="4935919"/>
                <a:ext cx="41760" cy="6048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BC481F53-405F-42B0-93E6-FF7B92E08AEA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402805" y="4918279"/>
                  <a:ext cx="77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E9F22832-F90F-4F6F-A1D7-5CCFCBC7036E}"/>
                    </a:ext>
                  </a:extLst>
                </p14:cNvPr>
                <p14:cNvContentPartPr/>
                <p14:nvPr/>
              </p14:nvContentPartPr>
              <p14:xfrm>
                <a:off x="6614125" y="4788319"/>
                <a:ext cx="118440" cy="918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E9F22832-F90F-4F6F-A1D7-5CCFCBC7036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596485" y="4770319"/>
                  <a:ext cx="154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9020CDB0-C17E-4B2B-B2F1-6044C42B8208}"/>
                    </a:ext>
                  </a:extLst>
                </p14:cNvPr>
                <p14:cNvContentPartPr/>
                <p14:nvPr/>
              </p14:nvContentPartPr>
              <p14:xfrm>
                <a:off x="6734365" y="4839439"/>
                <a:ext cx="53640" cy="13500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9020CDB0-C17E-4B2B-B2F1-6044C42B8208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716365" y="4821439"/>
                  <a:ext cx="89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0657185B-46F7-436F-B4A1-158A22554FB3}"/>
                    </a:ext>
                  </a:extLst>
                </p14:cNvPr>
                <p14:cNvContentPartPr/>
                <p14:nvPr/>
              </p14:nvContentPartPr>
              <p14:xfrm>
                <a:off x="6945685" y="4817119"/>
                <a:ext cx="64440" cy="540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0657185B-46F7-436F-B4A1-158A22554FB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927685" y="4799119"/>
                  <a:ext cx="100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3A8374B-14A6-414B-8D72-E3AF27DBEF07}"/>
                    </a:ext>
                  </a:extLst>
                </p14:cNvPr>
                <p14:cNvContentPartPr/>
                <p14:nvPr/>
              </p14:nvContentPartPr>
              <p14:xfrm>
                <a:off x="6911485" y="4773199"/>
                <a:ext cx="72000" cy="61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3A8374B-14A6-414B-8D72-E3AF27DBEF07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893845" y="4755199"/>
                  <a:ext cx="107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90156D41-1B1A-4EC6-8287-FB54609E4C40}"/>
                    </a:ext>
                  </a:extLst>
                </p14:cNvPr>
                <p14:cNvContentPartPr/>
                <p14:nvPr/>
              </p14:nvContentPartPr>
              <p14:xfrm>
                <a:off x="7099765" y="4737919"/>
                <a:ext cx="116280" cy="1436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90156D41-1B1A-4EC6-8287-FB54609E4C40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081765" y="4719919"/>
                  <a:ext cx="15192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8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675C371E-80D9-4D15-964F-B7743D8065B8}"/>
                  </a:ext>
                </a:extLst>
              </p14:cNvPr>
              <p14:cNvContentPartPr/>
              <p14:nvPr/>
            </p14:nvContentPartPr>
            <p14:xfrm>
              <a:off x="3767605" y="5983055"/>
              <a:ext cx="1534680" cy="9540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675C371E-80D9-4D15-964F-B7743D8065B8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3749965" y="5965415"/>
                <a:ext cx="1570320" cy="1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66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Gauss-Markov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1446"/>
            <a:ext cx="7556313" cy="484471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variance of       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933" y="1233060"/>
            <a:ext cx="333423" cy="378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52" y="1705338"/>
            <a:ext cx="5363221" cy="907622"/>
          </a:xfrm>
          <a:prstGeom prst="rect">
            <a:avLst/>
          </a:prstGeom>
        </p:spPr>
      </p:pic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50E0CAF-F856-443A-9A2A-45D567529796}"/>
              </a:ext>
            </a:extLst>
          </p:cNvPr>
          <p:cNvGrpSpPr/>
          <p:nvPr/>
        </p:nvGrpSpPr>
        <p:grpSpPr>
          <a:xfrm>
            <a:off x="5543886" y="1802804"/>
            <a:ext cx="509400" cy="228240"/>
            <a:chOff x="5543886" y="1802804"/>
            <a:chExt cx="50940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DB867809-1AF1-4B74-AC1F-4D62D8B72E90}"/>
                    </a:ext>
                  </a:extLst>
                </p14:cNvPr>
                <p14:cNvContentPartPr/>
                <p14:nvPr/>
              </p14:nvContentPartPr>
              <p14:xfrm>
                <a:off x="5543886" y="1844924"/>
                <a:ext cx="28440" cy="3528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DB867809-1AF1-4B74-AC1F-4D62D8B72E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39566" y="1840604"/>
                  <a:ext cx="37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2D56CFF8-B7F7-4A52-8017-6414EE98C94C}"/>
                    </a:ext>
                  </a:extLst>
                </p14:cNvPr>
                <p14:cNvContentPartPr/>
                <p14:nvPr/>
              </p14:nvContentPartPr>
              <p14:xfrm>
                <a:off x="5652606" y="1824044"/>
                <a:ext cx="18720" cy="8352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2D56CFF8-B7F7-4A52-8017-6414EE98C9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48286" y="1819724"/>
                  <a:ext cx="27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DFD702C1-0411-404E-813F-D645C682574D}"/>
                    </a:ext>
                  </a:extLst>
                </p14:cNvPr>
                <p14:cNvContentPartPr/>
                <p14:nvPr/>
              </p14:nvContentPartPr>
              <p14:xfrm>
                <a:off x="5606526" y="1802804"/>
                <a:ext cx="87480" cy="2736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DFD702C1-0411-404E-813F-D645C68257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02206" y="1798484"/>
                  <a:ext cx="96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58CD5B80-C5DD-4DD2-A8AF-50A332B96E5E}"/>
                    </a:ext>
                  </a:extLst>
                </p14:cNvPr>
                <p14:cNvContentPartPr/>
                <p14:nvPr/>
              </p14:nvContentPartPr>
              <p14:xfrm>
                <a:off x="5606886" y="1909004"/>
                <a:ext cx="79560" cy="864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58CD5B80-C5DD-4DD2-A8AF-50A332B96E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2566" y="1904684"/>
                  <a:ext cx="882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A5773588-D12D-4C91-9E0C-2BC79E01DFC9}"/>
                    </a:ext>
                  </a:extLst>
                </p14:cNvPr>
                <p14:cNvContentPartPr/>
                <p14:nvPr/>
              </p14:nvContentPartPr>
              <p14:xfrm>
                <a:off x="5694006" y="1880924"/>
                <a:ext cx="68760" cy="15012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A5773588-D12D-4C91-9E0C-2BC79E01DF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89686" y="1876604"/>
                  <a:ext cx="77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40172BB6-4C82-4383-AAAC-F795F9D7A0AD}"/>
                    </a:ext>
                  </a:extLst>
                </p14:cNvPr>
                <p14:cNvContentPartPr/>
                <p14:nvPr/>
              </p14:nvContentPartPr>
              <p14:xfrm>
                <a:off x="5792646" y="1880924"/>
                <a:ext cx="55800" cy="4644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40172BB6-4C82-4383-AAAC-F795F9D7A0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88326" y="1876604"/>
                  <a:ext cx="64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49F4919D-04B4-4126-96EC-4DA44EA2DDA5}"/>
                    </a:ext>
                  </a:extLst>
                </p14:cNvPr>
                <p14:cNvContentPartPr/>
                <p14:nvPr/>
              </p14:nvContentPartPr>
              <p14:xfrm>
                <a:off x="5860686" y="1855364"/>
                <a:ext cx="19800" cy="6552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49F4919D-04B4-4126-96EC-4DA44EA2DD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56366" y="1851044"/>
                  <a:ext cx="284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35F148AA-B8EE-43D8-824C-B61EA8E8E389}"/>
                    </a:ext>
                  </a:extLst>
                </p14:cNvPr>
                <p14:cNvContentPartPr/>
                <p14:nvPr/>
              </p14:nvContentPartPr>
              <p14:xfrm>
                <a:off x="5898486" y="1869404"/>
                <a:ext cx="44280" cy="6336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35F148AA-B8EE-43D8-824C-B61EA8E8E3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94166" y="1865084"/>
                  <a:ext cx="52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F6CD5038-C560-4A57-9015-A000933E57CA}"/>
                    </a:ext>
                  </a:extLst>
                </p14:cNvPr>
                <p14:cNvContentPartPr/>
                <p14:nvPr/>
              </p14:nvContentPartPr>
              <p14:xfrm>
                <a:off x="5950326" y="1865444"/>
                <a:ext cx="102960" cy="5724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F6CD5038-C560-4A57-9015-A000933E57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46006" y="1861124"/>
                  <a:ext cx="11160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F5201967-AC93-4556-BEE7-91EEBDF0247C}"/>
              </a:ext>
            </a:extLst>
          </p:cNvPr>
          <p:cNvGrpSpPr/>
          <p:nvPr/>
        </p:nvGrpSpPr>
        <p:grpSpPr>
          <a:xfrm>
            <a:off x="6203406" y="1763204"/>
            <a:ext cx="1123200" cy="186840"/>
            <a:chOff x="6203406" y="1763204"/>
            <a:chExt cx="112320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B9ECC60B-55BA-413C-BFE5-131F92A9BA27}"/>
                    </a:ext>
                  </a:extLst>
                </p14:cNvPr>
                <p14:cNvContentPartPr/>
                <p14:nvPr/>
              </p14:nvContentPartPr>
              <p14:xfrm>
                <a:off x="6203406" y="1807124"/>
                <a:ext cx="105120" cy="9864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B9ECC60B-55BA-413C-BFE5-131F92A9BA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99086" y="1802804"/>
                  <a:ext cx="113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312C6AAA-30EE-4A38-AC32-6ADCC4A0843F}"/>
                    </a:ext>
                  </a:extLst>
                </p14:cNvPr>
                <p14:cNvContentPartPr/>
                <p14:nvPr/>
              </p14:nvContentPartPr>
              <p14:xfrm>
                <a:off x="6320406" y="1883804"/>
                <a:ext cx="62640" cy="6624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312C6AAA-30EE-4A38-AC32-6ADCC4A084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16086" y="1879484"/>
                  <a:ext cx="71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38BC9DC0-24E0-44CA-A32D-BBD857023B90}"/>
                    </a:ext>
                  </a:extLst>
                </p14:cNvPr>
                <p14:cNvContentPartPr/>
                <p14:nvPr/>
              </p14:nvContentPartPr>
              <p14:xfrm>
                <a:off x="6484206" y="1792724"/>
                <a:ext cx="84960" cy="8028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38BC9DC0-24E0-44CA-A32D-BBD857023B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79886" y="1788404"/>
                  <a:ext cx="93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D80C2AB4-A4AE-441C-9C5B-62260BD9C49E}"/>
                    </a:ext>
                  </a:extLst>
                </p14:cNvPr>
                <p14:cNvContentPartPr/>
                <p14:nvPr/>
              </p14:nvContentPartPr>
              <p14:xfrm>
                <a:off x="6585726" y="1808924"/>
                <a:ext cx="103680" cy="13212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D80C2AB4-A4AE-441C-9C5B-62260BD9C49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81406" y="1804604"/>
                  <a:ext cx="112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EF6FB5D4-3DFB-4C0E-8592-581B7897C8D4}"/>
                    </a:ext>
                  </a:extLst>
                </p14:cNvPr>
                <p14:cNvContentPartPr/>
                <p14:nvPr/>
              </p14:nvContentPartPr>
              <p14:xfrm>
                <a:off x="6807126" y="1789484"/>
                <a:ext cx="16560" cy="6624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EF6FB5D4-3DFB-4C0E-8592-581B7897C8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02806" y="1785164"/>
                  <a:ext cx="25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EA5C9DDF-F88F-45BB-9EAF-F742D9DEB022}"/>
                    </a:ext>
                  </a:extLst>
                </p14:cNvPr>
                <p14:cNvContentPartPr/>
                <p14:nvPr/>
              </p14:nvContentPartPr>
              <p14:xfrm>
                <a:off x="6745926" y="1764284"/>
                <a:ext cx="109800" cy="12456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EA5C9DDF-F88F-45BB-9EAF-F742D9DEB0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41606" y="1759964"/>
                  <a:ext cx="118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5967FE72-93A4-4712-A5F2-853552F1FE76}"/>
                    </a:ext>
                  </a:extLst>
                </p14:cNvPr>
                <p14:cNvContentPartPr/>
                <p14:nvPr/>
              </p14:nvContentPartPr>
              <p14:xfrm>
                <a:off x="6937086" y="1813964"/>
                <a:ext cx="96120" cy="4644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5967FE72-93A4-4712-A5F2-853552F1FE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32766" y="1809644"/>
                  <a:ext cx="104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483A41E9-F648-40AC-AB87-01AD887FB546}"/>
                    </a:ext>
                  </a:extLst>
                </p14:cNvPr>
                <p14:cNvContentPartPr/>
                <p14:nvPr/>
              </p14:nvContentPartPr>
              <p14:xfrm>
                <a:off x="7018086" y="1763204"/>
                <a:ext cx="94320" cy="8820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483A41E9-F648-40AC-AB87-01AD887FB5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13766" y="1758884"/>
                  <a:ext cx="102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36853212-5C63-4275-AAE0-2FF756756F5E}"/>
                    </a:ext>
                  </a:extLst>
                </p14:cNvPr>
                <p14:cNvContentPartPr/>
                <p14:nvPr/>
              </p14:nvContentPartPr>
              <p14:xfrm>
                <a:off x="7086846" y="1791284"/>
                <a:ext cx="149760" cy="6696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36853212-5C63-4275-AAE0-2FF756756F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82526" y="1786964"/>
                  <a:ext cx="158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CDA06FCD-F6B7-4867-A814-D7B53D8C6612}"/>
                    </a:ext>
                  </a:extLst>
                </p14:cNvPr>
                <p14:cNvContentPartPr/>
                <p14:nvPr/>
              </p14:nvContentPartPr>
              <p14:xfrm>
                <a:off x="7325166" y="1851764"/>
                <a:ext cx="1440" cy="108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CDA06FCD-F6B7-4867-A814-D7B53D8C66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20846" y="1847444"/>
                  <a:ext cx="1008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593639A8-AF38-44A2-BC77-A78960EA4EF8}"/>
              </a:ext>
            </a:extLst>
          </p:cNvPr>
          <p:cNvGrpSpPr/>
          <p:nvPr/>
        </p:nvGrpSpPr>
        <p:grpSpPr>
          <a:xfrm>
            <a:off x="4997596" y="158817"/>
            <a:ext cx="2917667" cy="854280"/>
            <a:chOff x="4997596" y="158817"/>
            <a:chExt cx="2917667" cy="85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6A2C8E43-2D64-414F-92EA-5C65B0505A98}"/>
                    </a:ext>
                  </a:extLst>
                </p14:cNvPr>
                <p14:cNvContentPartPr/>
                <p14:nvPr/>
              </p14:nvContentPartPr>
              <p14:xfrm>
                <a:off x="5096103" y="191937"/>
                <a:ext cx="81360" cy="11016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6A2C8E43-2D64-414F-92EA-5C65B0505A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91783" y="187617"/>
                  <a:ext cx="90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97C3784-D74F-41C7-843B-1639F27AE591}"/>
                    </a:ext>
                  </a:extLst>
                </p14:cNvPr>
                <p14:cNvContentPartPr/>
                <p14:nvPr/>
              </p14:nvContentPartPr>
              <p14:xfrm>
                <a:off x="5196903" y="195897"/>
                <a:ext cx="35280" cy="8748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97C3784-D74F-41C7-843B-1639F27AE5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2583" y="191577"/>
                  <a:ext cx="43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40D7424D-06EA-44F1-8AA2-100B97520A3B}"/>
                    </a:ext>
                  </a:extLst>
                </p14:cNvPr>
                <p14:cNvContentPartPr/>
                <p14:nvPr/>
              </p14:nvContentPartPr>
              <p14:xfrm>
                <a:off x="5255583" y="199857"/>
                <a:ext cx="21240" cy="7920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40D7424D-06EA-44F1-8AA2-100B97520A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51263" y="195537"/>
                  <a:ext cx="29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CB1613E1-08F4-41D4-851F-AD43C844C89C}"/>
                    </a:ext>
                  </a:extLst>
                </p14:cNvPr>
                <p14:cNvContentPartPr/>
                <p14:nvPr/>
              </p14:nvContentPartPr>
              <p14:xfrm>
                <a:off x="5219223" y="168897"/>
                <a:ext cx="161280" cy="939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CB1613E1-08F4-41D4-851F-AD43C844C8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14903" y="164577"/>
                  <a:ext cx="169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9EC8771D-C5FF-4A9E-811E-B07714BED991}"/>
                    </a:ext>
                  </a:extLst>
                </p14:cNvPr>
                <p14:cNvContentPartPr/>
                <p14:nvPr/>
              </p14:nvContentPartPr>
              <p14:xfrm>
                <a:off x="5318583" y="200217"/>
                <a:ext cx="52200" cy="234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9EC8771D-C5FF-4A9E-811E-B07714BED99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14263" y="195897"/>
                  <a:ext cx="60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381A4C4-911C-409C-BDF7-335CB62F5619}"/>
                    </a:ext>
                  </a:extLst>
                </p14:cNvPr>
                <p14:cNvContentPartPr/>
                <p14:nvPr/>
              </p14:nvContentPartPr>
              <p14:xfrm>
                <a:off x="5294823" y="169257"/>
                <a:ext cx="60840" cy="1476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381A4C4-911C-409C-BDF7-335CB62F56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90503" y="164937"/>
                  <a:ext cx="69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CC8EA6D3-9459-4672-AAE4-049857B9E748}"/>
                    </a:ext>
                  </a:extLst>
                </p14:cNvPr>
                <p14:cNvContentPartPr/>
                <p14:nvPr/>
              </p14:nvContentPartPr>
              <p14:xfrm>
                <a:off x="5383023" y="158817"/>
                <a:ext cx="88560" cy="684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CC8EA6D3-9459-4672-AAE4-049857B9E7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78703" y="154497"/>
                  <a:ext cx="97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49F0012C-0CFB-4E38-9839-E46BFD8449D8}"/>
                    </a:ext>
                  </a:extLst>
                </p14:cNvPr>
                <p14:cNvContentPartPr/>
                <p14:nvPr/>
              </p14:nvContentPartPr>
              <p14:xfrm>
                <a:off x="5120223" y="245217"/>
                <a:ext cx="446760" cy="8064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49F0012C-0CFB-4E38-9839-E46BFD8449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15903" y="240897"/>
                  <a:ext cx="455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E3F176FC-1305-4B34-81AA-DD61CDF33403}"/>
                    </a:ext>
                  </a:extLst>
                </p14:cNvPr>
                <p14:cNvContentPartPr/>
                <p14:nvPr/>
              </p14:nvContentPartPr>
              <p14:xfrm>
                <a:off x="5505783" y="164577"/>
                <a:ext cx="1080" cy="25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E3F176FC-1305-4B34-81AA-DD61CDF334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01463" y="160257"/>
                  <a:ext cx="97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841C35A4-B79F-48EF-AE7C-09BCB5181984}"/>
                    </a:ext>
                  </a:extLst>
                </p14:cNvPr>
                <p14:cNvContentPartPr/>
                <p14:nvPr/>
              </p14:nvContentPartPr>
              <p14:xfrm>
                <a:off x="5100783" y="507297"/>
                <a:ext cx="9720" cy="2340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841C35A4-B79F-48EF-AE7C-09BCB51819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96463" y="502977"/>
                  <a:ext cx="18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F151A549-1B7E-45C5-ACD5-ACAF781D381E}"/>
                    </a:ext>
                  </a:extLst>
                </p14:cNvPr>
                <p14:cNvContentPartPr/>
                <p14:nvPr/>
              </p14:nvContentPartPr>
              <p14:xfrm>
                <a:off x="5031303" y="427017"/>
                <a:ext cx="136800" cy="1382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F151A549-1B7E-45C5-ACD5-ACAF781D38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26983" y="422697"/>
                  <a:ext cx="145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AA22CEA2-4AE7-4E70-B806-D98EBB32B4B7}"/>
                    </a:ext>
                  </a:extLst>
                </p14:cNvPr>
                <p14:cNvContentPartPr/>
                <p14:nvPr/>
              </p14:nvContentPartPr>
              <p14:xfrm>
                <a:off x="5229663" y="415497"/>
                <a:ext cx="51120" cy="11412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AA22CEA2-4AE7-4E70-B806-D98EBB32B4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25343" y="411177"/>
                  <a:ext cx="59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0BF6A79F-5E1B-4B95-A891-C6DCE09D1FE7}"/>
                    </a:ext>
                  </a:extLst>
                </p14:cNvPr>
                <p14:cNvContentPartPr/>
                <p14:nvPr/>
              </p14:nvContentPartPr>
              <p14:xfrm>
                <a:off x="5215263" y="487137"/>
                <a:ext cx="79920" cy="1764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0BF6A79F-5E1B-4B95-A891-C6DCE09D1F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10943" y="482817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30F7CCDF-1F87-4E4B-88B2-26ECC0AE82EB}"/>
                    </a:ext>
                  </a:extLst>
                </p14:cNvPr>
                <p14:cNvContentPartPr/>
                <p14:nvPr/>
              </p14:nvContentPartPr>
              <p14:xfrm>
                <a:off x="5290503" y="484977"/>
                <a:ext cx="42480" cy="5184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30F7CCDF-1F87-4E4B-88B2-26ECC0AE82E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86183" y="480657"/>
                  <a:ext cx="51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022C11C0-9DEA-48B5-A4E4-377FE80A3D72}"/>
                    </a:ext>
                  </a:extLst>
                </p14:cNvPr>
                <p14:cNvContentPartPr/>
                <p14:nvPr/>
              </p14:nvContentPartPr>
              <p14:xfrm>
                <a:off x="5357463" y="477417"/>
                <a:ext cx="47880" cy="4644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022C11C0-9DEA-48B5-A4E4-377FE80A3D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53143" y="473097"/>
                  <a:ext cx="56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307F50CC-D4F3-4825-936A-6E4D7A26CBDF}"/>
                    </a:ext>
                  </a:extLst>
                </p14:cNvPr>
                <p14:cNvContentPartPr/>
                <p14:nvPr/>
              </p14:nvContentPartPr>
              <p14:xfrm>
                <a:off x="5494623" y="472737"/>
                <a:ext cx="28800" cy="475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307F50CC-D4F3-4825-936A-6E4D7A26CB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90303" y="468417"/>
                  <a:ext cx="37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FD6ED528-EB45-4CAE-BA23-4D074E3DB4E2}"/>
                    </a:ext>
                  </a:extLst>
                </p14:cNvPr>
                <p14:cNvContentPartPr/>
                <p14:nvPr/>
              </p14:nvContentPartPr>
              <p14:xfrm>
                <a:off x="5541423" y="462657"/>
                <a:ext cx="104400" cy="5724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FD6ED528-EB45-4CAE-BA23-4D074E3DB4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37103" y="458337"/>
                  <a:ext cx="113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93B58AB1-B86F-4029-A416-5F09968B3C00}"/>
                    </a:ext>
                  </a:extLst>
                </p14:cNvPr>
                <p14:cNvContentPartPr/>
                <p14:nvPr/>
              </p14:nvContentPartPr>
              <p14:xfrm>
                <a:off x="5656623" y="466617"/>
                <a:ext cx="52560" cy="4824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93B58AB1-B86F-4029-A416-5F09968B3C0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52303" y="462297"/>
                  <a:ext cx="61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BB255BCF-0759-4BE4-8339-A4455AC94BBF}"/>
                    </a:ext>
                  </a:extLst>
                </p14:cNvPr>
                <p14:cNvContentPartPr/>
                <p14:nvPr/>
              </p14:nvContentPartPr>
              <p14:xfrm>
                <a:off x="5713863" y="397857"/>
                <a:ext cx="38160" cy="10440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BB255BCF-0759-4BE4-8339-A4455AC94B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09543" y="393537"/>
                  <a:ext cx="46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979A9E86-45EE-46EB-96D2-DCFCFAC64DA6}"/>
                    </a:ext>
                  </a:extLst>
                </p14:cNvPr>
                <p14:cNvContentPartPr/>
                <p14:nvPr/>
              </p14:nvContentPartPr>
              <p14:xfrm>
                <a:off x="5720343" y="453297"/>
                <a:ext cx="43920" cy="5400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979A9E86-45EE-46EB-96D2-DCFCFAC64D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16023" y="448977"/>
                  <a:ext cx="52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7D0F4FAF-4F5D-4B60-B715-618F1D12A672}"/>
                    </a:ext>
                  </a:extLst>
                </p14:cNvPr>
                <p14:cNvContentPartPr/>
                <p14:nvPr/>
              </p14:nvContentPartPr>
              <p14:xfrm>
                <a:off x="5779383" y="446457"/>
                <a:ext cx="88920" cy="5544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7D0F4FAF-4F5D-4B60-B715-618F1D12A6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75063" y="442137"/>
                  <a:ext cx="97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147CD2DA-7EFB-4A3E-89B1-B30125D164D5}"/>
                    </a:ext>
                  </a:extLst>
                </p14:cNvPr>
                <p14:cNvContentPartPr/>
                <p14:nvPr/>
              </p14:nvContentPartPr>
              <p14:xfrm>
                <a:off x="5874423" y="391017"/>
                <a:ext cx="21600" cy="11880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147CD2DA-7EFB-4A3E-89B1-B30125D164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70103" y="386697"/>
                  <a:ext cx="30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DFE1DC6B-4699-4D03-A76F-24E34A71536A}"/>
                    </a:ext>
                  </a:extLst>
                </p14:cNvPr>
                <p14:cNvContentPartPr/>
                <p14:nvPr/>
              </p14:nvContentPartPr>
              <p14:xfrm>
                <a:off x="5862543" y="447177"/>
                <a:ext cx="115200" cy="4788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DFE1DC6B-4699-4D03-A76F-24E34A71536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58223" y="442857"/>
                  <a:ext cx="123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73B0BAD6-14F0-42F6-8BC3-8A76A15A4C37}"/>
                    </a:ext>
                  </a:extLst>
                </p14:cNvPr>
                <p14:cNvContentPartPr/>
                <p14:nvPr/>
              </p14:nvContentPartPr>
              <p14:xfrm>
                <a:off x="6092943" y="444657"/>
                <a:ext cx="51480" cy="579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73B0BAD6-14F0-42F6-8BC3-8A76A15A4C3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88623" y="440337"/>
                  <a:ext cx="60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9E612136-8610-4696-945D-090869267C75}"/>
                    </a:ext>
                  </a:extLst>
                </p14:cNvPr>
                <p14:cNvContentPartPr/>
                <p14:nvPr/>
              </p14:nvContentPartPr>
              <p14:xfrm>
                <a:off x="6175023" y="488937"/>
                <a:ext cx="19080" cy="7524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9E612136-8610-4696-945D-090869267C7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70703" y="484617"/>
                  <a:ext cx="2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19749C97-F938-4E3B-9451-CC8617E0E699}"/>
                    </a:ext>
                  </a:extLst>
                </p14:cNvPr>
                <p14:cNvContentPartPr/>
                <p14:nvPr/>
              </p14:nvContentPartPr>
              <p14:xfrm>
                <a:off x="6215703" y="412977"/>
                <a:ext cx="64440" cy="8928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19749C97-F938-4E3B-9451-CC8617E0E69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11383" y="408657"/>
                  <a:ext cx="73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351D8F52-D3E0-42B9-9C58-2B63A59FE06B}"/>
                    </a:ext>
                  </a:extLst>
                </p14:cNvPr>
                <p14:cNvContentPartPr/>
                <p14:nvPr/>
              </p14:nvContentPartPr>
              <p14:xfrm>
                <a:off x="6363663" y="469137"/>
                <a:ext cx="36360" cy="4608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351D8F52-D3E0-42B9-9C58-2B63A59FE0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59343" y="464817"/>
                  <a:ext cx="45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21A34062-0C46-48DF-B0E3-CC7B7AF84021}"/>
                    </a:ext>
                  </a:extLst>
                </p14:cNvPr>
                <p14:cNvContentPartPr/>
                <p14:nvPr/>
              </p14:nvContentPartPr>
              <p14:xfrm>
                <a:off x="6366543" y="420177"/>
                <a:ext cx="9720" cy="504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21A34062-0C46-48DF-B0E3-CC7B7AF840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62223" y="415857"/>
                  <a:ext cx="183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24FEDADC-839A-4A4A-93E7-3AFA171F1F3B}"/>
                    </a:ext>
                  </a:extLst>
                </p14:cNvPr>
                <p14:cNvContentPartPr/>
                <p14:nvPr/>
              </p14:nvContentPartPr>
              <p14:xfrm>
                <a:off x="6499743" y="380577"/>
                <a:ext cx="82800" cy="8784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24FEDADC-839A-4A4A-93E7-3AFA171F1F3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95423" y="376257"/>
                  <a:ext cx="91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6978D27C-E1A5-47A9-BD20-DE7434D3E534}"/>
                    </a:ext>
                  </a:extLst>
                </p14:cNvPr>
                <p14:cNvContentPartPr/>
                <p14:nvPr/>
              </p14:nvContentPartPr>
              <p14:xfrm>
                <a:off x="6597663" y="379857"/>
                <a:ext cx="99000" cy="7920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6978D27C-E1A5-47A9-BD20-DE7434D3E53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93343" y="375537"/>
                  <a:ext cx="107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0BCFA9E7-5432-4ECA-B33C-542A7A3E6A8F}"/>
                    </a:ext>
                  </a:extLst>
                </p14:cNvPr>
                <p14:cNvContentPartPr/>
                <p14:nvPr/>
              </p14:nvContentPartPr>
              <p14:xfrm>
                <a:off x="6757503" y="343137"/>
                <a:ext cx="42120" cy="13752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0BCFA9E7-5432-4ECA-B33C-542A7A3E6A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53183" y="338817"/>
                  <a:ext cx="50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66662A7F-B55E-4A03-B8A3-E7EFD3605C4F}"/>
                    </a:ext>
                  </a:extLst>
                </p14:cNvPr>
                <p14:cNvContentPartPr/>
                <p14:nvPr/>
              </p14:nvContentPartPr>
              <p14:xfrm>
                <a:off x="6810063" y="419097"/>
                <a:ext cx="66600" cy="5364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66662A7F-B55E-4A03-B8A3-E7EFD3605C4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05743" y="414777"/>
                  <a:ext cx="75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B7F08D6C-4F16-425E-B475-84ACBEC419CB}"/>
                    </a:ext>
                  </a:extLst>
                </p14:cNvPr>
                <p14:cNvContentPartPr/>
                <p14:nvPr/>
              </p14:nvContentPartPr>
              <p14:xfrm>
                <a:off x="6917343" y="384177"/>
                <a:ext cx="41760" cy="10512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B7F08D6C-4F16-425E-B475-84ACBEC419C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13023" y="379857"/>
                  <a:ext cx="5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E91B6F28-E97C-4ED8-A40B-45BBC371EABE}"/>
                    </a:ext>
                  </a:extLst>
                </p14:cNvPr>
                <p14:cNvContentPartPr/>
                <p14:nvPr/>
              </p14:nvContentPartPr>
              <p14:xfrm>
                <a:off x="6912303" y="397857"/>
                <a:ext cx="47160" cy="6984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E91B6F28-E97C-4ED8-A40B-45BBC371EAB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07983" y="393537"/>
                  <a:ext cx="55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71888F5E-1B66-4282-9BB7-80007D9C691D}"/>
                    </a:ext>
                  </a:extLst>
                </p14:cNvPr>
                <p14:cNvContentPartPr/>
                <p14:nvPr/>
              </p14:nvContentPartPr>
              <p14:xfrm>
                <a:off x="7005903" y="399297"/>
                <a:ext cx="3240" cy="8784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71888F5E-1B66-4282-9BB7-80007D9C691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01583" y="394977"/>
                  <a:ext cx="1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AD4E83FC-B15A-4CC7-AB92-F426DCFBF5CB}"/>
                    </a:ext>
                  </a:extLst>
                </p14:cNvPr>
                <p14:cNvContentPartPr/>
                <p14:nvPr/>
              </p14:nvContentPartPr>
              <p14:xfrm>
                <a:off x="7046943" y="393897"/>
                <a:ext cx="70200" cy="7884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AD4E83FC-B15A-4CC7-AB92-F426DCFBF5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42623" y="389577"/>
                  <a:ext cx="78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4872091B-F76D-4FDA-A5A8-3A767832A798}"/>
                    </a:ext>
                  </a:extLst>
                </p14:cNvPr>
                <p14:cNvContentPartPr/>
                <p14:nvPr/>
              </p14:nvContentPartPr>
              <p14:xfrm>
                <a:off x="6968103" y="446457"/>
                <a:ext cx="40680" cy="1008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4872091B-F76D-4FDA-A5A8-3A767832A7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63783" y="442137"/>
                  <a:ext cx="49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BCC9443F-5299-43C0-BC82-ADE986E86971}"/>
                    </a:ext>
                  </a:extLst>
                </p14:cNvPr>
                <p14:cNvContentPartPr/>
                <p14:nvPr/>
              </p14:nvContentPartPr>
              <p14:xfrm>
                <a:off x="7037583" y="456537"/>
                <a:ext cx="58680" cy="3744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BCC9443F-5299-43C0-BC82-ADE986E869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33263" y="452217"/>
                  <a:ext cx="67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321F899B-54CE-451B-B9BD-A94D60734F53}"/>
                    </a:ext>
                  </a:extLst>
                </p14:cNvPr>
                <p14:cNvContentPartPr/>
                <p14:nvPr/>
              </p14:nvContentPartPr>
              <p14:xfrm>
                <a:off x="7128663" y="364737"/>
                <a:ext cx="34920" cy="14976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321F899B-54CE-451B-B9BD-A94D60734F5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24343" y="360417"/>
                  <a:ext cx="43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D5762E59-B9D4-4049-8B0A-2DABD2697514}"/>
                    </a:ext>
                  </a:extLst>
                </p14:cNvPr>
                <p14:cNvContentPartPr/>
                <p14:nvPr/>
              </p14:nvContentPartPr>
              <p14:xfrm>
                <a:off x="7215063" y="428457"/>
                <a:ext cx="61200" cy="1476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D5762E59-B9D4-4049-8B0A-2DABD269751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10743" y="424137"/>
                  <a:ext cx="69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4322E98F-A65A-4AE4-AAE2-CDC922451A4A}"/>
                    </a:ext>
                  </a:extLst>
                </p14:cNvPr>
                <p14:cNvContentPartPr/>
                <p14:nvPr/>
              </p14:nvContentPartPr>
              <p14:xfrm>
                <a:off x="7198863" y="383817"/>
                <a:ext cx="68040" cy="1908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4322E98F-A65A-4AE4-AAE2-CDC922451A4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94543" y="379497"/>
                  <a:ext cx="76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B5B4D304-E820-4AC2-8815-25BB0C38A81C}"/>
                    </a:ext>
                  </a:extLst>
                </p14:cNvPr>
                <p14:cNvContentPartPr/>
                <p14:nvPr/>
              </p14:nvContentPartPr>
              <p14:xfrm>
                <a:off x="7359063" y="413337"/>
                <a:ext cx="97560" cy="6804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B5B4D304-E820-4AC2-8815-25BB0C38A81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54743" y="409017"/>
                  <a:ext cx="106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49EBC172-79FD-4C7C-BCDA-902CCC160020}"/>
                    </a:ext>
                  </a:extLst>
                </p14:cNvPr>
                <p14:cNvContentPartPr/>
                <p14:nvPr/>
              </p14:nvContentPartPr>
              <p14:xfrm>
                <a:off x="7422423" y="319737"/>
                <a:ext cx="86760" cy="8244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49EBC172-79FD-4C7C-BCDA-902CCC1600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18103" y="315417"/>
                  <a:ext cx="95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CFED9B5E-7386-48F2-B6D5-7D40ABC53AB7}"/>
                    </a:ext>
                  </a:extLst>
                </p14:cNvPr>
                <p14:cNvContentPartPr/>
                <p14:nvPr/>
              </p14:nvContentPartPr>
              <p14:xfrm>
                <a:off x="7530063" y="381297"/>
                <a:ext cx="44280" cy="7488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CFED9B5E-7386-48F2-B6D5-7D40ABC53AB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25743" y="376977"/>
                  <a:ext cx="52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CCFC7176-5833-400E-B143-C2E84E43A168}"/>
                    </a:ext>
                  </a:extLst>
                </p14:cNvPr>
                <p14:cNvContentPartPr/>
                <p14:nvPr/>
              </p14:nvContentPartPr>
              <p14:xfrm>
                <a:off x="7584783" y="375177"/>
                <a:ext cx="45000" cy="7452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CCFC7176-5833-400E-B143-C2E84E43A16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80463" y="370857"/>
                  <a:ext cx="53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51DA34F6-4D55-4CDA-8C2B-9926CEDD8DE4}"/>
                    </a:ext>
                  </a:extLst>
                </p14:cNvPr>
                <p14:cNvContentPartPr/>
                <p14:nvPr/>
              </p14:nvContentPartPr>
              <p14:xfrm>
                <a:off x="7625823" y="382017"/>
                <a:ext cx="45360" cy="6228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51DA34F6-4D55-4CDA-8C2B-9926CEDD8DE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21503" y="377697"/>
                  <a:ext cx="54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DAB26414-5444-4FA1-9698-23F8AD11ADD6}"/>
                    </a:ext>
                  </a:extLst>
                </p14:cNvPr>
                <p14:cNvContentPartPr/>
                <p14:nvPr/>
              </p14:nvContentPartPr>
              <p14:xfrm>
                <a:off x="7702863" y="340977"/>
                <a:ext cx="54360" cy="11952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DAB26414-5444-4FA1-9698-23F8AD11ADD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98543" y="336657"/>
                  <a:ext cx="63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9A67622F-6E8D-48E7-BBDE-DE56AE154EC2}"/>
                    </a:ext>
                  </a:extLst>
                </p14:cNvPr>
                <p14:cNvContentPartPr/>
                <p14:nvPr/>
              </p14:nvContentPartPr>
              <p14:xfrm>
                <a:off x="7767303" y="369057"/>
                <a:ext cx="79200" cy="10152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9A67622F-6E8D-48E7-BBDE-DE56AE154EC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62983" y="364737"/>
                  <a:ext cx="87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A099A3BD-5D0C-4FF5-B5A8-F73B5B8BFB89}"/>
                    </a:ext>
                  </a:extLst>
                </p14:cNvPr>
                <p14:cNvContentPartPr/>
                <p14:nvPr/>
              </p14:nvContentPartPr>
              <p14:xfrm>
                <a:off x="7764063" y="396057"/>
                <a:ext cx="65160" cy="6516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A099A3BD-5D0C-4FF5-B5A8-F73B5B8BFB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59743" y="391737"/>
                  <a:ext cx="73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6E9A68CD-8DA0-4200-99D9-BC3EDEA196F7}"/>
                    </a:ext>
                  </a:extLst>
                </p14:cNvPr>
                <p14:cNvContentPartPr/>
                <p14:nvPr/>
              </p14:nvContentPartPr>
              <p14:xfrm>
                <a:off x="7842903" y="331977"/>
                <a:ext cx="72360" cy="14832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6E9A68CD-8DA0-4200-99D9-BC3EDEA196F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38583" y="327657"/>
                  <a:ext cx="81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E96C551C-EA1F-433F-AEF2-C8A93A32F3C8}"/>
                    </a:ext>
                  </a:extLst>
                </p14:cNvPr>
                <p14:cNvContentPartPr/>
                <p14:nvPr/>
              </p14:nvContentPartPr>
              <p14:xfrm>
                <a:off x="5062036" y="686217"/>
                <a:ext cx="70560" cy="7632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E96C551C-EA1F-433F-AEF2-C8A93A32F3C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57716" y="681897"/>
                  <a:ext cx="79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404CD5D9-C02D-4096-8F5F-7CE8B7E0B497}"/>
                    </a:ext>
                  </a:extLst>
                </p14:cNvPr>
                <p14:cNvContentPartPr/>
                <p14:nvPr/>
              </p14:nvContentPartPr>
              <p14:xfrm>
                <a:off x="5004796" y="633297"/>
                <a:ext cx="162000" cy="16236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404CD5D9-C02D-4096-8F5F-7CE8B7E0B49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00476" y="628977"/>
                  <a:ext cx="170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C8219048-32A9-4AB1-8DA5-F37B6770A6D7}"/>
                    </a:ext>
                  </a:extLst>
                </p14:cNvPr>
                <p14:cNvContentPartPr/>
                <p14:nvPr/>
              </p14:nvContentPartPr>
              <p14:xfrm>
                <a:off x="5244916" y="669297"/>
                <a:ext cx="40680" cy="9216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C8219048-32A9-4AB1-8DA5-F37B6770A6D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40596" y="664977"/>
                  <a:ext cx="49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7D49C8D9-145F-49AC-B4BD-7B60617365D2}"/>
                    </a:ext>
                  </a:extLst>
                </p14:cNvPr>
                <p14:cNvContentPartPr/>
                <p14:nvPr/>
              </p14:nvContentPartPr>
              <p14:xfrm>
                <a:off x="5230876" y="683697"/>
                <a:ext cx="66960" cy="6372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7D49C8D9-145F-49AC-B4BD-7B60617365D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26556" y="679377"/>
                  <a:ext cx="75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37B951BD-FF0D-404C-A097-CBC4546D1ECC}"/>
                    </a:ext>
                  </a:extLst>
                </p14:cNvPr>
                <p14:cNvContentPartPr/>
                <p14:nvPr/>
              </p14:nvContentPartPr>
              <p14:xfrm>
                <a:off x="5338516" y="635817"/>
                <a:ext cx="25200" cy="6984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37B951BD-FF0D-404C-A097-CBC4546D1EC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34196" y="631497"/>
                  <a:ext cx="33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067F783B-58F3-4B43-86F0-B6C9D74BD856}"/>
                    </a:ext>
                  </a:extLst>
                </p14:cNvPr>
                <p14:cNvContentPartPr/>
                <p14:nvPr/>
              </p14:nvContentPartPr>
              <p14:xfrm>
                <a:off x="5401516" y="677577"/>
                <a:ext cx="41400" cy="5940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067F783B-58F3-4B43-86F0-B6C9D74BD85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97196" y="673257"/>
                  <a:ext cx="500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043BFDA2-BDA7-43CA-AA81-EC09D2B04911}"/>
                    </a:ext>
                  </a:extLst>
                </p14:cNvPr>
                <p14:cNvContentPartPr/>
                <p14:nvPr/>
              </p14:nvContentPartPr>
              <p14:xfrm>
                <a:off x="5371996" y="689457"/>
                <a:ext cx="75600" cy="4500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043BFDA2-BDA7-43CA-AA81-EC09D2B0491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67676" y="685137"/>
                  <a:ext cx="84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99F82262-DCFA-46C8-B008-DB3629A234E1}"/>
                    </a:ext>
                  </a:extLst>
                </p14:cNvPr>
                <p14:cNvContentPartPr/>
                <p14:nvPr/>
              </p14:nvContentPartPr>
              <p14:xfrm>
                <a:off x="5495116" y="630417"/>
                <a:ext cx="24120" cy="10908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99F82262-DCFA-46C8-B008-DB3629A234E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90796" y="626097"/>
                  <a:ext cx="32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AC18AA00-4358-4519-841D-C26FF9781128}"/>
                    </a:ext>
                  </a:extLst>
                </p14:cNvPr>
                <p14:cNvContentPartPr/>
                <p14:nvPr/>
              </p14:nvContentPartPr>
              <p14:xfrm>
                <a:off x="5199196" y="656337"/>
                <a:ext cx="36720" cy="12060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AC18AA00-4358-4519-841D-C26FF978112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4876" y="652017"/>
                  <a:ext cx="45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ECB6A1CF-899A-4C8F-BB8C-0C739AB4D268}"/>
                    </a:ext>
                  </a:extLst>
                </p14:cNvPr>
                <p14:cNvContentPartPr/>
                <p14:nvPr/>
              </p14:nvContentPartPr>
              <p14:xfrm>
                <a:off x="5470636" y="608457"/>
                <a:ext cx="53280" cy="936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ECB6A1CF-899A-4C8F-BB8C-0C739AB4D26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66316" y="604137"/>
                  <a:ext cx="6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E0756E8B-E60D-4C62-83BC-2B92EA316C8B}"/>
                    </a:ext>
                  </a:extLst>
                </p14:cNvPr>
                <p14:cNvContentPartPr/>
                <p14:nvPr/>
              </p14:nvContentPartPr>
              <p14:xfrm>
                <a:off x="5552716" y="602697"/>
                <a:ext cx="11160" cy="4716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E0756E8B-E60D-4C62-83BC-2B92EA316C8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48396" y="598377"/>
                  <a:ext cx="19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B8FCF7C2-354D-4CC6-A7FB-6146C5272EB1}"/>
                    </a:ext>
                  </a:extLst>
                </p14:cNvPr>
                <p14:cNvContentPartPr/>
                <p14:nvPr/>
              </p14:nvContentPartPr>
              <p14:xfrm>
                <a:off x="5623636" y="659577"/>
                <a:ext cx="38520" cy="7812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B8FCF7C2-354D-4CC6-A7FB-6146C5272EB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19316" y="655257"/>
                  <a:ext cx="47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A6ED51EB-05FF-4B2E-BD11-668E821827A4}"/>
                    </a:ext>
                  </a:extLst>
                </p14:cNvPr>
                <p14:cNvContentPartPr/>
                <p14:nvPr/>
              </p14:nvContentPartPr>
              <p14:xfrm>
                <a:off x="5607796" y="666417"/>
                <a:ext cx="74160" cy="6480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A6ED51EB-05FF-4B2E-BD11-668E821827A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03476" y="662097"/>
                  <a:ext cx="82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9C159A36-FBD2-494E-B570-EA3B25F6AA6A}"/>
                    </a:ext>
                  </a:extLst>
                </p14:cNvPr>
                <p14:cNvContentPartPr/>
                <p14:nvPr/>
              </p14:nvContentPartPr>
              <p14:xfrm>
                <a:off x="5713276" y="610977"/>
                <a:ext cx="16560" cy="8136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9C159A36-FBD2-494E-B570-EA3B25F6AA6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08956" y="606657"/>
                  <a:ext cx="25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E6BA2795-4496-414F-8F94-AD6D09E233CC}"/>
                    </a:ext>
                  </a:extLst>
                </p14:cNvPr>
                <p14:cNvContentPartPr/>
                <p14:nvPr/>
              </p14:nvContentPartPr>
              <p14:xfrm>
                <a:off x="5800396" y="660297"/>
                <a:ext cx="20520" cy="8712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E6BA2795-4496-414F-8F94-AD6D09E233C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96076" y="655977"/>
                  <a:ext cx="29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01E864BA-F570-4FA8-B1D2-78E18224E07E}"/>
                    </a:ext>
                  </a:extLst>
                </p14:cNvPr>
                <p14:cNvContentPartPr/>
                <p14:nvPr/>
              </p14:nvContentPartPr>
              <p14:xfrm>
                <a:off x="5784916" y="688017"/>
                <a:ext cx="47160" cy="1260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01E864BA-F570-4FA8-B1D2-78E18224E07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780596" y="683697"/>
                  <a:ext cx="55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2FDDB80B-CEE9-4F38-BE4A-3F3256259F0F}"/>
                    </a:ext>
                  </a:extLst>
                </p14:cNvPr>
                <p14:cNvContentPartPr/>
                <p14:nvPr/>
              </p14:nvContentPartPr>
              <p14:xfrm>
                <a:off x="5881396" y="681177"/>
                <a:ext cx="15120" cy="7848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2FDDB80B-CEE9-4F38-BE4A-3F3256259F0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77076" y="676857"/>
                  <a:ext cx="237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2ADDD341-DBD5-46D6-879C-5C220028E175}"/>
                    </a:ext>
                  </a:extLst>
                </p14:cNvPr>
                <p14:cNvContentPartPr/>
                <p14:nvPr/>
              </p14:nvContentPartPr>
              <p14:xfrm>
                <a:off x="5842156" y="631137"/>
                <a:ext cx="96120" cy="10764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2ADDD341-DBD5-46D6-879C-5C220028E17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37836" y="626817"/>
                  <a:ext cx="104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E553C4E3-F628-460E-9C73-B421F66EF67E}"/>
                    </a:ext>
                  </a:extLst>
                </p14:cNvPr>
                <p14:cNvContentPartPr/>
                <p14:nvPr/>
              </p14:nvContentPartPr>
              <p14:xfrm>
                <a:off x="6062476" y="659937"/>
                <a:ext cx="8640" cy="4932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E553C4E3-F628-460E-9C73-B421F66EF67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58156" y="655617"/>
                  <a:ext cx="17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B66E6950-BDCC-40A4-9105-65583B9129C5}"/>
                    </a:ext>
                  </a:extLst>
                </p14:cNvPr>
                <p14:cNvContentPartPr/>
                <p14:nvPr/>
              </p14:nvContentPartPr>
              <p14:xfrm>
                <a:off x="6094156" y="654177"/>
                <a:ext cx="37440" cy="5076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B66E6950-BDCC-40A4-9105-65583B9129C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89836" y="649857"/>
                  <a:ext cx="46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D1E08B4D-C5A2-499A-9AF7-F78A7CC7B344}"/>
                    </a:ext>
                  </a:extLst>
                </p14:cNvPr>
                <p14:cNvContentPartPr/>
                <p14:nvPr/>
              </p14:nvContentPartPr>
              <p14:xfrm>
                <a:off x="6222676" y="640137"/>
                <a:ext cx="40320" cy="6768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D1E08B4D-C5A2-499A-9AF7-F78A7CC7B34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18356" y="635817"/>
                  <a:ext cx="48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8A69CA42-7B0F-46D9-891A-0FFD2EC2BFD8}"/>
                    </a:ext>
                  </a:extLst>
                </p14:cNvPr>
                <p14:cNvContentPartPr/>
                <p14:nvPr/>
              </p14:nvContentPartPr>
              <p14:xfrm>
                <a:off x="6262636" y="647697"/>
                <a:ext cx="27360" cy="5364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8A69CA42-7B0F-46D9-891A-0FFD2EC2BFD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58316" y="643377"/>
                  <a:ext cx="36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54DE2FB3-4467-4EB1-8C5F-6A8C6F12CCD0}"/>
                    </a:ext>
                  </a:extLst>
                </p14:cNvPr>
                <p14:cNvContentPartPr/>
                <p14:nvPr/>
              </p14:nvContentPartPr>
              <p14:xfrm>
                <a:off x="6301156" y="639417"/>
                <a:ext cx="77760" cy="5508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54DE2FB3-4467-4EB1-8C5F-6A8C6F12CCD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96836" y="635097"/>
                  <a:ext cx="86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5E02F884-FC8A-43EE-88C1-42CEDBB6E08D}"/>
                    </a:ext>
                  </a:extLst>
                </p14:cNvPr>
                <p14:cNvContentPartPr/>
                <p14:nvPr/>
              </p14:nvContentPartPr>
              <p14:xfrm>
                <a:off x="6393676" y="627177"/>
                <a:ext cx="37800" cy="6444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5E02F884-FC8A-43EE-88C1-42CEDBB6E08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89356" y="622857"/>
                  <a:ext cx="46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B50BAE13-7C64-407B-A486-756C72114BE1}"/>
                    </a:ext>
                  </a:extLst>
                </p14:cNvPr>
                <p14:cNvContentPartPr/>
                <p14:nvPr/>
              </p14:nvContentPartPr>
              <p14:xfrm>
                <a:off x="6431836" y="586497"/>
                <a:ext cx="14400" cy="10080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B50BAE13-7C64-407B-A486-756C72114BE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27516" y="582177"/>
                  <a:ext cx="23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60F1709C-B887-4AE2-BFBF-B9FCE82376E3}"/>
                    </a:ext>
                  </a:extLst>
                </p14:cNvPr>
                <p14:cNvContentPartPr/>
                <p14:nvPr/>
              </p14:nvContentPartPr>
              <p14:xfrm>
                <a:off x="6437596" y="630057"/>
                <a:ext cx="53640" cy="5040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60F1709C-B887-4AE2-BFBF-B9FCE82376E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33276" y="625737"/>
                  <a:ext cx="62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10FFA7D6-BE76-43F7-BFE0-9EEE8922DB87}"/>
                    </a:ext>
                  </a:extLst>
                </p14:cNvPr>
                <p14:cNvContentPartPr/>
                <p14:nvPr/>
              </p14:nvContentPartPr>
              <p14:xfrm>
                <a:off x="6495556" y="627537"/>
                <a:ext cx="80640" cy="5112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10FFA7D6-BE76-43F7-BFE0-9EEE8922DB8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91236" y="623217"/>
                  <a:ext cx="89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511248AE-33B4-499F-A6E0-3A83C83B2D5B}"/>
                    </a:ext>
                  </a:extLst>
                </p14:cNvPr>
                <p14:cNvContentPartPr/>
                <p14:nvPr/>
              </p14:nvContentPartPr>
              <p14:xfrm>
                <a:off x="6571156" y="586137"/>
                <a:ext cx="55800" cy="8712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511248AE-33B4-499F-A6E0-3A83C83B2D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66836" y="581817"/>
                  <a:ext cx="64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CE2E436A-4DB8-40FF-8274-5CFA76CAA9DE}"/>
                    </a:ext>
                  </a:extLst>
                </p14:cNvPr>
                <p14:cNvContentPartPr/>
                <p14:nvPr/>
              </p14:nvContentPartPr>
              <p14:xfrm>
                <a:off x="5045116" y="898977"/>
                <a:ext cx="48960" cy="9036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CE2E436A-4DB8-40FF-8274-5CFA76CAA9D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40796" y="894657"/>
                  <a:ext cx="57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6E0AA35D-F734-4478-9CB2-6F25D73299E1}"/>
                    </a:ext>
                  </a:extLst>
                </p14:cNvPr>
                <p14:cNvContentPartPr/>
                <p14:nvPr/>
              </p14:nvContentPartPr>
              <p14:xfrm>
                <a:off x="4997596" y="877017"/>
                <a:ext cx="119880" cy="13068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6E0AA35D-F734-4478-9CB2-6F25D73299E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93276" y="872697"/>
                  <a:ext cx="128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C810E03A-FC86-45FB-81B6-266388CA1637}"/>
                    </a:ext>
                  </a:extLst>
                </p14:cNvPr>
                <p14:cNvContentPartPr/>
                <p14:nvPr/>
              </p14:nvContentPartPr>
              <p14:xfrm>
                <a:off x="5214316" y="895017"/>
                <a:ext cx="75240" cy="9108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C810E03A-FC86-45FB-81B6-266388CA163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09996" y="890697"/>
                  <a:ext cx="83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2614C394-6232-44FC-9EEC-9A5319F2C68E}"/>
                    </a:ext>
                  </a:extLst>
                </p14:cNvPr>
                <p14:cNvContentPartPr/>
                <p14:nvPr/>
              </p14:nvContentPartPr>
              <p14:xfrm>
                <a:off x="5219716" y="892857"/>
                <a:ext cx="38520" cy="8532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2614C394-6232-44FC-9EEC-9A5319F2C68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15396" y="888537"/>
                  <a:ext cx="47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9231C19F-2B2B-44FC-BAC2-95C192FAEC5D}"/>
                    </a:ext>
                  </a:extLst>
                </p14:cNvPr>
                <p14:cNvContentPartPr/>
                <p14:nvPr/>
              </p14:nvContentPartPr>
              <p14:xfrm>
                <a:off x="5315116" y="913017"/>
                <a:ext cx="11520" cy="10008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9231C19F-2B2B-44FC-BAC2-95C192FAEC5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10796" y="908697"/>
                  <a:ext cx="20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3F7CA046-CE5A-47CF-8E8D-0884238DADE0}"/>
                    </a:ext>
                  </a:extLst>
                </p14:cNvPr>
                <p14:cNvContentPartPr/>
                <p14:nvPr/>
              </p14:nvContentPartPr>
              <p14:xfrm>
                <a:off x="5310076" y="884217"/>
                <a:ext cx="59400" cy="8604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3F7CA046-CE5A-47CF-8E8D-0884238DADE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05756" y="879897"/>
                  <a:ext cx="68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B1EA8D9D-0C04-44BF-A4AF-E323F9C882E3}"/>
                    </a:ext>
                  </a:extLst>
                </p14:cNvPr>
                <p14:cNvContentPartPr/>
                <p14:nvPr/>
              </p14:nvContentPartPr>
              <p14:xfrm>
                <a:off x="5487556" y="897177"/>
                <a:ext cx="11160" cy="6912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B1EA8D9D-0C04-44BF-A4AF-E323F9C882E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483236" y="892857"/>
                  <a:ext cx="19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6133773D-B989-46DB-98C4-8C73428B7947}"/>
                    </a:ext>
                  </a:extLst>
                </p14:cNvPr>
                <p14:cNvContentPartPr/>
                <p14:nvPr/>
              </p14:nvContentPartPr>
              <p14:xfrm>
                <a:off x="5518516" y="915177"/>
                <a:ext cx="38880" cy="5004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6133773D-B989-46DB-98C4-8C73428B794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14196" y="910857"/>
                  <a:ext cx="47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9EA9FF7E-EFBA-413C-99EB-BCC24B587EB2}"/>
                    </a:ext>
                  </a:extLst>
                </p14:cNvPr>
                <p14:cNvContentPartPr/>
                <p14:nvPr/>
              </p14:nvContentPartPr>
              <p14:xfrm>
                <a:off x="5648116" y="899697"/>
                <a:ext cx="24480" cy="5148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9EA9FF7E-EFBA-413C-99EB-BCC24B587EB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643796" y="895377"/>
                  <a:ext cx="33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F95D37C0-D708-467B-A283-17B16437D13A}"/>
                    </a:ext>
                  </a:extLst>
                </p14:cNvPr>
                <p14:cNvContentPartPr/>
                <p14:nvPr/>
              </p14:nvContentPartPr>
              <p14:xfrm>
                <a:off x="5696716" y="907617"/>
                <a:ext cx="33480" cy="3852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F95D37C0-D708-467B-A283-17B16437D13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92396" y="903297"/>
                  <a:ext cx="42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4AF4E72B-5CCF-4B0B-B95D-C3A2934359F4}"/>
                    </a:ext>
                  </a:extLst>
                </p14:cNvPr>
                <p14:cNvContentPartPr/>
                <p14:nvPr/>
              </p14:nvContentPartPr>
              <p14:xfrm>
                <a:off x="5732716" y="880257"/>
                <a:ext cx="78840" cy="4644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4AF4E72B-5CCF-4B0B-B95D-C3A2934359F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728396" y="875937"/>
                  <a:ext cx="87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B6C27761-3814-4AE7-9F55-775891F27E3B}"/>
                    </a:ext>
                  </a:extLst>
                </p14:cNvPr>
                <p14:cNvContentPartPr/>
                <p14:nvPr/>
              </p14:nvContentPartPr>
              <p14:xfrm>
                <a:off x="5820556" y="884577"/>
                <a:ext cx="60120" cy="5112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B6C27761-3814-4AE7-9F55-775891F27E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816236" y="880257"/>
                  <a:ext cx="68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C5E54935-2873-42AF-9E8F-AE05511A5D0C}"/>
                    </a:ext>
                  </a:extLst>
                </p14:cNvPr>
                <p14:cNvContentPartPr/>
                <p14:nvPr/>
              </p14:nvContentPartPr>
              <p14:xfrm>
                <a:off x="5900836" y="840657"/>
                <a:ext cx="52560" cy="9396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C5E54935-2873-42AF-9E8F-AE05511A5D0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96516" y="836337"/>
                  <a:ext cx="61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26DF7C92-01E3-4EFC-ACE2-E7C4B9E528BD}"/>
                    </a:ext>
                  </a:extLst>
                </p14:cNvPr>
                <p14:cNvContentPartPr/>
                <p14:nvPr/>
              </p14:nvContentPartPr>
              <p14:xfrm>
                <a:off x="5891836" y="859737"/>
                <a:ext cx="206640" cy="8244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26DF7C92-01E3-4EFC-ACE2-E7C4B9E528B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87516" y="855417"/>
                  <a:ext cx="215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EE76128B-D795-4A75-B125-BA6DCEF2A458}"/>
                    </a:ext>
                  </a:extLst>
                </p14:cNvPr>
                <p14:cNvContentPartPr/>
                <p14:nvPr/>
              </p14:nvContentPartPr>
              <p14:xfrm>
                <a:off x="6127636" y="910497"/>
                <a:ext cx="1080" cy="108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EE76128B-D795-4A75-B125-BA6DCEF2A4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23316" y="90617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F2A3C1DB-A846-4EE9-AE0E-4A3B9BE8E0F2}"/>
                    </a:ext>
                  </a:extLst>
                </p14:cNvPr>
                <p14:cNvContentPartPr/>
                <p14:nvPr/>
              </p14:nvContentPartPr>
              <p14:xfrm>
                <a:off x="6079756" y="803577"/>
                <a:ext cx="48240" cy="11556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F2A3C1DB-A846-4EE9-AE0E-4A3B9BE8E0F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075436" y="799257"/>
                  <a:ext cx="56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E220B67F-DEF6-4B5E-90E0-47FBCE417EEC}"/>
                    </a:ext>
                  </a:extLst>
                </p14:cNvPr>
                <p14:cNvContentPartPr/>
                <p14:nvPr/>
              </p14:nvContentPartPr>
              <p14:xfrm>
                <a:off x="6074716" y="839937"/>
                <a:ext cx="87480" cy="3708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E220B67F-DEF6-4B5E-90E0-47FBCE417EE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070396" y="835617"/>
                  <a:ext cx="96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0F572665-A229-41E7-891E-B6B3BD129958}"/>
                    </a:ext>
                  </a:extLst>
                </p14:cNvPr>
                <p14:cNvContentPartPr/>
                <p14:nvPr/>
              </p14:nvContentPartPr>
              <p14:xfrm>
                <a:off x="6187396" y="889257"/>
                <a:ext cx="2160" cy="540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0F572665-A229-41E7-891E-B6B3BD12995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183076" y="884937"/>
                  <a:ext cx="10800" cy="1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8F2BF13B-C8AC-43BA-8B9F-F8F3DFFBA4CF}"/>
              </a:ext>
            </a:extLst>
          </p:cNvPr>
          <p:cNvGrpSpPr/>
          <p:nvPr/>
        </p:nvGrpSpPr>
        <p:grpSpPr>
          <a:xfrm>
            <a:off x="2176276" y="2697253"/>
            <a:ext cx="99360" cy="58680"/>
            <a:chOff x="2176276" y="2697253"/>
            <a:chExt cx="99360" cy="5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4893B12C-CD7E-42C0-A577-1D167361DCCE}"/>
                    </a:ext>
                  </a:extLst>
                </p14:cNvPr>
                <p14:cNvContentPartPr/>
                <p14:nvPr/>
              </p14:nvContentPartPr>
              <p14:xfrm>
                <a:off x="2176276" y="2736853"/>
                <a:ext cx="95400" cy="1908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4893B12C-CD7E-42C0-A577-1D167361DCC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171956" y="2732533"/>
                  <a:ext cx="104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FA70CB8C-908B-496E-9A79-B593143B303E}"/>
                    </a:ext>
                  </a:extLst>
                </p14:cNvPr>
                <p14:cNvContentPartPr/>
                <p14:nvPr/>
              </p14:nvContentPartPr>
              <p14:xfrm>
                <a:off x="2179876" y="2697253"/>
                <a:ext cx="95760" cy="1656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FA70CB8C-908B-496E-9A79-B593143B303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175556" y="2692933"/>
                  <a:ext cx="1044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5DCA12B0-650F-4F7F-97A7-9CA3431D30DD}"/>
              </a:ext>
            </a:extLst>
          </p:cNvPr>
          <p:cNvGrpSpPr/>
          <p:nvPr/>
        </p:nvGrpSpPr>
        <p:grpSpPr>
          <a:xfrm>
            <a:off x="2434036" y="2650093"/>
            <a:ext cx="544680" cy="164160"/>
            <a:chOff x="2434036" y="2650093"/>
            <a:chExt cx="54468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3AAAF784-58A4-48A2-994D-6AA8D502EBA5}"/>
                    </a:ext>
                  </a:extLst>
                </p14:cNvPr>
                <p14:cNvContentPartPr/>
                <p14:nvPr/>
              </p14:nvContentPartPr>
              <p14:xfrm>
                <a:off x="2434036" y="2676013"/>
                <a:ext cx="97920" cy="12384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3AAAF784-58A4-48A2-994D-6AA8D502EBA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429716" y="2671693"/>
                  <a:ext cx="106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E5568A04-2961-417C-B1D0-8A0C821AEC5D}"/>
                    </a:ext>
                  </a:extLst>
                </p14:cNvPr>
                <p14:cNvContentPartPr/>
                <p14:nvPr/>
              </p14:nvContentPartPr>
              <p14:xfrm>
                <a:off x="2615116" y="2695813"/>
                <a:ext cx="73080" cy="10476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E5568A04-2961-417C-B1D0-8A0C821AEC5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610796" y="2691493"/>
                  <a:ext cx="81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5577F14A-9894-463D-A641-CD1E0656A528}"/>
                    </a:ext>
                  </a:extLst>
                </p14:cNvPr>
                <p14:cNvContentPartPr/>
                <p14:nvPr/>
              </p14:nvContentPartPr>
              <p14:xfrm>
                <a:off x="2716636" y="2723893"/>
                <a:ext cx="45000" cy="9036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5577F14A-9894-463D-A641-CD1E0656A52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712316" y="2719573"/>
                  <a:ext cx="53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EFF9627C-474C-45ED-A3E1-FC90DF9ECAC5}"/>
                    </a:ext>
                  </a:extLst>
                </p14:cNvPr>
                <p14:cNvContentPartPr/>
                <p14:nvPr/>
              </p14:nvContentPartPr>
              <p14:xfrm>
                <a:off x="2777116" y="2720653"/>
                <a:ext cx="79920" cy="8964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EFF9627C-474C-45ED-A3E1-FC90DF9ECAC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772796" y="2716333"/>
                  <a:ext cx="88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BF62BEB2-05F0-481D-8F3F-72D81D4EE7EF}"/>
                    </a:ext>
                  </a:extLst>
                </p14:cNvPr>
                <p14:cNvContentPartPr/>
                <p14:nvPr/>
              </p14:nvContentPartPr>
              <p14:xfrm>
                <a:off x="2902396" y="2650093"/>
                <a:ext cx="76320" cy="15624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BF62BEB2-05F0-481D-8F3F-72D81D4EE7E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898076" y="2645773"/>
                  <a:ext cx="8496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318633A7-FA80-4292-89BE-F8E4AB1A3902}"/>
              </a:ext>
            </a:extLst>
          </p:cNvPr>
          <p:cNvGrpSpPr/>
          <p:nvPr/>
        </p:nvGrpSpPr>
        <p:grpSpPr>
          <a:xfrm>
            <a:off x="6487067" y="230817"/>
            <a:ext cx="104400" cy="66240"/>
            <a:chOff x="6487067" y="230817"/>
            <a:chExt cx="104400" cy="6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D30E9B98-A4AD-434F-B703-5661CBDA659D}"/>
                    </a:ext>
                  </a:extLst>
                </p14:cNvPr>
                <p14:cNvContentPartPr/>
                <p14:nvPr/>
              </p14:nvContentPartPr>
              <p14:xfrm>
                <a:off x="6487067" y="230817"/>
                <a:ext cx="29520" cy="6624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D30E9B98-A4AD-434F-B703-5661CBDA659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482747" y="226497"/>
                  <a:ext cx="38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C5174AB9-1DEB-46E6-A99B-6AC61C6D6266}"/>
                    </a:ext>
                  </a:extLst>
                </p14:cNvPr>
                <p14:cNvContentPartPr/>
                <p14:nvPr/>
              </p14:nvContentPartPr>
              <p14:xfrm>
                <a:off x="6546467" y="235137"/>
                <a:ext cx="45000" cy="5868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C5174AB9-1DEB-46E6-A99B-6AC61C6D626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542147" y="230817"/>
                  <a:ext cx="5364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01103276-E721-4E61-B525-70AF44B47D28}"/>
              </a:ext>
            </a:extLst>
          </p:cNvPr>
          <p:cNvGrpSpPr/>
          <p:nvPr/>
        </p:nvGrpSpPr>
        <p:grpSpPr>
          <a:xfrm>
            <a:off x="6714587" y="70977"/>
            <a:ext cx="1241280" cy="179280"/>
            <a:chOff x="6714587" y="70977"/>
            <a:chExt cx="1241280" cy="1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F2C22BE4-8339-47A1-9B83-7F1E7F362B3B}"/>
                    </a:ext>
                  </a:extLst>
                </p14:cNvPr>
                <p14:cNvContentPartPr/>
                <p14:nvPr/>
              </p14:nvContentPartPr>
              <p14:xfrm>
                <a:off x="6714587" y="184017"/>
                <a:ext cx="37440" cy="6084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F2C22BE4-8339-47A1-9B83-7F1E7F362B3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710267" y="179697"/>
                  <a:ext cx="460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84754E14-50E6-4B73-8B2B-809F17980689}"/>
                    </a:ext>
                  </a:extLst>
                </p14:cNvPr>
                <p14:cNvContentPartPr/>
                <p14:nvPr/>
              </p14:nvContentPartPr>
              <p14:xfrm>
                <a:off x="6762827" y="186537"/>
                <a:ext cx="41400" cy="5364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84754E14-50E6-4B73-8B2B-809F1798068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758507" y="182217"/>
                  <a:ext cx="50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F29456F9-8EC4-4156-BAF9-F744BCDA1DE2}"/>
                    </a:ext>
                  </a:extLst>
                </p14:cNvPr>
                <p14:cNvContentPartPr/>
                <p14:nvPr/>
              </p14:nvContentPartPr>
              <p14:xfrm>
                <a:off x="6814307" y="180777"/>
                <a:ext cx="37080" cy="5508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F29456F9-8EC4-4156-BAF9-F744BCDA1DE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809987" y="17645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F4F3236C-0A3F-46AC-B40B-5D745DCF4C3B}"/>
                    </a:ext>
                  </a:extLst>
                </p14:cNvPr>
                <p14:cNvContentPartPr/>
                <p14:nvPr/>
              </p14:nvContentPartPr>
              <p14:xfrm>
                <a:off x="6889547" y="140097"/>
                <a:ext cx="33840" cy="11016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F4F3236C-0A3F-46AC-B40B-5D745DCF4C3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885227" y="135777"/>
                  <a:ext cx="42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67054B3E-DE3A-4B81-B0D4-59C8973460FC}"/>
                    </a:ext>
                  </a:extLst>
                </p14:cNvPr>
                <p14:cNvContentPartPr/>
                <p14:nvPr/>
              </p14:nvContentPartPr>
              <p14:xfrm>
                <a:off x="6946067" y="171417"/>
                <a:ext cx="36360" cy="6012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67054B3E-DE3A-4B81-B0D4-59C8973460F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941747" y="167097"/>
                  <a:ext cx="45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FEEC22AB-5327-49DC-8EA2-DC62D7FDB451}"/>
                    </a:ext>
                  </a:extLst>
                </p14:cNvPr>
                <p14:cNvContentPartPr/>
                <p14:nvPr/>
              </p14:nvContentPartPr>
              <p14:xfrm>
                <a:off x="7051187" y="151977"/>
                <a:ext cx="21240" cy="7632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FEEC22AB-5327-49DC-8EA2-DC62D7FDB45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046867" y="147657"/>
                  <a:ext cx="29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5BB2257A-1213-4BF3-AB27-627A405B8B38}"/>
                    </a:ext>
                  </a:extLst>
                </p14:cNvPr>
                <p14:cNvContentPartPr/>
                <p14:nvPr/>
              </p14:nvContentPartPr>
              <p14:xfrm>
                <a:off x="7032827" y="178617"/>
                <a:ext cx="68040" cy="5724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5BB2257A-1213-4BF3-AB27-627A405B8B3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028507" y="174297"/>
                  <a:ext cx="766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7D263319-AAA4-4667-A664-F270B1607F25}"/>
                    </a:ext>
                  </a:extLst>
                </p14:cNvPr>
                <p14:cNvContentPartPr/>
                <p14:nvPr/>
              </p14:nvContentPartPr>
              <p14:xfrm>
                <a:off x="7113107" y="133617"/>
                <a:ext cx="41760" cy="11376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7D263319-AAA4-4667-A664-F270B1607F2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108787" y="129297"/>
                  <a:ext cx="50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767611FF-9CAB-4CBC-B3C7-81CA629C8E96}"/>
                    </a:ext>
                  </a:extLst>
                </p14:cNvPr>
                <p14:cNvContentPartPr/>
                <p14:nvPr/>
              </p14:nvContentPartPr>
              <p14:xfrm>
                <a:off x="7207067" y="186537"/>
                <a:ext cx="43920" cy="2124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767611FF-9CAB-4CBC-B3C7-81CA629C8E9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202747" y="182217"/>
                  <a:ext cx="52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1ADEB445-8F7C-46E3-954A-D04AB0248303}"/>
                    </a:ext>
                  </a:extLst>
                </p14:cNvPr>
                <p14:cNvContentPartPr/>
                <p14:nvPr/>
              </p14:nvContentPartPr>
              <p14:xfrm>
                <a:off x="7197707" y="161697"/>
                <a:ext cx="25200" cy="1440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1ADEB445-8F7C-46E3-954A-D04AB024830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193387" y="157377"/>
                  <a:ext cx="33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1124F55A-9510-4D3D-AF3E-7AC959EAC1FD}"/>
                    </a:ext>
                  </a:extLst>
                </p14:cNvPr>
                <p14:cNvContentPartPr/>
                <p14:nvPr/>
              </p14:nvContentPartPr>
              <p14:xfrm>
                <a:off x="7289507" y="137937"/>
                <a:ext cx="69840" cy="7704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1124F55A-9510-4D3D-AF3E-7AC959EAC1F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285187" y="133617"/>
                  <a:ext cx="78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9E920E87-809A-4895-9CFB-9E1901802FE8}"/>
                    </a:ext>
                  </a:extLst>
                </p14:cNvPr>
                <p14:cNvContentPartPr/>
                <p14:nvPr/>
              </p14:nvContentPartPr>
              <p14:xfrm>
                <a:off x="7418387" y="113457"/>
                <a:ext cx="44280" cy="8604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9E920E87-809A-4895-9CFB-9E1901802FE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414067" y="109137"/>
                  <a:ext cx="52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AB8C357E-FF5A-461C-B6B1-10F846B001CB}"/>
                    </a:ext>
                  </a:extLst>
                </p14:cNvPr>
                <p14:cNvContentPartPr/>
                <p14:nvPr/>
              </p14:nvContentPartPr>
              <p14:xfrm>
                <a:off x="7473467" y="122817"/>
                <a:ext cx="48240" cy="6696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AB8C357E-FF5A-461C-B6B1-10F846B001C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469147" y="118497"/>
                  <a:ext cx="56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C473E3A9-4223-402A-8DBF-D488EEACB0E8}"/>
                    </a:ext>
                  </a:extLst>
                </p14:cNvPr>
                <p14:cNvContentPartPr/>
                <p14:nvPr/>
              </p14:nvContentPartPr>
              <p14:xfrm>
                <a:off x="7547627" y="109857"/>
                <a:ext cx="47880" cy="6516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C473E3A9-4223-402A-8DBF-D488EEACB0E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543307" y="105537"/>
                  <a:ext cx="56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0A61EABC-CFDD-4D9A-BF82-27068DE503F0}"/>
                    </a:ext>
                  </a:extLst>
                </p14:cNvPr>
                <p14:cNvContentPartPr/>
                <p14:nvPr/>
              </p14:nvContentPartPr>
              <p14:xfrm>
                <a:off x="7602347" y="79977"/>
                <a:ext cx="44280" cy="11700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0A61EABC-CFDD-4D9A-BF82-27068DE503F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598027" y="75657"/>
                  <a:ext cx="52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50C45F6A-3EF9-4272-BC28-6256AAC517D0}"/>
                    </a:ext>
                  </a:extLst>
                </p14:cNvPr>
                <p14:cNvContentPartPr/>
                <p14:nvPr/>
              </p14:nvContentPartPr>
              <p14:xfrm>
                <a:off x="7638707" y="113457"/>
                <a:ext cx="83880" cy="8928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50C45F6A-3EF9-4272-BC28-6256AAC517D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634387" y="109137"/>
                  <a:ext cx="92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694E5643-D2DC-411A-8473-84A2FD023513}"/>
                    </a:ext>
                  </a:extLst>
                </p14:cNvPr>
                <p14:cNvContentPartPr/>
                <p14:nvPr/>
              </p14:nvContentPartPr>
              <p14:xfrm>
                <a:off x="7715387" y="70977"/>
                <a:ext cx="40320" cy="15084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694E5643-D2DC-411A-8473-84A2FD02351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711067" y="66657"/>
                  <a:ext cx="48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05E3D06F-D71D-4357-9B45-A41E1F5980AB}"/>
                    </a:ext>
                  </a:extLst>
                </p14:cNvPr>
                <p14:cNvContentPartPr/>
                <p14:nvPr/>
              </p14:nvContentPartPr>
              <p14:xfrm>
                <a:off x="7770467" y="132537"/>
                <a:ext cx="76320" cy="7776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05E3D06F-D71D-4357-9B45-A41E1F5980A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766147" y="128217"/>
                  <a:ext cx="84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E97B1519-DAB2-495E-BC3F-2EAE1F51AC5A}"/>
                    </a:ext>
                  </a:extLst>
                </p14:cNvPr>
                <p14:cNvContentPartPr/>
                <p14:nvPr/>
              </p14:nvContentPartPr>
              <p14:xfrm>
                <a:off x="7881347" y="70977"/>
                <a:ext cx="74520" cy="9000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E97B1519-DAB2-495E-BC3F-2EAE1F51AC5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877027" y="66657"/>
                  <a:ext cx="8316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81F8B48F-C733-4C11-BBB2-207FEA1F0246}"/>
              </a:ext>
            </a:extLst>
          </p:cNvPr>
          <p:cNvGrpSpPr/>
          <p:nvPr/>
        </p:nvGrpSpPr>
        <p:grpSpPr>
          <a:xfrm>
            <a:off x="3033644" y="2663792"/>
            <a:ext cx="740880" cy="208800"/>
            <a:chOff x="3033644" y="2663792"/>
            <a:chExt cx="74088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A16ABE73-6AE6-428A-A314-38468F56CCB3}"/>
                    </a:ext>
                  </a:extLst>
                </p14:cNvPr>
                <p14:cNvContentPartPr/>
                <p14:nvPr/>
              </p14:nvContentPartPr>
              <p14:xfrm>
                <a:off x="3056684" y="2674592"/>
                <a:ext cx="58320" cy="12528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A16ABE73-6AE6-428A-A314-38468F56CCB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052364" y="2670272"/>
                  <a:ext cx="66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6A70A4D1-188C-43B2-B1C8-3516F45791C3}"/>
                    </a:ext>
                  </a:extLst>
                </p14:cNvPr>
                <p14:cNvContentPartPr/>
                <p14:nvPr/>
              </p14:nvContentPartPr>
              <p14:xfrm>
                <a:off x="3033644" y="2707712"/>
                <a:ext cx="88200" cy="12096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6A70A4D1-188C-43B2-B1C8-3516F45791C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029324" y="2703392"/>
                  <a:ext cx="96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3B37F3FD-30B1-4B85-BC43-092893B322A8}"/>
                    </a:ext>
                  </a:extLst>
                </p14:cNvPr>
                <p14:cNvContentPartPr/>
                <p14:nvPr/>
              </p14:nvContentPartPr>
              <p14:xfrm>
                <a:off x="3156764" y="2747312"/>
                <a:ext cx="17280" cy="12528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3B37F3FD-30B1-4B85-BC43-092893B322A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152444" y="2742992"/>
                  <a:ext cx="25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C4E1E28B-08BB-42FC-B4EC-DF7B8CF426FA}"/>
                    </a:ext>
                  </a:extLst>
                </p14:cNvPr>
                <p14:cNvContentPartPr/>
                <p14:nvPr/>
              </p14:nvContentPartPr>
              <p14:xfrm>
                <a:off x="3135884" y="2695832"/>
                <a:ext cx="81720" cy="12420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C4E1E28B-08BB-42FC-B4EC-DF7B8CF426F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131564" y="2691512"/>
                  <a:ext cx="903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F48F640D-5F48-4FDA-9846-E4C3664F7F37}"/>
                    </a:ext>
                  </a:extLst>
                </p14:cNvPr>
                <p14:cNvContentPartPr/>
                <p14:nvPr/>
              </p14:nvContentPartPr>
              <p14:xfrm>
                <a:off x="3293204" y="2700152"/>
                <a:ext cx="19440" cy="13032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F48F640D-5F48-4FDA-9846-E4C3664F7F3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288884" y="2695832"/>
                  <a:ext cx="28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CDB72796-4143-4BE9-B962-178D3B2BEC4E}"/>
                    </a:ext>
                  </a:extLst>
                </p14:cNvPr>
                <p14:cNvContentPartPr/>
                <p14:nvPr/>
              </p14:nvContentPartPr>
              <p14:xfrm>
                <a:off x="3257564" y="2750552"/>
                <a:ext cx="50040" cy="3312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CDB72796-4143-4BE9-B962-178D3B2BEC4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253244" y="2746232"/>
                  <a:ext cx="58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00DCFE80-0D37-4587-BC6D-4FA6C78AB86F}"/>
                    </a:ext>
                  </a:extLst>
                </p14:cNvPr>
                <p14:cNvContentPartPr/>
                <p14:nvPr/>
              </p14:nvContentPartPr>
              <p14:xfrm>
                <a:off x="3363404" y="2726432"/>
                <a:ext cx="100440" cy="8388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00DCFE80-0D37-4587-BC6D-4FA6C78AB86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359084" y="2722112"/>
                  <a:ext cx="109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598C63B6-61E7-4EB8-8636-A62B4488EE5E}"/>
                    </a:ext>
                  </a:extLst>
                </p14:cNvPr>
                <p14:cNvContentPartPr/>
                <p14:nvPr/>
              </p14:nvContentPartPr>
              <p14:xfrm>
                <a:off x="3480404" y="2685752"/>
                <a:ext cx="56520" cy="16056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598C63B6-61E7-4EB8-8636-A62B4488EE5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476084" y="2681432"/>
                  <a:ext cx="65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A53E871D-8F31-4445-B1B1-7A98DE12D1D3}"/>
                    </a:ext>
                  </a:extLst>
                </p14:cNvPr>
                <p14:cNvContentPartPr/>
                <p14:nvPr/>
              </p14:nvContentPartPr>
              <p14:xfrm>
                <a:off x="3597404" y="2701952"/>
                <a:ext cx="118440" cy="11664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A53E871D-8F31-4445-B1B1-7A98DE12D1D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593084" y="2697632"/>
                  <a:ext cx="127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9D69A69A-D59D-4D69-A465-3A3E74F26834}"/>
                    </a:ext>
                  </a:extLst>
                </p14:cNvPr>
                <p14:cNvContentPartPr/>
                <p14:nvPr/>
              </p14:nvContentPartPr>
              <p14:xfrm>
                <a:off x="3744644" y="2663792"/>
                <a:ext cx="29880" cy="7092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9D69A69A-D59D-4D69-A465-3A3E74F2683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740324" y="2659472"/>
                  <a:ext cx="3852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E9C02CAB-7D52-45E8-961E-81CD8B9D3EF5}"/>
              </a:ext>
            </a:extLst>
          </p:cNvPr>
          <p:cNvGrpSpPr/>
          <p:nvPr/>
        </p:nvGrpSpPr>
        <p:grpSpPr>
          <a:xfrm>
            <a:off x="4333964" y="2640032"/>
            <a:ext cx="1210680" cy="192240"/>
            <a:chOff x="4333964" y="2640032"/>
            <a:chExt cx="121068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6C017300-49E7-4FE0-8F81-3752998F5C91}"/>
                    </a:ext>
                  </a:extLst>
                </p14:cNvPr>
                <p14:cNvContentPartPr/>
                <p14:nvPr/>
              </p14:nvContentPartPr>
              <p14:xfrm>
                <a:off x="4333964" y="2708072"/>
                <a:ext cx="26640" cy="5688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6C017300-49E7-4FE0-8F81-3752998F5C9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329644" y="2703752"/>
                  <a:ext cx="35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D41C8599-4580-4815-93A0-BB2F3F40C626}"/>
                    </a:ext>
                  </a:extLst>
                </p14:cNvPr>
                <p14:cNvContentPartPr/>
                <p14:nvPr/>
              </p14:nvContentPartPr>
              <p14:xfrm>
                <a:off x="4418204" y="2712032"/>
                <a:ext cx="92880" cy="88920"/>
              </p14:xfrm>
            </p:contentPart>
          </mc:Choice>
          <mc:Fallback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D41C8599-4580-4815-93A0-BB2F3F40C62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413884" y="2707712"/>
                  <a:ext cx="101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FD8F8623-EFE6-476C-A841-2E0C8ED483C7}"/>
                    </a:ext>
                  </a:extLst>
                </p14:cNvPr>
                <p14:cNvContentPartPr/>
                <p14:nvPr/>
              </p14:nvContentPartPr>
              <p14:xfrm>
                <a:off x="4578404" y="2747312"/>
                <a:ext cx="33840" cy="18000"/>
              </p14:xfrm>
            </p:contentPart>
          </mc:Choice>
          <mc:Fallback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FD8F8623-EFE6-476C-A841-2E0C8ED483C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574084" y="2742992"/>
                  <a:ext cx="42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ED9546A7-1C83-46A4-8D2A-F8AC7F5632C4}"/>
                    </a:ext>
                  </a:extLst>
                </p14:cNvPr>
                <p14:cNvContentPartPr/>
                <p14:nvPr/>
              </p14:nvContentPartPr>
              <p14:xfrm>
                <a:off x="4576244" y="2719232"/>
                <a:ext cx="49320" cy="1116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ED9546A7-1C83-46A4-8D2A-F8AC7F5632C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571924" y="2714912"/>
                  <a:ext cx="57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D3076BD2-EC59-48FA-BD90-2E0F47137F00}"/>
                    </a:ext>
                  </a:extLst>
                </p14:cNvPr>
                <p14:cNvContentPartPr/>
                <p14:nvPr/>
              </p14:nvContentPartPr>
              <p14:xfrm>
                <a:off x="4717004" y="2694392"/>
                <a:ext cx="74520" cy="102600"/>
              </p14:xfrm>
            </p:contentPart>
          </mc:Choice>
          <mc:Fallback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D3076BD2-EC59-48FA-BD90-2E0F47137F0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712684" y="2690072"/>
                  <a:ext cx="83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6C953C5A-7740-46D1-B38A-A4AE875AC9F7}"/>
                    </a:ext>
                  </a:extLst>
                </p14:cNvPr>
                <p14:cNvContentPartPr/>
                <p14:nvPr/>
              </p14:nvContentPartPr>
              <p14:xfrm>
                <a:off x="4726364" y="2702312"/>
                <a:ext cx="63720" cy="8100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6C953C5A-7740-46D1-B38A-A4AE875AC9F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722044" y="2697992"/>
                  <a:ext cx="72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0AD8DA44-BCAD-4029-B464-88C5EAB7FF80}"/>
                    </a:ext>
                  </a:extLst>
                </p14:cNvPr>
                <p14:cNvContentPartPr/>
                <p14:nvPr/>
              </p14:nvContentPartPr>
              <p14:xfrm>
                <a:off x="4838324" y="2678552"/>
                <a:ext cx="24840" cy="6732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0AD8DA44-BCAD-4029-B464-88C5EAB7FF8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834004" y="2674232"/>
                  <a:ext cx="33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0425D904-13DD-4B63-973B-BACD3263B66E}"/>
                    </a:ext>
                  </a:extLst>
                </p14:cNvPr>
                <p14:cNvContentPartPr/>
                <p14:nvPr/>
              </p14:nvContentPartPr>
              <p14:xfrm>
                <a:off x="4912844" y="2699072"/>
                <a:ext cx="52200" cy="10116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0425D904-13DD-4B63-973B-BACD3263B66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908524" y="2694752"/>
                  <a:ext cx="60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90E3B6C6-FC6B-4376-BCE2-529DAF0873C8}"/>
                    </a:ext>
                  </a:extLst>
                </p14:cNvPr>
                <p14:cNvContentPartPr/>
                <p14:nvPr/>
              </p14:nvContentPartPr>
              <p14:xfrm>
                <a:off x="4886204" y="2731112"/>
                <a:ext cx="84960" cy="5976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90E3B6C6-FC6B-4376-BCE2-529DAF0873C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881884" y="2726792"/>
                  <a:ext cx="936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5D9DE682-A80E-4A36-BF78-CCBD177078A9}"/>
                    </a:ext>
                  </a:extLst>
                </p14:cNvPr>
                <p14:cNvContentPartPr/>
                <p14:nvPr/>
              </p14:nvContentPartPr>
              <p14:xfrm>
                <a:off x="5015084" y="2688632"/>
                <a:ext cx="27720" cy="14040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5D9DE682-A80E-4A36-BF78-CCBD177078A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010764" y="2684312"/>
                  <a:ext cx="36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2D4BFBA7-E20C-4A4B-9BAD-F7026C76BDDE}"/>
                    </a:ext>
                  </a:extLst>
                </p14:cNvPr>
                <p14:cNvContentPartPr/>
                <p14:nvPr/>
              </p14:nvContentPartPr>
              <p14:xfrm>
                <a:off x="4662284" y="2697272"/>
                <a:ext cx="48960" cy="135000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2D4BFBA7-E20C-4A4B-9BAD-F7026C76BDD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657964" y="2692952"/>
                  <a:ext cx="57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663F525D-C404-4016-8AB9-4D592F819A95}"/>
                    </a:ext>
                  </a:extLst>
                </p14:cNvPr>
                <p14:cNvContentPartPr/>
                <p14:nvPr/>
              </p14:nvContentPartPr>
              <p14:xfrm>
                <a:off x="5012924" y="2657672"/>
                <a:ext cx="46440" cy="648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663F525D-C404-4016-8AB9-4D592F819A9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008604" y="2653352"/>
                  <a:ext cx="550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22B49506-5A93-4476-A011-62551DA8BB46}"/>
                    </a:ext>
                  </a:extLst>
                </p14:cNvPr>
                <p14:cNvContentPartPr/>
                <p14:nvPr/>
              </p14:nvContentPartPr>
              <p14:xfrm>
                <a:off x="5092484" y="2640032"/>
                <a:ext cx="12960" cy="7020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22B49506-5A93-4476-A011-62551DA8BB4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088164" y="2635712"/>
                  <a:ext cx="21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CDCB0858-0FEC-41C7-A5B4-C1237C7BCB8B}"/>
                    </a:ext>
                  </a:extLst>
                </p14:cNvPr>
                <p14:cNvContentPartPr/>
                <p14:nvPr/>
              </p14:nvContentPartPr>
              <p14:xfrm>
                <a:off x="5182124" y="2700512"/>
                <a:ext cx="56520" cy="11052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CDCB0858-0FEC-41C7-A5B4-C1237C7BCB8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177804" y="2696192"/>
                  <a:ext cx="65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640D6F20-FDA0-4240-9C01-69447508C6C7}"/>
                    </a:ext>
                  </a:extLst>
                </p14:cNvPr>
                <p14:cNvContentPartPr/>
                <p14:nvPr/>
              </p14:nvContentPartPr>
              <p14:xfrm>
                <a:off x="5161244" y="2683592"/>
                <a:ext cx="75600" cy="10944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640D6F20-FDA0-4240-9C01-69447508C6C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156924" y="2679272"/>
                  <a:ext cx="84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34199899-FF41-4451-B06A-00E64C73ED40}"/>
                    </a:ext>
                  </a:extLst>
                </p14:cNvPr>
                <p14:cNvContentPartPr/>
                <p14:nvPr/>
              </p14:nvContentPartPr>
              <p14:xfrm>
                <a:off x="5287964" y="2654432"/>
                <a:ext cx="28080" cy="6696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34199899-FF41-4451-B06A-00E64C73ED4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283644" y="2650112"/>
                  <a:ext cx="36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FA5C57A9-2897-44D1-9CF2-E33A17DA0567}"/>
                    </a:ext>
                  </a:extLst>
                </p14:cNvPr>
                <p14:cNvContentPartPr/>
                <p14:nvPr/>
              </p14:nvContentPartPr>
              <p14:xfrm>
                <a:off x="5371484" y="2692232"/>
                <a:ext cx="12960" cy="9900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FA5C57A9-2897-44D1-9CF2-E33A17DA056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367164" y="2687912"/>
                  <a:ext cx="21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4BF55E6F-2FC2-4058-A0EE-C3AD82FEE3F7}"/>
                    </a:ext>
                  </a:extLst>
                </p14:cNvPr>
                <p14:cNvContentPartPr/>
                <p14:nvPr/>
              </p14:nvContentPartPr>
              <p14:xfrm>
                <a:off x="5356724" y="2734712"/>
                <a:ext cx="40320" cy="864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4BF55E6F-2FC2-4058-A0EE-C3AD82FEE3F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352404" y="2730392"/>
                  <a:ext cx="48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E0D7FB44-1008-4535-B80A-1C3680AB4691}"/>
                    </a:ext>
                  </a:extLst>
                </p14:cNvPr>
                <p14:cNvContentPartPr/>
                <p14:nvPr/>
              </p14:nvContentPartPr>
              <p14:xfrm>
                <a:off x="5481284" y="2706272"/>
                <a:ext cx="8640" cy="9000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E0D7FB44-1008-4535-B80A-1C3680AB469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476964" y="2701952"/>
                  <a:ext cx="17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945E045-1DD8-446B-A0D2-630A873FA5C4}"/>
                    </a:ext>
                  </a:extLst>
                </p14:cNvPr>
                <p14:cNvContentPartPr/>
                <p14:nvPr/>
              </p14:nvContentPartPr>
              <p14:xfrm>
                <a:off x="5461844" y="2694392"/>
                <a:ext cx="82800" cy="11844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945E045-1DD8-446B-A0D2-630A873FA5C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457524" y="2690072"/>
                  <a:ext cx="9144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6ECB7328-00FE-40A5-A998-337521904F07}"/>
              </a:ext>
            </a:extLst>
          </p:cNvPr>
          <p:cNvGrpSpPr/>
          <p:nvPr/>
        </p:nvGrpSpPr>
        <p:grpSpPr>
          <a:xfrm>
            <a:off x="2154524" y="3012632"/>
            <a:ext cx="86400" cy="57600"/>
            <a:chOff x="2154524" y="3012632"/>
            <a:chExt cx="86400" cy="5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91FAA840-0AC8-41D0-BD8C-8F070D2A666E}"/>
                    </a:ext>
                  </a:extLst>
                </p14:cNvPr>
                <p14:cNvContentPartPr/>
                <p14:nvPr/>
              </p14:nvContentPartPr>
              <p14:xfrm>
                <a:off x="2154524" y="3063752"/>
                <a:ext cx="73440" cy="648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91FAA840-0AC8-41D0-BD8C-8F070D2A666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150204" y="3059432"/>
                  <a:ext cx="820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A16FCAC5-3F2F-4DC3-8512-A88267A7BA61}"/>
                    </a:ext>
                  </a:extLst>
                </p14:cNvPr>
                <p14:cNvContentPartPr/>
                <p14:nvPr/>
              </p14:nvContentPartPr>
              <p14:xfrm>
                <a:off x="2180444" y="3012632"/>
                <a:ext cx="60480" cy="1584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A16FCAC5-3F2F-4DC3-8512-A88267A7BA6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176124" y="3008312"/>
                  <a:ext cx="6912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632" name="Ink 631">
                <a:extLst>
                  <a:ext uri="{FF2B5EF4-FFF2-40B4-BE49-F238E27FC236}">
                    <a16:creationId xmlns:a16="http://schemas.microsoft.com/office/drawing/2014/main" id="{20609B64-C62D-47B5-9ADA-81085B7031EF}"/>
                  </a:ext>
                </a:extLst>
              </p14:cNvPr>
              <p14:cNvContentPartPr/>
              <p14:nvPr/>
            </p14:nvContentPartPr>
            <p14:xfrm>
              <a:off x="2438564" y="3021992"/>
              <a:ext cx="82440" cy="84600"/>
            </p14:xfrm>
          </p:contentPart>
        </mc:Choice>
        <mc:Fallback>
          <p:pic>
            <p:nvPicPr>
              <p:cNvPr id="632" name="Ink 631">
                <a:extLst>
                  <a:ext uri="{FF2B5EF4-FFF2-40B4-BE49-F238E27FC236}">
                    <a16:creationId xmlns:a16="http://schemas.microsoft.com/office/drawing/2014/main" id="{20609B64-C62D-47B5-9ADA-81085B7031EF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2434244" y="3017672"/>
                <a:ext cx="9108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2" name="Group 641">
            <a:extLst>
              <a:ext uri="{FF2B5EF4-FFF2-40B4-BE49-F238E27FC236}">
                <a16:creationId xmlns:a16="http://schemas.microsoft.com/office/drawing/2014/main" id="{5943DDD4-C356-4193-BE8B-112EBA575723}"/>
              </a:ext>
            </a:extLst>
          </p:cNvPr>
          <p:cNvGrpSpPr/>
          <p:nvPr/>
        </p:nvGrpSpPr>
        <p:grpSpPr>
          <a:xfrm>
            <a:off x="2650604" y="2953952"/>
            <a:ext cx="584640" cy="170280"/>
            <a:chOff x="2650604" y="2953952"/>
            <a:chExt cx="584640" cy="1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59589092-3E18-47F3-8CD4-2262D27F533D}"/>
                    </a:ext>
                  </a:extLst>
                </p14:cNvPr>
                <p14:cNvContentPartPr/>
                <p14:nvPr/>
              </p14:nvContentPartPr>
              <p14:xfrm>
                <a:off x="2650604" y="3016952"/>
                <a:ext cx="75960" cy="8136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59589092-3E18-47F3-8CD4-2262D27F533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646284" y="3012632"/>
                  <a:ext cx="84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0F4BB0A3-88BD-427C-AEB2-B0DEDFD2D7A0}"/>
                    </a:ext>
                  </a:extLst>
                </p14:cNvPr>
                <p14:cNvContentPartPr/>
                <p14:nvPr/>
              </p14:nvContentPartPr>
              <p14:xfrm>
                <a:off x="2742404" y="3024152"/>
                <a:ext cx="59040" cy="6012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0F4BB0A3-88BD-427C-AEB2-B0DEDFD2D7A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738084" y="3019832"/>
                  <a:ext cx="67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25FBECFC-BB93-46DC-8FBA-4CAAD63C7B4A}"/>
                    </a:ext>
                  </a:extLst>
                </p14:cNvPr>
                <p14:cNvContentPartPr/>
                <p14:nvPr/>
              </p14:nvContentPartPr>
              <p14:xfrm>
                <a:off x="2814404" y="3022712"/>
                <a:ext cx="91440" cy="55080"/>
              </p14:xfrm>
            </p:contentPart>
          </mc:Choice>
          <mc:Fallback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25FBECFC-BB93-46DC-8FBA-4CAAD63C7B4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810084" y="3018392"/>
                  <a:ext cx="100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6219A836-3346-4789-B0F0-B94130E3AC63}"/>
                    </a:ext>
                  </a:extLst>
                </p14:cNvPr>
                <p14:cNvContentPartPr/>
                <p14:nvPr/>
              </p14:nvContentPartPr>
              <p14:xfrm>
                <a:off x="2982884" y="2972672"/>
                <a:ext cx="61560" cy="13716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6219A836-3346-4789-B0F0-B94130E3AC6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978564" y="2968352"/>
                  <a:ext cx="70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C6692248-4F2E-4784-9CEA-1B2DE2771AF2}"/>
                    </a:ext>
                  </a:extLst>
                </p14:cNvPr>
                <p14:cNvContentPartPr/>
                <p14:nvPr/>
              </p14:nvContentPartPr>
              <p14:xfrm>
                <a:off x="3064244" y="2999312"/>
                <a:ext cx="83160" cy="83160"/>
              </p14:xfrm>
            </p:contentPart>
          </mc:Choice>
          <mc:Fallback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C6692248-4F2E-4784-9CEA-1B2DE2771AF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059924" y="2994992"/>
                  <a:ext cx="91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578C68F3-898F-4922-B842-803F9650A168}"/>
                    </a:ext>
                  </a:extLst>
                </p14:cNvPr>
                <p14:cNvContentPartPr/>
                <p14:nvPr/>
              </p14:nvContentPartPr>
              <p14:xfrm>
                <a:off x="3181964" y="2953952"/>
                <a:ext cx="53280" cy="17028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578C68F3-898F-4922-B842-803F9650A16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177644" y="2949632"/>
                  <a:ext cx="6192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9DA10D1D-7917-4AA6-8BD6-D8771B233AA9}"/>
              </a:ext>
            </a:extLst>
          </p:cNvPr>
          <p:cNvGrpSpPr/>
          <p:nvPr/>
        </p:nvGrpSpPr>
        <p:grpSpPr>
          <a:xfrm>
            <a:off x="4289324" y="2947112"/>
            <a:ext cx="412920" cy="160200"/>
            <a:chOff x="4289324" y="2947112"/>
            <a:chExt cx="412920" cy="1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7D7AE7E9-6DB3-4B26-B66D-56A55A792011}"/>
                    </a:ext>
                  </a:extLst>
                </p14:cNvPr>
                <p14:cNvContentPartPr/>
                <p14:nvPr/>
              </p14:nvContentPartPr>
              <p14:xfrm>
                <a:off x="4289324" y="3049712"/>
                <a:ext cx="14400" cy="16920"/>
              </p14:xfrm>
            </p:contentPart>
          </mc:Choice>
          <mc:Fallback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7D7AE7E9-6DB3-4B26-B66D-56A55A79201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285004" y="3045392"/>
                  <a:ext cx="23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50976396-C1D7-4419-B45A-1873CBA3E188}"/>
                    </a:ext>
                  </a:extLst>
                </p14:cNvPr>
                <p14:cNvContentPartPr/>
                <p14:nvPr/>
              </p14:nvContentPartPr>
              <p14:xfrm>
                <a:off x="4390124" y="3003272"/>
                <a:ext cx="81000" cy="7128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50976396-C1D7-4419-B45A-1873CBA3E18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385804" y="2998952"/>
                  <a:ext cx="89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E1FCFE5F-E184-4B9A-BA8A-9FF0E9708178}"/>
                    </a:ext>
                  </a:extLst>
                </p14:cNvPr>
                <p14:cNvContentPartPr/>
                <p14:nvPr/>
              </p14:nvContentPartPr>
              <p14:xfrm>
                <a:off x="4474004" y="3015872"/>
                <a:ext cx="88920" cy="9144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E1FCFE5F-E184-4B9A-BA8A-9FF0E9708178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469684" y="3011552"/>
                  <a:ext cx="97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87804070-A43A-4A5D-B218-3DDA5FF31413}"/>
                    </a:ext>
                  </a:extLst>
                </p14:cNvPr>
                <p14:cNvContentPartPr/>
                <p14:nvPr/>
              </p14:nvContentPartPr>
              <p14:xfrm>
                <a:off x="4641404" y="2984192"/>
                <a:ext cx="19800" cy="65160"/>
              </p14:xfrm>
            </p:contentPart>
          </mc:Choice>
          <mc:Fallback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87804070-A43A-4A5D-B218-3DDA5FF3141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637084" y="2979872"/>
                  <a:ext cx="28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2B9EC0BF-9750-4F1E-818A-6488DAA8D751}"/>
                    </a:ext>
                  </a:extLst>
                </p14:cNvPr>
                <p14:cNvContentPartPr/>
                <p14:nvPr/>
              </p14:nvContentPartPr>
              <p14:xfrm>
                <a:off x="4584164" y="2947112"/>
                <a:ext cx="118080" cy="126000"/>
              </p14:xfrm>
            </p:contentPart>
          </mc:Choice>
          <mc:Fallback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2B9EC0BF-9750-4F1E-818A-6488DAA8D75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579844" y="2942792"/>
                  <a:ext cx="1267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1" name="Group 660">
            <a:extLst>
              <a:ext uri="{FF2B5EF4-FFF2-40B4-BE49-F238E27FC236}">
                <a16:creationId xmlns:a16="http://schemas.microsoft.com/office/drawing/2014/main" id="{949F7A65-6C7C-4D9E-94CF-78E5BC40727E}"/>
              </a:ext>
            </a:extLst>
          </p:cNvPr>
          <p:cNvGrpSpPr/>
          <p:nvPr/>
        </p:nvGrpSpPr>
        <p:grpSpPr>
          <a:xfrm>
            <a:off x="4806644" y="2926232"/>
            <a:ext cx="749880" cy="140760"/>
            <a:chOff x="4806644" y="2926232"/>
            <a:chExt cx="749880" cy="14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6A7CCD85-C6DB-4EDA-A25A-794361F28573}"/>
                    </a:ext>
                  </a:extLst>
                </p14:cNvPr>
                <p14:cNvContentPartPr/>
                <p14:nvPr/>
              </p14:nvContentPartPr>
              <p14:xfrm>
                <a:off x="4810964" y="2931632"/>
                <a:ext cx="14760" cy="39600"/>
              </p14:xfrm>
            </p:contentPart>
          </mc:Choice>
          <mc:Fallback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6A7CCD85-C6DB-4EDA-A25A-794361F2857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806644" y="2927312"/>
                  <a:ext cx="23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A7589C60-A54A-458F-AF87-5AE29C3C26F9}"/>
                    </a:ext>
                  </a:extLst>
                </p14:cNvPr>
                <p14:cNvContentPartPr/>
                <p14:nvPr/>
              </p14:nvContentPartPr>
              <p14:xfrm>
                <a:off x="4806644" y="2981672"/>
                <a:ext cx="21600" cy="38160"/>
              </p14:xfrm>
            </p:contentPart>
          </mc:Choice>
          <mc:Fallback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A7589C60-A54A-458F-AF87-5AE29C3C26F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802324" y="2977352"/>
                  <a:ext cx="30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23D5335D-2907-42E0-815E-F2F45B261BC2}"/>
                    </a:ext>
                  </a:extLst>
                </p14:cNvPr>
                <p14:cNvContentPartPr/>
                <p14:nvPr/>
              </p14:nvContentPartPr>
              <p14:xfrm>
                <a:off x="4810244" y="3060872"/>
                <a:ext cx="2160" cy="6120"/>
              </p14:xfrm>
            </p:contentPart>
          </mc:Choice>
          <mc:Fallback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23D5335D-2907-42E0-815E-F2F45B261B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05924" y="3056552"/>
                  <a:ext cx="108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9F56B115-6C20-4D9C-8A8B-29A7F9BC617A}"/>
                    </a:ext>
                  </a:extLst>
                </p14:cNvPr>
                <p14:cNvContentPartPr/>
                <p14:nvPr/>
              </p14:nvContentPartPr>
              <p14:xfrm>
                <a:off x="4893044" y="2953952"/>
                <a:ext cx="54000" cy="74880"/>
              </p14:xfrm>
            </p:contentPart>
          </mc:Choice>
          <mc:Fallback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9F56B115-6C20-4D9C-8A8B-29A7F9BC617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888724" y="2949632"/>
                  <a:ext cx="626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21E18D07-8F32-4101-8194-DBC41C5B4098}"/>
                    </a:ext>
                  </a:extLst>
                </p14:cNvPr>
                <p14:cNvContentPartPr/>
                <p14:nvPr/>
              </p14:nvContentPartPr>
              <p14:xfrm>
                <a:off x="4869284" y="2946752"/>
                <a:ext cx="155160" cy="114840"/>
              </p14:xfrm>
            </p:contentPart>
          </mc:Choice>
          <mc:Fallback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21E18D07-8F32-4101-8194-DBC41C5B409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864964" y="2942432"/>
                  <a:ext cx="163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9909D2D3-B05B-4000-BD28-86F522A75BD8}"/>
                    </a:ext>
                  </a:extLst>
                </p14:cNvPr>
                <p14:cNvContentPartPr/>
                <p14:nvPr/>
              </p14:nvContentPartPr>
              <p14:xfrm>
                <a:off x="5103644" y="2953952"/>
                <a:ext cx="78840" cy="75960"/>
              </p14:xfrm>
            </p:contentPart>
          </mc:Choice>
          <mc:Fallback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9909D2D3-B05B-4000-BD28-86F522A75BD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099324" y="2949632"/>
                  <a:ext cx="87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FBD94AE6-4092-4E88-BB82-BBBA0179C83C}"/>
                    </a:ext>
                  </a:extLst>
                </p14:cNvPr>
                <p14:cNvContentPartPr/>
                <p14:nvPr/>
              </p14:nvContentPartPr>
              <p14:xfrm>
                <a:off x="5169164" y="2926232"/>
                <a:ext cx="76680" cy="84600"/>
              </p14:xfrm>
            </p:contentPart>
          </mc:Choice>
          <mc:Fallback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FBD94AE6-4092-4E88-BB82-BBBA0179C83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164844" y="2921912"/>
                  <a:ext cx="85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1E812F8A-3653-4F2C-8274-00CBE482B42C}"/>
                    </a:ext>
                  </a:extLst>
                </p14:cNvPr>
                <p14:cNvContentPartPr/>
                <p14:nvPr/>
              </p14:nvContentPartPr>
              <p14:xfrm>
                <a:off x="5241884" y="2944952"/>
                <a:ext cx="246240" cy="5904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1E812F8A-3653-4F2C-8274-00CBE482B42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237564" y="2940632"/>
                  <a:ext cx="254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8297D124-F9E1-487F-BC73-FED272C97E78}"/>
                    </a:ext>
                  </a:extLst>
                </p14:cNvPr>
                <p14:cNvContentPartPr/>
                <p14:nvPr/>
              </p14:nvContentPartPr>
              <p14:xfrm>
                <a:off x="5552564" y="2988872"/>
                <a:ext cx="3960" cy="396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8297D124-F9E1-487F-BC73-FED272C97E7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548244" y="298455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B52E4905-180C-4576-A3C7-263B1C0FCD35}"/>
              </a:ext>
            </a:extLst>
          </p:cNvPr>
          <p:cNvGrpSpPr/>
          <p:nvPr/>
        </p:nvGrpSpPr>
        <p:grpSpPr>
          <a:xfrm>
            <a:off x="3316604" y="2919032"/>
            <a:ext cx="155160" cy="149040"/>
            <a:chOff x="3316604" y="2919032"/>
            <a:chExt cx="15516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AE7CCBB0-8F4A-4BA5-91F9-C1299943ACAD}"/>
                    </a:ext>
                  </a:extLst>
                </p14:cNvPr>
                <p14:cNvContentPartPr/>
                <p14:nvPr/>
              </p14:nvContentPartPr>
              <p14:xfrm>
                <a:off x="3316604" y="2999312"/>
                <a:ext cx="100080" cy="68760"/>
              </p14:xfrm>
            </p:contentPart>
          </mc:Choice>
          <mc:Fallback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AE7CCBB0-8F4A-4BA5-91F9-C1299943ACA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312284" y="2994992"/>
                  <a:ext cx="108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32A65F32-9358-48A4-BA47-6E427CD542B5}"/>
                    </a:ext>
                  </a:extLst>
                </p14:cNvPr>
                <p14:cNvContentPartPr/>
                <p14:nvPr/>
              </p14:nvContentPartPr>
              <p14:xfrm>
                <a:off x="3403004" y="2919032"/>
                <a:ext cx="68760" cy="74160"/>
              </p14:xfrm>
            </p:contentPart>
          </mc:Choice>
          <mc:Fallback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32A65F32-9358-48A4-BA47-6E427CD542B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398684" y="2914712"/>
                  <a:ext cx="7740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779" name="Ink 778">
                <a:extLst>
                  <a:ext uri="{FF2B5EF4-FFF2-40B4-BE49-F238E27FC236}">
                    <a16:creationId xmlns:a16="http://schemas.microsoft.com/office/drawing/2014/main" id="{DD88BE73-FF23-4732-9279-E10B66072E23}"/>
                  </a:ext>
                </a:extLst>
              </p14:cNvPr>
              <p14:cNvContentPartPr/>
              <p14:nvPr/>
            </p14:nvContentPartPr>
            <p14:xfrm>
              <a:off x="5153684" y="3816246"/>
              <a:ext cx="20160" cy="115920"/>
            </p14:xfrm>
          </p:contentPart>
        </mc:Choice>
        <mc:Fallback>
          <p:pic>
            <p:nvPicPr>
              <p:cNvPr id="779" name="Ink 778">
                <a:extLst>
                  <a:ext uri="{FF2B5EF4-FFF2-40B4-BE49-F238E27FC236}">
                    <a16:creationId xmlns:a16="http://schemas.microsoft.com/office/drawing/2014/main" id="{DD88BE73-FF23-4732-9279-E10B66072E23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5149364" y="3811926"/>
                <a:ext cx="288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796" name="Ink 795">
                <a:extLst>
                  <a:ext uri="{FF2B5EF4-FFF2-40B4-BE49-F238E27FC236}">
                    <a16:creationId xmlns:a16="http://schemas.microsoft.com/office/drawing/2014/main" id="{7D07A3EA-38B1-49AA-83B1-48550E9B79F6}"/>
                  </a:ext>
                </a:extLst>
              </p14:cNvPr>
              <p14:cNvContentPartPr/>
              <p14:nvPr/>
            </p14:nvContentPartPr>
            <p14:xfrm>
              <a:off x="5111924" y="3850086"/>
              <a:ext cx="99000" cy="31680"/>
            </p14:xfrm>
          </p:contentPart>
        </mc:Choice>
        <mc:Fallback>
          <p:pic>
            <p:nvPicPr>
              <p:cNvPr id="796" name="Ink 795">
                <a:extLst>
                  <a:ext uri="{FF2B5EF4-FFF2-40B4-BE49-F238E27FC236}">
                    <a16:creationId xmlns:a16="http://schemas.microsoft.com/office/drawing/2014/main" id="{7D07A3EA-38B1-49AA-83B1-48550E9B79F6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5107604" y="3845766"/>
                <a:ext cx="10764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7" name="Group 866">
            <a:extLst>
              <a:ext uri="{FF2B5EF4-FFF2-40B4-BE49-F238E27FC236}">
                <a16:creationId xmlns:a16="http://schemas.microsoft.com/office/drawing/2014/main" id="{71301B68-11C3-494E-9F61-6C32A5AA3A10}"/>
              </a:ext>
            </a:extLst>
          </p:cNvPr>
          <p:cNvGrpSpPr/>
          <p:nvPr/>
        </p:nvGrpSpPr>
        <p:grpSpPr>
          <a:xfrm>
            <a:off x="4900642" y="1113954"/>
            <a:ext cx="1246320" cy="418680"/>
            <a:chOff x="4900642" y="1113954"/>
            <a:chExt cx="124632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C3F4AD75-AA6E-41FA-B036-60EED40B1E7D}"/>
                    </a:ext>
                  </a:extLst>
                </p14:cNvPr>
                <p14:cNvContentPartPr/>
                <p14:nvPr/>
              </p14:nvContentPartPr>
              <p14:xfrm>
                <a:off x="4945282" y="1197834"/>
                <a:ext cx="18720" cy="10080"/>
              </p14:xfrm>
            </p:contentPart>
          </mc:Choice>
          <mc:Fallback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C3F4AD75-AA6E-41FA-B036-60EED40B1E7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940962" y="1193514"/>
                  <a:ext cx="27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835" name="Ink 834">
                  <a:extLst>
                    <a:ext uri="{FF2B5EF4-FFF2-40B4-BE49-F238E27FC236}">
                      <a16:creationId xmlns:a16="http://schemas.microsoft.com/office/drawing/2014/main" id="{3D77459E-7EB5-46C9-8C45-C6F140ADA477}"/>
                    </a:ext>
                  </a:extLst>
                </p14:cNvPr>
                <p14:cNvContentPartPr/>
                <p14:nvPr/>
              </p14:nvContentPartPr>
              <p14:xfrm>
                <a:off x="4962922" y="1183794"/>
                <a:ext cx="78840" cy="47160"/>
              </p14:xfrm>
            </p:contentPart>
          </mc:Choice>
          <mc:Fallback>
            <p:pic>
              <p:nvPicPr>
                <p:cNvPr id="835" name="Ink 834">
                  <a:extLst>
                    <a:ext uri="{FF2B5EF4-FFF2-40B4-BE49-F238E27FC236}">
                      <a16:creationId xmlns:a16="http://schemas.microsoft.com/office/drawing/2014/main" id="{3D77459E-7EB5-46C9-8C45-C6F140ADA47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958602" y="1179474"/>
                  <a:ext cx="87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16C682B3-B9D1-4560-9F78-0F68660F7293}"/>
                    </a:ext>
                  </a:extLst>
                </p14:cNvPr>
                <p14:cNvContentPartPr/>
                <p14:nvPr/>
              </p14:nvContentPartPr>
              <p14:xfrm>
                <a:off x="5024842" y="1170474"/>
                <a:ext cx="19800" cy="64080"/>
              </p14:xfrm>
            </p:contentPart>
          </mc:Choice>
          <mc:Fallback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16C682B3-B9D1-4560-9F78-0F68660F729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020522" y="1166154"/>
                  <a:ext cx="28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5CB3ED47-BFBB-4383-A8FA-DDC2854FDCDB}"/>
                    </a:ext>
                  </a:extLst>
                </p14:cNvPr>
                <p14:cNvContentPartPr/>
                <p14:nvPr/>
              </p14:nvContentPartPr>
              <p14:xfrm>
                <a:off x="4908562" y="1113954"/>
                <a:ext cx="183600" cy="166680"/>
              </p14:xfrm>
            </p:contentPart>
          </mc:Choice>
          <mc:Fallback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5CB3ED47-BFBB-4383-A8FA-DDC2854FDCD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904242" y="1109634"/>
                  <a:ext cx="192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A71C3331-7DD5-41BB-A9B1-ECC30EC83EE2}"/>
                    </a:ext>
                  </a:extLst>
                </p14:cNvPr>
                <p14:cNvContentPartPr/>
                <p14:nvPr/>
              </p14:nvContentPartPr>
              <p14:xfrm>
                <a:off x="5180362" y="1163274"/>
                <a:ext cx="20160" cy="86400"/>
              </p14:xfrm>
            </p:contentPart>
          </mc:Choice>
          <mc:Fallback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A71C3331-7DD5-41BB-A9B1-ECC30EC83EE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176042" y="1158954"/>
                  <a:ext cx="28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5138E261-94A4-4827-9600-BF69552DE8A7}"/>
                    </a:ext>
                  </a:extLst>
                </p14:cNvPr>
                <p14:cNvContentPartPr/>
                <p14:nvPr/>
              </p14:nvContentPartPr>
              <p14:xfrm>
                <a:off x="5163442" y="1122594"/>
                <a:ext cx="104400" cy="132120"/>
              </p14:xfrm>
            </p:contentPart>
          </mc:Choice>
          <mc:Fallback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5138E261-94A4-4827-9600-BF69552DE8A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159122" y="1118274"/>
                  <a:ext cx="113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2D9B7A58-9A5A-4D7F-937C-89472CE566F5}"/>
                    </a:ext>
                  </a:extLst>
                </p14:cNvPr>
                <p14:cNvContentPartPr/>
                <p14:nvPr/>
              </p14:nvContentPartPr>
              <p14:xfrm>
                <a:off x="5298442" y="1140594"/>
                <a:ext cx="57240" cy="92160"/>
              </p14:xfrm>
            </p:contentPart>
          </mc:Choice>
          <mc:Fallback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2D9B7A58-9A5A-4D7F-937C-89472CE566F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294122" y="1136274"/>
                  <a:ext cx="65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841" name="Ink 840">
                  <a:extLst>
                    <a:ext uri="{FF2B5EF4-FFF2-40B4-BE49-F238E27FC236}">
                      <a16:creationId xmlns:a16="http://schemas.microsoft.com/office/drawing/2014/main" id="{E4A00FD2-B54A-4FDA-A958-011DEF42D91F}"/>
                    </a:ext>
                  </a:extLst>
                </p14:cNvPr>
                <p14:cNvContentPartPr/>
                <p14:nvPr/>
              </p14:nvContentPartPr>
              <p14:xfrm>
                <a:off x="5277922" y="1123314"/>
                <a:ext cx="97200" cy="72360"/>
              </p14:xfrm>
            </p:contentPart>
          </mc:Choice>
          <mc:Fallback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E4A00FD2-B54A-4FDA-A958-011DEF42D91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273602" y="1118994"/>
                  <a:ext cx="105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8C4A33AA-FB37-4FE4-A428-432BCFC2F5F4}"/>
                    </a:ext>
                  </a:extLst>
                </p14:cNvPr>
                <p14:cNvContentPartPr/>
                <p14:nvPr/>
              </p14:nvContentPartPr>
              <p14:xfrm>
                <a:off x="5459362" y="1167954"/>
                <a:ext cx="42120" cy="9360"/>
              </p14:xfrm>
            </p:contentPart>
          </mc:Choice>
          <mc:Fallback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8C4A33AA-FB37-4FE4-A428-432BCFC2F5F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455042" y="1163634"/>
                  <a:ext cx="50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396F7414-08FE-4D49-84B7-E2B94F9245E6}"/>
                    </a:ext>
                  </a:extLst>
                </p14:cNvPr>
                <p14:cNvContentPartPr/>
                <p14:nvPr/>
              </p14:nvContentPartPr>
              <p14:xfrm>
                <a:off x="5414722" y="1135554"/>
                <a:ext cx="70920" cy="7200"/>
              </p14:xfrm>
            </p:contentPart>
          </mc:Choice>
          <mc:Fallback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396F7414-08FE-4D49-84B7-E2B94F9245E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410402" y="1131234"/>
                  <a:ext cx="795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EE62047D-2899-4AD7-A313-87891ED045CF}"/>
                    </a:ext>
                  </a:extLst>
                </p14:cNvPr>
                <p14:cNvContentPartPr/>
                <p14:nvPr/>
              </p14:nvContentPartPr>
              <p14:xfrm>
                <a:off x="5545042" y="1117914"/>
                <a:ext cx="80640" cy="73440"/>
              </p14:xfrm>
            </p:contentPart>
          </mc:Choice>
          <mc:Fallback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EE62047D-2899-4AD7-A313-87891ED045C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540722" y="1113594"/>
                  <a:ext cx="89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EC133619-A8F6-4687-9865-670C3EF0D03F}"/>
                    </a:ext>
                  </a:extLst>
                </p14:cNvPr>
                <p14:cNvContentPartPr/>
                <p14:nvPr/>
              </p14:nvContentPartPr>
              <p14:xfrm>
                <a:off x="4984522" y="1377474"/>
                <a:ext cx="70560" cy="113040"/>
              </p14:xfrm>
            </p:contentPart>
          </mc:Choice>
          <mc:Fallback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EC133619-A8F6-4687-9865-670C3EF0D03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980202" y="1373154"/>
                  <a:ext cx="79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847" name="Ink 846">
                  <a:extLst>
                    <a:ext uri="{FF2B5EF4-FFF2-40B4-BE49-F238E27FC236}">
                      <a16:creationId xmlns:a16="http://schemas.microsoft.com/office/drawing/2014/main" id="{D63924A6-291B-447E-ADC3-C25825ED1FD4}"/>
                    </a:ext>
                  </a:extLst>
                </p14:cNvPr>
                <p14:cNvContentPartPr/>
                <p14:nvPr/>
              </p14:nvContentPartPr>
              <p14:xfrm>
                <a:off x="4986682" y="1388634"/>
                <a:ext cx="61200" cy="34560"/>
              </p14:xfrm>
            </p:contentPart>
          </mc:Choice>
          <mc:Fallback>
            <p:pic>
              <p:nvPicPr>
                <p:cNvPr id="847" name="Ink 846">
                  <a:extLst>
                    <a:ext uri="{FF2B5EF4-FFF2-40B4-BE49-F238E27FC236}">
                      <a16:creationId xmlns:a16="http://schemas.microsoft.com/office/drawing/2014/main" id="{D63924A6-291B-447E-ADC3-C25825ED1FD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982362" y="1384314"/>
                  <a:ext cx="69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848" name="Ink 847">
                  <a:extLst>
                    <a:ext uri="{FF2B5EF4-FFF2-40B4-BE49-F238E27FC236}">
                      <a16:creationId xmlns:a16="http://schemas.microsoft.com/office/drawing/2014/main" id="{9E1478C3-4A25-4EEB-A38E-41240D759EEC}"/>
                    </a:ext>
                  </a:extLst>
                </p14:cNvPr>
                <p14:cNvContentPartPr/>
                <p14:nvPr/>
              </p14:nvContentPartPr>
              <p14:xfrm>
                <a:off x="4900642" y="1370274"/>
                <a:ext cx="222840" cy="162360"/>
              </p14:xfrm>
            </p:contentPart>
          </mc:Choice>
          <mc:Fallback>
            <p:pic>
              <p:nvPicPr>
                <p:cNvPr id="848" name="Ink 847">
                  <a:extLst>
                    <a:ext uri="{FF2B5EF4-FFF2-40B4-BE49-F238E27FC236}">
                      <a16:creationId xmlns:a16="http://schemas.microsoft.com/office/drawing/2014/main" id="{9E1478C3-4A25-4EEB-A38E-41240D759EE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896322" y="1365954"/>
                  <a:ext cx="231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849" name="Ink 848">
                  <a:extLst>
                    <a:ext uri="{FF2B5EF4-FFF2-40B4-BE49-F238E27FC236}">
                      <a16:creationId xmlns:a16="http://schemas.microsoft.com/office/drawing/2014/main" id="{E78AF411-0077-4245-BA86-8365FD83A8AD}"/>
                    </a:ext>
                  </a:extLst>
                </p14:cNvPr>
                <p14:cNvContentPartPr/>
                <p14:nvPr/>
              </p14:nvContentPartPr>
              <p14:xfrm>
                <a:off x="5249122" y="1425714"/>
                <a:ext cx="17280" cy="78840"/>
              </p14:xfrm>
            </p:contentPart>
          </mc:Choice>
          <mc:Fallback>
            <p:pic>
              <p:nvPicPr>
                <p:cNvPr id="849" name="Ink 848">
                  <a:extLst>
                    <a:ext uri="{FF2B5EF4-FFF2-40B4-BE49-F238E27FC236}">
                      <a16:creationId xmlns:a16="http://schemas.microsoft.com/office/drawing/2014/main" id="{E78AF411-0077-4245-BA86-8365FD83A8A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244802" y="1421394"/>
                  <a:ext cx="259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850" name="Ink 849">
                  <a:extLst>
                    <a:ext uri="{FF2B5EF4-FFF2-40B4-BE49-F238E27FC236}">
                      <a16:creationId xmlns:a16="http://schemas.microsoft.com/office/drawing/2014/main" id="{ED05BAE2-8DF4-416E-BD86-A698CCE392A9}"/>
                    </a:ext>
                  </a:extLst>
                </p14:cNvPr>
                <p14:cNvContentPartPr/>
                <p14:nvPr/>
              </p14:nvContentPartPr>
              <p14:xfrm>
                <a:off x="5239402" y="1396194"/>
                <a:ext cx="114480" cy="106200"/>
              </p14:xfrm>
            </p:contentPart>
          </mc:Choice>
          <mc:Fallback>
            <p:pic>
              <p:nvPicPr>
                <p:cNvPr id="850" name="Ink 849">
                  <a:extLst>
                    <a:ext uri="{FF2B5EF4-FFF2-40B4-BE49-F238E27FC236}">
                      <a16:creationId xmlns:a16="http://schemas.microsoft.com/office/drawing/2014/main" id="{ED05BAE2-8DF4-416E-BD86-A698CCE392A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235082" y="1391874"/>
                  <a:ext cx="123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851" name="Ink 850">
                  <a:extLst>
                    <a:ext uri="{FF2B5EF4-FFF2-40B4-BE49-F238E27FC236}">
                      <a16:creationId xmlns:a16="http://schemas.microsoft.com/office/drawing/2014/main" id="{64EC14ED-454E-4C4B-9568-70ACC1234D3C}"/>
                    </a:ext>
                  </a:extLst>
                </p14:cNvPr>
                <p14:cNvContentPartPr/>
                <p14:nvPr/>
              </p14:nvContentPartPr>
              <p14:xfrm>
                <a:off x="5336962" y="1414554"/>
                <a:ext cx="66240" cy="74160"/>
              </p14:xfrm>
            </p:contentPart>
          </mc:Choice>
          <mc:Fallback>
            <p:pic>
              <p:nvPicPr>
                <p:cNvPr id="851" name="Ink 850">
                  <a:extLst>
                    <a:ext uri="{FF2B5EF4-FFF2-40B4-BE49-F238E27FC236}">
                      <a16:creationId xmlns:a16="http://schemas.microsoft.com/office/drawing/2014/main" id="{64EC14ED-454E-4C4B-9568-70ACC1234D3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332642" y="1410234"/>
                  <a:ext cx="74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F54F8118-2980-4499-B06E-D56E2E365CA8}"/>
                    </a:ext>
                  </a:extLst>
                </p14:cNvPr>
                <p14:cNvContentPartPr/>
                <p14:nvPr/>
              </p14:nvContentPartPr>
              <p14:xfrm>
                <a:off x="5327602" y="1411674"/>
                <a:ext cx="82080" cy="51120"/>
              </p14:xfrm>
            </p:contentPart>
          </mc:Choice>
          <mc:Fallback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F54F8118-2980-4499-B06E-D56E2E365CA8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323282" y="1407354"/>
                  <a:ext cx="90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52144468-DF70-4A91-83CF-1C896E31293C}"/>
                    </a:ext>
                  </a:extLst>
                </p14:cNvPr>
                <p14:cNvContentPartPr/>
                <p14:nvPr/>
              </p14:nvContentPartPr>
              <p14:xfrm>
                <a:off x="5471962" y="1366674"/>
                <a:ext cx="23040" cy="133920"/>
              </p14:xfrm>
            </p:contentPart>
          </mc:Choice>
          <mc:Fallback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52144468-DF70-4A91-83CF-1C896E31293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467642" y="1362354"/>
                  <a:ext cx="31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98876F8B-C1F2-4BC3-9D94-849FA3C4F492}"/>
                    </a:ext>
                  </a:extLst>
                </p14:cNvPr>
                <p14:cNvContentPartPr/>
                <p14:nvPr/>
              </p14:nvContentPartPr>
              <p14:xfrm>
                <a:off x="5141122" y="1385394"/>
                <a:ext cx="66240" cy="137520"/>
              </p14:xfrm>
            </p:contentPart>
          </mc:Choice>
          <mc:Fallback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98876F8B-C1F2-4BC3-9D94-849FA3C4F49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36802" y="1381074"/>
                  <a:ext cx="74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855" name="Ink 854">
                  <a:extLst>
                    <a:ext uri="{FF2B5EF4-FFF2-40B4-BE49-F238E27FC236}">
                      <a16:creationId xmlns:a16="http://schemas.microsoft.com/office/drawing/2014/main" id="{01E87710-C781-41F4-AD18-72A3EA84DC44}"/>
                    </a:ext>
                  </a:extLst>
                </p14:cNvPr>
                <p14:cNvContentPartPr/>
                <p14:nvPr/>
              </p14:nvContentPartPr>
              <p14:xfrm>
                <a:off x="5542162" y="1310874"/>
                <a:ext cx="30960" cy="62280"/>
              </p14:xfrm>
            </p:contentPart>
          </mc:Choice>
          <mc:Fallback>
            <p:pic>
              <p:nvPicPr>
                <p:cNvPr id="855" name="Ink 854">
                  <a:extLst>
                    <a:ext uri="{FF2B5EF4-FFF2-40B4-BE49-F238E27FC236}">
                      <a16:creationId xmlns:a16="http://schemas.microsoft.com/office/drawing/2014/main" id="{01E87710-C781-41F4-AD18-72A3EA84DC4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537842" y="1306554"/>
                  <a:ext cx="39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856" name="Ink 855">
                  <a:extLst>
                    <a:ext uri="{FF2B5EF4-FFF2-40B4-BE49-F238E27FC236}">
                      <a16:creationId xmlns:a16="http://schemas.microsoft.com/office/drawing/2014/main" id="{2256BE3A-5B34-40FD-93F8-C15EB4BF0AA9}"/>
                    </a:ext>
                  </a:extLst>
                </p14:cNvPr>
                <p14:cNvContentPartPr/>
                <p14:nvPr/>
              </p14:nvContentPartPr>
              <p14:xfrm>
                <a:off x="5618482" y="1427874"/>
                <a:ext cx="44640" cy="10440"/>
              </p14:xfrm>
            </p:contentPart>
          </mc:Choice>
          <mc:Fallback>
            <p:pic>
              <p:nvPicPr>
                <p:cNvPr id="856" name="Ink 855">
                  <a:extLst>
                    <a:ext uri="{FF2B5EF4-FFF2-40B4-BE49-F238E27FC236}">
                      <a16:creationId xmlns:a16="http://schemas.microsoft.com/office/drawing/2014/main" id="{2256BE3A-5B34-40FD-93F8-C15EB4BF0AA9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614162" y="1423554"/>
                  <a:ext cx="532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857" name="Ink 856">
                  <a:extLst>
                    <a:ext uri="{FF2B5EF4-FFF2-40B4-BE49-F238E27FC236}">
                      <a16:creationId xmlns:a16="http://schemas.microsoft.com/office/drawing/2014/main" id="{79F7466A-93B9-48F6-8A64-8D14C2D57CAA}"/>
                    </a:ext>
                  </a:extLst>
                </p14:cNvPr>
                <p14:cNvContentPartPr/>
                <p14:nvPr/>
              </p14:nvContentPartPr>
              <p14:xfrm>
                <a:off x="5569162" y="1396914"/>
                <a:ext cx="75240" cy="1800"/>
              </p14:xfrm>
            </p:contentPart>
          </mc:Choice>
          <mc:Fallback>
            <p:pic>
              <p:nvPicPr>
                <p:cNvPr id="857" name="Ink 856">
                  <a:extLst>
                    <a:ext uri="{FF2B5EF4-FFF2-40B4-BE49-F238E27FC236}">
                      <a16:creationId xmlns:a16="http://schemas.microsoft.com/office/drawing/2014/main" id="{79F7466A-93B9-48F6-8A64-8D14C2D57CA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564842" y="1392594"/>
                  <a:ext cx="838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859" name="Ink 858">
                  <a:extLst>
                    <a:ext uri="{FF2B5EF4-FFF2-40B4-BE49-F238E27FC236}">
                      <a16:creationId xmlns:a16="http://schemas.microsoft.com/office/drawing/2014/main" id="{15FD8351-6070-4162-9374-CDFED41CD417}"/>
                    </a:ext>
                  </a:extLst>
                </p14:cNvPr>
                <p14:cNvContentPartPr/>
                <p14:nvPr/>
              </p14:nvContentPartPr>
              <p14:xfrm>
                <a:off x="5781202" y="1388994"/>
                <a:ext cx="17640" cy="91800"/>
              </p14:xfrm>
            </p:contentPart>
          </mc:Choice>
          <mc:Fallback>
            <p:pic>
              <p:nvPicPr>
                <p:cNvPr id="859" name="Ink 858">
                  <a:extLst>
                    <a:ext uri="{FF2B5EF4-FFF2-40B4-BE49-F238E27FC236}">
                      <a16:creationId xmlns:a16="http://schemas.microsoft.com/office/drawing/2014/main" id="{15FD8351-6070-4162-9374-CDFED41CD41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776882" y="1384674"/>
                  <a:ext cx="26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860" name="Ink 859">
                  <a:extLst>
                    <a:ext uri="{FF2B5EF4-FFF2-40B4-BE49-F238E27FC236}">
                      <a16:creationId xmlns:a16="http://schemas.microsoft.com/office/drawing/2014/main" id="{F140973D-BF74-4802-A033-469CE4221C86}"/>
                    </a:ext>
                  </a:extLst>
                </p14:cNvPr>
                <p14:cNvContentPartPr/>
                <p14:nvPr/>
              </p14:nvContentPartPr>
              <p14:xfrm>
                <a:off x="5771842" y="1356954"/>
                <a:ext cx="72000" cy="54000"/>
              </p14:xfrm>
            </p:contentPart>
          </mc:Choice>
          <mc:Fallback>
            <p:pic>
              <p:nvPicPr>
                <p:cNvPr id="860" name="Ink 859">
                  <a:extLst>
                    <a:ext uri="{FF2B5EF4-FFF2-40B4-BE49-F238E27FC236}">
                      <a16:creationId xmlns:a16="http://schemas.microsoft.com/office/drawing/2014/main" id="{F140973D-BF74-4802-A033-469CE4221C8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767522" y="1352634"/>
                  <a:ext cx="80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861" name="Ink 860">
                  <a:extLst>
                    <a:ext uri="{FF2B5EF4-FFF2-40B4-BE49-F238E27FC236}">
                      <a16:creationId xmlns:a16="http://schemas.microsoft.com/office/drawing/2014/main" id="{708BDBB4-412A-4188-8556-4A1AA1A381EC}"/>
                    </a:ext>
                  </a:extLst>
                </p14:cNvPr>
                <p14:cNvContentPartPr/>
                <p14:nvPr/>
              </p14:nvContentPartPr>
              <p14:xfrm>
                <a:off x="5735842" y="1372794"/>
                <a:ext cx="90720" cy="104760"/>
              </p14:xfrm>
            </p:contentPart>
          </mc:Choice>
          <mc:Fallback>
            <p:pic>
              <p:nvPicPr>
                <p:cNvPr id="861" name="Ink 860">
                  <a:extLst>
                    <a:ext uri="{FF2B5EF4-FFF2-40B4-BE49-F238E27FC236}">
                      <a16:creationId xmlns:a16="http://schemas.microsoft.com/office/drawing/2014/main" id="{708BDBB4-412A-4188-8556-4A1AA1A381E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731522" y="1368474"/>
                  <a:ext cx="99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862" name="Ink 861">
                  <a:extLst>
                    <a:ext uri="{FF2B5EF4-FFF2-40B4-BE49-F238E27FC236}">
                      <a16:creationId xmlns:a16="http://schemas.microsoft.com/office/drawing/2014/main" id="{46DCF9A3-736D-4A6D-8AD5-C914D8D8472D}"/>
                    </a:ext>
                  </a:extLst>
                </p14:cNvPr>
                <p14:cNvContentPartPr/>
                <p14:nvPr/>
              </p14:nvContentPartPr>
              <p14:xfrm>
                <a:off x="5741242" y="1365234"/>
                <a:ext cx="145800" cy="76320"/>
              </p14:xfrm>
            </p:contentPart>
          </mc:Choice>
          <mc:Fallback>
            <p:pic>
              <p:nvPicPr>
                <p:cNvPr id="862" name="Ink 861">
                  <a:extLst>
                    <a:ext uri="{FF2B5EF4-FFF2-40B4-BE49-F238E27FC236}">
                      <a16:creationId xmlns:a16="http://schemas.microsoft.com/office/drawing/2014/main" id="{46DCF9A3-736D-4A6D-8AD5-C914D8D8472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736922" y="1360914"/>
                  <a:ext cx="154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863" name="Ink 862">
                  <a:extLst>
                    <a:ext uri="{FF2B5EF4-FFF2-40B4-BE49-F238E27FC236}">
                      <a16:creationId xmlns:a16="http://schemas.microsoft.com/office/drawing/2014/main" id="{650217F2-31B9-471F-928C-E130F9B8DF96}"/>
                    </a:ext>
                  </a:extLst>
                </p14:cNvPr>
                <p14:cNvContentPartPr/>
                <p14:nvPr/>
              </p14:nvContentPartPr>
              <p14:xfrm>
                <a:off x="5846362" y="1307994"/>
                <a:ext cx="39960" cy="59040"/>
              </p14:xfrm>
            </p:contentPart>
          </mc:Choice>
          <mc:Fallback>
            <p:pic>
              <p:nvPicPr>
                <p:cNvPr id="863" name="Ink 862">
                  <a:extLst>
                    <a:ext uri="{FF2B5EF4-FFF2-40B4-BE49-F238E27FC236}">
                      <a16:creationId xmlns:a16="http://schemas.microsoft.com/office/drawing/2014/main" id="{650217F2-31B9-471F-928C-E130F9B8DF9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842042" y="1303674"/>
                  <a:ext cx="48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864" name="Ink 863">
                  <a:extLst>
                    <a:ext uri="{FF2B5EF4-FFF2-40B4-BE49-F238E27FC236}">
                      <a16:creationId xmlns:a16="http://schemas.microsoft.com/office/drawing/2014/main" id="{2DED25A1-F45C-494F-BCAB-2B6D3654CC61}"/>
                    </a:ext>
                  </a:extLst>
                </p14:cNvPr>
                <p14:cNvContentPartPr/>
                <p14:nvPr/>
              </p14:nvContentPartPr>
              <p14:xfrm>
                <a:off x="5984962" y="1364874"/>
                <a:ext cx="11160" cy="90720"/>
              </p14:xfrm>
            </p:contentPart>
          </mc:Choice>
          <mc:Fallback>
            <p:pic>
              <p:nvPicPr>
                <p:cNvPr id="864" name="Ink 863">
                  <a:extLst>
                    <a:ext uri="{FF2B5EF4-FFF2-40B4-BE49-F238E27FC236}">
                      <a16:creationId xmlns:a16="http://schemas.microsoft.com/office/drawing/2014/main" id="{2DED25A1-F45C-494F-BCAB-2B6D3654CC6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980642" y="1360554"/>
                  <a:ext cx="19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865" name="Ink 864">
                  <a:extLst>
                    <a:ext uri="{FF2B5EF4-FFF2-40B4-BE49-F238E27FC236}">
                      <a16:creationId xmlns:a16="http://schemas.microsoft.com/office/drawing/2014/main" id="{C895CA58-62BB-4909-A0B8-2D39644478A7}"/>
                    </a:ext>
                  </a:extLst>
                </p14:cNvPr>
                <p14:cNvContentPartPr/>
                <p14:nvPr/>
              </p14:nvContentPartPr>
              <p14:xfrm>
                <a:off x="5972002" y="1344714"/>
                <a:ext cx="95400" cy="101160"/>
              </p14:xfrm>
            </p:contentPart>
          </mc:Choice>
          <mc:Fallback>
            <p:pic>
              <p:nvPicPr>
                <p:cNvPr id="865" name="Ink 864">
                  <a:extLst>
                    <a:ext uri="{FF2B5EF4-FFF2-40B4-BE49-F238E27FC236}">
                      <a16:creationId xmlns:a16="http://schemas.microsoft.com/office/drawing/2014/main" id="{C895CA58-62BB-4909-A0B8-2D39644478A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967682" y="1340394"/>
                  <a:ext cx="104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866" name="Ink 865">
                  <a:extLst>
                    <a:ext uri="{FF2B5EF4-FFF2-40B4-BE49-F238E27FC236}">
                      <a16:creationId xmlns:a16="http://schemas.microsoft.com/office/drawing/2014/main" id="{1E540A41-6A9D-4D9E-A683-E1326EE22329}"/>
                    </a:ext>
                  </a:extLst>
                </p14:cNvPr>
                <p14:cNvContentPartPr/>
                <p14:nvPr/>
              </p14:nvContentPartPr>
              <p14:xfrm>
                <a:off x="6089362" y="1294674"/>
                <a:ext cx="57600" cy="91080"/>
              </p14:xfrm>
            </p:contentPart>
          </mc:Choice>
          <mc:Fallback>
            <p:pic>
              <p:nvPicPr>
                <p:cNvPr id="866" name="Ink 865">
                  <a:extLst>
                    <a:ext uri="{FF2B5EF4-FFF2-40B4-BE49-F238E27FC236}">
                      <a16:creationId xmlns:a16="http://schemas.microsoft.com/office/drawing/2014/main" id="{1E540A41-6A9D-4D9E-A683-E1326EE22329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085042" y="1290354"/>
                  <a:ext cx="6624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C5407DE6-A1D4-4C21-A2A4-A98DC0120485}"/>
              </a:ext>
            </a:extLst>
          </p:cNvPr>
          <p:cNvGrpSpPr/>
          <p:nvPr/>
        </p:nvGrpSpPr>
        <p:grpSpPr>
          <a:xfrm>
            <a:off x="2000785" y="3216032"/>
            <a:ext cx="4731499" cy="1542827"/>
            <a:chOff x="2000785" y="3216032"/>
            <a:chExt cx="4731499" cy="154282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DDE5F596-CDD7-435F-AE07-E95E98FC5215}"/>
                    </a:ext>
                  </a:extLst>
                </p14:cNvPr>
                <p14:cNvContentPartPr/>
                <p14:nvPr/>
              </p14:nvContentPartPr>
              <p14:xfrm>
                <a:off x="5304884" y="3821286"/>
                <a:ext cx="24840" cy="106920"/>
              </p14:xfrm>
            </p:contentPart>
          </mc:Choice>
          <mc:Fallback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DDE5F596-CDD7-435F-AE07-E95E98FC521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300564" y="3816966"/>
                  <a:ext cx="33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6A4AD619-0568-4A07-8AE5-A2B9AE55D065}"/>
                    </a:ext>
                  </a:extLst>
                </p14:cNvPr>
                <p14:cNvContentPartPr/>
                <p14:nvPr/>
              </p14:nvContentPartPr>
              <p14:xfrm>
                <a:off x="5289044" y="3789606"/>
                <a:ext cx="98280" cy="127800"/>
              </p14:xfrm>
            </p:contentPart>
          </mc:Choice>
          <mc:Fallback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6A4AD619-0568-4A07-8AE5-A2B9AE55D06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284724" y="3785286"/>
                  <a:ext cx="1069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E948C310-2013-4E57-8199-426D40EF8044}"/>
                    </a:ext>
                  </a:extLst>
                </p14:cNvPr>
                <p14:cNvContentPartPr/>
                <p14:nvPr/>
              </p14:nvContentPartPr>
              <p14:xfrm>
                <a:off x="5401364" y="3784206"/>
                <a:ext cx="54000" cy="118800"/>
              </p14:xfrm>
            </p:contentPart>
          </mc:Choice>
          <mc:Fallback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E948C310-2013-4E57-8199-426D40EF804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397044" y="3779886"/>
                  <a:ext cx="62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917774E4-0DCD-42CD-89EF-A9CB36B2BB8A}"/>
                    </a:ext>
                  </a:extLst>
                </p14:cNvPr>
                <p14:cNvContentPartPr/>
                <p14:nvPr/>
              </p14:nvContentPartPr>
              <p14:xfrm>
                <a:off x="5383724" y="3801846"/>
                <a:ext cx="92880" cy="113760"/>
              </p14:xfrm>
            </p:contentPart>
          </mc:Choice>
          <mc:Fallback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917774E4-0DCD-42CD-89EF-A9CB36B2BB8A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379404" y="3797526"/>
                  <a:ext cx="1015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29D85E65-5F71-42B9-A1A1-3D80610D2B3B}"/>
                    </a:ext>
                  </a:extLst>
                </p14:cNvPr>
                <p14:cNvContentPartPr/>
                <p14:nvPr/>
              </p14:nvContentPartPr>
              <p14:xfrm>
                <a:off x="5577404" y="3795726"/>
                <a:ext cx="26640" cy="51120"/>
              </p14:xfrm>
            </p:contentPart>
          </mc:Choice>
          <mc:Fallback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29D85E65-5F71-42B9-A1A1-3D80610D2B3B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573084" y="3791406"/>
                  <a:ext cx="35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F35B6455-166F-408D-BAF6-F03C6543D333}"/>
                    </a:ext>
                  </a:extLst>
                </p14:cNvPr>
                <p14:cNvContentPartPr/>
                <p14:nvPr/>
              </p14:nvContentPartPr>
              <p14:xfrm>
                <a:off x="5575604" y="3780966"/>
                <a:ext cx="54000" cy="135720"/>
              </p14:xfrm>
            </p:contentPart>
          </mc:Choice>
          <mc:Fallback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F35B6455-166F-408D-BAF6-F03C6543D33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571284" y="3776646"/>
                  <a:ext cx="62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6B8D5F99-43FA-408B-8CBA-941640DB44BC}"/>
                    </a:ext>
                  </a:extLst>
                </p14:cNvPr>
                <p14:cNvContentPartPr/>
                <p14:nvPr/>
              </p14:nvContentPartPr>
              <p14:xfrm>
                <a:off x="5624204" y="3811566"/>
                <a:ext cx="64080" cy="92880"/>
              </p14:xfrm>
            </p:contentPart>
          </mc:Choice>
          <mc:Fallback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6B8D5F99-43FA-408B-8CBA-941640DB44B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619884" y="3807246"/>
                  <a:ext cx="72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89B5A4E7-8489-45C7-A47B-EF54660FDF2D}"/>
                    </a:ext>
                  </a:extLst>
                </p14:cNvPr>
                <p14:cNvContentPartPr/>
                <p14:nvPr/>
              </p14:nvContentPartPr>
              <p14:xfrm>
                <a:off x="5618444" y="3822726"/>
                <a:ext cx="64800" cy="64800"/>
              </p14:xfrm>
            </p:contentPart>
          </mc:Choice>
          <mc:Fallback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89B5A4E7-8489-45C7-A47B-EF54660FDF2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614124" y="3818406"/>
                  <a:ext cx="73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367B06C0-AD94-4C32-8297-F15E06D2034E}"/>
                    </a:ext>
                  </a:extLst>
                </p14:cNvPr>
                <p14:cNvContentPartPr/>
                <p14:nvPr/>
              </p14:nvContentPartPr>
              <p14:xfrm>
                <a:off x="5725364" y="3773046"/>
                <a:ext cx="25560" cy="74880"/>
              </p14:xfrm>
            </p:contentPart>
          </mc:Choice>
          <mc:Fallback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367B06C0-AD94-4C32-8297-F15E06D2034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721044" y="3768726"/>
                  <a:ext cx="34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F26EEC42-92A8-4519-BA5E-1EC0B910B89E}"/>
                    </a:ext>
                  </a:extLst>
                </p14:cNvPr>
                <p14:cNvContentPartPr/>
                <p14:nvPr/>
              </p14:nvContentPartPr>
              <p14:xfrm>
                <a:off x="5742284" y="3808326"/>
                <a:ext cx="89280" cy="123120"/>
              </p14:xfrm>
            </p:contentPart>
          </mc:Choice>
          <mc:Fallback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F26EEC42-92A8-4519-BA5E-1EC0B910B89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737964" y="3804006"/>
                  <a:ext cx="97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708F4DC2-4848-4867-A845-213884580F48}"/>
                    </a:ext>
                  </a:extLst>
                </p14:cNvPr>
                <p14:cNvContentPartPr/>
                <p14:nvPr/>
              </p14:nvContentPartPr>
              <p14:xfrm>
                <a:off x="5848484" y="3775206"/>
                <a:ext cx="56520" cy="148320"/>
              </p14:xfrm>
            </p:contentPart>
          </mc:Choice>
          <mc:Fallback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708F4DC2-4848-4867-A845-213884580F48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844164" y="3770886"/>
                  <a:ext cx="65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A0736ED3-BCE5-4D9C-8E3D-5FAF27EE6349}"/>
                    </a:ext>
                  </a:extLst>
                </p14:cNvPr>
                <p14:cNvContentPartPr/>
                <p14:nvPr/>
              </p14:nvContentPartPr>
              <p14:xfrm>
                <a:off x="5851724" y="3715446"/>
                <a:ext cx="25560" cy="19080"/>
              </p14:xfrm>
            </p:contentPart>
          </mc:Choice>
          <mc:Fallback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A0736ED3-BCE5-4D9C-8E3D-5FAF27EE634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847404" y="3711126"/>
                  <a:ext cx="34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3BBA28E1-79AA-461F-88BB-99057D1D0363}"/>
                    </a:ext>
                  </a:extLst>
                </p14:cNvPr>
                <p14:cNvContentPartPr/>
                <p14:nvPr/>
              </p14:nvContentPartPr>
              <p14:xfrm>
                <a:off x="5917244" y="3698166"/>
                <a:ext cx="9720" cy="102600"/>
              </p14:xfrm>
            </p:contentPart>
          </mc:Choice>
          <mc:Fallback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3BBA28E1-79AA-461F-88BB-99057D1D036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912924" y="3693846"/>
                  <a:ext cx="18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8E511D7C-4C40-478F-8230-37FFE3BF0EE1}"/>
                    </a:ext>
                  </a:extLst>
                </p14:cNvPr>
                <p14:cNvContentPartPr/>
                <p14:nvPr/>
              </p14:nvContentPartPr>
              <p14:xfrm>
                <a:off x="6031004" y="3783846"/>
                <a:ext cx="12960" cy="115200"/>
              </p14:xfrm>
            </p:contentPart>
          </mc:Choice>
          <mc:Fallback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8E511D7C-4C40-478F-8230-37FFE3BF0EE1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026684" y="3779526"/>
                  <a:ext cx="21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00A122E5-7BA6-4D53-ACE7-479BAA96546D}"/>
                    </a:ext>
                  </a:extLst>
                </p14:cNvPr>
                <p14:cNvContentPartPr/>
                <p14:nvPr/>
              </p14:nvContentPartPr>
              <p14:xfrm>
                <a:off x="5998244" y="3834606"/>
                <a:ext cx="88920" cy="2880"/>
              </p14:xfrm>
            </p:contentPart>
          </mc:Choice>
          <mc:Fallback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00A122E5-7BA6-4D53-ACE7-479BAA96546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993924" y="3830286"/>
                  <a:ext cx="975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4FA27F86-4BA7-4E88-893D-D60C983AF625}"/>
                    </a:ext>
                  </a:extLst>
                </p14:cNvPr>
                <p14:cNvContentPartPr/>
                <p14:nvPr/>
              </p14:nvContentPartPr>
              <p14:xfrm>
                <a:off x="6188324" y="3820566"/>
                <a:ext cx="15840" cy="98640"/>
              </p14:xfrm>
            </p:contentPart>
          </mc:Choice>
          <mc:Fallback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4FA27F86-4BA7-4E88-893D-D60C983AF625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184004" y="3816246"/>
                  <a:ext cx="24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BD13FD64-38BC-4B86-92A3-8AAB80E9AD3B}"/>
                    </a:ext>
                  </a:extLst>
                </p14:cNvPr>
                <p14:cNvContentPartPr/>
                <p14:nvPr/>
              </p14:nvContentPartPr>
              <p14:xfrm>
                <a:off x="6149444" y="3791766"/>
                <a:ext cx="131760" cy="119520"/>
              </p14:xfrm>
            </p:contentPart>
          </mc:Choice>
          <mc:Fallback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BD13FD64-38BC-4B86-92A3-8AAB80E9AD3B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145124" y="3787446"/>
                  <a:ext cx="140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55456B26-491F-427B-8B67-CADFE633CD1D}"/>
                    </a:ext>
                  </a:extLst>
                </p14:cNvPr>
                <p14:cNvContentPartPr/>
                <p14:nvPr/>
              </p14:nvContentPartPr>
              <p14:xfrm>
                <a:off x="6311804" y="3802566"/>
                <a:ext cx="25560" cy="93240"/>
              </p14:xfrm>
            </p:contentPart>
          </mc:Choice>
          <mc:Fallback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55456B26-491F-427B-8B67-CADFE633CD1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307484" y="3798246"/>
                  <a:ext cx="34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2CA69F50-76E5-44F2-B145-00F8634A268B}"/>
                    </a:ext>
                  </a:extLst>
                </p14:cNvPr>
                <p14:cNvContentPartPr/>
                <p14:nvPr/>
              </p14:nvContentPartPr>
              <p14:xfrm>
                <a:off x="6294164" y="3770166"/>
                <a:ext cx="96840" cy="128520"/>
              </p14:xfrm>
            </p:contentPart>
          </mc:Choice>
          <mc:Fallback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2CA69F50-76E5-44F2-B145-00F8634A268B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289844" y="3765846"/>
                  <a:ext cx="105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004AA497-38FC-4551-8235-FBA8BE6DFA0E}"/>
                    </a:ext>
                  </a:extLst>
                </p14:cNvPr>
                <p14:cNvContentPartPr/>
                <p14:nvPr/>
              </p14:nvContentPartPr>
              <p14:xfrm>
                <a:off x="6416204" y="3708966"/>
                <a:ext cx="79920" cy="100080"/>
              </p14:xfrm>
            </p:contentPart>
          </mc:Choice>
          <mc:Fallback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004AA497-38FC-4551-8235-FBA8BE6DFA0E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11884" y="3704646"/>
                  <a:ext cx="88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D3F0AB31-A4A6-4A55-997B-CB61495EAE11}"/>
                    </a:ext>
                  </a:extLst>
                </p14:cNvPr>
                <p14:cNvContentPartPr/>
                <p14:nvPr/>
              </p14:nvContentPartPr>
              <p14:xfrm>
                <a:off x="6563444" y="3663246"/>
                <a:ext cx="168840" cy="268200"/>
              </p14:xfrm>
            </p:contentPart>
          </mc:Choice>
          <mc:Fallback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D3F0AB31-A4A6-4A55-997B-CB61495EAE1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559124" y="3658926"/>
                  <a:ext cx="1774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1B646E71-D5C7-4EAE-B8E7-51412AE87CB4}"/>
                    </a:ext>
                  </a:extLst>
                </p14:cNvPr>
                <p14:cNvContentPartPr/>
                <p14:nvPr/>
              </p14:nvContentPartPr>
              <p14:xfrm>
                <a:off x="5408204" y="3690606"/>
                <a:ext cx="240840" cy="299160"/>
              </p14:xfrm>
            </p:contentPart>
          </mc:Choice>
          <mc:Fallback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1B646E71-D5C7-4EAE-B8E7-51412AE87CB4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403884" y="3686286"/>
                  <a:ext cx="2494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27491E4D-D8BA-4AE5-97A9-7C14583B9F3F}"/>
                    </a:ext>
                  </a:extLst>
                </p14:cNvPr>
                <p14:cNvContentPartPr/>
                <p14:nvPr/>
              </p14:nvContentPartPr>
              <p14:xfrm>
                <a:off x="5587844" y="3659286"/>
                <a:ext cx="118080" cy="65160"/>
              </p14:xfrm>
            </p:contentPart>
          </mc:Choice>
          <mc:Fallback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27491E4D-D8BA-4AE5-97A9-7C14583B9F3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583524" y="3654966"/>
                  <a:ext cx="126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1DB632F5-2BB8-4E1E-B992-ABC66CB35822}"/>
                    </a:ext>
                  </a:extLst>
                </p14:cNvPr>
                <p14:cNvContentPartPr/>
                <p14:nvPr/>
              </p14:nvContentPartPr>
              <p14:xfrm>
                <a:off x="5721044" y="3558486"/>
                <a:ext cx="81720" cy="91440"/>
              </p14:xfrm>
            </p:contentPart>
          </mc:Choice>
          <mc:Fallback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1DB632F5-2BB8-4E1E-B992-ABC66CB3582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716724" y="3554166"/>
                  <a:ext cx="90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868" name="Ink 867">
                  <a:extLst>
                    <a:ext uri="{FF2B5EF4-FFF2-40B4-BE49-F238E27FC236}">
                      <a16:creationId xmlns:a16="http://schemas.microsoft.com/office/drawing/2014/main" id="{0C2F49ED-DD54-4A2C-AF8C-803A3A455F1E}"/>
                    </a:ext>
                  </a:extLst>
                </p14:cNvPr>
                <p14:cNvContentPartPr/>
                <p14:nvPr/>
              </p14:nvContentPartPr>
              <p14:xfrm>
                <a:off x="5226745" y="3541339"/>
                <a:ext cx="433440" cy="91080"/>
              </p14:xfrm>
            </p:contentPart>
          </mc:Choice>
          <mc:Fallback>
            <p:pic>
              <p:nvPicPr>
                <p:cNvPr id="868" name="Ink 867">
                  <a:extLst>
                    <a:ext uri="{FF2B5EF4-FFF2-40B4-BE49-F238E27FC236}">
                      <a16:creationId xmlns:a16="http://schemas.microsoft.com/office/drawing/2014/main" id="{0C2F49ED-DD54-4A2C-AF8C-803A3A455F1E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222425" y="3537019"/>
                  <a:ext cx="44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870" name="Ink 869">
                  <a:extLst>
                    <a:ext uri="{FF2B5EF4-FFF2-40B4-BE49-F238E27FC236}">
                      <a16:creationId xmlns:a16="http://schemas.microsoft.com/office/drawing/2014/main" id="{683B198E-EF77-467F-818F-BEF6672EBD8A}"/>
                    </a:ext>
                  </a:extLst>
                </p14:cNvPr>
                <p14:cNvContentPartPr/>
                <p14:nvPr/>
              </p14:nvContentPartPr>
              <p14:xfrm>
                <a:off x="5289385" y="3420739"/>
                <a:ext cx="83880" cy="85320"/>
              </p14:xfrm>
            </p:contentPart>
          </mc:Choice>
          <mc:Fallback>
            <p:pic>
              <p:nvPicPr>
                <p:cNvPr id="870" name="Ink 869">
                  <a:extLst>
                    <a:ext uri="{FF2B5EF4-FFF2-40B4-BE49-F238E27FC236}">
                      <a16:creationId xmlns:a16="http://schemas.microsoft.com/office/drawing/2014/main" id="{683B198E-EF77-467F-818F-BEF6672EBD8A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285065" y="3416419"/>
                  <a:ext cx="925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871" name="Ink 870">
                  <a:extLst>
                    <a:ext uri="{FF2B5EF4-FFF2-40B4-BE49-F238E27FC236}">
                      <a16:creationId xmlns:a16="http://schemas.microsoft.com/office/drawing/2014/main" id="{A4FFAA61-BBA5-40A5-AF0D-0728D2BC8D29}"/>
                    </a:ext>
                  </a:extLst>
                </p14:cNvPr>
                <p14:cNvContentPartPr/>
                <p14:nvPr/>
              </p14:nvContentPartPr>
              <p14:xfrm>
                <a:off x="5389825" y="3404539"/>
                <a:ext cx="88920" cy="117360"/>
              </p14:xfrm>
            </p:contentPart>
          </mc:Choice>
          <mc:Fallback>
            <p:pic>
              <p:nvPicPr>
                <p:cNvPr id="871" name="Ink 870">
                  <a:extLst>
                    <a:ext uri="{FF2B5EF4-FFF2-40B4-BE49-F238E27FC236}">
                      <a16:creationId xmlns:a16="http://schemas.microsoft.com/office/drawing/2014/main" id="{A4FFAA61-BBA5-40A5-AF0D-0728D2BC8D29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385505" y="3400219"/>
                  <a:ext cx="97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872" name="Ink 871">
                  <a:extLst>
                    <a:ext uri="{FF2B5EF4-FFF2-40B4-BE49-F238E27FC236}">
                      <a16:creationId xmlns:a16="http://schemas.microsoft.com/office/drawing/2014/main" id="{AC7E0C6E-795F-4168-94C5-4798D4E0D721}"/>
                    </a:ext>
                  </a:extLst>
                </p14:cNvPr>
                <p14:cNvContentPartPr/>
                <p14:nvPr/>
              </p14:nvContentPartPr>
              <p14:xfrm>
                <a:off x="5563705" y="3365299"/>
                <a:ext cx="64800" cy="63720"/>
              </p14:xfrm>
            </p:contentPart>
          </mc:Choice>
          <mc:Fallback>
            <p:pic>
              <p:nvPicPr>
                <p:cNvPr id="872" name="Ink 871">
                  <a:extLst>
                    <a:ext uri="{FF2B5EF4-FFF2-40B4-BE49-F238E27FC236}">
                      <a16:creationId xmlns:a16="http://schemas.microsoft.com/office/drawing/2014/main" id="{AC7E0C6E-795F-4168-94C5-4798D4E0D72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559385" y="3360979"/>
                  <a:ext cx="73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A8CD50BE-8EFE-420F-BFA6-FEB0157B0720}"/>
                    </a:ext>
                  </a:extLst>
                </p14:cNvPr>
                <p14:cNvContentPartPr/>
                <p14:nvPr/>
              </p14:nvContentPartPr>
              <p14:xfrm>
                <a:off x="5586745" y="3368539"/>
                <a:ext cx="19800" cy="96840"/>
              </p14:xfrm>
            </p:contentPart>
          </mc:Choice>
          <mc:Fallback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A8CD50BE-8EFE-420F-BFA6-FEB0157B072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5582425" y="3364219"/>
                  <a:ext cx="28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29825432-DCA7-4752-A303-2F94775AA185}"/>
                    </a:ext>
                  </a:extLst>
                </p14:cNvPr>
                <p14:cNvContentPartPr/>
                <p14:nvPr/>
              </p14:nvContentPartPr>
              <p14:xfrm>
                <a:off x="5525905" y="3327139"/>
                <a:ext cx="163440" cy="179280"/>
              </p14:xfrm>
            </p:contentPart>
          </mc:Choice>
          <mc:Fallback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29825432-DCA7-4752-A303-2F94775AA18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521585" y="3322819"/>
                  <a:ext cx="172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875" name="Ink 874">
                  <a:extLst>
                    <a:ext uri="{FF2B5EF4-FFF2-40B4-BE49-F238E27FC236}">
                      <a16:creationId xmlns:a16="http://schemas.microsoft.com/office/drawing/2014/main" id="{FD11122A-FF69-4631-9572-F5DE357C067C}"/>
                    </a:ext>
                  </a:extLst>
                </p14:cNvPr>
                <p14:cNvContentPartPr/>
                <p14:nvPr/>
              </p14:nvContentPartPr>
              <p14:xfrm>
                <a:off x="5731465" y="3317419"/>
                <a:ext cx="41040" cy="92160"/>
              </p14:xfrm>
            </p:contentPart>
          </mc:Choice>
          <mc:Fallback>
            <p:pic>
              <p:nvPicPr>
                <p:cNvPr id="875" name="Ink 874">
                  <a:extLst>
                    <a:ext uri="{FF2B5EF4-FFF2-40B4-BE49-F238E27FC236}">
                      <a16:creationId xmlns:a16="http://schemas.microsoft.com/office/drawing/2014/main" id="{FD11122A-FF69-4631-9572-F5DE357C067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727145" y="3313099"/>
                  <a:ext cx="49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876" name="Ink 875">
                  <a:extLst>
                    <a:ext uri="{FF2B5EF4-FFF2-40B4-BE49-F238E27FC236}">
                      <a16:creationId xmlns:a16="http://schemas.microsoft.com/office/drawing/2014/main" id="{7C6A4EEF-E5A8-4030-9728-5B52EC05B54E}"/>
                    </a:ext>
                  </a:extLst>
                </p14:cNvPr>
                <p14:cNvContentPartPr/>
                <p14:nvPr/>
              </p14:nvContentPartPr>
              <p14:xfrm>
                <a:off x="5732545" y="3481579"/>
                <a:ext cx="4680" cy="47160"/>
              </p14:xfrm>
            </p:contentPart>
          </mc:Choice>
          <mc:Fallback>
            <p:pic>
              <p:nvPicPr>
                <p:cNvPr id="876" name="Ink 875">
                  <a:extLst>
                    <a:ext uri="{FF2B5EF4-FFF2-40B4-BE49-F238E27FC236}">
                      <a16:creationId xmlns:a16="http://schemas.microsoft.com/office/drawing/2014/main" id="{7C6A4EEF-E5A8-4030-9728-5B52EC05B54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728225" y="3477259"/>
                  <a:ext cx="13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877" name="Ink 876">
                  <a:extLst>
                    <a:ext uri="{FF2B5EF4-FFF2-40B4-BE49-F238E27FC236}">
                      <a16:creationId xmlns:a16="http://schemas.microsoft.com/office/drawing/2014/main" id="{1BBBE669-9DD5-4990-AEA8-882027D6B7B4}"/>
                    </a:ext>
                  </a:extLst>
                </p14:cNvPr>
                <p14:cNvContentPartPr/>
                <p14:nvPr/>
              </p14:nvContentPartPr>
              <p14:xfrm>
                <a:off x="5862865" y="3329659"/>
                <a:ext cx="45720" cy="111600"/>
              </p14:xfrm>
            </p:contentPart>
          </mc:Choice>
          <mc:Fallback>
            <p:pic>
              <p:nvPicPr>
                <p:cNvPr id="877" name="Ink 876">
                  <a:extLst>
                    <a:ext uri="{FF2B5EF4-FFF2-40B4-BE49-F238E27FC236}">
                      <a16:creationId xmlns:a16="http://schemas.microsoft.com/office/drawing/2014/main" id="{1BBBE669-9DD5-4990-AEA8-882027D6B7B4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858545" y="3325339"/>
                  <a:ext cx="54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878" name="Ink 877">
                  <a:extLst>
                    <a:ext uri="{FF2B5EF4-FFF2-40B4-BE49-F238E27FC236}">
                      <a16:creationId xmlns:a16="http://schemas.microsoft.com/office/drawing/2014/main" id="{454B2B81-AD53-45BA-8674-39C833741BDA}"/>
                    </a:ext>
                  </a:extLst>
                </p14:cNvPr>
                <p14:cNvContentPartPr/>
                <p14:nvPr/>
              </p14:nvContentPartPr>
              <p14:xfrm>
                <a:off x="5853145" y="3334339"/>
                <a:ext cx="66600" cy="55440"/>
              </p14:xfrm>
            </p:contentPart>
          </mc:Choice>
          <mc:Fallback>
            <p:pic>
              <p:nvPicPr>
                <p:cNvPr id="878" name="Ink 877">
                  <a:extLst>
                    <a:ext uri="{FF2B5EF4-FFF2-40B4-BE49-F238E27FC236}">
                      <a16:creationId xmlns:a16="http://schemas.microsoft.com/office/drawing/2014/main" id="{454B2B81-AD53-45BA-8674-39C833741BDA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848825" y="3330019"/>
                  <a:ext cx="75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879" name="Ink 878">
                  <a:extLst>
                    <a:ext uri="{FF2B5EF4-FFF2-40B4-BE49-F238E27FC236}">
                      <a16:creationId xmlns:a16="http://schemas.microsoft.com/office/drawing/2014/main" id="{1A1B2319-46E7-430C-AFB3-77B92457E192}"/>
                    </a:ext>
                  </a:extLst>
                </p14:cNvPr>
                <p14:cNvContentPartPr/>
                <p14:nvPr/>
              </p14:nvContentPartPr>
              <p14:xfrm>
                <a:off x="5808145" y="3291859"/>
                <a:ext cx="165600" cy="191160"/>
              </p14:xfrm>
            </p:contentPart>
          </mc:Choice>
          <mc:Fallback>
            <p:pic>
              <p:nvPicPr>
                <p:cNvPr id="879" name="Ink 878">
                  <a:extLst>
                    <a:ext uri="{FF2B5EF4-FFF2-40B4-BE49-F238E27FC236}">
                      <a16:creationId xmlns:a16="http://schemas.microsoft.com/office/drawing/2014/main" id="{1A1B2319-46E7-430C-AFB3-77B92457E192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803825" y="3287539"/>
                  <a:ext cx="174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880" name="Ink 879">
                  <a:extLst>
                    <a:ext uri="{FF2B5EF4-FFF2-40B4-BE49-F238E27FC236}">
                      <a16:creationId xmlns:a16="http://schemas.microsoft.com/office/drawing/2014/main" id="{D71CFA43-31F8-4F31-BC88-C69154CF0342}"/>
                    </a:ext>
                  </a:extLst>
                </p14:cNvPr>
                <p14:cNvContentPartPr/>
                <p14:nvPr/>
              </p14:nvContentPartPr>
              <p14:xfrm>
                <a:off x="6025225" y="3362779"/>
                <a:ext cx="95400" cy="60480"/>
              </p14:xfrm>
            </p:contentPart>
          </mc:Choice>
          <mc:Fallback>
            <p:pic>
              <p:nvPicPr>
                <p:cNvPr id="880" name="Ink 879">
                  <a:extLst>
                    <a:ext uri="{FF2B5EF4-FFF2-40B4-BE49-F238E27FC236}">
                      <a16:creationId xmlns:a16="http://schemas.microsoft.com/office/drawing/2014/main" id="{D71CFA43-31F8-4F31-BC88-C69154CF034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020905" y="3358459"/>
                  <a:ext cx="1040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881" name="Ink 880">
                  <a:extLst>
                    <a:ext uri="{FF2B5EF4-FFF2-40B4-BE49-F238E27FC236}">
                      <a16:creationId xmlns:a16="http://schemas.microsoft.com/office/drawing/2014/main" id="{05D428B1-0A94-4499-8D35-9C573926617D}"/>
                    </a:ext>
                  </a:extLst>
                </p14:cNvPr>
                <p14:cNvContentPartPr/>
                <p14:nvPr/>
              </p14:nvContentPartPr>
              <p14:xfrm>
                <a:off x="6112345" y="3283219"/>
                <a:ext cx="111240" cy="137880"/>
              </p14:xfrm>
            </p:contentPart>
          </mc:Choice>
          <mc:Fallback>
            <p:pic>
              <p:nvPicPr>
                <p:cNvPr id="881" name="Ink 880">
                  <a:extLst>
                    <a:ext uri="{FF2B5EF4-FFF2-40B4-BE49-F238E27FC236}">
                      <a16:creationId xmlns:a16="http://schemas.microsoft.com/office/drawing/2014/main" id="{05D428B1-0A94-4499-8D35-9C573926617D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108025" y="3278899"/>
                  <a:ext cx="119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882" name="Ink 881">
                  <a:extLst>
                    <a:ext uri="{FF2B5EF4-FFF2-40B4-BE49-F238E27FC236}">
                      <a16:creationId xmlns:a16="http://schemas.microsoft.com/office/drawing/2014/main" id="{93C242EF-D945-42F9-B55F-DC3819D440DB}"/>
                    </a:ext>
                  </a:extLst>
                </p14:cNvPr>
                <p14:cNvContentPartPr/>
                <p14:nvPr/>
              </p14:nvContentPartPr>
              <p14:xfrm>
                <a:off x="6216745" y="3341179"/>
                <a:ext cx="40320" cy="67320"/>
              </p14:xfrm>
            </p:contentPart>
          </mc:Choice>
          <mc:Fallback>
            <p:pic>
              <p:nvPicPr>
                <p:cNvPr id="882" name="Ink 881">
                  <a:extLst>
                    <a:ext uri="{FF2B5EF4-FFF2-40B4-BE49-F238E27FC236}">
                      <a16:creationId xmlns:a16="http://schemas.microsoft.com/office/drawing/2014/main" id="{93C242EF-D945-42F9-B55F-DC3819D440DB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212425" y="3336859"/>
                  <a:ext cx="48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883" name="Ink 882">
                  <a:extLst>
                    <a:ext uri="{FF2B5EF4-FFF2-40B4-BE49-F238E27FC236}">
                      <a16:creationId xmlns:a16="http://schemas.microsoft.com/office/drawing/2014/main" id="{D4F9047C-7525-46D2-A32E-CC996304520E}"/>
                    </a:ext>
                  </a:extLst>
                </p14:cNvPr>
                <p14:cNvContentPartPr/>
                <p14:nvPr/>
              </p14:nvContentPartPr>
              <p14:xfrm>
                <a:off x="6279745" y="3307339"/>
                <a:ext cx="123840" cy="81360"/>
              </p14:xfrm>
            </p:contentPart>
          </mc:Choice>
          <mc:Fallback>
            <p:pic>
              <p:nvPicPr>
                <p:cNvPr id="883" name="Ink 882">
                  <a:extLst>
                    <a:ext uri="{FF2B5EF4-FFF2-40B4-BE49-F238E27FC236}">
                      <a16:creationId xmlns:a16="http://schemas.microsoft.com/office/drawing/2014/main" id="{D4F9047C-7525-46D2-A32E-CC996304520E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275425" y="3303019"/>
                  <a:ext cx="132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AB6929DC-7D0B-4EBE-BD51-D97B46075DFC}"/>
                    </a:ext>
                  </a:extLst>
                </p14:cNvPr>
                <p14:cNvContentPartPr/>
                <p14:nvPr/>
              </p14:nvContentPartPr>
              <p14:xfrm>
                <a:off x="2127164" y="3302072"/>
                <a:ext cx="76320" cy="19440"/>
              </p14:xfrm>
            </p:contentPart>
          </mc:Choice>
          <mc:Fallback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AB6929DC-7D0B-4EBE-BD51-D97B46075DF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122844" y="3297752"/>
                  <a:ext cx="84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D00EF88F-815F-404C-A258-08F13D589E1E}"/>
                    </a:ext>
                  </a:extLst>
                </p14:cNvPr>
                <p14:cNvContentPartPr/>
                <p14:nvPr/>
              </p14:nvContentPartPr>
              <p14:xfrm>
                <a:off x="2139404" y="3248432"/>
                <a:ext cx="83160" cy="5400"/>
              </p14:xfrm>
            </p:contentPart>
          </mc:Choice>
          <mc:Fallback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D00EF88F-815F-404C-A258-08F13D589E1E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135084" y="3244112"/>
                  <a:ext cx="918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FCF657A9-45AC-4E82-9468-130C46761909}"/>
                    </a:ext>
                  </a:extLst>
                </p14:cNvPr>
                <p14:cNvContentPartPr/>
                <p14:nvPr/>
              </p14:nvContentPartPr>
              <p14:xfrm>
                <a:off x="2093476" y="3609606"/>
                <a:ext cx="80280" cy="14760"/>
              </p14:xfrm>
            </p:contentPart>
          </mc:Choice>
          <mc:Fallback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FCF657A9-45AC-4E82-9468-130C46761909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089156" y="3605286"/>
                  <a:ext cx="88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D56171DC-AA56-418D-9B84-0CDA5DFE2F6C}"/>
                    </a:ext>
                  </a:extLst>
                </p14:cNvPr>
                <p14:cNvContentPartPr/>
                <p14:nvPr/>
              </p14:nvContentPartPr>
              <p14:xfrm>
                <a:off x="2125156" y="3574326"/>
                <a:ext cx="34560" cy="5760"/>
              </p14:xfrm>
            </p:contentPart>
          </mc:Choice>
          <mc:Fallback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D56171DC-AA56-418D-9B84-0CDA5DFE2F6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120836" y="3570006"/>
                  <a:ext cx="432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EB55EBE1-E0FE-4D7C-A9F0-2C916E735B2B}"/>
                    </a:ext>
                  </a:extLst>
                </p14:cNvPr>
                <p14:cNvContentPartPr/>
                <p14:nvPr/>
              </p14:nvContentPartPr>
              <p14:xfrm>
                <a:off x="2045444" y="3930006"/>
                <a:ext cx="57960" cy="14040"/>
              </p14:xfrm>
            </p:contentPart>
          </mc:Choice>
          <mc:Fallback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EB55EBE1-E0FE-4D7C-A9F0-2C916E735B2B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041124" y="3925686"/>
                  <a:ext cx="66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18FD49DA-85F2-4320-BDFA-6EA3B05A4DE3}"/>
                    </a:ext>
                  </a:extLst>
                </p14:cNvPr>
                <p14:cNvContentPartPr/>
                <p14:nvPr/>
              </p14:nvContentPartPr>
              <p14:xfrm>
                <a:off x="2035004" y="3912366"/>
                <a:ext cx="85680" cy="9720"/>
              </p14:xfrm>
            </p:contentPart>
          </mc:Choice>
          <mc:Fallback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18FD49DA-85F2-4320-BDFA-6EA3B05A4DE3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030684" y="3908046"/>
                  <a:ext cx="943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B6EE574C-FDB9-4BB9-A7F0-D0BDC25938E7}"/>
                    </a:ext>
                  </a:extLst>
                </p14:cNvPr>
                <p14:cNvContentPartPr/>
                <p14:nvPr/>
              </p14:nvContentPartPr>
              <p14:xfrm>
                <a:off x="3230564" y="4027926"/>
                <a:ext cx="697680" cy="91080"/>
              </p14:xfrm>
            </p:contentPart>
          </mc:Choice>
          <mc:Fallback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B6EE574C-FDB9-4BB9-A7F0-D0BDC25938E7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3226244" y="4023606"/>
                  <a:ext cx="7063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DCD08CD3-6F3E-405C-BD2B-A52FA10C5D19}"/>
                    </a:ext>
                  </a:extLst>
                </p14:cNvPr>
                <p14:cNvContentPartPr/>
                <p14:nvPr/>
              </p14:nvContentPartPr>
              <p14:xfrm>
                <a:off x="3520364" y="4166526"/>
                <a:ext cx="5760" cy="45360"/>
              </p14:xfrm>
            </p:contentPart>
          </mc:Choice>
          <mc:Fallback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DCD08CD3-6F3E-405C-BD2B-A52FA10C5D19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3516044" y="4162206"/>
                  <a:ext cx="14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DA7B669B-A597-4315-BD19-9532115DBC44}"/>
                    </a:ext>
                  </a:extLst>
                </p14:cNvPr>
                <p14:cNvContentPartPr/>
                <p14:nvPr/>
              </p14:nvContentPartPr>
              <p14:xfrm>
                <a:off x="3495524" y="4157886"/>
                <a:ext cx="93600" cy="30960"/>
              </p14:xfrm>
            </p:contentPart>
          </mc:Choice>
          <mc:Fallback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DA7B669B-A597-4315-BD19-9532115DBC44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491204" y="4153566"/>
                  <a:ext cx="102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76A97476-02EB-4571-8444-234719BA6B34}"/>
                    </a:ext>
                  </a:extLst>
                </p14:cNvPr>
                <p14:cNvContentPartPr/>
                <p14:nvPr/>
              </p14:nvContentPartPr>
              <p14:xfrm>
                <a:off x="3487244" y="4203246"/>
                <a:ext cx="105840" cy="28440"/>
              </p14:xfrm>
            </p:contentPart>
          </mc:Choice>
          <mc:Fallback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76A97476-02EB-4571-8444-234719BA6B34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3482924" y="4198926"/>
                  <a:ext cx="114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6887BDB7-1B5B-48BD-BFA3-05E3EA03D3DB}"/>
                    </a:ext>
                  </a:extLst>
                </p14:cNvPr>
                <p14:cNvContentPartPr/>
                <p14:nvPr/>
              </p14:nvContentPartPr>
              <p14:xfrm>
                <a:off x="2478884" y="3293432"/>
                <a:ext cx="79920" cy="63360"/>
              </p14:xfrm>
            </p:contentPart>
          </mc:Choice>
          <mc:Fallback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6887BDB7-1B5B-48BD-BFA3-05E3EA03D3DB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2474564" y="3289112"/>
                  <a:ext cx="88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278055CD-8ED6-4DA7-904C-E62AAF14CBD7}"/>
                    </a:ext>
                  </a:extLst>
                </p14:cNvPr>
                <p14:cNvContentPartPr/>
                <p14:nvPr/>
              </p14:nvContentPartPr>
              <p14:xfrm>
                <a:off x="2591924" y="3248432"/>
                <a:ext cx="63720" cy="64800"/>
              </p14:xfrm>
            </p:contentPart>
          </mc:Choice>
          <mc:Fallback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278055CD-8ED6-4DA7-904C-E62AAF14CBD7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2587604" y="3244112"/>
                  <a:ext cx="72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A56FAD96-64DF-46BA-8DF9-3E59DFB3B1FB}"/>
                    </a:ext>
                  </a:extLst>
                </p14:cNvPr>
                <p14:cNvContentPartPr/>
                <p14:nvPr/>
              </p14:nvContentPartPr>
              <p14:xfrm>
                <a:off x="2766164" y="3280472"/>
                <a:ext cx="87480" cy="68040"/>
              </p14:xfrm>
            </p:contentPart>
          </mc:Choice>
          <mc:Fallback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A56FAD96-64DF-46BA-8DF9-3E59DFB3B1FB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2761844" y="3276152"/>
                  <a:ext cx="96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C98EA2B2-75D0-4919-810D-150D25C8BDCE}"/>
                    </a:ext>
                  </a:extLst>
                </p14:cNvPr>
                <p14:cNvContentPartPr/>
                <p14:nvPr/>
              </p14:nvContentPartPr>
              <p14:xfrm>
                <a:off x="2913044" y="3295232"/>
                <a:ext cx="92520" cy="40680"/>
              </p14:xfrm>
            </p:contentPart>
          </mc:Choice>
          <mc:Fallback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C98EA2B2-75D0-4919-810D-150D25C8BDCE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2908724" y="3290912"/>
                  <a:ext cx="101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F14E8F97-D854-4588-96F1-B5F89D188FE4}"/>
                    </a:ext>
                  </a:extLst>
                </p14:cNvPr>
                <p14:cNvContentPartPr/>
                <p14:nvPr/>
              </p14:nvContentPartPr>
              <p14:xfrm>
                <a:off x="3028604" y="3216032"/>
                <a:ext cx="42480" cy="65160"/>
              </p14:xfrm>
            </p:contentPart>
          </mc:Choice>
          <mc:Fallback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F14E8F97-D854-4588-96F1-B5F89D188FE4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3024284" y="3211712"/>
                  <a:ext cx="51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916E6343-718E-41A8-9371-B1D2BACFB080}"/>
                    </a:ext>
                  </a:extLst>
                </p14:cNvPr>
                <p14:cNvContentPartPr/>
                <p14:nvPr/>
              </p14:nvContentPartPr>
              <p14:xfrm>
                <a:off x="2403436" y="3578286"/>
                <a:ext cx="64440" cy="104400"/>
              </p14:xfrm>
            </p:contentPart>
          </mc:Choice>
          <mc:Fallback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916E6343-718E-41A8-9371-B1D2BACFB080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2399116" y="3573966"/>
                  <a:ext cx="73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FF6150E5-53F1-45DB-95CE-6AA6B48D5275}"/>
                    </a:ext>
                  </a:extLst>
                </p14:cNvPr>
                <p14:cNvContentPartPr/>
                <p14:nvPr/>
              </p14:nvContentPartPr>
              <p14:xfrm>
                <a:off x="2414236" y="3571446"/>
                <a:ext cx="114480" cy="115200"/>
              </p14:xfrm>
            </p:contentPart>
          </mc:Choice>
          <mc:Fallback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FF6150E5-53F1-45DB-95CE-6AA6B48D5275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409916" y="3567126"/>
                  <a:ext cx="123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706A885A-7EEB-45D1-AFC5-B0CAD0FBB29D}"/>
                    </a:ext>
                  </a:extLst>
                </p14:cNvPr>
                <p14:cNvContentPartPr/>
                <p14:nvPr/>
              </p14:nvContentPartPr>
              <p14:xfrm>
                <a:off x="2531956" y="3505206"/>
                <a:ext cx="74160" cy="88560"/>
              </p14:xfrm>
            </p:contentPart>
          </mc:Choice>
          <mc:Fallback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706A885A-7EEB-45D1-AFC5-B0CAD0FBB29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527636" y="3500886"/>
                  <a:ext cx="82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62F09AF7-B34E-4028-936C-966DB1A3D2DA}"/>
                    </a:ext>
                  </a:extLst>
                </p14:cNvPr>
                <p14:cNvContentPartPr/>
                <p14:nvPr/>
              </p14:nvContentPartPr>
              <p14:xfrm>
                <a:off x="2673076" y="3538326"/>
                <a:ext cx="88200" cy="181800"/>
              </p14:xfrm>
            </p:contentPart>
          </mc:Choice>
          <mc:Fallback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62F09AF7-B34E-4028-936C-966DB1A3D2D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2668756" y="3534006"/>
                  <a:ext cx="96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DE577860-D2F1-48E1-85BE-BFD3654B0208}"/>
                    </a:ext>
                  </a:extLst>
                </p14:cNvPr>
                <p14:cNvContentPartPr/>
                <p14:nvPr/>
              </p14:nvContentPartPr>
              <p14:xfrm>
                <a:off x="2794756" y="3582246"/>
                <a:ext cx="51480" cy="12456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DE577860-D2F1-48E1-85BE-BFD3654B0208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2790436" y="3577926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59021579-BB00-4883-94F7-59C23908F5E2}"/>
                    </a:ext>
                  </a:extLst>
                </p14:cNvPr>
                <p14:cNvContentPartPr/>
                <p14:nvPr/>
              </p14:nvContentPartPr>
              <p14:xfrm>
                <a:off x="2796916" y="3592326"/>
                <a:ext cx="72720" cy="9792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59021579-BB00-4883-94F7-59C23908F5E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2792596" y="3588006"/>
                  <a:ext cx="81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A629E1D8-3287-4415-A1D2-143C168E0FFF}"/>
                    </a:ext>
                  </a:extLst>
                </p14:cNvPr>
                <p14:cNvContentPartPr/>
                <p14:nvPr/>
              </p14:nvContentPartPr>
              <p14:xfrm>
                <a:off x="2891596" y="3540126"/>
                <a:ext cx="43200" cy="67680"/>
              </p14:xfrm>
            </p:contentPart>
          </mc:Choice>
          <mc:Fallback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A629E1D8-3287-4415-A1D2-143C168E0FFF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2887276" y="3535806"/>
                  <a:ext cx="518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D953DEEA-339F-488A-95BC-11CB94750037}"/>
                    </a:ext>
                  </a:extLst>
                </p14:cNvPr>
                <p14:cNvContentPartPr/>
                <p14:nvPr/>
              </p14:nvContentPartPr>
              <p14:xfrm>
                <a:off x="2961796" y="3577926"/>
                <a:ext cx="62280" cy="112680"/>
              </p14:xfrm>
            </p:contentPart>
          </mc:Choice>
          <mc:Fallback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D953DEEA-339F-488A-95BC-11CB94750037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957476" y="3573606"/>
                  <a:ext cx="70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9E44A0D9-EADF-49EF-9ED3-B597914DBCF3}"/>
                    </a:ext>
                  </a:extLst>
                </p14:cNvPr>
                <p14:cNvContentPartPr/>
                <p14:nvPr/>
              </p14:nvContentPartPr>
              <p14:xfrm>
                <a:off x="2954596" y="3595566"/>
                <a:ext cx="51480" cy="87480"/>
              </p14:xfrm>
            </p:contentPart>
          </mc:Choice>
          <mc:Fallback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9E44A0D9-EADF-49EF-9ED3-B597914DBCF3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2950276" y="3591246"/>
                  <a:ext cx="60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0BBB4AF7-CE88-41E8-B998-2F8431D55FED}"/>
                    </a:ext>
                  </a:extLst>
                </p14:cNvPr>
                <p14:cNvContentPartPr/>
                <p14:nvPr/>
              </p14:nvContentPartPr>
              <p14:xfrm>
                <a:off x="3069436" y="3546246"/>
                <a:ext cx="43200" cy="133200"/>
              </p14:xfrm>
            </p:contentPart>
          </mc:Choice>
          <mc:Fallback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0BBB4AF7-CE88-41E8-B998-2F8431D55FED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3065116" y="3541926"/>
                  <a:ext cx="51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1A011E04-8965-4792-9BD7-83641ABB35FD}"/>
                    </a:ext>
                  </a:extLst>
                </p14:cNvPr>
                <p14:cNvContentPartPr/>
                <p14:nvPr/>
              </p14:nvContentPartPr>
              <p14:xfrm>
                <a:off x="2757316" y="3563886"/>
                <a:ext cx="61560" cy="140040"/>
              </p14:xfrm>
            </p:contentPart>
          </mc:Choice>
          <mc:Fallback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1A011E04-8965-4792-9BD7-83641ABB35FD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2752996" y="3559566"/>
                  <a:ext cx="70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B9A97F35-B496-48AB-A03F-8CCDFB5B7E8F}"/>
                    </a:ext>
                  </a:extLst>
                </p14:cNvPr>
                <p14:cNvContentPartPr/>
                <p14:nvPr/>
              </p14:nvContentPartPr>
              <p14:xfrm>
                <a:off x="3087436" y="3506646"/>
                <a:ext cx="34560" cy="7560"/>
              </p14:xfrm>
            </p:contentPart>
          </mc:Choice>
          <mc:Fallback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B9A97F35-B496-48AB-A03F-8CCDFB5B7E8F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3083116" y="3502326"/>
                  <a:ext cx="432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790F174E-5371-4E1E-82B7-2D850F470BC1}"/>
                    </a:ext>
                  </a:extLst>
                </p14:cNvPr>
                <p14:cNvContentPartPr/>
                <p14:nvPr/>
              </p14:nvContentPartPr>
              <p14:xfrm>
                <a:off x="3138196" y="3474246"/>
                <a:ext cx="20520" cy="109800"/>
              </p14:xfrm>
            </p:contentPart>
          </mc:Choice>
          <mc:Fallback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790F174E-5371-4E1E-82B7-2D850F470BC1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3133876" y="3469926"/>
                  <a:ext cx="29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971DE1E9-87BA-47DD-A4F3-467CC31CA64E}"/>
                    </a:ext>
                  </a:extLst>
                </p14:cNvPr>
                <p14:cNvContentPartPr/>
                <p14:nvPr/>
              </p14:nvContentPartPr>
              <p14:xfrm>
                <a:off x="3251956" y="3551286"/>
                <a:ext cx="59760" cy="138600"/>
              </p14:xfrm>
            </p:contentPart>
          </mc:Choice>
          <mc:Fallback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971DE1E9-87BA-47DD-A4F3-467CC31CA64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247636" y="3546966"/>
                  <a:ext cx="68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7ABA104B-E26C-4D4B-8E43-FA08BC2F5E4A}"/>
                    </a:ext>
                  </a:extLst>
                </p14:cNvPr>
                <p14:cNvContentPartPr/>
                <p14:nvPr/>
              </p14:nvContentPartPr>
              <p14:xfrm>
                <a:off x="3225676" y="3570726"/>
                <a:ext cx="60480" cy="96120"/>
              </p14:xfrm>
            </p:contentPart>
          </mc:Choice>
          <mc:Fallback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7ABA104B-E26C-4D4B-8E43-FA08BC2F5E4A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221356" y="3566406"/>
                  <a:ext cx="69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296E615C-4AD4-496C-BE39-BF895CA724C4}"/>
                    </a:ext>
                  </a:extLst>
                </p14:cNvPr>
                <p14:cNvContentPartPr/>
                <p14:nvPr/>
              </p14:nvContentPartPr>
              <p14:xfrm>
                <a:off x="3364996" y="3523206"/>
                <a:ext cx="11520" cy="68400"/>
              </p14:xfrm>
            </p:contentPart>
          </mc:Choice>
          <mc:Fallback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296E615C-4AD4-496C-BE39-BF895CA724C4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3360676" y="3518886"/>
                  <a:ext cx="201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FFE1FE32-A8A4-4DF8-B7CC-B2419B0F6752}"/>
                    </a:ext>
                  </a:extLst>
                </p14:cNvPr>
                <p14:cNvContentPartPr/>
                <p14:nvPr/>
              </p14:nvContentPartPr>
              <p14:xfrm>
                <a:off x="3454276" y="3564246"/>
                <a:ext cx="6480" cy="118440"/>
              </p14:xfrm>
            </p:contentPart>
          </mc:Choice>
          <mc:Fallback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FFE1FE32-A8A4-4DF8-B7CC-B2419B0F6752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3449956" y="3559926"/>
                  <a:ext cx="15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D8E05AE8-44A8-472E-8DD4-BE6B9FAB6B63}"/>
                    </a:ext>
                  </a:extLst>
                </p14:cNvPr>
                <p14:cNvContentPartPr/>
                <p14:nvPr/>
              </p14:nvContentPartPr>
              <p14:xfrm>
                <a:off x="3407476" y="3599526"/>
                <a:ext cx="86040" cy="33120"/>
              </p14:xfrm>
            </p:contentPart>
          </mc:Choice>
          <mc:Fallback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D8E05AE8-44A8-472E-8DD4-BE6B9FAB6B63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3403156" y="3595206"/>
                  <a:ext cx="94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57CB6450-BFEF-4C7D-9186-EAFBD8DD3197}"/>
                    </a:ext>
                  </a:extLst>
                </p14:cNvPr>
                <p14:cNvContentPartPr/>
                <p14:nvPr/>
              </p14:nvContentPartPr>
              <p14:xfrm>
                <a:off x="3555076" y="3554886"/>
                <a:ext cx="21960" cy="110520"/>
              </p14:xfrm>
            </p:contentPart>
          </mc:Choice>
          <mc:Fallback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57CB6450-BFEF-4C7D-9186-EAFBD8DD3197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3550756" y="3550566"/>
                  <a:ext cx="30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4FF3B4E8-3182-48C7-8870-033BE3C77957}"/>
                    </a:ext>
                  </a:extLst>
                </p14:cNvPr>
                <p14:cNvContentPartPr/>
                <p14:nvPr/>
              </p14:nvContentPartPr>
              <p14:xfrm>
                <a:off x="3542116" y="3536166"/>
                <a:ext cx="82440" cy="136080"/>
              </p14:xfrm>
            </p:contentPart>
          </mc:Choice>
          <mc:Fallback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4FF3B4E8-3182-48C7-8870-033BE3C77957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537796" y="3531846"/>
                  <a:ext cx="91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77C1BED4-02F3-4E18-8E88-B3382D5411C5}"/>
                    </a:ext>
                  </a:extLst>
                </p14:cNvPr>
                <p14:cNvContentPartPr/>
                <p14:nvPr/>
              </p14:nvContentPartPr>
              <p14:xfrm>
                <a:off x="3625996" y="3472806"/>
                <a:ext cx="141120" cy="204120"/>
              </p14:xfrm>
            </p:contentPart>
          </mc:Choice>
          <mc:Fallback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77C1BED4-02F3-4E18-8E88-B3382D5411C5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621676" y="3468486"/>
                  <a:ext cx="149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F2B97DDF-4280-4132-BA6E-5730AC1A1ADF}"/>
                    </a:ext>
                  </a:extLst>
                </p14:cNvPr>
                <p14:cNvContentPartPr/>
                <p14:nvPr/>
              </p14:nvContentPartPr>
              <p14:xfrm>
                <a:off x="3798796" y="3480726"/>
                <a:ext cx="100440" cy="178920"/>
              </p14:xfrm>
            </p:contentPart>
          </mc:Choice>
          <mc:Fallback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F2B97DDF-4280-4132-BA6E-5730AC1A1ADF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3794476" y="3476406"/>
                  <a:ext cx="109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21FC5A6B-B630-4996-B8D1-E049A6E061C0}"/>
                    </a:ext>
                  </a:extLst>
                </p14:cNvPr>
                <p14:cNvContentPartPr/>
                <p14:nvPr/>
              </p14:nvContentPartPr>
              <p14:xfrm>
                <a:off x="3942076" y="3539046"/>
                <a:ext cx="52560" cy="120960"/>
              </p14:xfrm>
            </p:contentPart>
          </mc:Choice>
          <mc:Fallback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21FC5A6B-B630-4996-B8D1-E049A6E061C0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3937756" y="3534726"/>
                  <a:ext cx="61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78289614-912B-451E-87A4-66BE4AB85FE6}"/>
                    </a:ext>
                  </a:extLst>
                </p14:cNvPr>
                <p14:cNvContentPartPr/>
                <p14:nvPr/>
              </p14:nvContentPartPr>
              <p14:xfrm>
                <a:off x="3911836" y="3558486"/>
                <a:ext cx="85320" cy="86400"/>
              </p14:xfrm>
            </p:contentPart>
          </mc:Choice>
          <mc:Fallback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78289614-912B-451E-87A4-66BE4AB85FE6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3907516" y="3554166"/>
                  <a:ext cx="93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463CF6CE-2A68-460F-813E-07150838E606}"/>
                    </a:ext>
                  </a:extLst>
                </p14:cNvPr>
                <p14:cNvContentPartPr/>
                <p14:nvPr/>
              </p14:nvContentPartPr>
              <p14:xfrm>
                <a:off x="4026316" y="3523566"/>
                <a:ext cx="41400" cy="57600"/>
              </p14:xfrm>
            </p:contentPart>
          </mc:Choice>
          <mc:Fallback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463CF6CE-2A68-460F-813E-07150838E606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4021996" y="3519246"/>
                  <a:ext cx="50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59BFA1EE-6333-4A1B-9ADA-A0E9F693EC0B}"/>
                    </a:ext>
                  </a:extLst>
                </p14:cNvPr>
                <p14:cNvContentPartPr/>
                <p14:nvPr/>
              </p14:nvContentPartPr>
              <p14:xfrm>
                <a:off x="4109116" y="3545526"/>
                <a:ext cx="37080" cy="99360"/>
              </p14:xfrm>
            </p:contentPart>
          </mc:Choice>
          <mc:Fallback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59BFA1EE-6333-4A1B-9ADA-A0E9F693EC0B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4104796" y="3541206"/>
                  <a:ext cx="45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6C86A05B-BB6E-457C-A188-7C5453665842}"/>
                    </a:ext>
                  </a:extLst>
                </p14:cNvPr>
                <p14:cNvContentPartPr/>
                <p14:nvPr/>
              </p14:nvContentPartPr>
              <p14:xfrm>
                <a:off x="4084276" y="3542646"/>
                <a:ext cx="69120" cy="77040"/>
              </p14:xfrm>
            </p:contentPart>
          </mc:Choice>
          <mc:Fallback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6C86A05B-BB6E-457C-A188-7C5453665842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079956" y="3538326"/>
                  <a:ext cx="77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1371EA2D-712E-48ED-A458-5214EA3BF0BC}"/>
                    </a:ext>
                  </a:extLst>
                </p14:cNvPr>
                <p14:cNvContentPartPr/>
                <p14:nvPr/>
              </p14:nvContentPartPr>
              <p14:xfrm>
                <a:off x="4192276" y="3510606"/>
                <a:ext cx="48600" cy="154800"/>
              </p14:xfrm>
            </p:contentPart>
          </mc:Choice>
          <mc:Fallback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1371EA2D-712E-48ED-A458-5214EA3BF0BC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4187956" y="3506286"/>
                  <a:ext cx="572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F394867D-3769-44D2-880D-A8B32EDA0F7C}"/>
                    </a:ext>
                  </a:extLst>
                </p14:cNvPr>
                <p14:cNvContentPartPr/>
                <p14:nvPr/>
              </p14:nvContentPartPr>
              <p14:xfrm>
                <a:off x="3866116" y="3532566"/>
                <a:ext cx="78840" cy="165240"/>
              </p14:xfrm>
            </p:contentPart>
          </mc:Choice>
          <mc:Fallback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F394867D-3769-44D2-880D-A8B32EDA0F7C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3861796" y="3528246"/>
                  <a:ext cx="87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0D085C7E-F2C6-4E72-B211-82180582BB68}"/>
                    </a:ext>
                  </a:extLst>
                </p14:cNvPr>
                <p14:cNvContentPartPr/>
                <p14:nvPr/>
              </p14:nvContentPartPr>
              <p14:xfrm>
                <a:off x="4196596" y="3459486"/>
                <a:ext cx="48600" cy="29880"/>
              </p14:xfrm>
            </p:contentPart>
          </mc:Choice>
          <mc:Fallback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0D085C7E-F2C6-4E72-B211-82180582BB68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4192276" y="3455166"/>
                  <a:ext cx="57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F3619A68-EBAB-404C-96A9-A4BC31B290C7}"/>
                    </a:ext>
                  </a:extLst>
                </p14:cNvPr>
                <p14:cNvContentPartPr/>
                <p14:nvPr/>
              </p14:nvContentPartPr>
              <p14:xfrm>
                <a:off x="4288036" y="3465966"/>
                <a:ext cx="18720" cy="70920"/>
              </p14:xfrm>
            </p:contentPart>
          </mc:Choice>
          <mc:Fallback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F3619A68-EBAB-404C-96A9-A4BC31B290C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4283716" y="3461646"/>
                  <a:ext cx="27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35F09CD2-25FC-4E99-8549-4011AB37CE25}"/>
                    </a:ext>
                  </a:extLst>
                </p14:cNvPr>
                <p14:cNvContentPartPr/>
                <p14:nvPr/>
              </p14:nvContentPartPr>
              <p14:xfrm>
                <a:off x="4386316" y="3541566"/>
                <a:ext cx="58320" cy="114840"/>
              </p14:xfrm>
            </p:contentPart>
          </mc:Choice>
          <mc:Fallback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35F09CD2-25FC-4E99-8549-4011AB37CE25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4381996" y="3537246"/>
                  <a:ext cx="66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96CD180D-260D-4677-9357-ACDA53331891}"/>
                    </a:ext>
                  </a:extLst>
                </p14:cNvPr>
                <p14:cNvContentPartPr/>
                <p14:nvPr/>
              </p14:nvContentPartPr>
              <p14:xfrm>
                <a:off x="4387036" y="3550566"/>
                <a:ext cx="62640" cy="88200"/>
              </p14:xfrm>
            </p:contentPart>
          </mc:Choice>
          <mc:Fallback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96CD180D-260D-4677-9357-ACDA53331891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4382716" y="3546246"/>
                  <a:ext cx="71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2660019E-433F-4359-8864-283B079B971A}"/>
                    </a:ext>
                  </a:extLst>
                </p14:cNvPr>
                <p14:cNvContentPartPr/>
                <p14:nvPr/>
              </p14:nvContentPartPr>
              <p14:xfrm>
                <a:off x="4503676" y="3487566"/>
                <a:ext cx="9360" cy="55440"/>
              </p14:xfrm>
            </p:contentPart>
          </mc:Choice>
          <mc:Fallback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2660019E-433F-4359-8864-283B079B971A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4499356" y="3483246"/>
                  <a:ext cx="18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FC5C865B-24D3-4BFE-876C-636FAFB22AFD}"/>
                    </a:ext>
                  </a:extLst>
                </p14:cNvPr>
                <p14:cNvContentPartPr/>
                <p14:nvPr/>
              </p14:nvContentPartPr>
              <p14:xfrm>
                <a:off x="4604116" y="3538326"/>
                <a:ext cx="13320" cy="132840"/>
              </p14:xfrm>
            </p:contentPart>
          </mc:Choice>
          <mc:Fallback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FC5C865B-24D3-4BFE-876C-636FAFB22AFD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4599796" y="3534006"/>
                  <a:ext cx="21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7103A55A-DC45-4DB0-96A4-B4ED4542AC59}"/>
                    </a:ext>
                  </a:extLst>
                </p14:cNvPr>
                <p14:cNvContentPartPr/>
                <p14:nvPr/>
              </p14:nvContentPartPr>
              <p14:xfrm>
                <a:off x="4579636" y="3583686"/>
                <a:ext cx="61560" cy="27000"/>
              </p14:xfrm>
            </p:contentPart>
          </mc:Choice>
          <mc:Fallback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7103A55A-DC45-4DB0-96A4-B4ED4542AC59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4575316" y="3579366"/>
                  <a:ext cx="70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BBE90D5A-2570-44F1-AEE2-712EC0694D35}"/>
                    </a:ext>
                  </a:extLst>
                </p14:cNvPr>
                <p14:cNvContentPartPr/>
                <p14:nvPr/>
              </p14:nvContentPartPr>
              <p14:xfrm>
                <a:off x="4716436" y="3550206"/>
                <a:ext cx="15840" cy="105480"/>
              </p14:xfrm>
            </p:contentPart>
          </mc:Choice>
          <mc:Fallback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BBE90D5A-2570-44F1-AEE2-712EC0694D35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712116" y="3545886"/>
                  <a:ext cx="24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F1453E92-3D51-438D-9F55-D2FFFA946754}"/>
                    </a:ext>
                  </a:extLst>
                </p14:cNvPr>
                <p14:cNvContentPartPr/>
                <p14:nvPr/>
              </p14:nvContentPartPr>
              <p14:xfrm>
                <a:off x="4684756" y="3530046"/>
                <a:ext cx="96120" cy="138960"/>
              </p14:xfrm>
            </p:contentPart>
          </mc:Choice>
          <mc:Fallback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F1453E92-3D51-438D-9F55-D2FFFA946754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680436" y="3525726"/>
                  <a:ext cx="104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3245CC2F-62CA-445B-824A-A99C70074E64}"/>
                    </a:ext>
                  </a:extLst>
                </p14:cNvPr>
                <p14:cNvContentPartPr/>
                <p14:nvPr/>
              </p14:nvContentPartPr>
              <p14:xfrm>
                <a:off x="4815796" y="3458046"/>
                <a:ext cx="136440" cy="212040"/>
              </p14:xfrm>
            </p:contentPart>
          </mc:Choice>
          <mc:Fallback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3245CC2F-62CA-445B-824A-A99C70074E64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811476" y="3453726"/>
                  <a:ext cx="145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D938EC35-FF3C-4B3A-A754-BB00FF8E399E}"/>
                    </a:ext>
                  </a:extLst>
                </p14:cNvPr>
                <p14:cNvContentPartPr/>
                <p14:nvPr/>
              </p14:nvContentPartPr>
              <p14:xfrm>
                <a:off x="4947916" y="3412326"/>
                <a:ext cx="25920" cy="84960"/>
              </p14:xfrm>
            </p:contentPart>
          </mc:Choice>
          <mc:Fallback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D938EC35-FF3C-4B3A-A754-BB00FF8E399E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4943596" y="3408006"/>
                  <a:ext cx="34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09E1E66E-B579-43EE-89E8-445D1261625A}"/>
                    </a:ext>
                  </a:extLst>
                </p14:cNvPr>
                <p14:cNvContentPartPr/>
                <p14:nvPr/>
              </p14:nvContentPartPr>
              <p14:xfrm>
                <a:off x="2382044" y="3950166"/>
                <a:ext cx="130320" cy="108720"/>
              </p14:xfrm>
            </p:contentPart>
          </mc:Choice>
          <mc:Fallback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09E1E66E-B579-43EE-89E8-445D1261625A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377724" y="3945846"/>
                  <a:ext cx="138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36F716FD-92B2-4759-A9A2-D91D1487D06D}"/>
                    </a:ext>
                  </a:extLst>
                </p14:cNvPr>
                <p14:cNvContentPartPr/>
                <p14:nvPr/>
              </p14:nvContentPartPr>
              <p14:xfrm>
                <a:off x="2524604" y="3875286"/>
                <a:ext cx="88920" cy="78480"/>
              </p14:xfrm>
            </p:contentPart>
          </mc:Choice>
          <mc:Fallback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36F716FD-92B2-4759-A9A2-D91D1487D06D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520284" y="3870966"/>
                  <a:ext cx="97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9D112B4A-A891-4362-8C02-5261F18A1FB2}"/>
                    </a:ext>
                  </a:extLst>
                </p14:cNvPr>
                <p14:cNvContentPartPr/>
                <p14:nvPr/>
              </p14:nvContentPartPr>
              <p14:xfrm>
                <a:off x="2667164" y="3894006"/>
                <a:ext cx="122040" cy="187200"/>
              </p14:xfrm>
            </p:contentPart>
          </mc:Choice>
          <mc:Fallback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9D112B4A-A891-4362-8C02-5261F18A1FB2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2662844" y="3889686"/>
                  <a:ext cx="130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E4963389-9D2B-4B07-840D-9111730046D9}"/>
                    </a:ext>
                  </a:extLst>
                </p14:cNvPr>
                <p14:cNvContentPartPr/>
                <p14:nvPr/>
              </p14:nvContentPartPr>
              <p14:xfrm>
                <a:off x="2841044" y="3950526"/>
                <a:ext cx="47880" cy="99360"/>
              </p14:xfrm>
            </p:contentPart>
          </mc:Choice>
          <mc:Fallback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E4963389-9D2B-4B07-840D-9111730046D9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2836724" y="3946206"/>
                  <a:ext cx="56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7B39622D-7A36-48D8-A14F-D7C6EF058D00}"/>
                    </a:ext>
                  </a:extLst>
                </p14:cNvPr>
                <p14:cNvContentPartPr/>
                <p14:nvPr/>
              </p14:nvContentPartPr>
              <p14:xfrm>
                <a:off x="2812244" y="3968166"/>
                <a:ext cx="99000" cy="63360"/>
              </p14:xfrm>
            </p:contentPart>
          </mc:Choice>
          <mc:Fallback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7B39622D-7A36-48D8-A14F-D7C6EF058D00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2807924" y="3963846"/>
                  <a:ext cx="107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40D4D271-37E1-4B19-9B8A-D94B731C972A}"/>
                    </a:ext>
                  </a:extLst>
                </p14:cNvPr>
                <p14:cNvContentPartPr/>
                <p14:nvPr/>
              </p14:nvContentPartPr>
              <p14:xfrm>
                <a:off x="2947964" y="3900126"/>
                <a:ext cx="27360" cy="63000"/>
              </p14:xfrm>
            </p:contentPart>
          </mc:Choice>
          <mc:Fallback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40D4D271-37E1-4B19-9B8A-D94B731C972A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2943644" y="3895806"/>
                  <a:ext cx="36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FEF78143-6C79-4CFF-80A5-2FCA87E1818B}"/>
                    </a:ext>
                  </a:extLst>
                </p14:cNvPr>
                <p14:cNvContentPartPr/>
                <p14:nvPr/>
              </p14:nvContentPartPr>
              <p14:xfrm>
                <a:off x="2990804" y="3941886"/>
                <a:ext cx="76680" cy="88920"/>
              </p14:xfrm>
            </p:contentPart>
          </mc:Choice>
          <mc:Fallback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FEF78143-6C79-4CFF-80A5-2FCA87E1818B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2986484" y="3937566"/>
                  <a:ext cx="85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128E04C5-C66D-4066-BE53-4B76BBF14A3D}"/>
                    </a:ext>
                  </a:extLst>
                </p14:cNvPr>
                <p14:cNvContentPartPr/>
                <p14:nvPr/>
              </p14:nvContentPartPr>
              <p14:xfrm>
                <a:off x="3106004" y="3912006"/>
                <a:ext cx="42840" cy="137520"/>
              </p14:xfrm>
            </p:contentPart>
          </mc:Choice>
          <mc:Fallback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128E04C5-C66D-4066-BE53-4B76BBF14A3D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3101684" y="3907686"/>
                  <a:ext cx="51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5A4FF6C1-AEF1-4527-8EBB-57C67E045CD4}"/>
                    </a:ext>
                  </a:extLst>
                </p14:cNvPr>
                <p14:cNvContentPartPr/>
                <p14:nvPr/>
              </p14:nvContentPartPr>
              <p14:xfrm>
                <a:off x="2776604" y="3950886"/>
                <a:ext cx="62280" cy="120600"/>
              </p14:xfrm>
            </p:contentPart>
          </mc:Choice>
          <mc:Fallback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5A4FF6C1-AEF1-4527-8EBB-57C67E045CD4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2772284" y="3946566"/>
                  <a:ext cx="70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F0F94BAC-7354-4A98-92A5-E1FCAAC2BE86}"/>
                    </a:ext>
                  </a:extLst>
                </p14:cNvPr>
                <p14:cNvContentPartPr/>
                <p14:nvPr/>
              </p14:nvContentPartPr>
              <p14:xfrm>
                <a:off x="3098444" y="3852246"/>
                <a:ext cx="46440" cy="6480"/>
              </p14:xfrm>
            </p:contentPart>
          </mc:Choice>
          <mc:Fallback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F0F94BAC-7354-4A98-92A5-E1FCAAC2BE86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3094124" y="3847926"/>
                  <a:ext cx="550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CDD5B7A5-7528-46BC-8BE0-D9A81DA00BD2}"/>
                    </a:ext>
                  </a:extLst>
                </p14:cNvPr>
                <p14:cNvContentPartPr/>
                <p14:nvPr/>
              </p14:nvContentPartPr>
              <p14:xfrm>
                <a:off x="3172964" y="3835326"/>
                <a:ext cx="23400" cy="62280"/>
              </p14:xfrm>
            </p:contentPart>
          </mc:Choice>
          <mc:Fallback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CDD5B7A5-7528-46BC-8BE0-D9A81DA00BD2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3168644" y="3831006"/>
                  <a:ext cx="32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70DC9026-761D-43BB-B108-524232CA6B70}"/>
                    </a:ext>
                  </a:extLst>
                </p14:cNvPr>
                <p14:cNvContentPartPr/>
                <p14:nvPr/>
              </p14:nvContentPartPr>
              <p14:xfrm>
                <a:off x="3253244" y="3908406"/>
                <a:ext cx="62640" cy="129240"/>
              </p14:xfrm>
            </p:contentPart>
          </mc:Choice>
          <mc:Fallback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70DC9026-761D-43BB-B108-524232CA6B70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3248924" y="3904086"/>
                  <a:ext cx="71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0F909675-C646-4BF1-B4E6-FEAE65723486}"/>
                    </a:ext>
                  </a:extLst>
                </p14:cNvPr>
                <p14:cNvContentPartPr/>
                <p14:nvPr/>
              </p14:nvContentPartPr>
              <p14:xfrm>
                <a:off x="3244964" y="3939006"/>
                <a:ext cx="67680" cy="80280"/>
              </p14:xfrm>
            </p:contentPart>
          </mc:Choice>
          <mc:Fallback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0F909675-C646-4BF1-B4E6-FEAE65723486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3240644" y="3934686"/>
                  <a:ext cx="76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6817573F-6B1E-4231-9D0F-011A751FAF94}"/>
                    </a:ext>
                  </a:extLst>
                </p14:cNvPr>
                <p14:cNvContentPartPr/>
                <p14:nvPr/>
              </p14:nvContentPartPr>
              <p14:xfrm>
                <a:off x="3372764" y="3841086"/>
                <a:ext cx="35640" cy="93960"/>
              </p14:xfrm>
            </p:contentPart>
          </mc:Choice>
          <mc:Fallback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6817573F-6B1E-4231-9D0F-011A751FAF94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3368444" y="3836766"/>
                  <a:ext cx="44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0B120D7A-C032-435A-BE56-871B4A63F261}"/>
                    </a:ext>
                  </a:extLst>
                </p14:cNvPr>
                <p14:cNvContentPartPr/>
                <p14:nvPr/>
              </p14:nvContentPartPr>
              <p14:xfrm>
                <a:off x="3448364" y="3907686"/>
                <a:ext cx="56520" cy="115560"/>
              </p14:xfrm>
            </p:contentPart>
          </mc:Choice>
          <mc:Fallback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0B120D7A-C032-435A-BE56-871B4A63F261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3444044" y="3903366"/>
                  <a:ext cx="65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33B20482-2450-46E2-8C76-76D059D0C9C9}"/>
                    </a:ext>
                  </a:extLst>
                </p14:cNvPr>
                <p14:cNvContentPartPr/>
                <p14:nvPr/>
              </p14:nvContentPartPr>
              <p14:xfrm>
                <a:off x="3405884" y="3923526"/>
                <a:ext cx="102960" cy="117720"/>
              </p14:xfrm>
            </p:contentPart>
          </mc:Choice>
          <mc:Fallback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33B20482-2450-46E2-8C76-76D059D0C9C9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3401564" y="3918846"/>
                  <a:ext cx="111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F50A34A2-ECD0-4C45-ACB2-A560302245D9}"/>
                    </a:ext>
                  </a:extLst>
                </p14:cNvPr>
                <p14:cNvContentPartPr/>
                <p14:nvPr/>
              </p14:nvContentPartPr>
              <p14:xfrm>
                <a:off x="3579764" y="3859806"/>
                <a:ext cx="57600" cy="188280"/>
              </p14:xfrm>
            </p:contentPart>
          </mc:Choice>
          <mc:Fallback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F50A34A2-ECD0-4C45-ACB2-A560302245D9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3575444" y="3855486"/>
                  <a:ext cx="66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42AE7BCA-748F-4B62-93B9-FD9E14D123BF}"/>
                    </a:ext>
                  </a:extLst>
                </p14:cNvPr>
                <p14:cNvContentPartPr/>
                <p14:nvPr/>
              </p14:nvContentPartPr>
              <p14:xfrm>
                <a:off x="3679844" y="3918846"/>
                <a:ext cx="48240" cy="96480"/>
              </p14:xfrm>
            </p:contentPart>
          </mc:Choice>
          <mc:Fallback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42AE7BCA-748F-4B62-93B9-FD9E14D123BF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3675524" y="3914526"/>
                  <a:ext cx="56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A24A2B93-D1F7-43D6-B5F2-E3A1B7BA6BD5}"/>
                    </a:ext>
                  </a:extLst>
                </p14:cNvPr>
                <p14:cNvContentPartPr/>
                <p14:nvPr/>
              </p14:nvContentPartPr>
              <p14:xfrm>
                <a:off x="3668324" y="3923886"/>
                <a:ext cx="61920" cy="89640"/>
              </p14:xfrm>
            </p:contentPart>
          </mc:Choice>
          <mc:Fallback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A24A2B93-D1F7-43D6-B5F2-E3A1B7BA6BD5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3664004" y="3919566"/>
                  <a:ext cx="70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FE5D0C15-703C-40E0-B9F3-095C840A6929}"/>
                    </a:ext>
                  </a:extLst>
                </p14:cNvPr>
                <p14:cNvContentPartPr/>
                <p14:nvPr/>
              </p14:nvContentPartPr>
              <p14:xfrm>
                <a:off x="3760484" y="3854046"/>
                <a:ext cx="108720" cy="167040"/>
              </p14:xfrm>
            </p:contentPart>
          </mc:Choice>
          <mc:Fallback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FE5D0C15-703C-40E0-B9F3-095C840A6929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3756164" y="3849726"/>
                  <a:ext cx="117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409E728D-8440-47F0-B33A-50EBC3EBF5A2}"/>
                    </a:ext>
                  </a:extLst>
                </p14:cNvPr>
                <p14:cNvContentPartPr/>
                <p14:nvPr/>
              </p14:nvContentPartPr>
              <p14:xfrm>
                <a:off x="3820964" y="3923886"/>
                <a:ext cx="57960" cy="67320"/>
              </p14:xfrm>
            </p:contentPart>
          </mc:Choice>
          <mc:Fallback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409E728D-8440-47F0-B33A-50EBC3EBF5A2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3816644" y="3919566"/>
                  <a:ext cx="666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62133FC6-57CB-488F-9DC2-8FBB14C5A616}"/>
                    </a:ext>
                  </a:extLst>
                </p14:cNvPr>
                <p14:cNvContentPartPr/>
                <p14:nvPr/>
              </p14:nvContentPartPr>
              <p14:xfrm>
                <a:off x="3914564" y="3866646"/>
                <a:ext cx="33840" cy="162360"/>
              </p14:xfrm>
            </p:contentPart>
          </mc:Choice>
          <mc:Fallback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62133FC6-57CB-488F-9DC2-8FBB14C5A616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3910244" y="3862326"/>
                  <a:ext cx="42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4E83BFBA-B742-496F-86D8-B36B730C0095}"/>
                    </a:ext>
                  </a:extLst>
                </p14:cNvPr>
                <p14:cNvContentPartPr/>
                <p14:nvPr/>
              </p14:nvContentPartPr>
              <p14:xfrm>
                <a:off x="3917084" y="3809406"/>
                <a:ext cx="21960" cy="4680"/>
              </p14:xfrm>
            </p:contentPart>
          </mc:Choice>
          <mc:Fallback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4E83BFBA-B742-496F-86D8-B36B730C0095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3912764" y="3805086"/>
                  <a:ext cx="306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9537B4A9-1411-43AC-9787-CEB86232A1CB}"/>
                    </a:ext>
                  </a:extLst>
                </p14:cNvPr>
                <p14:cNvContentPartPr/>
                <p14:nvPr/>
              </p14:nvContentPartPr>
              <p14:xfrm>
                <a:off x="3990164" y="3798606"/>
                <a:ext cx="22680" cy="105120"/>
              </p14:xfrm>
            </p:contentPart>
          </mc:Choice>
          <mc:Fallback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9537B4A9-1411-43AC-9787-CEB86232A1CB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3985844" y="3794286"/>
                  <a:ext cx="31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42193F1B-4B2F-4233-BDBE-713E27E8451D}"/>
                    </a:ext>
                  </a:extLst>
                </p14:cNvPr>
                <p14:cNvContentPartPr/>
                <p14:nvPr/>
              </p14:nvContentPartPr>
              <p14:xfrm>
                <a:off x="4131284" y="3883206"/>
                <a:ext cx="23040" cy="92520"/>
              </p14:xfrm>
            </p:contentPart>
          </mc:Choice>
          <mc:Fallback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42193F1B-4B2F-4233-BDBE-713E27E8451D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4126964" y="3878886"/>
                  <a:ext cx="316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485A78D7-9836-4286-8B0B-9F8942274254}"/>
                    </a:ext>
                  </a:extLst>
                </p14:cNvPr>
                <p14:cNvContentPartPr/>
                <p14:nvPr/>
              </p14:nvContentPartPr>
              <p14:xfrm>
                <a:off x="4122644" y="3920286"/>
                <a:ext cx="91800" cy="12960"/>
              </p14:xfrm>
            </p:contentPart>
          </mc:Choice>
          <mc:Fallback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485A78D7-9836-4286-8B0B-9F8942274254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4118324" y="3915966"/>
                  <a:ext cx="100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37D83A0E-B118-4DAC-BECC-7747004F1D6C}"/>
                    </a:ext>
                  </a:extLst>
                </p14:cNvPr>
                <p14:cNvContentPartPr/>
                <p14:nvPr/>
              </p14:nvContentPartPr>
              <p14:xfrm>
                <a:off x="4314164" y="3811206"/>
                <a:ext cx="50040" cy="165600"/>
              </p14:xfrm>
            </p:contentPart>
          </mc:Choice>
          <mc:Fallback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37D83A0E-B118-4DAC-BECC-7747004F1D6C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4309844" y="3806886"/>
                  <a:ext cx="58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2CA2943F-7193-4618-9DCB-26196740F533}"/>
                    </a:ext>
                  </a:extLst>
                </p14:cNvPr>
                <p14:cNvContentPartPr/>
                <p14:nvPr/>
              </p14:nvContentPartPr>
              <p14:xfrm>
                <a:off x="4424684" y="3869526"/>
                <a:ext cx="43920" cy="104040"/>
              </p14:xfrm>
            </p:contentPart>
          </mc:Choice>
          <mc:Fallback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2CA2943F-7193-4618-9DCB-26196740F533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4420364" y="3865206"/>
                  <a:ext cx="52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B7DA72A7-9146-4B05-93C2-5773D83ED466}"/>
                    </a:ext>
                  </a:extLst>
                </p14:cNvPr>
                <p14:cNvContentPartPr/>
                <p14:nvPr/>
              </p14:nvContentPartPr>
              <p14:xfrm>
                <a:off x="4410644" y="3878886"/>
                <a:ext cx="50040" cy="56520"/>
              </p14:xfrm>
            </p:contentPart>
          </mc:Choice>
          <mc:Fallback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B7DA72A7-9146-4B05-93C2-5773D83ED466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4406324" y="3874566"/>
                  <a:ext cx="58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644536F9-EB1B-45D2-BBFB-2E386516A48C}"/>
                    </a:ext>
                  </a:extLst>
                </p14:cNvPr>
                <p14:cNvContentPartPr/>
                <p14:nvPr/>
              </p14:nvContentPartPr>
              <p14:xfrm>
                <a:off x="4508564" y="3804726"/>
                <a:ext cx="20880" cy="94680"/>
              </p14:xfrm>
            </p:contentPart>
          </mc:Choice>
          <mc:Fallback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644536F9-EB1B-45D2-BBFB-2E386516A48C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4504244" y="3800406"/>
                  <a:ext cx="29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7B261830-3E82-4D07-83A9-23EC89CDF98E}"/>
                    </a:ext>
                  </a:extLst>
                </p14:cNvPr>
                <p14:cNvContentPartPr/>
                <p14:nvPr/>
              </p14:nvContentPartPr>
              <p14:xfrm>
                <a:off x="4546004" y="3844326"/>
                <a:ext cx="60480" cy="93960"/>
              </p14:xfrm>
            </p:contentPart>
          </mc:Choice>
          <mc:Fallback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7B261830-3E82-4D07-83A9-23EC89CDF98E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4541684" y="3840006"/>
                  <a:ext cx="69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24477C2C-FEC4-40AF-A4F2-4508330FF92B}"/>
                    </a:ext>
                  </a:extLst>
                </p14:cNvPr>
                <p14:cNvContentPartPr/>
                <p14:nvPr/>
              </p14:nvContentPartPr>
              <p14:xfrm>
                <a:off x="4647164" y="3843966"/>
                <a:ext cx="24840" cy="119880"/>
              </p14:xfrm>
            </p:contentPart>
          </mc:Choice>
          <mc:Fallback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24477C2C-FEC4-40AF-A4F2-4508330FF92B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4642844" y="3839646"/>
                  <a:ext cx="33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F2FE913C-25CD-4075-9F43-1C0B56171017}"/>
                    </a:ext>
                  </a:extLst>
                </p14:cNvPr>
                <p14:cNvContentPartPr/>
                <p14:nvPr/>
              </p14:nvContentPartPr>
              <p14:xfrm>
                <a:off x="4630604" y="3778806"/>
                <a:ext cx="24120" cy="3240"/>
              </p14:xfrm>
            </p:contentPart>
          </mc:Choice>
          <mc:Fallback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F2FE913C-25CD-4075-9F43-1C0B56171017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4626284" y="3774486"/>
                  <a:ext cx="3276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BC624586-BFC0-4B95-89B2-CF23E5399338}"/>
                    </a:ext>
                  </a:extLst>
                </p14:cNvPr>
                <p14:cNvContentPartPr/>
                <p14:nvPr/>
              </p14:nvContentPartPr>
              <p14:xfrm>
                <a:off x="4694684" y="3762606"/>
                <a:ext cx="20520" cy="89280"/>
              </p14:xfrm>
            </p:contentPart>
          </mc:Choice>
          <mc:Fallback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BC624586-BFC0-4B95-89B2-CF23E5399338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4690364" y="3758286"/>
                  <a:ext cx="29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42F87C58-F145-4894-806C-6D39613F5211}"/>
                    </a:ext>
                  </a:extLst>
                </p14:cNvPr>
                <p14:cNvContentPartPr/>
                <p14:nvPr/>
              </p14:nvContentPartPr>
              <p14:xfrm>
                <a:off x="4801244" y="3844326"/>
                <a:ext cx="37440" cy="94320"/>
              </p14:xfrm>
            </p:contentPart>
          </mc:Choice>
          <mc:Fallback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42F87C58-F145-4894-806C-6D39613F5211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4796924" y="3840006"/>
                  <a:ext cx="46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2A0788FD-57C2-4E24-B7C3-A499A69697B0}"/>
                    </a:ext>
                  </a:extLst>
                </p14:cNvPr>
                <p14:cNvContentPartPr/>
                <p14:nvPr/>
              </p14:nvContentPartPr>
              <p14:xfrm>
                <a:off x="4767044" y="3837486"/>
                <a:ext cx="86760" cy="90720"/>
              </p14:xfrm>
            </p:contentPart>
          </mc:Choice>
          <mc:Fallback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2A0788FD-57C2-4E24-B7C3-A499A69697B0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4762724" y="3833166"/>
                  <a:ext cx="95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225C6BD1-87A4-4556-8A5E-833D06F6D9F9}"/>
                    </a:ext>
                  </a:extLst>
                </p14:cNvPr>
                <p14:cNvContentPartPr/>
                <p14:nvPr/>
              </p14:nvContentPartPr>
              <p14:xfrm>
                <a:off x="4908524" y="3847566"/>
                <a:ext cx="11880" cy="76680"/>
              </p14:xfrm>
            </p:contentPart>
          </mc:Choice>
          <mc:Fallback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225C6BD1-87A4-4556-8A5E-833D06F6D9F9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4904204" y="3843246"/>
                  <a:ext cx="20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2736E192-1CBC-4DDC-B799-A7B064224572}"/>
                    </a:ext>
                  </a:extLst>
                </p14:cNvPr>
                <p14:cNvContentPartPr/>
                <p14:nvPr/>
              </p14:nvContentPartPr>
              <p14:xfrm>
                <a:off x="4899164" y="3821646"/>
                <a:ext cx="89640" cy="112680"/>
              </p14:xfrm>
            </p:contentPart>
          </mc:Choice>
          <mc:Fallback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2736E192-1CBC-4DDC-B799-A7B064224572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4894844" y="3817326"/>
                  <a:ext cx="98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50D86EC2-9A50-41B9-B48A-EAAB1C26DA24}"/>
                    </a:ext>
                  </a:extLst>
                </p14:cNvPr>
                <p14:cNvContentPartPr/>
                <p14:nvPr/>
              </p14:nvContentPartPr>
              <p14:xfrm>
                <a:off x="4839764" y="3790326"/>
                <a:ext cx="27720" cy="66600"/>
              </p14:xfrm>
            </p:contentPart>
          </mc:Choice>
          <mc:Fallback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50D86EC2-9A50-41B9-B48A-EAAB1C26DA24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4835444" y="3786006"/>
                  <a:ext cx="363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2D9B796B-AF0F-4D90-AB07-97188BA965E9}"/>
                    </a:ext>
                  </a:extLst>
                </p14:cNvPr>
                <p14:cNvContentPartPr/>
                <p14:nvPr/>
              </p14:nvContentPartPr>
              <p14:xfrm>
                <a:off x="5002844" y="3803286"/>
                <a:ext cx="28080" cy="45720"/>
              </p14:xfrm>
            </p:contentPart>
          </mc:Choice>
          <mc:Fallback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2D9B796B-AF0F-4D90-AB07-97188BA965E9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4998524" y="3798966"/>
                  <a:ext cx="36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A955C921-7895-4D19-9261-754F8305A9D0}"/>
                    </a:ext>
                  </a:extLst>
                </p14:cNvPr>
                <p14:cNvContentPartPr/>
                <p14:nvPr/>
              </p14:nvContentPartPr>
              <p14:xfrm>
                <a:off x="4540244" y="3744246"/>
                <a:ext cx="341280" cy="289080"/>
              </p14:xfrm>
            </p:contentPart>
          </mc:Choice>
          <mc:Fallback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A955C921-7895-4D19-9261-754F8305A9D0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4535924" y="3739926"/>
                  <a:ext cx="3499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558BACBF-B626-4053-A3D7-D2E018E7531F}"/>
                    </a:ext>
                  </a:extLst>
                </p14:cNvPr>
                <p14:cNvContentPartPr/>
                <p14:nvPr/>
              </p14:nvContentPartPr>
              <p14:xfrm>
                <a:off x="4859204" y="3698526"/>
                <a:ext cx="114480" cy="92160"/>
              </p14:xfrm>
            </p:contentPart>
          </mc:Choice>
          <mc:Fallback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558BACBF-B626-4053-A3D7-D2E018E7531F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4854884" y="3694206"/>
                  <a:ext cx="123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B6886E9F-3F79-4C21-8B11-8140F620DF23}"/>
                    </a:ext>
                  </a:extLst>
                </p14:cNvPr>
                <p14:cNvContentPartPr/>
                <p14:nvPr/>
              </p14:nvContentPartPr>
              <p14:xfrm>
                <a:off x="5047484" y="3648846"/>
                <a:ext cx="64800" cy="62640"/>
              </p14:xfrm>
            </p:contentPart>
          </mc:Choice>
          <mc:Fallback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B6886E9F-3F79-4C21-8B11-8140F620DF23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5043164" y="3644526"/>
                  <a:ext cx="73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885" name="Ink 884">
                  <a:extLst>
                    <a:ext uri="{FF2B5EF4-FFF2-40B4-BE49-F238E27FC236}">
                      <a16:creationId xmlns:a16="http://schemas.microsoft.com/office/drawing/2014/main" id="{C6964B87-BFD0-40F2-8BB6-CB173BE5E9D7}"/>
                    </a:ext>
                  </a:extLst>
                </p14:cNvPr>
                <p14:cNvContentPartPr/>
                <p14:nvPr/>
              </p14:nvContentPartPr>
              <p14:xfrm>
                <a:off x="2014465" y="4385899"/>
                <a:ext cx="79200" cy="29520"/>
              </p14:xfrm>
            </p:contentPart>
          </mc:Choice>
          <mc:Fallback>
            <p:pic>
              <p:nvPicPr>
                <p:cNvPr id="885" name="Ink 884">
                  <a:extLst>
                    <a:ext uri="{FF2B5EF4-FFF2-40B4-BE49-F238E27FC236}">
                      <a16:creationId xmlns:a16="http://schemas.microsoft.com/office/drawing/2014/main" id="{C6964B87-BFD0-40F2-8BB6-CB173BE5E9D7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2010145" y="4381579"/>
                  <a:ext cx="87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886" name="Ink 885">
                  <a:extLst>
                    <a:ext uri="{FF2B5EF4-FFF2-40B4-BE49-F238E27FC236}">
                      <a16:creationId xmlns:a16="http://schemas.microsoft.com/office/drawing/2014/main" id="{41F6B605-668E-4CF6-BC61-599BC3F507AF}"/>
                    </a:ext>
                  </a:extLst>
                </p14:cNvPr>
                <p14:cNvContentPartPr/>
                <p14:nvPr/>
              </p14:nvContentPartPr>
              <p14:xfrm>
                <a:off x="2004385" y="4327219"/>
                <a:ext cx="93960" cy="6840"/>
              </p14:xfrm>
            </p:contentPart>
          </mc:Choice>
          <mc:Fallback>
            <p:pic>
              <p:nvPicPr>
                <p:cNvPr id="886" name="Ink 885">
                  <a:extLst>
                    <a:ext uri="{FF2B5EF4-FFF2-40B4-BE49-F238E27FC236}">
                      <a16:creationId xmlns:a16="http://schemas.microsoft.com/office/drawing/2014/main" id="{41F6B605-668E-4CF6-BC61-599BC3F507AF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2000065" y="4322899"/>
                  <a:ext cx="1026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887" name="Ink 886">
                  <a:extLst>
                    <a:ext uri="{FF2B5EF4-FFF2-40B4-BE49-F238E27FC236}">
                      <a16:creationId xmlns:a16="http://schemas.microsoft.com/office/drawing/2014/main" id="{482CAF9D-F96C-4DD8-A35C-DCF4874D33EF}"/>
                    </a:ext>
                  </a:extLst>
                </p14:cNvPr>
                <p14:cNvContentPartPr/>
                <p14:nvPr/>
              </p14:nvContentPartPr>
              <p14:xfrm>
                <a:off x="2326945" y="4334059"/>
                <a:ext cx="96120" cy="115200"/>
              </p14:xfrm>
            </p:contentPart>
          </mc:Choice>
          <mc:Fallback>
            <p:pic>
              <p:nvPicPr>
                <p:cNvPr id="887" name="Ink 886">
                  <a:extLst>
                    <a:ext uri="{FF2B5EF4-FFF2-40B4-BE49-F238E27FC236}">
                      <a16:creationId xmlns:a16="http://schemas.microsoft.com/office/drawing/2014/main" id="{482CAF9D-F96C-4DD8-A35C-DCF4874D33EF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2322625" y="4329739"/>
                  <a:ext cx="104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888" name="Ink 887">
                  <a:extLst>
                    <a:ext uri="{FF2B5EF4-FFF2-40B4-BE49-F238E27FC236}">
                      <a16:creationId xmlns:a16="http://schemas.microsoft.com/office/drawing/2014/main" id="{327980C8-23F6-4523-8AF2-4333E61A66AC}"/>
                    </a:ext>
                  </a:extLst>
                </p14:cNvPr>
                <p14:cNvContentPartPr/>
                <p14:nvPr/>
              </p14:nvContentPartPr>
              <p14:xfrm>
                <a:off x="2436745" y="4264219"/>
                <a:ext cx="85680" cy="81720"/>
              </p14:xfrm>
            </p:contentPart>
          </mc:Choice>
          <mc:Fallback>
            <p:pic>
              <p:nvPicPr>
                <p:cNvPr id="888" name="Ink 887">
                  <a:extLst>
                    <a:ext uri="{FF2B5EF4-FFF2-40B4-BE49-F238E27FC236}">
                      <a16:creationId xmlns:a16="http://schemas.microsoft.com/office/drawing/2014/main" id="{327980C8-23F6-4523-8AF2-4333E61A66AC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2432425" y="4259899"/>
                  <a:ext cx="94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889" name="Ink 888">
                  <a:extLst>
                    <a:ext uri="{FF2B5EF4-FFF2-40B4-BE49-F238E27FC236}">
                      <a16:creationId xmlns:a16="http://schemas.microsoft.com/office/drawing/2014/main" id="{39BE449E-2319-4A91-A3F4-2FE9C5C2E179}"/>
                    </a:ext>
                  </a:extLst>
                </p14:cNvPr>
                <p14:cNvContentPartPr/>
                <p14:nvPr/>
              </p14:nvContentPartPr>
              <p14:xfrm>
                <a:off x="2587585" y="4305259"/>
                <a:ext cx="83880" cy="150840"/>
              </p14:xfrm>
            </p:contentPart>
          </mc:Choice>
          <mc:Fallback>
            <p:pic>
              <p:nvPicPr>
                <p:cNvPr id="889" name="Ink 888">
                  <a:extLst>
                    <a:ext uri="{FF2B5EF4-FFF2-40B4-BE49-F238E27FC236}">
                      <a16:creationId xmlns:a16="http://schemas.microsoft.com/office/drawing/2014/main" id="{39BE449E-2319-4A91-A3F4-2FE9C5C2E179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2583265" y="4300939"/>
                  <a:ext cx="92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890" name="Ink 889">
                  <a:extLst>
                    <a:ext uri="{FF2B5EF4-FFF2-40B4-BE49-F238E27FC236}">
                      <a16:creationId xmlns:a16="http://schemas.microsoft.com/office/drawing/2014/main" id="{18F3D55C-91F8-4B8F-821D-D761285C3092}"/>
                    </a:ext>
                  </a:extLst>
                </p14:cNvPr>
                <p14:cNvContentPartPr/>
                <p14:nvPr/>
              </p14:nvContentPartPr>
              <p14:xfrm>
                <a:off x="2742385" y="4339099"/>
                <a:ext cx="62280" cy="119160"/>
              </p14:xfrm>
            </p:contentPart>
          </mc:Choice>
          <mc:Fallback>
            <p:pic>
              <p:nvPicPr>
                <p:cNvPr id="890" name="Ink 889">
                  <a:extLst>
                    <a:ext uri="{FF2B5EF4-FFF2-40B4-BE49-F238E27FC236}">
                      <a16:creationId xmlns:a16="http://schemas.microsoft.com/office/drawing/2014/main" id="{18F3D55C-91F8-4B8F-821D-D761285C3092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2738065" y="4334779"/>
                  <a:ext cx="70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891" name="Ink 890">
                  <a:extLst>
                    <a:ext uri="{FF2B5EF4-FFF2-40B4-BE49-F238E27FC236}">
                      <a16:creationId xmlns:a16="http://schemas.microsoft.com/office/drawing/2014/main" id="{60022C86-AAE2-4113-9A9D-F0F6426282F9}"/>
                    </a:ext>
                  </a:extLst>
                </p14:cNvPr>
                <p14:cNvContentPartPr/>
                <p14:nvPr/>
              </p14:nvContentPartPr>
              <p14:xfrm>
                <a:off x="2723305" y="4368979"/>
                <a:ext cx="56880" cy="73440"/>
              </p14:xfrm>
            </p:contentPart>
          </mc:Choice>
          <mc:Fallback>
            <p:pic>
              <p:nvPicPr>
                <p:cNvPr id="891" name="Ink 890">
                  <a:extLst>
                    <a:ext uri="{FF2B5EF4-FFF2-40B4-BE49-F238E27FC236}">
                      <a16:creationId xmlns:a16="http://schemas.microsoft.com/office/drawing/2014/main" id="{60022C86-AAE2-4113-9A9D-F0F6426282F9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2718985" y="4364659"/>
                  <a:ext cx="65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892" name="Ink 891">
                  <a:extLst>
                    <a:ext uri="{FF2B5EF4-FFF2-40B4-BE49-F238E27FC236}">
                      <a16:creationId xmlns:a16="http://schemas.microsoft.com/office/drawing/2014/main" id="{F215AF1A-E34D-4A1A-889C-C8AF4DB39ACD}"/>
                    </a:ext>
                  </a:extLst>
                </p14:cNvPr>
                <p14:cNvContentPartPr/>
                <p14:nvPr/>
              </p14:nvContentPartPr>
              <p14:xfrm>
                <a:off x="2845345" y="4275739"/>
                <a:ext cx="18720" cy="80640"/>
              </p14:xfrm>
            </p:contentPart>
          </mc:Choice>
          <mc:Fallback>
            <p:pic>
              <p:nvPicPr>
                <p:cNvPr id="892" name="Ink 891">
                  <a:extLst>
                    <a:ext uri="{FF2B5EF4-FFF2-40B4-BE49-F238E27FC236}">
                      <a16:creationId xmlns:a16="http://schemas.microsoft.com/office/drawing/2014/main" id="{F215AF1A-E34D-4A1A-889C-C8AF4DB39ACD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841025" y="4271419"/>
                  <a:ext cx="27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893" name="Ink 892">
                  <a:extLst>
                    <a:ext uri="{FF2B5EF4-FFF2-40B4-BE49-F238E27FC236}">
                      <a16:creationId xmlns:a16="http://schemas.microsoft.com/office/drawing/2014/main" id="{5980B37A-DECC-42BC-AEB6-54DFA4407F76}"/>
                    </a:ext>
                  </a:extLst>
                </p14:cNvPr>
                <p14:cNvContentPartPr/>
                <p14:nvPr/>
              </p14:nvContentPartPr>
              <p14:xfrm>
                <a:off x="2906185" y="4333339"/>
                <a:ext cx="74160" cy="104760"/>
              </p14:xfrm>
            </p:contentPart>
          </mc:Choice>
          <mc:Fallback>
            <p:pic>
              <p:nvPicPr>
                <p:cNvPr id="893" name="Ink 892">
                  <a:extLst>
                    <a:ext uri="{FF2B5EF4-FFF2-40B4-BE49-F238E27FC236}">
                      <a16:creationId xmlns:a16="http://schemas.microsoft.com/office/drawing/2014/main" id="{5980B37A-DECC-42BC-AEB6-54DFA4407F76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2901865" y="4329019"/>
                  <a:ext cx="82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894" name="Ink 893">
                  <a:extLst>
                    <a:ext uri="{FF2B5EF4-FFF2-40B4-BE49-F238E27FC236}">
                      <a16:creationId xmlns:a16="http://schemas.microsoft.com/office/drawing/2014/main" id="{C98E0CD9-601E-415A-9309-0938A171C159}"/>
                    </a:ext>
                  </a:extLst>
                </p14:cNvPr>
                <p14:cNvContentPartPr/>
                <p14:nvPr/>
              </p14:nvContentPartPr>
              <p14:xfrm>
                <a:off x="3021385" y="4291939"/>
                <a:ext cx="60120" cy="151560"/>
              </p14:xfrm>
            </p:contentPart>
          </mc:Choice>
          <mc:Fallback>
            <p:pic>
              <p:nvPicPr>
                <p:cNvPr id="894" name="Ink 893">
                  <a:extLst>
                    <a:ext uri="{FF2B5EF4-FFF2-40B4-BE49-F238E27FC236}">
                      <a16:creationId xmlns:a16="http://schemas.microsoft.com/office/drawing/2014/main" id="{C98E0CD9-601E-415A-9309-0938A171C159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3017065" y="4287619"/>
                  <a:ext cx="68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895" name="Ink 894">
                  <a:extLst>
                    <a:ext uri="{FF2B5EF4-FFF2-40B4-BE49-F238E27FC236}">
                      <a16:creationId xmlns:a16="http://schemas.microsoft.com/office/drawing/2014/main" id="{1E4A3AFB-5ACA-4453-87C7-8441682D203F}"/>
                    </a:ext>
                  </a:extLst>
                </p14:cNvPr>
                <p14:cNvContentPartPr/>
                <p14:nvPr/>
              </p14:nvContentPartPr>
              <p14:xfrm>
                <a:off x="2691625" y="4335499"/>
                <a:ext cx="54720" cy="141480"/>
              </p14:xfrm>
            </p:contentPart>
          </mc:Choice>
          <mc:Fallback>
            <p:pic>
              <p:nvPicPr>
                <p:cNvPr id="895" name="Ink 894">
                  <a:extLst>
                    <a:ext uri="{FF2B5EF4-FFF2-40B4-BE49-F238E27FC236}">
                      <a16:creationId xmlns:a16="http://schemas.microsoft.com/office/drawing/2014/main" id="{1E4A3AFB-5ACA-4453-87C7-8441682D203F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2687305" y="4331179"/>
                  <a:ext cx="63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896" name="Ink 895">
                  <a:extLst>
                    <a:ext uri="{FF2B5EF4-FFF2-40B4-BE49-F238E27FC236}">
                      <a16:creationId xmlns:a16="http://schemas.microsoft.com/office/drawing/2014/main" id="{C7E26F80-BE59-4386-9BED-DF3FECAA846C}"/>
                    </a:ext>
                  </a:extLst>
                </p14:cNvPr>
                <p14:cNvContentPartPr/>
                <p14:nvPr/>
              </p14:nvContentPartPr>
              <p14:xfrm>
                <a:off x="3025345" y="4236499"/>
                <a:ext cx="51120" cy="16920"/>
              </p14:xfrm>
            </p:contentPart>
          </mc:Choice>
          <mc:Fallback>
            <p:pic>
              <p:nvPicPr>
                <p:cNvPr id="896" name="Ink 895">
                  <a:extLst>
                    <a:ext uri="{FF2B5EF4-FFF2-40B4-BE49-F238E27FC236}">
                      <a16:creationId xmlns:a16="http://schemas.microsoft.com/office/drawing/2014/main" id="{C7E26F80-BE59-4386-9BED-DF3FECAA846C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3021025" y="4232179"/>
                  <a:ext cx="59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897" name="Ink 896">
                  <a:extLst>
                    <a:ext uri="{FF2B5EF4-FFF2-40B4-BE49-F238E27FC236}">
                      <a16:creationId xmlns:a16="http://schemas.microsoft.com/office/drawing/2014/main" id="{8AF92806-7035-4B97-8B39-E0DC4F95F41C}"/>
                    </a:ext>
                  </a:extLst>
                </p14:cNvPr>
                <p14:cNvContentPartPr/>
                <p14:nvPr/>
              </p14:nvContentPartPr>
              <p14:xfrm>
                <a:off x="3099145" y="4229659"/>
                <a:ext cx="29160" cy="81720"/>
              </p14:xfrm>
            </p:contentPart>
          </mc:Choice>
          <mc:Fallback>
            <p:pic>
              <p:nvPicPr>
                <p:cNvPr id="897" name="Ink 896">
                  <a:extLst>
                    <a:ext uri="{FF2B5EF4-FFF2-40B4-BE49-F238E27FC236}">
                      <a16:creationId xmlns:a16="http://schemas.microsoft.com/office/drawing/2014/main" id="{8AF92806-7035-4B97-8B39-E0DC4F95F41C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3094825" y="4225339"/>
                  <a:ext cx="37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898" name="Ink 897">
                  <a:extLst>
                    <a:ext uri="{FF2B5EF4-FFF2-40B4-BE49-F238E27FC236}">
                      <a16:creationId xmlns:a16="http://schemas.microsoft.com/office/drawing/2014/main" id="{AC35F76F-E947-4F7A-81FB-B2A9B0C30DEC}"/>
                    </a:ext>
                  </a:extLst>
                </p14:cNvPr>
                <p14:cNvContentPartPr/>
                <p14:nvPr/>
              </p14:nvContentPartPr>
              <p14:xfrm>
                <a:off x="3222265" y="4342339"/>
                <a:ext cx="9000" cy="88920"/>
              </p14:xfrm>
            </p:contentPart>
          </mc:Choice>
          <mc:Fallback>
            <p:pic>
              <p:nvPicPr>
                <p:cNvPr id="898" name="Ink 897">
                  <a:extLst>
                    <a:ext uri="{FF2B5EF4-FFF2-40B4-BE49-F238E27FC236}">
                      <a16:creationId xmlns:a16="http://schemas.microsoft.com/office/drawing/2014/main" id="{AC35F76F-E947-4F7A-81FB-B2A9B0C30DEC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3217945" y="4338019"/>
                  <a:ext cx="17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899" name="Ink 898">
                  <a:extLst>
                    <a:ext uri="{FF2B5EF4-FFF2-40B4-BE49-F238E27FC236}">
                      <a16:creationId xmlns:a16="http://schemas.microsoft.com/office/drawing/2014/main" id="{C490170D-81E4-4933-B08C-FC74FD1E7E7A}"/>
                    </a:ext>
                  </a:extLst>
                </p14:cNvPr>
                <p14:cNvContentPartPr/>
                <p14:nvPr/>
              </p14:nvContentPartPr>
              <p14:xfrm>
                <a:off x="3181585" y="4371499"/>
                <a:ext cx="79200" cy="4320"/>
              </p14:xfrm>
            </p:contentPart>
          </mc:Choice>
          <mc:Fallback>
            <p:pic>
              <p:nvPicPr>
                <p:cNvPr id="899" name="Ink 898">
                  <a:extLst>
                    <a:ext uri="{FF2B5EF4-FFF2-40B4-BE49-F238E27FC236}">
                      <a16:creationId xmlns:a16="http://schemas.microsoft.com/office/drawing/2014/main" id="{C490170D-81E4-4933-B08C-FC74FD1E7E7A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3177265" y="4367179"/>
                  <a:ext cx="878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900" name="Ink 899">
                  <a:extLst>
                    <a:ext uri="{FF2B5EF4-FFF2-40B4-BE49-F238E27FC236}">
                      <a16:creationId xmlns:a16="http://schemas.microsoft.com/office/drawing/2014/main" id="{36A14BC1-2CB2-43BA-A706-599270E3EDA4}"/>
                    </a:ext>
                  </a:extLst>
                </p14:cNvPr>
                <p14:cNvContentPartPr/>
                <p14:nvPr/>
              </p14:nvContentPartPr>
              <p14:xfrm>
                <a:off x="3347905" y="4362139"/>
                <a:ext cx="10800" cy="78840"/>
              </p14:xfrm>
            </p:contentPart>
          </mc:Choice>
          <mc:Fallback>
            <p:pic>
              <p:nvPicPr>
                <p:cNvPr id="900" name="Ink 899">
                  <a:extLst>
                    <a:ext uri="{FF2B5EF4-FFF2-40B4-BE49-F238E27FC236}">
                      <a16:creationId xmlns:a16="http://schemas.microsoft.com/office/drawing/2014/main" id="{36A14BC1-2CB2-43BA-A706-599270E3EDA4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3343585" y="4357819"/>
                  <a:ext cx="19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901" name="Ink 900">
                  <a:extLst>
                    <a:ext uri="{FF2B5EF4-FFF2-40B4-BE49-F238E27FC236}">
                      <a16:creationId xmlns:a16="http://schemas.microsoft.com/office/drawing/2014/main" id="{175B86D9-FC04-44E8-A136-9B9EC63AE5CC}"/>
                    </a:ext>
                  </a:extLst>
                </p14:cNvPr>
                <p14:cNvContentPartPr/>
                <p14:nvPr/>
              </p14:nvContentPartPr>
              <p14:xfrm>
                <a:off x="3316945" y="4301299"/>
                <a:ext cx="105480" cy="123120"/>
              </p14:xfrm>
            </p:contentPart>
          </mc:Choice>
          <mc:Fallback>
            <p:pic>
              <p:nvPicPr>
                <p:cNvPr id="901" name="Ink 900">
                  <a:extLst>
                    <a:ext uri="{FF2B5EF4-FFF2-40B4-BE49-F238E27FC236}">
                      <a16:creationId xmlns:a16="http://schemas.microsoft.com/office/drawing/2014/main" id="{175B86D9-FC04-44E8-A136-9B9EC63AE5CC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3312625" y="4296979"/>
                  <a:ext cx="114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902" name="Ink 901">
                  <a:extLst>
                    <a:ext uri="{FF2B5EF4-FFF2-40B4-BE49-F238E27FC236}">
                      <a16:creationId xmlns:a16="http://schemas.microsoft.com/office/drawing/2014/main" id="{ADC1CB02-9DE7-4462-94A0-11965EA50818}"/>
                    </a:ext>
                  </a:extLst>
                </p14:cNvPr>
                <p14:cNvContentPartPr/>
                <p14:nvPr/>
              </p14:nvContentPartPr>
              <p14:xfrm>
                <a:off x="3460945" y="4341259"/>
                <a:ext cx="29520" cy="89640"/>
              </p14:xfrm>
            </p:contentPart>
          </mc:Choice>
          <mc:Fallback>
            <p:pic>
              <p:nvPicPr>
                <p:cNvPr id="902" name="Ink 901">
                  <a:extLst>
                    <a:ext uri="{FF2B5EF4-FFF2-40B4-BE49-F238E27FC236}">
                      <a16:creationId xmlns:a16="http://schemas.microsoft.com/office/drawing/2014/main" id="{ADC1CB02-9DE7-4462-94A0-11965EA50818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3456625" y="4336939"/>
                  <a:ext cx="38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903" name="Ink 902">
                  <a:extLst>
                    <a:ext uri="{FF2B5EF4-FFF2-40B4-BE49-F238E27FC236}">
                      <a16:creationId xmlns:a16="http://schemas.microsoft.com/office/drawing/2014/main" id="{1B9056F6-FED8-4131-B16D-02B8AFF96E85}"/>
                    </a:ext>
                  </a:extLst>
                </p14:cNvPr>
                <p14:cNvContentPartPr/>
                <p14:nvPr/>
              </p14:nvContentPartPr>
              <p14:xfrm>
                <a:off x="3447985" y="4316419"/>
                <a:ext cx="87840" cy="101160"/>
              </p14:xfrm>
            </p:contentPart>
          </mc:Choice>
          <mc:Fallback>
            <p:pic>
              <p:nvPicPr>
                <p:cNvPr id="903" name="Ink 902">
                  <a:extLst>
                    <a:ext uri="{FF2B5EF4-FFF2-40B4-BE49-F238E27FC236}">
                      <a16:creationId xmlns:a16="http://schemas.microsoft.com/office/drawing/2014/main" id="{1B9056F6-FED8-4131-B16D-02B8AFF96E85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3443665" y="4312099"/>
                  <a:ext cx="96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904" name="Ink 903">
                  <a:extLst>
                    <a:ext uri="{FF2B5EF4-FFF2-40B4-BE49-F238E27FC236}">
                      <a16:creationId xmlns:a16="http://schemas.microsoft.com/office/drawing/2014/main" id="{E105EFC1-26AB-4D19-9DD8-CAD88DA99502}"/>
                    </a:ext>
                  </a:extLst>
                </p14:cNvPr>
                <p14:cNvContentPartPr/>
                <p14:nvPr/>
              </p14:nvContentPartPr>
              <p14:xfrm>
                <a:off x="3560305" y="4273939"/>
                <a:ext cx="38880" cy="77760"/>
              </p14:xfrm>
            </p:contentPart>
          </mc:Choice>
          <mc:Fallback>
            <p:pic>
              <p:nvPicPr>
                <p:cNvPr id="904" name="Ink 903">
                  <a:extLst>
                    <a:ext uri="{FF2B5EF4-FFF2-40B4-BE49-F238E27FC236}">
                      <a16:creationId xmlns:a16="http://schemas.microsoft.com/office/drawing/2014/main" id="{E105EFC1-26AB-4D19-9DD8-CAD88DA99502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3555985" y="4269619"/>
                  <a:ext cx="47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905" name="Ink 904">
                  <a:extLst>
                    <a:ext uri="{FF2B5EF4-FFF2-40B4-BE49-F238E27FC236}">
                      <a16:creationId xmlns:a16="http://schemas.microsoft.com/office/drawing/2014/main" id="{16B0833B-2710-4928-8CB2-904A255181A6}"/>
                    </a:ext>
                  </a:extLst>
                </p14:cNvPr>
                <p14:cNvContentPartPr/>
                <p14:nvPr/>
              </p14:nvContentPartPr>
              <p14:xfrm>
                <a:off x="3653905" y="4220659"/>
                <a:ext cx="134280" cy="227880"/>
              </p14:xfrm>
            </p:contentPart>
          </mc:Choice>
          <mc:Fallback>
            <p:pic>
              <p:nvPicPr>
                <p:cNvPr id="905" name="Ink 904">
                  <a:extLst>
                    <a:ext uri="{FF2B5EF4-FFF2-40B4-BE49-F238E27FC236}">
                      <a16:creationId xmlns:a16="http://schemas.microsoft.com/office/drawing/2014/main" id="{16B0833B-2710-4928-8CB2-904A255181A6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3649585" y="4216339"/>
                  <a:ext cx="142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907" name="Ink 906">
                  <a:extLst>
                    <a:ext uri="{FF2B5EF4-FFF2-40B4-BE49-F238E27FC236}">
                      <a16:creationId xmlns:a16="http://schemas.microsoft.com/office/drawing/2014/main" id="{8DCD21C6-70CD-4607-97A1-152CC24D9591}"/>
                    </a:ext>
                  </a:extLst>
                </p14:cNvPr>
                <p14:cNvContentPartPr/>
                <p14:nvPr/>
              </p14:nvContentPartPr>
              <p14:xfrm>
                <a:off x="2000785" y="4699819"/>
                <a:ext cx="86400" cy="24840"/>
              </p14:xfrm>
            </p:contentPart>
          </mc:Choice>
          <mc:Fallback>
            <p:pic>
              <p:nvPicPr>
                <p:cNvPr id="907" name="Ink 906">
                  <a:extLst>
                    <a:ext uri="{FF2B5EF4-FFF2-40B4-BE49-F238E27FC236}">
                      <a16:creationId xmlns:a16="http://schemas.microsoft.com/office/drawing/2014/main" id="{8DCD21C6-70CD-4607-97A1-152CC24D9591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1996465" y="4695499"/>
                  <a:ext cx="9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908" name="Ink 907">
                  <a:extLst>
                    <a:ext uri="{FF2B5EF4-FFF2-40B4-BE49-F238E27FC236}">
                      <a16:creationId xmlns:a16="http://schemas.microsoft.com/office/drawing/2014/main" id="{C31ABAFE-C1BB-48A4-B8CE-AED69299F5B5}"/>
                    </a:ext>
                  </a:extLst>
                </p14:cNvPr>
                <p14:cNvContentPartPr/>
                <p14:nvPr/>
              </p14:nvContentPartPr>
              <p14:xfrm>
                <a:off x="2022745" y="4677859"/>
                <a:ext cx="89640" cy="14040"/>
              </p14:xfrm>
            </p:contentPart>
          </mc:Choice>
          <mc:Fallback>
            <p:pic>
              <p:nvPicPr>
                <p:cNvPr id="908" name="Ink 907">
                  <a:extLst>
                    <a:ext uri="{FF2B5EF4-FFF2-40B4-BE49-F238E27FC236}">
                      <a16:creationId xmlns:a16="http://schemas.microsoft.com/office/drawing/2014/main" id="{C31ABAFE-C1BB-48A4-B8CE-AED69299F5B5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2018425" y="4673539"/>
                  <a:ext cx="98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909" name="Ink 908">
                  <a:extLst>
                    <a:ext uri="{FF2B5EF4-FFF2-40B4-BE49-F238E27FC236}">
                      <a16:creationId xmlns:a16="http://schemas.microsoft.com/office/drawing/2014/main" id="{EE3B12B9-782D-4D25-AC48-9AC42F3854D1}"/>
                    </a:ext>
                  </a:extLst>
                </p14:cNvPr>
                <p14:cNvContentPartPr/>
                <p14:nvPr/>
              </p14:nvContentPartPr>
              <p14:xfrm>
                <a:off x="2348545" y="4651219"/>
                <a:ext cx="55080" cy="90000"/>
              </p14:xfrm>
            </p:contentPart>
          </mc:Choice>
          <mc:Fallback>
            <p:pic>
              <p:nvPicPr>
                <p:cNvPr id="909" name="Ink 908">
                  <a:extLst>
                    <a:ext uri="{FF2B5EF4-FFF2-40B4-BE49-F238E27FC236}">
                      <a16:creationId xmlns:a16="http://schemas.microsoft.com/office/drawing/2014/main" id="{EE3B12B9-782D-4D25-AC48-9AC42F3854D1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2344225" y="4646899"/>
                  <a:ext cx="63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910" name="Ink 909">
                  <a:extLst>
                    <a:ext uri="{FF2B5EF4-FFF2-40B4-BE49-F238E27FC236}">
                      <a16:creationId xmlns:a16="http://schemas.microsoft.com/office/drawing/2014/main" id="{CFD4B7BB-B774-49F8-A4AD-BA535D929D84}"/>
                    </a:ext>
                  </a:extLst>
                </p14:cNvPr>
                <p14:cNvContentPartPr/>
                <p14:nvPr/>
              </p14:nvContentPartPr>
              <p14:xfrm>
                <a:off x="2428105" y="4659139"/>
                <a:ext cx="63360" cy="71280"/>
              </p14:xfrm>
            </p:contentPart>
          </mc:Choice>
          <mc:Fallback>
            <p:pic>
              <p:nvPicPr>
                <p:cNvPr id="910" name="Ink 909">
                  <a:extLst>
                    <a:ext uri="{FF2B5EF4-FFF2-40B4-BE49-F238E27FC236}">
                      <a16:creationId xmlns:a16="http://schemas.microsoft.com/office/drawing/2014/main" id="{CFD4B7BB-B774-49F8-A4AD-BA535D929D84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2423785" y="4654819"/>
                  <a:ext cx="7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911" name="Ink 910">
                  <a:extLst>
                    <a:ext uri="{FF2B5EF4-FFF2-40B4-BE49-F238E27FC236}">
                      <a16:creationId xmlns:a16="http://schemas.microsoft.com/office/drawing/2014/main" id="{9454829F-F185-43B1-8D78-6BAFCF152F45}"/>
                    </a:ext>
                  </a:extLst>
                </p14:cNvPr>
                <p14:cNvContentPartPr/>
                <p14:nvPr/>
              </p14:nvContentPartPr>
              <p14:xfrm>
                <a:off x="2506225" y="4649419"/>
                <a:ext cx="79560" cy="50040"/>
              </p14:xfrm>
            </p:contentPart>
          </mc:Choice>
          <mc:Fallback>
            <p:pic>
              <p:nvPicPr>
                <p:cNvPr id="911" name="Ink 910">
                  <a:extLst>
                    <a:ext uri="{FF2B5EF4-FFF2-40B4-BE49-F238E27FC236}">
                      <a16:creationId xmlns:a16="http://schemas.microsoft.com/office/drawing/2014/main" id="{9454829F-F185-43B1-8D78-6BAFCF152F45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2501905" y="4645099"/>
                  <a:ext cx="88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912" name="Ink 911">
                  <a:extLst>
                    <a:ext uri="{FF2B5EF4-FFF2-40B4-BE49-F238E27FC236}">
                      <a16:creationId xmlns:a16="http://schemas.microsoft.com/office/drawing/2014/main" id="{D9E56197-5115-4C42-BC3C-C9B96B945CA1}"/>
                    </a:ext>
                  </a:extLst>
                </p14:cNvPr>
                <p14:cNvContentPartPr/>
                <p14:nvPr/>
              </p14:nvContentPartPr>
              <p14:xfrm>
                <a:off x="2619625" y="4593259"/>
                <a:ext cx="51480" cy="165600"/>
              </p14:xfrm>
            </p:contentPart>
          </mc:Choice>
          <mc:Fallback>
            <p:pic>
              <p:nvPicPr>
                <p:cNvPr id="912" name="Ink 911">
                  <a:extLst>
                    <a:ext uri="{FF2B5EF4-FFF2-40B4-BE49-F238E27FC236}">
                      <a16:creationId xmlns:a16="http://schemas.microsoft.com/office/drawing/2014/main" id="{D9E56197-5115-4C42-BC3C-C9B96B945CA1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2615305" y="4588939"/>
                  <a:ext cx="60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913" name="Ink 912">
                  <a:extLst>
                    <a:ext uri="{FF2B5EF4-FFF2-40B4-BE49-F238E27FC236}">
                      <a16:creationId xmlns:a16="http://schemas.microsoft.com/office/drawing/2014/main" id="{D6E8395B-DC37-49D0-B93F-FC1D29164299}"/>
                    </a:ext>
                  </a:extLst>
                </p14:cNvPr>
                <p14:cNvContentPartPr/>
                <p14:nvPr/>
              </p14:nvContentPartPr>
              <p14:xfrm>
                <a:off x="2713945" y="4671739"/>
                <a:ext cx="12600" cy="78840"/>
              </p14:xfrm>
            </p:contentPart>
          </mc:Choice>
          <mc:Fallback>
            <p:pic>
              <p:nvPicPr>
                <p:cNvPr id="913" name="Ink 912">
                  <a:extLst>
                    <a:ext uri="{FF2B5EF4-FFF2-40B4-BE49-F238E27FC236}">
                      <a16:creationId xmlns:a16="http://schemas.microsoft.com/office/drawing/2014/main" id="{D6E8395B-DC37-49D0-B93F-FC1D29164299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2709625" y="4667419"/>
                  <a:ext cx="21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3">
              <p14:nvContentPartPr>
                <p14:cNvPr id="914" name="Ink 913">
                  <a:extLst>
                    <a:ext uri="{FF2B5EF4-FFF2-40B4-BE49-F238E27FC236}">
                      <a16:creationId xmlns:a16="http://schemas.microsoft.com/office/drawing/2014/main" id="{B32602B2-5F92-4F1E-BB5E-690BFBD5BAC0}"/>
                    </a:ext>
                  </a:extLst>
                </p14:cNvPr>
                <p14:cNvContentPartPr/>
                <p14:nvPr/>
              </p14:nvContentPartPr>
              <p14:xfrm>
                <a:off x="2690905" y="4627819"/>
                <a:ext cx="79560" cy="105480"/>
              </p14:xfrm>
            </p:contentPart>
          </mc:Choice>
          <mc:Fallback>
            <p:pic>
              <p:nvPicPr>
                <p:cNvPr id="914" name="Ink 913">
                  <a:extLst>
                    <a:ext uri="{FF2B5EF4-FFF2-40B4-BE49-F238E27FC236}">
                      <a16:creationId xmlns:a16="http://schemas.microsoft.com/office/drawing/2014/main" id="{B32602B2-5F92-4F1E-BB5E-690BFBD5BAC0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2686585" y="4623499"/>
                  <a:ext cx="88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5">
              <p14:nvContentPartPr>
                <p14:cNvPr id="915" name="Ink 914">
                  <a:extLst>
                    <a:ext uri="{FF2B5EF4-FFF2-40B4-BE49-F238E27FC236}">
                      <a16:creationId xmlns:a16="http://schemas.microsoft.com/office/drawing/2014/main" id="{3DAE070B-B49D-4190-9466-6490888A7E20}"/>
                    </a:ext>
                  </a:extLst>
                </p14:cNvPr>
                <p14:cNvContentPartPr/>
                <p14:nvPr/>
              </p14:nvContentPartPr>
              <p14:xfrm>
                <a:off x="2705305" y="4565899"/>
                <a:ext cx="57240" cy="55080"/>
              </p14:xfrm>
            </p:contentPart>
          </mc:Choice>
          <mc:Fallback>
            <p:pic>
              <p:nvPicPr>
                <p:cNvPr id="915" name="Ink 914">
                  <a:extLst>
                    <a:ext uri="{FF2B5EF4-FFF2-40B4-BE49-F238E27FC236}">
                      <a16:creationId xmlns:a16="http://schemas.microsoft.com/office/drawing/2014/main" id="{3DAE070B-B49D-4190-9466-6490888A7E20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2700985" y="4561579"/>
                  <a:ext cx="65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918" name="Ink 917">
                  <a:extLst>
                    <a:ext uri="{FF2B5EF4-FFF2-40B4-BE49-F238E27FC236}">
                      <a16:creationId xmlns:a16="http://schemas.microsoft.com/office/drawing/2014/main" id="{E78B3C5D-2EC1-4C42-9B2D-16E44C1C4F5F}"/>
                    </a:ext>
                  </a:extLst>
                </p14:cNvPr>
                <p14:cNvContentPartPr/>
                <p14:nvPr/>
              </p14:nvContentPartPr>
              <p14:xfrm>
                <a:off x="2820145" y="4583539"/>
                <a:ext cx="72720" cy="146160"/>
              </p14:xfrm>
            </p:contentPart>
          </mc:Choice>
          <mc:Fallback>
            <p:pic>
              <p:nvPicPr>
                <p:cNvPr id="918" name="Ink 917">
                  <a:extLst>
                    <a:ext uri="{FF2B5EF4-FFF2-40B4-BE49-F238E27FC236}">
                      <a16:creationId xmlns:a16="http://schemas.microsoft.com/office/drawing/2014/main" id="{E78B3C5D-2EC1-4C42-9B2D-16E44C1C4F5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2815825" y="4579219"/>
                  <a:ext cx="81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919" name="Ink 918">
                  <a:extLst>
                    <a:ext uri="{FF2B5EF4-FFF2-40B4-BE49-F238E27FC236}">
                      <a16:creationId xmlns:a16="http://schemas.microsoft.com/office/drawing/2014/main" id="{CD588DE6-0433-4082-A4EB-8C42BE1D69F6}"/>
                    </a:ext>
                  </a:extLst>
                </p14:cNvPr>
                <p14:cNvContentPartPr/>
                <p14:nvPr/>
              </p14:nvContentPartPr>
              <p14:xfrm>
                <a:off x="3006985" y="4606579"/>
                <a:ext cx="8640" cy="108720"/>
              </p14:xfrm>
            </p:contentPart>
          </mc:Choice>
          <mc:Fallback>
            <p:pic>
              <p:nvPicPr>
                <p:cNvPr id="919" name="Ink 918">
                  <a:extLst>
                    <a:ext uri="{FF2B5EF4-FFF2-40B4-BE49-F238E27FC236}">
                      <a16:creationId xmlns:a16="http://schemas.microsoft.com/office/drawing/2014/main" id="{CD588DE6-0433-4082-A4EB-8C42BE1D69F6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3002665" y="4602259"/>
                  <a:ext cx="17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1">
              <p14:nvContentPartPr>
                <p14:cNvPr id="920" name="Ink 919">
                  <a:extLst>
                    <a:ext uri="{FF2B5EF4-FFF2-40B4-BE49-F238E27FC236}">
                      <a16:creationId xmlns:a16="http://schemas.microsoft.com/office/drawing/2014/main" id="{30B5281E-E406-4FFC-AF96-D1FDD217C3DE}"/>
                    </a:ext>
                  </a:extLst>
                </p14:cNvPr>
                <p14:cNvContentPartPr/>
                <p14:nvPr/>
              </p14:nvContentPartPr>
              <p14:xfrm>
                <a:off x="2976385" y="4635739"/>
                <a:ext cx="84600" cy="24840"/>
              </p14:xfrm>
            </p:contentPart>
          </mc:Choice>
          <mc:Fallback>
            <p:pic>
              <p:nvPicPr>
                <p:cNvPr id="920" name="Ink 919">
                  <a:extLst>
                    <a:ext uri="{FF2B5EF4-FFF2-40B4-BE49-F238E27FC236}">
                      <a16:creationId xmlns:a16="http://schemas.microsoft.com/office/drawing/2014/main" id="{30B5281E-E406-4FFC-AF96-D1FDD217C3D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2972065" y="4631419"/>
                  <a:ext cx="93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3">
              <p14:nvContentPartPr>
                <p14:cNvPr id="921" name="Ink 920">
                  <a:extLst>
                    <a:ext uri="{FF2B5EF4-FFF2-40B4-BE49-F238E27FC236}">
                      <a16:creationId xmlns:a16="http://schemas.microsoft.com/office/drawing/2014/main" id="{65E197C2-D4D9-46B2-8AE9-1E705DE9F34A}"/>
                    </a:ext>
                  </a:extLst>
                </p14:cNvPr>
                <p14:cNvContentPartPr/>
                <p14:nvPr/>
              </p14:nvContentPartPr>
              <p14:xfrm>
                <a:off x="3202465" y="4596859"/>
                <a:ext cx="90000" cy="119520"/>
              </p14:xfrm>
            </p:contentPart>
          </mc:Choice>
          <mc:Fallback>
            <p:pic>
              <p:nvPicPr>
                <p:cNvPr id="921" name="Ink 920">
                  <a:extLst>
                    <a:ext uri="{FF2B5EF4-FFF2-40B4-BE49-F238E27FC236}">
                      <a16:creationId xmlns:a16="http://schemas.microsoft.com/office/drawing/2014/main" id="{65E197C2-D4D9-46B2-8AE9-1E705DE9F34A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3198145" y="4592539"/>
                  <a:ext cx="98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5">
              <p14:nvContentPartPr>
                <p14:cNvPr id="922" name="Ink 921">
                  <a:extLst>
                    <a:ext uri="{FF2B5EF4-FFF2-40B4-BE49-F238E27FC236}">
                      <a16:creationId xmlns:a16="http://schemas.microsoft.com/office/drawing/2014/main" id="{C39A5CE6-F384-47F9-ABCC-79E2591FF7A8}"/>
                    </a:ext>
                  </a:extLst>
                </p14:cNvPr>
                <p14:cNvContentPartPr/>
                <p14:nvPr/>
              </p14:nvContentPartPr>
              <p14:xfrm>
                <a:off x="3304345" y="4550419"/>
                <a:ext cx="78840" cy="78480"/>
              </p14:xfrm>
            </p:contentPart>
          </mc:Choice>
          <mc:Fallback>
            <p:pic>
              <p:nvPicPr>
                <p:cNvPr id="922" name="Ink 921">
                  <a:extLst>
                    <a:ext uri="{FF2B5EF4-FFF2-40B4-BE49-F238E27FC236}">
                      <a16:creationId xmlns:a16="http://schemas.microsoft.com/office/drawing/2014/main" id="{C39A5CE6-F384-47F9-ABCC-79E2591FF7A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3300025" y="4546099"/>
                  <a:ext cx="87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7">
              <p14:nvContentPartPr>
                <p14:cNvPr id="923" name="Ink 922">
                  <a:extLst>
                    <a:ext uri="{FF2B5EF4-FFF2-40B4-BE49-F238E27FC236}">
                      <a16:creationId xmlns:a16="http://schemas.microsoft.com/office/drawing/2014/main" id="{631D9537-0D7F-4B3D-A539-E836CD39ACF9}"/>
                    </a:ext>
                  </a:extLst>
                </p14:cNvPr>
                <p14:cNvContentPartPr/>
                <p14:nvPr/>
              </p14:nvContentPartPr>
              <p14:xfrm>
                <a:off x="3467065" y="4626739"/>
                <a:ext cx="11160" cy="106920"/>
              </p14:xfrm>
            </p:contentPart>
          </mc:Choice>
          <mc:Fallback>
            <p:pic>
              <p:nvPicPr>
                <p:cNvPr id="923" name="Ink 922">
                  <a:extLst>
                    <a:ext uri="{FF2B5EF4-FFF2-40B4-BE49-F238E27FC236}">
                      <a16:creationId xmlns:a16="http://schemas.microsoft.com/office/drawing/2014/main" id="{631D9537-0D7F-4B3D-A539-E836CD39ACF9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3462745" y="4622419"/>
                  <a:ext cx="19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924" name="Ink 923">
                  <a:extLst>
                    <a:ext uri="{FF2B5EF4-FFF2-40B4-BE49-F238E27FC236}">
                      <a16:creationId xmlns:a16="http://schemas.microsoft.com/office/drawing/2014/main" id="{E0447669-C6D4-4A1F-AAD6-6E0AF8E50679}"/>
                    </a:ext>
                  </a:extLst>
                </p14:cNvPr>
                <p14:cNvContentPartPr/>
                <p14:nvPr/>
              </p14:nvContentPartPr>
              <p14:xfrm>
                <a:off x="3438625" y="4587499"/>
                <a:ext cx="95400" cy="102960"/>
              </p14:xfrm>
            </p:contentPart>
          </mc:Choice>
          <mc:Fallback>
            <p:pic>
              <p:nvPicPr>
                <p:cNvPr id="924" name="Ink 923">
                  <a:extLst>
                    <a:ext uri="{FF2B5EF4-FFF2-40B4-BE49-F238E27FC236}">
                      <a16:creationId xmlns:a16="http://schemas.microsoft.com/office/drawing/2014/main" id="{E0447669-C6D4-4A1F-AAD6-6E0AF8E50679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3434305" y="4583179"/>
                  <a:ext cx="104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925" name="Ink 924">
                  <a:extLst>
                    <a:ext uri="{FF2B5EF4-FFF2-40B4-BE49-F238E27FC236}">
                      <a16:creationId xmlns:a16="http://schemas.microsoft.com/office/drawing/2014/main" id="{A0A4299F-B4E7-4EA6-8969-7C5B96184282}"/>
                    </a:ext>
                  </a:extLst>
                </p14:cNvPr>
                <p14:cNvContentPartPr/>
                <p14:nvPr/>
              </p14:nvContentPartPr>
              <p14:xfrm>
                <a:off x="3567865" y="4589659"/>
                <a:ext cx="13320" cy="110520"/>
              </p14:xfrm>
            </p:contentPart>
          </mc:Choice>
          <mc:Fallback>
            <p:pic>
              <p:nvPicPr>
                <p:cNvPr id="925" name="Ink 924">
                  <a:extLst>
                    <a:ext uri="{FF2B5EF4-FFF2-40B4-BE49-F238E27FC236}">
                      <a16:creationId xmlns:a16="http://schemas.microsoft.com/office/drawing/2014/main" id="{A0A4299F-B4E7-4EA6-8969-7C5B96184282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3563545" y="4585339"/>
                  <a:ext cx="21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926" name="Ink 925">
                  <a:extLst>
                    <a:ext uri="{FF2B5EF4-FFF2-40B4-BE49-F238E27FC236}">
                      <a16:creationId xmlns:a16="http://schemas.microsoft.com/office/drawing/2014/main" id="{DE606C20-6F23-430C-B88B-63A65FE50BF5}"/>
                    </a:ext>
                  </a:extLst>
                </p14:cNvPr>
                <p14:cNvContentPartPr/>
                <p14:nvPr/>
              </p14:nvContentPartPr>
              <p14:xfrm>
                <a:off x="3547345" y="4564099"/>
                <a:ext cx="90720" cy="93240"/>
              </p14:xfrm>
            </p:contentPart>
          </mc:Choice>
          <mc:Fallback>
            <p:pic>
              <p:nvPicPr>
                <p:cNvPr id="926" name="Ink 925">
                  <a:extLst>
                    <a:ext uri="{FF2B5EF4-FFF2-40B4-BE49-F238E27FC236}">
                      <a16:creationId xmlns:a16="http://schemas.microsoft.com/office/drawing/2014/main" id="{DE606C20-6F23-430C-B88B-63A65FE50BF5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3543025" y="4559779"/>
                  <a:ext cx="99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927" name="Ink 926">
                  <a:extLst>
                    <a:ext uri="{FF2B5EF4-FFF2-40B4-BE49-F238E27FC236}">
                      <a16:creationId xmlns:a16="http://schemas.microsoft.com/office/drawing/2014/main" id="{5B165361-81EB-401E-A6E3-58C049408F6C}"/>
                    </a:ext>
                  </a:extLst>
                </p14:cNvPr>
                <p14:cNvContentPartPr/>
                <p14:nvPr/>
              </p14:nvContentPartPr>
              <p14:xfrm>
                <a:off x="3644545" y="4497859"/>
                <a:ext cx="55080" cy="91800"/>
              </p14:xfrm>
            </p:contentPart>
          </mc:Choice>
          <mc:Fallback>
            <p:pic>
              <p:nvPicPr>
                <p:cNvPr id="927" name="Ink 926">
                  <a:extLst>
                    <a:ext uri="{FF2B5EF4-FFF2-40B4-BE49-F238E27FC236}">
                      <a16:creationId xmlns:a16="http://schemas.microsoft.com/office/drawing/2014/main" id="{5B165361-81EB-401E-A6E3-58C049408F6C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3640225" y="4493539"/>
                  <a:ext cx="63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7">
              <p14:nvContentPartPr>
                <p14:cNvPr id="929" name="Ink 928">
                  <a:extLst>
                    <a:ext uri="{FF2B5EF4-FFF2-40B4-BE49-F238E27FC236}">
                      <a16:creationId xmlns:a16="http://schemas.microsoft.com/office/drawing/2014/main" id="{0E07781F-0160-4606-9EE2-5FA0E0E1F479}"/>
                    </a:ext>
                  </a:extLst>
                </p14:cNvPr>
                <p14:cNvContentPartPr/>
                <p14:nvPr/>
              </p14:nvContentPartPr>
              <p14:xfrm>
                <a:off x="3792145" y="4571659"/>
                <a:ext cx="96840" cy="88560"/>
              </p14:xfrm>
            </p:contentPart>
          </mc:Choice>
          <mc:Fallback>
            <p:pic>
              <p:nvPicPr>
                <p:cNvPr id="929" name="Ink 928">
                  <a:extLst>
                    <a:ext uri="{FF2B5EF4-FFF2-40B4-BE49-F238E27FC236}">
                      <a16:creationId xmlns:a16="http://schemas.microsoft.com/office/drawing/2014/main" id="{0E07781F-0160-4606-9EE2-5FA0E0E1F479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3787825" y="4567339"/>
                  <a:ext cx="105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9">
              <p14:nvContentPartPr>
                <p14:cNvPr id="930" name="Ink 929">
                  <a:extLst>
                    <a:ext uri="{FF2B5EF4-FFF2-40B4-BE49-F238E27FC236}">
                      <a16:creationId xmlns:a16="http://schemas.microsoft.com/office/drawing/2014/main" id="{BDDB9F15-8499-4251-9E8D-DD4BC4DC2473}"/>
                    </a:ext>
                  </a:extLst>
                </p14:cNvPr>
                <p14:cNvContentPartPr/>
                <p14:nvPr/>
              </p14:nvContentPartPr>
              <p14:xfrm>
                <a:off x="3769825" y="4680379"/>
                <a:ext cx="174240" cy="33120"/>
              </p14:xfrm>
            </p:contentPart>
          </mc:Choice>
          <mc:Fallback>
            <p:pic>
              <p:nvPicPr>
                <p:cNvPr id="930" name="Ink 929">
                  <a:extLst>
                    <a:ext uri="{FF2B5EF4-FFF2-40B4-BE49-F238E27FC236}">
                      <a16:creationId xmlns:a16="http://schemas.microsoft.com/office/drawing/2014/main" id="{BDDB9F15-8499-4251-9E8D-DD4BC4DC2473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3765505" y="4676059"/>
                  <a:ext cx="182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1">
              <p14:nvContentPartPr>
                <p14:cNvPr id="931" name="Ink 930">
                  <a:extLst>
                    <a:ext uri="{FF2B5EF4-FFF2-40B4-BE49-F238E27FC236}">
                      <a16:creationId xmlns:a16="http://schemas.microsoft.com/office/drawing/2014/main" id="{62B0B7F8-782E-45F9-822D-131DE4B0AB79}"/>
                    </a:ext>
                  </a:extLst>
                </p14:cNvPr>
                <p14:cNvContentPartPr/>
                <p14:nvPr/>
              </p14:nvContentPartPr>
              <p14:xfrm>
                <a:off x="4013185" y="4554019"/>
                <a:ext cx="79920" cy="112680"/>
              </p14:xfrm>
            </p:contentPart>
          </mc:Choice>
          <mc:Fallback>
            <p:pic>
              <p:nvPicPr>
                <p:cNvPr id="931" name="Ink 930">
                  <a:extLst>
                    <a:ext uri="{FF2B5EF4-FFF2-40B4-BE49-F238E27FC236}">
                      <a16:creationId xmlns:a16="http://schemas.microsoft.com/office/drawing/2014/main" id="{62B0B7F8-782E-45F9-822D-131DE4B0AB79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4008865" y="4549699"/>
                  <a:ext cx="88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3">
              <p14:nvContentPartPr>
                <p14:cNvPr id="932" name="Ink 931">
                  <a:extLst>
                    <a:ext uri="{FF2B5EF4-FFF2-40B4-BE49-F238E27FC236}">
                      <a16:creationId xmlns:a16="http://schemas.microsoft.com/office/drawing/2014/main" id="{B016A44D-802D-4E5F-9C0B-4054104E35DE}"/>
                    </a:ext>
                  </a:extLst>
                </p14:cNvPr>
                <p14:cNvContentPartPr/>
                <p14:nvPr/>
              </p14:nvContentPartPr>
              <p14:xfrm>
                <a:off x="4130185" y="4581379"/>
                <a:ext cx="161640" cy="60120"/>
              </p14:xfrm>
            </p:contentPart>
          </mc:Choice>
          <mc:Fallback>
            <p:pic>
              <p:nvPicPr>
                <p:cNvPr id="932" name="Ink 931">
                  <a:extLst>
                    <a:ext uri="{FF2B5EF4-FFF2-40B4-BE49-F238E27FC236}">
                      <a16:creationId xmlns:a16="http://schemas.microsoft.com/office/drawing/2014/main" id="{B016A44D-802D-4E5F-9C0B-4054104E35DE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4125865" y="4577059"/>
                  <a:ext cx="170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5">
              <p14:nvContentPartPr>
                <p14:cNvPr id="933" name="Ink 932">
                  <a:extLst>
                    <a:ext uri="{FF2B5EF4-FFF2-40B4-BE49-F238E27FC236}">
                      <a16:creationId xmlns:a16="http://schemas.microsoft.com/office/drawing/2014/main" id="{8ABB60AE-E2EF-4CC9-90D0-5E98928BDEBB}"/>
                    </a:ext>
                  </a:extLst>
                </p14:cNvPr>
                <p14:cNvContentPartPr/>
                <p14:nvPr/>
              </p14:nvContentPartPr>
              <p14:xfrm>
                <a:off x="4345105" y="4503259"/>
                <a:ext cx="55800" cy="167400"/>
              </p14:xfrm>
            </p:contentPart>
          </mc:Choice>
          <mc:Fallback>
            <p:pic>
              <p:nvPicPr>
                <p:cNvPr id="933" name="Ink 932">
                  <a:extLst>
                    <a:ext uri="{FF2B5EF4-FFF2-40B4-BE49-F238E27FC236}">
                      <a16:creationId xmlns:a16="http://schemas.microsoft.com/office/drawing/2014/main" id="{8ABB60AE-E2EF-4CC9-90D0-5E98928BDEBB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4340785" y="4498939"/>
                  <a:ext cx="64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7">
              <p14:nvContentPartPr>
                <p14:cNvPr id="934" name="Ink 933">
                  <a:extLst>
                    <a:ext uri="{FF2B5EF4-FFF2-40B4-BE49-F238E27FC236}">
                      <a16:creationId xmlns:a16="http://schemas.microsoft.com/office/drawing/2014/main" id="{2FC5048C-52EA-4376-A098-609E84FB36C3}"/>
                    </a:ext>
                  </a:extLst>
                </p14:cNvPr>
                <p14:cNvContentPartPr/>
                <p14:nvPr/>
              </p14:nvContentPartPr>
              <p14:xfrm>
                <a:off x="4440145" y="4561219"/>
                <a:ext cx="14400" cy="97920"/>
              </p14:xfrm>
            </p:contentPart>
          </mc:Choice>
          <mc:Fallback>
            <p:pic>
              <p:nvPicPr>
                <p:cNvPr id="934" name="Ink 933">
                  <a:extLst>
                    <a:ext uri="{FF2B5EF4-FFF2-40B4-BE49-F238E27FC236}">
                      <a16:creationId xmlns:a16="http://schemas.microsoft.com/office/drawing/2014/main" id="{2FC5048C-52EA-4376-A098-609E84FB36C3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4435825" y="4556899"/>
                  <a:ext cx="23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9">
              <p14:nvContentPartPr>
                <p14:cNvPr id="935" name="Ink 934">
                  <a:extLst>
                    <a:ext uri="{FF2B5EF4-FFF2-40B4-BE49-F238E27FC236}">
                      <a16:creationId xmlns:a16="http://schemas.microsoft.com/office/drawing/2014/main" id="{0803C8B8-A4DB-405B-95CD-6C94673AF4FB}"/>
                    </a:ext>
                  </a:extLst>
                </p14:cNvPr>
                <p14:cNvContentPartPr/>
                <p14:nvPr/>
              </p14:nvContentPartPr>
              <p14:xfrm>
                <a:off x="4421425" y="4539619"/>
                <a:ext cx="84600" cy="114120"/>
              </p14:xfrm>
            </p:contentPart>
          </mc:Choice>
          <mc:Fallback>
            <p:pic>
              <p:nvPicPr>
                <p:cNvPr id="935" name="Ink 934">
                  <a:extLst>
                    <a:ext uri="{FF2B5EF4-FFF2-40B4-BE49-F238E27FC236}">
                      <a16:creationId xmlns:a16="http://schemas.microsoft.com/office/drawing/2014/main" id="{0803C8B8-A4DB-405B-95CD-6C94673AF4FB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4417105" y="4535299"/>
                  <a:ext cx="93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1">
              <p14:nvContentPartPr>
                <p14:cNvPr id="936" name="Ink 935">
                  <a:extLst>
                    <a:ext uri="{FF2B5EF4-FFF2-40B4-BE49-F238E27FC236}">
                      <a16:creationId xmlns:a16="http://schemas.microsoft.com/office/drawing/2014/main" id="{4DC6A29B-2F0C-40B4-B226-C3D8A5B9502D}"/>
                    </a:ext>
                  </a:extLst>
                </p14:cNvPr>
                <p14:cNvContentPartPr/>
                <p14:nvPr/>
              </p14:nvContentPartPr>
              <p14:xfrm>
                <a:off x="4428625" y="4480219"/>
                <a:ext cx="53640" cy="52560"/>
              </p14:xfrm>
            </p:contentPart>
          </mc:Choice>
          <mc:Fallback>
            <p:pic>
              <p:nvPicPr>
                <p:cNvPr id="936" name="Ink 935">
                  <a:extLst>
                    <a:ext uri="{FF2B5EF4-FFF2-40B4-BE49-F238E27FC236}">
                      <a16:creationId xmlns:a16="http://schemas.microsoft.com/office/drawing/2014/main" id="{4DC6A29B-2F0C-40B4-B226-C3D8A5B9502D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4424305" y="4475899"/>
                  <a:ext cx="62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3">
              <p14:nvContentPartPr>
                <p14:cNvPr id="937" name="Ink 936">
                  <a:extLst>
                    <a:ext uri="{FF2B5EF4-FFF2-40B4-BE49-F238E27FC236}">
                      <a16:creationId xmlns:a16="http://schemas.microsoft.com/office/drawing/2014/main" id="{003FA05C-9138-4D30-9836-B82EB5309E29}"/>
                    </a:ext>
                  </a:extLst>
                </p14:cNvPr>
                <p14:cNvContentPartPr/>
                <p14:nvPr/>
              </p14:nvContentPartPr>
              <p14:xfrm>
                <a:off x="4552825" y="4478779"/>
                <a:ext cx="51840" cy="224640"/>
              </p14:xfrm>
            </p:contentPart>
          </mc:Choice>
          <mc:Fallback>
            <p:pic>
              <p:nvPicPr>
                <p:cNvPr id="937" name="Ink 936">
                  <a:extLst>
                    <a:ext uri="{FF2B5EF4-FFF2-40B4-BE49-F238E27FC236}">
                      <a16:creationId xmlns:a16="http://schemas.microsoft.com/office/drawing/2014/main" id="{003FA05C-9138-4D30-9836-B82EB5309E29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4548505" y="4474459"/>
                  <a:ext cx="60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5">
              <p14:nvContentPartPr>
                <p14:cNvPr id="938" name="Ink 937">
                  <a:extLst>
                    <a:ext uri="{FF2B5EF4-FFF2-40B4-BE49-F238E27FC236}">
                      <a16:creationId xmlns:a16="http://schemas.microsoft.com/office/drawing/2014/main" id="{49C92653-2982-48D5-B9A5-C82EB947907F}"/>
                    </a:ext>
                  </a:extLst>
                </p14:cNvPr>
                <p14:cNvContentPartPr/>
                <p14:nvPr/>
              </p14:nvContentPartPr>
              <p14:xfrm>
                <a:off x="4791865" y="4488499"/>
                <a:ext cx="131400" cy="181440"/>
              </p14:xfrm>
            </p:contentPart>
          </mc:Choice>
          <mc:Fallback>
            <p:pic>
              <p:nvPicPr>
                <p:cNvPr id="938" name="Ink 937">
                  <a:extLst>
                    <a:ext uri="{FF2B5EF4-FFF2-40B4-BE49-F238E27FC236}">
                      <a16:creationId xmlns:a16="http://schemas.microsoft.com/office/drawing/2014/main" id="{49C92653-2982-48D5-B9A5-C82EB947907F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4787545" y="4484179"/>
                  <a:ext cx="140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7">
              <p14:nvContentPartPr>
                <p14:cNvPr id="939" name="Ink 938">
                  <a:extLst>
                    <a:ext uri="{FF2B5EF4-FFF2-40B4-BE49-F238E27FC236}">
                      <a16:creationId xmlns:a16="http://schemas.microsoft.com/office/drawing/2014/main" id="{91CA4462-6D65-457B-ACE0-2603D0DBB802}"/>
                    </a:ext>
                  </a:extLst>
                </p14:cNvPr>
                <p14:cNvContentPartPr/>
                <p14:nvPr/>
              </p14:nvContentPartPr>
              <p14:xfrm>
                <a:off x="4837225" y="4585339"/>
                <a:ext cx="95040" cy="79560"/>
              </p14:xfrm>
            </p:contentPart>
          </mc:Choice>
          <mc:Fallback>
            <p:pic>
              <p:nvPicPr>
                <p:cNvPr id="939" name="Ink 938">
                  <a:extLst>
                    <a:ext uri="{FF2B5EF4-FFF2-40B4-BE49-F238E27FC236}">
                      <a16:creationId xmlns:a16="http://schemas.microsoft.com/office/drawing/2014/main" id="{91CA4462-6D65-457B-ACE0-2603D0DBB802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4832905" y="4581019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9">
              <p14:nvContentPartPr>
                <p14:cNvPr id="940" name="Ink 939">
                  <a:extLst>
                    <a:ext uri="{FF2B5EF4-FFF2-40B4-BE49-F238E27FC236}">
                      <a16:creationId xmlns:a16="http://schemas.microsoft.com/office/drawing/2014/main" id="{957E4617-2596-4838-8758-8231DB3DAFB1}"/>
                    </a:ext>
                  </a:extLst>
                </p14:cNvPr>
                <p14:cNvContentPartPr/>
                <p14:nvPr/>
              </p14:nvContentPartPr>
              <p14:xfrm>
                <a:off x="4948825" y="4500739"/>
                <a:ext cx="134280" cy="151920"/>
              </p14:xfrm>
            </p:contentPart>
          </mc:Choice>
          <mc:Fallback>
            <p:pic>
              <p:nvPicPr>
                <p:cNvPr id="940" name="Ink 939">
                  <a:extLst>
                    <a:ext uri="{FF2B5EF4-FFF2-40B4-BE49-F238E27FC236}">
                      <a16:creationId xmlns:a16="http://schemas.microsoft.com/office/drawing/2014/main" id="{957E4617-2596-4838-8758-8231DB3DAFB1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4944505" y="4496419"/>
                  <a:ext cx="142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1">
              <p14:nvContentPartPr>
                <p14:cNvPr id="941" name="Ink 940">
                  <a:extLst>
                    <a:ext uri="{FF2B5EF4-FFF2-40B4-BE49-F238E27FC236}">
                      <a16:creationId xmlns:a16="http://schemas.microsoft.com/office/drawing/2014/main" id="{2583BFC1-E002-41D4-95E2-8550FE794596}"/>
                    </a:ext>
                  </a:extLst>
                </p14:cNvPr>
                <p14:cNvContentPartPr/>
                <p14:nvPr/>
              </p14:nvContentPartPr>
              <p14:xfrm>
                <a:off x="4958905" y="4500739"/>
                <a:ext cx="74880" cy="9720"/>
              </p14:xfrm>
            </p:contentPart>
          </mc:Choice>
          <mc:Fallback>
            <p:pic>
              <p:nvPicPr>
                <p:cNvPr id="941" name="Ink 940">
                  <a:extLst>
                    <a:ext uri="{FF2B5EF4-FFF2-40B4-BE49-F238E27FC236}">
                      <a16:creationId xmlns:a16="http://schemas.microsoft.com/office/drawing/2014/main" id="{2583BFC1-E002-41D4-95E2-8550FE794596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4954585" y="4496419"/>
                  <a:ext cx="835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3">
              <p14:nvContentPartPr>
                <p14:cNvPr id="942" name="Ink 941">
                  <a:extLst>
                    <a:ext uri="{FF2B5EF4-FFF2-40B4-BE49-F238E27FC236}">
                      <a16:creationId xmlns:a16="http://schemas.microsoft.com/office/drawing/2014/main" id="{05191DEE-B3FD-448A-B0CC-1619D9179459}"/>
                    </a:ext>
                  </a:extLst>
                </p14:cNvPr>
                <p14:cNvContentPartPr/>
                <p14:nvPr/>
              </p14:nvContentPartPr>
              <p14:xfrm>
                <a:off x="5097865" y="4481659"/>
                <a:ext cx="131400" cy="164520"/>
              </p14:xfrm>
            </p:contentPart>
          </mc:Choice>
          <mc:Fallback>
            <p:pic>
              <p:nvPicPr>
                <p:cNvPr id="942" name="Ink 941">
                  <a:extLst>
                    <a:ext uri="{FF2B5EF4-FFF2-40B4-BE49-F238E27FC236}">
                      <a16:creationId xmlns:a16="http://schemas.microsoft.com/office/drawing/2014/main" id="{05191DEE-B3FD-448A-B0CC-1619D9179459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5093545" y="4477339"/>
                  <a:ext cx="140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5">
              <p14:nvContentPartPr>
                <p14:cNvPr id="943" name="Ink 942">
                  <a:extLst>
                    <a:ext uri="{FF2B5EF4-FFF2-40B4-BE49-F238E27FC236}">
                      <a16:creationId xmlns:a16="http://schemas.microsoft.com/office/drawing/2014/main" id="{11833CAE-47CA-486B-B101-EAC708785985}"/>
                    </a:ext>
                  </a:extLst>
                </p14:cNvPr>
                <p14:cNvContentPartPr/>
                <p14:nvPr/>
              </p14:nvContentPartPr>
              <p14:xfrm>
                <a:off x="5325025" y="4607299"/>
                <a:ext cx="4320" cy="19440"/>
              </p14:xfrm>
            </p:contentPart>
          </mc:Choice>
          <mc:Fallback>
            <p:pic>
              <p:nvPicPr>
                <p:cNvPr id="943" name="Ink 942">
                  <a:extLst>
                    <a:ext uri="{FF2B5EF4-FFF2-40B4-BE49-F238E27FC236}">
                      <a16:creationId xmlns:a16="http://schemas.microsoft.com/office/drawing/2014/main" id="{11833CAE-47CA-486B-B101-EAC708785985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5320705" y="4602979"/>
                  <a:ext cx="12960" cy="2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784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Gauss-Markov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17528"/>
            <a:ext cx="7556313" cy="470863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So then, the variance of the new estimator is: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But since </a:t>
            </a:r>
            <a:r>
              <a:rPr lang="en-US" b="1" dirty="0">
                <a:solidFill>
                  <a:srgbClr val="000000"/>
                </a:solidFill>
              </a:rPr>
              <a:t>BB’</a:t>
            </a:r>
            <a:r>
              <a:rPr lang="en-US" dirty="0">
                <a:solidFill>
                  <a:srgbClr val="000000"/>
                </a:solidFill>
              </a:rPr>
              <a:t> is positive </a:t>
            </a:r>
            <a:r>
              <a:rPr lang="en-US" dirty="0" err="1">
                <a:solidFill>
                  <a:srgbClr val="000000"/>
                </a:solidFill>
              </a:rPr>
              <a:t>semidefinite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 err="1">
                <a:solidFill>
                  <a:srgbClr val="000000"/>
                </a:solidFill>
              </a:rPr>
              <a:t>c’BB’c</a:t>
            </a:r>
            <a:r>
              <a:rPr lang="en-US" dirty="0">
                <a:solidFill>
                  <a:srgbClr val="000000"/>
                </a:solidFill>
              </a:rPr>
              <a:t> ≥ 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82" y="2007009"/>
            <a:ext cx="5041640" cy="13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4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Assume that we have </a:t>
            </a:r>
            <a:r>
              <a:rPr lang="en-US" dirty="0" err="1">
                <a:solidFill>
                  <a:srgbClr val="000000"/>
                </a:solidFill>
              </a:rPr>
              <a:t>iid</a:t>
            </a:r>
            <a:r>
              <a:rPr lang="en-US" dirty="0">
                <a:solidFill>
                  <a:srgbClr val="000000"/>
                </a:solidFill>
              </a:rPr>
              <a:t> errors with mean 0.</a:t>
            </a:r>
          </a:p>
          <a:p>
            <a:r>
              <a:rPr lang="en-US" dirty="0">
                <a:solidFill>
                  <a:srgbClr val="000000"/>
                </a:solidFill>
              </a:rPr>
              <a:t>For the linear model 		       we might use the median as an estimator of our parameter β.  </a:t>
            </a:r>
          </a:p>
          <a:p>
            <a:r>
              <a:rPr lang="en-US" dirty="0">
                <a:solidFill>
                  <a:srgbClr val="000000"/>
                </a:solidFill>
              </a:rPr>
              <a:t>Is the median the BLUE for parameter β?  Why or why not?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56" y="2606643"/>
            <a:ext cx="1585008" cy="303714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2F98A60-A1B2-4D62-9F2B-DEC33C4491B5}"/>
              </a:ext>
            </a:extLst>
          </p:cNvPr>
          <p:cNvGrpSpPr/>
          <p:nvPr/>
        </p:nvGrpSpPr>
        <p:grpSpPr>
          <a:xfrm>
            <a:off x="1216359" y="3716117"/>
            <a:ext cx="5091480" cy="695880"/>
            <a:chOff x="1216359" y="3716117"/>
            <a:chExt cx="5091480" cy="69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20B8AAF-EA86-49B3-A6F5-30331971FC68}"/>
                    </a:ext>
                  </a:extLst>
                </p14:cNvPr>
                <p14:cNvContentPartPr/>
                <p14:nvPr/>
              </p14:nvContentPartPr>
              <p14:xfrm>
                <a:off x="1222119" y="3826637"/>
                <a:ext cx="124560" cy="151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20B8AAF-EA86-49B3-A6F5-30331971FC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17799" y="3822317"/>
                  <a:ext cx="133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1764A4-D245-4F64-BCFD-2A6EBC331019}"/>
                    </a:ext>
                  </a:extLst>
                </p14:cNvPr>
                <p14:cNvContentPartPr/>
                <p14:nvPr/>
              </p14:nvContentPartPr>
              <p14:xfrm>
                <a:off x="1393479" y="3902237"/>
                <a:ext cx="96120" cy="103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1764A4-D245-4F64-BCFD-2A6EBC3310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89159" y="3897917"/>
                  <a:ext cx="104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EEB054A-82ED-45BD-B680-CBB9CDD6D285}"/>
                    </a:ext>
                  </a:extLst>
                </p14:cNvPr>
                <p14:cNvContentPartPr/>
                <p14:nvPr/>
              </p14:nvContentPartPr>
              <p14:xfrm>
                <a:off x="1734039" y="3880277"/>
                <a:ext cx="242640" cy="136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EEB054A-82ED-45BD-B680-CBB9CDD6D2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29719" y="3875957"/>
                  <a:ext cx="251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606961-07D7-4267-8373-4EA1C5CC525B}"/>
                    </a:ext>
                  </a:extLst>
                </p14:cNvPr>
                <p14:cNvContentPartPr/>
                <p14:nvPr/>
              </p14:nvContentPartPr>
              <p14:xfrm>
                <a:off x="1999359" y="3798917"/>
                <a:ext cx="109800" cy="168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606961-07D7-4267-8373-4EA1C5CC525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95039" y="3794597"/>
                  <a:ext cx="118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23E3C8-9B13-4CD6-BBFB-DCAE8B4805D2}"/>
                    </a:ext>
                  </a:extLst>
                </p14:cNvPr>
                <p14:cNvContentPartPr/>
                <p14:nvPr/>
              </p14:nvContentPartPr>
              <p14:xfrm>
                <a:off x="2110959" y="3850397"/>
                <a:ext cx="60480" cy="114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23E3C8-9B13-4CD6-BBFB-DCAE8B4805D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6639" y="3846077"/>
                  <a:ext cx="69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8608B9D-FD83-46FD-999F-A94987CAE104}"/>
                    </a:ext>
                  </a:extLst>
                </p14:cNvPr>
                <p14:cNvContentPartPr/>
                <p14:nvPr/>
              </p14:nvContentPartPr>
              <p14:xfrm>
                <a:off x="2192319" y="3881357"/>
                <a:ext cx="38520" cy="74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8608B9D-FD83-46FD-999F-A94987CAE10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87999" y="3877037"/>
                  <a:ext cx="47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1C4FBB-FEFF-453D-A91A-17C33DED8B04}"/>
                    </a:ext>
                  </a:extLst>
                </p14:cNvPr>
                <p14:cNvContentPartPr/>
                <p14:nvPr/>
              </p14:nvContentPartPr>
              <p14:xfrm>
                <a:off x="2240199" y="3864077"/>
                <a:ext cx="117720" cy="107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1C4FBB-FEFF-453D-A91A-17C33DED8B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35879" y="3859757"/>
                  <a:ext cx="126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5DA5A7A-A259-466E-8BA7-A9BB8CD89E2A}"/>
                    </a:ext>
                  </a:extLst>
                </p14:cNvPr>
                <p14:cNvContentPartPr/>
                <p14:nvPr/>
              </p14:nvContentPartPr>
              <p14:xfrm>
                <a:off x="2502639" y="3893957"/>
                <a:ext cx="40320" cy="87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5DA5A7A-A259-466E-8BA7-A9BB8CD89E2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98319" y="3889637"/>
                  <a:ext cx="48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4C486D-594E-4B1A-B27A-C030BBB9D5E5}"/>
                    </a:ext>
                  </a:extLst>
                </p14:cNvPr>
                <p14:cNvContentPartPr/>
                <p14:nvPr/>
              </p14:nvContentPartPr>
              <p14:xfrm>
                <a:off x="2554839" y="3880277"/>
                <a:ext cx="96120" cy="87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4C486D-594E-4B1A-B27A-C030BBB9D5E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50519" y="3875957"/>
                  <a:ext cx="104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883BA0-DE76-4E6B-BC58-A6819501ADAF}"/>
                    </a:ext>
                  </a:extLst>
                </p14:cNvPr>
                <p14:cNvContentPartPr/>
                <p14:nvPr/>
              </p14:nvContentPartPr>
              <p14:xfrm>
                <a:off x="2788839" y="3894317"/>
                <a:ext cx="154440" cy="91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883BA0-DE76-4E6B-BC58-A6819501AD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84519" y="3889997"/>
                  <a:ext cx="163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8B9DFE-4015-4CBD-BA60-501E8329CA4A}"/>
                    </a:ext>
                  </a:extLst>
                </p14:cNvPr>
                <p14:cNvContentPartPr/>
                <p14:nvPr/>
              </p14:nvContentPartPr>
              <p14:xfrm>
                <a:off x="2929239" y="3890357"/>
                <a:ext cx="59040" cy="73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8B9DFE-4015-4CBD-BA60-501E8329CA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24919" y="3886037"/>
                  <a:ext cx="67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747246-99FB-4FFF-A00C-93AF79D5B748}"/>
                    </a:ext>
                  </a:extLst>
                </p14:cNvPr>
                <p14:cNvContentPartPr/>
                <p14:nvPr/>
              </p14:nvContentPartPr>
              <p14:xfrm>
                <a:off x="3018159" y="3817277"/>
                <a:ext cx="109800" cy="134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747246-99FB-4FFF-A00C-93AF79D5B7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13839" y="3812957"/>
                  <a:ext cx="118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A5DB12-3D08-467C-B63A-880207AA0463}"/>
                    </a:ext>
                  </a:extLst>
                </p14:cNvPr>
                <p14:cNvContentPartPr/>
                <p14:nvPr/>
              </p14:nvContentPartPr>
              <p14:xfrm>
                <a:off x="3210039" y="3865517"/>
                <a:ext cx="183600" cy="91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A5DB12-3D08-467C-B63A-880207AA046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5719" y="3861197"/>
                  <a:ext cx="192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B1C6CD-E7E0-4620-96A5-DF3F6C1BC3BD}"/>
                    </a:ext>
                  </a:extLst>
                </p14:cNvPr>
                <p14:cNvContentPartPr/>
                <p14:nvPr/>
              </p14:nvContentPartPr>
              <p14:xfrm>
                <a:off x="3508479" y="3812237"/>
                <a:ext cx="58680" cy="112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B1C6CD-E7E0-4620-96A5-DF3F6C1BC3B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04159" y="3807917"/>
                  <a:ext cx="67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34D700F-ADE0-4D01-A15D-4CC0692797D1}"/>
                    </a:ext>
                  </a:extLst>
                </p14:cNvPr>
                <p14:cNvContentPartPr/>
                <p14:nvPr/>
              </p14:nvContentPartPr>
              <p14:xfrm>
                <a:off x="3594879" y="3865877"/>
                <a:ext cx="196920" cy="74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34D700F-ADE0-4D01-A15D-4CC0692797D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90559" y="3861557"/>
                  <a:ext cx="205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04062E-5651-4897-AF46-E0F4C7A84B5A}"/>
                    </a:ext>
                  </a:extLst>
                </p14:cNvPr>
                <p14:cNvContentPartPr/>
                <p14:nvPr/>
              </p14:nvContentPartPr>
              <p14:xfrm>
                <a:off x="3782439" y="3853277"/>
                <a:ext cx="45000" cy="76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04062E-5651-4897-AF46-E0F4C7A84B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78119" y="3848957"/>
                  <a:ext cx="53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CB3D7A-C4E9-4405-A4BA-BD0C324FAF72}"/>
                    </a:ext>
                  </a:extLst>
                </p14:cNvPr>
                <p14:cNvContentPartPr/>
                <p14:nvPr/>
              </p14:nvContentPartPr>
              <p14:xfrm>
                <a:off x="3850479" y="3864437"/>
                <a:ext cx="104040" cy="59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CB3D7A-C4E9-4405-A4BA-BD0C324FAF7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46159" y="3860117"/>
                  <a:ext cx="112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C26A0F-1C24-4A45-A6FE-FC65EC9EF331}"/>
                    </a:ext>
                  </a:extLst>
                </p14:cNvPr>
                <p14:cNvContentPartPr/>
                <p14:nvPr/>
              </p14:nvContentPartPr>
              <p14:xfrm>
                <a:off x="3511719" y="3973877"/>
                <a:ext cx="462960" cy="63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C26A0F-1C24-4A45-A6FE-FC65EC9EF3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07399" y="3969557"/>
                  <a:ext cx="471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ED9E4E-45EE-41F2-BEC8-A970D0CA90ED}"/>
                    </a:ext>
                  </a:extLst>
                </p14:cNvPr>
                <p14:cNvContentPartPr/>
                <p14:nvPr/>
              </p14:nvContentPartPr>
              <p14:xfrm>
                <a:off x="4158999" y="3867677"/>
                <a:ext cx="58320" cy="81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ED9E4E-45EE-41F2-BEC8-A970D0CA90E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54679" y="3863357"/>
                  <a:ext cx="66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5632565-C6C3-4511-A4F2-221D1A705BCD}"/>
                    </a:ext>
                  </a:extLst>
                </p14:cNvPr>
                <p14:cNvContentPartPr/>
                <p14:nvPr/>
              </p14:nvContentPartPr>
              <p14:xfrm>
                <a:off x="4239999" y="3869117"/>
                <a:ext cx="227160" cy="105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5632565-C6C3-4511-A4F2-221D1A705BC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35679" y="3864797"/>
                  <a:ext cx="235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C7003C-D678-4892-8300-05904E0194E3}"/>
                    </a:ext>
                  </a:extLst>
                </p14:cNvPr>
                <p14:cNvContentPartPr/>
                <p14:nvPr/>
              </p14:nvContentPartPr>
              <p14:xfrm>
                <a:off x="4470759" y="3830957"/>
                <a:ext cx="80280" cy="133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C7003C-D678-4892-8300-05904E0194E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66439" y="3826637"/>
                  <a:ext cx="88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0A0CFD-36CA-4107-A946-25DBE5BC6CE3}"/>
                    </a:ext>
                  </a:extLst>
                </p14:cNvPr>
                <p14:cNvContentPartPr/>
                <p14:nvPr/>
              </p14:nvContentPartPr>
              <p14:xfrm>
                <a:off x="4586679" y="3895037"/>
                <a:ext cx="2880" cy="63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0A0CFD-36CA-4107-A946-25DBE5BC6CE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82359" y="3890717"/>
                  <a:ext cx="11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6C972C5-5AD9-4842-9C72-863B46BD6D75}"/>
                    </a:ext>
                  </a:extLst>
                </p14:cNvPr>
                <p14:cNvContentPartPr/>
                <p14:nvPr/>
              </p14:nvContentPartPr>
              <p14:xfrm>
                <a:off x="4613319" y="3853637"/>
                <a:ext cx="258840" cy="93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6C972C5-5AD9-4842-9C72-863B46BD6D7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08999" y="3849317"/>
                  <a:ext cx="267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802492-DD85-4887-A4C5-B03B773A510C}"/>
                    </a:ext>
                  </a:extLst>
                </p14:cNvPr>
                <p14:cNvContentPartPr/>
                <p14:nvPr/>
              </p14:nvContentPartPr>
              <p14:xfrm>
                <a:off x="4890879" y="3755357"/>
                <a:ext cx="281160" cy="193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802492-DD85-4887-A4C5-B03B773A510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86559" y="3751037"/>
                  <a:ext cx="289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9C5CA77-0830-4E17-B6FF-E4CEB3C5454B}"/>
                    </a:ext>
                  </a:extLst>
                </p14:cNvPr>
                <p14:cNvContentPartPr/>
                <p14:nvPr/>
              </p14:nvContentPartPr>
              <p14:xfrm>
                <a:off x="5303799" y="3738437"/>
                <a:ext cx="161280" cy="169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9C5CA77-0830-4E17-B6FF-E4CEB3C5454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99479" y="3734117"/>
                  <a:ext cx="169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527761-1BFD-4459-9DE5-DA028F3A65FB}"/>
                    </a:ext>
                  </a:extLst>
                </p14:cNvPr>
                <p14:cNvContentPartPr/>
                <p14:nvPr/>
              </p14:nvContentPartPr>
              <p14:xfrm>
                <a:off x="5410719" y="3806117"/>
                <a:ext cx="76680" cy="11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527761-1BFD-4459-9DE5-DA028F3A65F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06399" y="3801797"/>
                  <a:ext cx="85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C5A70C-C843-403E-B664-1D83B6358FFB}"/>
                    </a:ext>
                  </a:extLst>
                </p14:cNvPr>
                <p14:cNvContentPartPr/>
                <p14:nvPr/>
              </p14:nvContentPartPr>
              <p14:xfrm>
                <a:off x="5617719" y="3716117"/>
                <a:ext cx="93240" cy="16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C5A70C-C843-403E-B664-1D83B6358FF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13399" y="3711797"/>
                  <a:ext cx="101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AA1A0A3-11D2-45C1-9A3B-9BD88CCE0DEC}"/>
                    </a:ext>
                  </a:extLst>
                </p14:cNvPr>
                <p14:cNvContentPartPr/>
                <p14:nvPr/>
              </p14:nvContentPartPr>
              <p14:xfrm>
                <a:off x="5617719" y="3736277"/>
                <a:ext cx="311400" cy="191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AA1A0A3-11D2-45C1-9A3B-9BD88CCE0D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13399" y="3731957"/>
                  <a:ext cx="320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CCD7617-5E4E-4B9A-A214-64F9046F30FB}"/>
                    </a:ext>
                  </a:extLst>
                </p14:cNvPr>
                <p14:cNvContentPartPr/>
                <p14:nvPr/>
              </p14:nvContentPartPr>
              <p14:xfrm>
                <a:off x="5986359" y="3836357"/>
                <a:ext cx="119160" cy="237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CCD7617-5E4E-4B9A-A214-64F9046F30F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82039" y="3832037"/>
                  <a:ext cx="127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EFD377-922D-4CE9-A6F7-75E04C9651D9}"/>
                    </a:ext>
                  </a:extLst>
                </p14:cNvPr>
                <p14:cNvContentPartPr/>
                <p14:nvPr/>
              </p14:nvContentPartPr>
              <p14:xfrm>
                <a:off x="6133239" y="3834917"/>
                <a:ext cx="81720" cy="99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EFD377-922D-4CE9-A6F7-75E04C9651D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28919" y="3830597"/>
                  <a:ext cx="90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7C7C55E-2FBD-4D9E-833E-44C413371E3F}"/>
                    </a:ext>
                  </a:extLst>
                </p14:cNvPr>
                <p14:cNvContentPartPr/>
                <p14:nvPr/>
              </p14:nvContentPartPr>
              <p14:xfrm>
                <a:off x="6034959" y="3785237"/>
                <a:ext cx="71640" cy="45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7C7C55E-2FBD-4D9E-833E-44C413371E3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30639" y="3780917"/>
                  <a:ext cx="80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BD0957-4DD3-4B96-8B18-737D9988A7B5}"/>
                    </a:ext>
                  </a:extLst>
                </p14:cNvPr>
                <p14:cNvContentPartPr/>
                <p14:nvPr/>
              </p14:nvContentPartPr>
              <p14:xfrm>
                <a:off x="6300639" y="3915917"/>
                <a:ext cx="7200" cy="26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BD0957-4DD3-4B96-8B18-737D9988A7B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96319" y="3911597"/>
                  <a:ext cx="15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F3182D-6E3E-4AD1-8A3B-3A0BECDC3153}"/>
                    </a:ext>
                  </a:extLst>
                </p14:cNvPr>
                <p14:cNvContentPartPr/>
                <p14:nvPr/>
              </p14:nvContentPartPr>
              <p14:xfrm>
                <a:off x="1216359" y="4193117"/>
                <a:ext cx="171000" cy="184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F3182D-6E3E-4AD1-8A3B-3A0BECDC315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12039" y="4188797"/>
                  <a:ext cx="179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6D1011-EEF6-45A4-9B8B-E886C138B328}"/>
                    </a:ext>
                  </a:extLst>
                </p14:cNvPr>
                <p14:cNvContentPartPr/>
                <p14:nvPr/>
              </p14:nvContentPartPr>
              <p14:xfrm>
                <a:off x="1223919" y="4318037"/>
                <a:ext cx="77760" cy="16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6D1011-EEF6-45A4-9B8B-E886C138B32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19599" y="4313717"/>
                  <a:ext cx="86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C79BB1-3EBD-4828-A2F9-C68DA28CAEFC}"/>
                    </a:ext>
                  </a:extLst>
                </p14:cNvPr>
                <p14:cNvContentPartPr/>
                <p14:nvPr/>
              </p14:nvContentPartPr>
              <p14:xfrm>
                <a:off x="1348479" y="4185917"/>
                <a:ext cx="111240" cy="162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C79BB1-3EBD-4828-A2F9-C68DA28CAEF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44159" y="4181597"/>
                  <a:ext cx="119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D5BBC7D-AA2C-49CB-902A-E7C49DE836E9}"/>
                    </a:ext>
                  </a:extLst>
                </p14:cNvPr>
                <p14:cNvContentPartPr/>
                <p14:nvPr/>
              </p14:nvContentPartPr>
              <p14:xfrm>
                <a:off x="1463319" y="4240997"/>
                <a:ext cx="99360" cy="117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D5BBC7D-AA2C-49CB-902A-E7C49DE836E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58999" y="4236677"/>
                  <a:ext cx="108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A5C4A8E-899C-4E14-9BB8-4BF7ABBDA299}"/>
                    </a:ext>
                  </a:extLst>
                </p14:cNvPr>
                <p14:cNvContentPartPr/>
                <p14:nvPr/>
              </p14:nvContentPartPr>
              <p14:xfrm>
                <a:off x="1564119" y="4247837"/>
                <a:ext cx="110160" cy="101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A5C4A8E-899C-4E14-9BB8-4BF7ABBDA29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59799" y="4243517"/>
                  <a:ext cx="11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E478FD4-385D-4AC9-8B43-06C4382EB252}"/>
                    </a:ext>
                  </a:extLst>
                </p14:cNvPr>
                <p14:cNvContentPartPr/>
                <p14:nvPr/>
              </p14:nvContentPartPr>
              <p14:xfrm>
                <a:off x="1775079" y="4330277"/>
                <a:ext cx="2520" cy="2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E478FD4-385D-4AC9-8B43-06C4382EB25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70759" y="4325957"/>
                  <a:ext cx="11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64B1569-4F48-4C31-AF1B-79368532E862}"/>
                    </a:ext>
                  </a:extLst>
                </p14:cNvPr>
                <p14:cNvContentPartPr/>
                <p14:nvPr/>
              </p14:nvContentPartPr>
              <p14:xfrm>
                <a:off x="1720359" y="4260077"/>
                <a:ext cx="7920" cy="5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64B1569-4F48-4C31-AF1B-79368532E86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716039" y="4255757"/>
                  <a:ext cx="165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B24FEC-5D49-40DD-A546-8C3639B8C238}"/>
                    </a:ext>
                  </a:extLst>
                </p14:cNvPr>
                <p14:cNvContentPartPr/>
                <p14:nvPr/>
              </p14:nvContentPartPr>
              <p14:xfrm>
                <a:off x="1996839" y="4235597"/>
                <a:ext cx="104400" cy="138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B24FEC-5D49-40DD-A546-8C3639B8C23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92519" y="4231277"/>
                  <a:ext cx="113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755CCDE-2DB9-4145-9AA0-329785F362DA}"/>
                    </a:ext>
                  </a:extLst>
                </p14:cNvPr>
                <p14:cNvContentPartPr/>
                <p14:nvPr/>
              </p14:nvContentPartPr>
              <p14:xfrm>
                <a:off x="2182239" y="4244237"/>
                <a:ext cx="97920" cy="100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755CCDE-2DB9-4145-9AA0-329785F362D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77919" y="4239917"/>
                  <a:ext cx="106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63E0210-EC46-4693-9B63-10C4065EEC62}"/>
                    </a:ext>
                  </a:extLst>
                </p14:cNvPr>
                <p14:cNvContentPartPr/>
                <p14:nvPr/>
              </p14:nvContentPartPr>
              <p14:xfrm>
                <a:off x="2326959" y="4255397"/>
                <a:ext cx="87840" cy="90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63E0210-EC46-4693-9B63-10C4065EEC6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22639" y="4251077"/>
                  <a:ext cx="96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47640A-D811-4129-AA4E-81553E83AB3E}"/>
                    </a:ext>
                  </a:extLst>
                </p14:cNvPr>
                <p14:cNvContentPartPr/>
                <p14:nvPr/>
              </p14:nvContentPartPr>
              <p14:xfrm>
                <a:off x="2483199" y="4191677"/>
                <a:ext cx="81360" cy="167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47640A-D811-4129-AA4E-81553E83AB3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78879" y="4187357"/>
                  <a:ext cx="90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D00E41-63C7-471F-AA11-3A1F3549AF77}"/>
                    </a:ext>
                  </a:extLst>
                </p14:cNvPr>
                <p14:cNvContentPartPr/>
                <p14:nvPr/>
              </p14:nvContentPartPr>
              <p14:xfrm>
                <a:off x="2588679" y="4249997"/>
                <a:ext cx="273960" cy="101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D00E41-63C7-471F-AA11-3A1F3549AF7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584359" y="4245677"/>
                  <a:ext cx="282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BB470D9-6C73-4546-8D95-A002A838B809}"/>
                    </a:ext>
                  </a:extLst>
                </p14:cNvPr>
                <p14:cNvContentPartPr/>
                <p14:nvPr/>
              </p14:nvContentPartPr>
              <p14:xfrm>
                <a:off x="2842479" y="4194197"/>
                <a:ext cx="112680" cy="156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BB470D9-6C73-4546-8D95-A002A838B80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838159" y="4189877"/>
                  <a:ext cx="121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AE782E9-1642-4A32-833B-A8CA57D3B420}"/>
                    </a:ext>
                  </a:extLst>
                </p14:cNvPr>
                <p14:cNvContentPartPr/>
                <p14:nvPr/>
              </p14:nvContentPartPr>
              <p14:xfrm>
                <a:off x="2952999" y="4266197"/>
                <a:ext cx="48240" cy="95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AE782E9-1642-4A32-833B-A8CA57D3B42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948679" y="4261877"/>
                  <a:ext cx="56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B73EE4D-6C8A-4765-A4FB-02009A27D049}"/>
                    </a:ext>
                  </a:extLst>
                </p14:cNvPr>
                <p14:cNvContentPartPr/>
                <p14:nvPr/>
              </p14:nvContentPartPr>
              <p14:xfrm>
                <a:off x="2990799" y="4253957"/>
                <a:ext cx="231840" cy="99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B73EE4D-6C8A-4765-A4FB-02009A27D04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986479" y="4249637"/>
                  <a:ext cx="240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4C75EC-C29D-4FE6-9CDD-DD0DCA3DD848}"/>
                    </a:ext>
                  </a:extLst>
                </p14:cNvPr>
                <p14:cNvContentPartPr/>
                <p14:nvPr/>
              </p14:nvContentPartPr>
              <p14:xfrm>
                <a:off x="3229479" y="4157477"/>
                <a:ext cx="108360" cy="254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4C75EC-C29D-4FE6-9CDD-DD0DCA3DD84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225159" y="4153157"/>
                  <a:ext cx="117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75C6914-2DFB-44D5-B05F-1252CD4661A8}"/>
                    </a:ext>
                  </a:extLst>
                </p14:cNvPr>
                <p14:cNvContentPartPr/>
                <p14:nvPr/>
              </p14:nvContentPartPr>
              <p14:xfrm>
                <a:off x="3508839" y="4184837"/>
                <a:ext cx="139320" cy="127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75C6914-2DFB-44D5-B05F-1252CD4661A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504519" y="4180517"/>
                  <a:ext cx="147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4DAF62F-6CF5-4F37-A85A-262FE20B6C8F}"/>
                    </a:ext>
                  </a:extLst>
                </p14:cNvPr>
                <p14:cNvContentPartPr/>
                <p14:nvPr/>
              </p14:nvContentPartPr>
              <p14:xfrm>
                <a:off x="3808719" y="4207157"/>
                <a:ext cx="95040" cy="81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4DAF62F-6CF5-4F37-A85A-262FE20B6C8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804399" y="4202837"/>
                  <a:ext cx="103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0C9E16F-FBA3-47FF-A357-1258B71FDDF9}"/>
                    </a:ext>
                  </a:extLst>
                </p14:cNvPr>
                <p14:cNvContentPartPr/>
                <p14:nvPr/>
              </p14:nvContentPartPr>
              <p14:xfrm>
                <a:off x="3920679" y="4184117"/>
                <a:ext cx="102240" cy="105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0C9E16F-FBA3-47FF-A357-1258B71FDD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16359" y="4179797"/>
                  <a:ext cx="110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1172A34-2CCE-42D5-AD17-FA0CD4555D4D}"/>
                    </a:ext>
                  </a:extLst>
                </p14:cNvPr>
                <p14:cNvContentPartPr/>
                <p14:nvPr/>
              </p14:nvContentPartPr>
              <p14:xfrm>
                <a:off x="4039479" y="4182677"/>
                <a:ext cx="83880" cy="115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1172A34-2CCE-42D5-AD17-FA0CD4555D4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35159" y="4178357"/>
                  <a:ext cx="92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1EB849B-037B-4A04-BF0D-8B3886147A21}"/>
                    </a:ext>
                  </a:extLst>
                </p14:cNvPr>
                <p14:cNvContentPartPr/>
                <p14:nvPr/>
              </p14:nvContentPartPr>
              <p14:xfrm>
                <a:off x="4181319" y="4124717"/>
                <a:ext cx="80280" cy="220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1EB849B-037B-4A04-BF0D-8B3886147A2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176999" y="4120397"/>
                  <a:ext cx="88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0480CA2-7AC2-41A3-8976-FB9EC89D09D0}"/>
                    </a:ext>
                  </a:extLst>
                </p14:cNvPr>
                <p14:cNvContentPartPr/>
                <p14:nvPr/>
              </p14:nvContentPartPr>
              <p14:xfrm>
                <a:off x="4303359" y="4202837"/>
                <a:ext cx="478800" cy="129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0480CA2-7AC2-41A3-8976-FB9EC89D09D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299039" y="4198517"/>
                  <a:ext cx="487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946939E-4DC5-432F-8220-B4B7B418B69A}"/>
                    </a:ext>
                  </a:extLst>
                </p14:cNvPr>
                <p14:cNvContentPartPr/>
                <p14:nvPr/>
              </p14:nvContentPartPr>
              <p14:xfrm>
                <a:off x="4758039" y="4058837"/>
                <a:ext cx="123480" cy="341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946939E-4DC5-432F-8220-B4B7B418B6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753719" y="4054517"/>
                  <a:ext cx="132120" cy="34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BD34173-3F2F-4102-92AD-C7D61FE46B71}"/>
              </a:ext>
            </a:extLst>
          </p:cNvPr>
          <p:cNvGrpSpPr/>
          <p:nvPr/>
        </p:nvGrpSpPr>
        <p:grpSpPr>
          <a:xfrm>
            <a:off x="915759" y="4648877"/>
            <a:ext cx="561960" cy="208440"/>
            <a:chOff x="915759" y="4648877"/>
            <a:chExt cx="56196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FB3D147-BAFB-4B71-8E9F-473862D37F69}"/>
                    </a:ext>
                  </a:extLst>
                </p14:cNvPr>
                <p14:cNvContentPartPr/>
                <p14:nvPr/>
              </p14:nvContentPartPr>
              <p14:xfrm>
                <a:off x="915759" y="4648877"/>
                <a:ext cx="47880" cy="61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FB3D147-BAFB-4B71-8E9F-473862D37F6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1439" y="4644557"/>
                  <a:ext cx="56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0955519-04FB-4734-AEF4-D06F09D55854}"/>
                    </a:ext>
                  </a:extLst>
                </p14:cNvPr>
                <p14:cNvContentPartPr/>
                <p14:nvPr/>
              </p14:nvContentPartPr>
              <p14:xfrm>
                <a:off x="1085679" y="4685237"/>
                <a:ext cx="197640" cy="118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0955519-04FB-4734-AEF4-D06F09D5585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81359" y="4680917"/>
                  <a:ext cx="206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418062F-7BB6-417A-B111-EDB50F6180E7}"/>
                    </a:ext>
                  </a:extLst>
                </p14:cNvPr>
                <p14:cNvContentPartPr/>
                <p14:nvPr/>
              </p14:nvContentPartPr>
              <p14:xfrm>
                <a:off x="1299159" y="4696757"/>
                <a:ext cx="64080" cy="100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418062F-7BB6-417A-B111-EDB50F6180E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94839" y="4692437"/>
                  <a:ext cx="72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9FF8890-961C-4399-AD3E-3DDC22A741C1}"/>
                    </a:ext>
                  </a:extLst>
                </p14:cNvPr>
                <p14:cNvContentPartPr/>
                <p14:nvPr/>
              </p14:nvContentPartPr>
              <p14:xfrm>
                <a:off x="1362879" y="4652837"/>
                <a:ext cx="114840" cy="204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9FF8890-961C-4399-AD3E-3DDC22A741C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358559" y="4648517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26A82E4-7A60-4730-A9E0-582DA5729BBD}"/>
              </a:ext>
            </a:extLst>
          </p:cNvPr>
          <p:cNvGrpSpPr/>
          <p:nvPr/>
        </p:nvGrpSpPr>
        <p:grpSpPr>
          <a:xfrm>
            <a:off x="1648719" y="4618637"/>
            <a:ext cx="512280" cy="238680"/>
            <a:chOff x="1648719" y="4618637"/>
            <a:chExt cx="51228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AC0A98-5499-4BC4-8F95-E4AB47B34731}"/>
                    </a:ext>
                  </a:extLst>
                </p14:cNvPr>
                <p14:cNvContentPartPr/>
                <p14:nvPr/>
              </p14:nvContentPartPr>
              <p14:xfrm>
                <a:off x="1648719" y="4618637"/>
                <a:ext cx="74520" cy="196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AC0A98-5499-4BC4-8F95-E4AB47B3473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44399" y="4614317"/>
                  <a:ext cx="83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A5A0D3A-1D7C-439E-A91C-573AC1BD7B65}"/>
                    </a:ext>
                  </a:extLst>
                </p14:cNvPr>
                <p14:cNvContentPartPr/>
                <p14:nvPr/>
              </p14:nvContentPartPr>
              <p14:xfrm>
                <a:off x="1773279" y="4716557"/>
                <a:ext cx="19800" cy="74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A5A0D3A-1D7C-439E-A91C-573AC1BD7B6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8959" y="4712237"/>
                  <a:ext cx="28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84B1E54-4411-4DBE-BB2C-7F58558A7755}"/>
                    </a:ext>
                  </a:extLst>
                </p14:cNvPr>
                <p14:cNvContentPartPr/>
                <p14:nvPr/>
              </p14:nvContentPartPr>
              <p14:xfrm>
                <a:off x="1793799" y="4732397"/>
                <a:ext cx="168840" cy="124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84B1E54-4411-4DBE-BB2C-7F58558A775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89479" y="4728077"/>
                  <a:ext cx="177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F05AD37-26EE-4458-9C0A-12B51C9B27F7}"/>
                    </a:ext>
                  </a:extLst>
                </p14:cNvPr>
                <p14:cNvContentPartPr/>
                <p14:nvPr/>
              </p14:nvContentPartPr>
              <p14:xfrm>
                <a:off x="2033919" y="4746797"/>
                <a:ext cx="127080" cy="88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F05AD37-26EE-4458-9C0A-12B51C9B27F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029599" y="4742477"/>
                  <a:ext cx="13572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600D58F-178C-4D00-93C1-C6E98D37DB36}"/>
              </a:ext>
            </a:extLst>
          </p:cNvPr>
          <p:cNvGrpSpPr/>
          <p:nvPr/>
        </p:nvGrpSpPr>
        <p:grpSpPr>
          <a:xfrm>
            <a:off x="2407959" y="4632317"/>
            <a:ext cx="716400" cy="209520"/>
            <a:chOff x="2407959" y="4632317"/>
            <a:chExt cx="71640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FB40FE0-7B39-4D37-AEB3-6213C4369A54}"/>
                    </a:ext>
                  </a:extLst>
                </p14:cNvPr>
                <p14:cNvContentPartPr/>
                <p14:nvPr/>
              </p14:nvContentPartPr>
              <p14:xfrm>
                <a:off x="2407959" y="4745357"/>
                <a:ext cx="164160" cy="96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FB40FE0-7B39-4D37-AEB3-6213C4369A5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403639" y="4741037"/>
                  <a:ext cx="172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62E0A37-27E4-4E10-B10E-CF99666642D6}"/>
                    </a:ext>
                  </a:extLst>
                </p14:cNvPr>
                <p14:cNvContentPartPr/>
                <p14:nvPr/>
              </p14:nvContentPartPr>
              <p14:xfrm>
                <a:off x="2581479" y="4632317"/>
                <a:ext cx="120240" cy="207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62E0A37-27E4-4E10-B10E-CF99666642D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577159" y="4627997"/>
                  <a:ext cx="128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E5EAA63-2AD2-4383-B78B-5FF501F3F1B2}"/>
                    </a:ext>
                  </a:extLst>
                </p14:cNvPr>
                <p14:cNvContentPartPr/>
                <p14:nvPr/>
              </p14:nvContentPartPr>
              <p14:xfrm>
                <a:off x="2837799" y="4739957"/>
                <a:ext cx="91080" cy="100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E5EAA63-2AD2-4383-B78B-5FF501F3F1B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33479" y="4735637"/>
                  <a:ext cx="99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7C8D3CE-DEA5-4FB2-A590-A504093AA488}"/>
                    </a:ext>
                  </a:extLst>
                </p14:cNvPr>
                <p14:cNvContentPartPr/>
                <p14:nvPr/>
              </p14:nvContentPartPr>
              <p14:xfrm>
                <a:off x="2960199" y="4711877"/>
                <a:ext cx="164160" cy="94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7C8D3CE-DEA5-4FB2-A590-A504093AA48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955879" y="4707557"/>
                  <a:ext cx="17280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85C649-9132-4B31-84F1-2938273E14CD}"/>
              </a:ext>
            </a:extLst>
          </p:cNvPr>
          <p:cNvGrpSpPr/>
          <p:nvPr/>
        </p:nvGrpSpPr>
        <p:grpSpPr>
          <a:xfrm>
            <a:off x="3316239" y="4600637"/>
            <a:ext cx="1549080" cy="206280"/>
            <a:chOff x="3316239" y="4600637"/>
            <a:chExt cx="154908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609726C-CFBE-4607-B17C-25F73816C80C}"/>
                    </a:ext>
                  </a:extLst>
                </p14:cNvPr>
                <p14:cNvContentPartPr/>
                <p14:nvPr/>
              </p14:nvContentPartPr>
              <p14:xfrm>
                <a:off x="3317319" y="4675877"/>
                <a:ext cx="29880" cy="123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609726C-CFBE-4607-B17C-25F73816C80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12999" y="4671557"/>
                  <a:ext cx="38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DD27267-7B1E-478A-A9FE-26CE2A5032D3}"/>
                    </a:ext>
                  </a:extLst>
                </p14:cNvPr>
                <p14:cNvContentPartPr/>
                <p14:nvPr/>
              </p14:nvContentPartPr>
              <p14:xfrm>
                <a:off x="3316239" y="4693517"/>
                <a:ext cx="60120" cy="113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DD27267-7B1E-478A-A9FE-26CE2A5032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311919" y="4689197"/>
                  <a:ext cx="68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FA8C7E9-F13B-417C-B875-9AC80FD5D8B4}"/>
                    </a:ext>
                  </a:extLst>
                </p14:cNvPr>
                <p14:cNvContentPartPr/>
                <p14:nvPr/>
              </p14:nvContentPartPr>
              <p14:xfrm>
                <a:off x="3538719" y="4708277"/>
                <a:ext cx="83880" cy="86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FA8C7E9-F13B-417C-B875-9AC80FD5D8B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534399" y="4703957"/>
                  <a:ext cx="92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E065313-5BEE-4C52-8D89-A620F3E2E654}"/>
                    </a:ext>
                  </a:extLst>
                </p14:cNvPr>
                <p14:cNvContentPartPr/>
                <p14:nvPr/>
              </p14:nvContentPartPr>
              <p14:xfrm>
                <a:off x="3644199" y="4719077"/>
                <a:ext cx="61560" cy="75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E065313-5BEE-4C52-8D89-A620F3E2E6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639879" y="4714757"/>
                  <a:ext cx="70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C06DB01-D4D4-4B2A-A3ED-B5CC854C5C7F}"/>
                    </a:ext>
                  </a:extLst>
                </p14:cNvPr>
                <p14:cNvContentPartPr/>
                <p14:nvPr/>
              </p14:nvContentPartPr>
              <p14:xfrm>
                <a:off x="3704319" y="4600637"/>
                <a:ext cx="134280" cy="170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C06DB01-D4D4-4B2A-A3ED-B5CC854C5C7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699999" y="4596317"/>
                  <a:ext cx="142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3C535B7-5401-4F3D-BC4A-CE742C12E196}"/>
                    </a:ext>
                  </a:extLst>
                </p14:cNvPr>
                <p14:cNvContentPartPr/>
                <p14:nvPr/>
              </p14:nvContentPartPr>
              <p14:xfrm>
                <a:off x="3950919" y="4676597"/>
                <a:ext cx="206280" cy="96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3C535B7-5401-4F3D-BC4A-CE742C12E19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946599" y="4672277"/>
                  <a:ext cx="214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BC92B37-A090-49BB-B018-DC45C7102360}"/>
                    </a:ext>
                  </a:extLst>
                </p14:cNvPr>
                <p14:cNvContentPartPr/>
                <p14:nvPr/>
              </p14:nvContentPartPr>
              <p14:xfrm>
                <a:off x="4164399" y="4653557"/>
                <a:ext cx="290160" cy="100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BC92B37-A090-49BB-B018-DC45C710236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160079" y="4649237"/>
                  <a:ext cx="298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BABD90-F00B-42CD-97A0-38356B9196D2}"/>
                    </a:ext>
                  </a:extLst>
                </p14:cNvPr>
                <p14:cNvContentPartPr/>
                <p14:nvPr/>
              </p14:nvContentPartPr>
              <p14:xfrm>
                <a:off x="4451679" y="4609637"/>
                <a:ext cx="324000" cy="115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BABD90-F00B-42CD-97A0-38356B9196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447359" y="4605317"/>
                  <a:ext cx="332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28F7EFE-1B0C-4F43-B97E-2A0B80F765AD}"/>
                    </a:ext>
                  </a:extLst>
                </p14:cNvPr>
                <p14:cNvContentPartPr/>
                <p14:nvPr/>
              </p14:nvContentPartPr>
              <p14:xfrm>
                <a:off x="4842639" y="4688477"/>
                <a:ext cx="22680" cy="4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28F7EFE-1B0C-4F43-B97E-2A0B80F765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838319" y="4684157"/>
                  <a:ext cx="31320" cy="1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5251819"/>
      </p:ext>
    </p:extLst>
  </p:cSld>
  <p:clrMapOvr>
    <a:masterClrMapping/>
  </p:clrMapOvr>
</p:sld>
</file>

<file path=ppt/theme/theme1.xml><?xml version="1.0" encoding="utf-8"?>
<a:theme xmlns:a="http://schemas.openxmlformats.org/drawingml/2006/main" name="Sheather Text II">
  <a:themeElements>
    <a:clrScheme name="Custom 5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C1794"/>
      </a:accent1>
      <a:accent2>
        <a:srgbClr val="4584D3"/>
      </a:accent2>
      <a:accent3>
        <a:srgbClr val="34D0B8"/>
      </a:accent3>
      <a:accent4>
        <a:srgbClr val="3DE7ED"/>
      </a:accent4>
      <a:accent5>
        <a:srgbClr val="F5C040"/>
      </a:accent5>
      <a:accent6>
        <a:srgbClr val="44E0A4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Sheather Text II.thmx</Template>
  <TotalTime>601</TotalTime>
  <Words>428</Words>
  <Application>Microsoft Office PowerPoint</Application>
  <PresentationFormat>On-screen Show (4:3)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Wingdings</vt:lpstr>
      <vt:lpstr>Sheather Text II</vt:lpstr>
      <vt:lpstr>Stat 608 BLUE Notes</vt:lpstr>
      <vt:lpstr>BLUE:  Best Linear Unbiased Estimator</vt:lpstr>
      <vt:lpstr>UMVUE: Uniform Minimum Variance Unbiased Estimator</vt:lpstr>
      <vt:lpstr>Gauss-Markov Theorem</vt:lpstr>
      <vt:lpstr>Gauss-Markov Theorem</vt:lpstr>
      <vt:lpstr>Gauss-Markov Theorem</vt:lpstr>
      <vt:lpstr>Gauss-Markov Theorem</vt:lpstr>
      <vt:lpstr>Gauss-Markov Theorem</vt:lpstr>
      <vt:lpstr>Example: Median</vt:lpstr>
      <vt:lpstr>Example: Another Estimator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608 BLUE Notes</dc:title>
  <dc:creator>Elizabeth Kolodziej</dc:creator>
  <cp:lastModifiedBy>Jack Rodoni</cp:lastModifiedBy>
  <cp:revision>28</cp:revision>
  <dcterms:created xsi:type="dcterms:W3CDTF">2013-03-11T22:48:47Z</dcterms:created>
  <dcterms:modified xsi:type="dcterms:W3CDTF">2022-02-16T23:51:10Z</dcterms:modified>
</cp:coreProperties>
</file>