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7af3841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7af3841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d35911b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d35911b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35911b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35911b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d35911b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d35911b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d35911b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d35911b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35911b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35911b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d1fb7dc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d1fb7dc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7af3841d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7af3841d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7af3841d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7af3841d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7af3841d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7af3841d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6e4498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6e4498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e019b9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e019b9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d1fb7d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d1fb7d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d1fb7dc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d1fb7dc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8481c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b8481c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1fb7dc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d1fb7dc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8481cf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b8481cf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1fb7dc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d1fb7dc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35911b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d35911b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554125"/>
            <a:ext cx="8520600" cy="22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MOODEX: Aplicación de Planificación y Estadísticas para eGela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1575" y="3438475"/>
            <a:ext cx="85206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Estudiante:</a:t>
            </a:r>
            <a:r>
              <a:rPr lang="e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Rodríguez</a:t>
            </a:r>
            <a:r>
              <a:rPr lang="e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Cermeño, Jon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Director:</a:t>
            </a:r>
            <a:r>
              <a:rPr lang="es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Villamañe Gironés, Mikel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WEB DE MOODLE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Moodle mobile web service (moodle_mobile_app), para obtener el token del usuario.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core_webservice_get_site_info, para obtener el identificador del usuario.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core_enrol_get_users_courses, para obtener los cursos del usuario.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core_user_get_course_user_profiles, para obtener los roles del usuario en el curso.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core_enrol_get_enrolled_users, para obtener los usuarios del curso.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core_calendar_get_calendar_events, para obtener los eventos de calendario del curso.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10/20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Y PROCESO DE COMUNICACIÓN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26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Middleware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Módulo de comunicación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Módulo de coordinación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Módulo de gestión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Respuestas y códigos de error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425" y="1152475"/>
            <a:ext cx="5281974" cy="334443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PARA LOS DOCENTES DE MOODLE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14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Identificación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Obtención de los cursos del docente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Obtención de los eventos de calendario de los estudiantes del curso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FRONTEND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r>
              <a:rPr lang="es"/>
              <a:t> Y PROCESO DE COMUNICACIÓN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Inicio de sesión en el frontend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50" y="1676200"/>
            <a:ext cx="7426500" cy="323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PARA LOS DOCENTES DE MOODLE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688" y="1152475"/>
            <a:ext cx="25149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Cursos del docente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764275" y="1152475"/>
            <a:ext cx="2514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Calendario del curso</a:t>
            </a:r>
            <a:endParaRPr sz="165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3" y="1713525"/>
            <a:ext cx="2847276" cy="3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125" y="1713525"/>
            <a:ext cx="5481208" cy="29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12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Objetivos cumplidos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Líneas futuras del proyecto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Gestión del proyecto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CUMPLIDOS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16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Desarrollar la función principal de la aplicación web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Realizar un trabajo que cuenta con el visto bueno del tutor y con mi visto bueno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Aplicar ciertos conocimientos obtenidos a lo largo de la carrera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Utilizar herramientas que nunca antes había usado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r>
              <a:rPr lang="es">
                <a:solidFill>
                  <a:schemeClr val="dk1"/>
                </a:solidFill>
              </a:rPr>
              <a:t>/20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 FUTURAS DEL PROYECTO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Cumplir los o</a:t>
            </a:r>
            <a:r>
              <a:rPr lang="es">
                <a:solidFill>
                  <a:schemeClr val="dk1"/>
                </a:solidFill>
              </a:rPr>
              <a:t>bjetivos funcionales secundarios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Ampliar las estadísticas disponibles o permitir estadísticas más complejas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Facilitar la comunicación entre eGela y la aplicación desarrollada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Implementar mejoras y ampliaciones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r>
              <a:rPr lang="es">
                <a:solidFill>
                  <a:schemeClr val="dk1"/>
                </a:solidFill>
              </a:rPr>
              <a:t>/20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DEL PROYECTO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r>
              <a:rPr lang="es">
                <a:solidFill>
                  <a:schemeClr val="dk1"/>
                </a:solidFill>
              </a:rPr>
              <a:t>/20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4650"/>
            <a:ext cx="5103801" cy="31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5612300" y="2324025"/>
            <a:ext cx="3341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Menor dedicación semanal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Subestimación del tiempo dedicado a cada tarea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Incremento de horas de desarrollo y de costes finales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17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INTRODUCCIÓN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OBJETIVOS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ARQUITECTURA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DESARROLLO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CONCLUSIONES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08350" y="608600"/>
            <a:ext cx="87273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FIN</a:t>
            </a:r>
            <a:endParaRPr sz="6000"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1914600" y="2415450"/>
            <a:ext cx="5314800" cy="15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Estudiante:</a:t>
            </a:r>
            <a:r>
              <a:rPr lang="es">
                <a:solidFill>
                  <a:schemeClr val="dk1"/>
                </a:solidFill>
              </a:rPr>
              <a:t> Jon Rodriguez Cermeño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Correo de la UPV:</a:t>
            </a:r>
            <a:r>
              <a:rPr lang="es">
                <a:solidFill>
                  <a:schemeClr val="dk1"/>
                </a:solidFill>
              </a:rPr>
              <a:t> jrodriguez225@ikasle.ehu.eus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Correo personal:</a:t>
            </a:r>
            <a:r>
              <a:rPr lang="es">
                <a:solidFill>
                  <a:schemeClr val="dk1"/>
                </a:solidFill>
              </a:rPr>
              <a:t> jonro1921@gmail.com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11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¿En </a:t>
            </a:r>
            <a:r>
              <a:rPr lang="es">
                <a:solidFill>
                  <a:schemeClr val="dk1"/>
                </a:solidFill>
              </a:rPr>
              <a:t>qué</a:t>
            </a:r>
            <a:r>
              <a:rPr lang="es">
                <a:solidFill>
                  <a:schemeClr val="dk1"/>
                </a:solidFill>
              </a:rPr>
              <a:t> consiste el TFG?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¿Entonces qué problema soluciona?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200" y="1152463"/>
            <a:ext cx="4107050" cy="235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FUNCIONALES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22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Objetivo principal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Desarrollar una herramienta que proporcione información al profesorado y que pueda servir de ayuda para planificar la docencia y la entrega de tareas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Objetivos secundario u opcionales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Ampliar las estadísticas disponibles o permitir estadísticas más complejas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Facilitar la comunicación entre eGela y la aplicación desarrollada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PERSONALES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Realizar un trabajo que cumpla los requisitos y objetivos necesarios para aprobar el TFG y que cuente con el visto bueno del tutor y con mi visto bueno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Aplicar ciertos conocimientos obtenidos a lo largo de la carrera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Aprender a utilizar herramientas novedosas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63" y="572700"/>
            <a:ext cx="6365475" cy="43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PRINCIPAL DE LA APLICACIÓN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19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Considerar los estudiantes matriculados en el curso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Considerar el resto de </a:t>
            </a:r>
            <a:r>
              <a:rPr lang="es">
                <a:solidFill>
                  <a:schemeClr val="dk1"/>
                </a:solidFill>
              </a:rPr>
              <a:t>cursos</a:t>
            </a:r>
            <a:r>
              <a:rPr lang="es">
                <a:solidFill>
                  <a:schemeClr val="dk1"/>
                </a:solidFill>
              </a:rPr>
              <a:t> en los que están </a:t>
            </a:r>
            <a:r>
              <a:rPr lang="es">
                <a:solidFill>
                  <a:schemeClr val="dk1"/>
                </a:solidFill>
              </a:rPr>
              <a:t>matriculados</a:t>
            </a:r>
            <a:r>
              <a:rPr lang="es">
                <a:solidFill>
                  <a:schemeClr val="dk1"/>
                </a:solidFill>
              </a:rPr>
              <a:t> esos </a:t>
            </a:r>
            <a:r>
              <a:rPr lang="es">
                <a:solidFill>
                  <a:schemeClr val="dk1"/>
                </a:solidFill>
              </a:rPr>
              <a:t>estudiantes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Considerar las fechas de los eventos que suceden en esos otros cursos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Agrupar la información y mostrarla en el calendario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</a:rPr>
              <a:t>‹#›</a:t>
            </a:fld>
            <a:r>
              <a:rPr lang="es">
                <a:solidFill>
                  <a:schemeClr val="dk1"/>
                </a:solidFill>
              </a:rPr>
              <a:t>/20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20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Desarrollo del backend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Rutas y proceso de comunicación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Planificación para los docentes de Moodle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Desarrollo del frontend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Funcionamiento y proceso de comunicación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Planificación para los docentes de Moodle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BACKEND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lang="es">
                <a:solidFill>
                  <a:schemeClr val="dk1"/>
                </a:solidFill>
              </a:rPr>
              <a:t>20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