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0"/>
  </p:handoutMasterIdLst>
  <p:sldIdLst>
    <p:sldId id="256" r:id="rId4"/>
    <p:sldId id="337" r:id="rId5"/>
    <p:sldId id="338" r:id="rId6"/>
    <p:sldId id="339" r:id="rId7"/>
    <p:sldId id="283" r:id="rId8"/>
    <p:sldId id="264" r:id="rId9"/>
    <p:sldId id="340" r:id="rId10"/>
    <p:sldId id="262" r:id="rId11"/>
    <p:sldId id="261" r:id="rId12"/>
    <p:sldId id="332" r:id="rId13"/>
    <p:sldId id="282" r:id="rId14"/>
    <p:sldId id="279" r:id="rId15"/>
    <p:sldId id="273" r:id="rId16"/>
    <p:sldId id="335" r:id="rId17"/>
    <p:sldId id="336" r:id="rId18"/>
    <p:sldId id="341"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42" d="100"/>
          <a:sy n="42" d="100"/>
        </p:scale>
        <p:origin x="54" y="864"/>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pPr/>
              <a:t>3/30/2020</a:t>
            </a:fld>
            <a:endParaRPr lang="en-US"/>
          </a:p>
        </p:txBody>
      </p:sp>
      <p:sp>
        <p:nvSpPr>
          <p:cNvPr id="4" name="Footer Placeholder 3">
            <a:extLst>
              <a:ext uri="{FF2B5EF4-FFF2-40B4-BE49-F238E27FC236}">
                <a16:creationId xmlns:a16="http://schemas.microsoft.com/office/drawing/2014/main"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pPr/>
              <a:t>‹#›</a:t>
            </a:fld>
            <a:endParaRPr lang="en-US"/>
          </a:p>
        </p:txBody>
      </p:sp>
    </p:spTree>
    <p:extLst>
      <p:ext uri="{BB962C8B-B14F-4D97-AF65-F5344CB8AC3E}">
        <p14:creationId xmlns:p14="http://schemas.microsoft.com/office/powerpoint/2010/main" val="3309222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7E40D-B216-4710-BD18-207E86DC4C8E}"/>
              </a:ext>
            </a:extLst>
          </p:cNvPr>
          <p:cNvPicPr>
            <a:picLocks noChangeAspect="1"/>
          </p:cNvPicPr>
          <p:nvPr userDrawn="1"/>
        </p:nvPicPr>
        <p:blipFill>
          <a:blip r:embed="rId2">
            <a:alphaModFix amt="2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00333" y="-299340"/>
            <a:ext cx="11391334" cy="7456680"/>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7_Images &amp; Contents Layout">
    <p:spTree>
      <p:nvGrpSpPr>
        <p:cNvPr id="1" name=""/>
        <p:cNvGrpSpPr/>
        <p:nvPr/>
      </p:nvGrpSpPr>
      <p:grpSpPr>
        <a:xfrm>
          <a:off x="0" y="0"/>
          <a:ext cx="0" cy="0"/>
          <a:chOff x="0" y="0"/>
          <a:chExt cx="0" cy="0"/>
        </a:xfrm>
      </p:grpSpPr>
      <p:sp>
        <p:nvSpPr>
          <p:cNvPr id="2" name="그림 개체 틀 5">
            <a:extLst>
              <a:ext uri="{FF2B5EF4-FFF2-40B4-BE49-F238E27FC236}">
                <a16:creationId xmlns:a16="http://schemas.microsoft.com/office/drawing/2014/main" id="{67539AF6-5D49-44B8-BBE5-89EA831A4873}"/>
              </a:ext>
            </a:extLst>
          </p:cNvPr>
          <p:cNvSpPr>
            <a:spLocks noGrp="1"/>
          </p:cNvSpPr>
          <p:nvPr>
            <p:ph type="pic" sz="quarter" idx="12" hasCustomPrompt="1"/>
          </p:nvPr>
        </p:nvSpPr>
        <p:spPr>
          <a:xfrm>
            <a:off x="2038350" y="0"/>
            <a:ext cx="405765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3" name="직사각형 2">
            <a:extLst>
              <a:ext uri="{FF2B5EF4-FFF2-40B4-BE49-F238E27FC236}">
                <a16:creationId xmlns:a16="http://schemas.microsoft.com/office/drawing/2014/main" id="{4DAB0763-12DF-41B9-B692-22FB8DB24B15}"/>
              </a:ext>
            </a:extLst>
          </p:cNvPr>
          <p:cNvSpPr/>
          <p:nvPr userDrawn="1"/>
        </p:nvSpPr>
        <p:spPr>
          <a:xfrm>
            <a:off x="0" y="0"/>
            <a:ext cx="20383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9819876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1CD0F0-C157-4A74-85C5-3764950204CE}"/>
              </a:ext>
            </a:extLst>
          </p:cNvPr>
          <p:cNvSpPr/>
          <p:nvPr userDrawn="1"/>
        </p:nvSpPr>
        <p:spPr>
          <a:xfrm>
            <a:off x="0" y="0"/>
            <a:ext cx="12191999" cy="2552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4A88E2B-8914-4A51-93D1-53EE236F8DAE}"/>
              </a:ext>
            </a:extLst>
          </p:cNvPr>
          <p:cNvGrpSpPr/>
          <p:nvPr userDrawn="1"/>
        </p:nvGrpSpPr>
        <p:grpSpPr>
          <a:xfrm>
            <a:off x="1" y="2543120"/>
            <a:ext cx="12192000" cy="92498"/>
            <a:chOff x="11445923" y="0"/>
            <a:chExt cx="1119115" cy="2552282"/>
          </a:xfrm>
        </p:grpSpPr>
        <p:sp>
          <p:nvSpPr>
            <p:cNvPr id="5" name="Rectangle 4">
              <a:extLst>
                <a:ext uri="{FF2B5EF4-FFF2-40B4-BE49-F238E27FC236}">
                  <a16:creationId xmlns:a16="http://schemas.microsoft.com/office/drawing/2014/main" id="{013FC2A0-2C8C-454E-A2FC-805728A75C98}"/>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7690C1EE-6A6F-42D3-83B8-026B5166B341}"/>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1AAFA40F-A963-4E4B-8411-ED8116D801AE}"/>
                </a:ext>
              </a:extLst>
            </p:cNvPr>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a:extLst>
              <a:ext uri="{FF2B5EF4-FFF2-40B4-BE49-F238E27FC236}">
                <a16:creationId xmlns:a16="http://schemas.microsoft.com/office/drawing/2014/main" id="{FF457DA5-8BD8-4BD1-ABAC-1702790078A5}"/>
              </a:ext>
            </a:extLst>
          </p:cNvPr>
          <p:cNvGrpSpPr/>
          <p:nvPr userDrawn="1"/>
        </p:nvGrpSpPr>
        <p:grpSpPr>
          <a:xfrm>
            <a:off x="11126530" y="59960"/>
            <a:ext cx="983575" cy="1226175"/>
            <a:chOff x="8411919" y="701065"/>
            <a:chExt cx="2800065" cy="3490702"/>
          </a:xfrm>
        </p:grpSpPr>
        <p:cxnSp>
          <p:nvCxnSpPr>
            <p:cNvPr id="9" name="Straight Connector 8">
              <a:extLst>
                <a:ext uri="{FF2B5EF4-FFF2-40B4-BE49-F238E27FC236}">
                  <a16:creationId xmlns:a16="http://schemas.microsoft.com/office/drawing/2014/main" id="{95DD6D29-DDE2-45C1-A138-CADB303F7C9F}"/>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C7CD9-2180-42AE-8704-20DBF67B10A0}"/>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0A05A7-05C3-49E0-9D7D-F545E41AF23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A9F57B-F0AC-4B12-9AF5-A2D627622BC2}"/>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285139-F2C4-446A-B33F-24C8A0E0D26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5932DE-97EB-4356-AB7E-C15C95618CA8}"/>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91D568-C449-4AA9-82B1-5329497816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8F475E-0095-4F26-BB26-022930977535}"/>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EFA47E-8BD9-48B8-8713-E45FE90BC03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6E6CA7-B7F3-4621-A76D-BA617AA32ED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4EE110-4344-4F52-A647-018872E82CB7}"/>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D380D3-EEA7-40C1-B43D-07CD1E39FD9A}"/>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724384-2A2C-43ED-8941-9540034BD8C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0ACFEA-6181-41EB-8BED-A51527F7C02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1BAF15-78AF-4795-B4FC-753D1EF9E02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50C95F-629C-490C-8BAC-78DABCD855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19A85-9EC7-455C-8DD6-187CB92EDEE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240E26-80CD-41EC-B8BB-D59466F37C2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C3978A-C5FA-42C9-8D7B-F6438BA6096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388F42-C696-4539-BD00-F21F87F844EA}"/>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48E84D-1A6D-4271-8A0A-660F1B15D12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B5DA5F-B400-4F36-B83F-421F78931480}"/>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44EE669-9E4C-4CA7-A3A7-33BC296CAA71}"/>
              </a:ext>
            </a:extLst>
          </p:cNvPr>
          <p:cNvGrpSpPr/>
          <p:nvPr userDrawn="1"/>
        </p:nvGrpSpPr>
        <p:grpSpPr>
          <a:xfrm rot="15730005">
            <a:off x="10036530" y="262594"/>
            <a:ext cx="983575" cy="1226175"/>
            <a:chOff x="8411919" y="701065"/>
            <a:chExt cx="2800065" cy="3490702"/>
          </a:xfrm>
        </p:grpSpPr>
        <p:cxnSp>
          <p:nvCxnSpPr>
            <p:cNvPr id="32" name="Straight Connector 31">
              <a:extLst>
                <a:ext uri="{FF2B5EF4-FFF2-40B4-BE49-F238E27FC236}">
                  <a16:creationId xmlns:a16="http://schemas.microsoft.com/office/drawing/2014/main" id="{0EC4FCD0-D80E-4BDE-A5CD-8F0BC7673FD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A6BF7A-2F64-4D37-A80A-A731FAAE69B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D40FFE-6973-4966-BE8A-2C8BFC6DED2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D0628B-4C25-405C-B92F-967A2F552D5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5B7347-0448-457F-8A6E-209E78A2212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F3020F-2980-43D8-A6E1-A1C268398A2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2F092F-EF39-4548-B871-05F5F502CCB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6979FA-828A-48D4-9C8B-6F50EEDAC5A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0A29C4-0BDC-4C57-A752-FBD4848DD6D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195D661-139C-43DA-B191-64D4E3EB6F2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0B6320-BEEA-4ED4-886F-54835A7A8DC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F0C052C-0C49-45D2-95B4-EB71C530351C}"/>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C62899-030E-4CD7-8551-E8FB609D837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53D3BE-5268-47BB-88DC-D80B00614481}"/>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2C63B3-FEBC-4E81-A83F-442EFD970C61}"/>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39260-DA6B-4278-8342-339E9D7EEA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9196E6-7FB0-4C52-A592-204D37882FDF}"/>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F56BBE9-7A54-44FD-8960-0A51776C143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9F36F4-C91F-4046-832E-002EF0AE550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280801-44E2-40E6-9915-0A3ADC263647}"/>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A181D-8A90-4729-8E01-BAB32AE98160}"/>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9547D6E-9ECC-481E-83BB-010BB8DA42F1}"/>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17AD10F-453A-4E8D-AD1B-4B24EAEAFAD1}"/>
              </a:ext>
            </a:extLst>
          </p:cNvPr>
          <p:cNvGrpSpPr/>
          <p:nvPr userDrawn="1"/>
        </p:nvGrpSpPr>
        <p:grpSpPr>
          <a:xfrm rot="6889181">
            <a:off x="10412956" y="1601928"/>
            <a:ext cx="796471" cy="992922"/>
            <a:chOff x="8411919" y="701065"/>
            <a:chExt cx="2800065" cy="3490702"/>
          </a:xfrm>
        </p:grpSpPr>
        <p:cxnSp>
          <p:nvCxnSpPr>
            <p:cNvPr id="55" name="Straight Connector 54">
              <a:extLst>
                <a:ext uri="{FF2B5EF4-FFF2-40B4-BE49-F238E27FC236}">
                  <a16:creationId xmlns:a16="http://schemas.microsoft.com/office/drawing/2014/main" id="{FDD64DF2-DC03-4DA2-8ECD-92414187EC8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6570102-6A32-4B3B-906D-BD8943799E0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6062CC-F21A-41D5-B8B5-545A8428128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B52F408-DC70-476B-A49E-0EC9DCC8A68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5B904B-857F-43D9-88E8-9889A777C56B}"/>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BCEDAA-E03D-4863-BBCD-A3499AB57842}"/>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D46D37-1080-4754-9469-9332FD8D44F1}"/>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5EE8BE-F561-4363-B07C-2A8568C849D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CDEA6CE-6883-439C-90F3-B682651821D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9EBADE-0038-4448-AE69-7A30F68146A9}"/>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C478AC4-0F9A-4B28-B8AE-A5C3FC191FD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4C4057-53E5-4332-A8BC-0476466B17C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E5EB65-4860-47A3-A636-1D5B4086EBE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8726D1F-8E94-41C4-91B4-FE73F6CA4A22}"/>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5EE4BC-D4F2-4506-A3BC-1F492332090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A371812-5AE7-41A7-8354-03341B0DD5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530347-4200-441B-ABAD-B145DCE83342}"/>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E61C81E-2924-483B-81DE-205FCB7A445E}"/>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4DC81-1E85-4D25-9885-81ACFF8EF9C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F3CC859-CABB-414D-A81B-30AF7FDC405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5B7264-49F4-4210-9CA1-CF355D0959B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ED197B-9A2F-4634-9DE3-0062A5B452DC}"/>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A6F875E-26AF-47EC-80DA-4A202F58A299}"/>
              </a:ext>
            </a:extLst>
          </p:cNvPr>
          <p:cNvGrpSpPr/>
          <p:nvPr userDrawn="1"/>
        </p:nvGrpSpPr>
        <p:grpSpPr>
          <a:xfrm rot="20334324">
            <a:off x="11027040" y="751132"/>
            <a:ext cx="1164960" cy="1452298"/>
            <a:chOff x="8411919" y="701065"/>
            <a:chExt cx="2800065" cy="3490702"/>
          </a:xfrm>
        </p:grpSpPr>
        <p:cxnSp>
          <p:nvCxnSpPr>
            <p:cNvPr id="78" name="Straight Connector 77">
              <a:extLst>
                <a:ext uri="{FF2B5EF4-FFF2-40B4-BE49-F238E27FC236}">
                  <a16:creationId xmlns:a16="http://schemas.microsoft.com/office/drawing/2014/main" id="{677BA5B5-C758-4877-800C-0C7E4D9CEBE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3A37C0-EC73-49DF-8FB5-5ECE4448FD6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1BA5729-6339-4F12-87C6-59FE607335CD}"/>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2BFEE7-A77F-4E6A-9E50-307AEE0A93E3}"/>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02FDBD-1882-4637-A220-48C025A1952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B18570-115A-4B82-B5E8-DEFEE35E3640}"/>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3A398FB-C068-4429-A23D-89DBCBB6FFF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B571856-F9E7-4ED8-B06C-57DFF6B9CC0F}"/>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A8CAEB4-E5DC-46B5-B31F-0CEF9684504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1937CDF-54A0-4EB9-87AA-3A6F53380AA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C0EDC4-79A2-48AC-9C2F-EC89AA5AF40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C7274A9-AD57-4BC8-9D3E-4444CD75C008}"/>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E58877-41A8-426A-A97C-C7E929F3EBE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EBC82F-0A62-4539-9DAC-1F7078C43F8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A5A7A4C-C4AC-4031-8AE8-3C1D0B91DF2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3F73277-134F-4896-A41B-6121A44641EF}"/>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84486BE-FF72-4400-AED7-FC2F51FF896E}"/>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7E4E1DC-4629-41E4-881E-039F4A4E34F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BF3104-364F-4626-A5B8-05B4D1ADCA6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A45D2F-F00F-4129-99E1-0B7C1B4A45BE}"/>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CA710A-0CE7-4CEF-B09B-27A332D9594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F51995-51FB-475E-94CD-AEE40B2178EE}"/>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B0D5CCF4-AEE8-4235-B77C-72150C7B86A8}"/>
              </a:ext>
            </a:extLst>
          </p:cNvPr>
          <p:cNvGrpSpPr/>
          <p:nvPr userDrawn="1"/>
        </p:nvGrpSpPr>
        <p:grpSpPr>
          <a:xfrm rot="20334324">
            <a:off x="9037156" y="71664"/>
            <a:ext cx="753407" cy="737354"/>
            <a:chOff x="8411919" y="701065"/>
            <a:chExt cx="2800065" cy="3490702"/>
          </a:xfrm>
        </p:grpSpPr>
        <p:cxnSp>
          <p:nvCxnSpPr>
            <p:cNvPr id="101" name="Straight Connector 100">
              <a:extLst>
                <a:ext uri="{FF2B5EF4-FFF2-40B4-BE49-F238E27FC236}">
                  <a16:creationId xmlns:a16="http://schemas.microsoft.com/office/drawing/2014/main" id="{6666712C-D9DC-4E1B-B224-EE2C1109D35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3352840-ABD4-47EF-ADD9-AA88424C913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F6F136-D82F-4732-9A09-51877B30061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357C639-5D19-43DF-9527-8D32F5DC8C97}"/>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BA665B-04B0-4300-9EB4-1CFFE3ED45E8}"/>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F1951ED-ABFB-4722-9F63-B0B27E2C299A}"/>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4E12DE-0E57-4B8F-A49C-688E0958E91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E4BC377-B444-49A0-A473-E947787673A9}"/>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B46601-4F83-4893-8A97-6736B822C13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EEF4EC-D9C6-4972-9B35-88DF77520A9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B4C8D5-FD70-44AE-8137-B0A8F4ACCEA6}"/>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E403C5D-66B6-4B98-9623-F82EEB8A97A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521883D-899C-437B-9424-C11E887F4C7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1EE4CB0-E6F1-4616-8CFD-ABC0841896B9}"/>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622344-682A-45AB-BDAC-D83955B30DB0}"/>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F36C3A-AAA2-43EC-A1CA-D5CCDC6E3589}"/>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D7E67AE-8D68-43B6-A73E-4A33D1A25236}"/>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A0A232-916A-46A2-A7C1-987C261630A9}"/>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78AD056-AB72-4926-86BA-E77C4E1712F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189B293-9518-480B-92F2-B3FD6AE4D625}"/>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9E57236-C826-4A70-BF3F-87A183C24D27}"/>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8F2DAEF-A763-4480-9B9B-5510A70DD6B4}"/>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574C772B-1928-4597-8A34-F77909439262}"/>
              </a:ext>
            </a:extLst>
          </p:cNvPr>
          <p:cNvGrpSpPr/>
          <p:nvPr userDrawn="1"/>
        </p:nvGrpSpPr>
        <p:grpSpPr>
          <a:xfrm rot="19421998">
            <a:off x="9748081" y="1384230"/>
            <a:ext cx="717208" cy="701926"/>
            <a:chOff x="8411919" y="701065"/>
            <a:chExt cx="2800065" cy="3490702"/>
          </a:xfrm>
        </p:grpSpPr>
        <p:cxnSp>
          <p:nvCxnSpPr>
            <p:cNvPr id="124" name="Straight Connector 123">
              <a:extLst>
                <a:ext uri="{FF2B5EF4-FFF2-40B4-BE49-F238E27FC236}">
                  <a16:creationId xmlns:a16="http://schemas.microsoft.com/office/drawing/2014/main" id="{7089472D-6102-4681-8E55-2C5794EE4E05}"/>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5D7A623-A535-43CF-9E20-EB48163EBA0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4DDAD5E-B095-422F-B6CD-672CE6F954C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8204260-9189-46EB-869A-E95AE4088988}"/>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B13CB03-7EDD-43E9-A3EE-08A70D250D4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24ACA07-2AC8-4301-AF7A-F872F5BCBF7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E9DDC0C-BE86-40AC-BA9D-02E3CE7A15D8}"/>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4D754C4-75A5-4238-AA8C-BB7B243E723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19C5E5-16FB-4BD7-ABFF-2AFB5E55E991}"/>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C7A9859-4815-4EA4-8F65-F968C9FC849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7B13CD7-AC6F-456F-9E2D-A202EA93C04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B697B7-B1AF-408B-A9B5-014F75EB3E9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F57946-E60E-4726-9F65-63637C96D9AC}"/>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CB79018-A974-42C3-9327-9EE494BBBC1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027431D-F6A9-4475-92D1-2C456BFCECF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510266C-E548-470A-8A98-08A02F3E2EE8}"/>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175B15-68E2-4A5E-9813-8991CCF80A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A100DAD-AFB1-40DB-ADE7-B83F5DD8967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20490C3-05EB-4F8F-B133-39AC8E8CA87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64D449B-2D2F-4B3F-8257-1F8D0DD919E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C287B58-6106-4047-BAA2-C3406DDB2596}"/>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B63D3A8-33D6-4BC7-8CC9-857AAE669DC5}"/>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7F06A6F-6318-483E-B452-C88B27C43350}"/>
              </a:ext>
            </a:extLst>
          </p:cNvPr>
          <p:cNvGrpSpPr/>
          <p:nvPr userDrawn="1"/>
        </p:nvGrpSpPr>
        <p:grpSpPr>
          <a:xfrm rot="19421998">
            <a:off x="9244413" y="1325575"/>
            <a:ext cx="458379" cy="448611"/>
            <a:chOff x="8411919" y="701065"/>
            <a:chExt cx="2800065" cy="3490702"/>
          </a:xfrm>
        </p:grpSpPr>
        <p:cxnSp>
          <p:nvCxnSpPr>
            <p:cNvPr id="147" name="Straight Connector 146">
              <a:extLst>
                <a:ext uri="{FF2B5EF4-FFF2-40B4-BE49-F238E27FC236}">
                  <a16:creationId xmlns:a16="http://schemas.microsoft.com/office/drawing/2014/main" id="{E91CD7AF-1692-4440-B8BA-E670A60CBCCA}"/>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356FF31-B953-4F4E-B596-E60EA148FE1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C49752A-D43C-45B6-993D-EA5E0844C9B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753FBDD-B18B-409C-A47A-F97D2E3F5EF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1749067-1D7E-4678-B43D-843D42744BF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B90CE84-57B1-4386-B44F-156E4FFC61CD}"/>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5B6C08B-4B3D-4F15-9BA5-AB40A1E1F85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C1DF333-9292-43D8-96FF-D38D03FC80C0}"/>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C4CB3EA-34E0-4265-818A-640BBCAED2D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5D7418-DA23-4D62-ADDA-A33D8629D46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DA01C98-3668-44DC-BD8A-21C1F9B9CC2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7874D64-B6D5-4B26-9D31-C32312A1FDF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7A0BDD8-5F2F-4871-AC80-15065F48B7B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74FF47B-975B-495B-AFA7-626EA3CB0BC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79DDAC-383E-484D-AD43-6040954E5D5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E20253B-FE44-45FD-9073-793A2ACD306A}"/>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A967840-EB8D-4A8D-9023-BA05C472301C}"/>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BFA0587-ECDE-4476-B6DA-8C1636CCCB8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332D652-2851-49FA-9380-17419EF0B2E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AB93698-E5DF-418F-84ED-95993EFBD67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253BEA4-85D6-4559-8CD4-CD651FA044B2}"/>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3186F57-FF32-469C-8E8F-0D5A121C0D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39A1B71-4BFB-417F-8ADF-A50673257A72}"/>
              </a:ext>
            </a:extLst>
          </p:cNvPr>
          <p:cNvGrpSpPr/>
          <p:nvPr userDrawn="1"/>
        </p:nvGrpSpPr>
        <p:grpSpPr>
          <a:xfrm rot="19421998">
            <a:off x="10765083" y="43767"/>
            <a:ext cx="412730" cy="403935"/>
            <a:chOff x="8411919" y="701065"/>
            <a:chExt cx="2800065" cy="3490702"/>
          </a:xfrm>
        </p:grpSpPr>
        <p:cxnSp>
          <p:nvCxnSpPr>
            <p:cNvPr id="170" name="Straight Connector 169">
              <a:extLst>
                <a:ext uri="{FF2B5EF4-FFF2-40B4-BE49-F238E27FC236}">
                  <a16:creationId xmlns:a16="http://schemas.microsoft.com/office/drawing/2014/main" id="{F5970A27-55A6-4D07-8C70-C55D06337EBD}"/>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3ABF58-61A0-409C-A57E-EA1E39EFB77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072E919-222D-4E11-9FBF-4092D8A0EAF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669C07E-C483-453C-AAEC-C3FBEDB040FD}"/>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44DE8EA-742F-48A6-BEBC-F6781301EDE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6CB3F9E-2089-4472-92AB-7C98031C056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0B846A2-CA79-4A17-A686-E022D57453C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9E7FB7-9E8D-44B6-8718-865071D5016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D0C8432-AFF4-4746-83E6-40A3AD7EBAE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4C7F024-C3FD-44DA-B543-9D4C33842F0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1DFA92C-51B2-4F6C-AE96-147198D89D7A}"/>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9FB3DC-4DAF-4AAE-9F4C-EFB7B0B94E6F}"/>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EA2574-D8E8-4BE5-9DEF-F08B7AF24CB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142A40-9738-4197-9048-6E3CE282293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A05D9C8-371D-4CB4-967D-A728CB6DE2B8}"/>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EB1DF40-1EA3-479A-8E44-C460A09111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194C8E4-D8F1-4623-8319-FC3C7547D1E9}"/>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2521ABC-062E-4457-999D-4BC3DE953E87}"/>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94EDE13-F833-42D7-A127-BB45FBFCB58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6DD19A0-42AC-4680-A070-B7D26A7ECB8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823B065-A184-4DE8-A2E9-BD9454771D9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6A0FAEF-9B32-47C8-BD6B-48A2993CE36A}"/>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2" name="Rectangle 191">
            <a:extLst>
              <a:ext uri="{FF2B5EF4-FFF2-40B4-BE49-F238E27FC236}">
                <a16:creationId xmlns:a16="http://schemas.microsoft.com/office/drawing/2014/main" id="{6C54488B-4AA8-4A29-9071-60D6AF00DA6E}"/>
              </a:ext>
            </a:extLst>
          </p:cNvPr>
          <p:cNvSpPr/>
          <p:nvPr userDrawn="1"/>
        </p:nvSpPr>
        <p:spPr>
          <a:xfrm>
            <a:off x="11445923" y="0"/>
            <a:ext cx="373038" cy="2552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a:extLst>
              <a:ext uri="{FF2B5EF4-FFF2-40B4-BE49-F238E27FC236}">
                <a16:creationId xmlns:a16="http://schemas.microsoft.com/office/drawing/2014/main" id="{6AA5F804-B564-42DA-88D6-915FE7EFD1E7}"/>
              </a:ext>
            </a:extLst>
          </p:cNvPr>
          <p:cNvSpPr/>
          <p:nvPr userDrawn="1"/>
        </p:nvSpPr>
        <p:spPr>
          <a:xfrm>
            <a:off x="11818961" y="0"/>
            <a:ext cx="373038" cy="25522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8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3" r:id="rId6"/>
    <p:sldLayoutId id="2147483741" r:id="rId7"/>
    <p:sldLayoutId id="2147483742" r:id="rId8"/>
    <p:sldLayoutId id="2147483738" r:id="rId9"/>
    <p:sldLayoutId id="2147483749" r:id="rId10"/>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EED37F7-9509-486E-9476-1C2F71440045}"/>
              </a:ext>
            </a:extLst>
          </p:cNvPr>
          <p:cNvGrpSpPr/>
          <p:nvPr/>
        </p:nvGrpSpPr>
        <p:grpSpPr>
          <a:xfrm>
            <a:off x="963800" y="3338759"/>
            <a:ext cx="6660056" cy="2076646"/>
            <a:chOff x="595309" y="3488887"/>
            <a:chExt cx="6660056" cy="2076646"/>
          </a:xfrm>
        </p:grpSpPr>
        <p:sp>
          <p:nvSpPr>
            <p:cNvPr id="13" name="TextBox 12">
              <a:extLst>
                <a:ext uri="{FF2B5EF4-FFF2-40B4-BE49-F238E27FC236}">
                  <a16:creationId xmlns:a16="http://schemas.microsoft.com/office/drawing/2014/main" id="{C221F751-3C5B-4561-AD14-8637C5B66736}"/>
                </a:ext>
              </a:extLst>
            </p:cNvPr>
            <p:cNvSpPr txBox="1"/>
            <p:nvPr/>
          </p:nvSpPr>
          <p:spPr>
            <a:xfrm>
              <a:off x="595309" y="3488887"/>
              <a:ext cx="6660056" cy="830997"/>
            </a:xfrm>
            <a:prstGeom prst="rect">
              <a:avLst/>
            </a:prstGeom>
            <a:noFill/>
          </p:spPr>
          <p:txBody>
            <a:bodyPr wrap="square" rtlCol="0" anchor="ctr">
              <a:spAutoFit/>
            </a:bodyPr>
            <a:lstStyle/>
            <a:p>
              <a:r>
                <a:rPr lang="en-US" altLang="ko-KR" sz="4800" dirty="0" smtClean="0">
                  <a:solidFill>
                    <a:schemeClr val="bg1"/>
                  </a:solidFill>
                  <a:cs typeface="Arial" pitchFamily="34" charset="0"/>
                </a:rPr>
                <a:t>Computational</a:t>
              </a:r>
              <a:endParaRPr lang="ko-KR" altLang="en-US" sz="4800" dirty="0">
                <a:solidFill>
                  <a:schemeClr val="bg1"/>
                </a:solidFill>
                <a:cs typeface="Arial" pitchFamily="34" charset="0"/>
              </a:endParaRPr>
            </a:p>
          </p:txBody>
        </p:sp>
        <p:sp>
          <p:nvSpPr>
            <p:cNvPr id="123" name="TextBox 122">
              <a:extLst>
                <a:ext uri="{FF2B5EF4-FFF2-40B4-BE49-F238E27FC236}">
                  <a16:creationId xmlns:a16="http://schemas.microsoft.com/office/drawing/2014/main" id="{BA16E2FC-5811-47E8-9102-5A3961129CE8}"/>
                </a:ext>
              </a:extLst>
            </p:cNvPr>
            <p:cNvSpPr txBox="1"/>
            <p:nvPr/>
          </p:nvSpPr>
          <p:spPr>
            <a:xfrm>
              <a:off x="595309" y="4111712"/>
              <a:ext cx="6660056" cy="830997"/>
            </a:xfrm>
            <a:prstGeom prst="rect">
              <a:avLst/>
            </a:prstGeom>
            <a:noFill/>
          </p:spPr>
          <p:txBody>
            <a:bodyPr wrap="square" rtlCol="0" anchor="ctr">
              <a:spAutoFit/>
            </a:bodyPr>
            <a:lstStyle/>
            <a:p>
              <a:r>
                <a:rPr lang="en-US" altLang="ko-KR" sz="4800" dirty="0" smtClean="0">
                  <a:solidFill>
                    <a:schemeClr val="bg1"/>
                  </a:solidFill>
                  <a:cs typeface="Arial" pitchFamily="34" charset="0"/>
                </a:rPr>
                <a:t>Learning</a:t>
              </a:r>
              <a:endParaRPr lang="ko-KR" altLang="en-US" sz="4800" dirty="0">
                <a:solidFill>
                  <a:schemeClr val="bg1"/>
                </a:solidFill>
                <a:cs typeface="Arial" pitchFamily="34" charset="0"/>
              </a:endParaRPr>
            </a:p>
          </p:txBody>
        </p:sp>
        <p:sp>
          <p:nvSpPr>
            <p:cNvPr id="124" name="TextBox 123">
              <a:extLst>
                <a:ext uri="{FF2B5EF4-FFF2-40B4-BE49-F238E27FC236}">
                  <a16:creationId xmlns:a16="http://schemas.microsoft.com/office/drawing/2014/main" id="{1D228C36-0C5C-40B6-AFBC-D1BD662CD0AF}"/>
                </a:ext>
              </a:extLst>
            </p:cNvPr>
            <p:cNvSpPr txBox="1"/>
            <p:nvPr/>
          </p:nvSpPr>
          <p:spPr>
            <a:xfrm>
              <a:off x="595309" y="4734536"/>
              <a:ext cx="6660056" cy="830997"/>
            </a:xfrm>
            <a:prstGeom prst="rect">
              <a:avLst/>
            </a:prstGeom>
            <a:noFill/>
          </p:spPr>
          <p:txBody>
            <a:bodyPr wrap="square" rtlCol="0" anchor="ctr">
              <a:spAutoFit/>
            </a:bodyPr>
            <a:lstStyle/>
            <a:p>
              <a:r>
                <a:rPr lang="en-US" altLang="ko-KR" sz="4800" dirty="0" smtClean="0">
                  <a:solidFill>
                    <a:schemeClr val="bg1"/>
                  </a:solidFill>
                  <a:cs typeface="Arial" pitchFamily="34" charset="0"/>
                </a:rPr>
                <a:t>Theory</a:t>
              </a:r>
              <a:endParaRPr lang="ko-KR" altLang="en-US" sz="4800" dirty="0">
                <a:solidFill>
                  <a:schemeClr val="bg1"/>
                </a:solidFill>
                <a:cs typeface="Arial" pitchFamily="34" charset="0"/>
              </a:endParaRPr>
            </a:p>
          </p:txBody>
        </p:sp>
      </p:gr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smtClean="0">
                <a:solidFill>
                  <a:schemeClr val="bg1"/>
                </a:solidFill>
                <a:latin typeface="+mj-lt"/>
                <a:cs typeface="Arial" pitchFamily="34" charset="0"/>
              </a:rPr>
              <a:t>Mistake Bound model </a:t>
            </a:r>
            <a:endParaRPr lang="en-US" altLang="ko-KR" sz="4400" b="1" dirty="0">
              <a:solidFill>
                <a:schemeClr val="bg1"/>
              </a:solidFill>
              <a:latin typeface="+mj-lt"/>
              <a:cs typeface="Arial" pitchFamily="34" charset="0"/>
            </a:endParaRPr>
          </a:p>
        </p:txBody>
      </p:sp>
      <p:grpSp>
        <p:nvGrpSpPr>
          <p:cNvPr id="4" name="그룹 3">
            <a:extLst>
              <a:ext uri="{FF2B5EF4-FFF2-40B4-BE49-F238E27FC236}">
                <a16:creationId xmlns:a16="http://schemas.microsoft.com/office/drawing/2014/main" id="{988DF95D-8EA6-4B03-B481-AE91E556CC05}"/>
              </a:ext>
            </a:extLst>
          </p:cNvPr>
          <p:cNvGrpSpPr/>
          <p:nvPr/>
        </p:nvGrpSpPr>
        <p:grpSpPr>
          <a:xfrm>
            <a:off x="6784836" y="670679"/>
            <a:ext cx="4685903" cy="1576131"/>
            <a:chOff x="8070434" y="1645829"/>
            <a:chExt cx="2925465" cy="1316410"/>
          </a:xfrm>
        </p:grpSpPr>
        <p:sp>
          <p:nvSpPr>
            <p:cNvPr id="5" name="TextBox 4">
              <a:extLst>
                <a:ext uri="{FF2B5EF4-FFF2-40B4-BE49-F238E27FC236}">
                  <a16:creationId xmlns:a16="http://schemas.microsoft.com/office/drawing/2014/main" id="{FD306876-491C-4FF4-A133-F6784DEB662B}"/>
                </a:ext>
              </a:extLst>
            </p:cNvPr>
            <p:cNvSpPr txBox="1"/>
            <p:nvPr/>
          </p:nvSpPr>
          <p:spPr>
            <a:xfrm>
              <a:off x="8070434" y="2008132"/>
              <a:ext cx="2925465" cy="954107"/>
            </a:xfrm>
            <a:prstGeom prst="rect">
              <a:avLst/>
            </a:prstGeom>
            <a:noFill/>
          </p:spPr>
          <p:txBody>
            <a:bodyPr wrap="square" lIns="108000" rIns="108000" rtlCol="0">
              <a:spAutoFit/>
            </a:bodyPr>
            <a:lstStyle/>
            <a:p>
              <a:r>
                <a:rPr lang="en-PH" sz="1400" dirty="0" smtClean="0"/>
                <a:t>Given an arbitrary, noise-free sequence of label examples of an unknown binary conjunctive concept C over {0,1} N, the learner's task is to predict C(X) for a given X.</a:t>
              </a:r>
              <a:endParaRPr lang="en-US" altLang="ko-KR" sz="1400" dirty="0">
                <a:solidFill>
                  <a:schemeClr val="tx1">
                    <a:lumMod val="75000"/>
                    <a:lumOff val="25000"/>
                  </a:schemeClr>
                </a:solidFill>
                <a:ea typeface="FZShuTi" pitchFamily="2" charset="-122"/>
                <a:cs typeface="Arial" pitchFamily="34" charset="0"/>
              </a:endParaRPr>
            </a:p>
          </p:txBody>
        </p:sp>
        <p:sp>
          <p:nvSpPr>
            <p:cNvPr id="6" name="TextBox 5">
              <a:extLst>
                <a:ext uri="{FF2B5EF4-FFF2-40B4-BE49-F238E27FC236}">
                  <a16:creationId xmlns:a16="http://schemas.microsoft.com/office/drawing/2014/main" id="{2DB107CD-258A-4A79-AFED-1DE703FC4410}"/>
                </a:ext>
              </a:extLst>
            </p:cNvPr>
            <p:cNvSpPr txBox="1"/>
            <p:nvPr/>
          </p:nvSpPr>
          <p:spPr>
            <a:xfrm>
              <a:off x="8070434" y="1645829"/>
              <a:ext cx="2925465" cy="461665"/>
            </a:xfrm>
            <a:prstGeom prst="rect">
              <a:avLst/>
            </a:prstGeom>
            <a:noFill/>
          </p:spPr>
          <p:txBody>
            <a:bodyPr wrap="square" lIns="108000" rIns="108000" rtlCol="0" anchor="ctr">
              <a:spAutoFit/>
            </a:bodyPr>
            <a:lstStyle/>
            <a:p>
              <a:r>
                <a:rPr lang="en-PH" sz="2400" dirty="0" smtClean="0"/>
                <a:t>Mistake bound Model </a:t>
              </a:r>
              <a:endParaRPr lang="ko-KR" altLang="en-US" sz="2400" b="1" dirty="0">
                <a:solidFill>
                  <a:schemeClr val="tx1">
                    <a:lumMod val="75000"/>
                    <a:lumOff val="25000"/>
                  </a:schemeClr>
                </a:solidFill>
                <a:cs typeface="Arial" pitchFamily="34" charset="0"/>
              </a:endParaRPr>
            </a:p>
          </p:txBody>
        </p:sp>
      </p:grpSp>
      <p:sp>
        <p:nvSpPr>
          <p:cNvPr id="7" name="TextBox 6">
            <a:extLst>
              <a:ext uri="{FF2B5EF4-FFF2-40B4-BE49-F238E27FC236}">
                <a16:creationId xmlns:a16="http://schemas.microsoft.com/office/drawing/2014/main" id="{76375540-0184-4AF7-8F84-5C4D3DDD32EE}"/>
              </a:ext>
            </a:extLst>
          </p:cNvPr>
          <p:cNvSpPr txBox="1"/>
          <p:nvPr/>
        </p:nvSpPr>
        <p:spPr>
          <a:xfrm>
            <a:off x="6784836" y="2451512"/>
            <a:ext cx="4685903" cy="338554"/>
          </a:xfrm>
          <a:prstGeom prst="rect">
            <a:avLst/>
          </a:prstGeom>
          <a:noFill/>
        </p:spPr>
        <p:txBody>
          <a:bodyPr wrap="square" lIns="108000" rIns="108000" rtlCol="0">
            <a:spAutoFit/>
          </a:bodyPr>
          <a:lstStyle/>
          <a:p>
            <a:pPr marL="171450" indent="-171450">
              <a:buFont typeface="Arial" panose="020B0604020202020204" pitchFamily="34" charset="0"/>
              <a:buChar char="•"/>
            </a:pPr>
            <a:r>
              <a:rPr lang="pt-BR" sz="1600" dirty="0" smtClean="0"/>
              <a:t>Initialize H ={X 1; ~X 1, ~X 2, ~X 3,  ...}</a:t>
            </a:r>
            <a:endParaRPr lang="en-US" altLang="ko-KR" sz="1600" dirty="0">
              <a:solidFill>
                <a:schemeClr val="tx1">
                  <a:lumMod val="75000"/>
                  <a:lumOff val="25000"/>
                </a:schemeClr>
              </a:solidFill>
              <a:ea typeface="FZShuTi" pitchFamily="2" charset="-122"/>
              <a:cs typeface="Arial" pitchFamily="34" charset="0"/>
            </a:endParaRPr>
          </a:p>
        </p:txBody>
      </p:sp>
      <p:sp>
        <p:nvSpPr>
          <p:cNvPr id="8" name="TextBox 7">
            <a:extLst>
              <a:ext uri="{FF2B5EF4-FFF2-40B4-BE49-F238E27FC236}">
                <a16:creationId xmlns:a16="http://schemas.microsoft.com/office/drawing/2014/main" id="{FEB40189-0BB7-4E65-84FF-6065BEDAE97E}"/>
              </a:ext>
            </a:extLst>
          </p:cNvPr>
          <p:cNvSpPr txBox="1"/>
          <p:nvPr/>
        </p:nvSpPr>
        <p:spPr>
          <a:xfrm>
            <a:off x="6784836" y="3149919"/>
            <a:ext cx="4685903" cy="523220"/>
          </a:xfrm>
          <a:prstGeom prst="rect">
            <a:avLst/>
          </a:prstGeom>
          <a:noFill/>
        </p:spPr>
        <p:txBody>
          <a:bodyPr wrap="square" lIns="108000" rIns="108000" rtlCol="0">
            <a:spAutoFit/>
          </a:bodyPr>
          <a:lstStyle/>
          <a:p>
            <a:pPr marL="171450" indent="-171450">
              <a:buFont typeface="Arial" panose="020B0604020202020204" pitchFamily="34" charset="0"/>
              <a:buChar char="•"/>
            </a:pPr>
            <a:r>
              <a:rPr lang="en-PH" sz="1400" dirty="0" smtClean="0"/>
              <a:t>Predict according to match between an instance and the conjunction of literals in H</a:t>
            </a:r>
            <a:endParaRPr lang="en-US" altLang="ko-KR" sz="1400" dirty="0">
              <a:solidFill>
                <a:schemeClr val="tx1">
                  <a:lumMod val="75000"/>
                  <a:lumOff val="25000"/>
                </a:schemeClr>
              </a:solidFill>
              <a:ea typeface="FZShuTi" pitchFamily="2" charset="-122"/>
              <a:cs typeface="Arial" pitchFamily="34" charset="0"/>
            </a:endParaRPr>
          </a:p>
        </p:txBody>
      </p:sp>
      <p:sp>
        <p:nvSpPr>
          <p:cNvPr id="9" name="TextBox 8">
            <a:extLst>
              <a:ext uri="{FF2B5EF4-FFF2-40B4-BE49-F238E27FC236}">
                <a16:creationId xmlns:a16="http://schemas.microsoft.com/office/drawing/2014/main" id="{33C45423-0ED1-4690-87B7-DC3572937E5E}"/>
              </a:ext>
            </a:extLst>
          </p:cNvPr>
          <p:cNvSpPr txBox="1"/>
          <p:nvPr/>
        </p:nvSpPr>
        <p:spPr>
          <a:xfrm>
            <a:off x="6784836" y="3848326"/>
            <a:ext cx="4685903" cy="523220"/>
          </a:xfrm>
          <a:prstGeom prst="rect">
            <a:avLst/>
          </a:prstGeom>
          <a:noFill/>
        </p:spPr>
        <p:txBody>
          <a:bodyPr wrap="square" lIns="108000" rIns="108000" rtlCol="0">
            <a:spAutoFit/>
          </a:bodyPr>
          <a:lstStyle/>
          <a:p>
            <a:pPr marL="171450" indent="-171450">
              <a:buFont typeface="Arial" panose="020B0604020202020204" pitchFamily="34" charset="0"/>
              <a:buChar char="•"/>
            </a:pPr>
            <a:r>
              <a:rPr lang="en-PH" sz="1400" dirty="0" smtClean="0"/>
              <a:t>Whenever a mistake is made on a positive example, drop the offending literals from  Hs</a:t>
            </a:r>
            <a:endParaRPr lang="en-US" altLang="ko-KR" sz="1400" dirty="0">
              <a:solidFill>
                <a:schemeClr val="tx1">
                  <a:lumMod val="75000"/>
                  <a:lumOff val="25000"/>
                </a:schemeClr>
              </a:solidFill>
              <a:ea typeface="FZShuTi" pitchFamily="2" charset="-122"/>
              <a:cs typeface="Arial" pitchFamily="34" charset="0"/>
            </a:endParaRPr>
          </a:p>
        </p:txBody>
      </p:sp>
      <p:pic>
        <p:nvPicPr>
          <p:cNvPr id="1029" name="Picture 5"/>
          <p:cNvPicPr>
            <a:picLocks noChangeAspect="1" noChangeArrowheads="1"/>
          </p:cNvPicPr>
          <p:nvPr/>
        </p:nvPicPr>
        <p:blipFill>
          <a:blip r:embed="rId2"/>
          <a:srcRect/>
          <a:stretch>
            <a:fillRect/>
          </a:stretch>
        </p:blipFill>
        <p:spPr bwMode="auto">
          <a:xfrm>
            <a:off x="2377168" y="644298"/>
            <a:ext cx="4171950" cy="5438775"/>
          </a:xfrm>
          <a:prstGeom prst="rect">
            <a:avLst/>
          </a:prstGeom>
          <a:noFill/>
          <a:ln w="9525">
            <a:noFill/>
            <a:miter lim="800000"/>
            <a:headEnd/>
            <a:tailEnd/>
          </a:ln>
          <a:effectLst/>
        </p:spPr>
      </p:pic>
      <p:sp>
        <p:nvSpPr>
          <p:cNvPr id="17" name="TextBox 16"/>
          <p:cNvSpPr txBox="1"/>
          <p:nvPr/>
        </p:nvSpPr>
        <p:spPr>
          <a:xfrm>
            <a:off x="3448595" y="6178732"/>
            <a:ext cx="1933303" cy="369332"/>
          </a:xfrm>
          <a:prstGeom prst="rect">
            <a:avLst/>
          </a:prstGeom>
          <a:noFill/>
        </p:spPr>
        <p:txBody>
          <a:bodyPr wrap="square" rtlCol="0">
            <a:spAutoFit/>
          </a:bodyPr>
          <a:lstStyle/>
          <a:p>
            <a:r>
              <a:rPr lang="en-PH" dirty="0" smtClean="0"/>
              <a:t>Figure: Diagram</a:t>
            </a:r>
            <a:endParaRPr lang="en-PH" dirty="0"/>
          </a:p>
        </p:txBody>
      </p:sp>
    </p:spTree>
    <p:extLst>
      <p:ext uri="{BB962C8B-B14F-4D97-AF65-F5344CB8AC3E}">
        <p14:creationId xmlns:p14="http://schemas.microsoft.com/office/powerpoint/2010/main" val="241648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PAC Learning</a:t>
            </a:r>
            <a:endParaRPr lang="en-US" dirty="0"/>
          </a:p>
        </p:txBody>
      </p:sp>
      <p:grpSp>
        <p:nvGrpSpPr>
          <p:cNvPr id="3" name="Group 2">
            <a:extLst>
              <a:ext uri="{FF2B5EF4-FFF2-40B4-BE49-F238E27FC236}">
                <a16:creationId xmlns:a16="http://schemas.microsoft.com/office/drawing/2014/main" id="{D77E1614-FAF7-4231-B714-3EE050BA13B7}"/>
              </a:ext>
            </a:extLst>
          </p:cNvPr>
          <p:cNvGrpSpPr/>
          <p:nvPr/>
        </p:nvGrpSpPr>
        <p:grpSpPr>
          <a:xfrm>
            <a:off x="1145335" y="1764930"/>
            <a:ext cx="4264394" cy="4313485"/>
            <a:chOff x="369152" y="1617134"/>
            <a:chExt cx="3546035" cy="3586857"/>
          </a:xfrm>
        </p:grpSpPr>
        <p:grpSp>
          <p:nvGrpSpPr>
            <p:cNvPr id="4" name="Group 3">
              <a:extLst>
                <a:ext uri="{FF2B5EF4-FFF2-40B4-BE49-F238E27FC236}">
                  <a16:creationId xmlns:a16="http://schemas.microsoft.com/office/drawing/2014/main" id="{00DD6FC7-C582-4CB5-8C81-3EC7BFCB5BED}"/>
                </a:ext>
              </a:extLst>
            </p:cNvPr>
            <p:cNvGrpSpPr/>
            <p:nvPr/>
          </p:nvGrpSpPr>
          <p:grpSpPr>
            <a:xfrm>
              <a:off x="926950" y="1617134"/>
              <a:ext cx="2049224" cy="852218"/>
              <a:chOff x="926950" y="1617134"/>
              <a:chExt cx="2049224" cy="852218"/>
            </a:xfrm>
          </p:grpSpPr>
          <p:sp>
            <p:nvSpPr>
              <p:cNvPr id="24" name="Rectangle 14">
                <a:extLst>
                  <a:ext uri="{FF2B5EF4-FFF2-40B4-BE49-F238E27FC236}">
                    <a16:creationId xmlns:a16="http://schemas.microsoft.com/office/drawing/2014/main" id="{07731824-9F78-489A-B093-DD1054AB0D86}"/>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ight Triangle 13">
                <a:extLst>
                  <a:ext uri="{FF2B5EF4-FFF2-40B4-BE49-F238E27FC236}">
                    <a16:creationId xmlns:a16="http://schemas.microsoft.com/office/drawing/2014/main" id="{0E259AC9-355A-4D07-B9A7-5094B90F31C7}"/>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ectangle 24">
                <a:extLst>
                  <a:ext uri="{FF2B5EF4-FFF2-40B4-BE49-F238E27FC236}">
                    <a16:creationId xmlns:a16="http://schemas.microsoft.com/office/drawing/2014/main" id="{7AB23C71-C85A-45E9-9671-FD424E6D7E8A}"/>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ectangle 41">
                <a:extLst>
                  <a:ext uri="{FF2B5EF4-FFF2-40B4-BE49-F238E27FC236}">
                    <a16:creationId xmlns:a16="http://schemas.microsoft.com/office/drawing/2014/main" id="{3ABFF958-EC05-4A2E-AF85-C77DADE9A73A}"/>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Isosceles Triangle 3">
                <a:extLst>
                  <a:ext uri="{FF2B5EF4-FFF2-40B4-BE49-F238E27FC236}">
                    <a16:creationId xmlns:a16="http://schemas.microsoft.com/office/drawing/2014/main" id="{45BADD43-0E28-4099-9757-8873EE55A7A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 name="Group 4">
              <a:extLst>
                <a:ext uri="{FF2B5EF4-FFF2-40B4-BE49-F238E27FC236}">
                  <a16:creationId xmlns:a16="http://schemas.microsoft.com/office/drawing/2014/main" id="{CAF4AA9B-2EC0-4A9F-B957-6CA53446347C}"/>
                </a:ext>
              </a:extLst>
            </p:cNvPr>
            <p:cNvGrpSpPr/>
            <p:nvPr/>
          </p:nvGrpSpPr>
          <p:grpSpPr>
            <a:xfrm rot="4990866">
              <a:off x="2464466" y="2788531"/>
              <a:ext cx="2049224" cy="852218"/>
              <a:chOff x="926950" y="1617134"/>
              <a:chExt cx="2049224" cy="852218"/>
            </a:xfrm>
          </p:grpSpPr>
          <p:sp>
            <p:nvSpPr>
              <p:cNvPr id="19" name="Rectangle 14">
                <a:extLst>
                  <a:ext uri="{FF2B5EF4-FFF2-40B4-BE49-F238E27FC236}">
                    <a16:creationId xmlns:a16="http://schemas.microsoft.com/office/drawing/2014/main" id="{FD9424B9-95DB-433C-A7C1-DAB60AB74522}"/>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Right Triangle 13">
                <a:extLst>
                  <a:ext uri="{FF2B5EF4-FFF2-40B4-BE49-F238E27FC236}">
                    <a16:creationId xmlns:a16="http://schemas.microsoft.com/office/drawing/2014/main" id="{5C7DC8C4-C3BE-44E5-A62F-B72B24361D9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ectangle 24">
                <a:extLst>
                  <a:ext uri="{FF2B5EF4-FFF2-40B4-BE49-F238E27FC236}">
                    <a16:creationId xmlns:a16="http://schemas.microsoft.com/office/drawing/2014/main" id="{0916B0D7-EA1F-4350-B54C-36E35D52283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Rectangle 41">
                <a:extLst>
                  <a:ext uri="{FF2B5EF4-FFF2-40B4-BE49-F238E27FC236}">
                    <a16:creationId xmlns:a16="http://schemas.microsoft.com/office/drawing/2014/main" id="{786FC719-0BBD-4506-927D-D9662086232D}"/>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Isosceles Triangle 3">
                <a:extLst>
                  <a:ext uri="{FF2B5EF4-FFF2-40B4-BE49-F238E27FC236}">
                    <a16:creationId xmlns:a16="http://schemas.microsoft.com/office/drawing/2014/main" id="{0454E455-AD0F-4B4B-B70B-5FFC9A9F96DD}"/>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 name="Group 5">
              <a:extLst>
                <a:ext uri="{FF2B5EF4-FFF2-40B4-BE49-F238E27FC236}">
                  <a16:creationId xmlns:a16="http://schemas.microsoft.com/office/drawing/2014/main" id="{968CC434-021F-44BF-9207-65061B6E2FBF}"/>
                </a:ext>
              </a:extLst>
            </p:cNvPr>
            <p:cNvGrpSpPr/>
            <p:nvPr/>
          </p:nvGrpSpPr>
          <p:grpSpPr>
            <a:xfrm rot="10066674">
              <a:off x="1444650" y="4351773"/>
              <a:ext cx="2063339" cy="852218"/>
              <a:chOff x="926950" y="1617134"/>
              <a:chExt cx="2063339" cy="852218"/>
            </a:xfrm>
          </p:grpSpPr>
          <p:sp>
            <p:nvSpPr>
              <p:cNvPr id="14" name="Rectangle 14">
                <a:extLst>
                  <a:ext uri="{FF2B5EF4-FFF2-40B4-BE49-F238E27FC236}">
                    <a16:creationId xmlns:a16="http://schemas.microsoft.com/office/drawing/2014/main" id="{29A97058-4B7F-42EC-9A11-E8F6164EF718}"/>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ight Triangle 13">
                <a:extLst>
                  <a:ext uri="{FF2B5EF4-FFF2-40B4-BE49-F238E27FC236}">
                    <a16:creationId xmlns:a16="http://schemas.microsoft.com/office/drawing/2014/main" id="{9FC09BE7-D102-4463-8C5D-EDDC6DA6DF3A}"/>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24">
                <a:extLst>
                  <a:ext uri="{FF2B5EF4-FFF2-40B4-BE49-F238E27FC236}">
                    <a16:creationId xmlns:a16="http://schemas.microsoft.com/office/drawing/2014/main" id="{369F10CB-0835-4C9B-9509-F6C0618880E4}"/>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ectangle 41">
                <a:extLst>
                  <a:ext uri="{FF2B5EF4-FFF2-40B4-BE49-F238E27FC236}">
                    <a16:creationId xmlns:a16="http://schemas.microsoft.com/office/drawing/2014/main" id="{3A7EADA8-1277-4090-837E-606DD2500314}"/>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Isosceles Triangle 3">
                <a:extLst>
                  <a:ext uri="{FF2B5EF4-FFF2-40B4-BE49-F238E27FC236}">
                    <a16:creationId xmlns:a16="http://schemas.microsoft.com/office/drawing/2014/main" id="{538EFEB3-D403-4F7A-9264-76D963775DA8}"/>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7" name="Group 6">
              <a:extLst>
                <a:ext uri="{FF2B5EF4-FFF2-40B4-BE49-F238E27FC236}">
                  <a16:creationId xmlns:a16="http://schemas.microsoft.com/office/drawing/2014/main" id="{8F526292-60F4-478B-98A5-167AD00248E4}"/>
                </a:ext>
              </a:extLst>
            </p:cNvPr>
            <p:cNvGrpSpPr/>
            <p:nvPr/>
          </p:nvGrpSpPr>
          <p:grpSpPr>
            <a:xfrm rot="15054074">
              <a:off x="-267551" y="3562253"/>
              <a:ext cx="2125623" cy="852218"/>
              <a:chOff x="926950" y="1617134"/>
              <a:chExt cx="2125623" cy="852218"/>
            </a:xfrm>
          </p:grpSpPr>
          <p:sp>
            <p:nvSpPr>
              <p:cNvPr id="9" name="Rectangle 14">
                <a:extLst>
                  <a:ext uri="{FF2B5EF4-FFF2-40B4-BE49-F238E27FC236}">
                    <a16:creationId xmlns:a16="http://schemas.microsoft.com/office/drawing/2014/main" id="{DD55D4F2-A692-4723-9911-F4FAB7BE4587}"/>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ight Triangle 13">
                <a:extLst>
                  <a:ext uri="{FF2B5EF4-FFF2-40B4-BE49-F238E27FC236}">
                    <a16:creationId xmlns:a16="http://schemas.microsoft.com/office/drawing/2014/main" id="{E3D71C3B-DC1B-4269-92AF-9A82DD32DE4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ectangle 24">
                <a:extLst>
                  <a:ext uri="{FF2B5EF4-FFF2-40B4-BE49-F238E27FC236}">
                    <a16:creationId xmlns:a16="http://schemas.microsoft.com/office/drawing/2014/main" id="{4AFAC9BD-0B28-4CA4-B2C3-E7FF3ACB3967}"/>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Rectangle 41">
                <a:extLst>
                  <a:ext uri="{FF2B5EF4-FFF2-40B4-BE49-F238E27FC236}">
                    <a16:creationId xmlns:a16="http://schemas.microsoft.com/office/drawing/2014/main" id="{C1FAB418-ADE7-4253-AA3A-FD90AE2064D0}"/>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Isosceles Triangle 3">
                <a:extLst>
                  <a:ext uri="{FF2B5EF4-FFF2-40B4-BE49-F238E27FC236}">
                    <a16:creationId xmlns:a16="http://schemas.microsoft.com/office/drawing/2014/main" id="{4E5CB2E7-59F8-4E73-9CA6-95ABD34B15D6}"/>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8" name="Rectangle 14">
              <a:extLst>
                <a:ext uri="{FF2B5EF4-FFF2-40B4-BE49-F238E27FC236}">
                  <a16:creationId xmlns:a16="http://schemas.microsoft.com/office/drawing/2014/main" id="{A3874F21-824F-4B8A-91D4-E8735721F753}"/>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pic>
        <p:nvPicPr>
          <p:cNvPr id="29" name="Picture 2" descr="E:\002-KIMS BUSINESS\000-B-KIMS-소스 분류-2014\10-ESP to IMG\지구.png">
            <a:extLst>
              <a:ext uri="{FF2B5EF4-FFF2-40B4-BE49-F238E27FC236}">
                <a16:creationId xmlns:a16="http://schemas.microsoft.com/office/drawing/2014/main" id="{9B1ADEFB-5E5C-43F5-B361-674082AD6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037" y="2420713"/>
            <a:ext cx="3143472" cy="3143474"/>
          </a:xfrm>
          <a:prstGeom prst="rect">
            <a:avLst/>
          </a:prstGeom>
          <a:noFill/>
          <a:effectLst>
            <a:outerShdw blurRad="63500" sx="102000" sy="102000" algn="ctr" rotWithShape="0">
              <a:prstClr val="black">
                <a:alpha val="8000"/>
              </a:prstClr>
            </a:outerShdw>
          </a:effectLst>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0E02BEDB-6155-4AB2-BD54-879A5667560A}"/>
              </a:ext>
            </a:extLst>
          </p:cNvPr>
          <p:cNvGrpSpPr/>
          <p:nvPr/>
        </p:nvGrpSpPr>
        <p:grpSpPr>
          <a:xfrm>
            <a:off x="4379" y="2047496"/>
            <a:ext cx="9700027" cy="4380611"/>
            <a:chOff x="-579606" y="1852101"/>
            <a:chExt cx="8066010" cy="3642676"/>
          </a:xfrm>
        </p:grpSpPr>
        <p:sp>
          <p:nvSpPr>
            <p:cNvPr id="31" name="Oval 30">
              <a:extLst>
                <a:ext uri="{FF2B5EF4-FFF2-40B4-BE49-F238E27FC236}">
                  <a16:creationId xmlns:a16="http://schemas.microsoft.com/office/drawing/2014/main" id="{235A85C4-3457-4A29-98D3-AEF57DD6B18A}"/>
                </a:ext>
              </a:extLst>
            </p:cNvPr>
            <p:cNvSpPr/>
            <p:nvPr/>
          </p:nvSpPr>
          <p:spPr>
            <a:xfrm>
              <a:off x="561202" y="1968076"/>
              <a:ext cx="3002685" cy="300268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2" name="Freeform 5">
              <a:extLst>
                <a:ext uri="{FF2B5EF4-FFF2-40B4-BE49-F238E27FC236}">
                  <a16:creationId xmlns:a16="http://schemas.microsoft.com/office/drawing/2014/main" id="{D257D4E9-C6FB-4EA3-A21C-1D14444B4F90}"/>
                </a:ext>
              </a:extLst>
            </p:cNvPr>
            <p:cNvSpPr/>
            <p:nvPr/>
          </p:nvSpPr>
          <p:spPr>
            <a:xfrm>
              <a:off x="-579606" y="1852101"/>
              <a:ext cx="8066010" cy="3642676"/>
            </a:xfrm>
            <a:custGeom>
              <a:avLst/>
              <a:gdLst>
                <a:gd name="connsiteX0" fmla="*/ 0 w 6410325"/>
                <a:gd name="connsiteY0" fmla="*/ 2800350 h 2800350"/>
                <a:gd name="connsiteX1" fmla="*/ 2447925 w 6410325"/>
                <a:gd name="connsiteY1" fmla="*/ 2314575 h 2800350"/>
                <a:gd name="connsiteX2" fmla="*/ 5448300 w 6410325"/>
                <a:gd name="connsiteY2" fmla="*/ 590550 h 2800350"/>
                <a:gd name="connsiteX3" fmla="*/ 6410325 w 6410325"/>
                <a:gd name="connsiteY3" fmla="*/ 0 h 2800350"/>
                <a:gd name="connsiteX0" fmla="*/ 0 w 6410325"/>
                <a:gd name="connsiteY0" fmla="*/ 2800350 h 2800350"/>
                <a:gd name="connsiteX1" fmla="*/ 2447925 w 6410325"/>
                <a:gd name="connsiteY1" fmla="*/ 2314575 h 2800350"/>
                <a:gd name="connsiteX2" fmla="*/ 5448300 w 6410325"/>
                <a:gd name="connsiteY2" fmla="*/ 590550 h 2800350"/>
                <a:gd name="connsiteX3" fmla="*/ 6410325 w 6410325"/>
                <a:gd name="connsiteY3" fmla="*/ 0 h 2800350"/>
                <a:gd name="connsiteX0" fmla="*/ 0 w 6410325"/>
                <a:gd name="connsiteY0" fmla="*/ 2800350 h 2800350"/>
                <a:gd name="connsiteX1" fmla="*/ 2447925 w 6410325"/>
                <a:gd name="connsiteY1" fmla="*/ 2314575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476250 h 3209925"/>
                <a:gd name="connsiteX3" fmla="*/ 6381750 w 6381750"/>
                <a:gd name="connsiteY3" fmla="*/ 0 h 3209925"/>
                <a:gd name="connsiteX0" fmla="*/ 0 w 6381750"/>
                <a:gd name="connsiteY0" fmla="*/ 3209925 h 3209925"/>
                <a:gd name="connsiteX1" fmla="*/ 2847975 w 6381750"/>
                <a:gd name="connsiteY1" fmla="*/ 2076450 h 3209925"/>
                <a:gd name="connsiteX2" fmla="*/ 476250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76250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705350 w 6381750"/>
                <a:gd name="connsiteY2" fmla="*/ 838200 h 3209925"/>
                <a:gd name="connsiteX3" fmla="*/ 6381750 w 6381750"/>
                <a:gd name="connsiteY3" fmla="*/ 0 h 3209925"/>
                <a:gd name="connsiteX0" fmla="*/ 0 w 6381750"/>
                <a:gd name="connsiteY0" fmla="*/ 3209925 h 3209925"/>
                <a:gd name="connsiteX1" fmla="*/ 2847975 w 6381750"/>
                <a:gd name="connsiteY1" fmla="*/ 2076450 h 3209925"/>
                <a:gd name="connsiteX2" fmla="*/ 4705350 w 6381750"/>
                <a:gd name="connsiteY2" fmla="*/ 838200 h 3209925"/>
                <a:gd name="connsiteX3" fmla="*/ 6381750 w 6381750"/>
                <a:gd name="connsiteY3" fmla="*/ 0 h 3209925"/>
                <a:gd name="connsiteX0" fmla="*/ 0 w 6381750"/>
                <a:gd name="connsiteY0" fmla="*/ 3209925 h 3209925"/>
                <a:gd name="connsiteX1" fmla="*/ 2895600 w 6381750"/>
                <a:gd name="connsiteY1" fmla="*/ 2038350 h 3209925"/>
                <a:gd name="connsiteX2" fmla="*/ 4705350 w 6381750"/>
                <a:gd name="connsiteY2" fmla="*/ 838200 h 3209925"/>
                <a:gd name="connsiteX3" fmla="*/ 6381750 w 6381750"/>
                <a:gd name="connsiteY3" fmla="*/ 0 h 3209925"/>
                <a:gd name="connsiteX0" fmla="*/ 0 w 6381750"/>
                <a:gd name="connsiteY0" fmla="*/ 3209925 h 3209925"/>
                <a:gd name="connsiteX1" fmla="*/ 2895600 w 6381750"/>
                <a:gd name="connsiteY1" fmla="*/ 2038350 h 3209925"/>
                <a:gd name="connsiteX2" fmla="*/ 4705350 w 6381750"/>
                <a:gd name="connsiteY2" fmla="*/ 838200 h 3209925"/>
                <a:gd name="connsiteX3" fmla="*/ 6381750 w 6381750"/>
                <a:gd name="connsiteY3" fmla="*/ 0 h 3209925"/>
                <a:gd name="connsiteX0" fmla="*/ 0 w 6381750"/>
                <a:gd name="connsiteY0" fmla="*/ 3209925 h 3209925"/>
                <a:gd name="connsiteX1" fmla="*/ 2895600 w 6381750"/>
                <a:gd name="connsiteY1" fmla="*/ 2038350 h 3209925"/>
                <a:gd name="connsiteX2" fmla="*/ 4705350 w 6381750"/>
                <a:gd name="connsiteY2" fmla="*/ 838200 h 3209925"/>
                <a:gd name="connsiteX3" fmla="*/ 6381750 w 6381750"/>
                <a:gd name="connsiteY3" fmla="*/ 0 h 3209925"/>
                <a:gd name="connsiteX0" fmla="*/ 0 w 6334125"/>
                <a:gd name="connsiteY0" fmla="*/ 3267075 h 3267075"/>
                <a:gd name="connsiteX1" fmla="*/ 2895600 w 6334125"/>
                <a:gd name="connsiteY1" fmla="*/ 2095500 h 3267075"/>
                <a:gd name="connsiteX2" fmla="*/ 4705350 w 6334125"/>
                <a:gd name="connsiteY2" fmla="*/ 895350 h 3267075"/>
                <a:gd name="connsiteX3" fmla="*/ 6334125 w 6334125"/>
                <a:gd name="connsiteY3" fmla="*/ 0 h 3267075"/>
                <a:gd name="connsiteX0" fmla="*/ 0 w 6334125"/>
                <a:gd name="connsiteY0" fmla="*/ 3481601 h 3481601"/>
                <a:gd name="connsiteX1" fmla="*/ 2895600 w 6334125"/>
                <a:gd name="connsiteY1" fmla="*/ 2310026 h 3481601"/>
                <a:gd name="connsiteX2" fmla="*/ 4705350 w 6334125"/>
                <a:gd name="connsiteY2" fmla="*/ 1109876 h 3481601"/>
                <a:gd name="connsiteX3" fmla="*/ 6334125 w 6334125"/>
                <a:gd name="connsiteY3" fmla="*/ 214526 h 3481601"/>
                <a:gd name="connsiteX0" fmla="*/ 0 w 6334125"/>
                <a:gd name="connsiteY0" fmla="*/ 3267075 h 3267075"/>
                <a:gd name="connsiteX1" fmla="*/ 2895600 w 6334125"/>
                <a:gd name="connsiteY1" fmla="*/ 2095500 h 3267075"/>
                <a:gd name="connsiteX2" fmla="*/ 4705350 w 6334125"/>
                <a:gd name="connsiteY2" fmla="*/ 895350 h 3267075"/>
                <a:gd name="connsiteX3" fmla="*/ 6334125 w 6334125"/>
                <a:gd name="connsiteY3" fmla="*/ 0 h 3267075"/>
                <a:gd name="connsiteX0" fmla="*/ 0 w 6334125"/>
                <a:gd name="connsiteY0" fmla="*/ 3267075 h 3267075"/>
                <a:gd name="connsiteX1" fmla="*/ 2895600 w 6334125"/>
                <a:gd name="connsiteY1" fmla="*/ 2095500 h 3267075"/>
                <a:gd name="connsiteX2" fmla="*/ 4705350 w 6334125"/>
                <a:gd name="connsiteY2" fmla="*/ 895350 h 3267075"/>
                <a:gd name="connsiteX3" fmla="*/ 5221610 w 6334125"/>
                <a:gd name="connsiteY3" fmla="*/ 181769 h 3267075"/>
                <a:gd name="connsiteX4" fmla="*/ 6334125 w 6334125"/>
                <a:gd name="connsiteY4" fmla="*/ 0 h 3267075"/>
                <a:gd name="connsiteX0" fmla="*/ 0 w 6334125"/>
                <a:gd name="connsiteY0" fmla="*/ 3848138 h 3848138"/>
                <a:gd name="connsiteX1" fmla="*/ 2895600 w 6334125"/>
                <a:gd name="connsiteY1" fmla="*/ 2676563 h 3848138"/>
                <a:gd name="connsiteX2" fmla="*/ 4705350 w 6334125"/>
                <a:gd name="connsiteY2" fmla="*/ 1476413 h 3848138"/>
                <a:gd name="connsiteX3" fmla="*/ 4526285 w 6334125"/>
                <a:gd name="connsiteY3" fmla="*/ 19882 h 3848138"/>
                <a:gd name="connsiteX4" fmla="*/ 6334125 w 6334125"/>
                <a:gd name="connsiteY4" fmla="*/ 581063 h 3848138"/>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6334125 w 6334125"/>
                <a:gd name="connsiteY4" fmla="*/ 601737 h 3868812"/>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6334125 w 6334125"/>
                <a:gd name="connsiteY4" fmla="*/ 601737 h 3868812"/>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4973960 w 6334125"/>
                <a:gd name="connsiteY4" fmla="*/ 545381 h 3868812"/>
                <a:gd name="connsiteX5" fmla="*/ 6334125 w 6334125"/>
                <a:gd name="connsiteY5" fmla="*/ 601737 h 3868812"/>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4183385 w 6334125"/>
                <a:gd name="connsiteY4" fmla="*/ 1012106 h 3868812"/>
                <a:gd name="connsiteX5" fmla="*/ 6334125 w 6334125"/>
                <a:gd name="connsiteY5" fmla="*/ 601737 h 3868812"/>
                <a:gd name="connsiteX0" fmla="*/ 0 w 6334125"/>
                <a:gd name="connsiteY0" fmla="*/ 3870938 h 3870938"/>
                <a:gd name="connsiteX1" fmla="*/ 2895600 w 6334125"/>
                <a:gd name="connsiteY1" fmla="*/ 2699363 h 3870938"/>
                <a:gd name="connsiteX2" fmla="*/ 4705350 w 6334125"/>
                <a:gd name="connsiteY2" fmla="*/ 1499213 h 3870938"/>
                <a:gd name="connsiteX3" fmla="*/ 4526285 w 6334125"/>
                <a:gd name="connsiteY3" fmla="*/ 42682 h 3870938"/>
                <a:gd name="connsiteX4" fmla="*/ 4183385 w 6334125"/>
                <a:gd name="connsiteY4" fmla="*/ 1014232 h 3870938"/>
                <a:gd name="connsiteX5" fmla="*/ 6334125 w 6334125"/>
                <a:gd name="connsiteY5" fmla="*/ 603863 h 3870938"/>
                <a:gd name="connsiteX0" fmla="*/ 0 w 6334125"/>
                <a:gd name="connsiteY0" fmla="*/ 3870938 h 3870938"/>
                <a:gd name="connsiteX1" fmla="*/ 2895600 w 6334125"/>
                <a:gd name="connsiteY1" fmla="*/ 2699363 h 3870938"/>
                <a:gd name="connsiteX2" fmla="*/ 4705350 w 6334125"/>
                <a:gd name="connsiteY2" fmla="*/ 1499213 h 3870938"/>
                <a:gd name="connsiteX3" fmla="*/ 4526285 w 6334125"/>
                <a:gd name="connsiteY3" fmla="*/ 42682 h 3870938"/>
                <a:gd name="connsiteX4" fmla="*/ 4183385 w 6334125"/>
                <a:gd name="connsiteY4" fmla="*/ 1014232 h 3870938"/>
                <a:gd name="connsiteX5" fmla="*/ 6334125 w 6334125"/>
                <a:gd name="connsiteY5" fmla="*/ 603863 h 3870938"/>
                <a:gd name="connsiteX0" fmla="*/ 0 w 6334125"/>
                <a:gd name="connsiteY0" fmla="*/ 3852187 h 3852187"/>
                <a:gd name="connsiteX1" fmla="*/ 2895600 w 6334125"/>
                <a:gd name="connsiteY1" fmla="*/ 2680612 h 3852187"/>
                <a:gd name="connsiteX2" fmla="*/ 4705350 w 6334125"/>
                <a:gd name="connsiteY2" fmla="*/ 1480462 h 3852187"/>
                <a:gd name="connsiteX3" fmla="*/ 4526285 w 6334125"/>
                <a:gd name="connsiteY3" fmla="*/ 23931 h 3852187"/>
                <a:gd name="connsiteX4" fmla="*/ 4183385 w 6334125"/>
                <a:gd name="connsiteY4" fmla="*/ 995481 h 3852187"/>
                <a:gd name="connsiteX5" fmla="*/ 6334125 w 6334125"/>
                <a:gd name="connsiteY5" fmla="*/ 585112 h 3852187"/>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183385 w 6334125"/>
                <a:gd name="connsiteY4" fmla="*/ 991855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183385 w 6334125"/>
                <a:gd name="connsiteY4" fmla="*/ 991855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942513 h 3942513"/>
                <a:gd name="connsiteX1" fmla="*/ 2895600 w 6334125"/>
                <a:gd name="connsiteY1" fmla="*/ 2770938 h 3942513"/>
                <a:gd name="connsiteX2" fmla="*/ 4705350 w 6334125"/>
                <a:gd name="connsiteY2" fmla="*/ 1570788 h 3942513"/>
                <a:gd name="connsiteX3" fmla="*/ 4383410 w 6334125"/>
                <a:gd name="connsiteY3" fmla="*/ 19007 h 3942513"/>
                <a:gd name="connsiteX4" fmla="*/ 4554860 w 6334125"/>
                <a:gd name="connsiteY4" fmla="*/ 1114382 h 3942513"/>
                <a:gd name="connsiteX5" fmla="*/ 6334125 w 6334125"/>
                <a:gd name="connsiteY5" fmla="*/ 675438 h 3942513"/>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4554860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4554860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250185 w 6334125"/>
                <a:gd name="connsiteY4" fmla="*/ 112100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82329 h 3982329"/>
                <a:gd name="connsiteX1" fmla="*/ 2895600 w 6334125"/>
                <a:gd name="connsiteY1" fmla="*/ 2810754 h 3982329"/>
                <a:gd name="connsiteX2" fmla="*/ 4705350 w 6334125"/>
                <a:gd name="connsiteY2" fmla="*/ 1610604 h 3982329"/>
                <a:gd name="connsiteX3" fmla="*/ 4383410 w 6334125"/>
                <a:gd name="connsiteY3" fmla="*/ 58823 h 3982329"/>
                <a:gd name="connsiteX4" fmla="*/ 5421635 w 6334125"/>
                <a:gd name="connsiteY4" fmla="*/ 1154198 h 3982329"/>
                <a:gd name="connsiteX5" fmla="*/ 6334125 w 6334125"/>
                <a:gd name="connsiteY5" fmla="*/ 715254 h 3982329"/>
                <a:gd name="connsiteX0" fmla="*/ 0 w 6334125"/>
                <a:gd name="connsiteY0" fmla="*/ 4028446 h 4028446"/>
                <a:gd name="connsiteX1" fmla="*/ 2895600 w 6334125"/>
                <a:gd name="connsiteY1" fmla="*/ 2856871 h 4028446"/>
                <a:gd name="connsiteX2" fmla="*/ 4705350 w 6334125"/>
                <a:gd name="connsiteY2" fmla="*/ 1656721 h 4028446"/>
                <a:gd name="connsiteX3" fmla="*/ 4326260 w 6334125"/>
                <a:gd name="connsiteY3" fmla="*/ 57315 h 4028446"/>
                <a:gd name="connsiteX4" fmla="*/ 5421635 w 6334125"/>
                <a:gd name="connsiteY4" fmla="*/ 1200315 h 4028446"/>
                <a:gd name="connsiteX5" fmla="*/ 6334125 w 6334125"/>
                <a:gd name="connsiteY5" fmla="*/ 761371 h 4028446"/>
                <a:gd name="connsiteX0" fmla="*/ 0 w 6334125"/>
                <a:gd name="connsiteY0" fmla="*/ 4028446 h 4028446"/>
                <a:gd name="connsiteX1" fmla="*/ 2895600 w 6334125"/>
                <a:gd name="connsiteY1" fmla="*/ 2856871 h 4028446"/>
                <a:gd name="connsiteX2" fmla="*/ 4705350 w 6334125"/>
                <a:gd name="connsiteY2" fmla="*/ 1656721 h 4028446"/>
                <a:gd name="connsiteX3" fmla="*/ 4326260 w 6334125"/>
                <a:gd name="connsiteY3" fmla="*/ 57315 h 4028446"/>
                <a:gd name="connsiteX4" fmla="*/ 5421635 w 6334125"/>
                <a:gd name="connsiteY4" fmla="*/ 1200315 h 4028446"/>
                <a:gd name="connsiteX5" fmla="*/ 6334125 w 6334125"/>
                <a:gd name="connsiteY5" fmla="*/ 761371 h 4028446"/>
                <a:gd name="connsiteX0" fmla="*/ 0 w 6334125"/>
                <a:gd name="connsiteY0" fmla="*/ 4026055 h 4026055"/>
                <a:gd name="connsiteX1" fmla="*/ 2895600 w 6334125"/>
                <a:gd name="connsiteY1" fmla="*/ 2854480 h 4026055"/>
                <a:gd name="connsiteX2" fmla="*/ 4705350 w 6334125"/>
                <a:gd name="connsiteY2" fmla="*/ 1654330 h 4026055"/>
                <a:gd name="connsiteX3" fmla="*/ 4326260 w 6334125"/>
                <a:gd name="connsiteY3" fmla="*/ 54924 h 4026055"/>
                <a:gd name="connsiteX4" fmla="*/ 5421635 w 6334125"/>
                <a:gd name="connsiteY4" fmla="*/ 1197924 h 4026055"/>
                <a:gd name="connsiteX5" fmla="*/ 6334125 w 6334125"/>
                <a:gd name="connsiteY5" fmla="*/ 758980 h 4026055"/>
                <a:gd name="connsiteX0" fmla="*/ 0 w 6334125"/>
                <a:gd name="connsiteY0" fmla="*/ 4020433 h 4020433"/>
                <a:gd name="connsiteX1" fmla="*/ 2895600 w 6334125"/>
                <a:gd name="connsiteY1" fmla="*/ 2848858 h 4020433"/>
                <a:gd name="connsiteX2" fmla="*/ 4362450 w 6334125"/>
                <a:gd name="connsiteY2" fmla="*/ 1858258 h 4020433"/>
                <a:gd name="connsiteX3" fmla="*/ 4326260 w 6334125"/>
                <a:gd name="connsiteY3" fmla="*/ 49302 h 4020433"/>
                <a:gd name="connsiteX4" fmla="*/ 5421635 w 6334125"/>
                <a:gd name="connsiteY4" fmla="*/ 1192302 h 4020433"/>
                <a:gd name="connsiteX5" fmla="*/ 6334125 w 6334125"/>
                <a:gd name="connsiteY5" fmla="*/ 753358 h 4020433"/>
                <a:gd name="connsiteX0" fmla="*/ 0 w 6334125"/>
                <a:gd name="connsiteY0" fmla="*/ 4018875 h 4018875"/>
                <a:gd name="connsiteX1" fmla="*/ 2895600 w 6334125"/>
                <a:gd name="connsiteY1" fmla="*/ 2847300 h 4018875"/>
                <a:gd name="connsiteX2" fmla="*/ 4248150 w 6334125"/>
                <a:gd name="connsiteY2" fmla="*/ 1923375 h 4018875"/>
                <a:gd name="connsiteX3" fmla="*/ 4326260 w 6334125"/>
                <a:gd name="connsiteY3" fmla="*/ 47744 h 4018875"/>
                <a:gd name="connsiteX4" fmla="*/ 5421635 w 6334125"/>
                <a:gd name="connsiteY4" fmla="*/ 1190744 h 4018875"/>
                <a:gd name="connsiteX5" fmla="*/ 6334125 w 6334125"/>
                <a:gd name="connsiteY5" fmla="*/ 751800 h 4018875"/>
                <a:gd name="connsiteX0" fmla="*/ 0 w 6334125"/>
                <a:gd name="connsiteY0" fmla="*/ 4008687 h 4008687"/>
                <a:gd name="connsiteX1" fmla="*/ 2895600 w 6334125"/>
                <a:gd name="connsiteY1" fmla="*/ 2837112 h 4008687"/>
                <a:gd name="connsiteX2" fmla="*/ 4248150 w 6334125"/>
                <a:gd name="connsiteY2" fmla="*/ 1913187 h 4008687"/>
                <a:gd name="connsiteX3" fmla="*/ 4326260 w 6334125"/>
                <a:gd name="connsiteY3" fmla="*/ 37556 h 4008687"/>
                <a:gd name="connsiteX4" fmla="*/ 5421635 w 6334125"/>
                <a:gd name="connsiteY4" fmla="*/ 1180556 h 4008687"/>
                <a:gd name="connsiteX5" fmla="*/ 6334125 w 6334125"/>
                <a:gd name="connsiteY5" fmla="*/ 741612 h 4008687"/>
                <a:gd name="connsiteX0" fmla="*/ 0 w 6334125"/>
                <a:gd name="connsiteY0" fmla="*/ 4008687 h 4008687"/>
                <a:gd name="connsiteX1" fmla="*/ 2895600 w 6334125"/>
                <a:gd name="connsiteY1" fmla="*/ 2837112 h 4008687"/>
                <a:gd name="connsiteX2" fmla="*/ 4248150 w 6334125"/>
                <a:gd name="connsiteY2" fmla="*/ 1913187 h 4008687"/>
                <a:gd name="connsiteX3" fmla="*/ 4326260 w 6334125"/>
                <a:gd name="connsiteY3" fmla="*/ 37556 h 4008687"/>
                <a:gd name="connsiteX4" fmla="*/ 5421635 w 6334125"/>
                <a:gd name="connsiteY4" fmla="*/ 1180556 h 4008687"/>
                <a:gd name="connsiteX5" fmla="*/ 6334125 w 6334125"/>
                <a:gd name="connsiteY5" fmla="*/ 741612 h 4008687"/>
                <a:gd name="connsiteX0" fmla="*/ 0 w 6334125"/>
                <a:gd name="connsiteY0" fmla="*/ 4027609 h 4027609"/>
                <a:gd name="connsiteX1" fmla="*/ 2895600 w 6334125"/>
                <a:gd name="connsiteY1" fmla="*/ 2856034 h 4027609"/>
                <a:gd name="connsiteX2" fmla="*/ 4248150 w 6334125"/>
                <a:gd name="connsiteY2" fmla="*/ 1932109 h 4027609"/>
                <a:gd name="connsiteX3" fmla="*/ 4326260 w 6334125"/>
                <a:gd name="connsiteY3" fmla="*/ 56478 h 4027609"/>
                <a:gd name="connsiteX4" fmla="*/ 5421635 w 6334125"/>
                <a:gd name="connsiteY4" fmla="*/ 1199478 h 4027609"/>
                <a:gd name="connsiteX5" fmla="*/ 6334125 w 6334125"/>
                <a:gd name="connsiteY5" fmla="*/ 760534 h 4027609"/>
                <a:gd name="connsiteX0" fmla="*/ 0 w 6334125"/>
                <a:gd name="connsiteY0" fmla="*/ 3994320 h 3994320"/>
                <a:gd name="connsiteX1" fmla="*/ 2895600 w 6334125"/>
                <a:gd name="connsiteY1" fmla="*/ 2822745 h 3994320"/>
                <a:gd name="connsiteX2" fmla="*/ 4248150 w 6334125"/>
                <a:gd name="connsiteY2" fmla="*/ 1898820 h 3994320"/>
                <a:gd name="connsiteX3" fmla="*/ 4326260 w 6334125"/>
                <a:gd name="connsiteY3" fmla="*/ 23189 h 3994320"/>
                <a:gd name="connsiteX4" fmla="*/ 5421635 w 6334125"/>
                <a:gd name="connsiteY4" fmla="*/ 1166189 h 3994320"/>
                <a:gd name="connsiteX5" fmla="*/ 6334125 w 6334125"/>
                <a:gd name="connsiteY5" fmla="*/ 727245 h 3994320"/>
                <a:gd name="connsiteX0" fmla="*/ 0 w 6334125"/>
                <a:gd name="connsiteY0" fmla="*/ 3995390 h 3995390"/>
                <a:gd name="connsiteX1" fmla="*/ 2895600 w 6334125"/>
                <a:gd name="connsiteY1" fmla="*/ 2823815 h 3995390"/>
                <a:gd name="connsiteX2" fmla="*/ 4248150 w 6334125"/>
                <a:gd name="connsiteY2" fmla="*/ 1899890 h 3995390"/>
                <a:gd name="connsiteX3" fmla="*/ 4326260 w 6334125"/>
                <a:gd name="connsiteY3" fmla="*/ 24259 h 3995390"/>
                <a:gd name="connsiteX4" fmla="*/ 5421635 w 6334125"/>
                <a:gd name="connsiteY4" fmla="*/ 1167259 h 3995390"/>
                <a:gd name="connsiteX5" fmla="*/ 6334125 w 6334125"/>
                <a:gd name="connsiteY5" fmla="*/ 728315 h 3995390"/>
                <a:gd name="connsiteX0" fmla="*/ 0 w 6334125"/>
                <a:gd name="connsiteY0" fmla="*/ 3996562 h 3996562"/>
                <a:gd name="connsiteX1" fmla="*/ 2895600 w 6334125"/>
                <a:gd name="connsiteY1" fmla="*/ 2824987 h 3996562"/>
                <a:gd name="connsiteX2" fmla="*/ 4248150 w 6334125"/>
                <a:gd name="connsiteY2" fmla="*/ 1901062 h 3996562"/>
                <a:gd name="connsiteX3" fmla="*/ 4326260 w 6334125"/>
                <a:gd name="connsiteY3" fmla="*/ 25431 h 3996562"/>
                <a:gd name="connsiteX4" fmla="*/ 5421635 w 6334125"/>
                <a:gd name="connsiteY4" fmla="*/ 1168431 h 3996562"/>
                <a:gd name="connsiteX5" fmla="*/ 6334125 w 6334125"/>
                <a:gd name="connsiteY5" fmla="*/ 729487 h 3996562"/>
                <a:gd name="connsiteX0" fmla="*/ 0 w 6334125"/>
                <a:gd name="connsiteY0" fmla="*/ 3998304 h 3998304"/>
                <a:gd name="connsiteX1" fmla="*/ 2895600 w 6334125"/>
                <a:gd name="connsiteY1" fmla="*/ 2826729 h 3998304"/>
                <a:gd name="connsiteX2" fmla="*/ 4248150 w 6334125"/>
                <a:gd name="connsiteY2" fmla="*/ 1902804 h 3998304"/>
                <a:gd name="connsiteX3" fmla="*/ 4326260 w 6334125"/>
                <a:gd name="connsiteY3" fmla="*/ 27173 h 3998304"/>
                <a:gd name="connsiteX4" fmla="*/ 5421635 w 6334125"/>
                <a:gd name="connsiteY4" fmla="*/ 1170173 h 3998304"/>
                <a:gd name="connsiteX5" fmla="*/ 6334125 w 6334125"/>
                <a:gd name="connsiteY5" fmla="*/ 731229 h 3998304"/>
                <a:gd name="connsiteX0" fmla="*/ 0 w 6310364"/>
                <a:gd name="connsiteY0" fmla="*/ 3562678 h 3562678"/>
                <a:gd name="connsiteX1" fmla="*/ 2871839 w 6310364"/>
                <a:gd name="connsiteY1" fmla="*/ 2826729 h 3562678"/>
                <a:gd name="connsiteX2" fmla="*/ 4224389 w 6310364"/>
                <a:gd name="connsiteY2" fmla="*/ 1902804 h 3562678"/>
                <a:gd name="connsiteX3" fmla="*/ 4302499 w 6310364"/>
                <a:gd name="connsiteY3" fmla="*/ 27173 h 3562678"/>
                <a:gd name="connsiteX4" fmla="*/ 5397874 w 6310364"/>
                <a:gd name="connsiteY4" fmla="*/ 1170173 h 3562678"/>
                <a:gd name="connsiteX5" fmla="*/ 6310364 w 6310364"/>
                <a:gd name="connsiteY5" fmla="*/ 731229 h 3562678"/>
                <a:gd name="connsiteX0" fmla="*/ 0 w 6310364"/>
                <a:gd name="connsiteY0" fmla="*/ 3562678 h 3562678"/>
                <a:gd name="connsiteX1" fmla="*/ 2871839 w 6310364"/>
                <a:gd name="connsiteY1" fmla="*/ 2826729 h 3562678"/>
                <a:gd name="connsiteX2" fmla="*/ 4224389 w 6310364"/>
                <a:gd name="connsiteY2" fmla="*/ 1902804 h 3562678"/>
                <a:gd name="connsiteX3" fmla="*/ 4302499 w 6310364"/>
                <a:gd name="connsiteY3" fmla="*/ 27173 h 3562678"/>
                <a:gd name="connsiteX4" fmla="*/ 5397874 w 6310364"/>
                <a:gd name="connsiteY4" fmla="*/ 1170173 h 3562678"/>
                <a:gd name="connsiteX5" fmla="*/ 6310364 w 6310364"/>
                <a:gd name="connsiteY5" fmla="*/ 731229 h 3562678"/>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2590 h 3562590"/>
                <a:gd name="connsiteX1" fmla="*/ 2871839 w 6310364"/>
                <a:gd name="connsiteY1" fmla="*/ 2826641 h 3562590"/>
                <a:gd name="connsiteX2" fmla="*/ 4232309 w 6310364"/>
                <a:gd name="connsiteY2" fmla="*/ 1815591 h 3562590"/>
                <a:gd name="connsiteX3" fmla="*/ 4302499 w 6310364"/>
                <a:gd name="connsiteY3" fmla="*/ 27085 h 3562590"/>
                <a:gd name="connsiteX4" fmla="*/ 5397874 w 6310364"/>
                <a:gd name="connsiteY4" fmla="*/ 1170085 h 3562590"/>
                <a:gd name="connsiteX5" fmla="*/ 6310364 w 6310364"/>
                <a:gd name="connsiteY5" fmla="*/ 731141 h 3562590"/>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50352 w 6310364"/>
                <a:gd name="connsiteY4" fmla="*/ 810173 h 3337326"/>
                <a:gd name="connsiteX5" fmla="*/ 6310364 w 6310364"/>
                <a:gd name="connsiteY5" fmla="*/ 505877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350352 w 6009386"/>
                <a:gd name="connsiteY4" fmla="*/ 810173 h 3337326"/>
                <a:gd name="connsiteX5" fmla="*/ 6009386 w 6009386"/>
                <a:gd name="connsiteY5" fmla="*/ 474195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350352 w 6009386"/>
                <a:gd name="connsiteY4" fmla="*/ 810173 h 3337326"/>
                <a:gd name="connsiteX5" fmla="*/ 6009386 w 6009386"/>
                <a:gd name="connsiteY5" fmla="*/ 474195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199864 w 6009386"/>
                <a:gd name="connsiteY4" fmla="*/ 810173 h 3337326"/>
                <a:gd name="connsiteX5" fmla="*/ 6009386 w 6009386"/>
                <a:gd name="connsiteY5" fmla="*/ 474195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104819 w 6009386"/>
                <a:gd name="connsiteY4" fmla="*/ 810173 h 3337326"/>
                <a:gd name="connsiteX5" fmla="*/ 6009386 w 6009386"/>
                <a:gd name="connsiteY5" fmla="*/ 474195 h 3337326"/>
                <a:gd name="connsiteX0" fmla="*/ 0 w 6009386"/>
                <a:gd name="connsiteY0" fmla="*/ 3399330 h 3399330"/>
                <a:gd name="connsiteX1" fmla="*/ 2871839 w 6009386"/>
                <a:gd name="connsiteY1" fmla="*/ 2663381 h 3399330"/>
                <a:gd name="connsiteX2" fmla="*/ 4232309 w 6009386"/>
                <a:gd name="connsiteY2" fmla="*/ 1652331 h 3399330"/>
                <a:gd name="connsiteX3" fmla="*/ 4302500 w 6009386"/>
                <a:gd name="connsiteY3" fmla="*/ 30155 h 3399330"/>
                <a:gd name="connsiteX4" fmla="*/ 5104819 w 6009386"/>
                <a:gd name="connsiteY4" fmla="*/ 872177 h 3399330"/>
                <a:gd name="connsiteX5" fmla="*/ 6009386 w 6009386"/>
                <a:gd name="connsiteY5" fmla="*/ 536199 h 3399330"/>
                <a:gd name="connsiteX0" fmla="*/ 0 w 6009386"/>
                <a:gd name="connsiteY0" fmla="*/ 3394402 h 3394402"/>
                <a:gd name="connsiteX1" fmla="*/ 2871839 w 6009386"/>
                <a:gd name="connsiteY1" fmla="*/ 2658453 h 3394402"/>
                <a:gd name="connsiteX2" fmla="*/ 4232309 w 6009386"/>
                <a:gd name="connsiteY2" fmla="*/ 1647403 h 3394402"/>
                <a:gd name="connsiteX3" fmla="*/ 4302500 w 6009386"/>
                <a:gd name="connsiteY3" fmla="*/ 25227 h 3394402"/>
                <a:gd name="connsiteX4" fmla="*/ 5104819 w 6009386"/>
                <a:gd name="connsiteY4" fmla="*/ 867249 h 3394402"/>
                <a:gd name="connsiteX5" fmla="*/ 6009386 w 6009386"/>
                <a:gd name="connsiteY5" fmla="*/ 531271 h 3394402"/>
                <a:gd name="connsiteX0" fmla="*/ 0 w 5914340"/>
                <a:gd name="connsiteY0" fmla="*/ 3394402 h 3394402"/>
                <a:gd name="connsiteX1" fmla="*/ 2871839 w 5914340"/>
                <a:gd name="connsiteY1" fmla="*/ 2658453 h 3394402"/>
                <a:gd name="connsiteX2" fmla="*/ 4232309 w 5914340"/>
                <a:gd name="connsiteY2" fmla="*/ 1647403 h 3394402"/>
                <a:gd name="connsiteX3" fmla="*/ 4302500 w 5914340"/>
                <a:gd name="connsiteY3" fmla="*/ 25227 h 3394402"/>
                <a:gd name="connsiteX4" fmla="*/ 5104819 w 5914340"/>
                <a:gd name="connsiteY4" fmla="*/ 867249 h 3394402"/>
                <a:gd name="connsiteX5" fmla="*/ 5914340 w 5914340"/>
                <a:gd name="connsiteY5" fmla="*/ 562953 h 3394402"/>
                <a:gd name="connsiteX0" fmla="*/ 0 w 5914340"/>
                <a:gd name="connsiteY0" fmla="*/ 3404270 h 3404270"/>
                <a:gd name="connsiteX1" fmla="*/ 2871839 w 5914340"/>
                <a:gd name="connsiteY1" fmla="*/ 2668321 h 3404270"/>
                <a:gd name="connsiteX2" fmla="*/ 4232309 w 5914340"/>
                <a:gd name="connsiteY2" fmla="*/ 1657271 h 3404270"/>
                <a:gd name="connsiteX3" fmla="*/ 4302500 w 5914340"/>
                <a:gd name="connsiteY3" fmla="*/ 35095 h 3404270"/>
                <a:gd name="connsiteX4" fmla="*/ 5104819 w 5914340"/>
                <a:gd name="connsiteY4" fmla="*/ 877117 h 3404270"/>
                <a:gd name="connsiteX5" fmla="*/ 5914340 w 5914340"/>
                <a:gd name="connsiteY5" fmla="*/ 572821 h 3404270"/>
                <a:gd name="connsiteX0" fmla="*/ 0 w 5914340"/>
                <a:gd name="connsiteY0" fmla="*/ 3404270 h 3404270"/>
                <a:gd name="connsiteX1" fmla="*/ 2871839 w 5914340"/>
                <a:gd name="connsiteY1" fmla="*/ 2668321 h 3404270"/>
                <a:gd name="connsiteX2" fmla="*/ 4232309 w 5914340"/>
                <a:gd name="connsiteY2" fmla="*/ 1657271 h 3404270"/>
                <a:gd name="connsiteX3" fmla="*/ 4302500 w 5914340"/>
                <a:gd name="connsiteY3" fmla="*/ 35095 h 3404270"/>
                <a:gd name="connsiteX4" fmla="*/ 5104819 w 5914340"/>
                <a:gd name="connsiteY4" fmla="*/ 877117 h 3404270"/>
                <a:gd name="connsiteX5" fmla="*/ 5914340 w 5914340"/>
                <a:gd name="connsiteY5" fmla="*/ 572821 h 3404270"/>
                <a:gd name="connsiteX0" fmla="*/ 0 w 5914340"/>
                <a:gd name="connsiteY0" fmla="*/ 3404270 h 3404270"/>
                <a:gd name="connsiteX1" fmla="*/ 2871839 w 5914340"/>
                <a:gd name="connsiteY1" fmla="*/ 2668321 h 3404270"/>
                <a:gd name="connsiteX2" fmla="*/ 4232309 w 5914340"/>
                <a:gd name="connsiteY2" fmla="*/ 1657271 h 3404270"/>
                <a:gd name="connsiteX3" fmla="*/ 4302500 w 5914340"/>
                <a:gd name="connsiteY3" fmla="*/ 35095 h 3404270"/>
                <a:gd name="connsiteX4" fmla="*/ 5104819 w 5914340"/>
                <a:gd name="connsiteY4" fmla="*/ 877117 h 3404270"/>
                <a:gd name="connsiteX5" fmla="*/ 5914340 w 5914340"/>
                <a:gd name="connsiteY5" fmla="*/ 572821 h 3404270"/>
                <a:gd name="connsiteX0" fmla="*/ 0 w 5914340"/>
                <a:gd name="connsiteY0" fmla="*/ 3403048 h 3403048"/>
                <a:gd name="connsiteX1" fmla="*/ 2871839 w 5914340"/>
                <a:gd name="connsiteY1" fmla="*/ 2667099 h 3403048"/>
                <a:gd name="connsiteX2" fmla="*/ 4232309 w 5914340"/>
                <a:gd name="connsiteY2" fmla="*/ 1656049 h 3403048"/>
                <a:gd name="connsiteX3" fmla="*/ 4302500 w 5914340"/>
                <a:gd name="connsiteY3" fmla="*/ 33873 h 3403048"/>
                <a:gd name="connsiteX4" fmla="*/ 5104819 w 5914340"/>
                <a:gd name="connsiteY4" fmla="*/ 875895 h 3403048"/>
                <a:gd name="connsiteX5" fmla="*/ 5914340 w 5914340"/>
                <a:gd name="connsiteY5" fmla="*/ 571599 h 3403048"/>
                <a:gd name="connsiteX0" fmla="*/ 0 w 5914340"/>
                <a:gd name="connsiteY0" fmla="*/ 3402580 h 3402580"/>
                <a:gd name="connsiteX1" fmla="*/ 2871839 w 5914340"/>
                <a:gd name="connsiteY1" fmla="*/ 2666631 h 3402580"/>
                <a:gd name="connsiteX2" fmla="*/ 4232309 w 5914340"/>
                <a:gd name="connsiteY2" fmla="*/ 1655581 h 3402580"/>
                <a:gd name="connsiteX3" fmla="*/ 4302500 w 5914340"/>
                <a:gd name="connsiteY3" fmla="*/ 33405 h 3402580"/>
                <a:gd name="connsiteX4" fmla="*/ 5104819 w 5914340"/>
                <a:gd name="connsiteY4" fmla="*/ 875427 h 3402580"/>
                <a:gd name="connsiteX5" fmla="*/ 5914340 w 5914340"/>
                <a:gd name="connsiteY5" fmla="*/ 571131 h 3402580"/>
                <a:gd name="connsiteX0" fmla="*/ 0 w 5914340"/>
                <a:gd name="connsiteY0" fmla="*/ 3453106 h 3453106"/>
                <a:gd name="connsiteX1" fmla="*/ 2871839 w 5914340"/>
                <a:gd name="connsiteY1" fmla="*/ 2717157 h 3453106"/>
                <a:gd name="connsiteX2" fmla="*/ 4232309 w 5914340"/>
                <a:gd name="connsiteY2" fmla="*/ 1706107 h 3453106"/>
                <a:gd name="connsiteX3" fmla="*/ 4302500 w 5914340"/>
                <a:gd name="connsiteY3" fmla="*/ 83931 h 3453106"/>
                <a:gd name="connsiteX4" fmla="*/ 5104819 w 5914340"/>
                <a:gd name="connsiteY4" fmla="*/ 925953 h 3453106"/>
                <a:gd name="connsiteX5" fmla="*/ 5914340 w 5914340"/>
                <a:gd name="connsiteY5" fmla="*/ 621657 h 3453106"/>
                <a:gd name="connsiteX0" fmla="*/ 0 w 5914340"/>
                <a:gd name="connsiteY0" fmla="*/ 3453106 h 3453106"/>
                <a:gd name="connsiteX1" fmla="*/ 2871839 w 5914340"/>
                <a:gd name="connsiteY1" fmla="*/ 2717157 h 3453106"/>
                <a:gd name="connsiteX2" fmla="*/ 4232309 w 5914340"/>
                <a:gd name="connsiteY2" fmla="*/ 1706107 h 3453106"/>
                <a:gd name="connsiteX3" fmla="*/ 4302500 w 5914340"/>
                <a:gd name="connsiteY3" fmla="*/ 83931 h 3453106"/>
                <a:gd name="connsiteX4" fmla="*/ 5104819 w 5914340"/>
                <a:gd name="connsiteY4" fmla="*/ 925953 h 3453106"/>
                <a:gd name="connsiteX5" fmla="*/ 5914340 w 5914340"/>
                <a:gd name="connsiteY5" fmla="*/ 621657 h 3453106"/>
                <a:gd name="connsiteX0" fmla="*/ 0 w 6496747"/>
                <a:gd name="connsiteY0" fmla="*/ 3469284 h 3469284"/>
                <a:gd name="connsiteX1" fmla="*/ 3454246 w 6496747"/>
                <a:gd name="connsiteY1" fmla="*/ 2717157 h 3469284"/>
                <a:gd name="connsiteX2" fmla="*/ 4814716 w 6496747"/>
                <a:gd name="connsiteY2" fmla="*/ 1706107 h 3469284"/>
                <a:gd name="connsiteX3" fmla="*/ 4884907 w 6496747"/>
                <a:gd name="connsiteY3" fmla="*/ 83931 h 3469284"/>
                <a:gd name="connsiteX4" fmla="*/ 5687226 w 6496747"/>
                <a:gd name="connsiteY4" fmla="*/ 925953 h 3469284"/>
                <a:gd name="connsiteX5" fmla="*/ 6496747 w 6496747"/>
                <a:gd name="connsiteY5" fmla="*/ 621657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687226 w 7734362"/>
                <a:gd name="connsiteY4" fmla="*/ 925953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687226 w 7734362"/>
                <a:gd name="connsiteY4" fmla="*/ 925953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687226 w 7734362"/>
                <a:gd name="connsiteY4" fmla="*/ 925953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711493 w 7734362"/>
                <a:gd name="connsiteY4" fmla="*/ 998754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711493 w 7734362"/>
                <a:gd name="connsiteY4" fmla="*/ 998754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897540 w 7734362"/>
                <a:gd name="connsiteY4" fmla="*/ 1014932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897540 w 7734362"/>
                <a:gd name="connsiteY4" fmla="*/ 1014932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6164476 w 7734362"/>
                <a:gd name="connsiteY4" fmla="*/ 1023021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6164476 w 7734362"/>
                <a:gd name="connsiteY4" fmla="*/ 1023021 h 3469284"/>
                <a:gd name="connsiteX5" fmla="*/ 7734362 w 7734362"/>
                <a:gd name="connsiteY5" fmla="*/ 613568 h 3469284"/>
                <a:gd name="connsiteX0" fmla="*/ 0 w 7734362"/>
                <a:gd name="connsiteY0" fmla="*/ 3476437 h 3476437"/>
                <a:gd name="connsiteX1" fmla="*/ 3454246 w 7734362"/>
                <a:gd name="connsiteY1" fmla="*/ 2724310 h 3476437"/>
                <a:gd name="connsiteX2" fmla="*/ 5025030 w 7734362"/>
                <a:gd name="connsiteY2" fmla="*/ 1600014 h 3476437"/>
                <a:gd name="connsiteX3" fmla="*/ 4884907 w 7734362"/>
                <a:gd name="connsiteY3" fmla="*/ 91084 h 3476437"/>
                <a:gd name="connsiteX4" fmla="*/ 6164476 w 7734362"/>
                <a:gd name="connsiteY4" fmla="*/ 1030174 h 3476437"/>
                <a:gd name="connsiteX5" fmla="*/ 7734362 w 7734362"/>
                <a:gd name="connsiteY5" fmla="*/ 620721 h 3476437"/>
                <a:gd name="connsiteX0" fmla="*/ 0 w 7734362"/>
                <a:gd name="connsiteY0" fmla="*/ 3491750 h 3491750"/>
                <a:gd name="connsiteX1" fmla="*/ 3454246 w 7734362"/>
                <a:gd name="connsiteY1" fmla="*/ 2739623 h 3491750"/>
                <a:gd name="connsiteX2" fmla="*/ 5162543 w 7734362"/>
                <a:gd name="connsiteY2" fmla="*/ 1421191 h 3491750"/>
                <a:gd name="connsiteX3" fmla="*/ 4884907 w 7734362"/>
                <a:gd name="connsiteY3" fmla="*/ 106397 h 3491750"/>
                <a:gd name="connsiteX4" fmla="*/ 6164476 w 7734362"/>
                <a:gd name="connsiteY4" fmla="*/ 1045487 h 3491750"/>
                <a:gd name="connsiteX5" fmla="*/ 7734362 w 7734362"/>
                <a:gd name="connsiteY5" fmla="*/ 636034 h 3491750"/>
                <a:gd name="connsiteX0" fmla="*/ 0 w 7734362"/>
                <a:gd name="connsiteY0" fmla="*/ 3481682 h 3481682"/>
                <a:gd name="connsiteX1" fmla="*/ 3454246 w 7734362"/>
                <a:gd name="connsiteY1" fmla="*/ 2729555 h 3481682"/>
                <a:gd name="connsiteX2" fmla="*/ 5162543 w 7734362"/>
                <a:gd name="connsiteY2" fmla="*/ 1411123 h 3481682"/>
                <a:gd name="connsiteX3" fmla="*/ 4884907 w 7734362"/>
                <a:gd name="connsiteY3" fmla="*/ 96329 h 3481682"/>
                <a:gd name="connsiteX4" fmla="*/ 6164476 w 7734362"/>
                <a:gd name="connsiteY4" fmla="*/ 1035419 h 3481682"/>
                <a:gd name="connsiteX5" fmla="*/ 7734362 w 7734362"/>
                <a:gd name="connsiteY5" fmla="*/ 625966 h 3481682"/>
                <a:gd name="connsiteX0" fmla="*/ 0 w 7734362"/>
                <a:gd name="connsiteY0" fmla="*/ 3617264 h 3617264"/>
                <a:gd name="connsiteX1" fmla="*/ 3454246 w 7734362"/>
                <a:gd name="connsiteY1" fmla="*/ 2865137 h 3617264"/>
                <a:gd name="connsiteX2" fmla="*/ 5162543 w 7734362"/>
                <a:gd name="connsiteY2" fmla="*/ 1546705 h 3617264"/>
                <a:gd name="connsiteX3" fmla="*/ 5022420 w 7734362"/>
                <a:gd name="connsiteY3" fmla="*/ 86309 h 3617264"/>
                <a:gd name="connsiteX4" fmla="*/ 6164476 w 7734362"/>
                <a:gd name="connsiteY4" fmla="*/ 1171001 h 3617264"/>
                <a:gd name="connsiteX5" fmla="*/ 7734362 w 7734362"/>
                <a:gd name="connsiteY5" fmla="*/ 761548 h 3617264"/>
                <a:gd name="connsiteX0" fmla="*/ 0 w 7734362"/>
                <a:gd name="connsiteY0" fmla="*/ 3617264 h 3617264"/>
                <a:gd name="connsiteX1" fmla="*/ 3454246 w 7734362"/>
                <a:gd name="connsiteY1" fmla="*/ 2865137 h 3617264"/>
                <a:gd name="connsiteX2" fmla="*/ 5162543 w 7734362"/>
                <a:gd name="connsiteY2" fmla="*/ 1546705 h 3617264"/>
                <a:gd name="connsiteX3" fmla="*/ 5022420 w 7734362"/>
                <a:gd name="connsiteY3" fmla="*/ 86309 h 3617264"/>
                <a:gd name="connsiteX4" fmla="*/ 6164476 w 7734362"/>
                <a:gd name="connsiteY4" fmla="*/ 1171001 h 3617264"/>
                <a:gd name="connsiteX5" fmla="*/ 7734362 w 7734362"/>
                <a:gd name="connsiteY5" fmla="*/ 761548 h 3617264"/>
                <a:gd name="connsiteX0" fmla="*/ 0 w 7734362"/>
                <a:gd name="connsiteY0" fmla="*/ 3601719 h 3601719"/>
                <a:gd name="connsiteX1" fmla="*/ 3454246 w 7734362"/>
                <a:gd name="connsiteY1" fmla="*/ 2849592 h 3601719"/>
                <a:gd name="connsiteX2" fmla="*/ 5162543 w 7734362"/>
                <a:gd name="connsiteY2" fmla="*/ 1531160 h 3601719"/>
                <a:gd name="connsiteX3" fmla="*/ 5022420 w 7734362"/>
                <a:gd name="connsiteY3" fmla="*/ 70764 h 3601719"/>
                <a:gd name="connsiteX4" fmla="*/ 6164476 w 7734362"/>
                <a:gd name="connsiteY4" fmla="*/ 1155456 h 3601719"/>
                <a:gd name="connsiteX5" fmla="*/ 7734362 w 7734362"/>
                <a:gd name="connsiteY5" fmla="*/ 746003 h 3601719"/>
                <a:gd name="connsiteX0" fmla="*/ 0 w 7734362"/>
                <a:gd name="connsiteY0" fmla="*/ 3663073 h 3663073"/>
                <a:gd name="connsiteX1" fmla="*/ 3454246 w 7734362"/>
                <a:gd name="connsiteY1" fmla="*/ 2910946 h 3663073"/>
                <a:gd name="connsiteX2" fmla="*/ 5162543 w 7734362"/>
                <a:gd name="connsiteY2" fmla="*/ 1592514 h 3663073"/>
                <a:gd name="connsiteX3" fmla="*/ 4941530 w 7734362"/>
                <a:gd name="connsiteY3" fmla="*/ 67405 h 3663073"/>
                <a:gd name="connsiteX4" fmla="*/ 6164476 w 7734362"/>
                <a:gd name="connsiteY4" fmla="*/ 1216810 h 3663073"/>
                <a:gd name="connsiteX5" fmla="*/ 7734362 w 7734362"/>
                <a:gd name="connsiteY5" fmla="*/ 807357 h 3663073"/>
                <a:gd name="connsiteX0" fmla="*/ 0 w 7734362"/>
                <a:gd name="connsiteY0" fmla="*/ 3660638 h 3660638"/>
                <a:gd name="connsiteX1" fmla="*/ 3454246 w 7734362"/>
                <a:gd name="connsiteY1" fmla="*/ 2908511 h 3660638"/>
                <a:gd name="connsiteX2" fmla="*/ 5162543 w 7734362"/>
                <a:gd name="connsiteY2" fmla="*/ 1590079 h 3660638"/>
                <a:gd name="connsiteX3" fmla="*/ 4941530 w 7734362"/>
                <a:gd name="connsiteY3" fmla="*/ 64970 h 3660638"/>
                <a:gd name="connsiteX4" fmla="*/ 6164476 w 7734362"/>
                <a:gd name="connsiteY4" fmla="*/ 1214375 h 3660638"/>
                <a:gd name="connsiteX5" fmla="*/ 7734362 w 7734362"/>
                <a:gd name="connsiteY5" fmla="*/ 804922 h 3660638"/>
                <a:gd name="connsiteX0" fmla="*/ 0 w 7734362"/>
                <a:gd name="connsiteY0" fmla="*/ 3688791 h 3688791"/>
                <a:gd name="connsiteX1" fmla="*/ 3454246 w 7734362"/>
                <a:gd name="connsiteY1" fmla="*/ 2936664 h 3688791"/>
                <a:gd name="connsiteX2" fmla="*/ 5162543 w 7734362"/>
                <a:gd name="connsiteY2" fmla="*/ 1618232 h 3688791"/>
                <a:gd name="connsiteX3" fmla="*/ 4941530 w 7734362"/>
                <a:gd name="connsiteY3" fmla="*/ 93123 h 3688791"/>
                <a:gd name="connsiteX4" fmla="*/ 6164476 w 7734362"/>
                <a:gd name="connsiteY4" fmla="*/ 1242528 h 3688791"/>
                <a:gd name="connsiteX5" fmla="*/ 7734362 w 7734362"/>
                <a:gd name="connsiteY5" fmla="*/ 833075 h 3688791"/>
                <a:gd name="connsiteX0" fmla="*/ 0 w 7734362"/>
                <a:gd name="connsiteY0" fmla="*/ 3673620 h 3673620"/>
                <a:gd name="connsiteX1" fmla="*/ 3454246 w 7734362"/>
                <a:gd name="connsiteY1" fmla="*/ 2921493 h 3673620"/>
                <a:gd name="connsiteX2" fmla="*/ 5162543 w 7734362"/>
                <a:gd name="connsiteY2" fmla="*/ 1603061 h 3673620"/>
                <a:gd name="connsiteX3" fmla="*/ 4957709 w 7734362"/>
                <a:gd name="connsiteY3" fmla="*/ 94131 h 3673620"/>
                <a:gd name="connsiteX4" fmla="*/ 6164476 w 7734362"/>
                <a:gd name="connsiteY4" fmla="*/ 1227357 h 3673620"/>
                <a:gd name="connsiteX5" fmla="*/ 7734362 w 7734362"/>
                <a:gd name="connsiteY5" fmla="*/ 817904 h 3673620"/>
                <a:gd name="connsiteX0" fmla="*/ 0 w 7734362"/>
                <a:gd name="connsiteY0" fmla="*/ 3640616 h 3640616"/>
                <a:gd name="connsiteX1" fmla="*/ 3454246 w 7734362"/>
                <a:gd name="connsiteY1" fmla="*/ 2888489 h 3640616"/>
                <a:gd name="connsiteX2" fmla="*/ 5162543 w 7734362"/>
                <a:gd name="connsiteY2" fmla="*/ 1570057 h 3640616"/>
                <a:gd name="connsiteX3" fmla="*/ 4957709 w 7734362"/>
                <a:gd name="connsiteY3" fmla="*/ 61127 h 3640616"/>
                <a:gd name="connsiteX4" fmla="*/ 6164476 w 7734362"/>
                <a:gd name="connsiteY4" fmla="*/ 1194353 h 3640616"/>
                <a:gd name="connsiteX5" fmla="*/ 7734362 w 7734362"/>
                <a:gd name="connsiteY5" fmla="*/ 784900 h 3640616"/>
                <a:gd name="connsiteX0" fmla="*/ 0 w 7734362"/>
                <a:gd name="connsiteY0" fmla="*/ 3647921 h 3647921"/>
                <a:gd name="connsiteX1" fmla="*/ 3454246 w 7734362"/>
                <a:gd name="connsiteY1" fmla="*/ 2895794 h 3647921"/>
                <a:gd name="connsiteX2" fmla="*/ 5162543 w 7734362"/>
                <a:gd name="connsiteY2" fmla="*/ 1577362 h 3647921"/>
                <a:gd name="connsiteX3" fmla="*/ 4957709 w 7734362"/>
                <a:gd name="connsiteY3" fmla="*/ 68432 h 3647921"/>
                <a:gd name="connsiteX4" fmla="*/ 6164476 w 7734362"/>
                <a:gd name="connsiteY4" fmla="*/ 1201658 h 3647921"/>
                <a:gd name="connsiteX5" fmla="*/ 7734362 w 7734362"/>
                <a:gd name="connsiteY5" fmla="*/ 792205 h 3647921"/>
                <a:gd name="connsiteX0" fmla="*/ 0 w 7734362"/>
                <a:gd name="connsiteY0" fmla="*/ 3659436 h 3659436"/>
                <a:gd name="connsiteX1" fmla="*/ 3454246 w 7734362"/>
                <a:gd name="connsiteY1" fmla="*/ 2907309 h 3659436"/>
                <a:gd name="connsiteX2" fmla="*/ 5162543 w 7734362"/>
                <a:gd name="connsiteY2" fmla="*/ 1588877 h 3659436"/>
                <a:gd name="connsiteX3" fmla="*/ 4957709 w 7734362"/>
                <a:gd name="connsiteY3" fmla="*/ 79947 h 3659436"/>
                <a:gd name="connsiteX4" fmla="*/ 6164476 w 7734362"/>
                <a:gd name="connsiteY4" fmla="*/ 1213173 h 3659436"/>
                <a:gd name="connsiteX5" fmla="*/ 7734362 w 7734362"/>
                <a:gd name="connsiteY5" fmla="*/ 803720 h 3659436"/>
                <a:gd name="connsiteX0" fmla="*/ 0 w 7734362"/>
                <a:gd name="connsiteY0" fmla="*/ 3659436 h 3659436"/>
                <a:gd name="connsiteX1" fmla="*/ 3454246 w 7734362"/>
                <a:gd name="connsiteY1" fmla="*/ 2907309 h 3659436"/>
                <a:gd name="connsiteX2" fmla="*/ 5162543 w 7734362"/>
                <a:gd name="connsiteY2" fmla="*/ 1588877 h 3659436"/>
                <a:gd name="connsiteX3" fmla="*/ 4957709 w 7734362"/>
                <a:gd name="connsiteY3" fmla="*/ 79947 h 3659436"/>
                <a:gd name="connsiteX4" fmla="*/ 6164476 w 7734362"/>
                <a:gd name="connsiteY4" fmla="*/ 1213173 h 3659436"/>
                <a:gd name="connsiteX5" fmla="*/ 7734362 w 7734362"/>
                <a:gd name="connsiteY5" fmla="*/ 803720 h 3659436"/>
                <a:gd name="connsiteX0" fmla="*/ 0 w 7734362"/>
                <a:gd name="connsiteY0" fmla="*/ 3582010 h 3582010"/>
                <a:gd name="connsiteX1" fmla="*/ 3454246 w 7734362"/>
                <a:gd name="connsiteY1" fmla="*/ 2829883 h 3582010"/>
                <a:gd name="connsiteX2" fmla="*/ 5162543 w 7734362"/>
                <a:gd name="connsiteY2" fmla="*/ 1511451 h 3582010"/>
                <a:gd name="connsiteX3" fmla="*/ 4957709 w 7734362"/>
                <a:gd name="connsiteY3" fmla="*/ 2521 h 3582010"/>
                <a:gd name="connsiteX4" fmla="*/ 6407145 w 7734362"/>
                <a:gd name="connsiteY4" fmla="*/ 1103391 h 3582010"/>
                <a:gd name="connsiteX5" fmla="*/ 7734362 w 7734362"/>
                <a:gd name="connsiteY5" fmla="*/ 726294 h 3582010"/>
                <a:gd name="connsiteX0" fmla="*/ 0 w 7734362"/>
                <a:gd name="connsiteY0" fmla="*/ 3586304 h 3586304"/>
                <a:gd name="connsiteX1" fmla="*/ 3454246 w 7734362"/>
                <a:gd name="connsiteY1" fmla="*/ 2834177 h 3586304"/>
                <a:gd name="connsiteX2" fmla="*/ 5162543 w 7734362"/>
                <a:gd name="connsiteY2" fmla="*/ 1515745 h 3586304"/>
                <a:gd name="connsiteX3" fmla="*/ 4957709 w 7734362"/>
                <a:gd name="connsiteY3" fmla="*/ 6815 h 3586304"/>
                <a:gd name="connsiteX4" fmla="*/ 6407145 w 7734362"/>
                <a:gd name="connsiteY4" fmla="*/ 1107685 h 3586304"/>
                <a:gd name="connsiteX5" fmla="*/ 7734362 w 7734362"/>
                <a:gd name="connsiteY5" fmla="*/ 730588 h 3586304"/>
                <a:gd name="connsiteX0" fmla="*/ 0 w 7734362"/>
                <a:gd name="connsiteY0" fmla="*/ 3687876 h 3687876"/>
                <a:gd name="connsiteX1" fmla="*/ 3454246 w 7734362"/>
                <a:gd name="connsiteY1" fmla="*/ 2935749 h 3687876"/>
                <a:gd name="connsiteX2" fmla="*/ 5162543 w 7734362"/>
                <a:gd name="connsiteY2" fmla="*/ 1617317 h 3687876"/>
                <a:gd name="connsiteX3" fmla="*/ 4957709 w 7734362"/>
                <a:gd name="connsiteY3" fmla="*/ 108387 h 3687876"/>
                <a:gd name="connsiteX4" fmla="*/ 6407145 w 7734362"/>
                <a:gd name="connsiteY4" fmla="*/ 1209257 h 3687876"/>
                <a:gd name="connsiteX5" fmla="*/ 7734362 w 7734362"/>
                <a:gd name="connsiteY5" fmla="*/ 832160 h 3687876"/>
                <a:gd name="connsiteX0" fmla="*/ 0 w 7734362"/>
                <a:gd name="connsiteY0" fmla="*/ 3707261 h 3707261"/>
                <a:gd name="connsiteX1" fmla="*/ 3454246 w 7734362"/>
                <a:gd name="connsiteY1" fmla="*/ 2955134 h 3707261"/>
                <a:gd name="connsiteX2" fmla="*/ 5162543 w 7734362"/>
                <a:gd name="connsiteY2" fmla="*/ 1636702 h 3707261"/>
                <a:gd name="connsiteX3" fmla="*/ 4957709 w 7734362"/>
                <a:gd name="connsiteY3" fmla="*/ 127772 h 3707261"/>
                <a:gd name="connsiteX4" fmla="*/ 6407145 w 7734362"/>
                <a:gd name="connsiteY4" fmla="*/ 1228642 h 3707261"/>
                <a:gd name="connsiteX5" fmla="*/ 7734362 w 7734362"/>
                <a:gd name="connsiteY5" fmla="*/ 851545 h 3707261"/>
                <a:gd name="connsiteX0" fmla="*/ 0 w 7734362"/>
                <a:gd name="connsiteY0" fmla="*/ 3661117 h 3661117"/>
                <a:gd name="connsiteX1" fmla="*/ 3454246 w 7734362"/>
                <a:gd name="connsiteY1" fmla="*/ 2908990 h 3661117"/>
                <a:gd name="connsiteX2" fmla="*/ 5162543 w 7734362"/>
                <a:gd name="connsiteY2" fmla="*/ 1590558 h 3661117"/>
                <a:gd name="connsiteX3" fmla="*/ 4957709 w 7734362"/>
                <a:gd name="connsiteY3" fmla="*/ 81628 h 3661117"/>
                <a:gd name="connsiteX4" fmla="*/ 6407145 w 7734362"/>
                <a:gd name="connsiteY4" fmla="*/ 1182498 h 3661117"/>
                <a:gd name="connsiteX5" fmla="*/ 7734362 w 7734362"/>
                <a:gd name="connsiteY5" fmla="*/ 805401 h 3661117"/>
                <a:gd name="connsiteX0" fmla="*/ 0 w 7734362"/>
                <a:gd name="connsiteY0" fmla="*/ 3653475 h 3653475"/>
                <a:gd name="connsiteX1" fmla="*/ 3454246 w 7734362"/>
                <a:gd name="connsiteY1" fmla="*/ 2901348 h 3653475"/>
                <a:gd name="connsiteX2" fmla="*/ 5162543 w 7734362"/>
                <a:gd name="connsiteY2" fmla="*/ 1582916 h 3653475"/>
                <a:gd name="connsiteX3" fmla="*/ 4957709 w 7734362"/>
                <a:gd name="connsiteY3" fmla="*/ 73986 h 3653475"/>
                <a:gd name="connsiteX4" fmla="*/ 6407145 w 7734362"/>
                <a:gd name="connsiteY4" fmla="*/ 1174856 h 3653475"/>
                <a:gd name="connsiteX5" fmla="*/ 7734362 w 7734362"/>
                <a:gd name="connsiteY5" fmla="*/ 797759 h 3653475"/>
                <a:gd name="connsiteX0" fmla="*/ 0 w 7734362"/>
                <a:gd name="connsiteY0" fmla="*/ 3682289 h 3682289"/>
                <a:gd name="connsiteX1" fmla="*/ 3454246 w 7734362"/>
                <a:gd name="connsiteY1" fmla="*/ 2930162 h 3682289"/>
                <a:gd name="connsiteX2" fmla="*/ 5162543 w 7734362"/>
                <a:gd name="connsiteY2" fmla="*/ 1611730 h 3682289"/>
                <a:gd name="connsiteX3" fmla="*/ 4957709 w 7734362"/>
                <a:gd name="connsiteY3" fmla="*/ 102800 h 3682289"/>
                <a:gd name="connsiteX4" fmla="*/ 6407145 w 7734362"/>
                <a:gd name="connsiteY4" fmla="*/ 1203670 h 3682289"/>
                <a:gd name="connsiteX5" fmla="*/ 7734362 w 7734362"/>
                <a:gd name="connsiteY5" fmla="*/ 826573 h 3682289"/>
                <a:gd name="connsiteX0" fmla="*/ 0 w 7734362"/>
                <a:gd name="connsiteY0" fmla="*/ 3583278 h 3583278"/>
                <a:gd name="connsiteX1" fmla="*/ 3454246 w 7734362"/>
                <a:gd name="connsiteY1" fmla="*/ 2831151 h 3583278"/>
                <a:gd name="connsiteX2" fmla="*/ 5162544 w 7734362"/>
                <a:gd name="connsiteY2" fmla="*/ 1609787 h 3583278"/>
                <a:gd name="connsiteX3" fmla="*/ 4957709 w 7734362"/>
                <a:gd name="connsiteY3" fmla="*/ 3789 h 3583278"/>
                <a:gd name="connsiteX4" fmla="*/ 6407145 w 7734362"/>
                <a:gd name="connsiteY4" fmla="*/ 1104659 h 3583278"/>
                <a:gd name="connsiteX5" fmla="*/ 7734362 w 7734362"/>
                <a:gd name="connsiteY5" fmla="*/ 727562 h 3583278"/>
                <a:gd name="connsiteX0" fmla="*/ 0 w 7734362"/>
                <a:gd name="connsiteY0" fmla="*/ 3581730 h 3581730"/>
                <a:gd name="connsiteX1" fmla="*/ 3454246 w 7734362"/>
                <a:gd name="connsiteY1" fmla="*/ 2829603 h 3581730"/>
                <a:gd name="connsiteX2" fmla="*/ 5211078 w 7734362"/>
                <a:gd name="connsiteY2" fmla="*/ 1486904 h 3581730"/>
                <a:gd name="connsiteX3" fmla="*/ 4957709 w 7734362"/>
                <a:gd name="connsiteY3" fmla="*/ 2241 h 3581730"/>
                <a:gd name="connsiteX4" fmla="*/ 6407145 w 7734362"/>
                <a:gd name="connsiteY4" fmla="*/ 1103111 h 3581730"/>
                <a:gd name="connsiteX5" fmla="*/ 7734362 w 7734362"/>
                <a:gd name="connsiteY5" fmla="*/ 726014 h 3581730"/>
                <a:gd name="connsiteX0" fmla="*/ 0 w 7734362"/>
                <a:gd name="connsiteY0" fmla="*/ 3581730 h 3581730"/>
                <a:gd name="connsiteX1" fmla="*/ 3454246 w 7734362"/>
                <a:gd name="connsiteY1" fmla="*/ 2829603 h 3581730"/>
                <a:gd name="connsiteX2" fmla="*/ 5211078 w 7734362"/>
                <a:gd name="connsiteY2" fmla="*/ 1486904 h 3581730"/>
                <a:gd name="connsiteX3" fmla="*/ 4957709 w 7734362"/>
                <a:gd name="connsiteY3" fmla="*/ 2241 h 3581730"/>
                <a:gd name="connsiteX4" fmla="*/ 6407145 w 7734362"/>
                <a:gd name="connsiteY4" fmla="*/ 1103111 h 3581730"/>
                <a:gd name="connsiteX5" fmla="*/ 7734362 w 7734362"/>
                <a:gd name="connsiteY5" fmla="*/ 726014 h 3581730"/>
                <a:gd name="connsiteX0" fmla="*/ 0 w 7734362"/>
                <a:gd name="connsiteY0" fmla="*/ 3591513 h 3591513"/>
                <a:gd name="connsiteX1" fmla="*/ 3454246 w 7734362"/>
                <a:gd name="connsiteY1" fmla="*/ 2839386 h 3591513"/>
                <a:gd name="connsiteX2" fmla="*/ 5211078 w 7734362"/>
                <a:gd name="connsiteY2" fmla="*/ 1496687 h 3591513"/>
                <a:gd name="connsiteX3" fmla="*/ 4957709 w 7734362"/>
                <a:gd name="connsiteY3" fmla="*/ 12024 h 3591513"/>
                <a:gd name="connsiteX4" fmla="*/ 6407145 w 7734362"/>
                <a:gd name="connsiteY4" fmla="*/ 1112894 h 3591513"/>
                <a:gd name="connsiteX5" fmla="*/ 7734362 w 7734362"/>
                <a:gd name="connsiteY5" fmla="*/ 735797 h 3591513"/>
                <a:gd name="connsiteX0" fmla="*/ 0 w 7734362"/>
                <a:gd name="connsiteY0" fmla="*/ 3613435 h 3613435"/>
                <a:gd name="connsiteX1" fmla="*/ 3454246 w 7734362"/>
                <a:gd name="connsiteY1" fmla="*/ 2861308 h 3613435"/>
                <a:gd name="connsiteX2" fmla="*/ 5211078 w 7734362"/>
                <a:gd name="connsiteY2" fmla="*/ 1518609 h 3613435"/>
                <a:gd name="connsiteX3" fmla="*/ 4957709 w 7734362"/>
                <a:gd name="connsiteY3" fmla="*/ 33946 h 3613435"/>
                <a:gd name="connsiteX4" fmla="*/ 6407145 w 7734362"/>
                <a:gd name="connsiteY4" fmla="*/ 1134816 h 3613435"/>
                <a:gd name="connsiteX5" fmla="*/ 7734362 w 7734362"/>
                <a:gd name="connsiteY5" fmla="*/ 757719 h 3613435"/>
                <a:gd name="connsiteX0" fmla="*/ 0 w 7734362"/>
                <a:gd name="connsiteY0" fmla="*/ 3583340 h 3583340"/>
                <a:gd name="connsiteX1" fmla="*/ 3454246 w 7734362"/>
                <a:gd name="connsiteY1" fmla="*/ 2831213 h 3583340"/>
                <a:gd name="connsiteX2" fmla="*/ 5211078 w 7734362"/>
                <a:gd name="connsiteY2" fmla="*/ 1488514 h 3583340"/>
                <a:gd name="connsiteX3" fmla="*/ 4957709 w 7734362"/>
                <a:gd name="connsiteY3" fmla="*/ 3851 h 3583340"/>
                <a:gd name="connsiteX4" fmla="*/ 6326255 w 7734362"/>
                <a:gd name="connsiteY4" fmla="*/ 999564 h 3583340"/>
                <a:gd name="connsiteX5" fmla="*/ 7734362 w 7734362"/>
                <a:gd name="connsiteY5" fmla="*/ 727624 h 3583340"/>
                <a:gd name="connsiteX0" fmla="*/ 0 w 7734362"/>
                <a:gd name="connsiteY0" fmla="*/ 3583340 h 3583340"/>
                <a:gd name="connsiteX1" fmla="*/ 3454246 w 7734362"/>
                <a:gd name="connsiteY1" fmla="*/ 2831213 h 3583340"/>
                <a:gd name="connsiteX2" fmla="*/ 5211078 w 7734362"/>
                <a:gd name="connsiteY2" fmla="*/ 1488514 h 3583340"/>
                <a:gd name="connsiteX3" fmla="*/ 4957709 w 7734362"/>
                <a:gd name="connsiteY3" fmla="*/ 3851 h 3583340"/>
                <a:gd name="connsiteX4" fmla="*/ 6326255 w 7734362"/>
                <a:gd name="connsiteY4" fmla="*/ 999564 h 3583340"/>
                <a:gd name="connsiteX5" fmla="*/ 7734362 w 7734362"/>
                <a:gd name="connsiteY5" fmla="*/ 727624 h 3583340"/>
                <a:gd name="connsiteX0" fmla="*/ 0 w 7734362"/>
                <a:gd name="connsiteY0" fmla="*/ 3583340 h 3583340"/>
                <a:gd name="connsiteX1" fmla="*/ 3454246 w 7734362"/>
                <a:gd name="connsiteY1" fmla="*/ 2831213 h 3583340"/>
                <a:gd name="connsiteX2" fmla="*/ 5211078 w 7734362"/>
                <a:gd name="connsiteY2" fmla="*/ 1488514 h 3583340"/>
                <a:gd name="connsiteX3" fmla="*/ 4957709 w 7734362"/>
                <a:gd name="connsiteY3" fmla="*/ 3851 h 3583340"/>
                <a:gd name="connsiteX4" fmla="*/ 6326255 w 7734362"/>
                <a:gd name="connsiteY4" fmla="*/ 999564 h 3583340"/>
                <a:gd name="connsiteX5" fmla="*/ 7734362 w 7734362"/>
                <a:gd name="connsiteY5" fmla="*/ 727624 h 3583340"/>
                <a:gd name="connsiteX0" fmla="*/ 0 w 7734362"/>
                <a:gd name="connsiteY0" fmla="*/ 3586818 h 3586818"/>
                <a:gd name="connsiteX1" fmla="*/ 3454246 w 7734362"/>
                <a:gd name="connsiteY1" fmla="*/ 2834691 h 3586818"/>
                <a:gd name="connsiteX2" fmla="*/ 5211078 w 7734362"/>
                <a:gd name="connsiteY2" fmla="*/ 1491992 h 3586818"/>
                <a:gd name="connsiteX3" fmla="*/ 4957709 w 7734362"/>
                <a:gd name="connsiteY3" fmla="*/ 7329 h 3586818"/>
                <a:gd name="connsiteX4" fmla="*/ 6326255 w 7734362"/>
                <a:gd name="connsiteY4" fmla="*/ 1003042 h 3586818"/>
                <a:gd name="connsiteX5" fmla="*/ 7734362 w 7734362"/>
                <a:gd name="connsiteY5" fmla="*/ 731102 h 3586818"/>
                <a:gd name="connsiteX0" fmla="*/ 0 w 7734362"/>
                <a:gd name="connsiteY0" fmla="*/ 3582159 h 3582159"/>
                <a:gd name="connsiteX1" fmla="*/ 3454246 w 7734362"/>
                <a:gd name="connsiteY1" fmla="*/ 2830032 h 3582159"/>
                <a:gd name="connsiteX2" fmla="*/ 5211078 w 7734362"/>
                <a:gd name="connsiteY2" fmla="*/ 1487333 h 3582159"/>
                <a:gd name="connsiteX3" fmla="*/ 4957709 w 7734362"/>
                <a:gd name="connsiteY3" fmla="*/ 2670 h 3582159"/>
                <a:gd name="connsiteX4" fmla="*/ 6326255 w 7734362"/>
                <a:gd name="connsiteY4" fmla="*/ 998383 h 3582159"/>
                <a:gd name="connsiteX5" fmla="*/ 7734362 w 7734362"/>
                <a:gd name="connsiteY5" fmla="*/ 726443 h 3582159"/>
                <a:gd name="connsiteX0" fmla="*/ 0 w 7734362"/>
                <a:gd name="connsiteY0" fmla="*/ 3626225 h 3626225"/>
                <a:gd name="connsiteX1" fmla="*/ 3454246 w 7734362"/>
                <a:gd name="connsiteY1" fmla="*/ 2874098 h 3626225"/>
                <a:gd name="connsiteX2" fmla="*/ 5211078 w 7734362"/>
                <a:gd name="connsiteY2" fmla="*/ 1531399 h 3626225"/>
                <a:gd name="connsiteX3" fmla="*/ 4957709 w 7734362"/>
                <a:gd name="connsiteY3" fmla="*/ 46736 h 3626225"/>
                <a:gd name="connsiteX4" fmla="*/ 6326255 w 7734362"/>
                <a:gd name="connsiteY4" fmla="*/ 1042449 h 3626225"/>
                <a:gd name="connsiteX5" fmla="*/ 7734362 w 7734362"/>
                <a:gd name="connsiteY5" fmla="*/ 770509 h 3626225"/>
                <a:gd name="connsiteX0" fmla="*/ 0 w 7734362"/>
                <a:gd name="connsiteY0" fmla="*/ 3597711 h 3597711"/>
                <a:gd name="connsiteX1" fmla="*/ 3454246 w 7734362"/>
                <a:gd name="connsiteY1" fmla="*/ 2845584 h 3597711"/>
                <a:gd name="connsiteX2" fmla="*/ 5211078 w 7734362"/>
                <a:gd name="connsiteY2" fmla="*/ 1502885 h 3597711"/>
                <a:gd name="connsiteX3" fmla="*/ 4957709 w 7734362"/>
                <a:gd name="connsiteY3" fmla="*/ 18222 h 3597711"/>
                <a:gd name="connsiteX4" fmla="*/ 6326255 w 7734362"/>
                <a:gd name="connsiteY4" fmla="*/ 1013935 h 3597711"/>
                <a:gd name="connsiteX5" fmla="*/ 7734362 w 7734362"/>
                <a:gd name="connsiteY5" fmla="*/ 741995 h 3597711"/>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326255 w 7734362"/>
                <a:gd name="connsiteY4" fmla="*/ 1029880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326255 w 7734362"/>
                <a:gd name="connsiteY4" fmla="*/ 1029880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326255 w 7734362"/>
                <a:gd name="connsiteY4" fmla="*/ 1029880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245366 w 7734362"/>
                <a:gd name="connsiteY4" fmla="*/ 1062236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186811 w 7734362"/>
                <a:gd name="connsiteY2" fmla="*/ 1518830 h 3613656"/>
                <a:gd name="connsiteX3" fmla="*/ 4957709 w 7734362"/>
                <a:gd name="connsiteY3" fmla="*/ 34167 h 3613656"/>
                <a:gd name="connsiteX4" fmla="*/ 6245366 w 7734362"/>
                <a:gd name="connsiteY4" fmla="*/ 1062236 h 3613656"/>
                <a:gd name="connsiteX5" fmla="*/ 7734362 w 7734362"/>
                <a:gd name="connsiteY5" fmla="*/ 757940 h 3613656"/>
                <a:gd name="connsiteX0" fmla="*/ 0 w 7734362"/>
                <a:gd name="connsiteY0" fmla="*/ 3613440 h 3613440"/>
                <a:gd name="connsiteX1" fmla="*/ 3454246 w 7734362"/>
                <a:gd name="connsiteY1" fmla="*/ 2861313 h 3613440"/>
                <a:gd name="connsiteX2" fmla="*/ 5186811 w 7734362"/>
                <a:gd name="connsiteY2" fmla="*/ 1518614 h 3613440"/>
                <a:gd name="connsiteX3" fmla="*/ 4957709 w 7734362"/>
                <a:gd name="connsiteY3" fmla="*/ 33951 h 3613440"/>
                <a:gd name="connsiteX4" fmla="*/ 6245366 w 7734362"/>
                <a:gd name="connsiteY4" fmla="*/ 1062020 h 3613440"/>
                <a:gd name="connsiteX5" fmla="*/ 7734362 w 7734362"/>
                <a:gd name="connsiteY5" fmla="*/ 757724 h 3613440"/>
                <a:gd name="connsiteX0" fmla="*/ 0 w 7734362"/>
                <a:gd name="connsiteY0" fmla="*/ 3616227 h 3616227"/>
                <a:gd name="connsiteX1" fmla="*/ 3454246 w 7734362"/>
                <a:gd name="connsiteY1" fmla="*/ 2864100 h 3616227"/>
                <a:gd name="connsiteX2" fmla="*/ 5186811 w 7734362"/>
                <a:gd name="connsiteY2" fmla="*/ 1521401 h 3616227"/>
                <a:gd name="connsiteX3" fmla="*/ 4957709 w 7734362"/>
                <a:gd name="connsiteY3" fmla="*/ 36738 h 3616227"/>
                <a:gd name="connsiteX4" fmla="*/ 6245366 w 7734362"/>
                <a:gd name="connsiteY4" fmla="*/ 1064807 h 3616227"/>
                <a:gd name="connsiteX5" fmla="*/ 7734362 w 7734362"/>
                <a:gd name="connsiteY5" fmla="*/ 760511 h 3616227"/>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2880 h 3632880"/>
                <a:gd name="connsiteX1" fmla="*/ 3454246 w 7734362"/>
                <a:gd name="connsiteY1" fmla="*/ 2880753 h 3632880"/>
                <a:gd name="connsiteX2" fmla="*/ 5186811 w 7734362"/>
                <a:gd name="connsiteY2" fmla="*/ 1538054 h 3632880"/>
                <a:gd name="connsiteX3" fmla="*/ 4957709 w 7734362"/>
                <a:gd name="connsiteY3" fmla="*/ 53391 h 3632880"/>
                <a:gd name="connsiteX4" fmla="*/ 6245366 w 7734362"/>
                <a:gd name="connsiteY4" fmla="*/ 1081460 h 3632880"/>
                <a:gd name="connsiteX5" fmla="*/ 7734362 w 7734362"/>
                <a:gd name="connsiteY5" fmla="*/ 777164 h 3632880"/>
                <a:gd name="connsiteX0" fmla="*/ 0 w 7734362"/>
                <a:gd name="connsiteY0" fmla="*/ 3633908 h 3633908"/>
                <a:gd name="connsiteX1" fmla="*/ 3454246 w 7734362"/>
                <a:gd name="connsiteY1" fmla="*/ 2881781 h 3633908"/>
                <a:gd name="connsiteX2" fmla="*/ 5186811 w 7734362"/>
                <a:gd name="connsiteY2" fmla="*/ 1539082 h 3633908"/>
                <a:gd name="connsiteX3" fmla="*/ 4957709 w 7734362"/>
                <a:gd name="connsiteY3" fmla="*/ 54419 h 3633908"/>
                <a:gd name="connsiteX4" fmla="*/ 6245366 w 7734362"/>
                <a:gd name="connsiteY4" fmla="*/ 1082488 h 3633908"/>
                <a:gd name="connsiteX5" fmla="*/ 7734362 w 7734362"/>
                <a:gd name="connsiteY5" fmla="*/ 778192 h 3633908"/>
                <a:gd name="connsiteX0" fmla="*/ 0 w 7734362"/>
                <a:gd name="connsiteY0" fmla="*/ 3633908 h 3633908"/>
                <a:gd name="connsiteX1" fmla="*/ 3454246 w 7734362"/>
                <a:gd name="connsiteY1" fmla="*/ 2881781 h 3633908"/>
                <a:gd name="connsiteX2" fmla="*/ 5186811 w 7734362"/>
                <a:gd name="connsiteY2" fmla="*/ 1539082 h 3633908"/>
                <a:gd name="connsiteX3" fmla="*/ 4957709 w 7734362"/>
                <a:gd name="connsiteY3" fmla="*/ 54419 h 3633908"/>
                <a:gd name="connsiteX4" fmla="*/ 6245366 w 7734362"/>
                <a:gd name="connsiteY4" fmla="*/ 1082488 h 3633908"/>
                <a:gd name="connsiteX5" fmla="*/ 7734362 w 7734362"/>
                <a:gd name="connsiteY5" fmla="*/ 778192 h 3633908"/>
                <a:gd name="connsiteX0" fmla="*/ 0 w 7734362"/>
                <a:gd name="connsiteY0" fmla="*/ 3636289 h 3636289"/>
                <a:gd name="connsiteX1" fmla="*/ 3454246 w 7734362"/>
                <a:gd name="connsiteY1" fmla="*/ 2884162 h 3636289"/>
                <a:gd name="connsiteX2" fmla="*/ 5186811 w 7734362"/>
                <a:gd name="connsiteY2" fmla="*/ 1541463 h 3636289"/>
                <a:gd name="connsiteX3" fmla="*/ 4957709 w 7734362"/>
                <a:gd name="connsiteY3" fmla="*/ 56800 h 3636289"/>
                <a:gd name="connsiteX4" fmla="*/ 6245366 w 7734362"/>
                <a:gd name="connsiteY4" fmla="*/ 1084869 h 3636289"/>
                <a:gd name="connsiteX5" fmla="*/ 7734362 w 7734362"/>
                <a:gd name="connsiteY5" fmla="*/ 780573 h 3636289"/>
                <a:gd name="connsiteX0" fmla="*/ 0 w 7734362"/>
                <a:gd name="connsiteY0" fmla="*/ 3641128 h 3641128"/>
                <a:gd name="connsiteX1" fmla="*/ 3454246 w 7734362"/>
                <a:gd name="connsiteY1" fmla="*/ 2889001 h 3641128"/>
                <a:gd name="connsiteX2" fmla="*/ 5186811 w 7734362"/>
                <a:gd name="connsiteY2" fmla="*/ 1546302 h 3641128"/>
                <a:gd name="connsiteX3" fmla="*/ 4957709 w 7734362"/>
                <a:gd name="connsiteY3" fmla="*/ 61639 h 3641128"/>
                <a:gd name="connsiteX4" fmla="*/ 6245366 w 7734362"/>
                <a:gd name="connsiteY4" fmla="*/ 1089708 h 3641128"/>
                <a:gd name="connsiteX5" fmla="*/ 7734362 w 7734362"/>
                <a:gd name="connsiteY5" fmla="*/ 785412 h 3641128"/>
                <a:gd name="connsiteX0" fmla="*/ 0 w 7734362"/>
                <a:gd name="connsiteY0" fmla="*/ 3641128 h 3641128"/>
                <a:gd name="connsiteX1" fmla="*/ 3454246 w 7734362"/>
                <a:gd name="connsiteY1" fmla="*/ 2889001 h 3641128"/>
                <a:gd name="connsiteX2" fmla="*/ 5186811 w 7734362"/>
                <a:gd name="connsiteY2" fmla="*/ 1546302 h 3641128"/>
                <a:gd name="connsiteX3" fmla="*/ 4957709 w 7734362"/>
                <a:gd name="connsiteY3" fmla="*/ 61639 h 3641128"/>
                <a:gd name="connsiteX4" fmla="*/ 6245366 w 7734362"/>
                <a:gd name="connsiteY4" fmla="*/ 1089708 h 3641128"/>
                <a:gd name="connsiteX5" fmla="*/ 7734362 w 7734362"/>
                <a:gd name="connsiteY5" fmla="*/ 785412 h 3641128"/>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45366 w 7734362"/>
                <a:gd name="connsiteY4" fmla="*/ 1091260 h 3642680"/>
                <a:gd name="connsiteX5" fmla="*/ 7734362 w 7734362"/>
                <a:gd name="connsiteY5" fmla="*/ 786964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45366 w 7734362"/>
                <a:gd name="connsiteY4" fmla="*/ 1091260 h 3642680"/>
                <a:gd name="connsiteX5" fmla="*/ 7734362 w 7734362"/>
                <a:gd name="connsiteY5" fmla="*/ 786964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45366 w 7734362"/>
                <a:gd name="connsiteY4" fmla="*/ 1091260 h 3642680"/>
                <a:gd name="connsiteX5" fmla="*/ 7734362 w 7734362"/>
                <a:gd name="connsiteY5" fmla="*/ 738430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29187 w 7734362"/>
                <a:gd name="connsiteY4" fmla="*/ 1139794 h 3642680"/>
                <a:gd name="connsiteX5" fmla="*/ 7734362 w 7734362"/>
                <a:gd name="connsiteY5" fmla="*/ 738430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29187 w 7734362"/>
                <a:gd name="connsiteY4" fmla="*/ 1139794 h 3642680"/>
                <a:gd name="connsiteX5" fmla="*/ 7734362 w 7734362"/>
                <a:gd name="connsiteY5" fmla="*/ 738430 h 3642680"/>
                <a:gd name="connsiteX0" fmla="*/ 0 w 8066010"/>
                <a:gd name="connsiteY0" fmla="*/ 3642680 h 3642680"/>
                <a:gd name="connsiteX1" fmla="*/ 3454246 w 8066010"/>
                <a:gd name="connsiteY1" fmla="*/ 2890553 h 3642680"/>
                <a:gd name="connsiteX2" fmla="*/ 5186811 w 8066010"/>
                <a:gd name="connsiteY2" fmla="*/ 1547854 h 3642680"/>
                <a:gd name="connsiteX3" fmla="*/ 4957709 w 8066010"/>
                <a:gd name="connsiteY3" fmla="*/ 63191 h 3642680"/>
                <a:gd name="connsiteX4" fmla="*/ 6229187 w 8066010"/>
                <a:gd name="connsiteY4" fmla="*/ 1139794 h 3642680"/>
                <a:gd name="connsiteX5" fmla="*/ 8066010 w 8066010"/>
                <a:gd name="connsiteY5" fmla="*/ 609006 h 3642680"/>
                <a:gd name="connsiteX0" fmla="*/ 0 w 8066010"/>
                <a:gd name="connsiteY0" fmla="*/ 3642680 h 3642680"/>
                <a:gd name="connsiteX1" fmla="*/ 3454246 w 8066010"/>
                <a:gd name="connsiteY1" fmla="*/ 2890553 h 3642680"/>
                <a:gd name="connsiteX2" fmla="*/ 5186811 w 8066010"/>
                <a:gd name="connsiteY2" fmla="*/ 1547854 h 3642680"/>
                <a:gd name="connsiteX3" fmla="*/ 4957709 w 8066010"/>
                <a:gd name="connsiteY3" fmla="*/ 63191 h 3642680"/>
                <a:gd name="connsiteX4" fmla="*/ 6229187 w 8066010"/>
                <a:gd name="connsiteY4" fmla="*/ 1139794 h 3642680"/>
                <a:gd name="connsiteX5" fmla="*/ 8066010 w 8066010"/>
                <a:gd name="connsiteY5" fmla="*/ 609006 h 364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66010" h="364268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grpSp>
      <p:sp>
        <p:nvSpPr>
          <p:cNvPr id="33" name="TextBox 32">
            <a:extLst>
              <a:ext uri="{FF2B5EF4-FFF2-40B4-BE49-F238E27FC236}">
                <a16:creationId xmlns:a16="http://schemas.microsoft.com/office/drawing/2014/main" id="{EA3498C4-40C2-40C6-B190-CBE866C88B86}"/>
              </a:ext>
            </a:extLst>
          </p:cNvPr>
          <p:cNvSpPr txBox="1"/>
          <p:nvPr/>
        </p:nvSpPr>
        <p:spPr>
          <a:xfrm>
            <a:off x="6047828" y="2786164"/>
            <a:ext cx="4598399" cy="769441"/>
          </a:xfrm>
          <a:prstGeom prst="rect">
            <a:avLst/>
          </a:prstGeom>
          <a:noFill/>
        </p:spPr>
        <p:txBody>
          <a:bodyPr wrap="square" rtlCol="0">
            <a:spAutoFit/>
          </a:bodyPr>
          <a:lstStyle/>
          <a:p>
            <a:r>
              <a:rPr lang="en-PH" sz="4400" dirty="0" smtClean="0"/>
              <a:t>Consider: </a:t>
            </a:r>
            <a:endParaRPr lang="ko-KR" altLang="en-US" sz="2800" b="1" dirty="0">
              <a:solidFill>
                <a:schemeClr val="accent1"/>
              </a:solidFill>
            </a:endParaRPr>
          </a:p>
        </p:txBody>
      </p:sp>
      <p:sp>
        <p:nvSpPr>
          <p:cNvPr id="35" name="TextBox 34">
            <a:extLst>
              <a:ext uri="{FF2B5EF4-FFF2-40B4-BE49-F238E27FC236}">
                <a16:creationId xmlns:a16="http://schemas.microsoft.com/office/drawing/2014/main" id="{93C265AD-2E31-4275-B120-08B47625F236}"/>
              </a:ext>
            </a:extLst>
          </p:cNvPr>
          <p:cNvSpPr txBox="1"/>
          <p:nvPr/>
        </p:nvSpPr>
        <p:spPr>
          <a:xfrm>
            <a:off x="5995851" y="3654258"/>
            <a:ext cx="5852160" cy="2677656"/>
          </a:xfrm>
          <a:prstGeom prst="rect">
            <a:avLst/>
          </a:prstGeom>
          <a:noFill/>
        </p:spPr>
        <p:txBody>
          <a:bodyPr wrap="square" rtlCol="0">
            <a:spAutoFit/>
          </a:bodyPr>
          <a:lstStyle/>
          <a:p>
            <a:r>
              <a:rPr lang="en-PH" altLang="ko-KR" sz="2400" dirty="0" smtClean="0">
                <a:solidFill>
                  <a:schemeClr val="tx1">
                    <a:lumMod val="75000"/>
                    <a:lumOff val="25000"/>
                  </a:schemeClr>
                </a:solidFill>
                <a:cs typeface="Arial" pitchFamily="34" charset="0"/>
              </a:rPr>
              <a:t>&gt;An instance space X</a:t>
            </a:r>
          </a:p>
          <a:p>
            <a:r>
              <a:rPr lang="en-PH" altLang="ko-KR" sz="2400" dirty="0" smtClean="0">
                <a:solidFill>
                  <a:schemeClr val="tx1">
                    <a:lumMod val="75000"/>
                    <a:lumOff val="25000"/>
                  </a:schemeClr>
                </a:solidFill>
                <a:cs typeface="Arial" pitchFamily="34" charset="0"/>
              </a:rPr>
              <a:t>&gt;A concept space	C = { C:X → {0,1}} </a:t>
            </a:r>
          </a:p>
          <a:p>
            <a:r>
              <a:rPr lang="en-PH" altLang="ko-KR" sz="2400" dirty="0" smtClean="0">
                <a:solidFill>
                  <a:schemeClr val="tx1">
                    <a:lumMod val="75000"/>
                    <a:lumOff val="25000"/>
                  </a:schemeClr>
                </a:solidFill>
                <a:cs typeface="Arial" pitchFamily="34" charset="0"/>
              </a:rPr>
              <a:t>&gt;A hypothesis space H= { H:X → {0.1}}</a:t>
            </a:r>
          </a:p>
          <a:p>
            <a:endParaRPr lang="en-PH" altLang="ko-KR" sz="2400" dirty="0" smtClean="0">
              <a:solidFill>
                <a:schemeClr val="tx1">
                  <a:lumMod val="75000"/>
                  <a:lumOff val="25000"/>
                </a:schemeClr>
              </a:solidFill>
              <a:cs typeface="Arial" pitchFamily="34" charset="0"/>
            </a:endParaRPr>
          </a:p>
          <a:p>
            <a:r>
              <a:rPr lang="en-PH" altLang="ko-KR" sz="2400" dirty="0" smtClean="0">
                <a:solidFill>
                  <a:schemeClr val="tx1">
                    <a:lumMod val="75000"/>
                    <a:lumOff val="25000"/>
                  </a:schemeClr>
                </a:solidFill>
                <a:cs typeface="Arial" pitchFamily="34" charset="0"/>
              </a:rPr>
              <a:t>&gt;An unknown, arbitrary, not necessarily computable, stationary probability distribution D over the instance space X</a:t>
            </a:r>
            <a:endParaRPr lang="ko-KR" altLang="en-US" sz="2400" dirty="0">
              <a:solidFill>
                <a:schemeClr val="tx1">
                  <a:lumMod val="75000"/>
                  <a:lumOff val="25000"/>
                </a:schemeClr>
              </a:solidFill>
              <a:cs typeface="Arial" pitchFamily="34" charset="0"/>
            </a:endParaRPr>
          </a:p>
        </p:txBody>
      </p:sp>
      <p:sp>
        <p:nvSpPr>
          <p:cNvPr id="37" name="Oval 17">
            <a:extLst>
              <a:ext uri="{FF2B5EF4-FFF2-40B4-BE49-F238E27FC236}">
                <a16:creationId xmlns:a16="http://schemas.microsoft.com/office/drawing/2014/main" id="{1D5DFA70-8BBF-40F5-8E7F-2672583D8EBA}"/>
              </a:ext>
            </a:extLst>
          </p:cNvPr>
          <p:cNvSpPr/>
          <p:nvPr/>
        </p:nvSpPr>
        <p:spPr>
          <a:xfrm rot="3769326">
            <a:off x="9967866" y="1464422"/>
            <a:ext cx="1072802" cy="176595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405193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PAC Learning</a:t>
            </a:r>
            <a:endParaRPr lang="en-US" dirty="0"/>
          </a:p>
        </p:txBody>
      </p:sp>
      <p:grpSp>
        <p:nvGrpSpPr>
          <p:cNvPr id="3" name="그룹 2">
            <a:extLst>
              <a:ext uri="{FF2B5EF4-FFF2-40B4-BE49-F238E27FC236}">
                <a16:creationId xmlns:a16="http://schemas.microsoft.com/office/drawing/2014/main" id="{FE4A4B79-BCDD-4F53-B429-4E0015AFB7D2}"/>
              </a:ext>
            </a:extLst>
          </p:cNvPr>
          <p:cNvGrpSpPr/>
          <p:nvPr/>
        </p:nvGrpSpPr>
        <p:grpSpPr>
          <a:xfrm>
            <a:off x="1906340" y="4033971"/>
            <a:ext cx="1278139" cy="1100338"/>
            <a:chOff x="7521194" y="5284915"/>
            <a:chExt cx="1137987" cy="979683"/>
          </a:xfrm>
        </p:grpSpPr>
        <p:grpSp>
          <p:nvGrpSpPr>
            <p:cNvPr id="4" name="Group 7">
              <a:extLst>
                <a:ext uri="{FF2B5EF4-FFF2-40B4-BE49-F238E27FC236}">
                  <a16:creationId xmlns:a16="http://schemas.microsoft.com/office/drawing/2014/main" id="{E1F9039D-7255-497C-AD4F-8B3BB69C8A41}"/>
                </a:ext>
              </a:extLst>
            </p:cNvPr>
            <p:cNvGrpSpPr/>
            <p:nvPr/>
          </p:nvGrpSpPr>
          <p:grpSpPr>
            <a:xfrm>
              <a:off x="7521194" y="5284915"/>
              <a:ext cx="1137987" cy="979683"/>
              <a:chOff x="5580112" y="4160675"/>
              <a:chExt cx="2016224" cy="1735751"/>
            </a:xfrm>
          </p:grpSpPr>
          <p:sp>
            <p:nvSpPr>
              <p:cNvPr id="6" name="Trapezoid 1">
                <a:extLst>
                  <a:ext uri="{FF2B5EF4-FFF2-40B4-BE49-F238E27FC236}">
                    <a16:creationId xmlns:a16="http://schemas.microsoft.com/office/drawing/2014/main" id="{20271309-28F5-4604-A4CB-1C304E58DF44}"/>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Trapezoid 6">
                <a:extLst>
                  <a:ext uri="{FF2B5EF4-FFF2-40B4-BE49-F238E27FC236}">
                    <a16:creationId xmlns:a16="http://schemas.microsoft.com/office/drawing/2014/main" id="{9A16C6B1-4094-4AA7-A5A8-0ECBCB5B007D}"/>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5">
                <a:extLst>
                  <a:ext uri="{FF2B5EF4-FFF2-40B4-BE49-F238E27FC236}">
                    <a16:creationId xmlns:a16="http://schemas.microsoft.com/office/drawing/2014/main" id="{7AB55BC5-3DF4-48F6-9EA3-4BE8ADFC5974}"/>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 name="Chord 23">
              <a:extLst>
                <a:ext uri="{FF2B5EF4-FFF2-40B4-BE49-F238E27FC236}">
                  <a16:creationId xmlns:a16="http://schemas.microsoft.com/office/drawing/2014/main" id="{B06F7D46-E8A5-4453-B8F2-D58BC8DF8F2E}"/>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Rounded Rectangle 13">
            <a:extLst>
              <a:ext uri="{FF2B5EF4-FFF2-40B4-BE49-F238E27FC236}">
                <a16:creationId xmlns:a16="http://schemas.microsoft.com/office/drawing/2014/main" id="{6DF5C207-4E9F-4443-A6C8-630E86FF12AB}"/>
              </a:ext>
            </a:extLst>
          </p:cNvPr>
          <p:cNvSpPr/>
          <p:nvPr/>
        </p:nvSpPr>
        <p:spPr>
          <a:xfrm>
            <a:off x="3812155" y="2795103"/>
            <a:ext cx="4592249" cy="1196520"/>
          </a:xfrm>
          <a:prstGeom prst="roundRect">
            <a:avLst>
              <a:gd name="adj" fmla="val 12448"/>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ed Rectangle 14">
            <a:extLst>
              <a:ext uri="{FF2B5EF4-FFF2-40B4-BE49-F238E27FC236}">
                <a16:creationId xmlns:a16="http://schemas.microsoft.com/office/drawing/2014/main" id="{1D8E4C5A-BA54-46B2-8370-A8BBDFAE9D0E}"/>
              </a:ext>
            </a:extLst>
          </p:cNvPr>
          <p:cNvSpPr/>
          <p:nvPr/>
        </p:nvSpPr>
        <p:spPr>
          <a:xfrm>
            <a:off x="3786030" y="4088675"/>
            <a:ext cx="4592249" cy="1685108"/>
          </a:xfrm>
          <a:prstGeom prst="roundRect">
            <a:avLst>
              <a:gd name="adj" fmla="val 12448"/>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98B76D7-B9A9-48E1-8F4F-FB3154775BB0}"/>
              </a:ext>
            </a:extLst>
          </p:cNvPr>
          <p:cNvSpPr txBox="1"/>
          <p:nvPr/>
        </p:nvSpPr>
        <p:spPr>
          <a:xfrm>
            <a:off x="3831188" y="1365866"/>
            <a:ext cx="4726580" cy="4401205"/>
          </a:xfrm>
          <a:prstGeom prst="rect">
            <a:avLst/>
          </a:prstGeom>
          <a:noFill/>
        </p:spPr>
        <p:txBody>
          <a:bodyPr wrap="square" rtlCol="0">
            <a:spAutoFit/>
          </a:bodyPr>
          <a:lstStyle/>
          <a:p>
            <a:r>
              <a:rPr lang="en-PH" sz="2000" dirty="0" smtClean="0"/>
              <a:t>The oracle samples the instance space according to D and provides </a:t>
            </a:r>
            <a:r>
              <a:rPr lang="en-PH" sz="2000" dirty="0" err="1" smtClean="0"/>
              <a:t>labeled</a:t>
            </a:r>
            <a:r>
              <a:rPr lang="en-PH" sz="2000" dirty="0" smtClean="0"/>
              <a:t> examples of an unknown concept C to the learner.</a:t>
            </a:r>
          </a:p>
          <a:p>
            <a:endParaRPr lang="en-PH" sz="2000" dirty="0" smtClean="0"/>
          </a:p>
          <a:p>
            <a:r>
              <a:rPr lang="en-PH" sz="2000" dirty="0" smtClean="0"/>
              <a:t>The learner is tested on samples drawn from the instance space according to the same probability distribution D .</a:t>
            </a:r>
          </a:p>
          <a:p>
            <a:endParaRPr lang="en-PH" sz="2000" dirty="0" smtClean="0"/>
          </a:p>
          <a:p>
            <a:r>
              <a:rPr lang="en-PH" sz="2000" dirty="0" smtClean="0"/>
              <a:t>The learner's task is to output a hypothesis h from H that closely approximates the unknown concept C based on the examples it has encountered</a:t>
            </a:r>
            <a:endParaRPr lang="en-US" altLang="ko-KR" sz="2000" dirty="0">
              <a:solidFill>
                <a:schemeClr val="tx1">
                  <a:lumMod val="75000"/>
                  <a:lumOff val="25000"/>
                </a:schemeClr>
              </a:solidFill>
              <a:cs typeface="Arial" pitchFamily="34" charset="0"/>
            </a:endParaRPr>
          </a:p>
        </p:txBody>
      </p:sp>
      <p:grpSp>
        <p:nvGrpSpPr>
          <p:cNvPr id="53" name="그룹 12">
            <a:extLst>
              <a:ext uri="{FF2B5EF4-FFF2-40B4-BE49-F238E27FC236}">
                <a16:creationId xmlns:a16="http://schemas.microsoft.com/office/drawing/2014/main" id="{0D503159-BC57-441F-A1D3-12B3515C2A14}"/>
              </a:ext>
            </a:extLst>
          </p:cNvPr>
          <p:cNvGrpSpPr/>
          <p:nvPr/>
        </p:nvGrpSpPr>
        <p:grpSpPr>
          <a:xfrm rot="914251">
            <a:off x="-335378" y="2151777"/>
            <a:ext cx="3392473" cy="1975550"/>
            <a:chOff x="4094747" y="2381166"/>
            <a:chExt cx="4510139" cy="2626405"/>
          </a:xfrm>
        </p:grpSpPr>
        <p:grpSp>
          <p:nvGrpSpPr>
            <p:cNvPr id="54" name="그룹 13">
              <a:extLst>
                <a:ext uri="{FF2B5EF4-FFF2-40B4-BE49-F238E27FC236}">
                  <a16:creationId xmlns:a16="http://schemas.microsoft.com/office/drawing/2014/main" id="{9459020B-35DA-4077-8736-2016B48624BD}"/>
                </a:ext>
              </a:extLst>
            </p:cNvPr>
            <p:cNvGrpSpPr/>
            <p:nvPr/>
          </p:nvGrpSpPr>
          <p:grpSpPr>
            <a:xfrm rot="712870">
              <a:off x="4094747" y="2381166"/>
              <a:ext cx="3101505" cy="1698788"/>
              <a:chOff x="2380909" y="2446766"/>
              <a:chExt cx="2745256" cy="1503659"/>
            </a:xfrm>
          </p:grpSpPr>
          <p:sp>
            <p:nvSpPr>
              <p:cNvPr id="60" name="자유형: 도형 19">
                <a:extLst>
                  <a:ext uri="{FF2B5EF4-FFF2-40B4-BE49-F238E27FC236}">
                    <a16:creationId xmlns:a16="http://schemas.microsoft.com/office/drawing/2014/main" id="{E2F22429-5CDB-4DAB-87F2-7846908A3E47}"/>
                  </a:ext>
                </a:extLst>
              </p:cNvPr>
              <p:cNvSpPr/>
              <p:nvPr/>
            </p:nvSpPr>
            <p:spPr>
              <a:xfrm rot="1231697">
                <a:off x="3121386" y="2561927"/>
                <a:ext cx="2004779" cy="1388498"/>
              </a:xfrm>
              <a:custGeom>
                <a:avLst/>
                <a:gdLst>
                  <a:gd name="connsiteX0" fmla="*/ 679840 w 2951501"/>
                  <a:gd name="connsiteY0" fmla="*/ 1516490 h 1616735"/>
                  <a:gd name="connsiteX1" fmla="*/ 1817700 w 2951501"/>
                  <a:gd name="connsiteY1" fmla="*/ 1516490 h 1616735"/>
                  <a:gd name="connsiteX2" fmla="*/ 1817700 w 2951501"/>
                  <a:gd name="connsiteY2" fmla="*/ 1567623 h 1616735"/>
                  <a:gd name="connsiteX3" fmla="*/ 1774636 w 2951501"/>
                  <a:gd name="connsiteY3" fmla="*/ 1616735 h 1616735"/>
                  <a:gd name="connsiteX4" fmla="*/ 722905 w 2951501"/>
                  <a:gd name="connsiteY4" fmla="*/ 1616735 h 1616735"/>
                  <a:gd name="connsiteX5" fmla="*/ 679840 w 2951501"/>
                  <a:gd name="connsiteY5" fmla="*/ 1567623 h 1616735"/>
                  <a:gd name="connsiteX6" fmla="*/ 679840 w 2951501"/>
                  <a:gd name="connsiteY6" fmla="*/ 1407500 h 1616735"/>
                  <a:gd name="connsiteX7" fmla="*/ 1817700 w 2951501"/>
                  <a:gd name="connsiteY7" fmla="*/ 1407500 h 1616735"/>
                  <a:gd name="connsiteX8" fmla="*/ 1817700 w 2951501"/>
                  <a:gd name="connsiteY8" fmla="*/ 1472848 h 1616735"/>
                  <a:gd name="connsiteX9" fmla="*/ 679840 w 2951501"/>
                  <a:gd name="connsiteY9" fmla="*/ 1472848 h 1616735"/>
                  <a:gd name="connsiteX10" fmla="*/ 1817700 w 2951501"/>
                  <a:gd name="connsiteY10" fmla="*/ 611112 h 1616735"/>
                  <a:gd name="connsiteX11" fmla="*/ 1817700 w 2951501"/>
                  <a:gd name="connsiteY11" fmla="*/ 973623 h 1616735"/>
                  <a:gd name="connsiteX12" fmla="*/ 2224001 w 2951501"/>
                  <a:gd name="connsiteY12" fmla="*/ 611112 h 1616735"/>
                  <a:gd name="connsiteX13" fmla="*/ 449189 w 2951501"/>
                  <a:gd name="connsiteY13" fmla="*/ 386587 h 1616735"/>
                  <a:gd name="connsiteX14" fmla="*/ 239392 w 2951501"/>
                  <a:gd name="connsiteY14" fmla="*/ 437793 h 1616735"/>
                  <a:gd name="connsiteX15" fmla="*/ 127717 w 2951501"/>
                  <a:gd name="connsiteY15" fmla="*/ 563345 h 1616735"/>
                  <a:gd name="connsiteX16" fmla="*/ 119224 w 2951501"/>
                  <a:gd name="connsiteY16" fmla="*/ 813828 h 1616735"/>
                  <a:gd name="connsiteX17" fmla="*/ 118041 w 2951501"/>
                  <a:gd name="connsiteY17" fmla="*/ 814226 h 1616735"/>
                  <a:gd name="connsiteX18" fmla="*/ 156579 w 2951501"/>
                  <a:gd name="connsiteY18" fmla="*/ 873845 h 1616735"/>
                  <a:gd name="connsiteX19" fmla="*/ 319223 w 2951501"/>
                  <a:gd name="connsiteY19" fmla="*/ 1023753 h 1616735"/>
                  <a:gd name="connsiteX20" fmla="*/ 318718 w 2951501"/>
                  <a:gd name="connsiteY20" fmla="*/ 1024809 h 1616735"/>
                  <a:gd name="connsiteX21" fmla="*/ 679840 w 2951501"/>
                  <a:gd name="connsiteY21" fmla="*/ 1198510 h 1616735"/>
                  <a:gd name="connsiteX22" fmla="*/ 679840 w 2951501"/>
                  <a:gd name="connsiteY22" fmla="*/ 494818 h 1616735"/>
                  <a:gd name="connsiteX23" fmla="*/ 613050 w 2951501"/>
                  <a:gd name="connsiteY23" fmla="*/ 439426 h 1616735"/>
                  <a:gd name="connsiteX24" fmla="*/ 522606 w 2951501"/>
                  <a:gd name="connsiteY24" fmla="*/ 399416 h 1616735"/>
                  <a:gd name="connsiteX25" fmla="*/ 449189 w 2951501"/>
                  <a:gd name="connsiteY25" fmla="*/ 386587 h 1616735"/>
                  <a:gd name="connsiteX26" fmla="*/ 2556092 w 2951501"/>
                  <a:gd name="connsiteY26" fmla="*/ 0 h 1616735"/>
                  <a:gd name="connsiteX27" fmla="*/ 2951501 w 2951501"/>
                  <a:gd name="connsiteY27" fmla="*/ 404658 h 1616735"/>
                  <a:gd name="connsiteX28" fmla="*/ 2608538 w 2951501"/>
                  <a:gd name="connsiteY28" fmla="*/ 418986 h 1616735"/>
                  <a:gd name="connsiteX29" fmla="*/ 2606605 w 2951501"/>
                  <a:gd name="connsiteY29" fmla="*/ 417008 h 1616735"/>
                  <a:gd name="connsiteX30" fmla="*/ 1820087 w 2951501"/>
                  <a:gd name="connsiteY30" fmla="*/ 1344294 h 1616735"/>
                  <a:gd name="connsiteX31" fmla="*/ 1817700 w 2951501"/>
                  <a:gd name="connsiteY31" fmla="*/ 1341966 h 1616735"/>
                  <a:gd name="connsiteX32" fmla="*/ 1817700 w 2951501"/>
                  <a:gd name="connsiteY32" fmla="*/ 1363858 h 1616735"/>
                  <a:gd name="connsiteX33" fmla="*/ 679840 w 2951501"/>
                  <a:gd name="connsiteY33" fmla="*/ 1363858 h 1616735"/>
                  <a:gd name="connsiteX34" fmla="*/ 679840 w 2951501"/>
                  <a:gd name="connsiteY34" fmla="*/ 1307744 h 1616735"/>
                  <a:gd name="connsiteX35" fmla="*/ 268830 w 2951501"/>
                  <a:gd name="connsiteY35" fmla="*/ 1110047 h 1616735"/>
                  <a:gd name="connsiteX36" fmla="*/ 270209 w 2951501"/>
                  <a:gd name="connsiteY36" fmla="*/ 1107180 h 1616735"/>
                  <a:gd name="connsiteX37" fmla="*/ 198248 w 2951501"/>
                  <a:gd name="connsiteY37" fmla="*/ 1056644 h 1616735"/>
                  <a:gd name="connsiteX38" fmla="*/ 55623 w 2951501"/>
                  <a:gd name="connsiteY38" fmla="*/ 898485 h 1616735"/>
                  <a:gd name="connsiteX39" fmla="*/ 1591 w 2951501"/>
                  <a:gd name="connsiteY39" fmla="*/ 738051 h 1616735"/>
                  <a:gd name="connsiteX40" fmla="*/ 88988 w 2951501"/>
                  <a:gd name="connsiteY40" fmla="*/ 428893 h 1616735"/>
                  <a:gd name="connsiteX41" fmla="*/ 91156 w 2951501"/>
                  <a:gd name="connsiteY41" fmla="*/ 430488 h 1616735"/>
                  <a:gd name="connsiteX42" fmla="*/ 424588 w 2951501"/>
                  <a:gd name="connsiteY42" fmla="*/ 285218 h 1616735"/>
                  <a:gd name="connsiteX43" fmla="*/ 550151 w 2951501"/>
                  <a:gd name="connsiteY43" fmla="*/ 302724 h 1616735"/>
                  <a:gd name="connsiteX44" fmla="*/ 666090 w 2951501"/>
                  <a:gd name="connsiteY44" fmla="*/ 354013 h 1616735"/>
                  <a:gd name="connsiteX45" fmla="*/ 690060 w 2951501"/>
                  <a:gd name="connsiteY45" fmla="*/ 373892 h 1616735"/>
                  <a:gd name="connsiteX46" fmla="*/ 692454 w 2951501"/>
                  <a:gd name="connsiteY46" fmla="*/ 367302 h 1616735"/>
                  <a:gd name="connsiteX47" fmla="*/ 722905 w 2951501"/>
                  <a:gd name="connsiteY47" fmla="*/ 352917 h 1616735"/>
                  <a:gd name="connsiteX48" fmla="*/ 1774636 w 2951501"/>
                  <a:gd name="connsiteY48" fmla="*/ 352917 h 1616735"/>
                  <a:gd name="connsiteX49" fmla="*/ 1817700 w 2951501"/>
                  <a:gd name="connsiteY49" fmla="*/ 402029 h 1616735"/>
                  <a:gd name="connsiteX50" fmla="*/ 1817700 w 2951501"/>
                  <a:gd name="connsiteY50" fmla="*/ 525619 h 1616735"/>
                  <a:gd name="connsiteX51" fmla="*/ 2319822 w 2951501"/>
                  <a:gd name="connsiteY51" fmla="*/ 525619 h 1616735"/>
                  <a:gd name="connsiteX52" fmla="*/ 2530110 w 2951501"/>
                  <a:gd name="connsiteY52" fmla="*/ 337995 h 1616735"/>
                  <a:gd name="connsiteX53" fmla="*/ 2533895 w 2951501"/>
                  <a:gd name="connsiteY53" fmla="*/ 341686 h 16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51501" h="1616735">
                    <a:moveTo>
                      <a:pt x="679840" y="1516490"/>
                    </a:moveTo>
                    <a:lnTo>
                      <a:pt x="1817700" y="1516490"/>
                    </a:lnTo>
                    <a:lnTo>
                      <a:pt x="1817700" y="1567623"/>
                    </a:lnTo>
                    <a:cubicBezTo>
                      <a:pt x="1817700" y="1594747"/>
                      <a:pt x="1798420" y="1616735"/>
                      <a:pt x="1774636" y="1616735"/>
                    </a:cubicBezTo>
                    <a:lnTo>
                      <a:pt x="722905" y="1616735"/>
                    </a:lnTo>
                    <a:cubicBezTo>
                      <a:pt x="699121" y="1616735"/>
                      <a:pt x="679840" y="1594747"/>
                      <a:pt x="679840" y="1567623"/>
                    </a:cubicBezTo>
                    <a:close/>
                    <a:moveTo>
                      <a:pt x="679840" y="1407500"/>
                    </a:moveTo>
                    <a:lnTo>
                      <a:pt x="1817700" y="1407500"/>
                    </a:lnTo>
                    <a:lnTo>
                      <a:pt x="1817700" y="1472848"/>
                    </a:lnTo>
                    <a:lnTo>
                      <a:pt x="679840" y="1472848"/>
                    </a:lnTo>
                    <a:close/>
                    <a:moveTo>
                      <a:pt x="1817700" y="611112"/>
                    </a:moveTo>
                    <a:lnTo>
                      <a:pt x="1817700" y="973623"/>
                    </a:lnTo>
                    <a:lnTo>
                      <a:pt x="2224001" y="611112"/>
                    </a:lnTo>
                    <a:close/>
                    <a:moveTo>
                      <a:pt x="449189" y="386587"/>
                    </a:moveTo>
                    <a:cubicBezTo>
                      <a:pt x="375505" y="381552"/>
                      <a:pt x="302157" y="399580"/>
                      <a:pt x="239392" y="437793"/>
                    </a:cubicBezTo>
                    <a:cubicBezTo>
                      <a:pt x="191686" y="474403"/>
                      <a:pt x="154461" y="503154"/>
                      <a:pt x="127717" y="563345"/>
                    </a:cubicBezTo>
                    <a:cubicBezTo>
                      <a:pt x="95043" y="642185"/>
                      <a:pt x="91358" y="731154"/>
                      <a:pt x="119224" y="813828"/>
                    </a:cubicBezTo>
                    <a:lnTo>
                      <a:pt x="118041" y="814226"/>
                    </a:lnTo>
                    <a:lnTo>
                      <a:pt x="156579" y="873845"/>
                    </a:lnTo>
                    <a:cubicBezTo>
                      <a:pt x="200043" y="932336"/>
                      <a:pt x="255879" y="983997"/>
                      <a:pt x="319223" y="1023753"/>
                    </a:cubicBezTo>
                    <a:lnTo>
                      <a:pt x="318718" y="1024809"/>
                    </a:lnTo>
                    <a:lnTo>
                      <a:pt x="679840" y="1198510"/>
                    </a:lnTo>
                    <a:lnTo>
                      <a:pt x="679840" y="494818"/>
                    </a:lnTo>
                    <a:lnTo>
                      <a:pt x="613050" y="439426"/>
                    </a:lnTo>
                    <a:cubicBezTo>
                      <a:pt x="585307" y="422195"/>
                      <a:pt x="554948" y="408629"/>
                      <a:pt x="522606" y="399416"/>
                    </a:cubicBezTo>
                    <a:cubicBezTo>
                      <a:pt x="498349" y="392506"/>
                      <a:pt x="473751" y="388265"/>
                      <a:pt x="449189" y="386587"/>
                    </a:cubicBezTo>
                    <a:close/>
                    <a:moveTo>
                      <a:pt x="2556092" y="0"/>
                    </a:moveTo>
                    <a:lnTo>
                      <a:pt x="2951501" y="404658"/>
                    </a:lnTo>
                    <a:lnTo>
                      <a:pt x="2608538" y="418986"/>
                    </a:lnTo>
                    <a:lnTo>
                      <a:pt x="2606605" y="417008"/>
                    </a:lnTo>
                    <a:lnTo>
                      <a:pt x="1820087" y="1344294"/>
                    </a:lnTo>
                    <a:lnTo>
                      <a:pt x="1817700" y="1341966"/>
                    </a:lnTo>
                    <a:lnTo>
                      <a:pt x="1817700" y="1363858"/>
                    </a:lnTo>
                    <a:lnTo>
                      <a:pt x="679840" y="1363858"/>
                    </a:lnTo>
                    <a:lnTo>
                      <a:pt x="679840" y="1307744"/>
                    </a:lnTo>
                    <a:lnTo>
                      <a:pt x="268830" y="1110047"/>
                    </a:lnTo>
                    <a:lnTo>
                      <a:pt x="270209" y="1107180"/>
                    </a:lnTo>
                    <a:lnTo>
                      <a:pt x="198248" y="1056644"/>
                    </a:lnTo>
                    <a:cubicBezTo>
                      <a:pt x="142291" y="1011239"/>
                      <a:pt x="93777" y="957478"/>
                      <a:pt x="55623" y="898485"/>
                    </a:cubicBezTo>
                    <a:cubicBezTo>
                      <a:pt x="27132" y="847625"/>
                      <a:pt x="9121" y="802009"/>
                      <a:pt x="1591" y="738051"/>
                    </a:cubicBezTo>
                    <a:cubicBezTo>
                      <a:pt x="-7531" y="629033"/>
                      <a:pt x="22695" y="518961"/>
                      <a:pt x="88988" y="428893"/>
                    </a:cubicBezTo>
                    <a:lnTo>
                      <a:pt x="91156" y="430488"/>
                    </a:lnTo>
                    <a:cubicBezTo>
                      <a:pt x="162999" y="345385"/>
                      <a:pt x="305583" y="286481"/>
                      <a:pt x="424588" y="285218"/>
                    </a:cubicBezTo>
                    <a:cubicBezTo>
                      <a:pt x="466453" y="285186"/>
                      <a:pt x="508692" y="290914"/>
                      <a:pt x="550151" y="302724"/>
                    </a:cubicBezTo>
                    <a:cubicBezTo>
                      <a:pt x="591610" y="314534"/>
                      <a:pt x="630526" y="331925"/>
                      <a:pt x="666090" y="354013"/>
                    </a:cubicBezTo>
                    <a:lnTo>
                      <a:pt x="690060" y="373892"/>
                    </a:lnTo>
                    <a:lnTo>
                      <a:pt x="692454" y="367302"/>
                    </a:lnTo>
                    <a:cubicBezTo>
                      <a:pt x="700247" y="358414"/>
                      <a:pt x="711013" y="352917"/>
                      <a:pt x="722905" y="352917"/>
                    </a:cubicBezTo>
                    <a:lnTo>
                      <a:pt x="1774636" y="352917"/>
                    </a:lnTo>
                    <a:cubicBezTo>
                      <a:pt x="1798420" y="352917"/>
                      <a:pt x="1817700" y="374905"/>
                      <a:pt x="1817700" y="402029"/>
                    </a:cubicBezTo>
                    <a:lnTo>
                      <a:pt x="1817700" y="525619"/>
                    </a:lnTo>
                    <a:lnTo>
                      <a:pt x="2319822" y="525619"/>
                    </a:lnTo>
                    <a:lnTo>
                      <a:pt x="2530110" y="337995"/>
                    </a:lnTo>
                    <a:lnTo>
                      <a:pt x="2533895" y="341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자유형: 도형 20">
                <a:extLst>
                  <a:ext uri="{FF2B5EF4-FFF2-40B4-BE49-F238E27FC236}">
                    <a16:creationId xmlns:a16="http://schemas.microsoft.com/office/drawing/2014/main" id="{13E7836E-EB04-4C06-83D6-72D51036C588}"/>
                  </a:ext>
                </a:extLst>
              </p:cNvPr>
              <p:cNvSpPr/>
              <p:nvPr/>
            </p:nvSpPr>
            <p:spPr>
              <a:xfrm rot="6382074">
                <a:off x="2673354" y="2332594"/>
                <a:ext cx="683006" cy="911350"/>
              </a:xfrm>
              <a:custGeom>
                <a:avLst/>
                <a:gdLst>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45990 w 852117"/>
                  <a:gd name="connsiteY6" fmla="*/ 68978 h 913021"/>
                  <a:gd name="connsiteX7" fmla="*/ 454992 w 852117"/>
                  <a:gd name="connsiteY7" fmla="*/ 231624 h 913021"/>
                  <a:gd name="connsiteX8" fmla="*/ 452843 w 852117"/>
                  <a:gd name="connsiteY8" fmla="*/ 13725 h 913021"/>
                  <a:gd name="connsiteX9" fmla="*/ 562280 w 852117"/>
                  <a:gd name="connsiteY9" fmla="*/ 38587 h 913021"/>
                  <a:gd name="connsiteX10" fmla="*/ 591089 w 852117"/>
                  <a:gd name="connsiteY10" fmla="*/ 223958 h 913021"/>
                  <a:gd name="connsiteX11" fmla="*/ 574101 w 852117"/>
                  <a:gd name="connsiteY11" fmla="*/ 39172 h 913021"/>
                  <a:gd name="connsiteX12" fmla="*/ 703090 w 852117"/>
                  <a:gd name="connsiteY12" fmla="*/ 62958 h 913021"/>
                  <a:gd name="connsiteX13" fmla="*/ 709880 w 852117"/>
                  <a:gd name="connsiteY13" fmla="*/ 237369 h 913021"/>
                  <a:gd name="connsiteX14" fmla="*/ 714239 w 852117"/>
                  <a:gd name="connsiteY14" fmla="*/ 69553 h 913021"/>
                  <a:gd name="connsiteX15" fmla="*/ 822235 w 852117"/>
                  <a:gd name="connsiteY15" fmla="*/ 87329 h 913021"/>
                  <a:gd name="connsiteX16" fmla="*/ 851404 w 852117"/>
                  <a:gd name="connsiteY16" fmla="*/ 326326 h 913021"/>
                  <a:gd name="connsiteX17" fmla="*/ 762365 w 852117"/>
                  <a:gd name="connsiteY17" fmla="*/ 809335 h 913021"/>
                  <a:gd name="connsiteX18" fmla="*/ 751654 w 852117"/>
                  <a:gd name="connsiteY18" fmla="*/ 912259 h 913021"/>
                  <a:gd name="connsiteX19" fmla="*/ 380634 w 852117"/>
                  <a:gd name="connsiteY19" fmla="*/ 913021 h 913021"/>
                  <a:gd name="connsiteX20" fmla="*/ 361777 w 852117"/>
                  <a:gd name="connsiteY20" fmla="*/ 780857 h 913021"/>
                  <a:gd name="connsiteX21" fmla="*/ 259790 w 852117"/>
                  <a:gd name="connsiteY21" fmla="*/ 654805 h 913021"/>
                  <a:gd name="connsiteX22" fmla="*/ 127442 w 852117"/>
                  <a:gd name="connsiteY22" fmla="*/ 467151 h 913021"/>
                  <a:gd name="connsiteX23" fmla="*/ 0 w 852117"/>
                  <a:gd name="connsiteY23" fmla="*/ 226050 h 913021"/>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54992 w 852117"/>
                  <a:gd name="connsiteY6" fmla="*/ 231624 h 913021"/>
                  <a:gd name="connsiteX7" fmla="*/ 452843 w 852117"/>
                  <a:gd name="connsiteY7" fmla="*/ 13725 h 913021"/>
                  <a:gd name="connsiteX8" fmla="*/ 562280 w 852117"/>
                  <a:gd name="connsiteY8" fmla="*/ 38587 h 913021"/>
                  <a:gd name="connsiteX9" fmla="*/ 591089 w 852117"/>
                  <a:gd name="connsiteY9" fmla="*/ 223958 h 913021"/>
                  <a:gd name="connsiteX10" fmla="*/ 574101 w 852117"/>
                  <a:gd name="connsiteY10" fmla="*/ 39172 h 913021"/>
                  <a:gd name="connsiteX11" fmla="*/ 703090 w 852117"/>
                  <a:gd name="connsiteY11" fmla="*/ 62958 h 913021"/>
                  <a:gd name="connsiteX12" fmla="*/ 709880 w 852117"/>
                  <a:gd name="connsiteY12" fmla="*/ 237369 h 913021"/>
                  <a:gd name="connsiteX13" fmla="*/ 714239 w 852117"/>
                  <a:gd name="connsiteY13" fmla="*/ 69553 h 913021"/>
                  <a:gd name="connsiteX14" fmla="*/ 822235 w 852117"/>
                  <a:gd name="connsiteY14" fmla="*/ 87329 h 913021"/>
                  <a:gd name="connsiteX15" fmla="*/ 851404 w 852117"/>
                  <a:gd name="connsiteY15" fmla="*/ 326326 h 913021"/>
                  <a:gd name="connsiteX16" fmla="*/ 762365 w 852117"/>
                  <a:gd name="connsiteY16" fmla="*/ 809335 h 913021"/>
                  <a:gd name="connsiteX17" fmla="*/ 751654 w 852117"/>
                  <a:gd name="connsiteY17" fmla="*/ 912259 h 913021"/>
                  <a:gd name="connsiteX18" fmla="*/ 380634 w 852117"/>
                  <a:gd name="connsiteY18" fmla="*/ 913021 h 913021"/>
                  <a:gd name="connsiteX19" fmla="*/ 361777 w 852117"/>
                  <a:gd name="connsiteY19" fmla="*/ 780857 h 913021"/>
                  <a:gd name="connsiteX20" fmla="*/ 259790 w 852117"/>
                  <a:gd name="connsiteY20" fmla="*/ 654805 h 913021"/>
                  <a:gd name="connsiteX21" fmla="*/ 127442 w 852117"/>
                  <a:gd name="connsiteY21" fmla="*/ 467151 h 913021"/>
                  <a:gd name="connsiteX22" fmla="*/ 0 w 852117"/>
                  <a:gd name="connsiteY22" fmla="*/ 226050 h 913021"/>
                  <a:gd name="connsiteX0" fmla="*/ 0 w 852117"/>
                  <a:gd name="connsiteY0" fmla="*/ 218504 h 905475"/>
                  <a:gd name="connsiteX1" fmla="*/ 235595 w 852117"/>
                  <a:gd name="connsiteY1" fmla="*/ 365610 h 905475"/>
                  <a:gd name="connsiteX2" fmla="*/ 311282 w 852117"/>
                  <a:gd name="connsiteY2" fmla="*/ 390450 h 905475"/>
                  <a:gd name="connsiteX3" fmla="*/ 331029 w 852117"/>
                  <a:gd name="connsiteY3" fmla="*/ 132121 h 905475"/>
                  <a:gd name="connsiteX4" fmla="*/ 328134 w 852117"/>
                  <a:gd name="connsiteY4" fmla="*/ 0 h 905475"/>
                  <a:gd name="connsiteX5" fmla="*/ 446516 w 852117"/>
                  <a:gd name="connsiteY5" fmla="*/ 3421 h 905475"/>
                  <a:gd name="connsiteX6" fmla="*/ 454992 w 852117"/>
                  <a:gd name="connsiteY6" fmla="*/ 224078 h 905475"/>
                  <a:gd name="connsiteX7" fmla="*/ 452843 w 852117"/>
                  <a:gd name="connsiteY7" fmla="*/ 6179 h 905475"/>
                  <a:gd name="connsiteX8" fmla="*/ 562280 w 852117"/>
                  <a:gd name="connsiteY8" fmla="*/ 31041 h 905475"/>
                  <a:gd name="connsiteX9" fmla="*/ 591089 w 852117"/>
                  <a:gd name="connsiteY9" fmla="*/ 216412 h 905475"/>
                  <a:gd name="connsiteX10" fmla="*/ 574101 w 852117"/>
                  <a:gd name="connsiteY10" fmla="*/ 31626 h 905475"/>
                  <a:gd name="connsiteX11" fmla="*/ 703090 w 852117"/>
                  <a:gd name="connsiteY11" fmla="*/ 55412 h 905475"/>
                  <a:gd name="connsiteX12" fmla="*/ 709880 w 852117"/>
                  <a:gd name="connsiteY12" fmla="*/ 229823 h 905475"/>
                  <a:gd name="connsiteX13" fmla="*/ 714239 w 852117"/>
                  <a:gd name="connsiteY13" fmla="*/ 62007 h 905475"/>
                  <a:gd name="connsiteX14" fmla="*/ 822235 w 852117"/>
                  <a:gd name="connsiteY14" fmla="*/ 79783 h 905475"/>
                  <a:gd name="connsiteX15" fmla="*/ 851404 w 852117"/>
                  <a:gd name="connsiteY15" fmla="*/ 318780 h 905475"/>
                  <a:gd name="connsiteX16" fmla="*/ 762365 w 852117"/>
                  <a:gd name="connsiteY16" fmla="*/ 801789 h 905475"/>
                  <a:gd name="connsiteX17" fmla="*/ 751654 w 852117"/>
                  <a:gd name="connsiteY17" fmla="*/ 904713 h 905475"/>
                  <a:gd name="connsiteX18" fmla="*/ 380634 w 852117"/>
                  <a:gd name="connsiteY18" fmla="*/ 905475 h 905475"/>
                  <a:gd name="connsiteX19" fmla="*/ 361777 w 852117"/>
                  <a:gd name="connsiteY19" fmla="*/ 773311 h 905475"/>
                  <a:gd name="connsiteX20" fmla="*/ 259790 w 852117"/>
                  <a:gd name="connsiteY20" fmla="*/ 647259 h 905475"/>
                  <a:gd name="connsiteX21" fmla="*/ 127442 w 852117"/>
                  <a:gd name="connsiteY21" fmla="*/ 459605 h 905475"/>
                  <a:gd name="connsiteX22" fmla="*/ 0 w 852117"/>
                  <a:gd name="connsiteY22" fmla="*/ 218504 h 905475"/>
                  <a:gd name="connsiteX0" fmla="*/ 0 w 852117"/>
                  <a:gd name="connsiteY0" fmla="*/ 222954 h 909925"/>
                  <a:gd name="connsiteX1" fmla="*/ 235595 w 852117"/>
                  <a:gd name="connsiteY1" fmla="*/ 370060 h 909925"/>
                  <a:gd name="connsiteX2" fmla="*/ 311282 w 852117"/>
                  <a:gd name="connsiteY2" fmla="*/ 394900 h 909925"/>
                  <a:gd name="connsiteX3" fmla="*/ 331029 w 852117"/>
                  <a:gd name="connsiteY3" fmla="*/ 136571 h 909925"/>
                  <a:gd name="connsiteX4" fmla="*/ 328134 w 852117"/>
                  <a:gd name="connsiteY4" fmla="*/ 4450 h 909925"/>
                  <a:gd name="connsiteX5" fmla="*/ 446516 w 852117"/>
                  <a:gd name="connsiteY5" fmla="*/ 7871 h 909925"/>
                  <a:gd name="connsiteX6" fmla="*/ 454992 w 852117"/>
                  <a:gd name="connsiteY6" fmla="*/ 228528 h 909925"/>
                  <a:gd name="connsiteX7" fmla="*/ 452843 w 852117"/>
                  <a:gd name="connsiteY7" fmla="*/ 10629 h 909925"/>
                  <a:gd name="connsiteX8" fmla="*/ 562280 w 852117"/>
                  <a:gd name="connsiteY8" fmla="*/ 35491 h 909925"/>
                  <a:gd name="connsiteX9" fmla="*/ 591089 w 852117"/>
                  <a:gd name="connsiteY9" fmla="*/ 220862 h 909925"/>
                  <a:gd name="connsiteX10" fmla="*/ 574101 w 852117"/>
                  <a:gd name="connsiteY10" fmla="*/ 36076 h 909925"/>
                  <a:gd name="connsiteX11" fmla="*/ 703090 w 852117"/>
                  <a:gd name="connsiteY11" fmla="*/ 59862 h 909925"/>
                  <a:gd name="connsiteX12" fmla="*/ 709880 w 852117"/>
                  <a:gd name="connsiteY12" fmla="*/ 234273 h 909925"/>
                  <a:gd name="connsiteX13" fmla="*/ 714239 w 852117"/>
                  <a:gd name="connsiteY13" fmla="*/ 66457 h 909925"/>
                  <a:gd name="connsiteX14" fmla="*/ 822235 w 852117"/>
                  <a:gd name="connsiteY14" fmla="*/ 84233 h 909925"/>
                  <a:gd name="connsiteX15" fmla="*/ 851404 w 852117"/>
                  <a:gd name="connsiteY15" fmla="*/ 323230 h 909925"/>
                  <a:gd name="connsiteX16" fmla="*/ 762365 w 852117"/>
                  <a:gd name="connsiteY16" fmla="*/ 806239 h 909925"/>
                  <a:gd name="connsiteX17" fmla="*/ 751654 w 852117"/>
                  <a:gd name="connsiteY17" fmla="*/ 909163 h 909925"/>
                  <a:gd name="connsiteX18" fmla="*/ 380634 w 852117"/>
                  <a:gd name="connsiteY18" fmla="*/ 909925 h 909925"/>
                  <a:gd name="connsiteX19" fmla="*/ 361777 w 852117"/>
                  <a:gd name="connsiteY19" fmla="*/ 777761 h 909925"/>
                  <a:gd name="connsiteX20" fmla="*/ 259790 w 852117"/>
                  <a:gd name="connsiteY20" fmla="*/ 651709 h 909925"/>
                  <a:gd name="connsiteX21" fmla="*/ 127442 w 852117"/>
                  <a:gd name="connsiteY21" fmla="*/ 464055 h 909925"/>
                  <a:gd name="connsiteX22" fmla="*/ 0 w 852117"/>
                  <a:gd name="connsiteY22" fmla="*/ 222954 h 909925"/>
                  <a:gd name="connsiteX0" fmla="*/ 0 w 852117"/>
                  <a:gd name="connsiteY0" fmla="*/ 220271 h 907242"/>
                  <a:gd name="connsiteX1" fmla="*/ 235595 w 852117"/>
                  <a:gd name="connsiteY1" fmla="*/ 367377 h 907242"/>
                  <a:gd name="connsiteX2" fmla="*/ 311282 w 852117"/>
                  <a:gd name="connsiteY2" fmla="*/ 392217 h 907242"/>
                  <a:gd name="connsiteX3" fmla="*/ 331029 w 852117"/>
                  <a:gd name="connsiteY3" fmla="*/ 133888 h 907242"/>
                  <a:gd name="connsiteX4" fmla="*/ 334903 w 852117"/>
                  <a:gd name="connsiteY4" fmla="*/ 14671 h 907242"/>
                  <a:gd name="connsiteX5" fmla="*/ 446516 w 852117"/>
                  <a:gd name="connsiteY5" fmla="*/ 5188 h 907242"/>
                  <a:gd name="connsiteX6" fmla="*/ 454992 w 852117"/>
                  <a:gd name="connsiteY6" fmla="*/ 225845 h 907242"/>
                  <a:gd name="connsiteX7" fmla="*/ 452843 w 852117"/>
                  <a:gd name="connsiteY7" fmla="*/ 7946 h 907242"/>
                  <a:gd name="connsiteX8" fmla="*/ 562280 w 852117"/>
                  <a:gd name="connsiteY8" fmla="*/ 32808 h 907242"/>
                  <a:gd name="connsiteX9" fmla="*/ 591089 w 852117"/>
                  <a:gd name="connsiteY9" fmla="*/ 218179 h 907242"/>
                  <a:gd name="connsiteX10" fmla="*/ 574101 w 852117"/>
                  <a:gd name="connsiteY10" fmla="*/ 33393 h 907242"/>
                  <a:gd name="connsiteX11" fmla="*/ 703090 w 852117"/>
                  <a:gd name="connsiteY11" fmla="*/ 57179 h 907242"/>
                  <a:gd name="connsiteX12" fmla="*/ 709880 w 852117"/>
                  <a:gd name="connsiteY12" fmla="*/ 231590 h 907242"/>
                  <a:gd name="connsiteX13" fmla="*/ 714239 w 852117"/>
                  <a:gd name="connsiteY13" fmla="*/ 63774 h 907242"/>
                  <a:gd name="connsiteX14" fmla="*/ 822235 w 852117"/>
                  <a:gd name="connsiteY14" fmla="*/ 81550 h 907242"/>
                  <a:gd name="connsiteX15" fmla="*/ 851404 w 852117"/>
                  <a:gd name="connsiteY15" fmla="*/ 320547 h 907242"/>
                  <a:gd name="connsiteX16" fmla="*/ 762365 w 852117"/>
                  <a:gd name="connsiteY16" fmla="*/ 803556 h 907242"/>
                  <a:gd name="connsiteX17" fmla="*/ 751654 w 852117"/>
                  <a:gd name="connsiteY17" fmla="*/ 906480 h 907242"/>
                  <a:gd name="connsiteX18" fmla="*/ 380634 w 852117"/>
                  <a:gd name="connsiteY18" fmla="*/ 907242 h 907242"/>
                  <a:gd name="connsiteX19" fmla="*/ 361777 w 852117"/>
                  <a:gd name="connsiteY19" fmla="*/ 775078 h 907242"/>
                  <a:gd name="connsiteX20" fmla="*/ 259790 w 852117"/>
                  <a:gd name="connsiteY20" fmla="*/ 649026 h 907242"/>
                  <a:gd name="connsiteX21" fmla="*/ 127442 w 852117"/>
                  <a:gd name="connsiteY21" fmla="*/ 461372 h 907242"/>
                  <a:gd name="connsiteX22" fmla="*/ 0 w 852117"/>
                  <a:gd name="connsiteY22" fmla="*/ 220271 h 907242"/>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27442 w 852117"/>
                  <a:gd name="connsiteY21" fmla="*/ 465479 h 911349"/>
                  <a:gd name="connsiteX22" fmla="*/ 0 w 852117"/>
                  <a:gd name="connsiteY22" fmla="*/ 224378 h 911349"/>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72766 w 852117"/>
                  <a:gd name="connsiteY21" fmla="*/ 437275 h 911349"/>
                  <a:gd name="connsiteX22" fmla="*/ 0 w 852117"/>
                  <a:gd name="connsiteY22" fmla="*/ 224378 h 911349"/>
                  <a:gd name="connsiteX0" fmla="*/ 22647 w 683324"/>
                  <a:gd name="connsiteY0" fmla="*/ 156238 h 911349"/>
                  <a:gd name="connsiteX1" fmla="*/ 66802 w 683324"/>
                  <a:gd name="connsiteY1" fmla="*/ 371484 h 911349"/>
                  <a:gd name="connsiteX2" fmla="*/ 142489 w 683324"/>
                  <a:gd name="connsiteY2" fmla="*/ 396324 h 911349"/>
                  <a:gd name="connsiteX3" fmla="*/ 162236 w 683324"/>
                  <a:gd name="connsiteY3" fmla="*/ 137995 h 911349"/>
                  <a:gd name="connsiteX4" fmla="*/ 166110 w 683324"/>
                  <a:gd name="connsiteY4" fmla="*/ 18778 h 911349"/>
                  <a:gd name="connsiteX5" fmla="*/ 277723 w 683324"/>
                  <a:gd name="connsiteY5" fmla="*/ 9295 h 911349"/>
                  <a:gd name="connsiteX6" fmla="*/ 286199 w 683324"/>
                  <a:gd name="connsiteY6" fmla="*/ 229952 h 911349"/>
                  <a:gd name="connsiteX7" fmla="*/ 284050 w 683324"/>
                  <a:gd name="connsiteY7" fmla="*/ 12053 h 911349"/>
                  <a:gd name="connsiteX8" fmla="*/ 393487 w 683324"/>
                  <a:gd name="connsiteY8" fmla="*/ 36915 h 911349"/>
                  <a:gd name="connsiteX9" fmla="*/ 422296 w 683324"/>
                  <a:gd name="connsiteY9" fmla="*/ 222286 h 911349"/>
                  <a:gd name="connsiteX10" fmla="*/ 405308 w 683324"/>
                  <a:gd name="connsiteY10" fmla="*/ 37500 h 911349"/>
                  <a:gd name="connsiteX11" fmla="*/ 534297 w 683324"/>
                  <a:gd name="connsiteY11" fmla="*/ 61286 h 911349"/>
                  <a:gd name="connsiteX12" fmla="*/ 541087 w 683324"/>
                  <a:gd name="connsiteY12" fmla="*/ 235697 h 911349"/>
                  <a:gd name="connsiteX13" fmla="*/ 545446 w 683324"/>
                  <a:gd name="connsiteY13" fmla="*/ 67881 h 911349"/>
                  <a:gd name="connsiteX14" fmla="*/ 653442 w 683324"/>
                  <a:gd name="connsiteY14" fmla="*/ 85657 h 911349"/>
                  <a:gd name="connsiteX15" fmla="*/ 682611 w 683324"/>
                  <a:gd name="connsiteY15" fmla="*/ 324654 h 911349"/>
                  <a:gd name="connsiteX16" fmla="*/ 593572 w 683324"/>
                  <a:gd name="connsiteY16" fmla="*/ 807663 h 911349"/>
                  <a:gd name="connsiteX17" fmla="*/ 582861 w 683324"/>
                  <a:gd name="connsiteY17" fmla="*/ 910587 h 911349"/>
                  <a:gd name="connsiteX18" fmla="*/ 211841 w 683324"/>
                  <a:gd name="connsiteY18" fmla="*/ 911349 h 911349"/>
                  <a:gd name="connsiteX19" fmla="*/ 192984 w 683324"/>
                  <a:gd name="connsiteY19" fmla="*/ 779185 h 911349"/>
                  <a:gd name="connsiteX20" fmla="*/ 90997 w 683324"/>
                  <a:gd name="connsiteY20" fmla="*/ 653133 h 911349"/>
                  <a:gd name="connsiteX21" fmla="*/ 3973 w 683324"/>
                  <a:gd name="connsiteY21" fmla="*/ 437275 h 911349"/>
                  <a:gd name="connsiteX22" fmla="*/ 22647 w 683324"/>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56291 w 685678"/>
                  <a:gd name="connsiteY0" fmla="*/ 141091 h 911349"/>
                  <a:gd name="connsiteX1" fmla="*/ 69156 w 685678"/>
                  <a:gd name="connsiteY1" fmla="*/ 371484 h 911349"/>
                  <a:gd name="connsiteX2" fmla="*/ 144843 w 685678"/>
                  <a:gd name="connsiteY2" fmla="*/ 396324 h 911349"/>
                  <a:gd name="connsiteX3" fmla="*/ 164590 w 685678"/>
                  <a:gd name="connsiteY3" fmla="*/ 137995 h 911349"/>
                  <a:gd name="connsiteX4" fmla="*/ 168464 w 685678"/>
                  <a:gd name="connsiteY4" fmla="*/ 18778 h 911349"/>
                  <a:gd name="connsiteX5" fmla="*/ 280077 w 685678"/>
                  <a:gd name="connsiteY5" fmla="*/ 9295 h 911349"/>
                  <a:gd name="connsiteX6" fmla="*/ 288553 w 685678"/>
                  <a:gd name="connsiteY6" fmla="*/ 229952 h 911349"/>
                  <a:gd name="connsiteX7" fmla="*/ 286404 w 685678"/>
                  <a:gd name="connsiteY7" fmla="*/ 12053 h 911349"/>
                  <a:gd name="connsiteX8" fmla="*/ 395841 w 685678"/>
                  <a:gd name="connsiteY8" fmla="*/ 36915 h 911349"/>
                  <a:gd name="connsiteX9" fmla="*/ 424650 w 685678"/>
                  <a:gd name="connsiteY9" fmla="*/ 222286 h 911349"/>
                  <a:gd name="connsiteX10" fmla="*/ 407662 w 685678"/>
                  <a:gd name="connsiteY10" fmla="*/ 37500 h 911349"/>
                  <a:gd name="connsiteX11" fmla="*/ 536651 w 685678"/>
                  <a:gd name="connsiteY11" fmla="*/ 61286 h 911349"/>
                  <a:gd name="connsiteX12" fmla="*/ 543441 w 685678"/>
                  <a:gd name="connsiteY12" fmla="*/ 235697 h 911349"/>
                  <a:gd name="connsiteX13" fmla="*/ 547800 w 685678"/>
                  <a:gd name="connsiteY13" fmla="*/ 67881 h 911349"/>
                  <a:gd name="connsiteX14" fmla="*/ 655796 w 685678"/>
                  <a:gd name="connsiteY14" fmla="*/ 85657 h 911349"/>
                  <a:gd name="connsiteX15" fmla="*/ 684965 w 685678"/>
                  <a:gd name="connsiteY15" fmla="*/ 324654 h 911349"/>
                  <a:gd name="connsiteX16" fmla="*/ 595926 w 685678"/>
                  <a:gd name="connsiteY16" fmla="*/ 807663 h 911349"/>
                  <a:gd name="connsiteX17" fmla="*/ 585215 w 685678"/>
                  <a:gd name="connsiteY17" fmla="*/ 910587 h 911349"/>
                  <a:gd name="connsiteX18" fmla="*/ 214195 w 685678"/>
                  <a:gd name="connsiteY18" fmla="*/ 911349 h 911349"/>
                  <a:gd name="connsiteX19" fmla="*/ 195338 w 685678"/>
                  <a:gd name="connsiteY19" fmla="*/ 779185 h 911349"/>
                  <a:gd name="connsiteX20" fmla="*/ 93351 w 685678"/>
                  <a:gd name="connsiteY20" fmla="*/ 653133 h 911349"/>
                  <a:gd name="connsiteX21" fmla="*/ 6327 w 685678"/>
                  <a:gd name="connsiteY21" fmla="*/ 437275 h 911349"/>
                  <a:gd name="connsiteX22" fmla="*/ 56291 w 685678"/>
                  <a:gd name="connsiteY22" fmla="*/ 141091 h 911349"/>
                  <a:gd name="connsiteX0" fmla="*/ 58398 w 687785"/>
                  <a:gd name="connsiteY0" fmla="*/ 141091 h 911349"/>
                  <a:gd name="connsiteX1" fmla="*/ 71263 w 687785"/>
                  <a:gd name="connsiteY1" fmla="*/ 371484 h 911349"/>
                  <a:gd name="connsiteX2" fmla="*/ 146950 w 687785"/>
                  <a:gd name="connsiteY2" fmla="*/ 396324 h 911349"/>
                  <a:gd name="connsiteX3" fmla="*/ 166697 w 687785"/>
                  <a:gd name="connsiteY3" fmla="*/ 137995 h 911349"/>
                  <a:gd name="connsiteX4" fmla="*/ 170571 w 687785"/>
                  <a:gd name="connsiteY4" fmla="*/ 18778 h 911349"/>
                  <a:gd name="connsiteX5" fmla="*/ 282184 w 687785"/>
                  <a:gd name="connsiteY5" fmla="*/ 9295 h 911349"/>
                  <a:gd name="connsiteX6" fmla="*/ 290660 w 687785"/>
                  <a:gd name="connsiteY6" fmla="*/ 229952 h 911349"/>
                  <a:gd name="connsiteX7" fmla="*/ 288511 w 687785"/>
                  <a:gd name="connsiteY7" fmla="*/ 12053 h 911349"/>
                  <a:gd name="connsiteX8" fmla="*/ 397948 w 687785"/>
                  <a:gd name="connsiteY8" fmla="*/ 36915 h 911349"/>
                  <a:gd name="connsiteX9" fmla="*/ 426757 w 687785"/>
                  <a:gd name="connsiteY9" fmla="*/ 222286 h 911349"/>
                  <a:gd name="connsiteX10" fmla="*/ 409769 w 687785"/>
                  <a:gd name="connsiteY10" fmla="*/ 37500 h 911349"/>
                  <a:gd name="connsiteX11" fmla="*/ 538758 w 687785"/>
                  <a:gd name="connsiteY11" fmla="*/ 61286 h 911349"/>
                  <a:gd name="connsiteX12" fmla="*/ 545548 w 687785"/>
                  <a:gd name="connsiteY12" fmla="*/ 235697 h 911349"/>
                  <a:gd name="connsiteX13" fmla="*/ 549907 w 687785"/>
                  <a:gd name="connsiteY13" fmla="*/ 67881 h 911349"/>
                  <a:gd name="connsiteX14" fmla="*/ 657903 w 687785"/>
                  <a:gd name="connsiteY14" fmla="*/ 85657 h 911349"/>
                  <a:gd name="connsiteX15" fmla="*/ 687072 w 687785"/>
                  <a:gd name="connsiteY15" fmla="*/ 324654 h 911349"/>
                  <a:gd name="connsiteX16" fmla="*/ 598033 w 687785"/>
                  <a:gd name="connsiteY16" fmla="*/ 807663 h 911349"/>
                  <a:gd name="connsiteX17" fmla="*/ 587322 w 687785"/>
                  <a:gd name="connsiteY17" fmla="*/ 910587 h 911349"/>
                  <a:gd name="connsiteX18" fmla="*/ 216302 w 687785"/>
                  <a:gd name="connsiteY18" fmla="*/ 911349 h 911349"/>
                  <a:gd name="connsiteX19" fmla="*/ 197445 w 687785"/>
                  <a:gd name="connsiteY19" fmla="*/ 779185 h 911349"/>
                  <a:gd name="connsiteX20" fmla="*/ 95458 w 687785"/>
                  <a:gd name="connsiteY20" fmla="*/ 653133 h 911349"/>
                  <a:gd name="connsiteX21" fmla="*/ 8434 w 687785"/>
                  <a:gd name="connsiteY21" fmla="*/ 437275 h 911349"/>
                  <a:gd name="connsiteX22" fmla="*/ 58398 w 687785"/>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60601 w 681763"/>
                  <a:gd name="connsiteY0" fmla="*/ 138676 h 911349"/>
                  <a:gd name="connsiteX1" fmla="*/ 65241 w 681763"/>
                  <a:gd name="connsiteY1" fmla="*/ 371484 h 911349"/>
                  <a:gd name="connsiteX2" fmla="*/ 140928 w 681763"/>
                  <a:gd name="connsiteY2" fmla="*/ 396324 h 911349"/>
                  <a:gd name="connsiteX3" fmla="*/ 160675 w 681763"/>
                  <a:gd name="connsiteY3" fmla="*/ 137995 h 911349"/>
                  <a:gd name="connsiteX4" fmla="*/ 164549 w 681763"/>
                  <a:gd name="connsiteY4" fmla="*/ 18778 h 911349"/>
                  <a:gd name="connsiteX5" fmla="*/ 276162 w 681763"/>
                  <a:gd name="connsiteY5" fmla="*/ 9295 h 911349"/>
                  <a:gd name="connsiteX6" fmla="*/ 284638 w 681763"/>
                  <a:gd name="connsiteY6" fmla="*/ 229952 h 911349"/>
                  <a:gd name="connsiteX7" fmla="*/ 282489 w 681763"/>
                  <a:gd name="connsiteY7" fmla="*/ 12053 h 911349"/>
                  <a:gd name="connsiteX8" fmla="*/ 391926 w 681763"/>
                  <a:gd name="connsiteY8" fmla="*/ 36915 h 911349"/>
                  <a:gd name="connsiteX9" fmla="*/ 420735 w 681763"/>
                  <a:gd name="connsiteY9" fmla="*/ 222286 h 911349"/>
                  <a:gd name="connsiteX10" fmla="*/ 403747 w 681763"/>
                  <a:gd name="connsiteY10" fmla="*/ 37500 h 911349"/>
                  <a:gd name="connsiteX11" fmla="*/ 532736 w 681763"/>
                  <a:gd name="connsiteY11" fmla="*/ 61286 h 911349"/>
                  <a:gd name="connsiteX12" fmla="*/ 539526 w 681763"/>
                  <a:gd name="connsiteY12" fmla="*/ 235697 h 911349"/>
                  <a:gd name="connsiteX13" fmla="*/ 543885 w 681763"/>
                  <a:gd name="connsiteY13" fmla="*/ 67881 h 911349"/>
                  <a:gd name="connsiteX14" fmla="*/ 651881 w 681763"/>
                  <a:gd name="connsiteY14" fmla="*/ 85657 h 911349"/>
                  <a:gd name="connsiteX15" fmla="*/ 681050 w 681763"/>
                  <a:gd name="connsiteY15" fmla="*/ 324654 h 911349"/>
                  <a:gd name="connsiteX16" fmla="*/ 592011 w 681763"/>
                  <a:gd name="connsiteY16" fmla="*/ 807663 h 911349"/>
                  <a:gd name="connsiteX17" fmla="*/ 581300 w 681763"/>
                  <a:gd name="connsiteY17" fmla="*/ 910587 h 911349"/>
                  <a:gd name="connsiteX18" fmla="*/ 210280 w 681763"/>
                  <a:gd name="connsiteY18" fmla="*/ 911349 h 911349"/>
                  <a:gd name="connsiteX19" fmla="*/ 191423 w 681763"/>
                  <a:gd name="connsiteY19" fmla="*/ 779185 h 911349"/>
                  <a:gd name="connsiteX20" fmla="*/ 89436 w 681763"/>
                  <a:gd name="connsiteY20" fmla="*/ 653133 h 911349"/>
                  <a:gd name="connsiteX21" fmla="*/ 2412 w 681763"/>
                  <a:gd name="connsiteY21" fmla="*/ 437275 h 911349"/>
                  <a:gd name="connsiteX22" fmla="*/ 60601 w 681763"/>
                  <a:gd name="connsiteY22" fmla="*/ 1386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3006" h="911349">
                    <a:moveTo>
                      <a:pt x="45719" y="134476"/>
                    </a:moveTo>
                    <a:cubicBezTo>
                      <a:pt x="186906" y="178031"/>
                      <a:pt x="77411" y="293724"/>
                      <a:pt x="104061" y="357469"/>
                    </a:cubicBezTo>
                    <a:cubicBezTo>
                      <a:pt x="111327" y="384451"/>
                      <a:pt x="134405" y="424827"/>
                      <a:pt x="142171" y="396324"/>
                    </a:cubicBezTo>
                    <a:cubicBezTo>
                      <a:pt x="161497" y="378147"/>
                      <a:pt x="163714" y="263470"/>
                      <a:pt x="161918" y="137995"/>
                    </a:cubicBezTo>
                    <a:lnTo>
                      <a:pt x="165792" y="18778"/>
                    </a:lnTo>
                    <a:cubicBezTo>
                      <a:pt x="205100" y="-883"/>
                      <a:pt x="248431" y="-6838"/>
                      <a:pt x="277405" y="9295"/>
                    </a:cubicBezTo>
                    <a:lnTo>
                      <a:pt x="285881" y="229952"/>
                    </a:lnTo>
                    <a:cubicBezTo>
                      <a:pt x="292743" y="135104"/>
                      <a:pt x="288936" y="90619"/>
                      <a:pt x="283732" y="12053"/>
                    </a:cubicBezTo>
                    <a:cubicBezTo>
                      <a:pt x="344488" y="7410"/>
                      <a:pt x="362005" y="7292"/>
                      <a:pt x="393169" y="36915"/>
                    </a:cubicBezTo>
                    <a:cubicBezTo>
                      <a:pt x="432458" y="90909"/>
                      <a:pt x="415495" y="219932"/>
                      <a:pt x="421978" y="222286"/>
                    </a:cubicBezTo>
                    <a:cubicBezTo>
                      <a:pt x="425215" y="169590"/>
                      <a:pt x="440910" y="99095"/>
                      <a:pt x="404990" y="37500"/>
                    </a:cubicBezTo>
                    <a:cubicBezTo>
                      <a:pt x="452541" y="9313"/>
                      <a:pt x="505933" y="28253"/>
                      <a:pt x="533979" y="61286"/>
                    </a:cubicBezTo>
                    <a:cubicBezTo>
                      <a:pt x="556608" y="94319"/>
                      <a:pt x="532593" y="233695"/>
                      <a:pt x="540769" y="235697"/>
                    </a:cubicBezTo>
                    <a:cubicBezTo>
                      <a:pt x="546608" y="189844"/>
                      <a:pt x="564054" y="120930"/>
                      <a:pt x="545128" y="67881"/>
                    </a:cubicBezTo>
                    <a:cubicBezTo>
                      <a:pt x="600410" y="49193"/>
                      <a:pt x="614468" y="45569"/>
                      <a:pt x="653124" y="85657"/>
                    </a:cubicBezTo>
                    <a:cubicBezTo>
                      <a:pt x="678241" y="128452"/>
                      <a:pt x="685502" y="205222"/>
                      <a:pt x="682293" y="324654"/>
                    </a:cubicBezTo>
                    <a:cubicBezTo>
                      <a:pt x="682293" y="386243"/>
                      <a:pt x="685168" y="641728"/>
                      <a:pt x="593254" y="807663"/>
                    </a:cubicBezTo>
                    <a:cubicBezTo>
                      <a:pt x="562434" y="865879"/>
                      <a:pt x="574223" y="873371"/>
                      <a:pt x="582543" y="910587"/>
                    </a:cubicBezTo>
                    <a:lnTo>
                      <a:pt x="211523" y="911349"/>
                    </a:lnTo>
                    <a:cubicBezTo>
                      <a:pt x="212499" y="851582"/>
                      <a:pt x="236044" y="827966"/>
                      <a:pt x="192666" y="779185"/>
                    </a:cubicBezTo>
                    <a:cubicBezTo>
                      <a:pt x="170208" y="755505"/>
                      <a:pt x="148074" y="710617"/>
                      <a:pt x="90679" y="653133"/>
                    </a:cubicBezTo>
                    <a:cubicBezTo>
                      <a:pt x="33254" y="569821"/>
                      <a:pt x="26583" y="515785"/>
                      <a:pt x="3655" y="437275"/>
                    </a:cubicBezTo>
                    <a:cubicBezTo>
                      <a:pt x="-8217" y="341138"/>
                      <a:pt x="9615" y="253260"/>
                      <a:pt x="45719" y="13447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2" name="Rectangle 1">
                <a:extLst>
                  <a:ext uri="{FF2B5EF4-FFF2-40B4-BE49-F238E27FC236}">
                    <a16:creationId xmlns:a16="http://schemas.microsoft.com/office/drawing/2014/main" id="{382ACEE8-16B5-47E4-837C-411B95113EAF}"/>
                  </a:ext>
                </a:extLst>
              </p:cNvPr>
              <p:cNvSpPr/>
              <p:nvPr/>
            </p:nvSpPr>
            <p:spPr>
              <a:xfrm rot="982074">
                <a:off x="2380909" y="2452410"/>
                <a:ext cx="298755" cy="5010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55" name="그룹 14">
              <a:extLst>
                <a:ext uri="{FF2B5EF4-FFF2-40B4-BE49-F238E27FC236}">
                  <a16:creationId xmlns:a16="http://schemas.microsoft.com/office/drawing/2014/main" id="{F11281C1-AC8E-469A-8A3A-773DEDAFDDB0}"/>
                </a:ext>
              </a:extLst>
            </p:cNvPr>
            <p:cNvGrpSpPr/>
            <p:nvPr/>
          </p:nvGrpSpPr>
          <p:grpSpPr>
            <a:xfrm>
              <a:off x="6636699" y="3039384"/>
              <a:ext cx="1968187" cy="1968187"/>
              <a:chOff x="6384003" y="3061995"/>
              <a:chExt cx="1968187" cy="1968187"/>
            </a:xfrm>
          </p:grpSpPr>
          <p:sp>
            <p:nvSpPr>
              <p:cNvPr id="56" name="원호 15">
                <a:extLst>
                  <a:ext uri="{FF2B5EF4-FFF2-40B4-BE49-F238E27FC236}">
                    <a16:creationId xmlns:a16="http://schemas.microsoft.com/office/drawing/2014/main" id="{3E8E26FA-9DFA-4A14-B655-09BC922ED6CC}"/>
                  </a:ext>
                </a:extLst>
              </p:cNvPr>
              <p:cNvSpPr/>
              <p:nvPr/>
            </p:nvSpPr>
            <p:spPr>
              <a:xfrm>
                <a:off x="6384003" y="3061995"/>
                <a:ext cx="1968187" cy="1968187"/>
              </a:xfrm>
              <a:prstGeom prst="arc">
                <a:avLst>
                  <a:gd name="adj1" fmla="val 14786098"/>
                  <a:gd name="adj2" fmla="val 471423"/>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7" name="원호 16">
                <a:extLst>
                  <a:ext uri="{FF2B5EF4-FFF2-40B4-BE49-F238E27FC236}">
                    <a16:creationId xmlns:a16="http://schemas.microsoft.com/office/drawing/2014/main" id="{0BCD3A29-67CF-433C-A485-D828D9292458}"/>
                  </a:ext>
                </a:extLst>
              </p:cNvPr>
              <p:cNvSpPr/>
              <p:nvPr/>
            </p:nvSpPr>
            <p:spPr>
              <a:xfrm>
                <a:off x="6503401" y="3202080"/>
                <a:ext cx="1612841" cy="1612841"/>
              </a:xfrm>
              <a:prstGeom prst="arc">
                <a:avLst>
                  <a:gd name="adj1" fmla="val 14786098"/>
                  <a:gd name="adj2" fmla="val 350082"/>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8" name="원호 17">
                <a:extLst>
                  <a:ext uri="{FF2B5EF4-FFF2-40B4-BE49-F238E27FC236}">
                    <a16:creationId xmlns:a16="http://schemas.microsoft.com/office/drawing/2014/main" id="{AB4E1BC8-D77B-4B9A-B101-76A9B7D693E2}"/>
                  </a:ext>
                </a:extLst>
              </p:cNvPr>
              <p:cNvSpPr/>
              <p:nvPr/>
            </p:nvSpPr>
            <p:spPr>
              <a:xfrm>
                <a:off x="6679890" y="3375378"/>
                <a:ext cx="1111135" cy="1111135"/>
              </a:xfrm>
              <a:prstGeom prst="arc">
                <a:avLst>
                  <a:gd name="adj1" fmla="val 14786098"/>
                  <a:gd name="adj2" fmla="val 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9" name="원호 18">
                <a:extLst>
                  <a:ext uri="{FF2B5EF4-FFF2-40B4-BE49-F238E27FC236}">
                    <a16:creationId xmlns:a16="http://schemas.microsoft.com/office/drawing/2014/main" id="{70336293-9708-488B-A3FE-DE77CE67A47C}"/>
                  </a:ext>
                </a:extLst>
              </p:cNvPr>
              <p:cNvSpPr/>
              <p:nvPr/>
            </p:nvSpPr>
            <p:spPr>
              <a:xfrm>
                <a:off x="6804540" y="3545256"/>
                <a:ext cx="819951" cy="819951"/>
              </a:xfrm>
              <a:prstGeom prst="arc">
                <a:avLst>
                  <a:gd name="adj1" fmla="val 14786098"/>
                  <a:gd name="adj2" fmla="val 2078080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grpSp>
        <p:nvGrpSpPr>
          <p:cNvPr id="64" name="Group 63">
            <a:extLst>
              <a:ext uri="{FF2B5EF4-FFF2-40B4-BE49-F238E27FC236}">
                <a16:creationId xmlns:a16="http://schemas.microsoft.com/office/drawing/2014/main" id="{35792987-D803-4488-BA79-AB55E8305938}"/>
              </a:ext>
            </a:extLst>
          </p:cNvPr>
          <p:cNvGrpSpPr/>
          <p:nvPr/>
        </p:nvGrpSpPr>
        <p:grpSpPr>
          <a:xfrm>
            <a:off x="8806864" y="1668164"/>
            <a:ext cx="2250102" cy="3927083"/>
            <a:chOff x="8806864" y="1668164"/>
            <a:chExt cx="2250102" cy="3927083"/>
          </a:xfrm>
        </p:grpSpPr>
        <p:grpSp>
          <p:nvGrpSpPr>
            <p:cNvPr id="12" name="그룹 48">
              <a:extLst>
                <a:ext uri="{FF2B5EF4-FFF2-40B4-BE49-F238E27FC236}">
                  <a16:creationId xmlns:a16="http://schemas.microsoft.com/office/drawing/2014/main" id="{CDF00607-62C3-4893-8288-627F1EF954DD}"/>
                </a:ext>
              </a:extLst>
            </p:cNvPr>
            <p:cNvGrpSpPr/>
            <p:nvPr/>
          </p:nvGrpSpPr>
          <p:grpSpPr>
            <a:xfrm>
              <a:off x="8806864" y="1668164"/>
              <a:ext cx="2250102" cy="3927083"/>
              <a:chOff x="6900650" y="1819712"/>
              <a:chExt cx="1858036" cy="3242814"/>
            </a:xfrm>
          </p:grpSpPr>
          <p:grpSp>
            <p:nvGrpSpPr>
              <p:cNvPr id="13" name="그룹 22">
                <a:extLst>
                  <a:ext uri="{FF2B5EF4-FFF2-40B4-BE49-F238E27FC236}">
                    <a16:creationId xmlns:a16="http://schemas.microsoft.com/office/drawing/2014/main" id="{A1E3FAE4-5DDE-45FB-9AD7-1450B3DE1DFE}"/>
                  </a:ext>
                </a:extLst>
              </p:cNvPr>
              <p:cNvGrpSpPr/>
              <p:nvPr/>
            </p:nvGrpSpPr>
            <p:grpSpPr>
              <a:xfrm>
                <a:off x="7215127" y="3101758"/>
                <a:ext cx="1271173" cy="1960768"/>
                <a:chOff x="7311137" y="4298740"/>
                <a:chExt cx="1360941" cy="1965858"/>
              </a:xfrm>
            </p:grpSpPr>
            <p:grpSp>
              <p:nvGrpSpPr>
                <p:cNvPr id="22" name="그룹 23">
                  <a:extLst>
                    <a:ext uri="{FF2B5EF4-FFF2-40B4-BE49-F238E27FC236}">
                      <a16:creationId xmlns:a16="http://schemas.microsoft.com/office/drawing/2014/main" id="{32511D6D-1CBA-4AC5-9254-E6FE5B6E39FA}"/>
                    </a:ext>
                  </a:extLst>
                </p:cNvPr>
                <p:cNvGrpSpPr/>
                <p:nvPr/>
              </p:nvGrpSpPr>
              <p:grpSpPr>
                <a:xfrm>
                  <a:off x="7521194" y="5284915"/>
                  <a:ext cx="1137987" cy="979683"/>
                  <a:chOff x="7521194" y="5284915"/>
                  <a:chExt cx="1137987" cy="979683"/>
                </a:xfrm>
              </p:grpSpPr>
              <p:grpSp>
                <p:nvGrpSpPr>
                  <p:cNvPr id="28" name="Group 7">
                    <a:extLst>
                      <a:ext uri="{FF2B5EF4-FFF2-40B4-BE49-F238E27FC236}">
                        <a16:creationId xmlns:a16="http://schemas.microsoft.com/office/drawing/2014/main" id="{C9AE7B08-C86A-4CCC-9D32-E7DFAA868553}"/>
                      </a:ext>
                    </a:extLst>
                  </p:cNvPr>
                  <p:cNvGrpSpPr/>
                  <p:nvPr/>
                </p:nvGrpSpPr>
                <p:grpSpPr>
                  <a:xfrm>
                    <a:off x="7521194" y="5284915"/>
                    <a:ext cx="1137987" cy="979683"/>
                    <a:chOff x="5580112" y="4160675"/>
                    <a:chExt cx="2016224" cy="1735751"/>
                  </a:xfrm>
                </p:grpSpPr>
                <p:sp>
                  <p:nvSpPr>
                    <p:cNvPr id="30" name="Trapezoid 1">
                      <a:extLst>
                        <a:ext uri="{FF2B5EF4-FFF2-40B4-BE49-F238E27FC236}">
                          <a16:creationId xmlns:a16="http://schemas.microsoft.com/office/drawing/2014/main" id="{A96C5488-7B06-47DC-BC5F-8BFAE9952D1D}"/>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rapezoid 6">
                      <a:extLst>
                        <a:ext uri="{FF2B5EF4-FFF2-40B4-BE49-F238E27FC236}">
                          <a16:creationId xmlns:a16="http://schemas.microsoft.com/office/drawing/2014/main" id="{22CA7F47-5A2D-4E9F-B3AD-7F22353AFAA8}"/>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5">
                      <a:extLst>
                        <a:ext uri="{FF2B5EF4-FFF2-40B4-BE49-F238E27FC236}">
                          <a16:creationId xmlns:a16="http://schemas.microsoft.com/office/drawing/2014/main" id="{FA2B7740-0123-4A3C-ABC7-D40162AC58BC}"/>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Chord 23">
                    <a:extLst>
                      <a:ext uri="{FF2B5EF4-FFF2-40B4-BE49-F238E27FC236}">
                        <a16:creationId xmlns:a16="http://schemas.microsoft.com/office/drawing/2014/main" id="{85FFA26F-C039-484E-B6E0-3E40EBA9D7C9}"/>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그룹 24">
                  <a:extLst>
                    <a:ext uri="{FF2B5EF4-FFF2-40B4-BE49-F238E27FC236}">
                      <a16:creationId xmlns:a16="http://schemas.microsoft.com/office/drawing/2014/main" id="{389A4DF1-EFA6-49F4-B495-9E3AF21D9F3D}"/>
                    </a:ext>
                  </a:extLst>
                </p:cNvPr>
                <p:cNvGrpSpPr/>
                <p:nvPr/>
              </p:nvGrpSpPr>
              <p:grpSpPr>
                <a:xfrm>
                  <a:off x="7311137" y="4298740"/>
                  <a:ext cx="1360941" cy="1039848"/>
                  <a:chOff x="7311137" y="4298740"/>
                  <a:chExt cx="1360941" cy="1039848"/>
                </a:xfrm>
              </p:grpSpPr>
              <p:sp>
                <p:nvSpPr>
                  <p:cNvPr id="24" name="Freeform 9">
                    <a:extLst>
                      <a:ext uri="{FF2B5EF4-FFF2-40B4-BE49-F238E27FC236}">
                        <a16:creationId xmlns:a16="http://schemas.microsoft.com/office/drawing/2014/main" id="{9153544B-8166-445D-9AE4-69CCF772513F}"/>
                      </a:ext>
                    </a:extLst>
                  </p:cNvPr>
                  <p:cNvSpPr/>
                  <p:nvPr/>
                </p:nvSpPr>
                <p:spPr>
                  <a:xfrm>
                    <a:off x="7967244" y="4298740"/>
                    <a:ext cx="165150" cy="1039848"/>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 name="connsiteX0" fmla="*/ 56941 w 384400"/>
                      <a:gd name="connsiteY0" fmla="*/ 0 h 2407594"/>
                      <a:gd name="connsiteX1" fmla="*/ 169614 w 384400"/>
                      <a:gd name="connsiteY1" fmla="*/ 902644 h 2407594"/>
                      <a:gd name="connsiteX2" fmla="*/ 12880 w 384400"/>
                      <a:gd name="connsiteY2" fmla="*/ 1712269 h 2407594"/>
                      <a:gd name="connsiteX3" fmla="*/ 215523 w 384400"/>
                      <a:gd name="connsiteY3" fmla="*/ 2407594 h 2407594"/>
                      <a:gd name="connsiteX4" fmla="*/ 384400 w 384400"/>
                      <a:gd name="connsiteY4" fmla="*/ 2386873 h 2407594"/>
                      <a:gd name="connsiteX5" fmla="*/ 139567 w 384400"/>
                      <a:gd name="connsiteY5" fmla="*/ 1713171 h 2407594"/>
                      <a:gd name="connsiteX6" fmla="*/ 309219 w 384400"/>
                      <a:gd name="connsiteY6" fmla="*/ 880326 h 2407594"/>
                      <a:gd name="connsiteX7" fmla="*/ 266867 w 384400"/>
                      <a:gd name="connsiteY7" fmla="*/ 254944 h 2407594"/>
                      <a:gd name="connsiteX8" fmla="*/ 56941 w 384400"/>
                      <a:gd name="connsiteY8" fmla="*/ 0 h 2407594"/>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420336">
                        <a:moveTo>
                          <a:pt x="56941" y="12742"/>
                        </a:moveTo>
                        <a:cubicBezTo>
                          <a:pt x="357106" y="479348"/>
                          <a:pt x="226524" y="709011"/>
                          <a:pt x="169614" y="915386"/>
                        </a:cubicBezTo>
                        <a:cubicBezTo>
                          <a:pt x="62476" y="1189595"/>
                          <a:pt x="-35995" y="1489805"/>
                          <a:pt x="12880" y="1725011"/>
                        </a:cubicBezTo>
                        <a:cubicBezTo>
                          <a:pt x="90539" y="1956786"/>
                          <a:pt x="124862" y="2171226"/>
                          <a:pt x="215523" y="2420336"/>
                        </a:cubicBezTo>
                        <a:lnTo>
                          <a:pt x="384400" y="2399615"/>
                        </a:lnTo>
                        <a:cubicBezTo>
                          <a:pt x="291422" y="2153379"/>
                          <a:pt x="202209" y="1963481"/>
                          <a:pt x="139567" y="1725913"/>
                        </a:cubicBezTo>
                        <a:cubicBezTo>
                          <a:pt x="80011" y="1462388"/>
                          <a:pt x="191096" y="1160926"/>
                          <a:pt x="309219" y="893068"/>
                        </a:cubicBezTo>
                        <a:cubicBezTo>
                          <a:pt x="380273" y="691199"/>
                          <a:pt x="432968" y="342313"/>
                          <a:pt x="173863" y="173"/>
                        </a:cubicBezTo>
                        <a:cubicBezTo>
                          <a:pt x="115826" y="-1859"/>
                          <a:pt x="114978" y="14774"/>
                          <a:pt x="56941" y="1274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Freeform 13">
                    <a:extLst>
                      <a:ext uri="{FF2B5EF4-FFF2-40B4-BE49-F238E27FC236}">
                        <a16:creationId xmlns:a16="http://schemas.microsoft.com/office/drawing/2014/main" id="{51EFD8F1-CC84-4EEF-BF8D-B80C4F648CCF}"/>
                      </a:ext>
                    </a:extLst>
                  </p:cNvPr>
                  <p:cNvSpPr/>
                  <p:nvPr/>
                </p:nvSpPr>
                <p:spPr>
                  <a:xfrm rot="5400000">
                    <a:off x="8262210" y="4321359"/>
                    <a:ext cx="202973" cy="57163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Freeform 19">
                    <a:extLst>
                      <a:ext uri="{FF2B5EF4-FFF2-40B4-BE49-F238E27FC236}">
                        <a16:creationId xmlns:a16="http://schemas.microsoft.com/office/drawing/2014/main" id="{4BB86B63-79D4-40FF-91D8-435CFC7D75A5}"/>
                      </a:ext>
                    </a:extLst>
                  </p:cNvPr>
                  <p:cNvSpPr/>
                  <p:nvPr/>
                </p:nvSpPr>
                <p:spPr>
                  <a:xfrm rot="3762166">
                    <a:off x="8242421" y="4782780"/>
                    <a:ext cx="225169" cy="63414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Freeform 20">
                    <a:extLst>
                      <a:ext uri="{FF2B5EF4-FFF2-40B4-BE49-F238E27FC236}">
                        <a16:creationId xmlns:a16="http://schemas.microsoft.com/office/drawing/2014/main" id="{D0D2BF42-B5D8-4946-BFF6-52F787156B12}"/>
                      </a:ext>
                    </a:extLst>
                  </p:cNvPr>
                  <p:cNvSpPr/>
                  <p:nvPr/>
                </p:nvSpPr>
                <p:spPr>
                  <a:xfrm rot="6040617" flipV="1">
                    <a:off x="7530207" y="4416473"/>
                    <a:ext cx="241225" cy="67936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0" name="타원 4">
                <a:extLst>
                  <a:ext uri="{FF2B5EF4-FFF2-40B4-BE49-F238E27FC236}">
                    <a16:creationId xmlns:a16="http://schemas.microsoft.com/office/drawing/2014/main" id="{077B7899-3735-4629-9126-CCA27BB393ED}"/>
                  </a:ext>
                </a:extLst>
              </p:cNvPr>
              <p:cNvSpPr/>
              <p:nvPr/>
            </p:nvSpPr>
            <p:spPr>
              <a:xfrm>
                <a:off x="7557781" y="2499960"/>
                <a:ext cx="617392" cy="6173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21">
                <a:extLst>
                  <a:ext uri="{FF2B5EF4-FFF2-40B4-BE49-F238E27FC236}">
                    <a16:creationId xmlns:a16="http://schemas.microsoft.com/office/drawing/2014/main" id="{3B47C26A-D7A8-47E0-9E4A-49AE97D6790A}"/>
                  </a:ext>
                </a:extLst>
              </p:cNvPr>
              <p:cNvSpPr/>
              <p:nvPr/>
            </p:nvSpPr>
            <p:spPr>
              <a:xfrm rot="15759340">
                <a:off x="7438742" y="195543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21">
                <a:extLst>
                  <a:ext uri="{FF2B5EF4-FFF2-40B4-BE49-F238E27FC236}">
                    <a16:creationId xmlns:a16="http://schemas.microsoft.com/office/drawing/2014/main" id="{75C7BF6C-CA3B-4394-9695-83FFAC360A7E}"/>
                  </a:ext>
                </a:extLst>
              </p:cNvPr>
              <p:cNvSpPr/>
              <p:nvPr/>
            </p:nvSpPr>
            <p:spPr>
              <a:xfrm rot="11980498">
                <a:off x="6900650" y="240254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21">
                <a:extLst>
                  <a:ext uri="{FF2B5EF4-FFF2-40B4-BE49-F238E27FC236}">
                    <a16:creationId xmlns:a16="http://schemas.microsoft.com/office/drawing/2014/main" id="{F6A1864C-032F-4A24-A514-79B68EBD985E}"/>
                  </a:ext>
                </a:extLst>
              </p:cNvPr>
              <p:cNvSpPr/>
              <p:nvPr/>
            </p:nvSpPr>
            <p:spPr>
              <a:xfrm rot="19265083">
                <a:off x="7027522" y="3061057"/>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Rectangle 21">
                <a:extLst>
                  <a:ext uri="{FF2B5EF4-FFF2-40B4-BE49-F238E27FC236}">
                    <a16:creationId xmlns:a16="http://schemas.microsoft.com/office/drawing/2014/main" id="{E39D2C66-5BE6-41B3-A08A-AD666AF0510C}"/>
                  </a:ext>
                </a:extLst>
              </p:cNvPr>
              <p:cNvSpPr/>
              <p:nvPr/>
            </p:nvSpPr>
            <p:spPr>
              <a:xfrm rot="9071228" flipH="1">
                <a:off x="8136495" y="2287450"/>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ectangle 21">
                <a:extLst>
                  <a:ext uri="{FF2B5EF4-FFF2-40B4-BE49-F238E27FC236}">
                    <a16:creationId xmlns:a16="http://schemas.microsoft.com/office/drawing/2014/main" id="{9695BB98-99AF-47A2-99E9-3DC90AFF6BFB}"/>
                  </a:ext>
                </a:extLst>
              </p:cNvPr>
              <p:cNvSpPr/>
              <p:nvPr/>
            </p:nvSpPr>
            <p:spPr>
              <a:xfrm rot="2334917" flipH="1">
                <a:off x="8141497" y="298876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63" name="Block Arc 11">
              <a:extLst>
                <a:ext uri="{FF2B5EF4-FFF2-40B4-BE49-F238E27FC236}">
                  <a16:creationId xmlns:a16="http://schemas.microsoft.com/office/drawing/2014/main" id="{39A1D621-9090-42A8-A602-3ABC0F03AEEA}"/>
                </a:ext>
              </a:extLst>
            </p:cNvPr>
            <p:cNvSpPr/>
            <p:nvPr/>
          </p:nvSpPr>
          <p:spPr>
            <a:xfrm rot="10800000">
              <a:off x="9816631" y="2617433"/>
              <a:ext cx="299692" cy="487636"/>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3" name="그룹 49">
            <a:extLst>
              <a:ext uri="{FF2B5EF4-FFF2-40B4-BE49-F238E27FC236}">
                <a16:creationId xmlns:a16="http://schemas.microsoft.com/office/drawing/2014/main" id="{C19C9BD7-DC01-407C-A359-889D06BDFEC4}"/>
              </a:ext>
            </a:extLst>
          </p:cNvPr>
          <p:cNvGrpSpPr/>
          <p:nvPr/>
        </p:nvGrpSpPr>
        <p:grpSpPr>
          <a:xfrm rot="10800000" flipV="1">
            <a:off x="8999254" y="5171446"/>
            <a:ext cx="2523434" cy="1065203"/>
            <a:chOff x="1682410" y="2217893"/>
            <a:chExt cx="2019261" cy="852379"/>
          </a:xfrm>
        </p:grpSpPr>
        <p:grpSp>
          <p:nvGrpSpPr>
            <p:cNvPr id="34" name="그룹 50">
              <a:extLst>
                <a:ext uri="{FF2B5EF4-FFF2-40B4-BE49-F238E27FC236}">
                  <a16:creationId xmlns:a16="http://schemas.microsoft.com/office/drawing/2014/main" id="{87539F9C-B74F-4DF2-9688-3808CABC79B4}"/>
                </a:ext>
              </a:extLst>
            </p:cNvPr>
            <p:cNvGrpSpPr/>
            <p:nvPr/>
          </p:nvGrpSpPr>
          <p:grpSpPr>
            <a:xfrm>
              <a:off x="1774163" y="2217893"/>
              <a:ext cx="1927508" cy="852379"/>
              <a:chOff x="1774163" y="2217893"/>
              <a:chExt cx="1927508" cy="852379"/>
            </a:xfrm>
            <a:solidFill>
              <a:schemeClr val="bg1"/>
            </a:solidFill>
          </p:grpSpPr>
          <p:sp>
            <p:nvSpPr>
              <p:cNvPr id="36" name="Freeform 18">
                <a:extLst>
                  <a:ext uri="{FF2B5EF4-FFF2-40B4-BE49-F238E27FC236}">
                    <a16:creationId xmlns:a16="http://schemas.microsoft.com/office/drawing/2014/main" id="{5A67393A-885C-41FF-8221-A59800112F61}"/>
                  </a:ext>
                </a:extLst>
              </p:cNvPr>
              <p:cNvSpPr/>
              <p:nvPr/>
            </p:nvSpPr>
            <p:spPr>
              <a:xfrm flipH="1">
                <a:off x="1774163" y="2350717"/>
                <a:ext cx="1600825" cy="719555"/>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Freeform 19">
                <a:extLst>
                  <a:ext uri="{FF2B5EF4-FFF2-40B4-BE49-F238E27FC236}">
                    <a16:creationId xmlns:a16="http://schemas.microsoft.com/office/drawing/2014/main" id="{B4BD080F-0FCA-40DF-AB6F-C02E3B5B2696}"/>
                  </a:ext>
                </a:extLst>
              </p:cNvPr>
              <p:cNvSpPr/>
              <p:nvPr/>
            </p:nvSpPr>
            <p:spPr>
              <a:xfrm flipH="1">
                <a:off x="2156087" y="2217893"/>
                <a:ext cx="1545584" cy="794676"/>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5" name="직사각형 51">
              <a:extLst>
                <a:ext uri="{FF2B5EF4-FFF2-40B4-BE49-F238E27FC236}">
                  <a16:creationId xmlns:a16="http://schemas.microsoft.com/office/drawing/2014/main" id="{01CA68AA-C9A6-42B9-98BB-83BFC22A0EF0}"/>
                </a:ext>
              </a:extLst>
            </p:cNvPr>
            <p:cNvSpPr/>
            <p:nvPr/>
          </p:nvSpPr>
          <p:spPr>
            <a:xfrm rot="18740140">
              <a:off x="1894195" y="2506511"/>
              <a:ext cx="285737" cy="709307"/>
            </a:xfrm>
            <a:prstGeom prst="rect">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3375560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4A629F9-D08E-4FFF-B030-9B6A3CD46058}"/>
              </a:ext>
            </a:extLst>
          </p:cNvPr>
          <p:cNvSpPr/>
          <p:nvPr/>
        </p:nvSpPr>
        <p:spPr>
          <a:xfrm>
            <a:off x="7043894" y="1806191"/>
            <a:ext cx="3553768" cy="416001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FAE4C8E-C454-4683-B1CF-A21314DC4546}"/>
              </a:ext>
            </a:extLst>
          </p:cNvPr>
          <p:cNvGrpSpPr/>
          <p:nvPr/>
        </p:nvGrpSpPr>
        <p:grpSpPr>
          <a:xfrm>
            <a:off x="8292388" y="1294534"/>
            <a:ext cx="1056780" cy="1056780"/>
            <a:chOff x="8292388" y="1294534"/>
            <a:chExt cx="1056780" cy="1056780"/>
          </a:xfrm>
        </p:grpSpPr>
        <p:sp>
          <p:nvSpPr>
            <p:cNvPr id="15" name="Oval 14">
              <a:extLst>
                <a:ext uri="{FF2B5EF4-FFF2-40B4-BE49-F238E27FC236}">
                  <a16:creationId xmlns:a16="http://schemas.microsoft.com/office/drawing/2014/main" id="{2830D1A5-D32D-4C8A-B7A3-81D9A60AD4A9}"/>
                </a:ext>
              </a:extLst>
            </p:cNvPr>
            <p:cNvSpPr/>
            <p:nvPr/>
          </p:nvSpPr>
          <p:spPr>
            <a:xfrm>
              <a:off x="8292388" y="1294534"/>
              <a:ext cx="1056780" cy="10567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AC7B5B-0934-46E3-9501-8FFE2C500444}"/>
                </a:ext>
              </a:extLst>
            </p:cNvPr>
            <p:cNvSpPr>
              <a:spLocks noChangeAspect="1"/>
            </p:cNvSpPr>
            <p:nvPr/>
          </p:nvSpPr>
          <p:spPr>
            <a:xfrm>
              <a:off x="8363578" y="1365724"/>
              <a:ext cx="914400" cy="9144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4574833D-5244-4C7A-885B-8F340B26947E}"/>
              </a:ext>
            </a:extLst>
          </p:cNvPr>
          <p:cNvSpPr txBox="1"/>
          <p:nvPr/>
        </p:nvSpPr>
        <p:spPr>
          <a:xfrm>
            <a:off x="892714" y="2114343"/>
            <a:ext cx="4975524" cy="2554545"/>
          </a:xfrm>
          <a:prstGeom prst="rect">
            <a:avLst/>
          </a:prstGeom>
          <a:noFill/>
        </p:spPr>
        <p:txBody>
          <a:bodyPr wrap="square" rtlCol="0">
            <a:spAutoFit/>
          </a:bodyPr>
          <a:lstStyle/>
          <a:p>
            <a:r>
              <a:rPr lang="en-PH" sz="2000" dirty="0" smtClean="0"/>
              <a:t>In the PAC setting, exact learning (zero error approximation) cannot be guaranteed </a:t>
            </a:r>
          </a:p>
          <a:p>
            <a:endParaRPr lang="en-PH" sz="2000" dirty="0" smtClean="0"/>
          </a:p>
          <a:p>
            <a:endParaRPr lang="en-PH" sz="2000" dirty="0" smtClean="0"/>
          </a:p>
          <a:p>
            <a:r>
              <a:rPr lang="en-PH" sz="2000" dirty="0" smtClean="0"/>
              <a:t>In the PAC setting, even approximate learning (with bounded non-zero error) cannot be guaranteed 100% of the time</a:t>
            </a:r>
            <a:endParaRPr lang="en-US" altLang="ko-KR" sz="20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744149FE-19BB-47B6-8D66-C6FF59B087A3}"/>
              </a:ext>
            </a:extLst>
          </p:cNvPr>
          <p:cNvSpPr txBox="1"/>
          <p:nvPr/>
        </p:nvSpPr>
        <p:spPr>
          <a:xfrm>
            <a:off x="892714" y="632815"/>
            <a:ext cx="4975524" cy="707886"/>
          </a:xfrm>
          <a:prstGeom prst="rect">
            <a:avLst/>
          </a:prstGeom>
          <a:noFill/>
        </p:spPr>
        <p:txBody>
          <a:bodyPr wrap="square" rtlCol="0">
            <a:spAutoFit/>
          </a:bodyPr>
          <a:lstStyle/>
          <a:p>
            <a:r>
              <a:rPr lang="en-US" altLang="ko-KR" sz="4000" b="1" dirty="0" smtClean="0">
                <a:solidFill>
                  <a:schemeClr val="tx1">
                    <a:lumMod val="75000"/>
                    <a:lumOff val="25000"/>
                  </a:schemeClr>
                </a:solidFill>
              </a:rPr>
              <a:t>PAC Learning</a:t>
            </a:r>
            <a:endParaRPr lang="en-US" altLang="ko-KR" sz="4000" b="1" dirty="0">
              <a:solidFill>
                <a:schemeClr val="tx1">
                  <a:lumMod val="75000"/>
                  <a:lumOff val="25000"/>
                </a:schemeClr>
              </a:solidFill>
            </a:endParaRPr>
          </a:p>
        </p:txBody>
      </p:sp>
      <p:sp>
        <p:nvSpPr>
          <p:cNvPr id="16" name="Oval 17">
            <a:extLst>
              <a:ext uri="{FF2B5EF4-FFF2-40B4-BE49-F238E27FC236}">
                <a16:creationId xmlns:a16="http://schemas.microsoft.com/office/drawing/2014/main" id="{18650536-6EEF-420E-A865-24230C9EEBD8}"/>
              </a:ext>
            </a:extLst>
          </p:cNvPr>
          <p:cNvSpPr/>
          <p:nvPr/>
        </p:nvSpPr>
        <p:spPr>
          <a:xfrm rot="2734658">
            <a:off x="8612579" y="1487267"/>
            <a:ext cx="407340" cy="670526"/>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11602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9827" y="2533582"/>
            <a:ext cx="6096000" cy="1015663"/>
          </a:xfrm>
          <a:prstGeom prst="rect">
            <a:avLst/>
          </a:prstGeom>
        </p:spPr>
        <p:txBody>
          <a:bodyPr>
            <a:spAutoFit/>
          </a:bodyPr>
          <a:lstStyle/>
          <a:p>
            <a:r>
              <a:rPr lang="en-US" sz="2000" dirty="0" smtClean="0"/>
              <a:t>is a measure of the capacity of a space of functions that can be learned by a statistical classification algorithm.</a:t>
            </a:r>
            <a:endParaRPr lang="en-US" sz="2000" dirty="0"/>
          </a:p>
        </p:txBody>
      </p:sp>
      <p:sp>
        <p:nvSpPr>
          <p:cNvPr id="6" name="Rectangle 5"/>
          <p:cNvSpPr/>
          <p:nvPr/>
        </p:nvSpPr>
        <p:spPr>
          <a:xfrm>
            <a:off x="1159330" y="906082"/>
            <a:ext cx="3659976" cy="707886"/>
          </a:xfrm>
          <a:prstGeom prst="rect">
            <a:avLst/>
          </a:prstGeom>
        </p:spPr>
        <p:txBody>
          <a:bodyPr wrap="none">
            <a:spAutoFit/>
          </a:bodyPr>
          <a:lstStyle/>
          <a:p>
            <a:r>
              <a:rPr lang="en-US" sz="4000" b="1" dirty="0" smtClean="0"/>
              <a:t>VC Dimension</a:t>
            </a:r>
            <a:endParaRPr lang="en-US" sz="4000" dirty="0"/>
          </a:p>
        </p:txBody>
      </p:sp>
      <p:sp>
        <p:nvSpPr>
          <p:cNvPr id="7" name="Rectangle 6"/>
          <p:cNvSpPr/>
          <p:nvPr/>
        </p:nvSpPr>
        <p:spPr>
          <a:xfrm>
            <a:off x="1318029" y="1859672"/>
            <a:ext cx="4788106" cy="461665"/>
          </a:xfrm>
          <a:prstGeom prst="rect">
            <a:avLst/>
          </a:prstGeom>
        </p:spPr>
        <p:txBody>
          <a:bodyPr wrap="none">
            <a:spAutoFit/>
          </a:bodyPr>
          <a:lstStyle/>
          <a:p>
            <a:r>
              <a:rPr lang="en-US" sz="2400" dirty="0" err="1" smtClean="0"/>
              <a:t>Vapnik–Chervonenkis</a:t>
            </a:r>
            <a:r>
              <a:rPr lang="en-US" sz="2400" smtClean="0"/>
              <a:t> Dimension </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8381" y="945271"/>
            <a:ext cx="2720617" cy="707886"/>
          </a:xfrm>
          <a:prstGeom prst="rect">
            <a:avLst/>
          </a:prstGeom>
        </p:spPr>
        <p:txBody>
          <a:bodyPr wrap="none">
            <a:spAutoFit/>
          </a:bodyPr>
          <a:lstStyle/>
          <a:p>
            <a:r>
              <a:rPr lang="en-US" sz="4000" b="1" dirty="0" smtClean="0"/>
              <a:t>Shattering</a:t>
            </a:r>
            <a:endParaRPr lang="en-US" sz="4000" b="1" dirty="0"/>
          </a:p>
        </p:txBody>
      </p:sp>
      <p:sp>
        <p:nvSpPr>
          <p:cNvPr id="4" name="Rectangle 3"/>
          <p:cNvSpPr/>
          <p:nvPr/>
        </p:nvSpPr>
        <p:spPr>
          <a:xfrm>
            <a:off x="1093227" y="2186243"/>
            <a:ext cx="7749237" cy="1569660"/>
          </a:xfrm>
          <a:prstGeom prst="rect">
            <a:avLst/>
          </a:prstGeom>
        </p:spPr>
        <p:txBody>
          <a:bodyPr wrap="none">
            <a:spAutoFit/>
          </a:bodyPr>
          <a:lstStyle/>
          <a:p>
            <a:r>
              <a:rPr lang="en-US" sz="2400" dirty="0" smtClean="0"/>
              <a:t>A hypothesis class H can shatter N data points for</a:t>
            </a:r>
          </a:p>
          <a:p>
            <a:r>
              <a:rPr lang="en-US" sz="2400" dirty="0" smtClean="0"/>
              <a:t> which  we can find a hypothesis  H that separates</a:t>
            </a:r>
          </a:p>
          <a:p>
            <a:r>
              <a:rPr lang="en-US" sz="2400" dirty="0" smtClean="0"/>
              <a:t>the positive examples from negative  for every problem,</a:t>
            </a:r>
          </a:p>
          <a:p>
            <a:r>
              <a:rPr lang="en-US" sz="2400" dirty="0" smtClean="0"/>
              <a:t> then we say H shatters N points.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525877"/>
            <a:ext cx="7302137"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7200" dirty="0" smtClean="0">
                <a:latin typeface="Algerian" pitchFamily="82" charset="0"/>
              </a:rPr>
              <a:t>THANK YOU</a:t>
            </a:r>
            <a:endParaRPr lang="en-US" sz="7200" dirty="0">
              <a:latin typeface="Algerian" pitchFamily="82" charset="0"/>
            </a:endParaRPr>
          </a:p>
        </p:txBody>
      </p:sp>
    </p:spTree>
  </p:cSld>
  <p:clrMapOvr>
    <a:masterClrMapping/>
  </p:clrMapOvr>
  <p:transition>
    <p:comb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686" y="997522"/>
            <a:ext cx="10211450" cy="707886"/>
          </a:xfrm>
          <a:prstGeom prst="rect">
            <a:avLst/>
          </a:prstGeom>
        </p:spPr>
        <p:txBody>
          <a:bodyPr wrap="none">
            <a:spAutoFit/>
          </a:bodyPr>
          <a:lstStyle/>
          <a:p>
            <a:r>
              <a:rPr lang="en-PH" sz="4000" b="1" dirty="0" smtClean="0"/>
              <a:t>What is Computational Learning Theory?</a:t>
            </a:r>
            <a:endParaRPr lang="en-US" sz="4000" b="1" dirty="0"/>
          </a:p>
        </p:txBody>
      </p:sp>
      <p:sp>
        <p:nvSpPr>
          <p:cNvPr id="3" name="Rectangle 2"/>
          <p:cNvSpPr/>
          <p:nvPr/>
        </p:nvSpPr>
        <p:spPr>
          <a:xfrm>
            <a:off x="1114697" y="2141531"/>
            <a:ext cx="8342812" cy="3416320"/>
          </a:xfrm>
          <a:prstGeom prst="rect">
            <a:avLst/>
          </a:prstGeom>
        </p:spPr>
        <p:txBody>
          <a:bodyPr wrap="square">
            <a:spAutoFit/>
          </a:bodyPr>
          <a:lstStyle/>
          <a:p>
            <a:r>
              <a:rPr lang="en-US" sz="2400" dirty="0" smtClean="0"/>
              <a:t> Computational Learning Theory (</a:t>
            </a:r>
            <a:r>
              <a:rPr lang="en-US" sz="2400" dirty="0" err="1" smtClean="0"/>
              <a:t>CoLT</a:t>
            </a:r>
            <a:r>
              <a:rPr lang="en-US" sz="2400" dirty="0" smtClean="0"/>
              <a:t>) is a field of AI research studying the design of machine learning algorithms to determine what sorts of problems are “learnable.” The ultimate goals are to understand the theoretical underpinnings of deep learning programs, what makes them work or not, while improving accuracy and efficiency.</a:t>
            </a:r>
          </a:p>
          <a:p>
            <a:r>
              <a:rPr lang="en-US" sz="2400" dirty="0" smtClean="0"/>
              <a:t>This research field merges many disciplines, such as probability theory, statistics, programming optimization, information theory, calculus and geometry</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628" y="806772"/>
            <a:ext cx="6971211" cy="1323439"/>
          </a:xfrm>
          <a:prstGeom prst="rect">
            <a:avLst/>
          </a:prstGeom>
        </p:spPr>
        <p:txBody>
          <a:bodyPr wrap="square">
            <a:spAutoFit/>
          </a:bodyPr>
          <a:lstStyle/>
          <a:p>
            <a:r>
              <a:rPr lang="en-PH" sz="4000" b="1" dirty="0" smtClean="0">
                <a:solidFill>
                  <a:schemeClr val="tx1">
                    <a:lumMod val="95000"/>
                    <a:lumOff val="5000"/>
                  </a:schemeClr>
                </a:solidFill>
              </a:rPr>
              <a:t>Machine Learning (ML)</a:t>
            </a:r>
            <a:r>
              <a:rPr lang="en-PH" sz="4000" dirty="0" smtClean="0">
                <a:solidFill>
                  <a:schemeClr val="tx1">
                    <a:lumMod val="95000"/>
                    <a:lumOff val="5000"/>
                  </a:schemeClr>
                </a:solidFill>
              </a:rPr>
              <a:t/>
            </a:r>
            <a:br>
              <a:rPr lang="en-PH" sz="4000" dirty="0" smtClean="0">
                <a:solidFill>
                  <a:schemeClr val="tx1">
                    <a:lumMod val="95000"/>
                    <a:lumOff val="5000"/>
                  </a:schemeClr>
                </a:solidFill>
              </a:rPr>
            </a:br>
            <a:endParaRPr lang="en-US" sz="4000" dirty="0"/>
          </a:p>
        </p:txBody>
      </p:sp>
      <p:sp>
        <p:nvSpPr>
          <p:cNvPr id="3" name="Rectangle 2"/>
          <p:cNvSpPr/>
          <p:nvPr/>
        </p:nvSpPr>
        <p:spPr>
          <a:xfrm>
            <a:off x="1153885" y="1710290"/>
            <a:ext cx="7545977" cy="4401205"/>
          </a:xfrm>
          <a:prstGeom prst="rect">
            <a:avLst/>
          </a:prstGeom>
        </p:spPr>
        <p:txBody>
          <a:bodyPr wrap="square">
            <a:spAutoFit/>
          </a:bodyPr>
          <a:lstStyle/>
          <a:p>
            <a:r>
              <a:rPr lang="en-US" sz="2000" dirty="0" smtClean="0"/>
              <a:t>is the scientific study of algorithms and statistical models that computer systems use to perform a specific task without using explicit instructions, relying on patterns and inference instead. It is seen as a subset of artificial intelligence. Machine learning algorithms build a mathematical model based on sample data, known as "training data", in order to make predictions or decisions without being explicitly programmed to perform the task.[ Machine learning algorithms are used in a wide variety of applications, such as email filtering and computer vision, where it is difficult or infeasible to develop a conventional algorithm for effectively performing the task.</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597767"/>
            <a:ext cx="10371909" cy="1323439"/>
          </a:xfrm>
          <a:prstGeom prst="rect">
            <a:avLst/>
          </a:prstGeom>
        </p:spPr>
        <p:txBody>
          <a:bodyPr wrap="square">
            <a:spAutoFit/>
          </a:bodyPr>
          <a:lstStyle/>
          <a:p>
            <a:r>
              <a:rPr lang="en-PH" sz="4000" b="1" dirty="0" smtClean="0"/>
              <a:t>Computational learning theory studies the time complexity and feasibility of learning</a:t>
            </a:r>
          </a:p>
        </p:txBody>
      </p:sp>
      <p:sp>
        <p:nvSpPr>
          <p:cNvPr id="3" name="Rectangle 2"/>
          <p:cNvSpPr/>
          <p:nvPr/>
        </p:nvSpPr>
        <p:spPr>
          <a:xfrm>
            <a:off x="1402079" y="2818120"/>
            <a:ext cx="9348651" cy="3170099"/>
          </a:xfrm>
          <a:prstGeom prst="rect">
            <a:avLst/>
          </a:prstGeom>
        </p:spPr>
        <p:txBody>
          <a:bodyPr wrap="square">
            <a:spAutoFit/>
          </a:bodyPr>
          <a:lstStyle/>
          <a:p>
            <a:r>
              <a:rPr lang="en-US" sz="2000" dirty="0" smtClean="0"/>
              <a:t>In computational learning theory, a computation is considered feasible if it can be done in polynomial time. There are two kinds of time complexity results:</a:t>
            </a:r>
          </a:p>
          <a:p>
            <a:r>
              <a:rPr lang="en-US" sz="2000" dirty="0" smtClean="0"/>
              <a:t>Positive results – Showing that a certain class of functions is learnable in polynomial time.</a:t>
            </a:r>
          </a:p>
          <a:p>
            <a:r>
              <a:rPr lang="en-US" sz="2000" dirty="0" smtClean="0"/>
              <a:t>Negative results – Showing that certain classes cannot be learned in polynomial time.</a:t>
            </a:r>
          </a:p>
          <a:p>
            <a:r>
              <a:rPr lang="en-US" sz="2000" dirty="0" smtClean="0"/>
              <a:t>Negative results often rely on commonly believed, but yet unproven assumptions,[citation needed] such as:</a:t>
            </a:r>
          </a:p>
          <a:p>
            <a:r>
              <a:rPr lang="en-US" sz="2000" dirty="0" smtClean="0"/>
              <a:t>Computational complexity – P ≠ NP (the P versus NP problem);</a:t>
            </a:r>
          </a:p>
          <a:p>
            <a:r>
              <a:rPr lang="en-US" sz="2000" dirty="0" smtClean="0"/>
              <a:t>Cryptographic – One-way functions exist.</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The goal of computing theory</a:t>
            </a:r>
            <a:endParaRPr lang="en-US" dirty="0"/>
          </a:p>
        </p:txBody>
      </p:sp>
      <p:grpSp>
        <p:nvGrpSpPr>
          <p:cNvPr id="3" name="Group 2">
            <a:extLst>
              <a:ext uri="{FF2B5EF4-FFF2-40B4-BE49-F238E27FC236}">
                <a16:creationId xmlns:a16="http://schemas.microsoft.com/office/drawing/2014/main" id="{31126605-BCDF-48EC-9724-C31257FCE87E}"/>
              </a:ext>
            </a:extLst>
          </p:cNvPr>
          <p:cNvGrpSpPr/>
          <p:nvPr/>
        </p:nvGrpSpPr>
        <p:grpSpPr>
          <a:xfrm>
            <a:off x="918592" y="3756879"/>
            <a:ext cx="10372400" cy="371649"/>
            <a:chOff x="395536" y="3097535"/>
            <a:chExt cx="8208912" cy="371649"/>
          </a:xfrm>
        </p:grpSpPr>
        <p:sp>
          <p:nvSpPr>
            <p:cNvPr id="4" name="Rectangle 3">
              <a:extLst>
                <a:ext uri="{FF2B5EF4-FFF2-40B4-BE49-F238E27FC236}">
                  <a16:creationId xmlns:a16="http://schemas.microsoft.com/office/drawing/2014/main" id="{10A51B80-BE25-4B58-AC7D-C71E941EEBE4}"/>
                </a:ext>
              </a:extLst>
            </p:cNvPr>
            <p:cNvSpPr/>
            <p:nvPr/>
          </p:nvSpPr>
          <p:spPr>
            <a:xfrm>
              <a:off x="395536"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3">
              <a:extLst>
                <a:ext uri="{FF2B5EF4-FFF2-40B4-BE49-F238E27FC236}">
                  <a16:creationId xmlns:a16="http://schemas.microsoft.com/office/drawing/2014/main" id="{A986BA66-5F1C-4613-8A98-78837CA2D37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6" name="Rectangle 3">
              <a:extLst>
                <a:ext uri="{FF2B5EF4-FFF2-40B4-BE49-F238E27FC236}">
                  <a16:creationId xmlns:a16="http://schemas.microsoft.com/office/drawing/2014/main" id="{2FDE795C-A164-4C18-9B13-0560F1A1BE01}"/>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D60D5D23-3D68-4635-A865-F740063117A5}"/>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41FD1879-391B-4C63-B6CE-7827F96D06C8}"/>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3">
              <a:extLst>
                <a:ext uri="{FF2B5EF4-FFF2-40B4-BE49-F238E27FC236}">
                  <a16:creationId xmlns:a16="http://schemas.microsoft.com/office/drawing/2014/main" id="{B53D7184-1D9A-4369-BA86-9D5254244445}"/>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0" name="Oval 9">
            <a:extLst>
              <a:ext uri="{FF2B5EF4-FFF2-40B4-BE49-F238E27FC236}">
                <a16:creationId xmlns:a16="http://schemas.microsoft.com/office/drawing/2014/main" id="{2288ADC4-4379-4ED1-915A-5747C7B07EB9}"/>
              </a:ext>
            </a:extLst>
          </p:cNvPr>
          <p:cNvSpPr>
            <a:spLocks noChangeAspect="1"/>
          </p:cNvSpPr>
          <p:nvPr/>
        </p:nvSpPr>
        <p:spPr>
          <a:xfrm>
            <a:off x="1424219" y="2847942"/>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EA003B43-0A77-4506-A39F-900E745CDE79}"/>
              </a:ext>
            </a:extLst>
          </p:cNvPr>
          <p:cNvSpPr txBox="1"/>
          <p:nvPr/>
        </p:nvSpPr>
        <p:spPr>
          <a:xfrm>
            <a:off x="995358" y="4445247"/>
            <a:ext cx="1428058" cy="830997"/>
          </a:xfrm>
          <a:prstGeom prst="rect">
            <a:avLst/>
          </a:prstGeom>
          <a:noFill/>
        </p:spPr>
        <p:txBody>
          <a:bodyPr wrap="square" rtlCol="0">
            <a:spAutoFit/>
          </a:bodyPr>
          <a:lstStyle/>
          <a:p>
            <a:pPr algn="ctr"/>
            <a:r>
              <a:rPr lang="en-US" sz="1200" dirty="0" smtClean="0"/>
              <a:t>To make explicit relevant aspects of the learner and the environment</a:t>
            </a:r>
            <a:endParaRPr lang="en-US" altLang="ko-KR"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C2A5F404-4E9A-4F8C-A89C-24CB22D93D81}"/>
              </a:ext>
            </a:extLst>
          </p:cNvPr>
          <p:cNvSpPr txBox="1"/>
          <p:nvPr/>
        </p:nvSpPr>
        <p:spPr>
          <a:xfrm>
            <a:off x="2782623" y="2464793"/>
            <a:ext cx="1428058" cy="1200329"/>
          </a:xfrm>
          <a:prstGeom prst="rect">
            <a:avLst/>
          </a:prstGeom>
          <a:noFill/>
        </p:spPr>
        <p:txBody>
          <a:bodyPr wrap="square" rtlCol="0">
            <a:spAutoFit/>
          </a:bodyPr>
          <a:lstStyle/>
          <a:p>
            <a:pPr algn="ctr"/>
            <a:r>
              <a:rPr lang="en-US" sz="1200" dirty="0" smtClean="0"/>
              <a:t>To identify easy and hard learning problems (and the precise conditions under which they are easy or hard)</a:t>
            </a:r>
            <a:endParaRPr lang="en-US" altLang="ko-KR" sz="1200" dirty="0">
              <a:solidFill>
                <a:schemeClr val="tx1">
                  <a:lumMod val="75000"/>
                  <a:lumOff val="25000"/>
                </a:schemeClr>
              </a:solidFill>
              <a:cs typeface="Arial" pitchFamily="34" charset="0"/>
            </a:endParaRPr>
          </a:p>
        </p:txBody>
      </p:sp>
      <p:sp>
        <p:nvSpPr>
          <p:cNvPr id="19" name="Oval 18">
            <a:extLst>
              <a:ext uri="{FF2B5EF4-FFF2-40B4-BE49-F238E27FC236}">
                <a16:creationId xmlns:a16="http://schemas.microsoft.com/office/drawing/2014/main" id="{CCCFEC62-430D-4103-B1E3-D077E44D5848}"/>
              </a:ext>
            </a:extLst>
          </p:cNvPr>
          <p:cNvSpPr>
            <a:spLocks noChangeAspect="1"/>
          </p:cNvSpPr>
          <p:nvPr/>
        </p:nvSpPr>
        <p:spPr>
          <a:xfrm>
            <a:off x="3153819" y="4340483"/>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722FC461-44D0-4D17-9BE7-D7C289624559}"/>
              </a:ext>
            </a:extLst>
          </p:cNvPr>
          <p:cNvSpPr>
            <a:spLocks noChangeAspect="1"/>
          </p:cNvSpPr>
          <p:nvPr/>
        </p:nvSpPr>
        <p:spPr>
          <a:xfrm>
            <a:off x="4883419" y="2847942"/>
            <a:ext cx="731520" cy="73152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TextBox 22">
            <a:extLst>
              <a:ext uri="{FF2B5EF4-FFF2-40B4-BE49-F238E27FC236}">
                <a16:creationId xmlns:a16="http://schemas.microsoft.com/office/drawing/2014/main" id="{81810BA3-1CFF-451A-A741-18339519E81B}"/>
              </a:ext>
            </a:extLst>
          </p:cNvPr>
          <p:cNvSpPr txBox="1"/>
          <p:nvPr/>
        </p:nvSpPr>
        <p:spPr>
          <a:xfrm>
            <a:off x="4520460" y="4321680"/>
            <a:ext cx="1428058" cy="646331"/>
          </a:xfrm>
          <a:prstGeom prst="rect">
            <a:avLst/>
          </a:prstGeom>
          <a:noFill/>
        </p:spPr>
        <p:txBody>
          <a:bodyPr wrap="square" rtlCol="0">
            <a:spAutoFit/>
          </a:bodyPr>
          <a:lstStyle/>
          <a:p>
            <a:pPr algn="ctr"/>
            <a:r>
              <a:rPr lang="en-US" sz="1200" dirty="0" smtClean="0"/>
              <a:t>To guide the design of learning systems</a:t>
            </a:r>
            <a:endParaRPr lang="en-US" altLang="ko-KR" sz="1200" dirty="0">
              <a:solidFill>
                <a:schemeClr val="tx1">
                  <a:lumMod val="75000"/>
                  <a:lumOff val="25000"/>
                </a:schemeClr>
              </a:solidFill>
              <a:cs typeface="Arial" pitchFamily="34" charset="0"/>
            </a:endParaRPr>
          </a:p>
        </p:txBody>
      </p:sp>
      <p:sp>
        <p:nvSpPr>
          <p:cNvPr id="25" name="Oval 24">
            <a:extLst>
              <a:ext uri="{FF2B5EF4-FFF2-40B4-BE49-F238E27FC236}">
                <a16:creationId xmlns:a16="http://schemas.microsoft.com/office/drawing/2014/main" id="{D8CAF5FB-3E18-4835-86C1-47A66A72D932}"/>
              </a:ext>
            </a:extLst>
          </p:cNvPr>
          <p:cNvSpPr>
            <a:spLocks noChangeAspect="1"/>
          </p:cNvSpPr>
          <p:nvPr/>
        </p:nvSpPr>
        <p:spPr>
          <a:xfrm>
            <a:off x="8342619" y="2847942"/>
            <a:ext cx="731520" cy="73152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TextBox 27">
            <a:extLst>
              <a:ext uri="{FF2B5EF4-FFF2-40B4-BE49-F238E27FC236}">
                <a16:creationId xmlns:a16="http://schemas.microsoft.com/office/drawing/2014/main" id="{F672232D-0719-4C5B-B7A8-907E0395921F}"/>
              </a:ext>
            </a:extLst>
          </p:cNvPr>
          <p:cNvSpPr txBox="1"/>
          <p:nvPr/>
        </p:nvSpPr>
        <p:spPr>
          <a:xfrm>
            <a:off x="7971423" y="4420535"/>
            <a:ext cx="1428058" cy="646331"/>
          </a:xfrm>
          <a:prstGeom prst="rect">
            <a:avLst/>
          </a:prstGeom>
          <a:noFill/>
        </p:spPr>
        <p:txBody>
          <a:bodyPr wrap="square" rtlCol="0">
            <a:spAutoFit/>
          </a:bodyPr>
          <a:lstStyle/>
          <a:p>
            <a:pPr algn="ctr"/>
            <a:r>
              <a:rPr lang="en-US" sz="1200" dirty="0" smtClean="0"/>
              <a:t>To help analyze the performance of learning system</a:t>
            </a:r>
            <a:endParaRPr lang="en-US" altLang="ko-KR"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127B017D-837D-46F6-981F-498666561CD9}"/>
              </a:ext>
            </a:extLst>
          </p:cNvPr>
          <p:cNvSpPr txBox="1"/>
          <p:nvPr/>
        </p:nvSpPr>
        <p:spPr>
          <a:xfrm>
            <a:off x="6258299" y="2915091"/>
            <a:ext cx="1428058" cy="646331"/>
          </a:xfrm>
          <a:prstGeom prst="rect">
            <a:avLst/>
          </a:prstGeom>
          <a:noFill/>
        </p:spPr>
        <p:txBody>
          <a:bodyPr wrap="square" rtlCol="0">
            <a:spAutoFit/>
          </a:bodyPr>
          <a:lstStyle/>
          <a:p>
            <a:pPr algn="ctr"/>
            <a:r>
              <a:rPr lang="en-US" sz="1200" dirty="0" smtClean="0"/>
              <a:t>To shed light on natural learning systems</a:t>
            </a:r>
            <a:endParaRPr lang="en-US" altLang="ko-KR" sz="1200" dirty="0">
              <a:solidFill>
                <a:schemeClr val="tx1">
                  <a:lumMod val="75000"/>
                  <a:lumOff val="25000"/>
                </a:schemeClr>
              </a:solidFill>
              <a:cs typeface="Arial" pitchFamily="34" charset="0"/>
            </a:endParaRPr>
          </a:p>
        </p:txBody>
      </p:sp>
      <p:sp>
        <p:nvSpPr>
          <p:cNvPr id="34" name="Oval 33">
            <a:extLst>
              <a:ext uri="{FF2B5EF4-FFF2-40B4-BE49-F238E27FC236}">
                <a16:creationId xmlns:a16="http://schemas.microsoft.com/office/drawing/2014/main" id="{4725C0F4-C50B-41ED-A73E-5311B2D39730}"/>
              </a:ext>
            </a:extLst>
          </p:cNvPr>
          <p:cNvSpPr>
            <a:spLocks noChangeAspect="1"/>
          </p:cNvSpPr>
          <p:nvPr/>
        </p:nvSpPr>
        <p:spPr>
          <a:xfrm>
            <a:off x="6613019" y="4337700"/>
            <a:ext cx="731520" cy="73152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TextBox 36">
            <a:extLst>
              <a:ext uri="{FF2B5EF4-FFF2-40B4-BE49-F238E27FC236}">
                <a16:creationId xmlns:a16="http://schemas.microsoft.com/office/drawing/2014/main" id="{C06ACEBE-1A2A-4128-98EC-F8EA0EB68DDD}"/>
              </a:ext>
            </a:extLst>
          </p:cNvPr>
          <p:cNvSpPr txBox="1"/>
          <p:nvPr/>
        </p:nvSpPr>
        <p:spPr>
          <a:xfrm>
            <a:off x="9692788" y="3250060"/>
            <a:ext cx="1428058"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To develop and analyze models</a:t>
            </a:r>
            <a:endParaRPr lang="en-US" altLang="ko-KR" sz="1200" dirty="0">
              <a:solidFill>
                <a:schemeClr val="tx1">
                  <a:lumMod val="75000"/>
                  <a:lumOff val="25000"/>
                </a:schemeClr>
              </a:solidFill>
              <a:cs typeface="Arial" pitchFamily="34" charset="0"/>
            </a:endParaRPr>
          </a:p>
        </p:txBody>
      </p:sp>
      <p:sp>
        <p:nvSpPr>
          <p:cNvPr id="39" name="Oval 38">
            <a:extLst>
              <a:ext uri="{FF2B5EF4-FFF2-40B4-BE49-F238E27FC236}">
                <a16:creationId xmlns:a16="http://schemas.microsoft.com/office/drawing/2014/main" id="{2724DCAC-56DF-4230-A803-7C2AB13AE92A}"/>
              </a:ext>
            </a:extLst>
          </p:cNvPr>
          <p:cNvSpPr>
            <a:spLocks noChangeAspect="1"/>
          </p:cNvSpPr>
          <p:nvPr/>
        </p:nvSpPr>
        <p:spPr>
          <a:xfrm>
            <a:off x="10072220" y="4334917"/>
            <a:ext cx="731520" cy="73152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0" name="Parallelogram 15">
            <a:extLst>
              <a:ext uri="{FF2B5EF4-FFF2-40B4-BE49-F238E27FC236}">
                <a16:creationId xmlns:a16="http://schemas.microsoft.com/office/drawing/2014/main" id="{0A74FE83-235E-454A-B704-1B3942D74B7A}"/>
              </a:ext>
            </a:extLst>
          </p:cNvPr>
          <p:cNvSpPr/>
          <p:nvPr/>
        </p:nvSpPr>
        <p:spPr>
          <a:xfrm flipH="1">
            <a:off x="3341434" y="4525620"/>
            <a:ext cx="360126" cy="36012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6"/>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dirty="0"/>
          </a:p>
        </p:txBody>
      </p:sp>
      <p:sp>
        <p:nvSpPr>
          <p:cNvPr id="41" name="Rectangle 16">
            <a:extLst>
              <a:ext uri="{FF2B5EF4-FFF2-40B4-BE49-F238E27FC236}">
                <a16:creationId xmlns:a16="http://schemas.microsoft.com/office/drawing/2014/main" id="{95B5E393-655B-4766-B22F-FB32013D6FE9}"/>
              </a:ext>
            </a:extLst>
          </p:cNvPr>
          <p:cNvSpPr/>
          <p:nvPr/>
        </p:nvSpPr>
        <p:spPr>
          <a:xfrm rot="2700000">
            <a:off x="1640626" y="2985444"/>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dirty="0"/>
          </a:p>
        </p:txBody>
      </p:sp>
      <p:sp>
        <p:nvSpPr>
          <p:cNvPr id="42" name="Freeform 18">
            <a:extLst>
              <a:ext uri="{FF2B5EF4-FFF2-40B4-BE49-F238E27FC236}">
                <a16:creationId xmlns:a16="http://schemas.microsoft.com/office/drawing/2014/main" id="{A38106C1-1E24-4AC3-BE3F-E7AAD1297BDE}"/>
              </a:ext>
            </a:extLst>
          </p:cNvPr>
          <p:cNvSpPr/>
          <p:nvPr/>
        </p:nvSpPr>
        <p:spPr>
          <a:xfrm>
            <a:off x="6753477" y="4507874"/>
            <a:ext cx="426233" cy="34400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dirty="0"/>
          </a:p>
        </p:txBody>
      </p:sp>
      <p:sp>
        <p:nvSpPr>
          <p:cNvPr id="43" name="Rectangle 36">
            <a:extLst>
              <a:ext uri="{FF2B5EF4-FFF2-40B4-BE49-F238E27FC236}">
                <a16:creationId xmlns:a16="http://schemas.microsoft.com/office/drawing/2014/main" id="{14E557A0-9E20-4BC3-8545-3C5FF4AA78B5}"/>
              </a:ext>
            </a:extLst>
          </p:cNvPr>
          <p:cNvSpPr/>
          <p:nvPr/>
        </p:nvSpPr>
        <p:spPr>
          <a:xfrm>
            <a:off x="5035408" y="3029669"/>
            <a:ext cx="415824" cy="34759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dirty="0"/>
          </a:p>
        </p:txBody>
      </p:sp>
      <p:sp>
        <p:nvSpPr>
          <p:cNvPr id="44" name="Rounded Rectangle 27">
            <a:extLst>
              <a:ext uri="{FF2B5EF4-FFF2-40B4-BE49-F238E27FC236}">
                <a16:creationId xmlns:a16="http://schemas.microsoft.com/office/drawing/2014/main" id="{6DD72A96-24D1-4326-B283-6B9C7DA0A6A3}"/>
              </a:ext>
            </a:extLst>
          </p:cNvPr>
          <p:cNvSpPr/>
          <p:nvPr/>
        </p:nvSpPr>
        <p:spPr>
          <a:xfrm>
            <a:off x="8546988" y="3061840"/>
            <a:ext cx="345419" cy="26532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dirty="0"/>
          </a:p>
        </p:txBody>
      </p:sp>
      <p:sp>
        <p:nvSpPr>
          <p:cNvPr id="45" name="Oval 21">
            <a:extLst>
              <a:ext uri="{FF2B5EF4-FFF2-40B4-BE49-F238E27FC236}">
                <a16:creationId xmlns:a16="http://schemas.microsoft.com/office/drawing/2014/main" id="{C1ED2357-2148-40B4-A8D5-0291593698A0}"/>
              </a:ext>
            </a:extLst>
          </p:cNvPr>
          <p:cNvSpPr>
            <a:spLocks noChangeAspect="1"/>
          </p:cNvSpPr>
          <p:nvPr/>
        </p:nvSpPr>
        <p:spPr>
          <a:xfrm>
            <a:off x="10242061" y="4487072"/>
            <a:ext cx="395373" cy="39867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dirty="0"/>
          </a:p>
        </p:txBody>
      </p:sp>
    </p:spTree>
    <p:extLst>
      <p:ext uri="{BB962C8B-B14F-4D97-AF65-F5344CB8AC3E}">
        <p14:creationId xmlns:p14="http://schemas.microsoft.com/office/powerpoint/2010/main" val="49909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Text Placeholder 10">
            <a:extLst>
              <a:ext uri="{FF2B5EF4-FFF2-40B4-BE49-F238E27FC236}">
                <a16:creationId xmlns:a16="http://schemas.microsoft.com/office/drawing/2014/main" id="{43F687E3-5544-459C-9B6C-90A13EE20943}"/>
              </a:ext>
            </a:extLst>
          </p:cNvPr>
          <p:cNvSpPr txBox="1">
            <a:spLocks/>
          </p:cNvSpPr>
          <p:nvPr/>
        </p:nvSpPr>
        <p:spPr>
          <a:xfrm>
            <a:off x="419233" y="0"/>
            <a:ext cx="4988789"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PH" sz="4400" dirty="0" smtClean="0"/>
              <a:t>Computational</a:t>
            </a:r>
          </a:p>
          <a:p>
            <a:pPr marL="0" indent="0">
              <a:lnSpc>
                <a:spcPct val="110000"/>
              </a:lnSpc>
              <a:buNone/>
            </a:pPr>
            <a:r>
              <a:rPr lang="en-PH" sz="4400" dirty="0" smtClean="0"/>
              <a:t>Models of Learning</a:t>
            </a:r>
            <a:endParaRPr lang="en-US" altLang="ko-KR" sz="4400" b="1" dirty="0">
              <a:solidFill>
                <a:schemeClr val="bg1"/>
              </a:solidFill>
              <a:latin typeface="+mj-lt"/>
              <a:cs typeface="Arial" pitchFamily="34" charset="0"/>
            </a:endParaRPr>
          </a:p>
        </p:txBody>
      </p:sp>
      <p:grpSp>
        <p:nvGrpSpPr>
          <p:cNvPr id="4" name="Group 3">
            <a:extLst>
              <a:ext uri="{FF2B5EF4-FFF2-40B4-BE49-F238E27FC236}">
                <a16:creationId xmlns:a16="http://schemas.microsoft.com/office/drawing/2014/main" id="{EC09C915-A5B3-44F5-8450-93B102B42D7C}"/>
              </a:ext>
            </a:extLst>
          </p:cNvPr>
          <p:cNvGrpSpPr/>
          <p:nvPr/>
        </p:nvGrpSpPr>
        <p:grpSpPr>
          <a:xfrm>
            <a:off x="7871169" y="2272763"/>
            <a:ext cx="3661255" cy="4587657"/>
            <a:chOff x="3656773" y="1401453"/>
            <a:chExt cx="4277532" cy="5359870"/>
          </a:xfrm>
        </p:grpSpPr>
        <p:sp>
          <p:nvSpPr>
            <p:cNvPr id="5" name="Freeform: Shape 4">
              <a:extLst>
                <a:ext uri="{FF2B5EF4-FFF2-40B4-BE49-F238E27FC236}">
                  <a16:creationId xmlns:a16="http://schemas.microsoft.com/office/drawing/2014/main" id="{A51815DA-4716-4A31-8DC3-0AACF450F0D0}"/>
                </a:ext>
              </a:extLst>
            </p:cNvPr>
            <p:cNvSpPr/>
            <p:nvPr/>
          </p:nvSpPr>
          <p:spPr>
            <a:xfrm>
              <a:off x="3873014" y="2884812"/>
              <a:ext cx="3757842" cy="3876511"/>
            </a:xfrm>
            <a:custGeom>
              <a:avLst/>
              <a:gdLst>
                <a:gd name="connsiteX0" fmla="*/ 3630432 w 3757841"/>
                <a:gd name="connsiteY0" fmla="*/ 248374 h 3876510"/>
                <a:gd name="connsiteX1" fmla="*/ 3638343 w 3757841"/>
                <a:gd name="connsiteY1" fmla="*/ 174536 h 3876510"/>
                <a:gd name="connsiteX2" fmla="*/ 3631750 w 3757841"/>
                <a:gd name="connsiteY2" fmla="*/ 179810 h 3876510"/>
                <a:gd name="connsiteX3" fmla="*/ 3610654 w 3757841"/>
                <a:gd name="connsiteY3" fmla="*/ 195632 h 3876510"/>
                <a:gd name="connsiteX4" fmla="*/ 3531542 w 3757841"/>
                <a:gd name="connsiteY4" fmla="*/ 225959 h 3876510"/>
                <a:gd name="connsiteX5" fmla="*/ 3465615 w 3757841"/>
                <a:gd name="connsiteY5" fmla="*/ 225959 h 3876510"/>
                <a:gd name="connsiteX6" fmla="*/ 3320575 w 3757841"/>
                <a:gd name="connsiteY6" fmla="*/ 219366 h 3876510"/>
                <a:gd name="connsiteX7" fmla="*/ 3191358 w 3757841"/>
                <a:gd name="connsiteY7" fmla="*/ 249693 h 3876510"/>
                <a:gd name="connsiteX8" fmla="*/ 3033133 w 3757841"/>
                <a:gd name="connsiteY8" fmla="*/ 253648 h 3876510"/>
                <a:gd name="connsiteX9" fmla="*/ 2936879 w 3757841"/>
                <a:gd name="connsiteY9" fmla="*/ 249693 h 3876510"/>
                <a:gd name="connsiteX10" fmla="*/ 2866997 w 3757841"/>
                <a:gd name="connsiteY10" fmla="*/ 229914 h 3876510"/>
                <a:gd name="connsiteX11" fmla="*/ 2770743 w 3757841"/>
                <a:gd name="connsiteY11" fmla="*/ 186403 h 3876510"/>
                <a:gd name="connsiteX12" fmla="*/ 2671853 w 3757841"/>
                <a:gd name="connsiteY12" fmla="*/ 152121 h 3876510"/>
                <a:gd name="connsiteX13" fmla="*/ 2627022 w 3757841"/>
                <a:gd name="connsiteY13" fmla="*/ 142891 h 3876510"/>
                <a:gd name="connsiteX14" fmla="*/ 2611200 w 3757841"/>
                <a:gd name="connsiteY14" fmla="*/ 142891 h 3876510"/>
                <a:gd name="connsiteX15" fmla="*/ 2563732 w 3757841"/>
                <a:gd name="connsiteY15" fmla="*/ 161350 h 3876510"/>
                <a:gd name="connsiteX16" fmla="*/ 2431878 w 3757841"/>
                <a:gd name="connsiteY16" fmla="*/ 157395 h 3876510"/>
                <a:gd name="connsiteX17" fmla="*/ 2365951 w 3757841"/>
                <a:gd name="connsiteY17" fmla="*/ 127068 h 3876510"/>
                <a:gd name="connsiteX18" fmla="*/ 2282883 w 3757841"/>
                <a:gd name="connsiteY18" fmla="*/ 94105 h 3876510"/>
                <a:gd name="connsiteX19" fmla="*/ 2223549 w 3757841"/>
                <a:gd name="connsiteY19" fmla="*/ 47956 h 3876510"/>
                <a:gd name="connsiteX20" fmla="*/ 2211682 w 3757841"/>
                <a:gd name="connsiteY20" fmla="*/ 29496 h 3876510"/>
                <a:gd name="connsiteX21" fmla="*/ 2219593 w 3757841"/>
                <a:gd name="connsiteY21" fmla="*/ 268152 h 3876510"/>
                <a:gd name="connsiteX22" fmla="*/ 2187948 w 3757841"/>
                <a:gd name="connsiteY22" fmla="*/ 254967 h 3876510"/>
                <a:gd name="connsiteX23" fmla="*/ 2017856 w 3757841"/>
                <a:gd name="connsiteY23" fmla="*/ 183766 h 3876510"/>
                <a:gd name="connsiteX24" fmla="*/ 1986211 w 3757841"/>
                <a:gd name="connsiteY24" fmla="*/ 223322 h 3876510"/>
                <a:gd name="connsiteX25" fmla="*/ 1959840 w 3757841"/>
                <a:gd name="connsiteY25" fmla="*/ 257604 h 3876510"/>
                <a:gd name="connsiteX26" fmla="*/ 1920284 w 3757841"/>
                <a:gd name="connsiteY26" fmla="*/ 367043 h 3876510"/>
                <a:gd name="connsiteX27" fmla="*/ 1944018 w 3757841"/>
                <a:gd name="connsiteY27" fmla="*/ 485711 h 3876510"/>
                <a:gd name="connsiteX28" fmla="*/ 2020493 w 3757841"/>
                <a:gd name="connsiteY28" fmla="*/ 661077 h 3876510"/>
                <a:gd name="connsiteX29" fmla="*/ 2044227 w 3757841"/>
                <a:gd name="connsiteY29" fmla="*/ 733597 h 3876510"/>
                <a:gd name="connsiteX30" fmla="*/ 2031042 w 3757841"/>
                <a:gd name="connsiteY30" fmla="*/ 1392868 h 3876510"/>
                <a:gd name="connsiteX31" fmla="*/ 2041590 w 3757841"/>
                <a:gd name="connsiteY31" fmla="*/ 2056094 h 3876510"/>
                <a:gd name="connsiteX32" fmla="*/ 1821394 w 3757841"/>
                <a:gd name="connsiteY32" fmla="*/ 2195859 h 3876510"/>
                <a:gd name="connsiteX33" fmla="*/ 1610427 w 3757841"/>
                <a:gd name="connsiteY33" fmla="*/ 2020493 h 3876510"/>
                <a:gd name="connsiteX34" fmla="*/ 1682947 w 3757841"/>
                <a:gd name="connsiteY34" fmla="*/ 1365178 h 3876510"/>
                <a:gd name="connsiteX35" fmla="*/ 1755467 w 3757841"/>
                <a:gd name="connsiteY35" fmla="*/ 563505 h 3876510"/>
                <a:gd name="connsiteX36" fmla="*/ 1801615 w 3757841"/>
                <a:gd name="connsiteY36" fmla="*/ 341990 h 3876510"/>
                <a:gd name="connsiteX37" fmla="*/ 1801615 w 3757841"/>
                <a:gd name="connsiteY37" fmla="*/ 256285 h 3876510"/>
                <a:gd name="connsiteX38" fmla="*/ 1709318 w 3757841"/>
                <a:gd name="connsiteY38" fmla="*/ 158713 h 3876510"/>
                <a:gd name="connsiteX39" fmla="*/ 1478573 w 3757841"/>
                <a:gd name="connsiteY39" fmla="*/ 253648 h 3876510"/>
                <a:gd name="connsiteX40" fmla="*/ 1439017 w 3757841"/>
                <a:gd name="connsiteY40" fmla="*/ 272108 h 3876510"/>
                <a:gd name="connsiteX41" fmla="*/ 1464069 w 3757841"/>
                <a:gd name="connsiteY41" fmla="*/ 13674 h 3876510"/>
                <a:gd name="connsiteX42" fmla="*/ 1353312 w 3757841"/>
                <a:gd name="connsiteY42" fmla="*/ 105972 h 3876510"/>
                <a:gd name="connsiteX43" fmla="*/ 1243873 w 3757841"/>
                <a:gd name="connsiteY43" fmla="*/ 116520 h 3876510"/>
                <a:gd name="connsiteX44" fmla="*/ 1171353 w 3757841"/>
                <a:gd name="connsiteY44" fmla="*/ 105972 h 3876510"/>
                <a:gd name="connsiteX45" fmla="*/ 1068507 w 3757841"/>
                <a:gd name="connsiteY45" fmla="*/ 69052 h 3876510"/>
                <a:gd name="connsiteX46" fmla="*/ 953794 w 3757841"/>
                <a:gd name="connsiteY46" fmla="*/ 98060 h 3876510"/>
                <a:gd name="connsiteX47" fmla="*/ 934015 w 3757841"/>
                <a:gd name="connsiteY47" fmla="*/ 116520 h 3876510"/>
                <a:gd name="connsiteX48" fmla="*/ 930060 w 3757841"/>
                <a:gd name="connsiteY48" fmla="*/ 125750 h 3876510"/>
                <a:gd name="connsiteX49" fmla="*/ 840399 w 3757841"/>
                <a:gd name="connsiteY49" fmla="*/ 142891 h 3876510"/>
                <a:gd name="connsiteX50" fmla="*/ 708545 w 3757841"/>
                <a:gd name="connsiteY50" fmla="*/ 125750 h 3876510"/>
                <a:gd name="connsiteX51" fmla="*/ 579328 w 3757841"/>
                <a:gd name="connsiteY51" fmla="*/ 102016 h 3876510"/>
                <a:gd name="connsiteX52" fmla="*/ 427696 w 3757841"/>
                <a:gd name="connsiteY52" fmla="*/ 84875 h 3876510"/>
                <a:gd name="connsiteX53" fmla="*/ 318257 w 3757841"/>
                <a:gd name="connsiteY53" fmla="*/ 65097 h 3876510"/>
                <a:gd name="connsiteX54" fmla="*/ 265515 w 3757841"/>
                <a:gd name="connsiteY54" fmla="*/ 62460 h 3876510"/>
                <a:gd name="connsiteX55" fmla="*/ 258922 w 3757841"/>
                <a:gd name="connsiteY55" fmla="*/ 384184 h 3876510"/>
                <a:gd name="connsiteX56" fmla="*/ 162669 w 3757841"/>
                <a:gd name="connsiteY56" fmla="*/ 516038 h 3876510"/>
                <a:gd name="connsiteX57" fmla="*/ 13674 w 3757841"/>
                <a:gd name="connsiteY57" fmla="*/ 529223 h 3876510"/>
                <a:gd name="connsiteX58" fmla="*/ 24222 w 3757841"/>
                <a:gd name="connsiteY58" fmla="*/ 535816 h 3876510"/>
                <a:gd name="connsiteX59" fmla="*/ 50593 w 3757841"/>
                <a:gd name="connsiteY59" fmla="*/ 552957 h 3876510"/>
                <a:gd name="connsiteX60" fmla="*/ 113883 w 3757841"/>
                <a:gd name="connsiteY60" fmla="*/ 592513 h 3876510"/>
                <a:gd name="connsiteX61" fmla="*/ 119157 w 3757841"/>
                <a:gd name="connsiteY61" fmla="*/ 596469 h 3876510"/>
                <a:gd name="connsiteX62" fmla="*/ 173217 w 3757841"/>
                <a:gd name="connsiteY62" fmla="*/ 662396 h 3876510"/>
                <a:gd name="connsiteX63" fmla="*/ 173217 w 3757841"/>
                <a:gd name="connsiteY63" fmla="*/ 662396 h 3876510"/>
                <a:gd name="connsiteX64" fmla="*/ 191677 w 3757841"/>
                <a:gd name="connsiteY64" fmla="*/ 668989 h 3876510"/>
                <a:gd name="connsiteX65" fmla="*/ 229914 w 3757841"/>
                <a:gd name="connsiteY65" fmla="*/ 690085 h 3876510"/>
                <a:gd name="connsiteX66" fmla="*/ 233870 w 3757841"/>
                <a:gd name="connsiteY66" fmla="*/ 692722 h 3876510"/>
                <a:gd name="connsiteX67" fmla="*/ 297160 w 3757841"/>
                <a:gd name="connsiteY67" fmla="*/ 723049 h 3876510"/>
                <a:gd name="connsiteX68" fmla="*/ 330124 w 3757841"/>
                <a:gd name="connsiteY68" fmla="*/ 740190 h 3876510"/>
                <a:gd name="connsiteX69" fmla="*/ 402643 w 3757841"/>
                <a:gd name="connsiteY69" fmla="*/ 723049 h 3876510"/>
                <a:gd name="connsiteX70" fmla="*/ 580646 w 3757841"/>
                <a:gd name="connsiteY70" fmla="*/ 775791 h 3876510"/>
                <a:gd name="connsiteX71" fmla="*/ 654485 w 3757841"/>
                <a:gd name="connsiteY71" fmla="*/ 758649 h 3876510"/>
                <a:gd name="connsiteX72" fmla="*/ 697997 w 3757841"/>
                <a:gd name="connsiteY72" fmla="*/ 775791 h 3876510"/>
                <a:gd name="connsiteX73" fmla="*/ 763924 w 3757841"/>
                <a:gd name="connsiteY73" fmla="*/ 749420 h 3876510"/>
                <a:gd name="connsiteX74" fmla="*/ 796887 w 3757841"/>
                <a:gd name="connsiteY74" fmla="*/ 745464 h 3876510"/>
                <a:gd name="connsiteX75" fmla="*/ 792932 w 3757841"/>
                <a:gd name="connsiteY75" fmla="*/ 828532 h 3876510"/>
                <a:gd name="connsiteX76" fmla="*/ 812710 w 3757841"/>
                <a:gd name="connsiteY76" fmla="*/ 861496 h 3876510"/>
                <a:gd name="connsiteX77" fmla="*/ 836443 w 3757841"/>
                <a:gd name="connsiteY77" fmla="*/ 894459 h 3876510"/>
                <a:gd name="connsiteX78" fmla="*/ 869407 w 3757841"/>
                <a:gd name="connsiteY78" fmla="*/ 920830 h 3876510"/>
                <a:gd name="connsiteX79" fmla="*/ 902371 w 3757841"/>
                <a:gd name="connsiteY79" fmla="*/ 1096196 h 3876510"/>
                <a:gd name="connsiteX80" fmla="*/ 918193 w 3757841"/>
                <a:gd name="connsiteY80" fmla="*/ 1163442 h 3876510"/>
                <a:gd name="connsiteX81" fmla="*/ 918193 w 3757841"/>
                <a:gd name="connsiteY81" fmla="*/ 1163442 h 3876510"/>
                <a:gd name="connsiteX82" fmla="*/ 955112 w 3757841"/>
                <a:gd name="connsiteY82" fmla="*/ 1329578 h 3876510"/>
                <a:gd name="connsiteX83" fmla="*/ 994668 w 3757841"/>
                <a:gd name="connsiteY83" fmla="*/ 1441654 h 3876510"/>
                <a:gd name="connsiteX84" fmla="*/ 994668 w 3757841"/>
                <a:gd name="connsiteY84" fmla="*/ 1460113 h 3876510"/>
                <a:gd name="connsiteX85" fmla="*/ 994668 w 3757841"/>
                <a:gd name="connsiteY85" fmla="*/ 1460113 h 3876510"/>
                <a:gd name="connsiteX86" fmla="*/ 997305 w 3757841"/>
                <a:gd name="connsiteY86" fmla="*/ 1606471 h 3876510"/>
                <a:gd name="connsiteX87" fmla="*/ 984120 w 3757841"/>
                <a:gd name="connsiteY87" fmla="*/ 1755467 h 3876510"/>
                <a:gd name="connsiteX88" fmla="*/ 951156 w 3757841"/>
                <a:gd name="connsiteY88" fmla="*/ 1950610 h 3876510"/>
                <a:gd name="connsiteX89" fmla="*/ 990713 w 3757841"/>
                <a:gd name="connsiteY89" fmla="*/ 2119384 h 3876510"/>
                <a:gd name="connsiteX90" fmla="*/ 874681 w 3757841"/>
                <a:gd name="connsiteY90" fmla="*/ 2264424 h 3876510"/>
                <a:gd name="connsiteX91" fmla="*/ 910282 w 3757841"/>
                <a:gd name="connsiteY91" fmla="*/ 2352766 h 3876510"/>
                <a:gd name="connsiteX92" fmla="*/ 947201 w 3757841"/>
                <a:gd name="connsiteY92" fmla="*/ 2387048 h 3876510"/>
                <a:gd name="connsiteX93" fmla="*/ 907645 w 3757841"/>
                <a:gd name="connsiteY93" fmla="*/ 2529450 h 3876510"/>
                <a:gd name="connsiteX94" fmla="*/ 906326 w 3757841"/>
                <a:gd name="connsiteY94" fmla="*/ 2533406 h 3876510"/>
                <a:gd name="connsiteX95" fmla="*/ 881274 w 3757841"/>
                <a:gd name="connsiteY95" fmla="*/ 2621748 h 3876510"/>
                <a:gd name="connsiteX96" fmla="*/ 831169 w 3757841"/>
                <a:gd name="connsiteY96" fmla="*/ 2691631 h 3876510"/>
                <a:gd name="connsiteX97" fmla="*/ 745464 w 3757841"/>
                <a:gd name="connsiteY97" fmla="*/ 2849856 h 3876510"/>
                <a:gd name="connsiteX98" fmla="*/ 707226 w 3757841"/>
                <a:gd name="connsiteY98" fmla="*/ 2986984 h 3876510"/>
                <a:gd name="connsiteX99" fmla="*/ 694041 w 3757841"/>
                <a:gd name="connsiteY99" fmla="*/ 3099060 h 3876510"/>
                <a:gd name="connsiteX100" fmla="*/ 687448 w 3757841"/>
                <a:gd name="connsiteY100" fmla="*/ 3175535 h 3876510"/>
                <a:gd name="connsiteX101" fmla="*/ 676900 w 3757841"/>
                <a:gd name="connsiteY101" fmla="*/ 3248055 h 3876510"/>
                <a:gd name="connsiteX102" fmla="*/ 700634 w 3757841"/>
                <a:gd name="connsiteY102" fmla="*/ 3346945 h 3876510"/>
                <a:gd name="connsiteX103" fmla="*/ 694041 w 3757841"/>
                <a:gd name="connsiteY103" fmla="*/ 3498578 h 3876510"/>
                <a:gd name="connsiteX104" fmla="*/ 700634 w 3757841"/>
                <a:gd name="connsiteY104" fmla="*/ 3608017 h 3876510"/>
                <a:gd name="connsiteX105" fmla="*/ 711182 w 3757841"/>
                <a:gd name="connsiteY105" fmla="*/ 3783382 h 3876510"/>
                <a:gd name="connsiteX106" fmla="*/ 700634 w 3757841"/>
                <a:gd name="connsiteY106" fmla="*/ 3862495 h 3876510"/>
                <a:gd name="connsiteX107" fmla="*/ 1617020 w 3757841"/>
                <a:gd name="connsiteY107" fmla="*/ 3866451 h 3876510"/>
                <a:gd name="connsiteX108" fmla="*/ 1673717 w 3757841"/>
                <a:gd name="connsiteY108" fmla="*/ 3625158 h 3876510"/>
                <a:gd name="connsiteX109" fmla="*/ 1697451 w 3757841"/>
                <a:gd name="connsiteY109" fmla="*/ 3621202 h 3876510"/>
                <a:gd name="connsiteX110" fmla="*/ 1822712 w 3757841"/>
                <a:gd name="connsiteY110" fmla="*/ 3838761 h 3876510"/>
                <a:gd name="connsiteX111" fmla="*/ 1826668 w 3757841"/>
                <a:gd name="connsiteY111" fmla="*/ 3862495 h 3876510"/>
                <a:gd name="connsiteX112" fmla="*/ 2716683 w 3757841"/>
                <a:gd name="connsiteY112" fmla="*/ 3862495 h 3876510"/>
                <a:gd name="connsiteX113" fmla="*/ 2743054 w 3757841"/>
                <a:gd name="connsiteY113" fmla="*/ 3548682 h 3876510"/>
                <a:gd name="connsiteX114" fmla="*/ 2753602 w 3757841"/>
                <a:gd name="connsiteY114" fmla="*/ 3228277 h 3876510"/>
                <a:gd name="connsiteX115" fmla="*/ 2690312 w 3757841"/>
                <a:gd name="connsiteY115" fmla="*/ 2839307 h 3876510"/>
                <a:gd name="connsiteX116" fmla="*/ 2565051 w 3757841"/>
                <a:gd name="connsiteY116" fmla="*/ 2628341 h 3876510"/>
                <a:gd name="connsiteX117" fmla="*/ 2539999 w 3757841"/>
                <a:gd name="connsiteY117" fmla="*/ 2578236 h 3876510"/>
                <a:gd name="connsiteX118" fmla="*/ 2533406 w 3757841"/>
                <a:gd name="connsiteY118" fmla="*/ 2570325 h 3876510"/>
                <a:gd name="connsiteX119" fmla="*/ 2524176 w 3757841"/>
                <a:gd name="connsiteY119" fmla="*/ 2558458 h 3876510"/>
                <a:gd name="connsiteX120" fmla="*/ 2530769 w 3757841"/>
                <a:gd name="connsiteY120" fmla="*/ 2435834 h 3876510"/>
                <a:gd name="connsiteX121" fmla="*/ 2524176 w 3757841"/>
                <a:gd name="connsiteY121" fmla="*/ 2429241 h 3876510"/>
                <a:gd name="connsiteX122" fmla="*/ 2513628 w 3757841"/>
                <a:gd name="connsiteY122" fmla="*/ 2416056 h 3876510"/>
                <a:gd name="connsiteX123" fmla="*/ 2551865 w 3757841"/>
                <a:gd name="connsiteY123" fmla="*/ 2377818 h 3876510"/>
                <a:gd name="connsiteX124" fmla="*/ 2572962 w 3757841"/>
                <a:gd name="connsiteY124" fmla="*/ 2342217 h 3876510"/>
                <a:gd name="connsiteX125" fmla="*/ 2586147 w 3757841"/>
                <a:gd name="connsiteY125" fmla="*/ 2286838 h 3876510"/>
                <a:gd name="connsiteX126" fmla="*/ 2691631 w 3757841"/>
                <a:gd name="connsiteY126" fmla="*/ 1630205 h 3876510"/>
                <a:gd name="connsiteX127" fmla="*/ 2731187 w 3757841"/>
                <a:gd name="connsiteY127" fmla="*/ 1026313 h 3876510"/>
                <a:gd name="connsiteX128" fmla="*/ 2787884 w 3757841"/>
                <a:gd name="connsiteY128" fmla="*/ 976209 h 3876510"/>
                <a:gd name="connsiteX129" fmla="*/ 2841944 w 3757841"/>
                <a:gd name="connsiteY129" fmla="*/ 951157 h 3876510"/>
                <a:gd name="connsiteX130" fmla="*/ 2848537 w 3757841"/>
                <a:gd name="connsiteY130" fmla="*/ 948519 h 3876510"/>
                <a:gd name="connsiteX131" fmla="*/ 2860404 w 3757841"/>
                <a:gd name="connsiteY131" fmla="*/ 943245 h 3876510"/>
                <a:gd name="connsiteX132" fmla="*/ 2897323 w 3757841"/>
                <a:gd name="connsiteY132" fmla="*/ 920830 h 3876510"/>
                <a:gd name="connsiteX133" fmla="*/ 2902597 w 3757841"/>
                <a:gd name="connsiteY133" fmla="*/ 916874 h 3876510"/>
                <a:gd name="connsiteX134" fmla="*/ 2939517 w 3757841"/>
                <a:gd name="connsiteY134" fmla="*/ 894459 h 3876510"/>
                <a:gd name="connsiteX135" fmla="*/ 2946109 w 3757841"/>
                <a:gd name="connsiteY135" fmla="*/ 890504 h 3876510"/>
                <a:gd name="connsiteX136" fmla="*/ 2946109 w 3757841"/>
                <a:gd name="connsiteY136" fmla="*/ 890504 h 3876510"/>
                <a:gd name="connsiteX137" fmla="*/ 3019947 w 3757841"/>
                <a:gd name="connsiteY137" fmla="*/ 872044 h 3876510"/>
                <a:gd name="connsiteX138" fmla="*/ 3019947 w 3757841"/>
                <a:gd name="connsiteY138" fmla="*/ 872044 h 3876510"/>
                <a:gd name="connsiteX139" fmla="*/ 3026540 w 3757841"/>
                <a:gd name="connsiteY139" fmla="*/ 872044 h 3876510"/>
                <a:gd name="connsiteX140" fmla="*/ 3067415 w 3757841"/>
                <a:gd name="connsiteY140" fmla="*/ 870725 h 3876510"/>
                <a:gd name="connsiteX141" fmla="*/ 3216410 w 3757841"/>
                <a:gd name="connsiteY141" fmla="*/ 877318 h 3876510"/>
                <a:gd name="connsiteX142" fmla="*/ 3332442 w 3757841"/>
                <a:gd name="connsiteY142" fmla="*/ 860177 h 3876510"/>
                <a:gd name="connsiteX143" fmla="*/ 3428695 w 3757841"/>
                <a:gd name="connsiteY143" fmla="*/ 853584 h 3876510"/>
                <a:gd name="connsiteX144" fmla="*/ 3494622 w 3757841"/>
                <a:gd name="connsiteY144" fmla="*/ 849629 h 3876510"/>
                <a:gd name="connsiteX145" fmla="*/ 3494622 w 3757841"/>
                <a:gd name="connsiteY145" fmla="*/ 849629 h 3876510"/>
                <a:gd name="connsiteX146" fmla="*/ 3489348 w 3757841"/>
                <a:gd name="connsiteY146" fmla="*/ 839081 h 3876510"/>
                <a:gd name="connsiteX147" fmla="*/ 3489348 w 3757841"/>
                <a:gd name="connsiteY147" fmla="*/ 839081 h 3876510"/>
                <a:gd name="connsiteX148" fmla="*/ 3488029 w 3757841"/>
                <a:gd name="connsiteY148" fmla="*/ 836443 h 3876510"/>
                <a:gd name="connsiteX149" fmla="*/ 3490667 w 3757841"/>
                <a:gd name="connsiteY149" fmla="*/ 836443 h 3876510"/>
                <a:gd name="connsiteX150" fmla="*/ 3497259 w 3757841"/>
                <a:gd name="connsiteY150" fmla="*/ 836443 h 3876510"/>
                <a:gd name="connsiteX151" fmla="*/ 3561868 w 3757841"/>
                <a:gd name="connsiteY151" fmla="*/ 831169 h 3876510"/>
                <a:gd name="connsiteX152" fmla="*/ 3631750 w 3757841"/>
                <a:gd name="connsiteY152" fmla="*/ 787657 h 3876510"/>
                <a:gd name="connsiteX153" fmla="*/ 3701633 w 3757841"/>
                <a:gd name="connsiteY153" fmla="*/ 750738 h 3876510"/>
                <a:gd name="connsiteX154" fmla="*/ 3747782 w 3757841"/>
                <a:gd name="connsiteY154" fmla="*/ 730960 h 3876510"/>
                <a:gd name="connsiteX155" fmla="*/ 3738552 w 3757841"/>
                <a:gd name="connsiteY155" fmla="*/ 699315 h 3876510"/>
                <a:gd name="connsiteX156" fmla="*/ 3675262 w 3757841"/>
                <a:gd name="connsiteY156" fmla="*/ 674263 h 3876510"/>
                <a:gd name="connsiteX157" fmla="*/ 3630432 w 3757841"/>
                <a:gd name="connsiteY157" fmla="*/ 248374 h 387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757841" h="3876510">
                  <a:moveTo>
                    <a:pt x="3630432" y="248374"/>
                  </a:moveTo>
                  <a:lnTo>
                    <a:pt x="3638343" y="174536"/>
                  </a:lnTo>
                  <a:lnTo>
                    <a:pt x="3631750" y="179810"/>
                  </a:lnTo>
                  <a:lnTo>
                    <a:pt x="3610654" y="195632"/>
                  </a:lnTo>
                  <a:lnTo>
                    <a:pt x="3531542" y="225959"/>
                  </a:lnTo>
                  <a:lnTo>
                    <a:pt x="3465615" y="225959"/>
                  </a:lnTo>
                  <a:cubicBezTo>
                    <a:pt x="3465615" y="225959"/>
                    <a:pt x="3382546" y="195632"/>
                    <a:pt x="3320575" y="219366"/>
                  </a:cubicBezTo>
                  <a:cubicBezTo>
                    <a:pt x="3320575" y="219366"/>
                    <a:pt x="3221684" y="252330"/>
                    <a:pt x="3191358" y="249693"/>
                  </a:cubicBezTo>
                  <a:cubicBezTo>
                    <a:pt x="3191358" y="249693"/>
                    <a:pt x="3075326" y="229914"/>
                    <a:pt x="3033133" y="253648"/>
                  </a:cubicBezTo>
                  <a:lnTo>
                    <a:pt x="2936879" y="249693"/>
                  </a:lnTo>
                  <a:lnTo>
                    <a:pt x="2866997" y="229914"/>
                  </a:lnTo>
                  <a:cubicBezTo>
                    <a:pt x="2866997" y="229914"/>
                    <a:pt x="2830078" y="179810"/>
                    <a:pt x="2770743" y="186403"/>
                  </a:cubicBezTo>
                  <a:cubicBezTo>
                    <a:pt x="2711409" y="192995"/>
                    <a:pt x="2671853" y="152121"/>
                    <a:pt x="2671853" y="152121"/>
                  </a:cubicBezTo>
                  <a:cubicBezTo>
                    <a:pt x="2671853" y="152121"/>
                    <a:pt x="2652075" y="142891"/>
                    <a:pt x="2627022" y="142891"/>
                  </a:cubicBezTo>
                  <a:cubicBezTo>
                    <a:pt x="2621748" y="142891"/>
                    <a:pt x="2616474" y="142891"/>
                    <a:pt x="2611200" y="142891"/>
                  </a:cubicBezTo>
                  <a:cubicBezTo>
                    <a:pt x="2595377" y="144209"/>
                    <a:pt x="2579555" y="149484"/>
                    <a:pt x="2563732" y="161350"/>
                  </a:cubicBezTo>
                  <a:cubicBezTo>
                    <a:pt x="2513628" y="198270"/>
                    <a:pt x="2458249" y="178491"/>
                    <a:pt x="2431878" y="157395"/>
                  </a:cubicBezTo>
                  <a:cubicBezTo>
                    <a:pt x="2405507" y="136298"/>
                    <a:pt x="2365951" y="127068"/>
                    <a:pt x="2365951" y="127068"/>
                  </a:cubicBezTo>
                  <a:lnTo>
                    <a:pt x="2282883" y="94105"/>
                  </a:lnTo>
                  <a:lnTo>
                    <a:pt x="2223549" y="47956"/>
                  </a:lnTo>
                  <a:cubicBezTo>
                    <a:pt x="2223549" y="47956"/>
                    <a:pt x="2218275" y="41363"/>
                    <a:pt x="2211682" y="29496"/>
                  </a:cubicBezTo>
                  <a:lnTo>
                    <a:pt x="2219593" y="268152"/>
                  </a:lnTo>
                  <a:lnTo>
                    <a:pt x="2187948" y="254967"/>
                  </a:lnTo>
                  <a:lnTo>
                    <a:pt x="2017856" y="183766"/>
                  </a:lnTo>
                  <a:lnTo>
                    <a:pt x="1986211" y="223322"/>
                  </a:lnTo>
                  <a:lnTo>
                    <a:pt x="1959840" y="257604"/>
                  </a:lnTo>
                  <a:cubicBezTo>
                    <a:pt x="1920284" y="294523"/>
                    <a:pt x="1920284" y="367043"/>
                    <a:pt x="1920284" y="367043"/>
                  </a:cubicBezTo>
                  <a:cubicBezTo>
                    <a:pt x="1916329" y="413192"/>
                    <a:pt x="1944018" y="485711"/>
                    <a:pt x="1944018" y="485711"/>
                  </a:cubicBezTo>
                  <a:cubicBezTo>
                    <a:pt x="1961159" y="505490"/>
                    <a:pt x="2020493" y="661077"/>
                    <a:pt x="2020493" y="661077"/>
                  </a:cubicBezTo>
                  <a:cubicBezTo>
                    <a:pt x="2037634" y="687448"/>
                    <a:pt x="2044227" y="733597"/>
                    <a:pt x="2044227" y="733597"/>
                  </a:cubicBezTo>
                  <a:lnTo>
                    <a:pt x="2031042" y="1392868"/>
                  </a:lnTo>
                  <a:lnTo>
                    <a:pt x="2041590" y="2056094"/>
                  </a:lnTo>
                  <a:lnTo>
                    <a:pt x="1821394" y="2195859"/>
                  </a:lnTo>
                  <a:lnTo>
                    <a:pt x="1610427" y="2020493"/>
                  </a:lnTo>
                  <a:lnTo>
                    <a:pt x="1682947" y="1365178"/>
                  </a:lnTo>
                  <a:lnTo>
                    <a:pt x="1755467" y="563505"/>
                  </a:lnTo>
                  <a:cubicBezTo>
                    <a:pt x="1762059" y="438244"/>
                    <a:pt x="1801615" y="341990"/>
                    <a:pt x="1801615" y="341990"/>
                  </a:cubicBezTo>
                  <a:cubicBezTo>
                    <a:pt x="1821394" y="295841"/>
                    <a:pt x="1801615" y="256285"/>
                    <a:pt x="1801615" y="256285"/>
                  </a:cubicBezTo>
                  <a:cubicBezTo>
                    <a:pt x="1763378" y="236507"/>
                    <a:pt x="1726459" y="185084"/>
                    <a:pt x="1709318" y="158713"/>
                  </a:cubicBezTo>
                  <a:cubicBezTo>
                    <a:pt x="1655257" y="178491"/>
                    <a:pt x="1574826" y="210136"/>
                    <a:pt x="1478573" y="253648"/>
                  </a:cubicBezTo>
                  <a:cubicBezTo>
                    <a:pt x="1465388" y="258922"/>
                    <a:pt x="1452202" y="265515"/>
                    <a:pt x="1439017" y="272108"/>
                  </a:cubicBezTo>
                  <a:cubicBezTo>
                    <a:pt x="1439017" y="272108"/>
                    <a:pt x="1435061" y="142891"/>
                    <a:pt x="1464069" y="13674"/>
                  </a:cubicBezTo>
                  <a:cubicBezTo>
                    <a:pt x="1439017" y="21585"/>
                    <a:pt x="1387594" y="45319"/>
                    <a:pt x="1353312" y="105972"/>
                  </a:cubicBezTo>
                  <a:cubicBezTo>
                    <a:pt x="1353312" y="105972"/>
                    <a:pt x="1300570" y="53230"/>
                    <a:pt x="1243873" y="116520"/>
                  </a:cubicBezTo>
                  <a:cubicBezTo>
                    <a:pt x="1243873" y="116520"/>
                    <a:pt x="1220139" y="160032"/>
                    <a:pt x="1171353" y="105972"/>
                  </a:cubicBezTo>
                  <a:cubicBezTo>
                    <a:pt x="1171353" y="105972"/>
                    <a:pt x="1138389" y="66415"/>
                    <a:pt x="1068507" y="69052"/>
                  </a:cubicBezTo>
                  <a:cubicBezTo>
                    <a:pt x="1022358" y="71690"/>
                    <a:pt x="978846" y="80919"/>
                    <a:pt x="953794" y="98060"/>
                  </a:cubicBezTo>
                  <a:cubicBezTo>
                    <a:pt x="945882" y="103335"/>
                    <a:pt x="939290" y="109927"/>
                    <a:pt x="934015" y="116520"/>
                  </a:cubicBezTo>
                  <a:cubicBezTo>
                    <a:pt x="932697" y="119157"/>
                    <a:pt x="930060" y="123113"/>
                    <a:pt x="930060" y="125750"/>
                  </a:cubicBezTo>
                  <a:lnTo>
                    <a:pt x="840399" y="142891"/>
                  </a:lnTo>
                  <a:cubicBezTo>
                    <a:pt x="840399" y="142891"/>
                    <a:pt x="781065" y="103335"/>
                    <a:pt x="708545" y="125750"/>
                  </a:cubicBezTo>
                  <a:cubicBezTo>
                    <a:pt x="708545" y="125750"/>
                    <a:pt x="629432" y="132342"/>
                    <a:pt x="579328" y="102016"/>
                  </a:cubicBezTo>
                  <a:cubicBezTo>
                    <a:pt x="579328" y="102016"/>
                    <a:pt x="489667" y="71690"/>
                    <a:pt x="427696" y="84875"/>
                  </a:cubicBezTo>
                  <a:cubicBezTo>
                    <a:pt x="365724" y="98060"/>
                    <a:pt x="318257" y="65097"/>
                    <a:pt x="318257" y="65097"/>
                  </a:cubicBezTo>
                  <a:lnTo>
                    <a:pt x="265515" y="62460"/>
                  </a:lnTo>
                  <a:cubicBezTo>
                    <a:pt x="273426" y="146846"/>
                    <a:pt x="282656" y="309027"/>
                    <a:pt x="258922" y="384184"/>
                  </a:cubicBezTo>
                  <a:cubicBezTo>
                    <a:pt x="258922" y="384184"/>
                    <a:pt x="222003" y="506808"/>
                    <a:pt x="162669" y="516038"/>
                  </a:cubicBezTo>
                  <a:cubicBezTo>
                    <a:pt x="162669" y="516038"/>
                    <a:pt x="87512" y="522631"/>
                    <a:pt x="13674" y="529223"/>
                  </a:cubicBezTo>
                  <a:cubicBezTo>
                    <a:pt x="16311" y="531860"/>
                    <a:pt x="20266" y="533179"/>
                    <a:pt x="24222" y="535816"/>
                  </a:cubicBezTo>
                  <a:cubicBezTo>
                    <a:pt x="32133" y="541090"/>
                    <a:pt x="41363" y="546364"/>
                    <a:pt x="50593" y="552957"/>
                  </a:cubicBezTo>
                  <a:lnTo>
                    <a:pt x="113883" y="592513"/>
                  </a:lnTo>
                  <a:lnTo>
                    <a:pt x="119157" y="596469"/>
                  </a:lnTo>
                  <a:cubicBezTo>
                    <a:pt x="119157" y="596469"/>
                    <a:pt x="129705" y="639981"/>
                    <a:pt x="173217" y="662396"/>
                  </a:cubicBezTo>
                  <a:lnTo>
                    <a:pt x="173217" y="662396"/>
                  </a:lnTo>
                  <a:cubicBezTo>
                    <a:pt x="178491" y="665033"/>
                    <a:pt x="185084" y="667670"/>
                    <a:pt x="191677" y="668989"/>
                  </a:cubicBezTo>
                  <a:lnTo>
                    <a:pt x="229914" y="690085"/>
                  </a:lnTo>
                  <a:lnTo>
                    <a:pt x="233870" y="692722"/>
                  </a:lnTo>
                  <a:cubicBezTo>
                    <a:pt x="233870" y="692722"/>
                    <a:pt x="260241" y="738871"/>
                    <a:pt x="297160" y="723049"/>
                  </a:cubicBezTo>
                  <a:cubicBezTo>
                    <a:pt x="297160" y="723049"/>
                    <a:pt x="309027" y="736234"/>
                    <a:pt x="330124" y="740190"/>
                  </a:cubicBezTo>
                  <a:cubicBezTo>
                    <a:pt x="347265" y="744145"/>
                    <a:pt x="372317" y="741508"/>
                    <a:pt x="402643" y="723049"/>
                  </a:cubicBezTo>
                  <a:cubicBezTo>
                    <a:pt x="402643" y="723049"/>
                    <a:pt x="479119" y="775791"/>
                    <a:pt x="580646" y="775791"/>
                  </a:cubicBezTo>
                  <a:lnTo>
                    <a:pt x="654485" y="758649"/>
                  </a:lnTo>
                  <a:lnTo>
                    <a:pt x="697997" y="775791"/>
                  </a:lnTo>
                  <a:lnTo>
                    <a:pt x="763924" y="749420"/>
                  </a:lnTo>
                  <a:lnTo>
                    <a:pt x="796887" y="745464"/>
                  </a:lnTo>
                  <a:lnTo>
                    <a:pt x="792932" y="828532"/>
                  </a:lnTo>
                  <a:lnTo>
                    <a:pt x="812710" y="861496"/>
                  </a:lnTo>
                  <a:lnTo>
                    <a:pt x="836443" y="894459"/>
                  </a:lnTo>
                  <a:lnTo>
                    <a:pt x="869407" y="920830"/>
                  </a:lnTo>
                  <a:lnTo>
                    <a:pt x="902371" y="1096196"/>
                  </a:lnTo>
                  <a:lnTo>
                    <a:pt x="918193" y="1163442"/>
                  </a:lnTo>
                  <a:cubicBezTo>
                    <a:pt x="918193" y="1163442"/>
                    <a:pt x="918193" y="1163442"/>
                    <a:pt x="918193" y="1163442"/>
                  </a:cubicBezTo>
                  <a:lnTo>
                    <a:pt x="955112" y="1329578"/>
                  </a:lnTo>
                  <a:lnTo>
                    <a:pt x="994668" y="1441654"/>
                  </a:lnTo>
                  <a:lnTo>
                    <a:pt x="994668" y="1460113"/>
                  </a:lnTo>
                  <a:cubicBezTo>
                    <a:pt x="994668" y="1460113"/>
                    <a:pt x="994668" y="1460113"/>
                    <a:pt x="994668" y="1460113"/>
                  </a:cubicBezTo>
                  <a:lnTo>
                    <a:pt x="997305" y="1606471"/>
                  </a:lnTo>
                  <a:lnTo>
                    <a:pt x="984120" y="1755467"/>
                  </a:lnTo>
                  <a:cubicBezTo>
                    <a:pt x="984120" y="1755467"/>
                    <a:pt x="951156" y="1874135"/>
                    <a:pt x="951156" y="1950610"/>
                  </a:cubicBezTo>
                  <a:cubicBezTo>
                    <a:pt x="951156" y="1950610"/>
                    <a:pt x="934015" y="1990167"/>
                    <a:pt x="990713" y="2119384"/>
                  </a:cubicBezTo>
                  <a:cubicBezTo>
                    <a:pt x="990713" y="2119384"/>
                    <a:pt x="872044" y="2152348"/>
                    <a:pt x="874681" y="2264424"/>
                  </a:cubicBezTo>
                  <a:cubicBezTo>
                    <a:pt x="874681" y="2264424"/>
                    <a:pt x="874681" y="2309254"/>
                    <a:pt x="910282" y="2352766"/>
                  </a:cubicBezTo>
                  <a:cubicBezTo>
                    <a:pt x="919511" y="2364632"/>
                    <a:pt x="932697" y="2376499"/>
                    <a:pt x="947201" y="2387048"/>
                  </a:cubicBezTo>
                  <a:cubicBezTo>
                    <a:pt x="947201" y="2387048"/>
                    <a:pt x="953794" y="2433197"/>
                    <a:pt x="907645" y="2529450"/>
                  </a:cubicBezTo>
                  <a:lnTo>
                    <a:pt x="906326" y="2533406"/>
                  </a:lnTo>
                  <a:lnTo>
                    <a:pt x="881274" y="2621748"/>
                  </a:lnTo>
                  <a:lnTo>
                    <a:pt x="831169" y="2691631"/>
                  </a:lnTo>
                  <a:lnTo>
                    <a:pt x="745464" y="2849856"/>
                  </a:lnTo>
                  <a:lnTo>
                    <a:pt x="707226" y="2986984"/>
                  </a:lnTo>
                  <a:lnTo>
                    <a:pt x="694041" y="3099060"/>
                  </a:lnTo>
                  <a:lnTo>
                    <a:pt x="687448" y="3175535"/>
                  </a:lnTo>
                  <a:lnTo>
                    <a:pt x="676900" y="3248055"/>
                  </a:lnTo>
                  <a:lnTo>
                    <a:pt x="700634" y="3346945"/>
                  </a:lnTo>
                  <a:lnTo>
                    <a:pt x="694041" y="3498578"/>
                  </a:lnTo>
                  <a:lnTo>
                    <a:pt x="700634" y="3608017"/>
                  </a:lnTo>
                  <a:lnTo>
                    <a:pt x="711182" y="3783382"/>
                  </a:lnTo>
                  <a:lnTo>
                    <a:pt x="700634" y="3862495"/>
                  </a:lnTo>
                  <a:lnTo>
                    <a:pt x="1617020" y="3866451"/>
                  </a:lnTo>
                  <a:cubicBezTo>
                    <a:pt x="1617020" y="3866451"/>
                    <a:pt x="1643391" y="3800524"/>
                    <a:pt x="1673717" y="3625158"/>
                  </a:cubicBezTo>
                  <a:lnTo>
                    <a:pt x="1697451" y="3621202"/>
                  </a:lnTo>
                  <a:cubicBezTo>
                    <a:pt x="1697451" y="3621202"/>
                    <a:pt x="1714592" y="3737234"/>
                    <a:pt x="1822712" y="3838761"/>
                  </a:cubicBezTo>
                  <a:lnTo>
                    <a:pt x="1826668" y="3862495"/>
                  </a:lnTo>
                  <a:lnTo>
                    <a:pt x="2716683" y="3862495"/>
                  </a:lnTo>
                  <a:lnTo>
                    <a:pt x="2743054" y="3548682"/>
                  </a:lnTo>
                  <a:lnTo>
                    <a:pt x="2753602" y="3228277"/>
                  </a:lnTo>
                  <a:cubicBezTo>
                    <a:pt x="2753602" y="3228277"/>
                    <a:pt x="2757558" y="2977754"/>
                    <a:pt x="2690312" y="2839307"/>
                  </a:cubicBezTo>
                  <a:cubicBezTo>
                    <a:pt x="2690312" y="2839307"/>
                    <a:pt x="2613837" y="2716683"/>
                    <a:pt x="2565051" y="2628341"/>
                  </a:cubicBezTo>
                  <a:lnTo>
                    <a:pt x="2539999" y="2578236"/>
                  </a:lnTo>
                  <a:lnTo>
                    <a:pt x="2533406" y="2570325"/>
                  </a:lnTo>
                  <a:lnTo>
                    <a:pt x="2524176" y="2558458"/>
                  </a:lnTo>
                  <a:lnTo>
                    <a:pt x="2530769" y="2435834"/>
                  </a:lnTo>
                  <a:lnTo>
                    <a:pt x="2524176" y="2429241"/>
                  </a:lnTo>
                  <a:lnTo>
                    <a:pt x="2513628" y="2416056"/>
                  </a:lnTo>
                  <a:cubicBezTo>
                    <a:pt x="2513628" y="2416056"/>
                    <a:pt x="2533406" y="2402870"/>
                    <a:pt x="2551865" y="2377818"/>
                  </a:cubicBezTo>
                  <a:cubicBezTo>
                    <a:pt x="2559777" y="2367270"/>
                    <a:pt x="2566369" y="2356721"/>
                    <a:pt x="2572962" y="2342217"/>
                  </a:cubicBezTo>
                  <a:cubicBezTo>
                    <a:pt x="2579555" y="2326395"/>
                    <a:pt x="2584829" y="2307935"/>
                    <a:pt x="2586147" y="2286838"/>
                  </a:cubicBezTo>
                  <a:cubicBezTo>
                    <a:pt x="2586147" y="2286838"/>
                    <a:pt x="2665260" y="1979619"/>
                    <a:pt x="2691631" y="1630205"/>
                  </a:cubicBezTo>
                  <a:cubicBezTo>
                    <a:pt x="2691631" y="1630205"/>
                    <a:pt x="2728550" y="1237280"/>
                    <a:pt x="2731187" y="1026313"/>
                  </a:cubicBezTo>
                  <a:lnTo>
                    <a:pt x="2787884" y="976209"/>
                  </a:lnTo>
                  <a:lnTo>
                    <a:pt x="2841944" y="951157"/>
                  </a:lnTo>
                  <a:lnTo>
                    <a:pt x="2848537" y="948519"/>
                  </a:lnTo>
                  <a:lnTo>
                    <a:pt x="2860404" y="943245"/>
                  </a:lnTo>
                  <a:lnTo>
                    <a:pt x="2897323" y="920830"/>
                  </a:lnTo>
                  <a:lnTo>
                    <a:pt x="2902597" y="916874"/>
                  </a:lnTo>
                  <a:lnTo>
                    <a:pt x="2939517" y="894459"/>
                  </a:lnTo>
                  <a:lnTo>
                    <a:pt x="2946109" y="890504"/>
                  </a:lnTo>
                  <a:cubicBezTo>
                    <a:pt x="2946109" y="890504"/>
                    <a:pt x="2946109" y="890504"/>
                    <a:pt x="2946109" y="890504"/>
                  </a:cubicBezTo>
                  <a:cubicBezTo>
                    <a:pt x="2948746" y="889185"/>
                    <a:pt x="2977754" y="877318"/>
                    <a:pt x="3019947" y="872044"/>
                  </a:cubicBezTo>
                  <a:lnTo>
                    <a:pt x="3019947" y="872044"/>
                  </a:lnTo>
                  <a:cubicBezTo>
                    <a:pt x="3022585" y="872044"/>
                    <a:pt x="3023903" y="872044"/>
                    <a:pt x="3026540" y="872044"/>
                  </a:cubicBezTo>
                  <a:cubicBezTo>
                    <a:pt x="3039726" y="870725"/>
                    <a:pt x="3052911" y="870725"/>
                    <a:pt x="3067415" y="870725"/>
                  </a:cubicBezTo>
                  <a:lnTo>
                    <a:pt x="3216410" y="877318"/>
                  </a:lnTo>
                  <a:lnTo>
                    <a:pt x="3332442" y="860177"/>
                  </a:lnTo>
                  <a:lnTo>
                    <a:pt x="3428695" y="853584"/>
                  </a:lnTo>
                  <a:lnTo>
                    <a:pt x="3494622" y="849629"/>
                  </a:lnTo>
                  <a:lnTo>
                    <a:pt x="3494622" y="849629"/>
                  </a:lnTo>
                  <a:lnTo>
                    <a:pt x="3489348" y="839081"/>
                  </a:lnTo>
                  <a:cubicBezTo>
                    <a:pt x="3489348" y="839081"/>
                    <a:pt x="3489348" y="839081"/>
                    <a:pt x="3489348" y="839081"/>
                  </a:cubicBezTo>
                  <a:lnTo>
                    <a:pt x="3488029" y="836443"/>
                  </a:lnTo>
                  <a:lnTo>
                    <a:pt x="3490667" y="836443"/>
                  </a:lnTo>
                  <a:lnTo>
                    <a:pt x="3497259" y="836443"/>
                  </a:lnTo>
                  <a:lnTo>
                    <a:pt x="3561868" y="831169"/>
                  </a:lnTo>
                  <a:lnTo>
                    <a:pt x="3631750" y="787657"/>
                  </a:lnTo>
                  <a:lnTo>
                    <a:pt x="3701633" y="750738"/>
                  </a:lnTo>
                  <a:lnTo>
                    <a:pt x="3747782" y="730960"/>
                  </a:lnTo>
                  <a:lnTo>
                    <a:pt x="3738552" y="699315"/>
                  </a:lnTo>
                  <a:cubicBezTo>
                    <a:pt x="3704270" y="687448"/>
                    <a:pt x="3675262" y="674263"/>
                    <a:pt x="3675262" y="674263"/>
                  </a:cubicBezTo>
                  <a:cubicBezTo>
                    <a:pt x="3588239" y="538453"/>
                    <a:pt x="3630432" y="248374"/>
                    <a:pt x="3630432" y="248374"/>
                  </a:cubicBezTo>
                  <a:close/>
                </a:path>
              </a:pathLst>
            </a:custGeom>
            <a:solidFill>
              <a:schemeClr val="tx1">
                <a:lumMod val="75000"/>
                <a:lumOff val="25000"/>
              </a:schemeClr>
            </a:solidFill>
            <a:ln w="13170"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272D37D4-493B-4CEC-B1F9-1F9CAD4229C8}"/>
                </a:ext>
              </a:extLst>
            </p:cNvPr>
            <p:cNvSpPr/>
            <p:nvPr/>
          </p:nvSpPr>
          <p:spPr>
            <a:xfrm>
              <a:off x="5273060" y="1504959"/>
              <a:ext cx="883423" cy="1516322"/>
            </a:xfrm>
            <a:custGeom>
              <a:avLst/>
              <a:gdLst>
                <a:gd name="connsiteX0" fmla="*/ 874209 w 883422"/>
                <a:gd name="connsiteY0" fmla="*/ 750859 h 1516322"/>
                <a:gd name="connsiteX1" fmla="*/ 874209 w 883422"/>
                <a:gd name="connsiteY1" fmla="*/ 750859 h 1516322"/>
                <a:gd name="connsiteX2" fmla="*/ 847838 w 883422"/>
                <a:gd name="connsiteY2" fmla="*/ 895899 h 1516322"/>
                <a:gd name="connsiteX3" fmla="*/ 839927 w 883422"/>
                <a:gd name="connsiteY3" fmla="*/ 924907 h 1516322"/>
                <a:gd name="connsiteX4" fmla="*/ 838608 w 883422"/>
                <a:gd name="connsiteY4" fmla="*/ 926225 h 1516322"/>
                <a:gd name="connsiteX5" fmla="*/ 830697 w 883422"/>
                <a:gd name="connsiteY5" fmla="*/ 942048 h 1516322"/>
                <a:gd name="connsiteX6" fmla="*/ 771362 w 883422"/>
                <a:gd name="connsiteY6" fmla="*/ 981604 h 1516322"/>
                <a:gd name="connsiteX7" fmla="*/ 767407 w 883422"/>
                <a:gd name="connsiteY7" fmla="*/ 1014568 h 1516322"/>
                <a:gd name="connsiteX8" fmla="*/ 760814 w 883422"/>
                <a:gd name="connsiteY8" fmla="*/ 1044894 h 1516322"/>
                <a:gd name="connsiteX9" fmla="*/ 750266 w 883422"/>
                <a:gd name="connsiteY9" fmla="*/ 1093680 h 1516322"/>
                <a:gd name="connsiteX10" fmla="*/ 723895 w 883422"/>
                <a:gd name="connsiteY10" fmla="*/ 1156970 h 1516322"/>
                <a:gd name="connsiteX11" fmla="*/ 706754 w 883422"/>
                <a:gd name="connsiteY11" fmla="*/ 1229490 h 1516322"/>
                <a:gd name="connsiteX12" fmla="*/ 708073 w 883422"/>
                <a:gd name="connsiteY12" fmla="*/ 1233445 h 1516322"/>
                <a:gd name="connsiteX13" fmla="*/ 713347 w 883422"/>
                <a:gd name="connsiteY13" fmla="*/ 1246631 h 1516322"/>
                <a:gd name="connsiteX14" fmla="*/ 714665 w 883422"/>
                <a:gd name="connsiteY14" fmla="*/ 1251905 h 1516322"/>
                <a:gd name="connsiteX15" fmla="*/ 715984 w 883422"/>
                <a:gd name="connsiteY15" fmla="*/ 1257179 h 1516322"/>
                <a:gd name="connsiteX16" fmla="*/ 717302 w 883422"/>
                <a:gd name="connsiteY16" fmla="*/ 1261135 h 1516322"/>
                <a:gd name="connsiteX17" fmla="*/ 717302 w 883422"/>
                <a:gd name="connsiteY17" fmla="*/ 1265090 h 1516322"/>
                <a:gd name="connsiteX18" fmla="*/ 717302 w 883422"/>
                <a:gd name="connsiteY18" fmla="*/ 1267727 h 1516322"/>
                <a:gd name="connsiteX19" fmla="*/ 713347 w 883422"/>
                <a:gd name="connsiteY19" fmla="*/ 1296735 h 1516322"/>
                <a:gd name="connsiteX20" fmla="*/ 617093 w 883422"/>
                <a:gd name="connsiteY20" fmla="*/ 1432545 h 1516322"/>
                <a:gd name="connsiteX21" fmla="*/ 502380 w 883422"/>
                <a:gd name="connsiteY21" fmla="*/ 1514294 h 1516322"/>
                <a:gd name="connsiteX22" fmla="*/ 497106 w 883422"/>
                <a:gd name="connsiteY22" fmla="*/ 1514294 h 1516322"/>
                <a:gd name="connsiteX23" fmla="*/ 377119 w 883422"/>
                <a:gd name="connsiteY23" fmla="*/ 1507702 h 1516322"/>
                <a:gd name="connsiteX24" fmla="*/ 238672 w 883422"/>
                <a:gd name="connsiteY24" fmla="*/ 1399581 h 1516322"/>
                <a:gd name="connsiteX25" fmla="*/ 159559 w 883422"/>
                <a:gd name="connsiteY25" fmla="*/ 1241357 h 1516322"/>
                <a:gd name="connsiteX26" fmla="*/ 152967 w 883422"/>
                <a:gd name="connsiteY26" fmla="*/ 1230808 h 1516322"/>
                <a:gd name="connsiteX27" fmla="*/ 166152 w 883422"/>
                <a:gd name="connsiteY27" fmla="*/ 1217623 h 1516322"/>
                <a:gd name="connsiteX28" fmla="*/ 164833 w 883422"/>
                <a:gd name="connsiteY28" fmla="*/ 1209712 h 1516322"/>
                <a:gd name="connsiteX29" fmla="*/ 162196 w 883422"/>
                <a:gd name="connsiteY29" fmla="*/ 1188615 h 1516322"/>
                <a:gd name="connsiteX30" fmla="*/ 142418 w 883422"/>
                <a:gd name="connsiteY30" fmla="*/ 1142466 h 1516322"/>
                <a:gd name="connsiteX31" fmla="*/ 96269 w 883422"/>
                <a:gd name="connsiteY31" fmla="*/ 980285 h 1516322"/>
                <a:gd name="connsiteX32" fmla="*/ 96269 w 883422"/>
                <a:gd name="connsiteY32" fmla="*/ 980285 h 1516322"/>
                <a:gd name="connsiteX33" fmla="*/ 14520 w 883422"/>
                <a:gd name="connsiteY33" fmla="*/ 841839 h 1516322"/>
                <a:gd name="connsiteX34" fmla="*/ 32979 w 883422"/>
                <a:gd name="connsiteY34" fmla="*/ 711303 h 1516322"/>
                <a:gd name="connsiteX35" fmla="*/ 63306 w 883422"/>
                <a:gd name="connsiteY35" fmla="*/ 699436 h 1516322"/>
                <a:gd name="connsiteX36" fmla="*/ 63306 w 883422"/>
                <a:gd name="connsiteY36" fmla="*/ 431772 h 1516322"/>
                <a:gd name="connsiteX37" fmla="*/ 50120 w 883422"/>
                <a:gd name="connsiteY37" fmla="*/ 418587 h 1516322"/>
                <a:gd name="connsiteX38" fmla="*/ 69899 w 883422"/>
                <a:gd name="connsiteY38" fmla="*/ 317059 h 1516322"/>
                <a:gd name="connsiteX39" fmla="*/ 39572 w 883422"/>
                <a:gd name="connsiteY39" fmla="*/ 343430 h 1516322"/>
                <a:gd name="connsiteX40" fmla="*/ 94951 w 883422"/>
                <a:gd name="connsiteY40" fmla="*/ 264318 h 1516322"/>
                <a:gd name="connsiteX41" fmla="*/ 61987 w 883422"/>
                <a:gd name="connsiteY41" fmla="*/ 260362 h 1516322"/>
                <a:gd name="connsiteX42" fmla="*/ 150330 w 883422"/>
                <a:gd name="connsiteY42" fmla="*/ 170701 h 1516322"/>
                <a:gd name="connsiteX43" fmla="*/ 100225 w 883422"/>
                <a:gd name="connsiteY43" fmla="*/ 187842 h 1516322"/>
                <a:gd name="connsiteX44" fmla="*/ 229442 w 883422"/>
                <a:gd name="connsiteY44" fmla="*/ 104774 h 1516322"/>
                <a:gd name="connsiteX45" fmla="*/ 183293 w 883422"/>
                <a:gd name="connsiteY45" fmla="*/ 100819 h 1516322"/>
                <a:gd name="connsiteX46" fmla="*/ 325696 w 883422"/>
                <a:gd name="connsiteY46" fmla="*/ 57307 h 1516322"/>
                <a:gd name="connsiteX47" fmla="*/ 265043 w 883422"/>
                <a:gd name="connsiteY47" fmla="*/ 52033 h 1516322"/>
                <a:gd name="connsiteX48" fmla="*/ 561714 w 883422"/>
                <a:gd name="connsiteY48" fmla="*/ 75766 h 1516322"/>
                <a:gd name="connsiteX49" fmla="*/ 541936 w 883422"/>
                <a:gd name="connsiteY49" fmla="*/ 25662 h 1516322"/>
                <a:gd name="connsiteX50" fmla="*/ 680383 w 883422"/>
                <a:gd name="connsiteY50" fmla="*/ 131145 h 1516322"/>
                <a:gd name="connsiteX51" fmla="*/ 669835 w 883422"/>
                <a:gd name="connsiteY51" fmla="*/ 84996 h 1516322"/>
                <a:gd name="connsiteX52" fmla="*/ 775318 w 883422"/>
                <a:gd name="connsiteY52" fmla="*/ 286733 h 1516322"/>
                <a:gd name="connsiteX53" fmla="*/ 799052 w 883422"/>
                <a:gd name="connsiteY53" fmla="*/ 223443 h 1516322"/>
                <a:gd name="connsiteX54" fmla="*/ 795096 w 883422"/>
                <a:gd name="connsiteY54" fmla="*/ 339474 h 1516322"/>
                <a:gd name="connsiteX55" fmla="*/ 812237 w 883422"/>
                <a:gd name="connsiteY55" fmla="*/ 295963 h 1516322"/>
                <a:gd name="connsiteX56" fmla="*/ 808282 w 883422"/>
                <a:gd name="connsiteY56" fmla="*/ 351341 h 1516322"/>
                <a:gd name="connsiteX57" fmla="*/ 812237 w 883422"/>
                <a:gd name="connsiteY57" fmla="*/ 377712 h 1516322"/>
                <a:gd name="connsiteX58" fmla="*/ 855749 w 883422"/>
                <a:gd name="connsiteY58" fmla="*/ 404083 h 1516322"/>
                <a:gd name="connsiteX59" fmla="*/ 838608 w 883422"/>
                <a:gd name="connsiteY59" fmla="*/ 421224 h 1516322"/>
                <a:gd name="connsiteX60" fmla="*/ 858386 w 883422"/>
                <a:gd name="connsiteY60" fmla="*/ 441002 h 1516322"/>
                <a:gd name="connsiteX61" fmla="*/ 854431 w 883422"/>
                <a:gd name="connsiteY61" fmla="*/ 533300 h 1516322"/>
                <a:gd name="connsiteX62" fmla="*/ 837289 w 883422"/>
                <a:gd name="connsiteY62" fmla="*/ 572856 h 1516322"/>
                <a:gd name="connsiteX63" fmla="*/ 841245 w 883422"/>
                <a:gd name="connsiteY63" fmla="*/ 711303 h 1516322"/>
                <a:gd name="connsiteX64" fmla="*/ 874209 w 883422"/>
                <a:gd name="connsiteY64" fmla="*/ 748222 h 1516322"/>
                <a:gd name="connsiteX65" fmla="*/ 874209 w 883422"/>
                <a:gd name="connsiteY65" fmla="*/ 750859 h 15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83422" h="1516322">
                  <a:moveTo>
                    <a:pt x="874209" y="750859"/>
                  </a:moveTo>
                  <a:cubicBezTo>
                    <a:pt x="874209" y="750859"/>
                    <a:pt x="874209" y="750859"/>
                    <a:pt x="874209" y="750859"/>
                  </a:cubicBezTo>
                  <a:cubicBezTo>
                    <a:pt x="872890" y="760089"/>
                    <a:pt x="863660" y="857661"/>
                    <a:pt x="847838" y="895899"/>
                  </a:cubicBezTo>
                  <a:cubicBezTo>
                    <a:pt x="847838" y="895899"/>
                    <a:pt x="846519" y="909084"/>
                    <a:pt x="839927" y="924907"/>
                  </a:cubicBezTo>
                  <a:cubicBezTo>
                    <a:pt x="839927" y="924907"/>
                    <a:pt x="839927" y="926225"/>
                    <a:pt x="838608" y="926225"/>
                  </a:cubicBezTo>
                  <a:cubicBezTo>
                    <a:pt x="835971" y="931499"/>
                    <a:pt x="833334" y="936774"/>
                    <a:pt x="830697" y="942048"/>
                  </a:cubicBezTo>
                  <a:cubicBezTo>
                    <a:pt x="820149" y="959189"/>
                    <a:pt x="801689" y="975011"/>
                    <a:pt x="771362" y="981604"/>
                  </a:cubicBezTo>
                  <a:lnTo>
                    <a:pt x="767407" y="1014568"/>
                  </a:lnTo>
                  <a:lnTo>
                    <a:pt x="760814" y="1044894"/>
                  </a:lnTo>
                  <a:lnTo>
                    <a:pt x="750266" y="1093680"/>
                  </a:lnTo>
                  <a:lnTo>
                    <a:pt x="723895" y="1156970"/>
                  </a:lnTo>
                  <a:lnTo>
                    <a:pt x="706754" y="1229490"/>
                  </a:lnTo>
                  <a:cubicBezTo>
                    <a:pt x="706754" y="1230808"/>
                    <a:pt x="708073" y="1232127"/>
                    <a:pt x="708073" y="1233445"/>
                  </a:cubicBezTo>
                  <a:cubicBezTo>
                    <a:pt x="709391" y="1238720"/>
                    <a:pt x="712028" y="1242675"/>
                    <a:pt x="713347" y="1246631"/>
                  </a:cubicBezTo>
                  <a:cubicBezTo>
                    <a:pt x="713347" y="1247949"/>
                    <a:pt x="714665" y="1250586"/>
                    <a:pt x="714665" y="1251905"/>
                  </a:cubicBezTo>
                  <a:cubicBezTo>
                    <a:pt x="714665" y="1253223"/>
                    <a:pt x="715984" y="1255860"/>
                    <a:pt x="715984" y="1257179"/>
                  </a:cubicBezTo>
                  <a:cubicBezTo>
                    <a:pt x="715984" y="1258498"/>
                    <a:pt x="717302" y="1259816"/>
                    <a:pt x="717302" y="1261135"/>
                  </a:cubicBezTo>
                  <a:cubicBezTo>
                    <a:pt x="717302" y="1262453"/>
                    <a:pt x="717302" y="1263772"/>
                    <a:pt x="717302" y="1265090"/>
                  </a:cubicBezTo>
                  <a:cubicBezTo>
                    <a:pt x="717302" y="1266409"/>
                    <a:pt x="717302" y="1266409"/>
                    <a:pt x="717302" y="1267727"/>
                  </a:cubicBezTo>
                  <a:cubicBezTo>
                    <a:pt x="719939" y="1287505"/>
                    <a:pt x="713347" y="1296735"/>
                    <a:pt x="713347" y="1296735"/>
                  </a:cubicBezTo>
                  <a:cubicBezTo>
                    <a:pt x="683020" y="1379803"/>
                    <a:pt x="617093" y="1432545"/>
                    <a:pt x="617093" y="1432545"/>
                  </a:cubicBezTo>
                  <a:lnTo>
                    <a:pt x="502380" y="1514294"/>
                  </a:lnTo>
                  <a:lnTo>
                    <a:pt x="497106" y="1514294"/>
                  </a:lnTo>
                  <a:lnTo>
                    <a:pt x="377119" y="1507702"/>
                  </a:lnTo>
                  <a:lnTo>
                    <a:pt x="238672" y="1399581"/>
                  </a:lnTo>
                  <a:cubicBezTo>
                    <a:pt x="135826" y="1320469"/>
                    <a:pt x="159559" y="1241357"/>
                    <a:pt x="159559" y="1241357"/>
                  </a:cubicBezTo>
                  <a:lnTo>
                    <a:pt x="152967" y="1230808"/>
                  </a:lnTo>
                  <a:cubicBezTo>
                    <a:pt x="160878" y="1221578"/>
                    <a:pt x="166152" y="1217623"/>
                    <a:pt x="166152" y="1217623"/>
                  </a:cubicBezTo>
                  <a:lnTo>
                    <a:pt x="164833" y="1209712"/>
                  </a:lnTo>
                  <a:lnTo>
                    <a:pt x="162196" y="1188615"/>
                  </a:lnTo>
                  <a:lnTo>
                    <a:pt x="142418" y="1142466"/>
                  </a:lnTo>
                  <a:cubicBezTo>
                    <a:pt x="112092" y="1083132"/>
                    <a:pt x="96269" y="980285"/>
                    <a:pt x="96269" y="980285"/>
                  </a:cubicBezTo>
                  <a:cubicBezTo>
                    <a:pt x="96269" y="980285"/>
                    <a:pt x="96269" y="980285"/>
                    <a:pt x="96269" y="980285"/>
                  </a:cubicBezTo>
                  <a:cubicBezTo>
                    <a:pt x="7927" y="907766"/>
                    <a:pt x="14520" y="841839"/>
                    <a:pt x="14520" y="841839"/>
                  </a:cubicBezTo>
                  <a:cubicBezTo>
                    <a:pt x="10564" y="764045"/>
                    <a:pt x="21113" y="728444"/>
                    <a:pt x="32979" y="711303"/>
                  </a:cubicBezTo>
                  <a:cubicBezTo>
                    <a:pt x="47483" y="692843"/>
                    <a:pt x="63306" y="699436"/>
                    <a:pt x="63306" y="699436"/>
                  </a:cubicBezTo>
                  <a:cubicBezTo>
                    <a:pt x="36935" y="587360"/>
                    <a:pt x="63306" y="431772"/>
                    <a:pt x="63306" y="431772"/>
                  </a:cubicBezTo>
                  <a:lnTo>
                    <a:pt x="50120" y="418587"/>
                  </a:lnTo>
                  <a:cubicBezTo>
                    <a:pt x="54076" y="359253"/>
                    <a:pt x="83084" y="317059"/>
                    <a:pt x="69899" y="317059"/>
                  </a:cubicBezTo>
                  <a:cubicBezTo>
                    <a:pt x="56713" y="317059"/>
                    <a:pt x="39572" y="343430"/>
                    <a:pt x="39572" y="343430"/>
                  </a:cubicBezTo>
                  <a:cubicBezTo>
                    <a:pt x="39572" y="288051"/>
                    <a:pt x="94951" y="264318"/>
                    <a:pt x="94951" y="264318"/>
                  </a:cubicBezTo>
                  <a:cubicBezTo>
                    <a:pt x="72536" y="253769"/>
                    <a:pt x="61987" y="260362"/>
                    <a:pt x="61987" y="260362"/>
                  </a:cubicBezTo>
                  <a:cubicBezTo>
                    <a:pt x="72536" y="210257"/>
                    <a:pt x="150330" y="170701"/>
                    <a:pt x="150330" y="170701"/>
                  </a:cubicBezTo>
                  <a:cubicBezTo>
                    <a:pt x="137144" y="157516"/>
                    <a:pt x="100225" y="187842"/>
                    <a:pt x="100225" y="187842"/>
                  </a:cubicBezTo>
                  <a:cubicBezTo>
                    <a:pt x="120003" y="141693"/>
                    <a:pt x="229442" y="104774"/>
                    <a:pt x="229442" y="104774"/>
                  </a:cubicBezTo>
                  <a:cubicBezTo>
                    <a:pt x="212301" y="94226"/>
                    <a:pt x="183293" y="100819"/>
                    <a:pt x="183293" y="100819"/>
                  </a:cubicBezTo>
                  <a:cubicBezTo>
                    <a:pt x="222849" y="63899"/>
                    <a:pt x="325696" y="57307"/>
                    <a:pt x="325696" y="57307"/>
                  </a:cubicBezTo>
                  <a:cubicBezTo>
                    <a:pt x="317784" y="41484"/>
                    <a:pt x="265043" y="52033"/>
                    <a:pt x="265043" y="52033"/>
                  </a:cubicBezTo>
                  <a:cubicBezTo>
                    <a:pt x="254494" y="55988"/>
                    <a:pt x="410082" y="-50814"/>
                    <a:pt x="561714" y="75766"/>
                  </a:cubicBezTo>
                  <a:cubicBezTo>
                    <a:pt x="561714" y="75766"/>
                    <a:pt x="594678" y="82359"/>
                    <a:pt x="541936" y="25662"/>
                  </a:cubicBezTo>
                  <a:cubicBezTo>
                    <a:pt x="648738" y="59944"/>
                    <a:pt x="677746" y="127189"/>
                    <a:pt x="680383" y="131145"/>
                  </a:cubicBezTo>
                  <a:cubicBezTo>
                    <a:pt x="680383" y="127189"/>
                    <a:pt x="730488" y="154879"/>
                    <a:pt x="669835" y="84996"/>
                  </a:cubicBezTo>
                  <a:cubicBezTo>
                    <a:pt x="689613" y="91589"/>
                    <a:pt x="785866" y="108730"/>
                    <a:pt x="775318" y="286733"/>
                  </a:cubicBezTo>
                  <a:cubicBezTo>
                    <a:pt x="775318" y="286733"/>
                    <a:pt x="801689" y="276184"/>
                    <a:pt x="799052" y="223443"/>
                  </a:cubicBezTo>
                  <a:cubicBezTo>
                    <a:pt x="829378" y="269592"/>
                    <a:pt x="809600" y="280140"/>
                    <a:pt x="795096" y="339474"/>
                  </a:cubicBezTo>
                  <a:cubicBezTo>
                    <a:pt x="805645" y="339474"/>
                    <a:pt x="801689" y="326289"/>
                    <a:pt x="812237" y="295963"/>
                  </a:cubicBezTo>
                  <a:cubicBezTo>
                    <a:pt x="829378" y="322333"/>
                    <a:pt x="808282" y="351341"/>
                    <a:pt x="808282" y="351341"/>
                  </a:cubicBezTo>
                  <a:lnTo>
                    <a:pt x="812237" y="377712"/>
                  </a:lnTo>
                  <a:cubicBezTo>
                    <a:pt x="855749" y="367164"/>
                    <a:pt x="855749" y="404083"/>
                    <a:pt x="855749" y="404083"/>
                  </a:cubicBezTo>
                  <a:cubicBezTo>
                    <a:pt x="838608" y="393535"/>
                    <a:pt x="838608" y="421224"/>
                    <a:pt x="838608" y="421224"/>
                  </a:cubicBezTo>
                  <a:lnTo>
                    <a:pt x="858386" y="441002"/>
                  </a:lnTo>
                  <a:lnTo>
                    <a:pt x="854431" y="533300"/>
                  </a:lnTo>
                  <a:lnTo>
                    <a:pt x="837289" y="572856"/>
                  </a:lnTo>
                  <a:lnTo>
                    <a:pt x="841245" y="711303"/>
                  </a:lnTo>
                  <a:cubicBezTo>
                    <a:pt x="866298" y="703392"/>
                    <a:pt x="872890" y="724488"/>
                    <a:pt x="874209" y="748222"/>
                  </a:cubicBezTo>
                  <a:cubicBezTo>
                    <a:pt x="874209" y="749541"/>
                    <a:pt x="874209" y="749541"/>
                    <a:pt x="874209" y="750859"/>
                  </a:cubicBezTo>
                  <a:close/>
                </a:path>
              </a:pathLst>
            </a:custGeom>
            <a:solidFill>
              <a:schemeClr val="bg1"/>
            </a:solidFill>
            <a:ln w="1317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6FAF3A7-7746-4A8E-9206-5715EAFA2697}"/>
                </a:ext>
              </a:extLst>
            </p:cNvPr>
            <p:cNvSpPr/>
            <p:nvPr/>
          </p:nvSpPr>
          <p:spPr>
            <a:xfrm>
              <a:off x="5697535" y="2698812"/>
              <a:ext cx="407599" cy="513273"/>
            </a:xfrm>
            <a:custGeom>
              <a:avLst/>
              <a:gdLst>
                <a:gd name="connsiteX0" fmla="*/ 351220 w 356006"/>
                <a:gd name="connsiteY0" fmla="*/ 446155 h 448303"/>
                <a:gd name="connsiteX1" fmla="*/ 319575 w 356006"/>
                <a:gd name="connsiteY1" fmla="*/ 432970 h 448303"/>
                <a:gd name="connsiteX2" fmla="*/ 149484 w 356006"/>
                <a:gd name="connsiteY2" fmla="*/ 361769 h 448303"/>
                <a:gd name="connsiteX3" fmla="*/ 142891 w 356006"/>
                <a:gd name="connsiteY3" fmla="*/ 359132 h 448303"/>
                <a:gd name="connsiteX4" fmla="*/ 73008 w 356006"/>
                <a:gd name="connsiteY4" fmla="*/ 330124 h 448303"/>
                <a:gd name="connsiteX5" fmla="*/ 69052 w 356006"/>
                <a:gd name="connsiteY5" fmla="*/ 332761 h 448303"/>
                <a:gd name="connsiteX6" fmla="*/ 13674 w 356006"/>
                <a:gd name="connsiteY6" fmla="*/ 319575 h 448303"/>
                <a:gd name="connsiteX7" fmla="*/ 44000 w 356006"/>
                <a:gd name="connsiteY7" fmla="*/ 298479 h 448303"/>
                <a:gd name="connsiteX8" fmla="*/ 158713 w 356006"/>
                <a:gd name="connsiteY8" fmla="*/ 216729 h 448303"/>
                <a:gd name="connsiteX9" fmla="*/ 254967 w 356006"/>
                <a:gd name="connsiteY9" fmla="*/ 80919 h 448303"/>
                <a:gd name="connsiteX10" fmla="*/ 258922 w 356006"/>
                <a:gd name="connsiteY10" fmla="*/ 51911 h 448303"/>
                <a:gd name="connsiteX11" fmla="*/ 258922 w 356006"/>
                <a:gd name="connsiteY11" fmla="*/ 49274 h 448303"/>
                <a:gd name="connsiteX12" fmla="*/ 258922 w 356006"/>
                <a:gd name="connsiteY12" fmla="*/ 45319 h 448303"/>
                <a:gd name="connsiteX13" fmla="*/ 257604 w 356006"/>
                <a:gd name="connsiteY13" fmla="*/ 41363 h 448303"/>
                <a:gd name="connsiteX14" fmla="*/ 256285 w 356006"/>
                <a:gd name="connsiteY14" fmla="*/ 36089 h 448303"/>
                <a:gd name="connsiteX15" fmla="*/ 254967 w 356006"/>
                <a:gd name="connsiteY15" fmla="*/ 30815 h 448303"/>
                <a:gd name="connsiteX16" fmla="*/ 249693 w 356006"/>
                <a:gd name="connsiteY16" fmla="*/ 17629 h 448303"/>
                <a:gd name="connsiteX17" fmla="*/ 248374 w 356006"/>
                <a:gd name="connsiteY17" fmla="*/ 13674 h 448303"/>
                <a:gd name="connsiteX18" fmla="*/ 291886 w 356006"/>
                <a:gd name="connsiteY18" fmla="*/ 57186 h 448303"/>
                <a:gd name="connsiteX19" fmla="*/ 345946 w 356006"/>
                <a:gd name="connsiteY19" fmla="*/ 210136 h 448303"/>
                <a:gd name="connsiteX20" fmla="*/ 351220 w 356006"/>
                <a:gd name="connsiteY20" fmla="*/ 446155 h 44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006" h="448303">
                  <a:moveTo>
                    <a:pt x="351220" y="446155"/>
                  </a:moveTo>
                  <a:lnTo>
                    <a:pt x="319575" y="432970"/>
                  </a:lnTo>
                  <a:lnTo>
                    <a:pt x="149484" y="361769"/>
                  </a:lnTo>
                  <a:lnTo>
                    <a:pt x="142891" y="359132"/>
                  </a:lnTo>
                  <a:lnTo>
                    <a:pt x="73008" y="330124"/>
                  </a:lnTo>
                  <a:lnTo>
                    <a:pt x="69052" y="332761"/>
                  </a:lnTo>
                  <a:lnTo>
                    <a:pt x="13674" y="319575"/>
                  </a:lnTo>
                  <a:lnTo>
                    <a:pt x="44000" y="298479"/>
                  </a:lnTo>
                  <a:lnTo>
                    <a:pt x="158713" y="216729"/>
                  </a:lnTo>
                  <a:cubicBezTo>
                    <a:pt x="158713" y="216729"/>
                    <a:pt x="224640" y="163987"/>
                    <a:pt x="254967" y="80919"/>
                  </a:cubicBezTo>
                  <a:cubicBezTo>
                    <a:pt x="254967" y="80919"/>
                    <a:pt x="260241" y="71690"/>
                    <a:pt x="258922" y="51911"/>
                  </a:cubicBezTo>
                  <a:cubicBezTo>
                    <a:pt x="258922" y="50593"/>
                    <a:pt x="258922" y="50593"/>
                    <a:pt x="258922" y="49274"/>
                  </a:cubicBezTo>
                  <a:cubicBezTo>
                    <a:pt x="258922" y="47956"/>
                    <a:pt x="258922" y="46637"/>
                    <a:pt x="258922" y="45319"/>
                  </a:cubicBezTo>
                  <a:cubicBezTo>
                    <a:pt x="258922" y="44000"/>
                    <a:pt x="258922" y="42682"/>
                    <a:pt x="257604" y="41363"/>
                  </a:cubicBezTo>
                  <a:cubicBezTo>
                    <a:pt x="257604" y="40045"/>
                    <a:pt x="256285" y="37408"/>
                    <a:pt x="256285" y="36089"/>
                  </a:cubicBezTo>
                  <a:cubicBezTo>
                    <a:pt x="256285" y="34770"/>
                    <a:pt x="254967" y="32133"/>
                    <a:pt x="254967" y="30815"/>
                  </a:cubicBezTo>
                  <a:cubicBezTo>
                    <a:pt x="253648" y="26859"/>
                    <a:pt x="252330" y="21585"/>
                    <a:pt x="249693" y="17629"/>
                  </a:cubicBezTo>
                  <a:cubicBezTo>
                    <a:pt x="249693" y="16311"/>
                    <a:pt x="248374" y="14992"/>
                    <a:pt x="248374" y="13674"/>
                  </a:cubicBezTo>
                  <a:cubicBezTo>
                    <a:pt x="291886" y="24222"/>
                    <a:pt x="291886" y="57186"/>
                    <a:pt x="291886" y="57186"/>
                  </a:cubicBezTo>
                  <a:cubicBezTo>
                    <a:pt x="286612" y="105972"/>
                    <a:pt x="326168" y="177173"/>
                    <a:pt x="345946" y="210136"/>
                  </a:cubicBezTo>
                  <a:lnTo>
                    <a:pt x="351220" y="446155"/>
                  </a:lnTo>
                  <a:close/>
                </a:path>
              </a:pathLst>
            </a:custGeom>
            <a:solidFill>
              <a:schemeClr val="tx1">
                <a:lumMod val="75000"/>
                <a:lumOff val="25000"/>
              </a:schemeClr>
            </a:solidFill>
            <a:ln w="1317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09040E7-CF66-4DB0-8239-B60ED76B3738}"/>
                </a:ext>
              </a:extLst>
            </p:cNvPr>
            <p:cNvSpPr/>
            <p:nvPr/>
          </p:nvSpPr>
          <p:spPr>
            <a:xfrm>
              <a:off x="3668357" y="1413421"/>
              <a:ext cx="474675" cy="2004182"/>
            </a:xfrm>
            <a:custGeom>
              <a:avLst/>
              <a:gdLst>
                <a:gd name="connsiteX0" fmla="*/ 466216 w 474674"/>
                <a:gd name="connsiteY0" fmla="*/ 1858212 h 2004182"/>
                <a:gd name="connsiteX1" fmla="*/ 472809 w 474674"/>
                <a:gd name="connsiteY1" fmla="*/ 1536488 h 2004182"/>
                <a:gd name="connsiteX2" fmla="*/ 472809 w 474674"/>
                <a:gd name="connsiteY2" fmla="*/ 1536488 h 2004182"/>
                <a:gd name="connsiteX3" fmla="*/ 450394 w 474674"/>
                <a:gd name="connsiteY3" fmla="*/ 1535170 h 2004182"/>
                <a:gd name="connsiteX4" fmla="*/ 338318 w 474674"/>
                <a:gd name="connsiteY4" fmla="*/ 984019 h 2004182"/>
                <a:gd name="connsiteX5" fmla="*/ 294806 w 474674"/>
                <a:gd name="connsiteY5" fmla="*/ 463196 h 2004182"/>
                <a:gd name="connsiteX6" fmla="*/ 314584 w 474674"/>
                <a:gd name="connsiteY6" fmla="*/ 443418 h 2004182"/>
                <a:gd name="connsiteX7" fmla="*/ 367326 w 474674"/>
                <a:gd name="connsiteY7" fmla="*/ 331342 h 2004182"/>
                <a:gd name="connsiteX8" fmla="*/ 400289 w 474674"/>
                <a:gd name="connsiteY8" fmla="*/ 304971 h 2004182"/>
                <a:gd name="connsiteX9" fmla="*/ 453031 w 474674"/>
                <a:gd name="connsiteY9" fmla="*/ 258822 h 2004182"/>
                <a:gd name="connsiteX10" fmla="*/ 406882 w 474674"/>
                <a:gd name="connsiteY10" fmla="*/ 206080 h 2004182"/>
                <a:gd name="connsiteX11" fmla="*/ 400289 w 474674"/>
                <a:gd name="connsiteY11" fmla="*/ 179709 h 2004182"/>
                <a:gd name="connsiteX12" fmla="*/ 393696 w 474674"/>
                <a:gd name="connsiteY12" fmla="*/ 83456 h 2004182"/>
                <a:gd name="connsiteX13" fmla="*/ 239427 w 474674"/>
                <a:gd name="connsiteY13" fmla="*/ 12255 h 2004182"/>
                <a:gd name="connsiteX14" fmla="*/ 107573 w 474674"/>
                <a:gd name="connsiteY14" fmla="*/ 18847 h 2004182"/>
                <a:gd name="connsiteX15" fmla="*/ 74610 w 474674"/>
                <a:gd name="connsiteY15" fmla="*/ 101915 h 2004182"/>
                <a:gd name="connsiteX16" fmla="*/ 90432 w 474674"/>
                <a:gd name="connsiteY16" fmla="*/ 357712 h 2004182"/>
                <a:gd name="connsiteX17" fmla="*/ 83839 w 474674"/>
                <a:gd name="connsiteY17" fmla="*/ 502752 h 2004182"/>
                <a:gd name="connsiteX18" fmla="*/ 50876 w 474674"/>
                <a:gd name="connsiteY18" fmla="*/ 878536 h 2004182"/>
                <a:gd name="connsiteX19" fmla="*/ 4727 w 474674"/>
                <a:gd name="connsiteY19" fmla="*/ 1260913 h 2004182"/>
                <a:gd name="connsiteX20" fmla="*/ 61424 w 474674"/>
                <a:gd name="connsiteY20" fmla="*/ 1614282 h 2004182"/>
                <a:gd name="connsiteX21" fmla="*/ 74610 w 474674"/>
                <a:gd name="connsiteY21" fmla="*/ 1796241 h 2004182"/>
                <a:gd name="connsiteX22" fmla="*/ 120758 w 474674"/>
                <a:gd name="connsiteY22" fmla="*/ 1879309 h 2004182"/>
                <a:gd name="connsiteX23" fmla="*/ 206464 w 474674"/>
                <a:gd name="connsiteY23" fmla="*/ 1992703 h 2004182"/>
                <a:gd name="connsiteX24" fmla="*/ 222286 w 474674"/>
                <a:gd name="connsiteY24" fmla="*/ 2004570 h 2004182"/>
                <a:gd name="connsiteX25" fmla="*/ 371281 w 474674"/>
                <a:gd name="connsiteY25" fmla="*/ 1991385 h 2004182"/>
                <a:gd name="connsiteX26" fmla="*/ 466216 w 474674"/>
                <a:gd name="connsiteY26" fmla="*/ 1858212 h 20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4674" h="2004182">
                  <a:moveTo>
                    <a:pt x="466216" y="1858212"/>
                  </a:moveTo>
                  <a:cubicBezTo>
                    <a:pt x="489950" y="1783055"/>
                    <a:pt x="480720" y="1620875"/>
                    <a:pt x="472809" y="1536488"/>
                  </a:cubicBezTo>
                  <a:lnTo>
                    <a:pt x="472809" y="1536488"/>
                  </a:lnTo>
                  <a:lnTo>
                    <a:pt x="450394" y="1535170"/>
                  </a:lnTo>
                  <a:cubicBezTo>
                    <a:pt x="450394" y="1535170"/>
                    <a:pt x="443801" y="1307062"/>
                    <a:pt x="338318" y="984019"/>
                  </a:cubicBezTo>
                  <a:cubicBezTo>
                    <a:pt x="338318" y="984019"/>
                    <a:pt x="268435" y="591094"/>
                    <a:pt x="294806" y="463196"/>
                  </a:cubicBezTo>
                  <a:lnTo>
                    <a:pt x="314584" y="443418"/>
                  </a:lnTo>
                  <a:cubicBezTo>
                    <a:pt x="314584" y="443418"/>
                    <a:pt x="367326" y="430232"/>
                    <a:pt x="367326" y="331342"/>
                  </a:cubicBezTo>
                  <a:cubicBezTo>
                    <a:pt x="367326" y="331342"/>
                    <a:pt x="391059" y="331342"/>
                    <a:pt x="400289" y="304971"/>
                  </a:cubicBezTo>
                  <a:cubicBezTo>
                    <a:pt x="400289" y="304971"/>
                    <a:pt x="456986" y="311563"/>
                    <a:pt x="453031" y="258822"/>
                  </a:cubicBezTo>
                  <a:cubicBezTo>
                    <a:pt x="453031" y="258822"/>
                    <a:pt x="463579" y="208717"/>
                    <a:pt x="406882" y="206080"/>
                  </a:cubicBezTo>
                  <a:lnTo>
                    <a:pt x="400289" y="179709"/>
                  </a:lnTo>
                  <a:cubicBezTo>
                    <a:pt x="400289" y="179709"/>
                    <a:pt x="439845" y="129605"/>
                    <a:pt x="393696" y="83456"/>
                  </a:cubicBezTo>
                  <a:lnTo>
                    <a:pt x="239427" y="12255"/>
                  </a:lnTo>
                  <a:cubicBezTo>
                    <a:pt x="239427" y="12255"/>
                    <a:pt x="195915" y="-11479"/>
                    <a:pt x="107573" y="18847"/>
                  </a:cubicBezTo>
                  <a:cubicBezTo>
                    <a:pt x="107573" y="18847"/>
                    <a:pt x="70654" y="32033"/>
                    <a:pt x="74610" y="101915"/>
                  </a:cubicBezTo>
                  <a:lnTo>
                    <a:pt x="90432" y="357712"/>
                  </a:lnTo>
                  <a:cubicBezTo>
                    <a:pt x="90432" y="357712"/>
                    <a:pt x="77247" y="450010"/>
                    <a:pt x="83839" y="502752"/>
                  </a:cubicBezTo>
                  <a:cubicBezTo>
                    <a:pt x="83839" y="502752"/>
                    <a:pt x="73291" y="737452"/>
                    <a:pt x="50876" y="878536"/>
                  </a:cubicBezTo>
                  <a:cubicBezTo>
                    <a:pt x="50876" y="878536"/>
                    <a:pt x="-5821" y="1133015"/>
                    <a:pt x="4727" y="1260913"/>
                  </a:cubicBezTo>
                  <a:cubicBezTo>
                    <a:pt x="4727" y="1260913"/>
                    <a:pt x="17912" y="1465287"/>
                    <a:pt x="61424" y="1614282"/>
                  </a:cubicBezTo>
                  <a:cubicBezTo>
                    <a:pt x="61424" y="1614282"/>
                    <a:pt x="81202" y="1693395"/>
                    <a:pt x="74610" y="1796241"/>
                  </a:cubicBezTo>
                  <a:cubicBezTo>
                    <a:pt x="74610" y="1796241"/>
                    <a:pt x="70654" y="1813382"/>
                    <a:pt x="120758" y="1879309"/>
                  </a:cubicBezTo>
                  <a:cubicBezTo>
                    <a:pt x="161633" y="1933369"/>
                    <a:pt x="141855" y="1945236"/>
                    <a:pt x="206464" y="1992703"/>
                  </a:cubicBezTo>
                  <a:cubicBezTo>
                    <a:pt x="211738" y="1996659"/>
                    <a:pt x="217012" y="2000615"/>
                    <a:pt x="222286" y="2004570"/>
                  </a:cubicBezTo>
                  <a:cubicBezTo>
                    <a:pt x="296124" y="1999296"/>
                    <a:pt x="371281" y="1991385"/>
                    <a:pt x="371281" y="1991385"/>
                  </a:cubicBezTo>
                  <a:cubicBezTo>
                    <a:pt x="430616" y="1979518"/>
                    <a:pt x="466216" y="1858212"/>
                    <a:pt x="466216" y="1858212"/>
                  </a:cubicBezTo>
                  <a:close/>
                </a:path>
              </a:pathLst>
            </a:custGeom>
            <a:solidFill>
              <a:schemeClr val="bg1"/>
            </a:solidFill>
            <a:ln w="329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9A3B2B4-3D23-4B52-87F3-A2F5B9A44BDD}"/>
                </a:ext>
              </a:extLst>
            </p:cNvPr>
            <p:cNvSpPr/>
            <p:nvPr/>
          </p:nvSpPr>
          <p:spPr>
            <a:xfrm>
              <a:off x="4766985" y="5221267"/>
              <a:ext cx="1648176" cy="316450"/>
            </a:xfrm>
            <a:custGeom>
              <a:avLst/>
              <a:gdLst>
                <a:gd name="connsiteX0" fmla="*/ 1638116 w 1648176"/>
                <a:gd name="connsiteY0" fmla="*/ 233870 h 316449"/>
                <a:gd name="connsiteX1" fmla="*/ 1412646 w 1648176"/>
                <a:gd name="connsiteY1" fmla="*/ 265515 h 316449"/>
                <a:gd name="connsiteX2" fmla="*/ 1351993 w 1648176"/>
                <a:gd name="connsiteY2" fmla="*/ 273426 h 316449"/>
                <a:gd name="connsiteX3" fmla="*/ 1003898 w 1648176"/>
                <a:gd name="connsiteY3" fmla="*/ 307708 h 316449"/>
                <a:gd name="connsiteX4" fmla="*/ 872044 w 1648176"/>
                <a:gd name="connsiteY4" fmla="*/ 315620 h 316449"/>
                <a:gd name="connsiteX5" fmla="*/ 723049 w 1648176"/>
                <a:gd name="connsiteY5" fmla="*/ 309027 h 316449"/>
                <a:gd name="connsiteX6" fmla="*/ 324850 w 1648176"/>
                <a:gd name="connsiteY6" fmla="*/ 258922 h 316449"/>
                <a:gd name="connsiteX7" fmla="*/ 258922 w 1648176"/>
                <a:gd name="connsiteY7" fmla="*/ 247055 h 316449"/>
                <a:gd name="connsiteX8" fmla="*/ 13674 w 1648176"/>
                <a:gd name="connsiteY8" fmla="*/ 194314 h 316449"/>
                <a:gd name="connsiteX9" fmla="*/ 14992 w 1648176"/>
                <a:gd name="connsiteY9" fmla="*/ 190358 h 316449"/>
                <a:gd name="connsiteX10" fmla="*/ 54549 w 1648176"/>
                <a:gd name="connsiteY10" fmla="*/ 47956 h 316449"/>
                <a:gd name="connsiteX11" fmla="*/ 17629 w 1648176"/>
                <a:gd name="connsiteY11" fmla="*/ 13674 h 316449"/>
                <a:gd name="connsiteX12" fmla="*/ 87512 w 1648176"/>
                <a:gd name="connsiteY12" fmla="*/ 46637 h 316449"/>
                <a:gd name="connsiteX13" fmla="*/ 298479 w 1648176"/>
                <a:gd name="connsiteY13" fmla="*/ 90149 h 316449"/>
                <a:gd name="connsiteX14" fmla="*/ 361769 w 1648176"/>
                <a:gd name="connsiteY14" fmla="*/ 102016 h 316449"/>
                <a:gd name="connsiteX15" fmla="*/ 727005 w 1648176"/>
                <a:gd name="connsiteY15" fmla="*/ 158713 h 316449"/>
                <a:gd name="connsiteX16" fmla="*/ 861496 w 1648176"/>
                <a:gd name="connsiteY16" fmla="*/ 169261 h 316449"/>
                <a:gd name="connsiteX17" fmla="*/ 1006535 w 1648176"/>
                <a:gd name="connsiteY17" fmla="*/ 157395 h 316449"/>
                <a:gd name="connsiteX18" fmla="*/ 1344082 w 1648176"/>
                <a:gd name="connsiteY18" fmla="*/ 125750 h 316449"/>
                <a:gd name="connsiteX19" fmla="*/ 1406053 w 1648176"/>
                <a:gd name="connsiteY19" fmla="*/ 119157 h 316449"/>
                <a:gd name="connsiteX20" fmla="*/ 1632842 w 1648176"/>
                <a:gd name="connsiteY20" fmla="*/ 92786 h 316449"/>
                <a:gd name="connsiteX21" fmla="*/ 1639435 w 1648176"/>
                <a:gd name="connsiteY21" fmla="*/ 99379 h 316449"/>
                <a:gd name="connsiteX22" fmla="*/ 1632842 w 1648176"/>
                <a:gd name="connsiteY22" fmla="*/ 222003 h 316449"/>
                <a:gd name="connsiteX23" fmla="*/ 1638116 w 1648176"/>
                <a:gd name="connsiteY23" fmla="*/ 233870 h 31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176" h="316449">
                  <a:moveTo>
                    <a:pt x="1638116" y="233870"/>
                  </a:moveTo>
                  <a:cubicBezTo>
                    <a:pt x="1577464" y="243100"/>
                    <a:pt x="1499670" y="253648"/>
                    <a:pt x="1412646" y="265515"/>
                  </a:cubicBezTo>
                  <a:cubicBezTo>
                    <a:pt x="1392868" y="268152"/>
                    <a:pt x="1371771" y="270789"/>
                    <a:pt x="1351993" y="273426"/>
                  </a:cubicBezTo>
                  <a:cubicBezTo>
                    <a:pt x="1239917" y="286612"/>
                    <a:pt x="1118611" y="299797"/>
                    <a:pt x="1003898" y="307708"/>
                  </a:cubicBezTo>
                  <a:cubicBezTo>
                    <a:pt x="957749" y="311664"/>
                    <a:pt x="914237" y="314301"/>
                    <a:pt x="872044" y="315620"/>
                  </a:cubicBezTo>
                  <a:cubicBezTo>
                    <a:pt x="872044" y="315620"/>
                    <a:pt x="817984" y="315620"/>
                    <a:pt x="723049" y="309027"/>
                  </a:cubicBezTo>
                  <a:cubicBezTo>
                    <a:pt x="628114" y="302434"/>
                    <a:pt x="490986" y="287930"/>
                    <a:pt x="324850" y="258922"/>
                  </a:cubicBezTo>
                  <a:cubicBezTo>
                    <a:pt x="303753" y="254967"/>
                    <a:pt x="281338" y="251011"/>
                    <a:pt x="258922" y="247055"/>
                  </a:cubicBezTo>
                  <a:cubicBezTo>
                    <a:pt x="182447" y="232551"/>
                    <a:pt x="100698" y="215410"/>
                    <a:pt x="13674" y="194314"/>
                  </a:cubicBezTo>
                  <a:lnTo>
                    <a:pt x="14992" y="190358"/>
                  </a:lnTo>
                  <a:cubicBezTo>
                    <a:pt x="61141" y="94104"/>
                    <a:pt x="54549" y="47956"/>
                    <a:pt x="54549" y="47956"/>
                  </a:cubicBezTo>
                  <a:cubicBezTo>
                    <a:pt x="38726" y="37407"/>
                    <a:pt x="26859" y="25541"/>
                    <a:pt x="17629" y="13674"/>
                  </a:cubicBezTo>
                  <a:lnTo>
                    <a:pt x="87512" y="46637"/>
                  </a:lnTo>
                  <a:cubicBezTo>
                    <a:pt x="87512" y="46637"/>
                    <a:pt x="174536" y="66415"/>
                    <a:pt x="298479" y="90149"/>
                  </a:cubicBezTo>
                  <a:cubicBezTo>
                    <a:pt x="318257" y="94104"/>
                    <a:pt x="339353" y="98060"/>
                    <a:pt x="361769" y="102016"/>
                  </a:cubicBezTo>
                  <a:cubicBezTo>
                    <a:pt x="473845" y="123113"/>
                    <a:pt x="607017" y="145528"/>
                    <a:pt x="727005" y="158713"/>
                  </a:cubicBezTo>
                  <a:cubicBezTo>
                    <a:pt x="774472" y="163987"/>
                    <a:pt x="819302" y="167943"/>
                    <a:pt x="861496" y="169261"/>
                  </a:cubicBezTo>
                  <a:cubicBezTo>
                    <a:pt x="861496" y="169261"/>
                    <a:pt x="918193" y="165306"/>
                    <a:pt x="1006535" y="157395"/>
                  </a:cubicBezTo>
                  <a:cubicBezTo>
                    <a:pt x="1096196" y="149483"/>
                    <a:pt x="1216183" y="138935"/>
                    <a:pt x="1344082" y="125750"/>
                  </a:cubicBezTo>
                  <a:cubicBezTo>
                    <a:pt x="1363860" y="123113"/>
                    <a:pt x="1384957" y="121794"/>
                    <a:pt x="1406053" y="119157"/>
                  </a:cubicBezTo>
                  <a:cubicBezTo>
                    <a:pt x="1482529" y="111246"/>
                    <a:pt x="1560323" y="102016"/>
                    <a:pt x="1632842" y="92786"/>
                  </a:cubicBezTo>
                  <a:lnTo>
                    <a:pt x="1639435" y="99379"/>
                  </a:lnTo>
                  <a:lnTo>
                    <a:pt x="1632842" y="222003"/>
                  </a:lnTo>
                  <a:lnTo>
                    <a:pt x="1638116" y="233870"/>
                  </a:lnTo>
                  <a:close/>
                </a:path>
              </a:pathLst>
            </a:custGeom>
            <a:solidFill>
              <a:schemeClr val="bg1"/>
            </a:solidFill>
            <a:ln w="1317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4C13424-5645-4518-84C7-FA7B91176B7B}"/>
                </a:ext>
              </a:extLst>
            </p:cNvPr>
            <p:cNvSpPr/>
            <p:nvPr/>
          </p:nvSpPr>
          <p:spPr>
            <a:xfrm>
              <a:off x="4999048" y="5277964"/>
              <a:ext cx="131854" cy="263708"/>
            </a:xfrm>
            <a:custGeom>
              <a:avLst/>
              <a:gdLst>
                <a:gd name="connsiteX0" fmla="*/ 69052 w 131854"/>
                <a:gd name="connsiteY0" fmla="*/ 13674 h 263708"/>
                <a:gd name="connsiteX1" fmla="*/ 131024 w 131854"/>
                <a:gd name="connsiteY1" fmla="*/ 26859 h 263708"/>
                <a:gd name="connsiteX2" fmla="*/ 79601 w 131854"/>
                <a:gd name="connsiteY2" fmla="*/ 251011 h 263708"/>
                <a:gd name="connsiteX3" fmla="*/ 13674 w 131854"/>
                <a:gd name="connsiteY3" fmla="*/ 235188 h 263708"/>
              </a:gdLst>
              <a:ahLst/>
              <a:cxnLst>
                <a:cxn ang="0">
                  <a:pos x="connsiteX0" y="connsiteY0"/>
                </a:cxn>
                <a:cxn ang="0">
                  <a:pos x="connsiteX1" y="connsiteY1"/>
                </a:cxn>
                <a:cxn ang="0">
                  <a:pos x="connsiteX2" y="connsiteY2"/>
                </a:cxn>
                <a:cxn ang="0">
                  <a:pos x="connsiteX3" y="connsiteY3"/>
                </a:cxn>
              </a:cxnLst>
              <a:rect l="l" t="t" r="r" b="b"/>
              <a:pathLst>
                <a:path w="131854" h="263708">
                  <a:moveTo>
                    <a:pt x="69052" y="13674"/>
                  </a:moveTo>
                  <a:lnTo>
                    <a:pt x="131024" y="26859"/>
                  </a:lnTo>
                  <a:lnTo>
                    <a:pt x="79601" y="251011"/>
                  </a:lnTo>
                  <a:lnTo>
                    <a:pt x="13674" y="235188"/>
                  </a:lnTo>
                  <a:close/>
                </a:path>
              </a:pathLst>
            </a:custGeom>
            <a:solidFill>
              <a:schemeClr val="tx1">
                <a:lumMod val="85000"/>
                <a:lumOff val="15000"/>
              </a:schemeClr>
            </a:solidFill>
            <a:ln w="1317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B9639BA-5300-4409-B8AE-05DA60FE1D24}"/>
                </a:ext>
              </a:extLst>
            </p:cNvPr>
            <p:cNvSpPr/>
            <p:nvPr/>
          </p:nvSpPr>
          <p:spPr>
            <a:xfrm>
              <a:off x="6092119" y="5306972"/>
              <a:ext cx="92298" cy="263708"/>
            </a:xfrm>
            <a:custGeom>
              <a:avLst/>
              <a:gdLst>
                <a:gd name="connsiteX0" fmla="*/ 13674 w 92297"/>
                <a:gd name="connsiteY0" fmla="*/ 24222 h 263708"/>
                <a:gd name="connsiteX1" fmla="*/ 74327 w 92297"/>
                <a:gd name="connsiteY1" fmla="*/ 13674 h 263708"/>
                <a:gd name="connsiteX2" fmla="*/ 84875 w 92297"/>
                <a:gd name="connsiteY2" fmla="*/ 248374 h 263708"/>
                <a:gd name="connsiteX3" fmla="*/ 25541 w 92297"/>
                <a:gd name="connsiteY3" fmla="*/ 254967 h 263708"/>
                <a:gd name="connsiteX4" fmla="*/ 13674 w 92297"/>
                <a:gd name="connsiteY4" fmla="*/ 24222 h 263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97" h="263708">
                  <a:moveTo>
                    <a:pt x="13674" y="24222"/>
                  </a:moveTo>
                  <a:lnTo>
                    <a:pt x="74327" y="13674"/>
                  </a:lnTo>
                  <a:cubicBezTo>
                    <a:pt x="74327" y="13674"/>
                    <a:pt x="95423" y="132342"/>
                    <a:pt x="84875" y="248374"/>
                  </a:cubicBezTo>
                  <a:lnTo>
                    <a:pt x="25541" y="254967"/>
                  </a:lnTo>
                  <a:cubicBezTo>
                    <a:pt x="25541" y="254967"/>
                    <a:pt x="33452" y="140253"/>
                    <a:pt x="13674" y="24222"/>
                  </a:cubicBezTo>
                  <a:close/>
                </a:path>
              </a:pathLst>
            </a:custGeom>
            <a:solidFill>
              <a:schemeClr val="tx1">
                <a:lumMod val="85000"/>
                <a:lumOff val="15000"/>
              </a:schemeClr>
            </a:solidFill>
            <a:ln w="1317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B92CB81-0DC1-4631-9FFE-1EE59383C35F}"/>
                </a:ext>
              </a:extLst>
            </p:cNvPr>
            <p:cNvSpPr/>
            <p:nvPr/>
          </p:nvSpPr>
          <p:spPr>
            <a:xfrm>
              <a:off x="4716880" y="5539035"/>
              <a:ext cx="52742" cy="224152"/>
            </a:xfrm>
            <a:custGeom>
              <a:avLst/>
              <a:gdLst>
                <a:gd name="connsiteX0" fmla="*/ 37407 w 52741"/>
                <a:gd name="connsiteY0" fmla="*/ 13674 h 224151"/>
                <a:gd name="connsiteX1" fmla="*/ 13674 w 52741"/>
                <a:gd name="connsiteY1" fmla="*/ 46637 h 224151"/>
                <a:gd name="connsiteX2" fmla="*/ 24222 w 52741"/>
                <a:gd name="connsiteY2" fmla="*/ 218048 h 224151"/>
                <a:gd name="connsiteX3" fmla="*/ 37407 w 52741"/>
                <a:gd name="connsiteY3" fmla="*/ 13674 h 224151"/>
              </a:gdLst>
              <a:ahLst/>
              <a:cxnLst>
                <a:cxn ang="0">
                  <a:pos x="connsiteX0" y="connsiteY0"/>
                </a:cxn>
                <a:cxn ang="0">
                  <a:pos x="connsiteX1" y="connsiteY1"/>
                </a:cxn>
                <a:cxn ang="0">
                  <a:pos x="connsiteX2" y="connsiteY2"/>
                </a:cxn>
                <a:cxn ang="0">
                  <a:pos x="connsiteX3" y="connsiteY3"/>
                </a:cxn>
              </a:cxnLst>
              <a:rect l="l" t="t" r="r" b="b"/>
              <a:pathLst>
                <a:path w="52741" h="224151">
                  <a:moveTo>
                    <a:pt x="37407" y="13674"/>
                  </a:moveTo>
                  <a:lnTo>
                    <a:pt x="13674" y="46637"/>
                  </a:lnTo>
                  <a:cubicBezTo>
                    <a:pt x="13674" y="46637"/>
                    <a:pt x="40045" y="109927"/>
                    <a:pt x="24222" y="218048"/>
                  </a:cubicBezTo>
                  <a:cubicBezTo>
                    <a:pt x="24222" y="218048"/>
                    <a:pt x="70371" y="152121"/>
                    <a:pt x="37407" y="13674"/>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8EBC7F-9C1E-4B8D-994B-CA7EF1CAEE89}"/>
                </a:ext>
              </a:extLst>
            </p:cNvPr>
            <p:cNvSpPr/>
            <p:nvPr/>
          </p:nvSpPr>
          <p:spPr>
            <a:xfrm>
              <a:off x="4571841" y="5750001"/>
              <a:ext cx="118669" cy="448304"/>
            </a:xfrm>
            <a:custGeom>
              <a:avLst/>
              <a:gdLst>
                <a:gd name="connsiteX0" fmla="*/ 90149 w 118668"/>
                <a:gd name="connsiteY0" fmla="*/ 13674 h 448303"/>
                <a:gd name="connsiteX1" fmla="*/ 59823 w 118668"/>
                <a:gd name="connsiteY1" fmla="*/ 241782 h 448303"/>
                <a:gd name="connsiteX2" fmla="*/ 13674 w 118668"/>
                <a:gd name="connsiteY2" fmla="*/ 436926 h 448303"/>
                <a:gd name="connsiteX3" fmla="*/ 109927 w 118668"/>
                <a:gd name="connsiteY3" fmla="*/ 241782 h 448303"/>
                <a:gd name="connsiteX4" fmla="*/ 90149 w 118668"/>
                <a:gd name="connsiteY4" fmla="*/ 13674 h 44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68" h="448303">
                  <a:moveTo>
                    <a:pt x="90149" y="13674"/>
                  </a:moveTo>
                  <a:cubicBezTo>
                    <a:pt x="90149" y="13674"/>
                    <a:pt x="50593" y="116520"/>
                    <a:pt x="59823" y="241782"/>
                  </a:cubicBezTo>
                  <a:cubicBezTo>
                    <a:pt x="59823" y="241782"/>
                    <a:pt x="76964" y="347265"/>
                    <a:pt x="13674" y="436926"/>
                  </a:cubicBezTo>
                  <a:cubicBezTo>
                    <a:pt x="13674" y="436926"/>
                    <a:pt x="99379" y="377591"/>
                    <a:pt x="109927" y="241782"/>
                  </a:cubicBezTo>
                  <a:cubicBezTo>
                    <a:pt x="109927" y="240463"/>
                    <a:pt x="80919" y="132342"/>
                    <a:pt x="90149" y="13674"/>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9FE0800-1BF6-4EFE-A8FE-78A967896D7C}"/>
                </a:ext>
              </a:extLst>
            </p:cNvPr>
            <p:cNvSpPr/>
            <p:nvPr/>
          </p:nvSpPr>
          <p:spPr>
            <a:xfrm>
              <a:off x="5571295" y="6326204"/>
              <a:ext cx="118669" cy="342821"/>
            </a:xfrm>
            <a:custGeom>
              <a:avLst/>
              <a:gdLst>
                <a:gd name="connsiteX0" fmla="*/ 13674 w 118668"/>
                <a:gd name="connsiteY0" fmla="*/ 171899 h 342820"/>
                <a:gd name="connsiteX1" fmla="*/ 109927 w 118668"/>
                <a:gd name="connsiteY1" fmla="*/ 336716 h 342820"/>
                <a:gd name="connsiteX2" fmla="*/ 44000 w 118668"/>
                <a:gd name="connsiteY2" fmla="*/ 13674 h 342820"/>
                <a:gd name="connsiteX3" fmla="*/ 13674 w 118668"/>
                <a:gd name="connsiteY3" fmla="*/ 171899 h 342820"/>
              </a:gdLst>
              <a:ahLst/>
              <a:cxnLst>
                <a:cxn ang="0">
                  <a:pos x="connsiteX0" y="connsiteY0"/>
                </a:cxn>
                <a:cxn ang="0">
                  <a:pos x="connsiteX1" y="connsiteY1"/>
                </a:cxn>
                <a:cxn ang="0">
                  <a:pos x="connsiteX2" y="connsiteY2"/>
                </a:cxn>
                <a:cxn ang="0">
                  <a:pos x="connsiteX3" y="connsiteY3"/>
                </a:cxn>
              </a:cxnLst>
              <a:rect l="l" t="t" r="r" b="b"/>
              <a:pathLst>
                <a:path w="118668" h="342820">
                  <a:moveTo>
                    <a:pt x="13674" y="171899"/>
                  </a:moveTo>
                  <a:cubicBezTo>
                    <a:pt x="13674" y="171899"/>
                    <a:pt x="46637" y="281337"/>
                    <a:pt x="109927" y="336716"/>
                  </a:cubicBezTo>
                  <a:lnTo>
                    <a:pt x="44000" y="13674"/>
                  </a:lnTo>
                  <a:lnTo>
                    <a:pt x="13674" y="171899"/>
                  </a:ln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186C593-2BD5-4F0C-A0CD-757FB1377F7C}"/>
                </a:ext>
              </a:extLst>
            </p:cNvPr>
            <p:cNvSpPr/>
            <p:nvPr/>
          </p:nvSpPr>
          <p:spPr>
            <a:xfrm>
              <a:off x="5679415" y="6356530"/>
              <a:ext cx="131854" cy="395562"/>
            </a:xfrm>
            <a:custGeom>
              <a:avLst/>
              <a:gdLst>
                <a:gd name="connsiteX0" fmla="*/ 41363 w 131854"/>
                <a:gd name="connsiteY0" fmla="*/ 389458 h 395562"/>
                <a:gd name="connsiteX1" fmla="*/ 13674 w 131854"/>
                <a:gd name="connsiteY1" fmla="*/ 13674 h 395562"/>
                <a:gd name="connsiteX2" fmla="*/ 129705 w 131854"/>
                <a:gd name="connsiteY2" fmla="*/ 389458 h 395562"/>
                <a:gd name="connsiteX3" fmla="*/ 41363 w 131854"/>
                <a:gd name="connsiteY3" fmla="*/ 389458 h 395562"/>
              </a:gdLst>
              <a:ahLst/>
              <a:cxnLst>
                <a:cxn ang="0">
                  <a:pos x="connsiteX0" y="connsiteY0"/>
                </a:cxn>
                <a:cxn ang="0">
                  <a:pos x="connsiteX1" y="connsiteY1"/>
                </a:cxn>
                <a:cxn ang="0">
                  <a:pos x="connsiteX2" y="connsiteY2"/>
                </a:cxn>
                <a:cxn ang="0">
                  <a:pos x="connsiteX3" y="connsiteY3"/>
                </a:cxn>
              </a:cxnLst>
              <a:rect l="l" t="t" r="r" b="b"/>
              <a:pathLst>
                <a:path w="131854" h="395562">
                  <a:moveTo>
                    <a:pt x="41363" y="389458"/>
                  </a:moveTo>
                  <a:cubicBezTo>
                    <a:pt x="53230" y="327487"/>
                    <a:pt x="61141" y="208818"/>
                    <a:pt x="13674" y="13674"/>
                  </a:cubicBezTo>
                  <a:cubicBezTo>
                    <a:pt x="13674" y="13674"/>
                    <a:pt x="108609" y="123113"/>
                    <a:pt x="129705" y="389458"/>
                  </a:cubicBezTo>
                  <a:lnTo>
                    <a:pt x="41363" y="389458"/>
                  </a:ln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EE96A44-AFC2-4F03-8133-F3023CC09FC3}"/>
                </a:ext>
              </a:extLst>
            </p:cNvPr>
            <p:cNvSpPr/>
            <p:nvPr/>
          </p:nvSpPr>
          <p:spPr>
            <a:xfrm>
              <a:off x="7592618" y="3571772"/>
              <a:ext cx="79112" cy="39556"/>
            </a:xfrm>
            <a:custGeom>
              <a:avLst/>
              <a:gdLst>
                <a:gd name="connsiteX0" fmla="*/ 76964 w 79112"/>
                <a:gd name="connsiteY0" fmla="*/ 34770 h 39556"/>
                <a:gd name="connsiteX1" fmla="*/ 13674 w 79112"/>
                <a:gd name="connsiteY1" fmla="*/ 13674 h 39556"/>
                <a:gd name="connsiteX2" fmla="*/ 14992 w 79112"/>
                <a:gd name="connsiteY2" fmla="*/ 17629 h 39556"/>
                <a:gd name="connsiteX3" fmla="*/ 76964 w 79112"/>
                <a:gd name="connsiteY3" fmla="*/ 34770 h 39556"/>
              </a:gdLst>
              <a:ahLst/>
              <a:cxnLst>
                <a:cxn ang="0">
                  <a:pos x="connsiteX0" y="connsiteY0"/>
                </a:cxn>
                <a:cxn ang="0">
                  <a:pos x="connsiteX1" y="connsiteY1"/>
                </a:cxn>
                <a:cxn ang="0">
                  <a:pos x="connsiteX2" y="connsiteY2"/>
                </a:cxn>
                <a:cxn ang="0">
                  <a:pos x="connsiteX3" y="connsiteY3"/>
                </a:cxn>
              </a:cxnLst>
              <a:rect l="l" t="t" r="r" b="b"/>
              <a:pathLst>
                <a:path w="79112" h="39556">
                  <a:moveTo>
                    <a:pt x="76964" y="34770"/>
                  </a:moveTo>
                  <a:lnTo>
                    <a:pt x="13674" y="13674"/>
                  </a:lnTo>
                  <a:lnTo>
                    <a:pt x="14992" y="17629"/>
                  </a:lnTo>
                  <a:cubicBezTo>
                    <a:pt x="36089" y="25541"/>
                    <a:pt x="59823" y="32133"/>
                    <a:pt x="76964" y="34770"/>
                  </a:cubicBezTo>
                  <a:close/>
                </a:path>
              </a:pathLst>
            </a:custGeom>
            <a:noFill/>
            <a:ln w="1317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B800767-D1B5-48FC-BE99-85E0FA66F6E7}"/>
                </a:ext>
              </a:extLst>
            </p:cNvPr>
            <p:cNvSpPr/>
            <p:nvPr/>
          </p:nvSpPr>
          <p:spPr>
            <a:xfrm>
              <a:off x="7486001" y="1583008"/>
              <a:ext cx="448304" cy="2004182"/>
            </a:xfrm>
            <a:custGeom>
              <a:avLst/>
              <a:gdLst>
                <a:gd name="connsiteX0" fmla="*/ 423556 w 448303"/>
                <a:gd name="connsiteY0" fmla="*/ 686534 h 2004182"/>
                <a:gd name="connsiteX1" fmla="*/ 393230 w 448303"/>
                <a:gd name="connsiteY1" fmla="*/ 240867 h 2004182"/>
                <a:gd name="connsiteX2" fmla="*/ 373452 w 448303"/>
                <a:gd name="connsiteY2" fmla="*/ 91872 h 2004182"/>
                <a:gd name="connsiteX3" fmla="*/ 277198 w 448303"/>
                <a:gd name="connsiteY3" fmla="*/ 12759 h 2004182"/>
                <a:gd name="connsiteX4" fmla="*/ 207315 w 448303"/>
                <a:gd name="connsiteY4" fmla="*/ 43086 h 2004182"/>
                <a:gd name="connsiteX5" fmla="*/ 141388 w 448303"/>
                <a:gd name="connsiteY5" fmla="*/ 80005 h 2004182"/>
                <a:gd name="connsiteX6" fmla="*/ 95239 w 448303"/>
                <a:gd name="connsiteY6" fmla="*/ 123517 h 2004182"/>
                <a:gd name="connsiteX7" fmla="*/ 42498 w 448303"/>
                <a:gd name="connsiteY7" fmla="*/ 156480 h 2004182"/>
                <a:gd name="connsiteX8" fmla="*/ 42498 w 448303"/>
                <a:gd name="connsiteY8" fmla="*/ 288334 h 2004182"/>
                <a:gd name="connsiteX9" fmla="*/ 115017 w 448303"/>
                <a:gd name="connsiteY9" fmla="*/ 334483 h 2004182"/>
                <a:gd name="connsiteX10" fmla="*/ 121610 w 448303"/>
                <a:gd name="connsiteY10" fmla="*/ 367447 h 2004182"/>
                <a:gd name="connsiteX11" fmla="*/ 200723 w 448303"/>
                <a:gd name="connsiteY11" fmla="*/ 472930 h 2004182"/>
                <a:gd name="connsiteX12" fmla="*/ 204678 w 448303"/>
                <a:gd name="connsiteY12" fmla="*/ 683897 h 2004182"/>
                <a:gd name="connsiteX13" fmla="*/ 154574 w 448303"/>
                <a:gd name="connsiteY13" fmla="*/ 991117 h 2004182"/>
                <a:gd name="connsiteX14" fmla="*/ 38542 w 448303"/>
                <a:gd name="connsiteY14" fmla="*/ 1465792 h 2004182"/>
                <a:gd name="connsiteX15" fmla="*/ 22720 w 448303"/>
                <a:gd name="connsiteY15" fmla="*/ 1477658 h 2004182"/>
                <a:gd name="connsiteX16" fmla="*/ 14808 w 448303"/>
                <a:gd name="connsiteY16" fmla="*/ 1551497 h 2004182"/>
                <a:gd name="connsiteX17" fmla="*/ 54364 w 448303"/>
                <a:gd name="connsiteY17" fmla="*/ 1983978 h 2004182"/>
                <a:gd name="connsiteX18" fmla="*/ 117654 w 448303"/>
                <a:gd name="connsiteY18" fmla="*/ 2009031 h 2004182"/>
                <a:gd name="connsiteX19" fmla="*/ 116336 w 448303"/>
                <a:gd name="connsiteY19" fmla="*/ 2005075 h 2004182"/>
                <a:gd name="connsiteX20" fmla="*/ 116336 w 448303"/>
                <a:gd name="connsiteY20" fmla="*/ 2005075 h 2004182"/>
                <a:gd name="connsiteX21" fmla="*/ 116336 w 448303"/>
                <a:gd name="connsiteY21" fmla="*/ 2003756 h 2004182"/>
                <a:gd name="connsiteX22" fmla="*/ 307524 w 448303"/>
                <a:gd name="connsiteY22" fmla="*/ 1951015 h 2004182"/>
                <a:gd name="connsiteX23" fmla="*/ 403778 w 448303"/>
                <a:gd name="connsiteY23" fmla="*/ 1654343 h 2004182"/>
                <a:gd name="connsiteX24" fmla="*/ 414326 w 448303"/>
                <a:gd name="connsiteY24" fmla="*/ 1476340 h 2004182"/>
                <a:gd name="connsiteX25" fmla="*/ 457838 w 448303"/>
                <a:gd name="connsiteY25" fmla="*/ 1155934 h 2004182"/>
                <a:gd name="connsiteX26" fmla="*/ 423556 w 448303"/>
                <a:gd name="connsiteY26" fmla="*/ 686534 h 20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8303" h="2004182">
                  <a:moveTo>
                    <a:pt x="423556" y="686534"/>
                  </a:moveTo>
                  <a:cubicBezTo>
                    <a:pt x="423556" y="686534"/>
                    <a:pt x="430149" y="405685"/>
                    <a:pt x="393230" y="240867"/>
                  </a:cubicBezTo>
                  <a:lnTo>
                    <a:pt x="373452" y="91872"/>
                  </a:lnTo>
                  <a:cubicBezTo>
                    <a:pt x="373452" y="91872"/>
                    <a:pt x="360266" y="-30753"/>
                    <a:pt x="277198" y="12759"/>
                  </a:cubicBezTo>
                  <a:cubicBezTo>
                    <a:pt x="277198" y="12759"/>
                    <a:pt x="207315" y="8804"/>
                    <a:pt x="207315" y="43086"/>
                  </a:cubicBezTo>
                  <a:cubicBezTo>
                    <a:pt x="207315" y="43086"/>
                    <a:pt x="147981" y="43086"/>
                    <a:pt x="141388" y="80005"/>
                  </a:cubicBezTo>
                  <a:lnTo>
                    <a:pt x="95239" y="123517"/>
                  </a:lnTo>
                  <a:lnTo>
                    <a:pt x="42498" y="156480"/>
                  </a:lnTo>
                  <a:cubicBezTo>
                    <a:pt x="42498" y="156480"/>
                    <a:pt x="-30022" y="232956"/>
                    <a:pt x="42498" y="288334"/>
                  </a:cubicBezTo>
                  <a:lnTo>
                    <a:pt x="115017" y="334483"/>
                  </a:lnTo>
                  <a:lnTo>
                    <a:pt x="121610" y="367447"/>
                  </a:lnTo>
                  <a:cubicBezTo>
                    <a:pt x="121610" y="367447"/>
                    <a:pt x="138751" y="450515"/>
                    <a:pt x="200723" y="472930"/>
                  </a:cubicBezTo>
                  <a:lnTo>
                    <a:pt x="204678" y="683897"/>
                  </a:lnTo>
                  <a:cubicBezTo>
                    <a:pt x="204678" y="683897"/>
                    <a:pt x="204678" y="846077"/>
                    <a:pt x="154574" y="991117"/>
                  </a:cubicBezTo>
                  <a:cubicBezTo>
                    <a:pt x="154574" y="991117"/>
                    <a:pt x="58320" y="1271966"/>
                    <a:pt x="38542" y="1465792"/>
                  </a:cubicBezTo>
                  <a:lnTo>
                    <a:pt x="22720" y="1477658"/>
                  </a:lnTo>
                  <a:lnTo>
                    <a:pt x="14808" y="1551497"/>
                  </a:lnTo>
                  <a:cubicBezTo>
                    <a:pt x="14808" y="1551497"/>
                    <a:pt x="-28704" y="1841576"/>
                    <a:pt x="54364" y="1983978"/>
                  </a:cubicBezTo>
                  <a:cubicBezTo>
                    <a:pt x="54364" y="1983978"/>
                    <a:pt x="84691" y="1997164"/>
                    <a:pt x="117654" y="2009031"/>
                  </a:cubicBezTo>
                  <a:lnTo>
                    <a:pt x="116336" y="2005075"/>
                  </a:lnTo>
                  <a:lnTo>
                    <a:pt x="116336" y="2005075"/>
                  </a:lnTo>
                  <a:lnTo>
                    <a:pt x="116336" y="2003756"/>
                  </a:lnTo>
                  <a:cubicBezTo>
                    <a:pt x="116336" y="2003756"/>
                    <a:pt x="228412" y="2003756"/>
                    <a:pt x="307524" y="1951015"/>
                  </a:cubicBezTo>
                  <a:cubicBezTo>
                    <a:pt x="307524" y="1951015"/>
                    <a:pt x="399822" y="1852124"/>
                    <a:pt x="403778" y="1654343"/>
                  </a:cubicBezTo>
                  <a:lnTo>
                    <a:pt x="414326" y="1476340"/>
                  </a:lnTo>
                  <a:cubicBezTo>
                    <a:pt x="414326" y="1476340"/>
                    <a:pt x="453882" y="1245595"/>
                    <a:pt x="457838" y="1155934"/>
                  </a:cubicBezTo>
                  <a:cubicBezTo>
                    <a:pt x="459157" y="1154616"/>
                    <a:pt x="449927" y="871130"/>
                    <a:pt x="423556" y="686534"/>
                  </a:cubicBezTo>
                  <a:close/>
                </a:path>
              </a:pathLst>
            </a:custGeom>
            <a:solidFill>
              <a:schemeClr val="bg1"/>
            </a:solidFill>
            <a:ln w="32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116ACCE-7F60-4E1D-A761-41595D6E608A}"/>
                </a:ext>
              </a:extLst>
            </p:cNvPr>
            <p:cNvSpPr/>
            <p:nvPr/>
          </p:nvSpPr>
          <p:spPr>
            <a:xfrm>
              <a:off x="4766985" y="3201262"/>
              <a:ext cx="342821" cy="1766845"/>
            </a:xfrm>
            <a:custGeom>
              <a:avLst/>
              <a:gdLst>
                <a:gd name="connsiteX0" fmla="*/ 105972 w 342820"/>
                <a:gd name="connsiteY0" fmla="*/ 1155530 h 1766844"/>
                <a:gd name="connsiteX1" fmla="*/ 105972 w 342820"/>
                <a:gd name="connsiteY1" fmla="*/ 1155530 h 1766844"/>
                <a:gd name="connsiteX2" fmla="*/ 105972 w 342820"/>
                <a:gd name="connsiteY2" fmla="*/ 1137071 h 1766844"/>
                <a:gd name="connsiteX3" fmla="*/ 66415 w 342820"/>
                <a:gd name="connsiteY3" fmla="*/ 1024995 h 1766844"/>
                <a:gd name="connsiteX4" fmla="*/ 29496 w 342820"/>
                <a:gd name="connsiteY4" fmla="*/ 858859 h 1766844"/>
                <a:gd name="connsiteX5" fmla="*/ 29496 w 342820"/>
                <a:gd name="connsiteY5" fmla="*/ 858859 h 1766844"/>
                <a:gd name="connsiteX6" fmla="*/ 13674 w 342820"/>
                <a:gd name="connsiteY6" fmla="*/ 13674 h 1766844"/>
                <a:gd name="connsiteX7" fmla="*/ 119157 w 342820"/>
                <a:gd name="connsiteY7" fmla="*/ 600425 h 1766844"/>
                <a:gd name="connsiteX8" fmla="*/ 198270 w 342820"/>
                <a:gd name="connsiteY8" fmla="*/ 1180583 h 1766844"/>
                <a:gd name="connsiteX9" fmla="*/ 340672 w 342820"/>
                <a:gd name="connsiteY9" fmla="*/ 1760741 h 1766844"/>
                <a:gd name="connsiteX10" fmla="*/ 105972 w 342820"/>
                <a:gd name="connsiteY10" fmla="*/ 1155530 h 17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820" h="1766844">
                  <a:moveTo>
                    <a:pt x="105972" y="1155530"/>
                  </a:moveTo>
                  <a:cubicBezTo>
                    <a:pt x="105972" y="1155530"/>
                    <a:pt x="105972" y="1155530"/>
                    <a:pt x="105972" y="1155530"/>
                  </a:cubicBezTo>
                  <a:lnTo>
                    <a:pt x="105972" y="1137071"/>
                  </a:lnTo>
                  <a:lnTo>
                    <a:pt x="66415" y="1024995"/>
                  </a:lnTo>
                  <a:lnTo>
                    <a:pt x="29496" y="858859"/>
                  </a:lnTo>
                  <a:cubicBezTo>
                    <a:pt x="29496" y="858859"/>
                    <a:pt x="29496" y="858859"/>
                    <a:pt x="29496" y="858859"/>
                  </a:cubicBezTo>
                  <a:cubicBezTo>
                    <a:pt x="51911" y="713819"/>
                    <a:pt x="71690" y="440881"/>
                    <a:pt x="13674" y="13674"/>
                  </a:cubicBezTo>
                  <a:cubicBezTo>
                    <a:pt x="13674" y="13674"/>
                    <a:pt x="96742" y="297160"/>
                    <a:pt x="119157" y="600425"/>
                  </a:cubicBezTo>
                  <a:cubicBezTo>
                    <a:pt x="141572" y="903689"/>
                    <a:pt x="158713" y="1026313"/>
                    <a:pt x="198270" y="1180583"/>
                  </a:cubicBezTo>
                  <a:cubicBezTo>
                    <a:pt x="237826" y="1334852"/>
                    <a:pt x="314301" y="1470662"/>
                    <a:pt x="340672" y="1760741"/>
                  </a:cubicBezTo>
                  <a:cubicBezTo>
                    <a:pt x="340672" y="1760741"/>
                    <a:pt x="237826" y="1410009"/>
                    <a:pt x="105972" y="1155530"/>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AC0499B-BF03-42B7-8C7B-EC301DAB887D}"/>
                </a:ext>
              </a:extLst>
            </p:cNvPr>
            <p:cNvSpPr/>
            <p:nvPr/>
          </p:nvSpPr>
          <p:spPr>
            <a:xfrm>
              <a:off x="4913343" y="3640336"/>
              <a:ext cx="566973" cy="1265799"/>
            </a:xfrm>
            <a:custGeom>
              <a:avLst/>
              <a:gdLst>
                <a:gd name="connsiteX0" fmla="*/ 555594 w 566972"/>
                <a:gd name="connsiteY0" fmla="*/ 1247828 h 1265799"/>
                <a:gd name="connsiteX1" fmla="*/ 554276 w 566972"/>
                <a:gd name="connsiteY1" fmla="*/ 1258377 h 1265799"/>
                <a:gd name="connsiteX2" fmla="*/ 554276 w 566972"/>
                <a:gd name="connsiteY2" fmla="*/ 1263651 h 1265799"/>
                <a:gd name="connsiteX3" fmla="*/ 204862 w 566972"/>
                <a:gd name="connsiteY3" fmla="*/ 719093 h 1265799"/>
                <a:gd name="connsiteX4" fmla="*/ 13674 w 566972"/>
                <a:gd name="connsiteY4" fmla="*/ 13674 h 1265799"/>
                <a:gd name="connsiteX5" fmla="*/ 301116 w 566972"/>
                <a:gd name="connsiteY5" fmla="*/ 782383 h 1265799"/>
                <a:gd name="connsiteX6" fmla="*/ 555594 w 566972"/>
                <a:gd name="connsiteY6" fmla="*/ 1247828 h 126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972" h="1265799">
                  <a:moveTo>
                    <a:pt x="555594" y="1247828"/>
                  </a:moveTo>
                  <a:cubicBezTo>
                    <a:pt x="555594" y="1251784"/>
                    <a:pt x="555594" y="1254421"/>
                    <a:pt x="554276" y="1258377"/>
                  </a:cubicBezTo>
                  <a:lnTo>
                    <a:pt x="554276" y="1263651"/>
                  </a:lnTo>
                  <a:cubicBezTo>
                    <a:pt x="451429" y="1131797"/>
                    <a:pt x="273426" y="887867"/>
                    <a:pt x="204862" y="719093"/>
                  </a:cubicBezTo>
                  <a:cubicBezTo>
                    <a:pt x="105972" y="475163"/>
                    <a:pt x="40045" y="251011"/>
                    <a:pt x="13674" y="13674"/>
                  </a:cubicBezTo>
                  <a:cubicBezTo>
                    <a:pt x="13674" y="13674"/>
                    <a:pt x="83556" y="323531"/>
                    <a:pt x="301116" y="782383"/>
                  </a:cubicBezTo>
                  <a:cubicBezTo>
                    <a:pt x="299797" y="781065"/>
                    <a:pt x="415829" y="1030269"/>
                    <a:pt x="555594" y="1247828"/>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453F263-4892-4570-B9D4-B3D6B4371DF8}"/>
                </a:ext>
              </a:extLst>
            </p:cNvPr>
            <p:cNvSpPr/>
            <p:nvPr/>
          </p:nvSpPr>
          <p:spPr>
            <a:xfrm>
              <a:off x="6622172" y="3161705"/>
              <a:ext cx="210967" cy="540602"/>
            </a:xfrm>
            <a:custGeom>
              <a:avLst/>
              <a:gdLst>
                <a:gd name="connsiteX0" fmla="*/ 202225 w 210966"/>
                <a:gd name="connsiteY0" fmla="*/ 13674 h 540601"/>
                <a:gd name="connsiteX1" fmla="*/ 13674 w 210966"/>
                <a:gd name="connsiteY1" fmla="*/ 531860 h 540601"/>
              </a:gdLst>
              <a:ahLst/>
              <a:cxnLst>
                <a:cxn ang="0">
                  <a:pos x="connsiteX0" y="connsiteY0"/>
                </a:cxn>
                <a:cxn ang="0">
                  <a:pos x="connsiteX1" y="connsiteY1"/>
                </a:cxn>
              </a:cxnLst>
              <a:rect l="l" t="t" r="r" b="b"/>
              <a:pathLst>
                <a:path w="210966" h="540601">
                  <a:moveTo>
                    <a:pt x="202225" y="13674"/>
                  </a:moveTo>
                  <a:cubicBezTo>
                    <a:pt x="202225" y="13674"/>
                    <a:pt x="57186" y="132342"/>
                    <a:pt x="13674" y="531860"/>
                  </a:cubicBezTo>
                </a:path>
              </a:pathLst>
            </a:custGeom>
            <a:noFill/>
            <a:ln w="13170" cap="flat">
              <a:solidFill>
                <a:schemeClr val="tx1">
                  <a:lumMod val="65000"/>
                  <a:lumOff val="3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17D6D9C-2F0E-42B1-86DA-7AA61D3C19FD}"/>
                </a:ext>
              </a:extLst>
            </p:cNvPr>
            <p:cNvSpPr/>
            <p:nvPr/>
          </p:nvSpPr>
          <p:spPr>
            <a:xfrm>
              <a:off x="6678869" y="3161705"/>
              <a:ext cx="197781" cy="421933"/>
            </a:xfrm>
            <a:custGeom>
              <a:avLst/>
              <a:gdLst>
                <a:gd name="connsiteX0" fmla="*/ 189040 w 197781"/>
                <a:gd name="connsiteY0" fmla="*/ 13674 h 421933"/>
                <a:gd name="connsiteX1" fmla="*/ 13674 w 197781"/>
                <a:gd name="connsiteY1" fmla="*/ 413192 h 421933"/>
              </a:gdLst>
              <a:ahLst/>
              <a:cxnLst>
                <a:cxn ang="0">
                  <a:pos x="connsiteX0" y="connsiteY0"/>
                </a:cxn>
                <a:cxn ang="0">
                  <a:pos x="connsiteX1" y="connsiteY1"/>
                </a:cxn>
              </a:cxnLst>
              <a:rect l="l" t="t" r="r" b="b"/>
              <a:pathLst>
                <a:path w="197781" h="421933">
                  <a:moveTo>
                    <a:pt x="189040" y="13674"/>
                  </a:moveTo>
                  <a:cubicBezTo>
                    <a:pt x="189040" y="13674"/>
                    <a:pt x="57186" y="158713"/>
                    <a:pt x="13674" y="413192"/>
                  </a:cubicBezTo>
                </a:path>
              </a:pathLst>
            </a:custGeom>
            <a:noFill/>
            <a:ln w="13170" cap="flat">
              <a:solidFill>
                <a:schemeClr val="tx1">
                  <a:lumMod val="65000"/>
                  <a:lumOff val="3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803CCDB-790C-4EF7-802E-54AEA0F36AA2}"/>
                </a:ext>
              </a:extLst>
            </p:cNvPr>
            <p:cNvSpPr/>
            <p:nvPr/>
          </p:nvSpPr>
          <p:spPr>
            <a:xfrm>
              <a:off x="6866102" y="3135335"/>
              <a:ext cx="250523" cy="395562"/>
            </a:xfrm>
            <a:custGeom>
              <a:avLst/>
              <a:gdLst>
                <a:gd name="connsiteX0" fmla="*/ 241782 w 250522"/>
                <a:gd name="connsiteY0" fmla="*/ 13674 h 395562"/>
                <a:gd name="connsiteX1" fmla="*/ 13674 w 250522"/>
                <a:gd name="connsiteY1" fmla="*/ 393414 h 395562"/>
              </a:gdLst>
              <a:ahLst/>
              <a:cxnLst>
                <a:cxn ang="0">
                  <a:pos x="connsiteX0" y="connsiteY0"/>
                </a:cxn>
                <a:cxn ang="0">
                  <a:pos x="connsiteX1" y="connsiteY1"/>
                </a:cxn>
              </a:cxnLst>
              <a:rect l="l" t="t" r="r" b="b"/>
              <a:pathLst>
                <a:path w="250522" h="395562">
                  <a:moveTo>
                    <a:pt x="241782" y="13674"/>
                  </a:moveTo>
                  <a:cubicBezTo>
                    <a:pt x="241782" y="13674"/>
                    <a:pt x="99379" y="211455"/>
                    <a:pt x="13674" y="393414"/>
                  </a:cubicBezTo>
                </a:path>
              </a:pathLst>
            </a:custGeom>
            <a:noFill/>
            <a:ln w="13170" cap="flat">
              <a:solidFill>
                <a:schemeClr val="tx1">
                  <a:lumMod val="65000"/>
                  <a:lumOff val="35000"/>
                </a:schemeClr>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2B0DB20-005A-4454-8422-19A724AA7B80}"/>
                </a:ext>
              </a:extLst>
            </p:cNvPr>
            <p:cNvSpPr/>
            <p:nvPr/>
          </p:nvSpPr>
          <p:spPr>
            <a:xfrm>
              <a:off x="6693373" y="3610009"/>
              <a:ext cx="79112" cy="237337"/>
            </a:xfrm>
            <a:custGeom>
              <a:avLst/>
              <a:gdLst>
                <a:gd name="connsiteX0" fmla="*/ 69052 w 79112"/>
                <a:gd name="connsiteY0" fmla="*/ 198270 h 237337"/>
                <a:gd name="connsiteX1" fmla="*/ 32133 w 79112"/>
                <a:gd name="connsiteY1" fmla="*/ 220685 h 237337"/>
                <a:gd name="connsiteX2" fmla="*/ 13674 w 79112"/>
                <a:gd name="connsiteY2" fmla="*/ 228596 h 237337"/>
                <a:gd name="connsiteX3" fmla="*/ 78282 w 79112"/>
                <a:gd name="connsiteY3" fmla="*/ 13674 h 237337"/>
                <a:gd name="connsiteX4" fmla="*/ 69052 w 79112"/>
                <a:gd name="connsiteY4" fmla="*/ 198270 h 23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2" h="237337">
                  <a:moveTo>
                    <a:pt x="69052" y="198270"/>
                  </a:moveTo>
                  <a:lnTo>
                    <a:pt x="32133" y="220685"/>
                  </a:lnTo>
                  <a:lnTo>
                    <a:pt x="13674" y="228596"/>
                  </a:lnTo>
                  <a:cubicBezTo>
                    <a:pt x="16311" y="83556"/>
                    <a:pt x="74327" y="17629"/>
                    <a:pt x="78282" y="13674"/>
                  </a:cubicBezTo>
                  <a:cubicBezTo>
                    <a:pt x="45319" y="67734"/>
                    <a:pt x="53230" y="140254"/>
                    <a:pt x="69052" y="198270"/>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6EF471B-3099-4C89-844D-E862FA8C7B53}"/>
                </a:ext>
              </a:extLst>
            </p:cNvPr>
            <p:cNvSpPr/>
            <p:nvPr/>
          </p:nvSpPr>
          <p:spPr>
            <a:xfrm>
              <a:off x="6790797" y="3683848"/>
              <a:ext cx="105483" cy="105483"/>
            </a:xfrm>
            <a:custGeom>
              <a:avLst/>
              <a:gdLst>
                <a:gd name="connsiteX0" fmla="*/ 95571 w 105483"/>
                <a:gd name="connsiteY0" fmla="*/ 76964 h 105483"/>
                <a:gd name="connsiteX1" fmla="*/ 20415 w 105483"/>
                <a:gd name="connsiteY1" fmla="*/ 95423 h 105483"/>
                <a:gd name="connsiteX2" fmla="*/ 13822 w 105483"/>
                <a:gd name="connsiteY2" fmla="*/ 99379 h 105483"/>
                <a:gd name="connsiteX3" fmla="*/ 20415 w 105483"/>
                <a:gd name="connsiteY3" fmla="*/ 13674 h 105483"/>
                <a:gd name="connsiteX4" fmla="*/ 95571 w 105483"/>
                <a:gd name="connsiteY4" fmla="*/ 76964 h 105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83" h="105483">
                  <a:moveTo>
                    <a:pt x="95571" y="76964"/>
                  </a:moveTo>
                  <a:cubicBezTo>
                    <a:pt x="49423" y="82238"/>
                    <a:pt x="20415" y="95423"/>
                    <a:pt x="20415" y="95423"/>
                  </a:cubicBezTo>
                  <a:lnTo>
                    <a:pt x="13822" y="99379"/>
                  </a:lnTo>
                  <a:cubicBezTo>
                    <a:pt x="12504" y="50593"/>
                    <a:pt x="20415" y="13674"/>
                    <a:pt x="20415" y="13674"/>
                  </a:cubicBezTo>
                  <a:cubicBezTo>
                    <a:pt x="52060" y="20266"/>
                    <a:pt x="77112" y="47956"/>
                    <a:pt x="95571" y="76964"/>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27964FE-EF72-4DF5-A691-38266B94608C}"/>
                </a:ext>
              </a:extLst>
            </p:cNvPr>
            <p:cNvSpPr/>
            <p:nvPr/>
          </p:nvSpPr>
          <p:spPr>
            <a:xfrm>
              <a:off x="7156035" y="3254003"/>
              <a:ext cx="210967" cy="487860"/>
            </a:xfrm>
            <a:custGeom>
              <a:avLst/>
              <a:gdLst>
                <a:gd name="connsiteX0" fmla="*/ 202372 w 210966"/>
                <a:gd name="connsiteY0" fmla="*/ 485711 h 487860"/>
                <a:gd name="connsiteX1" fmla="*/ 202372 w 210966"/>
                <a:gd name="connsiteY1" fmla="*/ 485711 h 487860"/>
                <a:gd name="connsiteX2" fmla="*/ 20413 w 210966"/>
                <a:gd name="connsiteY2" fmla="*/ 13674 h 487860"/>
                <a:gd name="connsiteX3" fmla="*/ 46784 w 210966"/>
                <a:gd name="connsiteY3" fmla="*/ 53230 h 487860"/>
                <a:gd name="connsiteX4" fmla="*/ 197097 w 210966"/>
                <a:gd name="connsiteY4" fmla="*/ 471207 h 487860"/>
                <a:gd name="connsiteX5" fmla="*/ 194461 w 210966"/>
                <a:gd name="connsiteY5" fmla="*/ 471207 h 487860"/>
                <a:gd name="connsiteX6" fmla="*/ 202372 w 210966"/>
                <a:gd name="connsiteY6" fmla="*/ 485711 h 48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66" h="487860">
                  <a:moveTo>
                    <a:pt x="202372" y="485711"/>
                  </a:moveTo>
                  <a:lnTo>
                    <a:pt x="202372" y="485711"/>
                  </a:lnTo>
                  <a:cubicBezTo>
                    <a:pt x="-40240" y="265515"/>
                    <a:pt x="20413" y="13674"/>
                    <a:pt x="20413" y="13674"/>
                  </a:cubicBezTo>
                  <a:lnTo>
                    <a:pt x="46784" y="53230"/>
                  </a:lnTo>
                  <a:cubicBezTo>
                    <a:pt x="7228" y="229914"/>
                    <a:pt x="117985" y="385502"/>
                    <a:pt x="197097" y="471207"/>
                  </a:cubicBezTo>
                  <a:lnTo>
                    <a:pt x="194461" y="471207"/>
                  </a:lnTo>
                  <a:lnTo>
                    <a:pt x="202372" y="485711"/>
                  </a:ln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A5BA9C4-B3E3-40C4-BDEE-241A51F5B7E9}"/>
                </a:ext>
              </a:extLst>
            </p:cNvPr>
            <p:cNvSpPr/>
            <p:nvPr/>
          </p:nvSpPr>
          <p:spPr>
            <a:xfrm>
              <a:off x="6155409" y="5228858"/>
              <a:ext cx="276894" cy="79112"/>
            </a:xfrm>
            <a:custGeom>
              <a:avLst/>
              <a:gdLst>
                <a:gd name="connsiteX0" fmla="*/ 270789 w 276893"/>
                <a:gd name="connsiteY0" fmla="*/ 16631 h 79112"/>
                <a:gd name="connsiteX1" fmla="*/ 249693 w 276893"/>
                <a:gd name="connsiteY1" fmla="*/ 52232 h 79112"/>
                <a:gd name="connsiteX2" fmla="*/ 13674 w 276893"/>
                <a:gd name="connsiteY2" fmla="*/ 75965 h 79112"/>
                <a:gd name="connsiteX3" fmla="*/ 270789 w 276893"/>
                <a:gd name="connsiteY3" fmla="*/ 16631 h 79112"/>
              </a:gdLst>
              <a:ahLst/>
              <a:cxnLst>
                <a:cxn ang="0">
                  <a:pos x="connsiteX0" y="connsiteY0"/>
                </a:cxn>
                <a:cxn ang="0">
                  <a:pos x="connsiteX1" y="connsiteY1"/>
                </a:cxn>
                <a:cxn ang="0">
                  <a:pos x="connsiteX2" y="connsiteY2"/>
                </a:cxn>
                <a:cxn ang="0">
                  <a:pos x="connsiteX3" y="connsiteY3"/>
                </a:cxn>
              </a:cxnLst>
              <a:rect l="l" t="t" r="r" b="b"/>
              <a:pathLst>
                <a:path w="276893" h="79112">
                  <a:moveTo>
                    <a:pt x="270789" y="16631"/>
                  </a:moveTo>
                  <a:cubicBezTo>
                    <a:pt x="264197" y="29816"/>
                    <a:pt x="257604" y="41683"/>
                    <a:pt x="249693" y="52232"/>
                  </a:cubicBezTo>
                  <a:cubicBezTo>
                    <a:pt x="198270" y="52232"/>
                    <a:pt x="109927" y="56187"/>
                    <a:pt x="13674" y="75965"/>
                  </a:cubicBezTo>
                  <a:cubicBezTo>
                    <a:pt x="20266" y="72010"/>
                    <a:pt x="138935" y="-1829"/>
                    <a:pt x="270789" y="16631"/>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7DDC069-390D-4BD3-A9BD-BABD8FB3A22A}"/>
                </a:ext>
              </a:extLst>
            </p:cNvPr>
            <p:cNvSpPr/>
            <p:nvPr/>
          </p:nvSpPr>
          <p:spPr>
            <a:xfrm>
              <a:off x="4789706" y="5103160"/>
              <a:ext cx="224152" cy="171410"/>
            </a:xfrm>
            <a:custGeom>
              <a:avLst/>
              <a:gdLst>
                <a:gd name="connsiteX0" fmla="*/ 215104 w 224151"/>
                <a:gd name="connsiteY0" fmla="*/ 168700 h 171410"/>
                <a:gd name="connsiteX1" fmla="*/ 135992 w 224151"/>
                <a:gd name="connsiteY1" fmla="*/ 23660 h 171410"/>
                <a:gd name="connsiteX2" fmla="*/ 85887 w 224151"/>
                <a:gd name="connsiteY2" fmla="*/ 30253 h 171410"/>
                <a:gd name="connsiteX3" fmla="*/ 48968 w 224151"/>
                <a:gd name="connsiteY3" fmla="*/ 36846 h 171410"/>
                <a:gd name="connsiteX4" fmla="*/ 22597 w 224151"/>
                <a:gd name="connsiteY4" fmla="*/ 76402 h 171410"/>
                <a:gd name="connsiteX5" fmla="*/ 88524 w 224151"/>
                <a:gd name="connsiteY5" fmla="*/ 135736 h 171410"/>
                <a:gd name="connsiteX6" fmla="*/ 128081 w 224151"/>
                <a:gd name="connsiteY6" fmla="*/ 98817 h 171410"/>
                <a:gd name="connsiteX7" fmla="*/ 158407 w 224151"/>
                <a:gd name="connsiteY7" fmla="*/ 98817 h 171410"/>
                <a:gd name="connsiteX8" fmla="*/ 215104 w 224151"/>
                <a:gd name="connsiteY8" fmla="*/ 168700 h 17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51" h="171410">
                  <a:moveTo>
                    <a:pt x="215104" y="168700"/>
                  </a:moveTo>
                  <a:cubicBezTo>
                    <a:pt x="215104" y="168700"/>
                    <a:pt x="182141" y="79039"/>
                    <a:pt x="135992" y="23660"/>
                  </a:cubicBezTo>
                  <a:cubicBezTo>
                    <a:pt x="135992" y="23660"/>
                    <a:pt x="112258" y="-2710"/>
                    <a:pt x="85887" y="30253"/>
                  </a:cubicBezTo>
                  <a:cubicBezTo>
                    <a:pt x="85887" y="30253"/>
                    <a:pt x="68746" y="56624"/>
                    <a:pt x="48968" y="36846"/>
                  </a:cubicBezTo>
                  <a:cubicBezTo>
                    <a:pt x="48968" y="36846"/>
                    <a:pt x="-7729" y="10475"/>
                    <a:pt x="22597" y="76402"/>
                  </a:cubicBezTo>
                  <a:cubicBezTo>
                    <a:pt x="22597" y="76402"/>
                    <a:pt x="48968" y="119914"/>
                    <a:pt x="88524" y="135736"/>
                  </a:cubicBezTo>
                  <a:cubicBezTo>
                    <a:pt x="88524" y="135736"/>
                    <a:pt x="125444" y="135736"/>
                    <a:pt x="128081" y="98817"/>
                  </a:cubicBezTo>
                  <a:cubicBezTo>
                    <a:pt x="128081" y="98817"/>
                    <a:pt x="138629" y="72447"/>
                    <a:pt x="158407" y="98817"/>
                  </a:cubicBezTo>
                  <a:lnTo>
                    <a:pt x="215104" y="168700"/>
                  </a:ln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675D6A6-4CB4-4CB5-A487-3D4FDFE290F7}"/>
                </a:ext>
              </a:extLst>
            </p:cNvPr>
            <p:cNvSpPr/>
            <p:nvPr/>
          </p:nvSpPr>
          <p:spPr>
            <a:xfrm>
              <a:off x="4807860" y="2988977"/>
              <a:ext cx="131854" cy="65927"/>
            </a:xfrm>
            <a:custGeom>
              <a:avLst/>
              <a:gdLst>
                <a:gd name="connsiteX0" fmla="*/ 121794 w 131854"/>
                <a:gd name="connsiteY0" fmla="*/ 58504 h 65927"/>
                <a:gd name="connsiteX1" fmla="*/ 13674 w 131854"/>
                <a:gd name="connsiteY1" fmla="*/ 32133 h 65927"/>
                <a:gd name="connsiteX2" fmla="*/ 33452 w 131854"/>
                <a:gd name="connsiteY2" fmla="*/ 13674 h 65927"/>
                <a:gd name="connsiteX3" fmla="*/ 121794 w 131854"/>
                <a:gd name="connsiteY3" fmla="*/ 58504 h 65927"/>
              </a:gdLst>
              <a:ahLst/>
              <a:cxnLst>
                <a:cxn ang="0">
                  <a:pos x="connsiteX0" y="connsiteY0"/>
                </a:cxn>
                <a:cxn ang="0">
                  <a:pos x="connsiteX1" y="connsiteY1"/>
                </a:cxn>
                <a:cxn ang="0">
                  <a:pos x="connsiteX2" y="connsiteY2"/>
                </a:cxn>
                <a:cxn ang="0">
                  <a:pos x="connsiteX3" y="connsiteY3"/>
                </a:cxn>
              </a:cxnLst>
              <a:rect l="l" t="t" r="r" b="b"/>
              <a:pathLst>
                <a:path w="131854" h="65927">
                  <a:moveTo>
                    <a:pt x="121794" y="58504"/>
                  </a:moveTo>
                  <a:cubicBezTo>
                    <a:pt x="121794" y="58504"/>
                    <a:pt x="67734" y="44000"/>
                    <a:pt x="13674" y="32133"/>
                  </a:cubicBezTo>
                  <a:cubicBezTo>
                    <a:pt x="17629" y="25541"/>
                    <a:pt x="24222" y="18948"/>
                    <a:pt x="33452" y="13674"/>
                  </a:cubicBezTo>
                  <a:cubicBezTo>
                    <a:pt x="65097" y="25541"/>
                    <a:pt x="98060" y="40045"/>
                    <a:pt x="121794" y="58504"/>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FCDFD4E-4E5A-4DC6-89D4-6105810AFE10}"/>
                </a:ext>
              </a:extLst>
            </p:cNvPr>
            <p:cNvSpPr/>
            <p:nvPr/>
          </p:nvSpPr>
          <p:spPr>
            <a:xfrm>
              <a:off x="3656773" y="1401453"/>
              <a:ext cx="26371" cy="26371"/>
            </a:xfrm>
            <a:custGeom>
              <a:avLst/>
              <a:gdLst/>
              <a:ahLst/>
              <a:cxnLst/>
              <a:rect l="l" t="t" r="r" b="b"/>
              <a:pathLst>
                <a:path w="26370" h="26370"/>
              </a:pathLst>
            </a:custGeom>
            <a:noFill/>
            <a:ln w="13170" cap="flat">
              <a:solidFill>
                <a:srgbClr val="F94406"/>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68129A5-11FB-4B90-AE9C-1FB9A6111BDB}"/>
                </a:ext>
              </a:extLst>
            </p:cNvPr>
            <p:cNvSpPr/>
            <p:nvPr/>
          </p:nvSpPr>
          <p:spPr>
            <a:xfrm>
              <a:off x="3656773" y="1401453"/>
              <a:ext cx="26371" cy="26371"/>
            </a:xfrm>
            <a:custGeom>
              <a:avLst/>
              <a:gdLst/>
              <a:ahLst/>
              <a:cxnLst/>
              <a:rect l="l" t="t" r="r" b="b"/>
              <a:pathLst>
                <a:path w="26370" h="26370"/>
              </a:pathLst>
            </a:custGeom>
            <a:noFill/>
            <a:ln w="13170" cap="flat">
              <a:solidFill>
                <a:srgbClr val="F94406"/>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F776605-36AC-4792-BF82-ED9ECD7C33DC}"/>
                </a:ext>
              </a:extLst>
            </p:cNvPr>
            <p:cNvSpPr/>
            <p:nvPr/>
          </p:nvSpPr>
          <p:spPr>
            <a:xfrm>
              <a:off x="3900703" y="3351575"/>
              <a:ext cx="329635" cy="131854"/>
            </a:xfrm>
            <a:custGeom>
              <a:avLst/>
              <a:gdLst>
                <a:gd name="connsiteX0" fmla="*/ 327487 w 329635"/>
                <a:gd name="connsiteY0" fmla="*/ 13674 h 131854"/>
                <a:gd name="connsiteX1" fmla="*/ 103335 w 329635"/>
                <a:gd name="connsiteY1" fmla="*/ 127068 h 131854"/>
                <a:gd name="connsiteX2" fmla="*/ 40045 w 329635"/>
                <a:gd name="connsiteY2" fmla="*/ 87512 h 131854"/>
                <a:gd name="connsiteX3" fmla="*/ 13674 w 329635"/>
                <a:gd name="connsiteY3" fmla="*/ 70371 h 131854"/>
                <a:gd name="connsiteX4" fmla="*/ 327487 w 329635"/>
                <a:gd name="connsiteY4" fmla="*/ 13674 h 131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5" h="131854">
                  <a:moveTo>
                    <a:pt x="327487" y="13674"/>
                  </a:moveTo>
                  <a:cubicBezTo>
                    <a:pt x="273426" y="82238"/>
                    <a:pt x="183766" y="113883"/>
                    <a:pt x="103335" y="127068"/>
                  </a:cubicBezTo>
                  <a:lnTo>
                    <a:pt x="40045" y="87512"/>
                  </a:lnTo>
                  <a:cubicBezTo>
                    <a:pt x="30815" y="80919"/>
                    <a:pt x="21585" y="75645"/>
                    <a:pt x="13674" y="70371"/>
                  </a:cubicBezTo>
                  <a:cubicBezTo>
                    <a:pt x="229915" y="100698"/>
                    <a:pt x="322212" y="17629"/>
                    <a:pt x="327487" y="13674"/>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0FCDAD9-E31B-4D2E-804B-8ACCB5ED7099}"/>
                </a:ext>
              </a:extLst>
            </p:cNvPr>
            <p:cNvSpPr/>
            <p:nvPr/>
          </p:nvSpPr>
          <p:spPr>
            <a:xfrm>
              <a:off x="4049698" y="3521089"/>
              <a:ext cx="158225" cy="65927"/>
            </a:xfrm>
            <a:custGeom>
              <a:avLst/>
              <a:gdLst>
                <a:gd name="connsiteX0" fmla="*/ 152121 w 158224"/>
                <a:gd name="connsiteY0" fmla="*/ 23482 h 65927"/>
                <a:gd name="connsiteX1" fmla="*/ 70371 w 158224"/>
                <a:gd name="connsiteY1" fmla="*/ 53809 h 65927"/>
                <a:gd name="connsiteX2" fmla="*/ 32133 w 158224"/>
                <a:gd name="connsiteY2" fmla="*/ 32712 h 65927"/>
                <a:gd name="connsiteX3" fmla="*/ 13674 w 158224"/>
                <a:gd name="connsiteY3" fmla="*/ 26119 h 65927"/>
                <a:gd name="connsiteX4" fmla="*/ 152121 w 158224"/>
                <a:gd name="connsiteY4" fmla="*/ 23482 h 65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224" h="65927">
                  <a:moveTo>
                    <a:pt x="152121" y="23482"/>
                  </a:moveTo>
                  <a:cubicBezTo>
                    <a:pt x="120476" y="28756"/>
                    <a:pt x="92786" y="40623"/>
                    <a:pt x="70371" y="53809"/>
                  </a:cubicBezTo>
                  <a:lnTo>
                    <a:pt x="32133" y="32712"/>
                  </a:lnTo>
                  <a:cubicBezTo>
                    <a:pt x="25541" y="30075"/>
                    <a:pt x="18948" y="28756"/>
                    <a:pt x="13674" y="26119"/>
                  </a:cubicBezTo>
                  <a:cubicBezTo>
                    <a:pt x="121794" y="-252"/>
                    <a:pt x="152121" y="23482"/>
                    <a:pt x="152121" y="23482"/>
                  </a:cubicBezTo>
                  <a:close/>
                </a:path>
              </a:pathLst>
            </a:custGeom>
            <a:solidFill>
              <a:schemeClr val="tx1">
                <a:lumMod val="65000"/>
                <a:lumOff val="35000"/>
              </a:schemeClr>
            </a:solidFill>
            <a:ln w="1317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5DC5330-0D7F-4AC2-8019-9B33EB7A032D}"/>
                </a:ext>
              </a:extLst>
            </p:cNvPr>
            <p:cNvSpPr/>
            <p:nvPr/>
          </p:nvSpPr>
          <p:spPr>
            <a:xfrm>
              <a:off x="4207923" y="3329160"/>
              <a:ext cx="224152" cy="303264"/>
            </a:xfrm>
            <a:custGeom>
              <a:avLst/>
              <a:gdLst>
                <a:gd name="connsiteX0" fmla="*/ 13674 w 224151"/>
                <a:gd name="connsiteY0" fmla="*/ 295842 h 303264"/>
                <a:gd name="connsiteX1" fmla="*/ 218048 w 224151"/>
                <a:gd name="connsiteY1" fmla="*/ 13674 h 303264"/>
              </a:gdLst>
              <a:ahLst/>
              <a:cxnLst>
                <a:cxn ang="0">
                  <a:pos x="connsiteX0" y="connsiteY0"/>
                </a:cxn>
                <a:cxn ang="0">
                  <a:pos x="connsiteX1" y="connsiteY1"/>
                </a:cxn>
              </a:cxnLst>
              <a:rect l="l" t="t" r="r" b="b"/>
              <a:pathLst>
                <a:path w="224151" h="303264">
                  <a:moveTo>
                    <a:pt x="13674" y="295842"/>
                  </a:moveTo>
                  <a:cubicBezTo>
                    <a:pt x="160032" y="166625"/>
                    <a:pt x="218048" y="13674"/>
                    <a:pt x="218048" y="13674"/>
                  </a:cubicBezTo>
                </a:path>
              </a:pathLst>
            </a:custGeom>
            <a:noFill/>
            <a:ln w="13170" cap="flat">
              <a:solidFill>
                <a:schemeClr val="tx1">
                  <a:lumMod val="65000"/>
                  <a:lumOff val="35000"/>
                </a:schemeClr>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2226EF8-E0C4-4324-8621-79EF4E7087B7}"/>
                </a:ext>
              </a:extLst>
            </p:cNvPr>
            <p:cNvSpPr/>
            <p:nvPr/>
          </p:nvSpPr>
          <p:spPr>
            <a:xfrm>
              <a:off x="5469767" y="2985021"/>
              <a:ext cx="448304" cy="2096480"/>
            </a:xfrm>
            <a:custGeom>
              <a:avLst/>
              <a:gdLst>
                <a:gd name="connsiteX0" fmla="*/ 431651 w 448303"/>
                <a:gd name="connsiteY0" fmla="*/ 1291340 h 2096480"/>
                <a:gd name="connsiteX1" fmla="*/ 442200 w 448303"/>
                <a:gd name="connsiteY1" fmla="*/ 1954566 h 2096480"/>
                <a:gd name="connsiteX2" fmla="*/ 224640 w 448303"/>
                <a:gd name="connsiteY2" fmla="*/ 2095650 h 2096480"/>
                <a:gd name="connsiteX3" fmla="*/ 13674 w 448303"/>
                <a:gd name="connsiteY3" fmla="*/ 1920284 h 2096480"/>
                <a:gd name="connsiteX4" fmla="*/ 86194 w 448303"/>
                <a:gd name="connsiteY4" fmla="*/ 1264969 h 2096480"/>
                <a:gd name="connsiteX5" fmla="*/ 158713 w 448303"/>
                <a:gd name="connsiteY5" fmla="*/ 463296 h 2096480"/>
                <a:gd name="connsiteX6" fmla="*/ 204862 w 448303"/>
                <a:gd name="connsiteY6" fmla="*/ 241781 h 2096480"/>
                <a:gd name="connsiteX7" fmla="*/ 204862 w 448303"/>
                <a:gd name="connsiteY7" fmla="*/ 156076 h 2096480"/>
                <a:gd name="connsiteX8" fmla="*/ 112564 w 448303"/>
                <a:gd name="connsiteY8" fmla="*/ 58504 h 2096480"/>
                <a:gd name="connsiteX9" fmla="*/ 185084 w 448303"/>
                <a:gd name="connsiteY9" fmla="*/ 33452 h 2096480"/>
                <a:gd name="connsiteX10" fmla="*/ 189040 w 448303"/>
                <a:gd name="connsiteY10" fmla="*/ 13674 h 2096480"/>
                <a:gd name="connsiteX11" fmla="*/ 309027 w 448303"/>
                <a:gd name="connsiteY11" fmla="*/ 20266 h 2096480"/>
                <a:gd name="connsiteX12" fmla="*/ 282656 w 448303"/>
                <a:gd name="connsiteY12" fmla="*/ 41363 h 2096480"/>
                <a:gd name="connsiteX13" fmla="*/ 283975 w 448303"/>
                <a:gd name="connsiteY13" fmla="*/ 41363 h 2096480"/>
                <a:gd name="connsiteX14" fmla="*/ 339353 w 448303"/>
                <a:gd name="connsiteY14" fmla="*/ 54549 h 2096480"/>
                <a:gd name="connsiteX15" fmla="*/ 343309 w 448303"/>
                <a:gd name="connsiteY15" fmla="*/ 51911 h 2096480"/>
                <a:gd name="connsiteX16" fmla="*/ 413192 w 448303"/>
                <a:gd name="connsiteY16" fmla="*/ 80919 h 2096480"/>
                <a:gd name="connsiteX17" fmla="*/ 419784 w 448303"/>
                <a:gd name="connsiteY17" fmla="*/ 83556 h 2096480"/>
                <a:gd name="connsiteX18" fmla="*/ 388139 w 448303"/>
                <a:gd name="connsiteY18" fmla="*/ 123113 h 2096480"/>
                <a:gd name="connsiteX19" fmla="*/ 363087 w 448303"/>
                <a:gd name="connsiteY19" fmla="*/ 157395 h 2096480"/>
                <a:gd name="connsiteX20" fmla="*/ 323531 w 448303"/>
                <a:gd name="connsiteY20" fmla="*/ 266834 h 2096480"/>
                <a:gd name="connsiteX21" fmla="*/ 347265 w 448303"/>
                <a:gd name="connsiteY21" fmla="*/ 385502 h 2096480"/>
                <a:gd name="connsiteX22" fmla="*/ 423740 w 448303"/>
                <a:gd name="connsiteY22" fmla="*/ 560868 h 2096480"/>
                <a:gd name="connsiteX23" fmla="*/ 447474 w 448303"/>
                <a:gd name="connsiteY23" fmla="*/ 633388 h 2096480"/>
                <a:gd name="connsiteX24" fmla="*/ 431651 w 448303"/>
                <a:gd name="connsiteY24" fmla="*/ 1291340 h 209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8303" h="2096480">
                  <a:moveTo>
                    <a:pt x="431651" y="1291340"/>
                  </a:moveTo>
                  <a:lnTo>
                    <a:pt x="442200" y="1954566"/>
                  </a:lnTo>
                  <a:lnTo>
                    <a:pt x="224640" y="2095650"/>
                  </a:lnTo>
                  <a:lnTo>
                    <a:pt x="13674" y="1920284"/>
                  </a:lnTo>
                  <a:lnTo>
                    <a:pt x="86194" y="1264969"/>
                  </a:lnTo>
                  <a:lnTo>
                    <a:pt x="158713" y="463296"/>
                  </a:lnTo>
                  <a:cubicBezTo>
                    <a:pt x="165306" y="338035"/>
                    <a:pt x="204862" y="241781"/>
                    <a:pt x="204862" y="241781"/>
                  </a:cubicBezTo>
                  <a:cubicBezTo>
                    <a:pt x="224640" y="195632"/>
                    <a:pt x="204862" y="156076"/>
                    <a:pt x="204862" y="156076"/>
                  </a:cubicBezTo>
                  <a:cubicBezTo>
                    <a:pt x="166625" y="136298"/>
                    <a:pt x="129705" y="84875"/>
                    <a:pt x="112564" y="58504"/>
                  </a:cubicBezTo>
                  <a:cubicBezTo>
                    <a:pt x="158713" y="41363"/>
                    <a:pt x="185084" y="33452"/>
                    <a:pt x="185084" y="33452"/>
                  </a:cubicBezTo>
                  <a:lnTo>
                    <a:pt x="189040" y="13674"/>
                  </a:lnTo>
                  <a:lnTo>
                    <a:pt x="309027" y="20266"/>
                  </a:lnTo>
                  <a:lnTo>
                    <a:pt x="282656" y="41363"/>
                  </a:lnTo>
                  <a:lnTo>
                    <a:pt x="283975" y="41363"/>
                  </a:lnTo>
                  <a:lnTo>
                    <a:pt x="339353" y="54549"/>
                  </a:lnTo>
                  <a:lnTo>
                    <a:pt x="343309" y="51911"/>
                  </a:lnTo>
                  <a:lnTo>
                    <a:pt x="413192" y="80919"/>
                  </a:lnTo>
                  <a:lnTo>
                    <a:pt x="419784" y="83556"/>
                  </a:lnTo>
                  <a:lnTo>
                    <a:pt x="388139" y="123113"/>
                  </a:lnTo>
                  <a:lnTo>
                    <a:pt x="363087" y="157395"/>
                  </a:lnTo>
                  <a:cubicBezTo>
                    <a:pt x="323531" y="194314"/>
                    <a:pt x="323531" y="266834"/>
                    <a:pt x="323531" y="266834"/>
                  </a:cubicBezTo>
                  <a:cubicBezTo>
                    <a:pt x="319575" y="312983"/>
                    <a:pt x="347265" y="385502"/>
                    <a:pt x="347265" y="385502"/>
                  </a:cubicBezTo>
                  <a:cubicBezTo>
                    <a:pt x="364406" y="405281"/>
                    <a:pt x="423740" y="560868"/>
                    <a:pt x="423740" y="560868"/>
                  </a:cubicBezTo>
                  <a:cubicBezTo>
                    <a:pt x="440881" y="587239"/>
                    <a:pt x="447474" y="633388"/>
                    <a:pt x="447474" y="633388"/>
                  </a:cubicBezTo>
                  <a:lnTo>
                    <a:pt x="431651" y="1291340"/>
                  </a:lnTo>
                  <a:close/>
                </a:path>
              </a:pathLst>
            </a:custGeom>
            <a:solidFill>
              <a:schemeClr val="bg1"/>
            </a:solidFill>
            <a:ln w="1317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DABC56D-71D2-41E9-A396-AB4CF2A0209C}"/>
                </a:ext>
              </a:extLst>
            </p:cNvPr>
            <p:cNvSpPr/>
            <p:nvPr/>
          </p:nvSpPr>
          <p:spPr>
            <a:xfrm>
              <a:off x="5296857" y="2709446"/>
              <a:ext cx="369191" cy="461489"/>
            </a:xfrm>
            <a:custGeom>
              <a:avLst/>
              <a:gdLst>
                <a:gd name="connsiteX0" fmla="*/ 360632 w 369191"/>
                <a:gd name="connsiteY0" fmla="*/ 290567 h 461489"/>
                <a:gd name="connsiteX1" fmla="*/ 356676 w 369191"/>
                <a:gd name="connsiteY1" fmla="*/ 310345 h 461489"/>
                <a:gd name="connsiteX2" fmla="*/ 284156 w 369191"/>
                <a:gd name="connsiteY2" fmla="*/ 335398 h 461489"/>
                <a:gd name="connsiteX3" fmla="*/ 53412 w 369191"/>
                <a:gd name="connsiteY3" fmla="*/ 430333 h 461489"/>
                <a:gd name="connsiteX4" fmla="*/ 13855 w 369191"/>
                <a:gd name="connsiteY4" fmla="*/ 448792 h 461489"/>
                <a:gd name="connsiteX5" fmla="*/ 38908 w 369191"/>
                <a:gd name="connsiteY5" fmla="*/ 190358 h 461489"/>
                <a:gd name="connsiteX6" fmla="*/ 53412 w 369191"/>
                <a:gd name="connsiteY6" fmla="*/ 186403 h 461489"/>
                <a:gd name="connsiteX7" fmla="*/ 99560 w 369191"/>
                <a:gd name="connsiteY7" fmla="*/ 109927 h 461489"/>
                <a:gd name="connsiteX8" fmla="*/ 132524 w 369191"/>
                <a:gd name="connsiteY8" fmla="*/ 13674 h 461489"/>
                <a:gd name="connsiteX9" fmla="*/ 139117 w 369191"/>
                <a:gd name="connsiteY9" fmla="*/ 24222 h 461489"/>
                <a:gd name="connsiteX10" fmla="*/ 218229 w 369191"/>
                <a:gd name="connsiteY10" fmla="*/ 182447 h 461489"/>
                <a:gd name="connsiteX11" fmla="*/ 360632 w 369191"/>
                <a:gd name="connsiteY11" fmla="*/ 290567 h 46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191" h="461489">
                  <a:moveTo>
                    <a:pt x="360632" y="290567"/>
                  </a:moveTo>
                  <a:lnTo>
                    <a:pt x="356676" y="310345"/>
                  </a:lnTo>
                  <a:cubicBezTo>
                    <a:pt x="356676" y="310345"/>
                    <a:pt x="330305" y="318257"/>
                    <a:pt x="284156" y="335398"/>
                  </a:cubicBezTo>
                  <a:cubicBezTo>
                    <a:pt x="230096" y="355176"/>
                    <a:pt x="149665" y="386821"/>
                    <a:pt x="53412" y="430333"/>
                  </a:cubicBezTo>
                  <a:cubicBezTo>
                    <a:pt x="40226" y="435607"/>
                    <a:pt x="27041" y="442200"/>
                    <a:pt x="13855" y="448792"/>
                  </a:cubicBezTo>
                  <a:cubicBezTo>
                    <a:pt x="13855" y="448792"/>
                    <a:pt x="9900" y="319575"/>
                    <a:pt x="38908" y="190358"/>
                  </a:cubicBezTo>
                  <a:cubicBezTo>
                    <a:pt x="48137" y="187721"/>
                    <a:pt x="53412" y="186403"/>
                    <a:pt x="53412" y="186403"/>
                  </a:cubicBezTo>
                  <a:lnTo>
                    <a:pt x="99560" y="109927"/>
                  </a:lnTo>
                  <a:cubicBezTo>
                    <a:pt x="106153" y="55867"/>
                    <a:pt x="120657" y="28178"/>
                    <a:pt x="132524" y="13674"/>
                  </a:cubicBezTo>
                  <a:lnTo>
                    <a:pt x="139117" y="24222"/>
                  </a:lnTo>
                  <a:cubicBezTo>
                    <a:pt x="139117" y="24222"/>
                    <a:pt x="115383" y="103335"/>
                    <a:pt x="218229" y="182447"/>
                  </a:cubicBezTo>
                  <a:lnTo>
                    <a:pt x="360632" y="290567"/>
                  </a:lnTo>
                  <a:close/>
                </a:path>
              </a:pathLst>
            </a:custGeom>
            <a:solidFill>
              <a:schemeClr val="tx1">
                <a:lumMod val="75000"/>
                <a:lumOff val="25000"/>
              </a:schemeClr>
            </a:solidFill>
            <a:ln w="1317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2482EBD-79B7-45DE-A58B-F2F08A029A83}"/>
                </a:ext>
              </a:extLst>
            </p:cNvPr>
            <p:cNvSpPr/>
            <p:nvPr/>
          </p:nvSpPr>
          <p:spPr>
            <a:xfrm>
              <a:off x="5322091" y="3031170"/>
              <a:ext cx="263708" cy="158225"/>
            </a:xfrm>
            <a:custGeom>
              <a:avLst/>
              <a:gdLst>
                <a:gd name="connsiteX0" fmla="*/ 260241 w 263708"/>
                <a:gd name="connsiteY0" fmla="*/ 13674 h 158224"/>
                <a:gd name="connsiteX1" fmla="*/ 13674 w 263708"/>
                <a:gd name="connsiteY1" fmla="*/ 153439 h 158224"/>
                <a:gd name="connsiteX2" fmla="*/ 29496 w 263708"/>
                <a:gd name="connsiteY2" fmla="*/ 108609 h 158224"/>
                <a:gd name="connsiteX3" fmla="*/ 260241 w 263708"/>
                <a:gd name="connsiteY3" fmla="*/ 13674 h 158224"/>
              </a:gdLst>
              <a:ahLst/>
              <a:cxnLst>
                <a:cxn ang="0">
                  <a:pos x="connsiteX0" y="connsiteY0"/>
                </a:cxn>
                <a:cxn ang="0">
                  <a:pos x="connsiteX1" y="connsiteY1"/>
                </a:cxn>
                <a:cxn ang="0">
                  <a:pos x="connsiteX2" y="connsiteY2"/>
                </a:cxn>
                <a:cxn ang="0">
                  <a:pos x="connsiteX3" y="connsiteY3"/>
                </a:cxn>
              </a:cxnLst>
              <a:rect l="l" t="t" r="r" b="b"/>
              <a:pathLst>
                <a:path w="263708" h="158224">
                  <a:moveTo>
                    <a:pt x="260241" y="13674"/>
                  </a:moveTo>
                  <a:lnTo>
                    <a:pt x="13674" y="153439"/>
                  </a:lnTo>
                  <a:lnTo>
                    <a:pt x="29496" y="108609"/>
                  </a:lnTo>
                  <a:cubicBezTo>
                    <a:pt x="125750" y="65097"/>
                    <a:pt x="206181" y="33452"/>
                    <a:pt x="260241" y="13674"/>
                  </a:cubicBezTo>
                  <a:close/>
                </a:path>
              </a:pathLst>
            </a:custGeom>
            <a:solidFill>
              <a:srgbClr val="2D0A03"/>
            </a:solidFill>
            <a:ln w="1317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4C3EF20-2B67-4DC3-8096-615A5C941CF4}"/>
                </a:ext>
              </a:extLst>
            </p:cNvPr>
            <p:cNvSpPr/>
            <p:nvPr/>
          </p:nvSpPr>
          <p:spPr>
            <a:xfrm>
              <a:off x="5844233" y="3057541"/>
              <a:ext cx="237337" cy="118669"/>
            </a:xfrm>
            <a:custGeom>
              <a:avLst/>
              <a:gdLst>
                <a:gd name="connsiteX0" fmla="*/ 225959 w 237337"/>
                <a:gd name="connsiteY0" fmla="*/ 111246 h 118668"/>
                <a:gd name="connsiteX1" fmla="*/ 13674 w 237337"/>
                <a:gd name="connsiteY1" fmla="*/ 54549 h 118668"/>
                <a:gd name="connsiteX2" fmla="*/ 45319 w 237337"/>
                <a:gd name="connsiteY2" fmla="*/ 13674 h 118668"/>
                <a:gd name="connsiteX3" fmla="*/ 215411 w 237337"/>
                <a:gd name="connsiteY3" fmla="*/ 84875 h 118668"/>
              </a:gdLst>
              <a:ahLst/>
              <a:cxnLst>
                <a:cxn ang="0">
                  <a:pos x="connsiteX0" y="connsiteY0"/>
                </a:cxn>
                <a:cxn ang="0">
                  <a:pos x="connsiteX1" y="connsiteY1"/>
                </a:cxn>
                <a:cxn ang="0">
                  <a:pos x="connsiteX2" y="connsiteY2"/>
                </a:cxn>
                <a:cxn ang="0">
                  <a:pos x="connsiteX3" y="connsiteY3"/>
                </a:cxn>
              </a:cxnLst>
              <a:rect l="l" t="t" r="r" b="b"/>
              <a:pathLst>
                <a:path w="237337" h="118668">
                  <a:moveTo>
                    <a:pt x="225959" y="111246"/>
                  </a:moveTo>
                  <a:lnTo>
                    <a:pt x="13674" y="54549"/>
                  </a:lnTo>
                  <a:lnTo>
                    <a:pt x="45319" y="13674"/>
                  </a:lnTo>
                  <a:lnTo>
                    <a:pt x="215411" y="84875"/>
                  </a:lnTo>
                  <a:close/>
                </a:path>
              </a:pathLst>
            </a:custGeom>
            <a:solidFill>
              <a:srgbClr val="350C04"/>
            </a:solidFill>
            <a:ln w="1317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624F476-0F5B-469C-A776-4FD8971B03BE}"/>
                </a:ext>
              </a:extLst>
            </p:cNvPr>
            <p:cNvSpPr/>
            <p:nvPr/>
          </p:nvSpPr>
          <p:spPr>
            <a:xfrm>
              <a:off x="5476360" y="5343891"/>
              <a:ext cx="303264" cy="224152"/>
            </a:xfrm>
            <a:custGeom>
              <a:avLst/>
              <a:gdLst>
                <a:gd name="connsiteX0" fmla="*/ 14992 w 303264"/>
                <a:gd name="connsiteY0" fmla="*/ 13674 h 224151"/>
                <a:gd name="connsiteX1" fmla="*/ 295841 w 303264"/>
                <a:gd name="connsiteY1" fmla="*/ 13674 h 224151"/>
                <a:gd name="connsiteX2" fmla="*/ 295841 w 303264"/>
                <a:gd name="connsiteY2" fmla="*/ 210136 h 224151"/>
                <a:gd name="connsiteX3" fmla="*/ 13674 w 303264"/>
                <a:gd name="connsiteY3" fmla="*/ 206181 h 224151"/>
                <a:gd name="connsiteX4" fmla="*/ 14992 w 303264"/>
                <a:gd name="connsiteY4" fmla="*/ 13674 h 224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264" h="224151">
                  <a:moveTo>
                    <a:pt x="14992" y="13674"/>
                  </a:moveTo>
                  <a:cubicBezTo>
                    <a:pt x="108609" y="22904"/>
                    <a:pt x="202225" y="22904"/>
                    <a:pt x="295841" y="13674"/>
                  </a:cubicBezTo>
                  <a:lnTo>
                    <a:pt x="295841" y="210136"/>
                  </a:lnTo>
                  <a:cubicBezTo>
                    <a:pt x="295841" y="210136"/>
                    <a:pt x="136298" y="229914"/>
                    <a:pt x="13674" y="206181"/>
                  </a:cubicBezTo>
                  <a:lnTo>
                    <a:pt x="14992" y="13674"/>
                  </a:lnTo>
                  <a:close/>
                </a:path>
              </a:pathLst>
            </a:custGeom>
            <a:solidFill>
              <a:schemeClr val="tx1">
                <a:lumMod val="85000"/>
                <a:lumOff val="15000"/>
              </a:schemeClr>
            </a:solidFill>
            <a:ln w="13170" cap="flat">
              <a:noFill/>
              <a:prstDash val="solid"/>
              <a:miter/>
            </a:ln>
          </p:spPr>
          <p:txBody>
            <a:bodyPr rtlCol="0" anchor="ctr"/>
            <a:lstStyle/>
            <a:p>
              <a:endParaRPr lang="en-US"/>
            </a:p>
          </p:txBody>
        </p:sp>
      </p:grpSp>
      <p:sp>
        <p:nvSpPr>
          <p:cNvPr id="51" name="TextBox 50">
            <a:extLst>
              <a:ext uri="{FF2B5EF4-FFF2-40B4-BE49-F238E27FC236}">
                <a16:creationId xmlns:a16="http://schemas.microsoft.com/office/drawing/2014/main" id="{F82B1EAC-B8A4-4BD0-893B-2CC1CC2D6F01}"/>
              </a:ext>
            </a:extLst>
          </p:cNvPr>
          <p:cNvSpPr txBox="1"/>
          <p:nvPr/>
        </p:nvSpPr>
        <p:spPr>
          <a:xfrm>
            <a:off x="1724296" y="3174273"/>
            <a:ext cx="6871064" cy="2677656"/>
          </a:xfrm>
          <a:prstGeom prst="rect">
            <a:avLst/>
          </a:prstGeom>
          <a:noFill/>
        </p:spPr>
        <p:txBody>
          <a:bodyPr wrap="square" rtlCol="0">
            <a:spAutoFit/>
          </a:bodyPr>
          <a:lstStyle/>
          <a:p>
            <a:pPr algn="ctr"/>
            <a:r>
              <a:rPr lang="en-PH" sz="2400" dirty="0" smtClean="0">
                <a:solidFill>
                  <a:schemeClr val="bg1"/>
                </a:solidFill>
              </a:rPr>
              <a:t>• Mistake bound model</a:t>
            </a:r>
          </a:p>
          <a:p>
            <a:pPr algn="ctr"/>
            <a:r>
              <a:rPr lang="en-PH" sz="2400" dirty="0" smtClean="0">
                <a:solidFill>
                  <a:schemeClr val="bg1"/>
                </a:solidFill>
              </a:rPr>
              <a:t>• The Halving Algorithms </a:t>
            </a:r>
          </a:p>
          <a:p>
            <a:pPr algn="ctr"/>
            <a:r>
              <a:rPr lang="en-PH" sz="2400" dirty="0" smtClean="0">
                <a:solidFill>
                  <a:schemeClr val="bg1"/>
                </a:solidFill>
              </a:rPr>
              <a:t>• PAC (Probably Approximately Correct) model </a:t>
            </a:r>
          </a:p>
          <a:p>
            <a:pPr algn="ctr"/>
            <a:r>
              <a:rPr lang="en-PH" sz="2400" dirty="0" smtClean="0">
                <a:solidFill>
                  <a:schemeClr val="bg1"/>
                </a:solidFill>
              </a:rPr>
              <a:t> • Occam Algorithm</a:t>
            </a:r>
          </a:p>
          <a:p>
            <a:pPr algn="ctr"/>
            <a:r>
              <a:rPr lang="en-PH" sz="2400" dirty="0" smtClean="0">
                <a:solidFill>
                  <a:schemeClr val="bg1"/>
                </a:solidFill>
              </a:rPr>
              <a:t>• VC Dimension and Sample Complexity</a:t>
            </a:r>
          </a:p>
          <a:p>
            <a:pPr algn="ctr"/>
            <a:r>
              <a:rPr lang="en-PH" sz="2400" dirty="0" smtClean="0">
                <a:solidFill>
                  <a:schemeClr val="bg1"/>
                </a:solidFill>
              </a:rPr>
              <a:t>• </a:t>
            </a:r>
            <a:r>
              <a:rPr lang="en-PH" sz="2400" dirty="0" err="1" smtClean="0">
                <a:solidFill>
                  <a:schemeClr val="bg1"/>
                </a:solidFill>
              </a:rPr>
              <a:t>Kolmogorov</a:t>
            </a:r>
            <a:r>
              <a:rPr lang="en-PH" sz="2400" dirty="0" smtClean="0">
                <a:solidFill>
                  <a:schemeClr val="bg1"/>
                </a:solidFill>
              </a:rPr>
              <a:t> Complexity</a:t>
            </a:r>
          </a:p>
          <a:p>
            <a:pPr algn="ctr"/>
            <a:r>
              <a:rPr lang="en-PH" sz="2400" dirty="0" smtClean="0">
                <a:solidFill>
                  <a:schemeClr val="bg1"/>
                </a:solidFill>
              </a:rPr>
              <a:t>• VC Dimension and Sample Complexity</a:t>
            </a:r>
          </a:p>
        </p:txBody>
      </p:sp>
      <p:sp>
        <p:nvSpPr>
          <p:cNvPr id="39" name="Rectangle 38">
            <a:extLst>
              <a:ext uri="{FF2B5EF4-FFF2-40B4-BE49-F238E27FC236}">
                <a16:creationId xmlns:a16="http://schemas.microsoft.com/office/drawing/2014/main" id="{986E74C8-A59D-426D-9E37-95B601EEAEF3}"/>
              </a:ext>
            </a:extLst>
          </p:cNvPr>
          <p:cNvSpPr/>
          <p:nvPr/>
        </p:nvSpPr>
        <p:spPr>
          <a:xfrm rot="19089177">
            <a:off x="103795" y="3923895"/>
            <a:ext cx="1275480"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54" name="Rectangle 53">
            <a:extLst>
              <a:ext uri="{FF2B5EF4-FFF2-40B4-BE49-F238E27FC236}">
                <a16:creationId xmlns:a16="http://schemas.microsoft.com/office/drawing/2014/main" id="{2A80ECB5-BE68-4413-B8BF-629574261966}"/>
              </a:ext>
            </a:extLst>
          </p:cNvPr>
          <p:cNvSpPr/>
          <p:nvPr/>
        </p:nvSpPr>
        <p:spPr>
          <a:xfrm rot="1537424">
            <a:off x="999380" y="3689406"/>
            <a:ext cx="1005840"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55" name="Rectangle 54">
            <a:extLst>
              <a:ext uri="{FF2B5EF4-FFF2-40B4-BE49-F238E27FC236}">
                <a16:creationId xmlns:a16="http://schemas.microsoft.com/office/drawing/2014/main" id="{1E544792-D557-4010-AD46-6EE6ACC13DD6}"/>
              </a:ext>
            </a:extLst>
          </p:cNvPr>
          <p:cNvSpPr/>
          <p:nvPr/>
        </p:nvSpPr>
        <p:spPr>
          <a:xfrm rot="18665290">
            <a:off x="1445585" y="3199856"/>
            <a:ext cx="1957104"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56" name="Rectangle 55">
            <a:extLst>
              <a:ext uri="{FF2B5EF4-FFF2-40B4-BE49-F238E27FC236}">
                <a16:creationId xmlns:a16="http://schemas.microsoft.com/office/drawing/2014/main" id="{E69FB7D7-83A5-4E8F-A888-FF4A0EFFFAA0}"/>
              </a:ext>
            </a:extLst>
          </p:cNvPr>
          <p:cNvSpPr/>
          <p:nvPr/>
        </p:nvSpPr>
        <p:spPr>
          <a:xfrm rot="1630235">
            <a:off x="2827820" y="2725876"/>
            <a:ext cx="1188720"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58" name="Rectangle 57">
            <a:extLst>
              <a:ext uri="{FF2B5EF4-FFF2-40B4-BE49-F238E27FC236}">
                <a16:creationId xmlns:a16="http://schemas.microsoft.com/office/drawing/2014/main" id="{57E81973-BDC4-4B11-BD76-D14CDF37615C}"/>
              </a:ext>
            </a:extLst>
          </p:cNvPr>
          <p:cNvSpPr/>
          <p:nvPr/>
        </p:nvSpPr>
        <p:spPr>
          <a:xfrm rot="18590322">
            <a:off x="3549451" y="2460448"/>
            <a:ext cx="1404753"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59" name="Rectangle 58">
            <a:extLst>
              <a:ext uri="{FF2B5EF4-FFF2-40B4-BE49-F238E27FC236}">
                <a16:creationId xmlns:a16="http://schemas.microsoft.com/office/drawing/2014/main" id="{A4BAA645-6CA2-4741-81E1-F2D6D036CADB}"/>
              </a:ext>
            </a:extLst>
          </p:cNvPr>
          <p:cNvSpPr/>
          <p:nvPr/>
        </p:nvSpPr>
        <p:spPr>
          <a:xfrm rot="1266680">
            <a:off x="4509596" y="2093796"/>
            <a:ext cx="959368"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60" name="Rectangle 59">
            <a:extLst>
              <a:ext uri="{FF2B5EF4-FFF2-40B4-BE49-F238E27FC236}">
                <a16:creationId xmlns:a16="http://schemas.microsoft.com/office/drawing/2014/main" id="{B29E28A4-DEE3-47F0-9754-42C7605D2161}"/>
              </a:ext>
            </a:extLst>
          </p:cNvPr>
          <p:cNvSpPr/>
          <p:nvPr/>
        </p:nvSpPr>
        <p:spPr>
          <a:xfrm rot="19201153">
            <a:off x="5074936" y="1655792"/>
            <a:ext cx="2023022"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65" name="Oval 64">
            <a:extLst>
              <a:ext uri="{FF2B5EF4-FFF2-40B4-BE49-F238E27FC236}">
                <a16:creationId xmlns:a16="http://schemas.microsoft.com/office/drawing/2014/main" id="{50E72D31-6802-455E-B961-C9B4AF929F75}"/>
              </a:ext>
            </a:extLst>
          </p:cNvPr>
          <p:cNvSpPr/>
          <p:nvPr/>
        </p:nvSpPr>
        <p:spPr>
          <a:xfrm>
            <a:off x="1106456" y="3541399"/>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sp>
        <p:nvSpPr>
          <p:cNvPr id="66" name="Oval 65">
            <a:extLst>
              <a:ext uri="{FF2B5EF4-FFF2-40B4-BE49-F238E27FC236}">
                <a16:creationId xmlns:a16="http://schemas.microsoft.com/office/drawing/2014/main" id="{D915D46E-76C0-4253-B70B-EAA89D6B6E46}"/>
              </a:ext>
            </a:extLst>
          </p:cNvPr>
          <p:cNvSpPr/>
          <p:nvPr/>
        </p:nvSpPr>
        <p:spPr>
          <a:xfrm>
            <a:off x="1792201" y="3891313"/>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sp>
        <p:nvSpPr>
          <p:cNvPr id="67" name="Oval 66">
            <a:extLst>
              <a:ext uri="{FF2B5EF4-FFF2-40B4-BE49-F238E27FC236}">
                <a16:creationId xmlns:a16="http://schemas.microsoft.com/office/drawing/2014/main" id="{ACD38166-88B1-45D5-8BC8-D04CD28343CE}"/>
              </a:ext>
            </a:extLst>
          </p:cNvPr>
          <p:cNvSpPr/>
          <p:nvPr/>
        </p:nvSpPr>
        <p:spPr>
          <a:xfrm>
            <a:off x="2924547" y="2529583"/>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sp>
        <p:nvSpPr>
          <p:cNvPr id="68" name="Oval 67">
            <a:extLst>
              <a:ext uri="{FF2B5EF4-FFF2-40B4-BE49-F238E27FC236}">
                <a16:creationId xmlns:a16="http://schemas.microsoft.com/office/drawing/2014/main" id="{7B89D6FB-F873-442E-81C2-DA1D5A9E15A8}"/>
              </a:ext>
            </a:extLst>
          </p:cNvPr>
          <p:cNvSpPr/>
          <p:nvPr/>
        </p:nvSpPr>
        <p:spPr>
          <a:xfrm>
            <a:off x="3794629" y="2925983"/>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sp>
        <p:nvSpPr>
          <p:cNvPr id="69" name="Oval 68">
            <a:extLst>
              <a:ext uri="{FF2B5EF4-FFF2-40B4-BE49-F238E27FC236}">
                <a16:creationId xmlns:a16="http://schemas.microsoft.com/office/drawing/2014/main" id="{4CCE7980-D22C-44C8-8B83-901791EBAFBD}"/>
              </a:ext>
            </a:extLst>
          </p:cNvPr>
          <p:cNvSpPr/>
          <p:nvPr/>
        </p:nvSpPr>
        <p:spPr>
          <a:xfrm>
            <a:off x="4594319" y="1980725"/>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sp>
        <p:nvSpPr>
          <p:cNvPr id="70" name="Oval 69">
            <a:extLst>
              <a:ext uri="{FF2B5EF4-FFF2-40B4-BE49-F238E27FC236}">
                <a16:creationId xmlns:a16="http://schemas.microsoft.com/office/drawing/2014/main" id="{7AE9CCE6-7B68-4A02-AC75-EAE744369EC8}"/>
              </a:ext>
            </a:extLst>
          </p:cNvPr>
          <p:cNvSpPr/>
          <p:nvPr/>
        </p:nvSpPr>
        <p:spPr>
          <a:xfrm>
            <a:off x="5283177" y="2247886"/>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grpSp>
        <p:nvGrpSpPr>
          <p:cNvPr id="72" name="Group 71">
            <a:extLst>
              <a:ext uri="{FF2B5EF4-FFF2-40B4-BE49-F238E27FC236}">
                <a16:creationId xmlns:a16="http://schemas.microsoft.com/office/drawing/2014/main" id="{C1DD6B17-EC32-4821-9C53-46911D663576}"/>
              </a:ext>
            </a:extLst>
          </p:cNvPr>
          <p:cNvGrpSpPr/>
          <p:nvPr/>
        </p:nvGrpSpPr>
        <p:grpSpPr>
          <a:xfrm rot="20855145">
            <a:off x="6354080" y="953930"/>
            <a:ext cx="586399" cy="548640"/>
            <a:chOff x="8817102" y="1225804"/>
            <a:chExt cx="586399" cy="548640"/>
          </a:xfrm>
        </p:grpSpPr>
        <p:grpSp>
          <p:nvGrpSpPr>
            <p:cNvPr id="64" name="Group 63">
              <a:extLst>
                <a:ext uri="{FF2B5EF4-FFF2-40B4-BE49-F238E27FC236}">
                  <a16:creationId xmlns:a16="http://schemas.microsoft.com/office/drawing/2014/main" id="{EED081CA-B905-4148-AAE0-5FF0D8591998}"/>
                </a:ext>
              </a:extLst>
            </p:cNvPr>
            <p:cNvGrpSpPr/>
            <p:nvPr/>
          </p:nvGrpSpPr>
          <p:grpSpPr>
            <a:xfrm rot="1527336">
              <a:off x="8817102" y="1225804"/>
              <a:ext cx="584883" cy="548640"/>
              <a:chOff x="8760368" y="1190003"/>
              <a:chExt cx="584883" cy="548640"/>
            </a:xfrm>
          </p:grpSpPr>
          <p:sp>
            <p:nvSpPr>
              <p:cNvPr id="61" name="Rectangle 60">
                <a:extLst>
                  <a:ext uri="{FF2B5EF4-FFF2-40B4-BE49-F238E27FC236}">
                    <a16:creationId xmlns:a16="http://schemas.microsoft.com/office/drawing/2014/main" id="{53BE0728-F543-46BB-92CA-22A3BA01044D}"/>
                  </a:ext>
                </a:extLst>
              </p:cNvPr>
              <p:cNvSpPr/>
              <p:nvPr/>
            </p:nvSpPr>
            <p:spPr>
              <a:xfrm>
                <a:off x="8760368" y="1190647"/>
                <a:ext cx="548640"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63" name="Rectangle 62">
                <a:extLst>
                  <a:ext uri="{FF2B5EF4-FFF2-40B4-BE49-F238E27FC236}">
                    <a16:creationId xmlns:a16="http://schemas.microsoft.com/office/drawing/2014/main" id="{F6C23F63-0ACB-4FE4-AE67-7913A2AD78B5}"/>
                  </a:ext>
                </a:extLst>
              </p:cNvPr>
              <p:cNvSpPr/>
              <p:nvPr/>
            </p:nvSpPr>
            <p:spPr>
              <a:xfrm rot="16200000" flipH="1">
                <a:off x="8979491" y="1372883"/>
                <a:ext cx="548640" cy="182880"/>
              </a:xfrm>
              <a:prstGeom prst="rect">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grpSp>
        <p:sp>
          <p:nvSpPr>
            <p:cNvPr id="71" name="Oval 70">
              <a:extLst>
                <a:ext uri="{FF2B5EF4-FFF2-40B4-BE49-F238E27FC236}">
                  <a16:creationId xmlns:a16="http://schemas.microsoft.com/office/drawing/2014/main" id="{0A42206F-1910-43F5-991B-C08EBFCDC840}"/>
                </a:ext>
              </a:extLst>
            </p:cNvPr>
            <p:cNvSpPr/>
            <p:nvPr/>
          </p:nvSpPr>
          <p:spPr>
            <a:xfrm>
              <a:off x="9274472" y="1342617"/>
              <a:ext cx="129029" cy="129029"/>
            </a:xfrm>
            <a:prstGeom prst="ellipse">
              <a:avLst/>
            </a:prstGeom>
            <a:gradFill flip="none" rotWithShape="1">
              <a:gsLst>
                <a:gs pos="0">
                  <a:schemeClr val="bg1">
                    <a:lumMod val="87000"/>
                  </a:schemeClr>
                </a:gs>
                <a:gs pos="100000">
                  <a:schemeClr val="bg1"/>
                </a:gs>
              </a:gsLst>
              <a:lin ang="8100000" scaled="1"/>
              <a:tileRect/>
            </a:gradFill>
            <a:ln w="6350">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lumMod val="65000"/>
                    <a:lumOff val="35000"/>
                  </a:schemeClr>
                </a:solidFill>
              </a:endParaRPr>
            </a:p>
          </p:txBody>
        </p:sp>
      </p:grpSp>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797" y="592575"/>
            <a:ext cx="6186694" cy="1323439"/>
          </a:xfrm>
          <a:prstGeom prst="rect">
            <a:avLst/>
          </a:prstGeom>
        </p:spPr>
        <p:txBody>
          <a:bodyPr wrap="none">
            <a:spAutoFit/>
          </a:bodyPr>
          <a:lstStyle/>
          <a:p>
            <a:pPr algn="ctr"/>
            <a:r>
              <a:rPr lang="en-PH" sz="4000" b="1" dirty="0" smtClean="0"/>
              <a:t>PAC stands for Probably</a:t>
            </a:r>
          </a:p>
          <a:p>
            <a:pPr algn="ctr"/>
            <a:r>
              <a:rPr lang="en-PH" sz="4000" b="1" dirty="0" smtClean="0"/>
              <a:t> Approximately Correct</a:t>
            </a:r>
          </a:p>
        </p:txBody>
      </p:sp>
      <p:sp>
        <p:nvSpPr>
          <p:cNvPr id="3" name="Rectangle 2"/>
          <p:cNvSpPr/>
          <p:nvPr/>
        </p:nvSpPr>
        <p:spPr>
          <a:xfrm>
            <a:off x="566055" y="2928146"/>
            <a:ext cx="7624355" cy="1815882"/>
          </a:xfrm>
          <a:prstGeom prst="rect">
            <a:avLst/>
          </a:prstGeom>
        </p:spPr>
        <p:txBody>
          <a:bodyPr wrap="square">
            <a:spAutoFit/>
          </a:bodyPr>
          <a:lstStyle/>
          <a:p>
            <a:r>
              <a:rPr lang="en-PH" sz="2800" dirty="0" smtClean="0"/>
              <a:t>It mean that machine learning approaches offer a probability solution for a given problem and this solution tends to be </a:t>
            </a:r>
            <a:r>
              <a:rPr lang="en-PH" sz="2800" dirty="0" err="1" smtClean="0"/>
              <a:t>approximaltely</a:t>
            </a:r>
            <a:r>
              <a:rPr lang="en-PH" sz="2800" dirty="0" smtClean="0"/>
              <a:t> correct</a:t>
            </a:r>
            <a:endParaRPr lang="en-PH"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9842" y="871638"/>
            <a:ext cx="6191673" cy="1754326"/>
          </a:xfrm>
          <a:prstGeom prst="rect">
            <a:avLst/>
          </a:prstGeom>
          <a:noFill/>
        </p:spPr>
        <p:txBody>
          <a:bodyPr wrap="square" rtlCol="0" anchor="ctr">
            <a:spAutoFit/>
          </a:bodyPr>
          <a:lstStyle/>
          <a:p>
            <a:r>
              <a:rPr lang="en-US" sz="5400" dirty="0" smtClean="0"/>
              <a:t>What are learning systems?</a:t>
            </a:r>
            <a:endParaRPr lang="ko-KR" altLang="en-US" sz="5400" dirty="0">
              <a:solidFill>
                <a:schemeClr val="tx1">
                  <a:lumMod val="85000"/>
                  <a:lumOff val="15000"/>
                </a:schemeClr>
              </a:solidFill>
              <a:cs typeface="Arial" pitchFamily="34" charset="0"/>
            </a:endParaRPr>
          </a:p>
        </p:txBody>
      </p:sp>
      <p:grpSp>
        <p:nvGrpSpPr>
          <p:cNvPr id="22" name="Group 21">
            <a:extLst>
              <a:ext uri="{FF2B5EF4-FFF2-40B4-BE49-F238E27FC236}">
                <a16:creationId xmlns:a16="http://schemas.microsoft.com/office/drawing/2014/main" id="{77CAFC84-4744-4178-95B5-AB423D30EFA8}"/>
              </a:ext>
            </a:extLst>
          </p:cNvPr>
          <p:cNvGrpSpPr/>
          <p:nvPr/>
        </p:nvGrpSpPr>
        <p:grpSpPr>
          <a:xfrm>
            <a:off x="6109477" y="3320029"/>
            <a:ext cx="4726013" cy="1918301"/>
            <a:chOff x="5692278" y="3070393"/>
            <a:chExt cx="4726013" cy="895953"/>
          </a:xfrm>
        </p:grpSpPr>
        <p:sp>
          <p:nvSpPr>
            <p:cNvPr id="8" name="TextBox 7"/>
            <p:cNvSpPr txBox="1"/>
            <p:nvPr/>
          </p:nvSpPr>
          <p:spPr>
            <a:xfrm>
              <a:off x="6770451" y="3578224"/>
              <a:ext cx="3647840" cy="388122"/>
            </a:xfrm>
            <a:prstGeom prst="rect">
              <a:avLst/>
            </a:prstGeom>
            <a:noFill/>
          </p:spPr>
          <p:txBody>
            <a:bodyPr wrap="square" rtlCol="0">
              <a:spAutoFit/>
            </a:bodyPr>
            <a:lstStyle/>
            <a:p>
              <a:pPr algn="ctr"/>
              <a:r>
                <a:rPr lang="en-US" sz="1600" dirty="0" smtClean="0"/>
                <a:t>Pattern recognizers, adaptive control systems, adaptive intelligent agents, etc.</a:t>
              </a:r>
              <a:endParaRPr lang="en-US" altLang="ko-KR" sz="1600" dirty="0">
                <a:solidFill>
                  <a:schemeClr val="tx1">
                    <a:lumMod val="75000"/>
                    <a:lumOff val="25000"/>
                  </a:schemeClr>
                </a:solidFill>
                <a:cs typeface="Arial" pitchFamily="34" charset="0"/>
              </a:endParaRPr>
            </a:p>
          </p:txBody>
        </p:sp>
        <p:sp>
          <p:nvSpPr>
            <p:cNvPr id="9" name="TextBox 8"/>
            <p:cNvSpPr txBox="1"/>
            <p:nvPr/>
          </p:nvSpPr>
          <p:spPr>
            <a:xfrm>
              <a:off x="6751979" y="3153728"/>
              <a:ext cx="3647840" cy="237185"/>
            </a:xfrm>
            <a:prstGeom prst="rect">
              <a:avLst/>
            </a:prstGeom>
            <a:noFill/>
          </p:spPr>
          <p:txBody>
            <a:bodyPr wrap="square" lIns="108000" rIns="108000" rtlCol="0">
              <a:spAutoFit/>
            </a:bodyPr>
            <a:lstStyle/>
            <a:p>
              <a:r>
                <a:rPr lang="en-US" altLang="ko-KR" sz="2700" b="1" dirty="0" smtClean="0">
                  <a:cs typeface="Arial" pitchFamily="34" charset="0"/>
                </a:rPr>
                <a:t>Examples</a:t>
              </a:r>
              <a:endParaRPr lang="ko-KR" altLang="en-US" sz="2700" b="1" dirty="0">
                <a:cs typeface="Arial" pitchFamily="34" charset="0"/>
              </a:endParaRPr>
            </a:p>
          </p:txBody>
        </p:sp>
        <p:sp>
          <p:nvSpPr>
            <p:cNvPr id="7" name="TextBox 6"/>
            <p:cNvSpPr txBox="1"/>
            <p:nvPr/>
          </p:nvSpPr>
          <p:spPr>
            <a:xfrm>
              <a:off x="5692278" y="3070393"/>
              <a:ext cx="1078173" cy="474371"/>
            </a:xfrm>
            <a:prstGeom prst="rect">
              <a:avLst/>
            </a:prstGeom>
            <a:noFill/>
          </p:spPr>
          <p:txBody>
            <a:bodyPr wrap="square" lIns="108000" rIns="108000" rtlCol="0">
              <a:spAutoFit/>
            </a:bodyPr>
            <a:lstStyle/>
            <a:p>
              <a:r>
                <a:rPr lang="en-US" altLang="ko-KR" sz="6000" b="1" dirty="0" smtClean="0">
                  <a:cs typeface="Arial" pitchFamily="34" charset="0"/>
                </a:rPr>
                <a:t>02</a:t>
              </a:r>
              <a:endParaRPr lang="ko-KR" altLang="en-US" sz="6000" b="1" dirty="0">
                <a:cs typeface="Arial" pitchFamily="34" charset="0"/>
              </a:endParaRPr>
            </a:p>
          </p:txBody>
        </p:sp>
      </p:grpSp>
      <p:grpSp>
        <p:nvGrpSpPr>
          <p:cNvPr id="20" name="Group 19">
            <a:extLst>
              <a:ext uri="{FF2B5EF4-FFF2-40B4-BE49-F238E27FC236}">
                <a16:creationId xmlns:a16="http://schemas.microsoft.com/office/drawing/2014/main" id="{77CAFC84-4744-4178-95B5-AB423D30EFA8}"/>
              </a:ext>
            </a:extLst>
          </p:cNvPr>
          <p:cNvGrpSpPr/>
          <p:nvPr/>
        </p:nvGrpSpPr>
        <p:grpSpPr>
          <a:xfrm>
            <a:off x="808429" y="3414764"/>
            <a:ext cx="4726013" cy="2174609"/>
            <a:chOff x="5692278" y="3070393"/>
            <a:chExt cx="4726013" cy="1015663"/>
          </a:xfrm>
        </p:grpSpPr>
        <p:sp>
          <p:nvSpPr>
            <p:cNvPr id="21" name="TextBox 20"/>
            <p:cNvSpPr txBox="1"/>
            <p:nvPr/>
          </p:nvSpPr>
          <p:spPr>
            <a:xfrm>
              <a:off x="6770451" y="3578225"/>
              <a:ext cx="3647840" cy="388122"/>
            </a:xfrm>
            <a:prstGeom prst="rect">
              <a:avLst/>
            </a:prstGeom>
            <a:noFill/>
          </p:spPr>
          <p:txBody>
            <a:bodyPr wrap="square" rtlCol="0">
              <a:spAutoFit/>
            </a:bodyPr>
            <a:lstStyle/>
            <a:p>
              <a:pPr algn="ctr"/>
              <a:r>
                <a:rPr lang="en-US" sz="1600" dirty="0" smtClean="0"/>
                <a:t>Systems that improve their performance one or more tasks with experience in their environment</a:t>
              </a:r>
              <a:endParaRPr lang="en-US" altLang="ko-KR" sz="1600" dirty="0">
                <a:solidFill>
                  <a:schemeClr val="tx1">
                    <a:lumMod val="75000"/>
                    <a:lumOff val="25000"/>
                  </a:schemeClr>
                </a:solidFill>
                <a:cs typeface="Arial" pitchFamily="34" charset="0"/>
              </a:endParaRPr>
            </a:p>
          </p:txBody>
        </p:sp>
        <p:sp>
          <p:nvSpPr>
            <p:cNvPr id="23" name="TextBox 22"/>
            <p:cNvSpPr txBox="1"/>
            <p:nvPr/>
          </p:nvSpPr>
          <p:spPr>
            <a:xfrm>
              <a:off x="6751979" y="3153728"/>
              <a:ext cx="3647840" cy="507831"/>
            </a:xfrm>
            <a:prstGeom prst="rect">
              <a:avLst/>
            </a:prstGeom>
            <a:noFill/>
          </p:spPr>
          <p:txBody>
            <a:bodyPr wrap="square" lIns="108000" rIns="108000" rtlCol="0">
              <a:spAutoFit/>
            </a:bodyPr>
            <a:lstStyle/>
            <a:p>
              <a:r>
                <a:rPr lang="en-US" altLang="ko-KR" sz="2700" b="1" dirty="0" smtClean="0">
                  <a:cs typeface="Arial" pitchFamily="34" charset="0"/>
                </a:rPr>
                <a:t>It is</a:t>
              </a:r>
              <a:endParaRPr lang="ko-KR" altLang="en-US" sz="2700" b="1" dirty="0">
                <a:cs typeface="Arial" pitchFamily="34" charset="0"/>
              </a:endParaRPr>
            </a:p>
          </p:txBody>
        </p:sp>
        <p:sp>
          <p:nvSpPr>
            <p:cNvPr id="24" name="TextBox 23"/>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01</a:t>
              </a:r>
              <a:endParaRPr lang="ko-KR" altLang="en-US" sz="6000" b="1" dirty="0">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2817861"/>
            <a:ext cx="5777059" cy="2308324"/>
          </a:xfrm>
          <a:prstGeom prst="rect">
            <a:avLst/>
          </a:prstGeom>
          <a:noFill/>
        </p:spPr>
        <p:txBody>
          <a:bodyPr wrap="square" rtlCol="0" anchor="ctr">
            <a:spAutoFit/>
          </a:bodyPr>
          <a:lstStyle/>
          <a:p>
            <a:r>
              <a:rPr lang="en-US" sz="4800" dirty="0" smtClean="0"/>
              <a:t>Theories of Learning: What are they good for?</a:t>
            </a:r>
            <a:endParaRPr lang="ko-KR" altLang="en-US" sz="4800" dirty="0">
              <a:solidFill>
                <a:schemeClr val="tx1">
                  <a:lumMod val="85000"/>
                  <a:lumOff val="15000"/>
                </a:schemeClr>
              </a:solidFill>
              <a:cs typeface="Arial" pitchFamily="34" charset="0"/>
            </a:endParaRP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5692</TotalTime>
  <Words>517</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Algerian</vt:lpstr>
      <vt:lpstr>Arial</vt:lpstr>
      <vt:lpstr>Arial Unicode MS</vt:lpstr>
      <vt:lpstr>Calibri</vt:lpstr>
      <vt:lpstr>FZShuTi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Angilyn J. Leoncio</cp:lastModifiedBy>
  <cp:revision>144</cp:revision>
  <dcterms:created xsi:type="dcterms:W3CDTF">2018-04-24T17:14:44Z</dcterms:created>
  <dcterms:modified xsi:type="dcterms:W3CDTF">2020-03-30T09:36:24Z</dcterms:modified>
</cp:coreProperties>
</file>