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 id="2147483659" r:id="rId2"/>
  </p:sldMasterIdLst>
  <p:notesMasterIdLst>
    <p:notesMasterId r:id="rId20"/>
  </p:notesMasterIdLst>
  <p:sldIdLst>
    <p:sldId id="256" r:id="rId3"/>
    <p:sldId id="257" r:id="rId4"/>
    <p:sldId id="261" r:id="rId5"/>
    <p:sldId id="258" r:id="rId6"/>
    <p:sldId id="279" r:id="rId7"/>
    <p:sldId id="280" r:id="rId8"/>
    <p:sldId id="260" r:id="rId9"/>
    <p:sldId id="286" r:id="rId10"/>
    <p:sldId id="287" r:id="rId11"/>
    <p:sldId id="293" r:id="rId12"/>
    <p:sldId id="288" r:id="rId13"/>
    <p:sldId id="289" r:id="rId14"/>
    <p:sldId id="290" r:id="rId15"/>
    <p:sldId id="291" r:id="rId16"/>
    <p:sldId id="292" r:id="rId17"/>
    <p:sldId id="294" r:id="rId18"/>
    <p:sldId id="278" r:id="rId19"/>
  </p:sldIdLst>
  <p:sldSz cx="9144000" cy="5143500" type="screen16x9"/>
  <p:notesSz cx="6858000" cy="9144000"/>
  <p:embeddedFontLst>
    <p:embeddedFont>
      <p:font typeface="Brush Script MT" panose="03060802040406070304" pitchFamily="66" charset="0"/>
      <p:italic r:id="rId21"/>
    </p:embeddedFont>
    <p:embeddedFont>
      <p:font typeface="Calibri" panose="020F0502020204030204" pitchFamily="34" charset="0"/>
      <p:regular r:id="rId22"/>
      <p:bold r:id="rId23"/>
      <p:italic r:id="rId24"/>
      <p:boldItalic r:id="rId25"/>
    </p:embeddedFont>
    <p:embeddedFont>
      <p:font typeface="Poppins" panose="020B0604020202020204" charset="0"/>
      <p:regular r:id="rId26"/>
      <p:bold r:id="rId27"/>
      <p:italic r:id="rId28"/>
      <p:boldItalic r:id="rId29"/>
    </p:embeddedFont>
    <p:embeddedFont>
      <p:font typeface="Montserrat" panose="020B0604020202020204" charset="0"/>
      <p:regular r:id="rId30"/>
      <p:bold r:id="rId31"/>
      <p:italic r:id="rId32"/>
      <p:boldItalic r:id="rId33"/>
    </p:embeddedFont>
    <p:embeddedFont>
      <p:font typeface="OCR A Extended" panose="02010509020102010303" pitchFamily="50" charset="0"/>
      <p:regular r:id="rId34"/>
    </p:embeddedFont>
    <p:embeddedFont>
      <p:font typeface="Montserrat Light" panose="020B0604020202020204" charset="0"/>
      <p:regular r:id="rId35"/>
      <p:bold r:id="rId36"/>
      <p:italic r:id="rId37"/>
      <p:boldItalic r:id="rId38"/>
    </p:embeddedFont>
    <p:embeddedFont>
      <p:font typeface="Calibri Light" panose="020F0302020204030204" pitchFamily="34" charset="0"/>
      <p:regular r:id="rId39"/>
      <p: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01E8806-4A30-4D95-B0DD-B2FCC5913A49}">
  <a:tblStyle styleId="{701E8806-4A30-4D95-B0DD-B2FCC5913A49}"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41" autoAdjust="0"/>
    <p:restoredTop sz="79359" autoAdjust="0"/>
  </p:normalViewPr>
  <p:slideViewPr>
    <p:cSldViewPr>
      <p:cViewPr varScale="1">
        <p:scale>
          <a:sx n="79" d="100"/>
          <a:sy n="79" d="100"/>
        </p:scale>
        <p:origin x="42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6.fntdata"/><Relationship Id="rId39" Type="http://schemas.openxmlformats.org/officeDocument/2006/relationships/font" Target="fonts/font19.fntdata"/><Relationship Id="rId21" Type="http://schemas.openxmlformats.org/officeDocument/2006/relationships/font" Target="fonts/font1.fntdata"/><Relationship Id="rId34" Type="http://schemas.openxmlformats.org/officeDocument/2006/relationships/font" Target="fonts/font14.fntdata"/><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29" Type="http://schemas.openxmlformats.org/officeDocument/2006/relationships/font" Target="fonts/font9.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font" Target="fonts/font17.fntdata"/><Relationship Id="rId40" Type="http://schemas.openxmlformats.org/officeDocument/2006/relationships/font" Target="fonts/font20.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1.fntdata"/><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font" Target="fonts/font1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4132023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earchdatacenter.techtarget.com/definition/IT"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90174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CEM</a:t>
            </a:r>
            <a:r>
              <a:rPr lang="en-US" baseline="0" dirty="0" smtClean="0"/>
              <a:t> – </a:t>
            </a:r>
            <a:r>
              <a:rPr lang="en-US" dirty="0" smtClean="0"/>
              <a:t>In</a:t>
            </a:r>
            <a:r>
              <a:rPr lang="en-US" baseline="0" dirty="0" smtClean="0"/>
              <a:t> the example it monitors the changes in the Money throughout the years</a:t>
            </a:r>
          </a:p>
          <a:p>
            <a:endParaRPr lang="en-US" baseline="0" dirty="0" smtClean="0"/>
          </a:p>
          <a:p>
            <a:r>
              <a:rPr lang="en-US" dirty="0" smtClean="0"/>
              <a:t>SM –</a:t>
            </a:r>
            <a:r>
              <a:rPr lang="en-US" baseline="0" dirty="0" smtClean="0"/>
              <a:t> Separately monitors how much income a week had</a:t>
            </a:r>
            <a:endParaRPr lang="en-US"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131E4644-9464-47B2-A998-D4DADE2F656C}" type="slidenum">
              <a:rPr lang="en-US" smtClean="0">
                <a:solidFill>
                  <a:prstClr val="black"/>
                </a:solidFill>
                <a:latin typeface="Calibri" panose="020F0502020204030204"/>
              </a:rPr>
              <a:pPr/>
              <a:t>14</a:t>
            </a:fld>
            <a:endParaRPr lang="en-US">
              <a:solidFill>
                <a:prstClr val="black"/>
              </a:solidFill>
              <a:latin typeface="Calibri" panose="020F0502020204030204"/>
            </a:endParaRPr>
          </a:p>
        </p:txBody>
      </p:sp>
    </p:spTree>
    <p:extLst>
      <p:ext uri="{BB962C8B-B14F-4D97-AF65-F5344CB8AC3E}">
        <p14:creationId xmlns:p14="http://schemas.microsoft.com/office/powerpoint/2010/main" val="3470689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CF</a:t>
            </a:r>
            <a:r>
              <a:rPr lang="en-US" baseline="0" dirty="0" smtClean="0"/>
              <a:t> – </a:t>
            </a:r>
            <a:r>
              <a:rPr lang="en-US" sz="1100" b="0" i="0" u="none" strike="noStrike" cap="none" dirty="0" smtClean="0">
                <a:solidFill>
                  <a:srgbClr val="000000"/>
                </a:solidFill>
                <a:effectLst/>
                <a:latin typeface="Arial"/>
                <a:ea typeface="Arial"/>
                <a:cs typeface="Arial"/>
                <a:sym typeface="Arial"/>
              </a:rPr>
              <a:t>deals with problems of practical interest in </a:t>
            </a:r>
            <a:r>
              <a:rPr lang="en-US" sz="1100" b="1" i="0" u="none" strike="noStrike" cap="none" dirty="0" smtClean="0">
                <a:solidFill>
                  <a:srgbClr val="000000"/>
                </a:solidFill>
                <a:effectLst/>
                <a:latin typeface="Arial"/>
                <a:ea typeface="Arial"/>
                <a:cs typeface="Arial"/>
                <a:sym typeface="Arial"/>
              </a:rPr>
              <a:t>finance ….. </a:t>
            </a:r>
            <a:r>
              <a:rPr lang="en-US" dirty="0" smtClean="0"/>
              <a:t>Monitors frequency</a:t>
            </a:r>
            <a:r>
              <a:rPr lang="en-US" baseline="0" dirty="0" smtClean="0"/>
              <a:t> of a thing or possibilities , it is like a competition, battle within speed to gain advantage to the opponent.</a:t>
            </a:r>
          </a:p>
          <a:p>
            <a:r>
              <a:rPr lang="en-US" baseline="0" dirty="0" smtClean="0"/>
              <a:t>The images description: </a:t>
            </a:r>
            <a:r>
              <a:rPr lang="en-US" b="1" baseline="0" dirty="0" smtClean="0"/>
              <a:t>“Simulation of Brownian Motion sample paths is an important tool in calculating the price of financial instruments under the risk-neutral measure.”</a:t>
            </a:r>
          </a:p>
          <a:p>
            <a:endParaRPr lang="en-US" baseline="0" dirty="0" smtClean="0"/>
          </a:p>
          <a:p>
            <a:r>
              <a:rPr lang="en-US" dirty="0" smtClean="0"/>
              <a:t>ABM –</a:t>
            </a:r>
            <a:r>
              <a:rPr lang="en-US" baseline="0" dirty="0" smtClean="0"/>
              <a:t> </a:t>
            </a:r>
            <a:r>
              <a:rPr lang="en-US" sz="1200" b="0" i="0" kern="1200" dirty="0" smtClean="0">
                <a:solidFill>
                  <a:schemeClr val="tx1"/>
                </a:solidFill>
                <a:effectLst/>
                <a:latin typeface="+mn-lt"/>
                <a:ea typeface="+mn-ea"/>
                <a:cs typeface="+mn-cs"/>
              </a:rPr>
              <a:t>agent-based computational (ABC) modelling makes it possible to study such processes, by modelling the behavior and interactions of the individuals that make up societies. As such, ABC modelling can help answering questions that are difficult to answer with other methods in the social science tool box. For example ABC modelling has already helped understanding the social dynamics that can underlie processes of residential segregation and the spread of infectious diseases.</a:t>
            </a:r>
            <a:endParaRPr lang="en-US"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131E4644-9464-47B2-A998-D4DADE2F656C}" type="slidenum">
              <a:rPr lang="en-US" smtClean="0">
                <a:solidFill>
                  <a:prstClr val="black"/>
                </a:solidFill>
                <a:latin typeface="Calibri" panose="020F0502020204030204"/>
              </a:rPr>
              <a:pPr/>
              <a:t>15</a:t>
            </a:fld>
            <a:endParaRPr lang="en-US">
              <a:solidFill>
                <a:prstClr val="black"/>
              </a:solidFill>
              <a:latin typeface="Calibri" panose="020F0502020204030204"/>
            </a:endParaRPr>
          </a:p>
        </p:txBody>
      </p:sp>
    </p:spTree>
    <p:extLst>
      <p:ext uri="{BB962C8B-B14F-4D97-AF65-F5344CB8AC3E}">
        <p14:creationId xmlns:p14="http://schemas.microsoft.com/office/powerpoint/2010/main" val="22200407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5321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smtClean="0"/>
              <a:t>integration of information (</a:t>
            </a:r>
            <a:r>
              <a:rPr lang="en-GB" b="1" u="sng" dirty="0" smtClean="0">
                <a:hlinkClick r:id="rId3"/>
              </a:rPr>
              <a:t>IT</a:t>
            </a:r>
            <a:r>
              <a:rPr lang="en-GB" b="1" dirty="0" smtClean="0"/>
              <a:t>) into economics - </a:t>
            </a:r>
            <a:r>
              <a:rPr lang="en-US" dirty="0" smtClean="0"/>
              <a:t>Shows the information of</a:t>
            </a:r>
            <a:r>
              <a:rPr lang="en-US" baseline="0" dirty="0" smtClean="0"/>
              <a:t> the economic process</a:t>
            </a:r>
          </a:p>
          <a:p>
            <a:pPr marL="0" lvl="0" indent="0" algn="l" rtl="0">
              <a:spcBef>
                <a:spcPts val="0"/>
              </a:spcBef>
              <a:spcAft>
                <a:spcPts val="0"/>
              </a:spcAft>
              <a:buNone/>
            </a:pPr>
            <a:endParaRPr lang="en-US" baseline="0" dirty="0" smtClean="0"/>
          </a:p>
          <a:p>
            <a:pPr marL="0" lvl="0" indent="0" algn="l" rtl="0">
              <a:spcBef>
                <a:spcPts val="0"/>
              </a:spcBef>
              <a:spcAft>
                <a:spcPts val="0"/>
              </a:spcAft>
              <a:buNone/>
            </a:pPr>
            <a:r>
              <a:rPr lang="en-US" baseline="0" dirty="0" smtClean="0"/>
              <a:t>Computational Economics – from the word computation, it computes, uses computers to monitor the economic movement based on the real world in order to help us predict economic strategy specially in marketing. Also sees movement of individuals for opportunities.</a:t>
            </a:r>
          </a:p>
        </p:txBody>
      </p:sp>
    </p:spTree>
    <p:extLst>
      <p:ext uri="{BB962C8B-B14F-4D97-AF65-F5344CB8AC3E}">
        <p14:creationId xmlns:p14="http://schemas.microsoft.com/office/powerpoint/2010/main" val="42260980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418148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244329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PH" b="1" i="0" dirty="0" err="1" smtClean="0"/>
              <a:t>Matlab</a:t>
            </a:r>
            <a:r>
              <a:rPr lang="en-PH" b="1" i="0" baseline="0" dirty="0" smtClean="0"/>
              <a:t> </a:t>
            </a:r>
            <a:r>
              <a:rPr lang="en-PH" baseline="0" dirty="0" smtClean="0"/>
              <a:t>– </a:t>
            </a:r>
            <a:r>
              <a:rPr lang="en-PH" baseline="0" dirty="0" err="1" smtClean="0"/>
              <a:t>Analyze</a:t>
            </a:r>
            <a:r>
              <a:rPr lang="en-PH" baseline="0" dirty="0" smtClean="0"/>
              <a:t> data , develop algorithm, and create mathematical models </a:t>
            </a:r>
          </a:p>
          <a:p>
            <a:r>
              <a:rPr lang="en-PH" b="1" baseline="0" dirty="0" err="1" smtClean="0"/>
              <a:t>Mathematica</a:t>
            </a:r>
            <a:r>
              <a:rPr lang="en-PH" baseline="0" dirty="0" smtClean="0"/>
              <a:t> - </a:t>
            </a:r>
            <a:r>
              <a:rPr lang="en-GB" baseline="0" dirty="0" smtClean="0"/>
              <a:t>modern technical computing system spanning most areas of technical computing — including </a:t>
            </a:r>
            <a:r>
              <a:rPr lang="en-GB" b="1" baseline="0" dirty="0" smtClean="0"/>
              <a:t>neural networks, machine learning, image processing, geometry, data science, visualizations, </a:t>
            </a:r>
            <a:r>
              <a:rPr lang="en-GB" baseline="0" dirty="0" smtClean="0"/>
              <a:t>and others. </a:t>
            </a:r>
          </a:p>
          <a:p>
            <a:pPr marL="139700" indent="0">
              <a:buNone/>
            </a:pPr>
            <a:endParaRPr lang="en-GB" baseline="0" dirty="0" smtClean="0"/>
          </a:p>
          <a:p>
            <a:pPr marL="457200" indent="-317500"/>
            <a:r>
              <a:rPr lang="en-GB" sz="1100" b="1" i="0" u="none" strike="noStrike" cap="none" dirty="0" smtClean="0">
                <a:solidFill>
                  <a:srgbClr val="000000"/>
                </a:solidFill>
                <a:effectLst/>
                <a:latin typeface="Arial"/>
                <a:ea typeface="Arial"/>
                <a:cs typeface="Arial"/>
                <a:sym typeface="Arial"/>
              </a:rPr>
              <a:t>Maple</a:t>
            </a:r>
            <a:r>
              <a:rPr lang="en-GB" sz="1100" b="0" i="0" u="none" strike="noStrike" cap="none" dirty="0" smtClean="0">
                <a:solidFill>
                  <a:srgbClr val="000000"/>
                </a:solidFill>
                <a:effectLst/>
                <a:latin typeface="Arial"/>
                <a:ea typeface="Arial"/>
                <a:cs typeface="Arial"/>
                <a:sym typeface="Arial"/>
              </a:rPr>
              <a:t> provides an interactive problem-solving environment, </a:t>
            </a:r>
            <a:r>
              <a:rPr lang="en-GB" sz="1100" b="1" i="0" u="none" strike="noStrike" cap="none" dirty="0" smtClean="0">
                <a:solidFill>
                  <a:srgbClr val="000000"/>
                </a:solidFill>
                <a:effectLst/>
                <a:latin typeface="Arial"/>
                <a:ea typeface="Arial"/>
                <a:cs typeface="Arial"/>
                <a:sym typeface="Arial"/>
              </a:rPr>
              <a:t>complete with procedures for performing symbolic, numeric, and graphical computations</a:t>
            </a:r>
            <a:r>
              <a:rPr lang="en-GB" sz="1100" b="0" i="0" u="none" strike="noStrike" cap="none" dirty="0" smtClean="0">
                <a:solidFill>
                  <a:srgbClr val="000000"/>
                </a:solidFill>
                <a:effectLst/>
                <a:latin typeface="Arial"/>
                <a:ea typeface="Arial"/>
                <a:cs typeface="Arial"/>
                <a:sym typeface="Arial"/>
              </a:rPr>
              <a:t>. At the core of the Maple computer algebra system is a powerful programming language</a:t>
            </a:r>
            <a:endParaRPr lang="en-PH" dirty="0"/>
          </a:p>
        </p:txBody>
      </p:sp>
    </p:spTree>
    <p:extLst>
      <p:ext uri="{BB962C8B-B14F-4D97-AF65-F5344CB8AC3E}">
        <p14:creationId xmlns:p14="http://schemas.microsoft.com/office/powerpoint/2010/main" val="19031360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lang="en-GB" sz="1100" b="1" dirty="0" smtClean="0"/>
              <a:t>for example, might use agents (computer-defined object models) </a:t>
            </a:r>
          </a:p>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lang="en-GB" sz="1100" b="1" dirty="0" smtClean="0"/>
              <a:t>to represent groups, or even individuals in an entire economy in a social simulation.</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6754121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Computational Economics</a:t>
            </a:r>
            <a:r>
              <a:rPr lang="en-US" baseline="0" dirty="0" smtClean="0"/>
              <a:t> encompasses Computer simulation. </a:t>
            </a:r>
          </a:p>
          <a:p>
            <a:endParaRPr lang="en-US" baseline="0" dirty="0" smtClean="0"/>
          </a:p>
          <a:p>
            <a:r>
              <a:rPr lang="en-US" baseline="0" dirty="0" smtClean="0"/>
              <a:t>Computer simulation is as said, the process of modelling, so we are talking about computing in economics which is also where computer simulation is being used. It creates a model on how the economics is being processed and how the flow of its process does.</a:t>
            </a:r>
            <a:endParaRPr lang="en-US"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131E4644-9464-47B2-A998-D4DADE2F656C}" type="slidenum">
              <a:rPr lang="en-US" smtClean="0">
                <a:solidFill>
                  <a:prstClr val="black"/>
                </a:solidFill>
                <a:latin typeface="Calibri" panose="020F0502020204030204"/>
              </a:rPr>
              <a:pPr/>
              <a:t>8</a:t>
            </a:fld>
            <a:endParaRPr lang="en-US">
              <a:solidFill>
                <a:prstClr val="black"/>
              </a:solidFill>
              <a:latin typeface="Calibri" panose="020F0502020204030204"/>
            </a:endParaRPr>
          </a:p>
        </p:txBody>
      </p:sp>
    </p:spTree>
    <p:extLst>
      <p:ext uri="{BB962C8B-B14F-4D97-AF65-F5344CB8AC3E}">
        <p14:creationId xmlns:p14="http://schemas.microsoft.com/office/powerpoint/2010/main" val="15652021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This</a:t>
            </a:r>
            <a:r>
              <a:rPr lang="en-US" baseline="0" dirty="0" smtClean="0"/>
              <a:t> is an idea of a Computer Simulation where in it starts from an idea or desired output and makes a model while on the other hand,</a:t>
            </a:r>
            <a:br>
              <a:rPr lang="en-US" baseline="0" dirty="0" smtClean="0"/>
            </a:br>
            <a:r>
              <a:rPr lang="en-US" baseline="0" dirty="0" smtClean="0"/>
              <a:t>it makes experiments (maybe computations for the model to be used since we are talking about economics), the next stage is performing a simulation of the model which has details on why that model is made and what it is for and how it should work, while getting the experiment results. Having the desired results from the model simulation that’s being experimented, the model shall be made and the more efficient or improvement the model becomes it evolves into a better one.</a:t>
            </a:r>
          </a:p>
          <a:p>
            <a:endParaRPr lang="en-US" baseline="0" dirty="0" smtClean="0"/>
          </a:p>
          <a:p>
            <a:endParaRPr lang="en-US" baseline="0" dirty="0" smtClean="0"/>
          </a:p>
          <a:p>
            <a:r>
              <a:rPr lang="en-US" baseline="0" dirty="0" smtClean="0"/>
              <a:t>Since it is about production it’ll be about</a:t>
            </a:r>
            <a:r>
              <a:rPr lang="en-US" sz="1200" b="0" i="0" kern="1200" dirty="0" smtClean="0">
                <a:solidFill>
                  <a:schemeClr val="tx1"/>
                </a:solidFill>
                <a:effectLst/>
                <a:latin typeface="+mn-lt"/>
                <a:ea typeface="+mn-ea"/>
                <a:cs typeface="+mn-cs"/>
              </a:rPr>
              <a:t> how people allocate scarce resources for production, distribution, and consumption, both individually and collectively.</a:t>
            </a:r>
            <a:endParaRPr lang="en-US" baseline="0" dirty="0" smtClean="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131E4644-9464-47B2-A998-D4DADE2F656C}" type="slidenum">
              <a:rPr lang="en-US" smtClean="0">
                <a:solidFill>
                  <a:prstClr val="black"/>
                </a:solidFill>
                <a:latin typeface="Calibri" panose="020F0502020204030204"/>
              </a:rPr>
              <a:pPr/>
              <a:t>11</a:t>
            </a:fld>
            <a:endParaRPr lang="en-US">
              <a:solidFill>
                <a:prstClr val="black"/>
              </a:solidFill>
              <a:latin typeface="Calibri" panose="020F0502020204030204"/>
            </a:endParaRPr>
          </a:p>
        </p:txBody>
      </p:sp>
    </p:spTree>
    <p:extLst>
      <p:ext uri="{BB962C8B-B14F-4D97-AF65-F5344CB8AC3E}">
        <p14:creationId xmlns:p14="http://schemas.microsoft.com/office/powerpoint/2010/main" val="16146127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Equilibrium</a:t>
            </a:r>
            <a:r>
              <a:rPr lang="en-US" baseline="0" dirty="0" smtClean="0"/>
              <a:t> is balance</a:t>
            </a:r>
          </a:p>
          <a:p>
            <a:r>
              <a:rPr lang="en-US" baseline="0" dirty="0" smtClean="0"/>
              <a:t>Surplus is Excess</a:t>
            </a:r>
          </a:p>
          <a:p>
            <a:r>
              <a:rPr lang="en-US" baseline="0" dirty="0" smtClean="0"/>
              <a:t>Shortage is </a:t>
            </a:r>
            <a:r>
              <a:rPr lang="en-US" sz="1200" b="0" i="0" kern="1200" dirty="0" smtClean="0">
                <a:solidFill>
                  <a:schemeClr val="tx1"/>
                </a:solidFill>
                <a:effectLst/>
                <a:latin typeface="+mn-lt"/>
                <a:ea typeface="+mn-ea"/>
                <a:cs typeface="+mn-cs"/>
              </a:rPr>
              <a:t>insufficient</a:t>
            </a:r>
            <a:endParaRPr lang="en-US"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131E4644-9464-47B2-A998-D4DADE2F656C}" type="slidenum">
              <a:rPr lang="en-US" smtClean="0">
                <a:solidFill>
                  <a:prstClr val="black"/>
                </a:solidFill>
                <a:latin typeface="Calibri" panose="020F0502020204030204"/>
              </a:rPr>
              <a:pPr/>
              <a:t>13</a:t>
            </a:fld>
            <a:endParaRPr lang="en-US">
              <a:solidFill>
                <a:prstClr val="black"/>
              </a:solidFill>
              <a:latin typeface="Calibri" panose="020F0502020204030204"/>
            </a:endParaRPr>
          </a:p>
        </p:txBody>
      </p:sp>
    </p:spTree>
    <p:extLst>
      <p:ext uri="{BB962C8B-B14F-4D97-AF65-F5344CB8AC3E}">
        <p14:creationId xmlns:p14="http://schemas.microsoft.com/office/powerpoint/2010/main" val="27238501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
          <p:cNvGrpSpPr/>
          <p:nvPr/>
        </p:nvGrpSpPr>
        <p:grpSpPr>
          <a:xfrm flipH="1">
            <a:off x="912725" y="0"/>
            <a:ext cx="8231275" cy="4331550"/>
            <a:chOff x="0" y="0"/>
            <a:chExt cx="8231275" cy="4331550"/>
          </a:xfrm>
        </p:grpSpPr>
        <p:pic>
          <p:nvPicPr>
            <p:cNvPr id="11" name="Google Shape;11;p2"/>
            <p:cNvPicPr preferRelativeResize="0"/>
            <p:nvPr/>
          </p:nvPicPr>
          <p:blipFill>
            <a:blip r:embed="rId2">
              <a:alphaModFix/>
            </a:blip>
            <a:stretch>
              <a:fillRect/>
            </a:stretch>
          </p:blipFill>
          <p:spPr>
            <a:xfrm>
              <a:off x="685975" y="3434875"/>
              <a:ext cx="1371975" cy="896675"/>
            </a:xfrm>
            <a:prstGeom prst="rect">
              <a:avLst/>
            </a:prstGeom>
            <a:noFill/>
            <a:ln>
              <a:noFill/>
            </a:ln>
          </p:spPr>
        </p:pic>
        <p:grpSp>
          <p:nvGrpSpPr>
            <p:cNvPr id="12" name="Google Shape;12;p2"/>
            <p:cNvGrpSpPr/>
            <p:nvPr/>
          </p:nvGrpSpPr>
          <p:grpSpPr>
            <a:xfrm>
              <a:off x="0" y="2747250"/>
              <a:ext cx="3429750" cy="896675"/>
              <a:chOff x="0" y="0"/>
              <a:chExt cx="3429750" cy="896675"/>
            </a:xfrm>
          </p:grpSpPr>
          <p:pic>
            <p:nvPicPr>
              <p:cNvPr id="13" name="Google Shape;13;p2"/>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4" name="Google Shape;14;p2"/>
              <p:cNvPicPr preferRelativeResize="0"/>
              <p:nvPr/>
            </p:nvPicPr>
            <p:blipFill>
              <a:blip r:embed="rId2">
                <a:alphaModFix/>
              </a:blip>
              <a:stretch>
                <a:fillRect/>
              </a:stretch>
            </p:blipFill>
            <p:spPr>
              <a:xfrm>
                <a:off x="2057775" y="0"/>
                <a:ext cx="1371975" cy="896675"/>
              </a:xfrm>
              <a:prstGeom prst="rect">
                <a:avLst/>
              </a:prstGeom>
              <a:noFill/>
              <a:ln>
                <a:noFill/>
              </a:ln>
            </p:spPr>
          </p:pic>
        </p:grpSp>
        <p:grpSp>
          <p:nvGrpSpPr>
            <p:cNvPr id="15" name="Google Shape;15;p2"/>
            <p:cNvGrpSpPr/>
            <p:nvPr/>
          </p:nvGrpSpPr>
          <p:grpSpPr>
            <a:xfrm>
              <a:off x="685975" y="2061250"/>
              <a:ext cx="3429750" cy="896675"/>
              <a:chOff x="0" y="0"/>
              <a:chExt cx="3429750" cy="896675"/>
            </a:xfrm>
          </p:grpSpPr>
          <p:pic>
            <p:nvPicPr>
              <p:cNvPr id="16" name="Google Shape;16;p2"/>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7" name="Google Shape;17;p2"/>
              <p:cNvPicPr preferRelativeResize="0"/>
              <p:nvPr/>
            </p:nvPicPr>
            <p:blipFill>
              <a:blip r:embed="rId2">
                <a:alphaModFix/>
              </a:blip>
              <a:stretch>
                <a:fillRect/>
              </a:stretch>
            </p:blipFill>
            <p:spPr>
              <a:xfrm>
                <a:off x="2057775" y="0"/>
                <a:ext cx="1371975" cy="896675"/>
              </a:xfrm>
              <a:prstGeom prst="rect">
                <a:avLst/>
              </a:prstGeom>
              <a:noFill/>
              <a:ln>
                <a:noFill/>
              </a:ln>
            </p:spPr>
          </p:pic>
        </p:grpSp>
        <p:grpSp>
          <p:nvGrpSpPr>
            <p:cNvPr id="18" name="Google Shape;18;p2"/>
            <p:cNvGrpSpPr/>
            <p:nvPr/>
          </p:nvGrpSpPr>
          <p:grpSpPr>
            <a:xfrm>
              <a:off x="0" y="1373625"/>
              <a:ext cx="3429750" cy="896675"/>
              <a:chOff x="0" y="0"/>
              <a:chExt cx="3429750" cy="896675"/>
            </a:xfrm>
          </p:grpSpPr>
          <p:pic>
            <p:nvPicPr>
              <p:cNvPr id="19" name="Google Shape;19;p2"/>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0" name="Google Shape;20;p2"/>
              <p:cNvPicPr preferRelativeResize="0"/>
              <p:nvPr/>
            </p:nvPicPr>
            <p:blipFill>
              <a:blip r:embed="rId2">
                <a:alphaModFix/>
              </a:blip>
              <a:stretch>
                <a:fillRect/>
              </a:stretch>
            </p:blipFill>
            <p:spPr>
              <a:xfrm>
                <a:off x="2057775" y="0"/>
                <a:ext cx="1371975" cy="896675"/>
              </a:xfrm>
              <a:prstGeom prst="rect">
                <a:avLst/>
              </a:prstGeom>
              <a:noFill/>
              <a:ln>
                <a:noFill/>
              </a:ln>
            </p:spPr>
          </p:pic>
        </p:grpSp>
        <p:grpSp>
          <p:nvGrpSpPr>
            <p:cNvPr id="21" name="Google Shape;21;p2"/>
            <p:cNvGrpSpPr/>
            <p:nvPr/>
          </p:nvGrpSpPr>
          <p:grpSpPr>
            <a:xfrm>
              <a:off x="685975" y="687625"/>
              <a:ext cx="7545300" cy="896675"/>
              <a:chOff x="0" y="0"/>
              <a:chExt cx="7545300" cy="896675"/>
            </a:xfrm>
          </p:grpSpPr>
          <p:pic>
            <p:nvPicPr>
              <p:cNvPr id="22" name="Google Shape;22;p2"/>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3" name="Google Shape;23;p2"/>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4" name="Google Shape;24;p2"/>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25" name="Google Shape;25;p2"/>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26" name="Google Shape;26;p2"/>
            <p:cNvGrpSpPr/>
            <p:nvPr/>
          </p:nvGrpSpPr>
          <p:grpSpPr>
            <a:xfrm>
              <a:off x="0" y="0"/>
              <a:ext cx="7545300" cy="896675"/>
              <a:chOff x="0" y="0"/>
              <a:chExt cx="7545300" cy="896675"/>
            </a:xfrm>
          </p:grpSpPr>
          <p:pic>
            <p:nvPicPr>
              <p:cNvPr id="27" name="Google Shape;27;p2"/>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8" name="Google Shape;28;p2"/>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9" name="Google Shape;29;p2"/>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30" name="Google Shape;30;p2"/>
              <p:cNvPicPr preferRelativeResize="0"/>
              <p:nvPr/>
            </p:nvPicPr>
            <p:blipFill>
              <a:blip r:embed="rId2">
                <a:alphaModFix/>
              </a:blip>
              <a:stretch>
                <a:fillRect/>
              </a:stretch>
            </p:blipFill>
            <p:spPr>
              <a:xfrm>
                <a:off x="6173325" y="0"/>
                <a:ext cx="1371975" cy="896675"/>
              </a:xfrm>
              <a:prstGeom prst="rect">
                <a:avLst/>
              </a:prstGeom>
              <a:noFill/>
              <a:ln>
                <a:noFill/>
              </a:ln>
            </p:spPr>
          </p:pic>
        </p:grpSp>
      </p:grpSp>
      <p:sp>
        <p:nvSpPr>
          <p:cNvPr id="31" name="Google Shape;31;p2"/>
          <p:cNvSpPr txBox="1">
            <a:spLocks noGrp="1"/>
          </p:cNvSpPr>
          <p:nvPr>
            <p:ph type="ctrTitle"/>
          </p:nvPr>
        </p:nvSpPr>
        <p:spPr>
          <a:xfrm>
            <a:off x="2027622" y="1953315"/>
            <a:ext cx="5073300" cy="1159800"/>
          </a:xfrm>
          <a:prstGeom prst="rect">
            <a:avLst/>
          </a:prstGeom>
        </p:spPr>
        <p:txBody>
          <a:bodyPr spcFirstLastPara="1" wrap="square" lIns="0" tIns="0" rIns="0" bIns="0"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32" name="Google Shape;32;p2"/>
          <p:cNvGrpSpPr/>
          <p:nvPr/>
        </p:nvGrpSpPr>
        <p:grpSpPr>
          <a:xfrm flipH="1">
            <a:off x="0" y="3088098"/>
            <a:ext cx="4115725" cy="2270300"/>
            <a:chOff x="4115550" y="2061250"/>
            <a:chExt cx="4115725" cy="2270300"/>
          </a:xfrm>
        </p:grpSpPr>
        <p:grpSp>
          <p:nvGrpSpPr>
            <p:cNvPr id="33" name="Google Shape;33;p2"/>
            <p:cNvGrpSpPr/>
            <p:nvPr/>
          </p:nvGrpSpPr>
          <p:grpSpPr>
            <a:xfrm>
              <a:off x="4801525" y="3434875"/>
              <a:ext cx="3429750" cy="896675"/>
              <a:chOff x="4115550" y="0"/>
              <a:chExt cx="3429750" cy="896675"/>
            </a:xfrm>
          </p:grpSpPr>
          <p:pic>
            <p:nvPicPr>
              <p:cNvPr id="34" name="Google Shape;34;p2"/>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35" name="Google Shape;35;p2"/>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36" name="Google Shape;36;p2"/>
            <p:cNvGrpSpPr/>
            <p:nvPr/>
          </p:nvGrpSpPr>
          <p:grpSpPr>
            <a:xfrm>
              <a:off x="4115550" y="2747250"/>
              <a:ext cx="3429750" cy="896675"/>
              <a:chOff x="4115550" y="0"/>
              <a:chExt cx="3429750" cy="896675"/>
            </a:xfrm>
          </p:grpSpPr>
          <p:pic>
            <p:nvPicPr>
              <p:cNvPr id="37" name="Google Shape;37;p2"/>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38" name="Google Shape;38;p2"/>
              <p:cNvPicPr preferRelativeResize="0"/>
              <p:nvPr/>
            </p:nvPicPr>
            <p:blipFill>
              <a:blip r:embed="rId2">
                <a:alphaModFix/>
              </a:blip>
              <a:stretch>
                <a:fillRect/>
              </a:stretch>
            </p:blipFill>
            <p:spPr>
              <a:xfrm>
                <a:off x="6173325" y="0"/>
                <a:ext cx="1371975" cy="896675"/>
              </a:xfrm>
              <a:prstGeom prst="rect">
                <a:avLst/>
              </a:prstGeom>
              <a:noFill/>
              <a:ln>
                <a:noFill/>
              </a:ln>
            </p:spPr>
          </p:pic>
        </p:grpSp>
        <p:pic>
          <p:nvPicPr>
            <p:cNvPr id="39" name="Google Shape;39;p2"/>
            <p:cNvPicPr preferRelativeResize="0"/>
            <p:nvPr/>
          </p:nvPicPr>
          <p:blipFill>
            <a:blip r:embed="rId2">
              <a:alphaModFix/>
            </a:blip>
            <a:stretch>
              <a:fillRect/>
            </a:stretch>
          </p:blipFill>
          <p:spPr>
            <a:xfrm>
              <a:off x="6859300" y="2061250"/>
              <a:ext cx="1371975" cy="896675"/>
            </a:xfrm>
            <a:prstGeom prst="rect">
              <a:avLst/>
            </a:prstGeom>
            <a:noFill/>
            <a:ln>
              <a:noFill/>
            </a:ln>
          </p:spPr>
        </p:pic>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FBB8E72-8F77-47B9-8869-C02D045B53B3}" type="datetimeFigureOut">
              <a:rPr lang="en-US" smtClean="0">
                <a:solidFill>
                  <a:prstClr val="white">
                    <a:tint val="75000"/>
                  </a:prstClr>
                </a:solidFill>
              </a:rPr>
              <a:pPr/>
              <a:t>02/21/2020</a:t>
            </a:fld>
            <a:endParaRPr lang="en-US">
              <a:solidFill>
                <a:prstClr val="white">
                  <a:tint val="75000"/>
                </a:prstClr>
              </a:solidFill>
            </a:endParaRPr>
          </a:p>
        </p:txBody>
      </p:sp>
      <p:sp>
        <p:nvSpPr>
          <p:cNvPr id="8" name="Footer Placeholder 7"/>
          <p:cNvSpPr>
            <a:spLocks noGrp="1"/>
          </p:cNvSpPr>
          <p:nvPr>
            <p:ph type="ftr" sz="quarter" idx="11"/>
          </p:nvPr>
        </p:nvSpPr>
        <p:spPr/>
        <p:txBody>
          <a:bodyPr/>
          <a:lstStyle/>
          <a:p>
            <a:endParaRPr lang="en-US">
              <a:solidFill>
                <a:prstClr val="white">
                  <a:tint val="75000"/>
                </a:prstClr>
              </a:solidFill>
            </a:endParaRPr>
          </a:p>
        </p:txBody>
      </p:sp>
      <p:sp>
        <p:nvSpPr>
          <p:cNvPr id="9" name="Slide Number Placeholder 8"/>
          <p:cNvSpPr>
            <a:spLocks noGrp="1"/>
          </p:cNvSpPr>
          <p:nvPr>
            <p:ph type="sldNum" sz="quarter" idx="12"/>
          </p:nvPr>
        </p:nvSpPr>
        <p:spPr/>
        <p:txBody>
          <a:bodyPr/>
          <a:lstStyle/>
          <a:p>
            <a:fld id="{95FB2896-6934-4177-8984-1075ADA96971}"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854818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FBB8E72-8F77-47B9-8869-C02D045B53B3}" type="datetimeFigureOut">
              <a:rPr lang="en-US" smtClean="0">
                <a:solidFill>
                  <a:prstClr val="white">
                    <a:tint val="75000"/>
                  </a:prstClr>
                </a:solidFill>
              </a:rPr>
              <a:pPr/>
              <a:t>02/21/2020</a:t>
            </a:fld>
            <a:endParaRPr lang="en-US">
              <a:solidFill>
                <a:prstClr val="white">
                  <a:tint val="75000"/>
                </a:prstClr>
              </a:solidFill>
            </a:endParaRPr>
          </a:p>
        </p:txBody>
      </p:sp>
      <p:sp>
        <p:nvSpPr>
          <p:cNvPr id="4" name="Footer Placeholder 3"/>
          <p:cNvSpPr>
            <a:spLocks noGrp="1"/>
          </p:cNvSpPr>
          <p:nvPr>
            <p:ph type="ftr" sz="quarter" idx="11"/>
          </p:nvPr>
        </p:nvSpPr>
        <p:spPr/>
        <p:txBody>
          <a:bodyPr/>
          <a:lstStyle/>
          <a:p>
            <a:endParaRPr lang="en-US">
              <a:solidFill>
                <a:prstClr val="white">
                  <a:tint val="75000"/>
                </a:prstClr>
              </a:solidFill>
            </a:endParaRPr>
          </a:p>
        </p:txBody>
      </p:sp>
      <p:sp>
        <p:nvSpPr>
          <p:cNvPr id="5" name="Slide Number Placeholder 4"/>
          <p:cNvSpPr>
            <a:spLocks noGrp="1"/>
          </p:cNvSpPr>
          <p:nvPr>
            <p:ph type="sldNum" sz="quarter" idx="12"/>
          </p:nvPr>
        </p:nvSpPr>
        <p:spPr/>
        <p:txBody>
          <a:bodyPr/>
          <a:lstStyle/>
          <a:p>
            <a:fld id="{95FB2896-6934-4177-8984-1075ADA96971}"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7555444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BB8E72-8F77-47B9-8869-C02D045B53B3}" type="datetimeFigureOut">
              <a:rPr lang="en-US" smtClean="0">
                <a:solidFill>
                  <a:prstClr val="white">
                    <a:tint val="75000"/>
                  </a:prstClr>
                </a:solidFill>
              </a:rPr>
              <a:pPr/>
              <a:t>02/21/2020</a:t>
            </a:fld>
            <a:endParaRPr lang="en-US">
              <a:solidFill>
                <a:prstClr val="white">
                  <a:tint val="75000"/>
                </a:prstClr>
              </a:solidFill>
            </a:endParaRPr>
          </a:p>
        </p:txBody>
      </p:sp>
      <p:sp>
        <p:nvSpPr>
          <p:cNvPr id="3" name="Footer Placeholder 2"/>
          <p:cNvSpPr>
            <a:spLocks noGrp="1"/>
          </p:cNvSpPr>
          <p:nvPr>
            <p:ph type="ftr" sz="quarter" idx="11"/>
          </p:nvPr>
        </p:nvSpPr>
        <p:spPr/>
        <p:txBody>
          <a:bodyPr/>
          <a:lstStyle/>
          <a:p>
            <a:endParaRPr lang="en-US">
              <a:solidFill>
                <a:prstClr val="white">
                  <a:tint val="75000"/>
                </a:prstClr>
              </a:solidFill>
            </a:endParaRPr>
          </a:p>
        </p:txBody>
      </p:sp>
      <p:sp>
        <p:nvSpPr>
          <p:cNvPr id="4" name="Slide Number Placeholder 3"/>
          <p:cNvSpPr>
            <a:spLocks noGrp="1"/>
          </p:cNvSpPr>
          <p:nvPr>
            <p:ph type="sldNum" sz="quarter" idx="12"/>
          </p:nvPr>
        </p:nvSpPr>
        <p:spPr/>
        <p:txBody>
          <a:bodyPr/>
          <a:lstStyle/>
          <a:p>
            <a:fld id="{95FB2896-6934-4177-8984-1075ADA96971}"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7495308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BB8E72-8F77-47B9-8869-C02D045B53B3}" type="datetimeFigureOut">
              <a:rPr lang="en-US" smtClean="0">
                <a:solidFill>
                  <a:prstClr val="white">
                    <a:tint val="75000"/>
                  </a:prstClr>
                </a:solidFill>
              </a:rPr>
              <a:pPr/>
              <a:t>02/21/2020</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p:txBody>
          <a:bodyPr/>
          <a:lstStyle/>
          <a:p>
            <a:fld id="{95FB2896-6934-4177-8984-1075ADA96971}"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25102502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BB8E72-8F77-47B9-8869-C02D045B53B3}" type="datetimeFigureOut">
              <a:rPr lang="en-US" smtClean="0">
                <a:solidFill>
                  <a:prstClr val="white">
                    <a:tint val="75000"/>
                  </a:prstClr>
                </a:solidFill>
              </a:rPr>
              <a:pPr/>
              <a:t>02/21/2020</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p:txBody>
          <a:bodyPr/>
          <a:lstStyle/>
          <a:p>
            <a:fld id="{95FB2896-6934-4177-8984-1075ADA96971}"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23397498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FBB8E72-8F77-47B9-8869-C02D045B53B3}" type="datetimeFigureOut">
              <a:rPr lang="en-US" smtClean="0">
                <a:solidFill>
                  <a:prstClr val="white">
                    <a:tint val="75000"/>
                  </a:prstClr>
                </a:solidFill>
              </a:rPr>
              <a:pPr/>
              <a:t>02/21/2020</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95FB2896-6934-4177-8984-1075ADA96971}"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5735698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FBB8E72-8F77-47B9-8869-C02D045B53B3}" type="datetimeFigureOut">
              <a:rPr lang="en-US" smtClean="0">
                <a:solidFill>
                  <a:prstClr val="white">
                    <a:tint val="75000"/>
                  </a:prstClr>
                </a:solidFill>
              </a:rPr>
              <a:pPr/>
              <a:t>02/21/2020</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95FB2896-6934-4177-8984-1075ADA96971}"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2290936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72"/>
        <p:cNvGrpSpPr/>
        <p:nvPr/>
      </p:nvGrpSpPr>
      <p:grpSpPr>
        <a:xfrm>
          <a:off x="0" y="0"/>
          <a:ext cx="0" cy="0"/>
          <a:chOff x="0" y="0"/>
          <a:chExt cx="0" cy="0"/>
        </a:xfrm>
      </p:grpSpPr>
      <p:grpSp>
        <p:nvGrpSpPr>
          <p:cNvPr id="73" name="Google Shape;73;p4"/>
          <p:cNvGrpSpPr/>
          <p:nvPr/>
        </p:nvGrpSpPr>
        <p:grpSpPr>
          <a:xfrm>
            <a:off x="4363774" y="-3213"/>
            <a:ext cx="4780226" cy="2524130"/>
            <a:chOff x="4363774" y="-3213"/>
            <a:chExt cx="4780226" cy="2524130"/>
          </a:xfrm>
        </p:grpSpPr>
        <p:pic>
          <p:nvPicPr>
            <p:cNvPr id="74" name="Google Shape;74;p4"/>
            <p:cNvPicPr preferRelativeResize="0"/>
            <p:nvPr/>
          </p:nvPicPr>
          <p:blipFill>
            <a:blip r:embed="rId2">
              <a:alphaModFix/>
            </a:blip>
            <a:stretch>
              <a:fillRect/>
            </a:stretch>
          </p:blipFill>
          <p:spPr>
            <a:xfrm flipH="1">
              <a:off x="7948921" y="2000218"/>
              <a:ext cx="796706" cy="520699"/>
            </a:xfrm>
            <a:prstGeom prst="rect">
              <a:avLst/>
            </a:prstGeom>
            <a:noFill/>
            <a:ln>
              <a:noFill/>
            </a:ln>
          </p:spPr>
        </p:pic>
        <p:grpSp>
          <p:nvGrpSpPr>
            <p:cNvPr id="75" name="Google Shape;75;p4"/>
            <p:cNvGrpSpPr/>
            <p:nvPr/>
          </p:nvGrpSpPr>
          <p:grpSpPr>
            <a:xfrm flipH="1">
              <a:off x="7152344" y="1600887"/>
              <a:ext cx="1991656" cy="520699"/>
              <a:chOff x="0" y="0"/>
              <a:chExt cx="3429750" cy="896675"/>
            </a:xfrm>
          </p:grpSpPr>
          <p:pic>
            <p:nvPicPr>
              <p:cNvPr id="76" name="Google Shape;76;p4"/>
              <p:cNvPicPr preferRelativeResize="0"/>
              <p:nvPr/>
            </p:nvPicPr>
            <p:blipFill>
              <a:blip r:embed="rId2">
                <a:alphaModFix/>
              </a:blip>
              <a:stretch>
                <a:fillRect/>
              </a:stretch>
            </p:blipFill>
            <p:spPr>
              <a:xfrm>
                <a:off x="0" y="0"/>
                <a:ext cx="1371975" cy="896675"/>
              </a:xfrm>
              <a:prstGeom prst="rect">
                <a:avLst/>
              </a:prstGeom>
              <a:noFill/>
              <a:ln>
                <a:noFill/>
              </a:ln>
            </p:spPr>
          </p:pic>
          <p:pic>
            <p:nvPicPr>
              <p:cNvPr id="77" name="Google Shape;77;p4"/>
              <p:cNvPicPr preferRelativeResize="0"/>
              <p:nvPr/>
            </p:nvPicPr>
            <p:blipFill>
              <a:blip r:embed="rId2">
                <a:alphaModFix/>
              </a:blip>
              <a:stretch>
                <a:fillRect/>
              </a:stretch>
            </p:blipFill>
            <p:spPr>
              <a:xfrm>
                <a:off x="2057775" y="0"/>
                <a:ext cx="1371975" cy="896675"/>
              </a:xfrm>
              <a:prstGeom prst="rect">
                <a:avLst/>
              </a:prstGeom>
              <a:noFill/>
              <a:ln>
                <a:noFill/>
              </a:ln>
            </p:spPr>
          </p:pic>
        </p:grpSp>
        <p:pic>
          <p:nvPicPr>
            <p:cNvPr id="78" name="Google Shape;78;p4"/>
            <p:cNvPicPr preferRelativeResize="0"/>
            <p:nvPr/>
          </p:nvPicPr>
          <p:blipFill>
            <a:blip r:embed="rId2">
              <a:alphaModFix/>
            </a:blip>
            <a:stretch>
              <a:fillRect/>
            </a:stretch>
          </p:blipFill>
          <p:spPr>
            <a:xfrm flipH="1">
              <a:off x="7948921" y="1198193"/>
              <a:ext cx="796706" cy="520699"/>
            </a:xfrm>
            <a:prstGeom prst="rect">
              <a:avLst/>
            </a:prstGeom>
            <a:noFill/>
            <a:ln>
              <a:noFill/>
            </a:ln>
          </p:spPr>
        </p:pic>
        <p:grpSp>
          <p:nvGrpSpPr>
            <p:cNvPr id="79" name="Google Shape;79;p4"/>
            <p:cNvGrpSpPr/>
            <p:nvPr/>
          </p:nvGrpSpPr>
          <p:grpSpPr>
            <a:xfrm flipH="1">
              <a:off x="5957394" y="798862"/>
              <a:ext cx="3186606" cy="520699"/>
              <a:chOff x="0" y="0"/>
              <a:chExt cx="5487525" cy="896675"/>
            </a:xfrm>
          </p:grpSpPr>
          <p:pic>
            <p:nvPicPr>
              <p:cNvPr id="80" name="Google Shape;80;p4"/>
              <p:cNvPicPr preferRelativeResize="0"/>
              <p:nvPr/>
            </p:nvPicPr>
            <p:blipFill>
              <a:blip r:embed="rId2">
                <a:alphaModFix/>
              </a:blip>
              <a:stretch>
                <a:fillRect/>
              </a:stretch>
            </p:blipFill>
            <p:spPr>
              <a:xfrm>
                <a:off x="0" y="0"/>
                <a:ext cx="1371975" cy="896675"/>
              </a:xfrm>
              <a:prstGeom prst="rect">
                <a:avLst/>
              </a:prstGeom>
              <a:noFill/>
              <a:ln>
                <a:noFill/>
              </a:ln>
            </p:spPr>
          </p:pic>
          <p:pic>
            <p:nvPicPr>
              <p:cNvPr id="81" name="Google Shape;81;p4"/>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82" name="Google Shape;82;p4"/>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83" name="Google Shape;83;p4"/>
            <p:cNvGrpSpPr/>
            <p:nvPr/>
          </p:nvGrpSpPr>
          <p:grpSpPr>
            <a:xfrm flipH="1">
              <a:off x="4363774" y="396118"/>
              <a:ext cx="4381854" cy="520735"/>
              <a:chOff x="0" y="0"/>
              <a:chExt cx="7545300" cy="896675"/>
            </a:xfrm>
          </p:grpSpPr>
          <p:pic>
            <p:nvPicPr>
              <p:cNvPr id="84" name="Google Shape;84;p4"/>
              <p:cNvPicPr preferRelativeResize="0"/>
              <p:nvPr/>
            </p:nvPicPr>
            <p:blipFill>
              <a:blip r:embed="rId2">
                <a:alphaModFix/>
              </a:blip>
              <a:stretch>
                <a:fillRect/>
              </a:stretch>
            </p:blipFill>
            <p:spPr>
              <a:xfrm>
                <a:off x="0" y="0"/>
                <a:ext cx="1371975" cy="896675"/>
              </a:xfrm>
              <a:prstGeom prst="rect">
                <a:avLst/>
              </a:prstGeom>
              <a:noFill/>
              <a:ln>
                <a:noFill/>
              </a:ln>
            </p:spPr>
          </p:pic>
          <p:pic>
            <p:nvPicPr>
              <p:cNvPr id="85" name="Google Shape;85;p4"/>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86" name="Google Shape;86;p4"/>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87" name="Google Shape;87;p4"/>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88" name="Google Shape;88;p4"/>
            <p:cNvGrpSpPr/>
            <p:nvPr/>
          </p:nvGrpSpPr>
          <p:grpSpPr>
            <a:xfrm flipH="1">
              <a:off x="4762146" y="-3213"/>
              <a:ext cx="4381854" cy="520735"/>
              <a:chOff x="0" y="0"/>
              <a:chExt cx="7545300" cy="896675"/>
            </a:xfrm>
          </p:grpSpPr>
          <p:pic>
            <p:nvPicPr>
              <p:cNvPr id="89" name="Google Shape;89;p4"/>
              <p:cNvPicPr preferRelativeResize="0"/>
              <p:nvPr/>
            </p:nvPicPr>
            <p:blipFill>
              <a:blip r:embed="rId2">
                <a:alphaModFix/>
              </a:blip>
              <a:stretch>
                <a:fillRect/>
              </a:stretch>
            </p:blipFill>
            <p:spPr>
              <a:xfrm>
                <a:off x="0" y="0"/>
                <a:ext cx="1371975" cy="896675"/>
              </a:xfrm>
              <a:prstGeom prst="rect">
                <a:avLst/>
              </a:prstGeom>
              <a:noFill/>
              <a:ln>
                <a:noFill/>
              </a:ln>
            </p:spPr>
          </p:pic>
          <p:pic>
            <p:nvPicPr>
              <p:cNvPr id="90" name="Google Shape;90;p4"/>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91" name="Google Shape;91;p4"/>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92" name="Google Shape;92;p4"/>
              <p:cNvPicPr preferRelativeResize="0"/>
              <p:nvPr/>
            </p:nvPicPr>
            <p:blipFill>
              <a:blip r:embed="rId2">
                <a:alphaModFix/>
              </a:blip>
              <a:stretch>
                <a:fillRect/>
              </a:stretch>
            </p:blipFill>
            <p:spPr>
              <a:xfrm>
                <a:off x="6173325" y="0"/>
                <a:ext cx="1371975" cy="896675"/>
              </a:xfrm>
              <a:prstGeom prst="rect">
                <a:avLst/>
              </a:prstGeom>
              <a:noFill/>
              <a:ln>
                <a:noFill/>
              </a:ln>
            </p:spPr>
          </p:pic>
        </p:grpSp>
      </p:grpSp>
      <p:grpSp>
        <p:nvGrpSpPr>
          <p:cNvPr id="93" name="Google Shape;93;p4"/>
          <p:cNvGrpSpPr/>
          <p:nvPr/>
        </p:nvGrpSpPr>
        <p:grpSpPr>
          <a:xfrm>
            <a:off x="-3" y="2743188"/>
            <a:ext cx="4381556" cy="2524130"/>
            <a:chOff x="4364072" y="-3213"/>
            <a:chExt cx="4381556" cy="2524130"/>
          </a:xfrm>
        </p:grpSpPr>
        <p:grpSp>
          <p:nvGrpSpPr>
            <p:cNvPr id="94" name="Google Shape;94;p4"/>
            <p:cNvGrpSpPr/>
            <p:nvPr/>
          </p:nvGrpSpPr>
          <p:grpSpPr>
            <a:xfrm flipH="1">
              <a:off x="4364072" y="2000218"/>
              <a:ext cx="4381556" cy="520699"/>
              <a:chOff x="0" y="0"/>
              <a:chExt cx="7545300" cy="896675"/>
            </a:xfrm>
          </p:grpSpPr>
          <p:pic>
            <p:nvPicPr>
              <p:cNvPr id="95" name="Google Shape;95;p4"/>
              <p:cNvPicPr preferRelativeResize="0"/>
              <p:nvPr/>
            </p:nvPicPr>
            <p:blipFill>
              <a:blip r:embed="rId2">
                <a:alphaModFix/>
              </a:blip>
              <a:stretch>
                <a:fillRect/>
              </a:stretch>
            </p:blipFill>
            <p:spPr>
              <a:xfrm>
                <a:off x="0" y="0"/>
                <a:ext cx="1371975" cy="896675"/>
              </a:xfrm>
              <a:prstGeom prst="rect">
                <a:avLst/>
              </a:prstGeom>
              <a:noFill/>
              <a:ln>
                <a:noFill/>
              </a:ln>
            </p:spPr>
          </p:pic>
          <p:pic>
            <p:nvPicPr>
              <p:cNvPr id="96" name="Google Shape;96;p4"/>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97" name="Google Shape;97;p4"/>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98" name="Google Shape;98;p4"/>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99" name="Google Shape;99;p4"/>
            <p:cNvGrpSpPr/>
            <p:nvPr/>
          </p:nvGrpSpPr>
          <p:grpSpPr>
            <a:xfrm flipH="1">
              <a:off x="4762444" y="1600887"/>
              <a:ext cx="3186606" cy="520699"/>
              <a:chOff x="2057775" y="0"/>
              <a:chExt cx="5487525" cy="896675"/>
            </a:xfrm>
          </p:grpSpPr>
          <p:pic>
            <p:nvPicPr>
              <p:cNvPr id="100" name="Google Shape;100;p4"/>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01" name="Google Shape;101;p4"/>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02" name="Google Shape;102;p4"/>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103" name="Google Shape;103;p4"/>
            <p:cNvGrpSpPr/>
            <p:nvPr/>
          </p:nvGrpSpPr>
          <p:grpSpPr>
            <a:xfrm flipH="1">
              <a:off x="4364072" y="1198193"/>
              <a:ext cx="3186606" cy="520699"/>
              <a:chOff x="2057775" y="0"/>
              <a:chExt cx="5487525" cy="896675"/>
            </a:xfrm>
          </p:grpSpPr>
          <p:pic>
            <p:nvPicPr>
              <p:cNvPr id="104" name="Google Shape;104;p4"/>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05" name="Google Shape;105;p4"/>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06" name="Google Shape;106;p4"/>
              <p:cNvPicPr preferRelativeResize="0"/>
              <p:nvPr/>
            </p:nvPicPr>
            <p:blipFill>
              <a:blip r:embed="rId2">
                <a:alphaModFix/>
              </a:blip>
              <a:stretch>
                <a:fillRect/>
              </a:stretch>
            </p:blipFill>
            <p:spPr>
              <a:xfrm>
                <a:off x="6173325" y="0"/>
                <a:ext cx="1371975" cy="896675"/>
              </a:xfrm>
              <a:prstGeom prst="rect">
                <a:avLst/>
              </a:prstGeom>
              <a:noFill/>
              <a:ln>
                <a:noFill/>
              </a:ln>
            </p:spPr>
          </p:pic>
        </p:grpSp>
        <p:pic>
          <p:nvPicPr>
            <p:cNvPr id="107" name="Google Shape;107;p4"/>
            <p:cNvPicPr preferRelativeResize="0"/>
            <p:nvPr/>
          </p:nvPicPr>
          <p:blipFill>
            <a:blip r:embed="rId2">
              <a:alphaModFix/>
            </a:blip>
            <a:stretch>
              <a:fillRect/>
            </a:stretch>
          </p:blipFill>
          <p:spPr>
            <a:xfrm flipH="1">
              <a:off x="4762444" y="798862"/>
              <a:ext cx="796706" cy="520699"/>
            </a:xfrm>
            <a:prstGeom prst="rect">
              <a:avLst/>
            </a:prstGeom>
            <a:noFill/>
            <a:ln>
              <a:noFill/>
            </a:ln>
          </p:spPr>
        </p:pic>
        <p:grpSp>
          <p:nvGrpSpPr>
            <p:cNvPr id="108" name="Google Shape;108;p4"/>
            <p:cNvGrpSpPr/>
            <p:nvPr/>
          </p:nvGrpSpPr>
          <p:grpSpPr>
            <a:xfrm flipH="1">
              <a:off x="4364072" y="396118"/>
              <a:ext cx="1991656" cy="520699"/>
              <a:chOff x="4115550" y="0"/>
              <a:chExt cx="3429750" cy="896675"/>
            </a:xfrm>
          </p:grpSpPr>
          <p:pic>
            <p:nvPicPr>
              <p:cNvPr id="109" name="Google Shape;109;p4"/>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10" name="Google Shape;110;p4"/>
              <p:cNvPicPr preferRelativeResize="0"/>
              <p:nvPr/>
            </p:nvPicPr>
            <p:blipFill>
              <a:blip r:embed="rId2">
                <a:alphaModFix/>
              </a:blip>
              <a:stretch>
                <a:fillRect/>
              </a:stretch>
            </p:blipFill>
            <p:spPr>
              <a:xfrm>
                <a:off x="6173325" y="0"/>
                <a:ext cx="1371975" cy="896675"/>
              </a:xfrm>
              <a:prstGeom prst="rect">
                <a:avLst/>
              </a:prstGeom>
              <a:noFill/>
              <a:ln>
                <a:noFill/>
              </a:ln>
            </p:spPr>
          </p:pic>
        </p:grpSp>
        <p:pic>
          <p:nvPicPr>
            <p:cNvPr id="111" name="Google Shape;111;p4"/>
            <p:cNvPicPr preferRelativeResize="0"/>
            <p:nvPr/>
          </p:nvPicPr>
          <p:blipFill>
            <a:blip r:embed="rId2">
              <a:alphaModFix/>
            </a:blip>
            <a:stretch>
              <a:fillRect/>
            </a:stretch>
          </p:blipFill>
          <p:spPr>
            <a:xfrm flipH="1">
              <a:off x="4762444" y="-3213"/>
              <a:ext cx="796706" cy="520699"/>
            </a:xfrm>
            <a:prstGeom prst="rect">
              <a:avLst/>
            </a:prstGeom>
            <a:noFill/>
            <a:ln>
              <a:noFill/>
            </a:ln>
          </p:spPr>
        </p:pic>
      </p:grpSp>
      <p:sp>
        <p:nvSpPr>
          <p:cNvPr id="112" name="Google Shape;112;p4"/>
          <p:cNvSpPr txBox="1">
            <a:spLocks noGrp="1"/>
          </p:cNvSpPr>
          <p:nvPr>
            <p:ph type="body" idx="1"/>
          </p:nvPr>
        </p:nvSpPr>
        <p:spPr>
          <a:xfrm>
            <a:off x="2487650" y="1218025"/>
            <a:ext cx="4168800" cy="2707500"/>
          </a:xfrm>
          <a:prstGeom prst="rect">
            <a:avLst/>
          </a:prstGeom>
        </p:spPr>
        <p:txBody>
          <a:bodyPr spcFirstLastPara="1" wrap="square" lIns="0" tIns="0" rIns="0" bIns="0" anchor="ctr" anchorCtr="0">
            <a:noAutofit/>
          </a:bodyPr>
          <a:lstStyle>
            <a:lvl1pPr marL="457200" lvl="0" indent="-381000" algn="ctr" rtl="0">
              <a:spcBef>
                <a:spcPts val="600"/>
              </a:spcBef>
              <a:spcAft>
                <a:spcPts val="0"/>
              </a:spcAft>
              <a:buSzPts val="2400"/>
              <a:buFont typeface="Montserrat"/>
              <a:buChar char="❑"/>
              <a:defRPr sz="2400" b="1">
                <a:latin typeface="Montserrat"/>
                <a:ea typeface="Montserrat"/>
                <a:cs typeface="Montserrat"/>
                <a:sym typeface="Montserrat"/>
              </a:defRPr>
            </a:lvl1pPr>
            <a:lvl2pPr marL="914400" lvl="1" indent="-381000" algn="ctr" rtl="0">
              <a:spcBef>
                <a:spcPts val="600"/>
              </a:spcBef>
              <a:spcAft>
                <a:spcPts val="0"/>
              </a:spcAft>
              <a:buSzPts val="2400"/>
              <a:buFont typeface="Montserrat"/>
              <a:buChar char="❏"/>
              <a:defRPr sz="2400" b="1">
                <a:latin typeface="Montserrat"/>
                <a:ea typeface="Montserrat"/>
                <a:cs typeface="Montserrat"/>
                <a:sym typeface="Montserrat"/>
              </a:defRPr>
            </a:lvl2pPr>
            <a:lvl3pPr marL="1371600" lvl="2" indent="-381000" algn="ctr" rtl="0">
              <a:spcBef>
                <a:spcPts val="600"/>
              </a:spcBef>
              <a:spcAft>
                <a:spcPts val="0"/>
              </a:spcAft>
              <a:buSzPts val="2400"/>
              <a:buFont typeface="Montserrat"/>
              <a:buChar char="❏"/>
              <a:defRPr sz="2400" b="1">
                <a:latin typeface="Montserrat"/>
                <a:ea typeface="Montserrat"/>
                <a:cs typeface="Montserrat"/>
                <a:sym typeface="Montserrat"/>
              </a:defRPr>
            </a:lvl3pPr>
            <a:lvl4pPr marL="1828800" lvl="3" indent="-381000" algn="ctr" rtl="0">
              <a:spcBef>
                <a:spcPts val="600"/>
              </a:spcBef>
              <a:spcAft>
                <a:spcPts val="0"/>
              </a:spcAft>
              <a:buSzPts val="2400"/>
              <a:buFont typeface="Montserrat"/>
              <a:buChar char="❏"/>
              <a:defRPr sz="2400" b="1">
                <a:latin typeface="Montserrat"/>
                <a:ea typeface="Montserrat"/>
                <a:cs typeface="Montserrat"/>
                <a:sym typeface="Montserrat"/>
              </a:defRPr>
            </a:lvl4pPr>
            <a:lvl5pPr marL="2286000" lvl="4" indent="-381000" algn="ctr" rtl="0">
              <a:spcBef>
                <a:spcPts val="600"/>
              </a:spcBef>
              <a:spcAft>
                <a:spcPts val="0"/>
              </a:spcAft>
              <a:buSzPts val="2400"/>
              <a:buFont typeface="Montserrat"/>
              <a:buChar char="❏"/>
              <a:defRPr sz="2400" b="1">
                <a:latin typeface="Montserrat"/>
                <a:ea typeface="Montserrat"/>
                <a:cs typeface="Montserrat"/>
                <a:sym typeface="Montserrat"/>
              </a:defRPr>
            </a:lvl5pPr>
            <a:lvl6pPr marL="2743200" lvl="5" indent="-381000" algn="ctr" rtl="0">
              <a:spcBef>
                <a:spcPts val="600"/>
              </a:spcBef>
              <a:spcAft>
                <a:spcPts val="0"/>
              </a:spcAft>
              <a:buSzPts val="2400"/>
              <a:buFont typeface="Montserrat"/>
              <a:buChar char="❏"/>
              <a:defRPr sz="2400" b="1">
                <a:latin typeface="Montserrat"/>
                <a:ea typeface="Montserrat"/>
                <a:cs typeface="Montserrat"/>
                <a:sym typeface="Montserrat"/>
              </a:defRPr>
            </a:lvl6pPr>
            <a:lvl7pPr marL="3200400" lvl="6" indent="-381000" algn="ctr" rtl="0">
              <a:spcBef>
                <a:spcPts val="600"/>
              </a:spcBef>
              <a:spcAft>
                <a:spcPts val="0"/>
              </a:spcAft>
              <a:buSzPts val="2400"/>
              <a:buFont typeface="Montserrat"/>
              <a:buChar char="❏"/>
              <a:defRPr sz="2400" b="1">
                <a:latin typeface="Montserrat"/>
                <a:ea typeface="Montserrat"/>
                <a:cs typeface="Montserrat"/>
                <a:sym typeface="Montserrat"/>
              </a:defRPr>
            </a:lvl7pPr>
            <a:lvl8pPr marL="3657600" lvl="7" indent="-381000" algn="ctr" rtl="0">
              <a:spcBef>
                <a:spcPts val="600"/>
              </a:spcBef>
              <a:spcAft>
                <a:spcPts val="0"/>
              </a:spcAft>
              <a:buSzPts val="2400"/>
              <a:buFont typeface="Montserrat"/>
              <a:buChar char="❏"/>
              <a:defRPr sz="2400" b="1">
                <a:latin typeface="Montserrat"/>
                <a:ea typeface="Montserrat"/>
                <a:cs typeface="Montserrat"/>
                <a:sym typeface="Montserrat"/>
              </a:defRPr>
            </a:lvl8pPr>
            <a:lvl9pPr marL="4114800" lvl="8" indent="-381000" algn="ctr">
              <a:spcBef>
                <a:spcPts val="600"/>
              </a:spcBef>
              <a:spcAft>
                <a:spcPts val="0"/>
              </a:spcAft>
              <a:buSzPts val="2400"/>
              <a:buFont typeface="Montserrat"/>
              <a:buChar char="❏"/>
              <a:defRPr sz="2400" b="1">
                <a:latin typeface="Montserrat"/>
                <a:ea typeface="Montserrat"/>
                <a:cs typeface="Montserrat"/>
                <a:sym typeface="Montserrat"/>
              </a:defRPr>
            </a:lvl9pPr>
          </a:lstStyle>
          <a:p>
            <a:endParaRPr/>
          </a:p>
        </p:txBody>
      </p:sp>
      <p:sp>
        <p:nvSpPr>
          <p:cNvPr id="113" name="Google Shape;113;p4"/>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14"/>
        <p:cNvGrpSpPr/>
        <p:nvPr/>
      </p:nvGrpSpPr>
      <p:grpSpPr>
        <a:xfrm>
          <a:off x="0" y="0"/>
          <a:ext cx="0" cy="0"/>
          <a:chOff x="0" y="0"/>
          <a:chExt cx="0" cy="0"/>
        </a:xfrm>
      </p:grpSpPr>
      <p:grpSp>
        <p:nvGrpSpPr>
          <p:cNvPr id="115" name="Google Shape;115;p5"/>
          <p:cNvGrpSpPr/>
          <p:nvPr/>
        </p:nvGrpSpPr>
        <p:grpSpPr>
          <a:xfrm flipH="1">
            <a:off x="4363774" y="-3213"/>
            <a:ext cx="4780226" cy="2116171"/>
            <a:chOff x="0" y="0"/>
            <a:chExt cx="5072935" cy="2245751"/>
          </a:xfrm>
        </p:grpSpPr>
        <p:pic>
          <p:nvPicPr>
            <p:cNvPr id="116" name="Google Shape;116;p5"/>
            <p:cNvPicPr preferRelativeResize="0"/>
            <p:nvPr/>
          </p:nvPicPr>
          <p:blipFill>
            <a:blip r:embed="rId2">
              <a:alphaModFix/>
            </a:blip>
            <a:stretch>
              <a:fillRect/>
            </a:stretch>
          </p:blipFill>
          <p:spPr>
            <a:xfrm>
              <a:off x="0" y="1693130"/>
              <a:ext cx="845548" cy="552621"/>
            </a:xfrm>
            <a:prstGeom prst="rect">
              <a:avLst/>
            </a:prstGeom>
            <a:noFill/>
            <a:ln>
              <a:noFill/>
            </a:ln>
          </p:spPr>
        </p:pic>
        <p:pic>
          <p:nvPicPr>
            <p:cNvPr id="117" name="Google Shape;117;p5"/>
            <p:cNvPicPr preferRelativeResize="0"/>
            <p:nvPr/>
          </p:nvPicPr>
          <p:blipFill>
            <a:blip r:embed="rId2">
              <a:alphaModFix/>
            </a:blip>
            <a:stretch>
              <a:fillRect/>
            </a:stretch>
          </p:blipFill>
          <p:spPr>
            <a:xfrm>
              <a:off x="422766" y="1270348"/>
              <a:ext cx="845548" cy="552621"/>
            </a:xfrm>
            <a:prstGeom prst="rect">
              <a:avLst/>
            </a:prstGeom>
            <a:noFill/>
            <a:ln>
              <a:noFill/>
            </a:ln>
          </p:spPr>
        </p:pic>
        <p:grpSp>
          <p:nvGrpSpPr>
            <p:cNvPr id="118" name="Google Shape;118;p5"/>
            <p:cNvGrpSpPr/>
            <p:nvPr/>
          </p:nvGrpSpPr>
          <p:grpSpPr>
            <a:xfrm>
              <a:off x="0" y="846565"/>
              <a:ext cx="3381962" cy="552621"/>
              <a:chOff x="0" y="0"/>
              <a:chExt cx="5487525" cy="896675"/>
            </a:xfrm>
          </p:grpSpPr>
          <p:pic>
            <p:nvPicPr>
              <p:cNvPr id="119" name="Google Shape;119;p5"/>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20" name="Google Shape;120;p5"/>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21" name="Google Shape;121;p5"/>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122" name="Google Shape;122;p5"/>
            <p:cNvGrpSpPr/>
            <p:nvPr/>
          </p:nvGrpSpPr>
          <p:grpSpPr>
            <a:xfrm>
              <a:off x="422766" y="423783"/>
              <a:ext cx="4650168" cy="552621"/>
              <a:chOff x="0" y="0"/>
              <a:chExt cx="7545300" cy="896675"/>
            </a:xfrm>
          </p:grpSpPr>
          <p:pic>
            <p:nvPicPr>
              <p:cNvPr id="123" name="Google Shape;123;p5"/>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24" name="Google Shape;124;p5"/>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25" name="Google Shape;125;p5"/>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26" name="Google Shape;126;p5"/>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127" name="Google Shape;127;p5"/>
            <p:cNvGrpSpPr/>
            <p:nvPr/>
          </p:nvGrpSpPr>
          <p:grpSpPr>
            <a:xfrm>
              <a:off x="0" y="0"/>
              <a:ext cx="4650168" cy="552621"/>
              <a:chOff x="0" y="0"/>
              <a:chExt cx="7545300" cy="896675"/>
            </a:xfrm>
          </p:grpSpPr>
          <p:pic>
            <p:nvPicPr>
              <p:cNvPr id="128" name="Google Shape;128;p5"/>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29" name="Google Shape;129;p5"/>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30" name="Google Shape;130;p5"/>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31" name="Google Shape;131;p5"/>
              <p:cNvPicPr preferRelativeResize="0"/>
              <p:nvPr/>
            </p:nvPicPr>
            <p:blipFill>
              <a:blip r:embed="rId2">
                <a:alphaModFix/>
              </a:blip>
              <a:stretch>
                <a:fillRect/>
              </a:stretch>
            </p:blipFill>
            <p:spPr>
              <a:xfrm>
                <a:off x="6173325" y="0"/>
                <a:ext cx="1371975" cy="896675"/>
              </a:xfrm>
              <a:prstGeom prst="rect">
                <a:avLst/>
              </a:prstGeom>
              <a:noFill/>
              <a:ln>
                <a:noFill/>
              </a:ln>
            </p:spPr>
          </p:pic>
        </p:grpSp>
      </p:grpSp>
      <p:grpSp>
        <p:nvGrpSpPr>
          <p:cNvPr id="132" name="Google Shape;132;p5"/>
          <p:cNvGrpSpPr/>
          <p:nvPr/>
        </p:nvGrpSpPr>
        <p:grpSpPr>
          <a:xfrm flipH="1">
            <a:off x="6" y="3953174"/>
            <a:ext cx="2390164" cy="1318453"/>
            <a:chOff x="6607482" y="3879952"/>
            <a:chExt cx="2536521" cy="1399186"/>
          </a:xfrm>
        </p:grpSpPr>
        <p:grpSp>
          <p:nvGrpSpPr>
            <p:cNvPr id="133" name="Google Shape;133;p5"/>
            <p:cNvGrpSpPr/>
            <p:nvPr/>
          </p:nvGrpSpPr>
          <p:grpSpPr>
            <a:xfrm>
              <a:off x="6607482" y="4726517"/>
              <a:ext cx="2113755" cy="552621"/>
              <a:chOff x="2057775" y="0"/>
              <a:chExt cx="3429750" cy="896675"/>
            </a:xfrm>
          </p:grpSpPr>
          <p:pic>
            <p:nvPicPr>
              <p:cNvPr id="134" name="Google Shape;134;p5"/>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35" name="Google Shape;135;p5"/>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136" name="Google Shape;136;p5"/>
            <p:cNvGrpSpPr/>
            <p:nvPr/>
          </p:nvGrpSpPr>
          <p:grpSpPr>
            <a:xfrm>
              <a:off x="7030248" y="4303735"/>
              <a:ext cx="2113755" cy="552621"/>
              <a:chOff x="2057775" y="0"/>
              <a:chExt cx="3429750" cy="896675"/>
            </a:xfrm>
          </p:grpSpPr>
          <p:pic>
            <p:nvPicPr>
              <p:cNvPr id="137" name="Google Shape;137;p5"/>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38" name="Google Shape;138;p5"/>
              <p:cNvPicPr preferRelativeResize="0"/>
              <p:nvPr/>
            </p:nvPicPr>
            <p:blipFill>
              <a:blip r:embed="rId2">
                <a:alphaModFix/>
              </a:blip>
              <a:stretch>
                <a:fillRect/>
              </a:stretch>
            </p:blipFill>
            <p:spPr>
              <a:xfrm>
                <a:off x="4115550" y="0"/>
                <a:ext cx="1371975" cy="896675"/>
              </a:xfrm>
              <a:prstGeom prst="rect">
                <a:avLst/>
              </a:prstGeom>
              <a:noFill/>
              <a:ln>
                <a:noFill/>
              </a:ln>
            </p:spPr>
          </p:pic>
        </p:grpSp>
        <p:pic>
          <p:nvPicPr>
            <p:cNvPr id="139" name="Google Shape;139;p5"/>
            <p:cNvPicPr preferRelativeResize="0"/>
            <p:nvPr/>
          </p:nvPicPr>
          <p:blipFill>
            <a:blip r:embed="rId2">
              <a:alphaModFix/>
            </a:blip>
            <a:stretch>
              <a:fillRect/>
            </a:stretch>
          </p:blipFill>
          <p:spPr>
            <a:xfrm>
              <a:off x="7875688" y="3879952"/>
              <a:ext cx="845548" cy="552621"/>
            </a:xfrm>
            <a:prstGeom prst="rect">
              <a:avLst/>
            </a:prstGeom>
            <a:noFill/>
            <a:ln>
              <a:noFill/>
            </a:ln>
          </p:spPr>
        </p:pic>
      </p:grpSp>
      <p:sp>
        <p:nvSpPr>
          <p:cNvPr id="140" name="Google Shape;140;p5"/>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141" name="Google Shape;141;p5"/>
          <p:cNvSpPr txBox="1">
            <a:spLocks noGrp="1"/>
          </p:cNvSpPr>
          <p:nvPr>
            <p:ph type="body" idx="1"/>
          </p:nvPr>
        </p:nvSpPr>
        <p:spPr>
          <a:xfrm>
            <a:off x="776450" y="1524375"/>
            <a:ext cx="7591200" cy="29325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a:lvl1pPr>
            <a:lvl2pPr marL="914400" lvl="1" indent="-355600">
              <a:spcBef>
                <a:spcPts val="600"/>
              </a:spcBef>
              <a:spcAft>
                <a:spcPts val="0"/>
              </a:spcAft>
              <a:buSzPts val="2000"/>
              <a:buChar char="❏"/>
              <a:defRPr/>
            </a:lvl2pPr>
            <a:lvl3pPr marL="1371600" lvl="2" indent="-355600">
              <a:spcBef>
                <a:spcPts val="600"/>
              </a:spcBef>
              <a:spcAft>
                <a:spcPts val="0"/>
              </a:spcAft>
              <a:buSzPts val="2000"/>
              <a:buChar char="❏"/>
              <a:defRPr/>
            </a:lvl3pPr>
            <a:lvl4pPr marL="1828800" lvl="3" indent="-355600">
              <a:spcBef>
                <a:spcPts val="600"/>
              </a:spcBef>
              <a:spcAft>
                <a:spcPts val="0"/>
              </a:spcAft>
              <a:buSzPts val="2000"/>
              <a:buChar char="❏"/>
              <a:defRPr/>
            </a:lvl4pPr>
            <a:lvl5pPr marL="2286000" lvl="4" indent="-355600">
              <a:spcBef>
                <a:spcPts val="600"/>
              </a:spcBef>
              <a:spcAft>
                <a:spcPts val="0"/>
              </a:spcAft>
              <a:buSzPts val="2000"/>
              <a:buChar char="❏"/>
              <a:defRPr/>
            </a:lvl5pPr>
            <a:lvl6pPr marL="2743200" lvl="5" indent="-355600">
              <a:spcBef>
                <a:spcPts val="600"/>
              </a:spcBef>
              <a:spcAft>
                <a:spcPts val="0"/>
              </a:spcAft>
              <a:buSzPts val="2000"/>
              <a:buChar char="❏"/>
              <a:defRPr/>
            </a:lvl6pPr>
            <a:lvl7pPr marL="3200400" lvl="6" indent="-355600">
              <a:spcBef>
                <a:spcPts val="600"/>
              </a:spcBef>
              <a:spcAft>
                <a:spcPts val="0"/>
              </a:spcAft>
              <a:buSzPts val="2000"/>
              <a:buChar char="❏"/>
              <a:defRPr/>
            </a:lvl7pPr>
            <a:lvl8pPr marL="3657600" lvl="7" indent="-355600">
              <a:spcBef>
                <a:spcPts val="600"/>
              </a:spcBef>
              <a:spcAft>
                <a:spcPts val="0"/>
              </a:spcAft>
              <a:buSzPts val="2000"/>
              <a:buChar char="❏"/>
              <a:defRPr/>
            </a:lvl8pPr>
            <a:lvl9pPr marL="4114800" lvl="8" indent="-355600">
              <a:spcBef>
                <a:spcPts val="600"/>
              </a:spcBef>
              <a:spcAft>
                <a:spcPts val="0"/>
              </a:spcAft>
              <a:buSzPts val="2000"/>
              <a:buChar char="❏"/>
              <a:defRPr/>
            </a:lvl9pPr>
          </a:lstStyle>
          <a:p>
            <a:endParaRPr/>
          </a:p>
        </p:txBody>
      </p:sp>
      <p:sp>
        <p:nvSpPr>
          <p:cNvPr id="142" name="Google Shape;142;p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43"/>
        <p:cNvGrpSpPr/>
        <p:nvPr/>
      </p:nvGrpSpPr>
      <p:grpSpPr>
        <a:xfrm>
          <a:off x="0" y="0"/>
          <a:ext cx="0" cy="0"/>
          <a:chOff x="0" y="0"/>
          <a:chExt cx="0" cy="0"/>
        </a:xfrm>
      </p:grpSpPr>
      <p:grpSp>
        <p:nvGrpSpPr>
          <p:cNvPr id="144" name="Google Shape;144;p6"/>
          <p:cNvGrpSpPr/>
          <p:nvPr/>
        </p:nvGrpSpPr>
        <p:grpSpPr>
          <a:xfrm flipH="1">
            <a:off x="4363774" y="-3213"/>
            <a:ext cx="4780226" cy="2116171"/>
            <a:chOff x="0" y="0"/>
            <a:chExt cx="5072935" cy="2245751"/>
          </a:xfrm>
        </p:grpSpPr>
        <p:pic>
          <p:nvPicPr>
            <p:cNvPr id="145" name="Google Shape;145;p6"/>
            <p:cNvPicPr preferRelativeResize="0"/>
            <p:nvPr/>
          </p:nvPicPr>
          <p:blipFill>
            <a:blip r:embed="rId2">
              <a:alphaModFix/>
            </a:blip>
            <a:stretch>
              <a:fillRect/>
            </a:stretch>
          </p:blipFill>
          <p:spPr>
            <a:xfrm>
              <a:off x="0" y="1693130"/>
              <a:ext cx="845548" cy="552621"/>
            </a:xfrm>
            <a:prstGeom prst="rect">
              <a:avLst/>
            </a:prstGeom>
            <a:noFill/>
            <a:ln>
              <a:noFill/>
            </a:ln>
          </p:spPr>
        </p:pic>
        <p:pic>
          <p:nvPicPr>
            <p:cNvPr id="146" name="Google Shape;146;p6"/>
            <p:cNvPicPr preferRelativeResize="0"/>
            <p:nvPr/>
          </p:nvPicPr>
          <p:blipFill>
            <a:blip r:embed="rId2">
              <a:alphaModFix/>
            </a:blip>
            <a:stretch>
              <a:fillRect/>
            </a:stretch>
          </p:blipFill>
          <p:spPr>
            <a:xfrm>
              <a:off x="422766" y="1270348"/>
              <a:ext cx="845548" cy="552621"/>
            </a:xfrm>
            <a:prstGeom prst="rect">
              <a:avLst/>
            </a:prstGeom>
            <a:noFill/>
            <a:ln>
              <a:noFill/>
            </a:ln>
          </p:spPr>
        </p:pic>
        <p:grpSp>
          <p:nvGrpSpPr>
            <p:cNvPr id="147" name="Google Shape;147;p6"/>
            <p:cNvGrpSpPr/>
            <p:nvPr/>
          </p:nvGrpSpPr>
          <p:grpSpPr>
            <a:xfrm>
              <a:off x="0" y="846565"/>
              <a:ext cx="3381962" cy="552621"/>
              <a:chOff x="0" y="0"/>
              <a:chExt cx="5487525" cy="896675"/>
            </a:xfrm>
          </p:grpSpPr>
          <p:pic>
            <p:nvPicPr>
              <p:cNvPr id="148" name="Google Shape;148;p6"/>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49" name="Google Shape;149;p6"/>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50" name="Google Shape;150;p6"/>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151" name="Google Shape;151;p6"/>
            <p:cNvGrpSpPr/>
            <p:nvPr/>
          </p:nvGrpSpPr>
          <p:grpSpPr>
            <a:xfrm>
              <a:off x="422766" y="423783"/>
              <a:ext cx="4650168" cy="552621"/>
              <a:chOff x="0" y="0"/>
              <a:chExt cx="7545300" cy="896675"/>
            </a:xfrm>
          </p:grpSpPr>
          <p:pic>
            <p:nvPicPr>
              <p:cNvPr id="152" name="Google Shape;152;p6"/>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53" name="Google Shape;153;p6"/>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54" name="Google Shape;154;p6"/>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55" name="Google Shape;155;p6"/>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156" name="Google Shape;156;p6"/>
            <p:cNvGrpSpPr/>
            <p:nvPr/>
          </p:nvGrpSpPr>
          <p:grpSpPr>
            <a:xfrm>
              <a:off x="0" y="0"/>
              <a:ext cx="4650168" cy="552621"/>
              <a:chOff x="0" y="0"/>
              <a:chExt cx="7545300" cy="896675"/>
            </a:xfrm>
          </p:grpSpPr>
          <p:pic>
            <p:nvPicPr>
              <p:cNvPr id="157" name="Google Shape;157;p6"/>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58" name="Google Shape;158;p6"/>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59" name="Google Shape;159;p6"/>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60" name="Google Shape;160;p6"/>
              <p:cNvPicPr preferRelativeResize="0"/>
              <p:nvPr/>
            </p:nvPicPr>
            <p:blipFill>
              <a:blip r:embed="rId2">
                <a:alphaModFix/>
              </a:blip>
              <a:stretch>
                <a:fillRect/>
              </a:stretch>
            </p:blipFill>
            <p:spPr>
              <a:xfrm>
                <a:off x="6173325" y="0"/>
                <a:ext cx="1371975" cy="896675"/>
              </a:xfrm>
              <a:prstGeom prst="rect">
                <a:avLst/>
              </a:prstGeom>
              <a:noFill/>
              <a:ln>
                <a:noFill/>
              </a:ln>
            </p:spPr>
          </p:pic>
        </p:grpSp>
      </p:grpSp>
      <p:grpSp>
        <p:nvGrpSpPr>
          <p:cNvPr id="161" name="Google Shape;161;p6"/>
          <p:cNvGrpSpPr/>
          <p:nvPr/>
        </p:nvGrpSpPr>
        <p:grpSpPr>
          <a:xfrm flipH="1">
            <a:off x="6" y="3953174"/>
            <a:ext cx="2390164" cy="1318453"/>
            <a:chOff x="6607482" y="3879952"/>
            <a:chExt cx="2536521" cy="1399186"/>
          </a:xfrm>
        </p:grpSpPr>
        <p:grpSp>
          <p:nvGrpSpPr>
            <p:cNvPr id="162" name="Google Shape;162;p6"/>
            <p:cNvGrpSpPr/>
            <p:nvPr/>
          </p:nvGrpSpPr>
          <p:grpSpPr>
            <a:xfrm>
              <a:off x="6607482" y="4726517"/>
              <a:ext cx="2113755" cy="552621"/>
              <a:chOff x="2057775" y="0"/>
              <a:chExt cx="3429750" cy="896675"/>
            </a:xfrm>
          </p:grpSpPr>
          <p:pic>
            <p:nvPicPr>
              <p:cNvPr id="163" name="Google Shape;163;p6"/>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64" name="Google Shape;164;p6"/>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165" name="Google Shape;165;p6"/>
            <p:cNvGrpSpPr/>
            <p:nvPr/>
          </p:nvGrpSpPr>
          <p:grpSpPr>
            <a:xfrm>
              <a:off x="7030248" y="4303735"/>
              <a:ext cx="2113755" cy="552621"/>
              <a:chOff x="2057775" y="0"/>
              <a:chExt cx="3429750" cy="896675"/>
            </a:xfrm>
          </p:grpSpPr>
          <p:pic>
            <p:nvPicPr>
              <p:cNvPr id="166" name="Google Shape;166;p6"/>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67" name="Google Shape;167;p6"/>
              <p:cNvPicPr preferRelativeResize="0"/>
              <p:nvPr/>
            </p:nvPicPr>
            <p:blipFill>
              <a:blip r:embed="rId2">
                <a:alphaModFix/>
              </a:blip>
              <a:stretch>
                <a:fillRect/>
              </a:stretch>
            </p:blipFill>
            <p:spPr>
              <a:xfrm>
                <a:off x="4115550" y="0"/>
                <a:ext cx="1371975" cy="896675"/>
              </a:xfrm>
              <a:prstGeom prst="rect">
                <a:avLst/>
              </a:prstGeom>
              <a:noFill/>
              <a:ln>
                <a:noFill/>
              </a:ln>
            </p:spPr>
          </p:pic>
        </p:grpSp>
        <p:pic>
          <p:nvPicPr>
            <p:cNvPr id="168" name="Google Shape;168;p6"/>
            <p:cNvPicPr preferRelativeResize="0"/>
            <p:nvPr/>
          </p:nvPicPr>
          <p:blipFill>
            <a:blip r:embed="rId2">
              <a:alphaModFix/>
            </a:blip>
            <a:stretch>
              <a:fillRect/>
            </a:stretch>
          </p:blipFill>
          <p:spPr>
            <a:xfrm>
              <a:off x="7875688" y="3879952"/>
              <a:ext cx="845548" cy="552621"/>
            </a:xfrm>
            <a:prstGeom prst="rect">
              <a:avLst/>
            </a:prstGeom>
            <a:noFill/>
            <a:ln>
              <a:noFill/>
            </a:ln>
          </p:spPr>
        </p:pic>
      </p:grpSp>
      <p:sp>
        <p:nvSpPr>
          <p:cNvPr id="169" name="Google Shape;169;p6"/>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170" name="Google Shape;170;p6"/>
          <p:cNvSpPr txBox="1">
            <a:spLocks noGrp="1"/>
          </p:cNvSpPr>
          <p:nvPr>
            <p:ph type="body" idx="1"/>
          </p:nvPr>
        </p:nvSpPr>
        <p:spPr>
          <a:xfrm>
            <a:off x="776450" y="1524375"/>
            <a:ext cx="3587400" cy="30771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a:lvl1pPr>
            <a:lvl2pPr marL="914400" lvl="1" indent="-355600">
              <a:spcBef>
                <a:spcPts val="600"/>
              </a:spcBef>
              <a:spcAft>
                <a:spcPts val="0"/>
              </a:spcAft>
              <a:buSzPts val="2000"/>
              <a:buChar char="❏"/>
              <a:defRPr/>
            </a:lvl2pPr>
            <a:lvl3pPr marL="1371600" lvl="2" indent="-355600">
              <a:spcBef>
                <a:spcPts val="600"/>
              </a:spcBef>
              <a:spcAft>
                <a:spcPts val="0"/>
              </a:spcAft>
              <a:buSzPts val="2000"/>
              <a:buChar char="❏"/>
              <a:defRPr/>
            </a:lvl3pPr>
            <a:lvl4pPr marL="1828800" lvl="3" indent="-355600">
              <a:spcBef>
                <a:spcPts val="600"/>
              </a:spcBef>
              <a:spcAft>
                <a:spcPts val="0"/>
              </a:spcAft>
              <a:buSzPts val="2000"/>
              <a:buChar char="❏"/>
              <a:defRPr/>
            </a:lvl4pPr>
            <a:lvl5pPr marL="2286000" lvl="4" indent="-355600">
              <a:spcBef>
                <a:spcPts val="600"/>
              </a:spcBef>
              <a:spcAft>
                <a:spcPts val="0"/>
              </a:spcAft>
              <a:buSzPts val="2000"/>
              <a:buChar char="❏"/>
              <a:defRPr/>
            </a:lvl5pPr>
            <a:lvl6pPr marL="2743200" lvl="5" indent="-355600">
              <a:spcBef>
                <a:spcPts val="600"/>
              </a:spcBef>
              <a:spcAft>
                <a:spcPts val="0"/>
              </a:spcAft>
              <a:buSzPts val="2000"/>
              <a:buChar char="❏"/>
              <a:defRPr/>
            </a:lvl6pPr>
            <a:lvl7pPr marL="3200400" lvl="6" indent="-355600">
              <a:spcBef>
                <a:spcPts val="600"/>
              </a:spcBef>
              <a:spcAft>
                <a:spcPts val="0"/>
              </a:spcAft>
              <a:buSzPts val="2000"/>
              <a:buChar char="❏"/>
              <a:defRPr/>
            </a:lvl7pPr>
            <a:lvl8pPr marL="3657600" lvl="7" indent="-355600">
              <a:spcBef>
                <a:spcPts val="600"/>
              </a:spcBef>
              <a:spcAft>
                <a:spcPts val="0"/>
              </a:spcAft>
              <a:buSzPts val="2000"/>
              <a:buChar char="❏"/>
              <a:defRPr/>
            </a:lvl8pPr>
            <a:lvl9pPr marL="4114800" lvl="8" indent="-355600">
              <a:spcBef>
                <a:spcPts val="600"/>
              </a:spcBef>
              <a:spcAft>
                <a:spcPts val="0"/>
              </a:spcAft>
              <a:buSzPts val="2000"/>
              <a:buChar char="❏"/>
              <a:defRPr/>
            </a:lvl9pPr>
          </a:lstStyle>
          <a:p>
            <a:endParaRPr/>
          </a:p>
        </p:txBody>
      </p:sp>
      <p:sp>
        <p:nvSpPr>
          <p:cNvPr id="171" name="Google Shape;171;p6"/>
          <p:cNvSpPr txBox="1">
            <a:spLocks noGrp="1"/>
          </p:cNvSpPr>
          <p:nvPr>
            <p:ph type="body" idx="2"/>
          </p:nvPr>
        </p:nvSpPr>
        <p:spPr>
          <a:xfrm>
            <a:off x="4780150" y="1524375"/>
            <a:ext cx="3587400" cy="30771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a:lvl1pPr>
            <a:lvl2pPr marL="914400" lvl="1" indent="-355600">
              <a:spcBef>
                <a:spcPts val="600"/>
              </a:spcBef>
              <a:spcAft>
                <a:spcPts val="0"/>
              </a:spcAft>
              <a:buSzPts val="2000"/>
              <a:buChar char="❏"/>
              <a:defRPr/>
            </a:lvl2pPr>
            <a:lvl3pPr marL="1371600" lvl="2" indent="-355600">
              <a:spcBef>
                <a:spcPts val="600"/>
              </a:spcBef>
              <a:spcAft>
                <a:spcPts val="0"/>
              </a:spcAft>
              <a:buSzPts val="2000"/>
              <a:buChar char="❏"/>
              <a:defRPr/>
            </a:lvl3pPr>
            <a:lvl4pPr marL="1828800" lvl="3" indent="-355600">
              <a:spcBef>
                <a:spcPts val="600"/>
              </a:spcBef>
              <a:spcAft>
                <a:spcPts val="0"/>
              </a:spcAft>
              <a:buSzPts val="2000"/>
              <a:buChar char="❏"/>
              <a:defRPr/>
            </a:lvl4pPr>
            <a:lvl5pPr marL="2286000" lvl="4" indent="-355600">
              <a:spcBef>
                <a:spcPts val="600"/>
              </a:spcBef>
              <a:spcAft>
                <a:spcPts val="0"/>
              </a:spcAft>
              <a:buSzPts val="2000"/>
              <a:buChar char="❏"/>
              <a:defRPr/>
            </a:lvl5pPr>
            <a:lvl6pPr marL="2743200" lvl="5" indent="-355600">
              <a:spcBef>
                <a:spcPts val="600"/>
              </a:spcBef>
              <a:spcAft>
                <a:spcPts val="0"/>
              </a:spcAft>
              <a:buSzPts val="2000"/>
              <a:buChar char="❏"/>
              <a:defRPr/>
            </a:lvl6pPr>
            <a:lvl7pPr marL="3200400" lvl="6" indent="-355600">
              <a:spcBef>
                <a:spcPts val="600"/>
              </a:spcBef>
              <a:spcAft>
                <a:spcPts val="0"/>
              </a:spcAft>
              <a:buSzPts val="2000"/>
              <a:buChar char="❏"/>
              <a:defRPr/>
            </a:lvl7pPr>
            <a:lvl8pPr marL="3657600" lvl="7" indent="-355600">
              <a:spcBef>
                <a:spcPts val="600"/>
              </a:spcBef>
              <a:spcAft>
                <a:spcPts val="0"/>
              </a:spcAft>
              <a:buSzPts val="2000"/>
              <a:buChar char="❏"/>
              <a:defRPr/>
            </a:lvl8pPr>
            <a:lvl9pPr marL="4114800" lvl="8" indent="-355600">
              <a:spcBef>
                <a:spcPts val="600"/>
              </a:spcBef>
              <a:spcAft>
                <a:spcPts val="0"/>
              </a:spcAft>
              <a:buSzPts val="2000"/>
              <a:buChar char="❏"/>
              <a:defRPr/>
            </a:lvl9pPr>
          </a:lstStyle>
          <a:p>
            <a:endParaRPr/>
          </a:p>
        </p:txBody>
      </p:sp>
      <p:sp>
        <p:nvSpPr>
          <p:cNvPr id="172" name="Google Shape;172;p6"/>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big emboss" type="blank">
  <p:cSld name="BLANK">
    <p:spTree>
      <p:nvGrpSpPr>
        <p:cNvPr id="1" name="Shape 260"/>
        <p:cNvGrpSpPr/>
        <p:nvPr/>
      </p:nvGrpSpPr>
      <p:grpSpPr>
        <a:xfrm>
          <a:off x="0" y="0"/>
          <a:ext cx="0" cy="0"/>
          <a:chOff x="0" y="0"/>
          <a:chExt cx="0" cy="0"/>
        </a:xfrm>
      </p:grpSpPr>
      <p:sp>
        <p:nvSpPr>
          <p:cNvPr id="261" name="Google Shape;261;p10"/>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grpSp>
        <p:nvGrpSpPr>
          <p:cNvPr id="262" name="Google Shape;262;p10"/>
          <p:cNvGrpSpPr/>
          <p:nvPr/>
        </p:nvGrpSpPr>
        <p:grpSpPr>
          <a:xfrm flipH="1">
            <a:off x="5714250" y="0"/>
            <a:ext cx="3429750" cy="3643925"/>
            <a:chOff x="0" y="0"/>
            <a:chExt cx="3429750" cy="3643925"/>
          </a:xfrm>
        </p:grpSpPr>
        <p:pic>
          <p:nvPicPr>
            <p:cNvPr id="263" name="Google Shape;263;p10"/>
            <p:cNvPicPr preferRelativeResize="0"/>
            <p:nvPr/>
          </p:nvPicPr>
          <p:blipFill>
            <a:blip r:embed="rId2">
              <a:alphaModFix/>
            </a:blip>
            <a:stretch>
              <a:fillRect/>
            </a:stretch>
          </p:blipFill>
          <p:spPr>
            <a:xfrm>
              <a:off x="0" y="2747250"/>
              <a:ext cx="1371975" cy="896675"/>
            </a:xfrm>
            <a:prstGeom prst="rect">
              <a:avLst/>
            </a:prstGeom>
            <a:noFill/>
            <a:ln>
              <a:noFill/>
            </a:ln>
          </p:spPr>
        </p:pic>
        <p:pic>
          <p:nvPicPr>
            <p:cNvPr id="264" name="Google Shape;264;p10"/>
            <p:cNvPicPr preferRelativeResize="0"/>
            <p:nvPr/>
          </p:nvPicPr>
          <p:blipFill>
            <a:blip r:embed="rId2">
              <a:alphaModFix/>
            </a:blip>
            <a:stretch>
              <a:fillRect/>
            </a:stretch>
          </p:blipFill>
          <p:spPr>
            <a:xfrm>
              <a:off x="685975" y="2061250"/>
              <a:ext cx="1371975" cy="896675"/>
            </a:xfrm>
            <a:prstGeom prst="rect">
              <a:avLst/>
            </a:prstGeom>
            <a:noFill/>
            <a:ln>
              <a:noFill/>
            </a:ln>
          </p:spPr>
        </p:pic>
        <p:pic>
          <p:nvPicPr>
            <p:cNvPr id="265" name="Google Shape;265;p10"/>
            <p:cNvPicPr preferRelativeResize="0"/>
            <p:nvPr/>
          </p:nvPicPr>
          <p:blipFill>
            <a:blip r:embed="rId2">
              <a:alphaModFix/>
            </a:blip>
            <a:stretch>
              <a:fillRect/>
            </a:stretch>
          </p:blipFill>
          <p:spPr>
            <a:xfrm>
              <a:off x="0" y="1373625"/>
              <a:ext cx="1371975" cy="896675"/>
            </a:xfrm>
            <a:prstGeom prst="rect">
              <a:avLst/>
            </a:prstGeom>
            <a:noFill/>
            <a:ln>
              <a:noFill/>
            </a:ln>
          </p:spPr>
        </p:pic>
        <p:pic>
          <p:nvPicPr>
            <p:cNvPr id="266" name="Google Shape;266;p10"/>
            <p:cNvPicPr preferRelativeResize="0"/>
            <p:nvPr/>
          </p:nvPicPr>
          <p:blipFill>
            <a:blip r:embed="rId2">
              <a:alphaModFix/>
            </a:blip>
            <a:stretch>
              <a:fillRect/>
            </a:stretch>
          </p:blipFill>
          <p:spPr>
            <a:xfrm>
              <a:off x="685975" y="687625"/>
              <a:ext cx="1371975" cy="896675"/>
            </a:xfrm>
            <a:prstGeom prst="rect">
              <a:avLst/>
            </a:prstGeom>
            <a:noFill/>
            <a:ln>
              <a:noFill/>
            </a:ln>
          </p:spPr>
        </p:pic>
        <p:grpSp>
          <p:nvGrpSpPr>
            <p:cNvPr id="267" name="Google Shape;267;p10"/>
            <p:cNvGrpSpPr/>
            <p:nvPr/>
          </p:nvGrpSpPr>
          <p:grpSpPr>
            <a:xfrm>
              <a:off x="0" y="0"/>
              <a:ext cx="3429750" cy="896675"/>
              <a:chOff x="0" y="0"/>
              <a:chExt cx="3429750" cy="896675"/>
            </a:xfrm>
          </p:grpSpPr>
          <p:pic>
            <p:nvPicPr>
              <p:cNvPr id="268" name="Google Shape;268;p10"/>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69" name="Google Shape;269;p10"/>
              <p:cNvPicPr preferRelativeResize="0"/>
              <p:nvPr/>
            </p:nvPicPr>
            <p:blipFill>
              <a:blip r:embed="rId2">
                <a:alphaModFix/>
              </a:blip>
              <a:stretch>
                <a:fillRect/>
              </a:stretch>
            </p:blipFill>
            <p:spPr>
              <a:xfrm>
                <a:off x="2057775" y="0"/>
                <a:ext cx="1371975" cy="896675"/>
              </a:xfrm>
              <a:prstGeom prst="rect">
                <a:avLst/>
              </a:prstGeom>
              <a:noFill/>
              <a:ln>
                <a:noFill/>
              </a:ln>
            </p:spPr>
          </p:pic>
        </p:grpSp>
      </p:grpSp>
      <p:grpSp>
        <p:nvGrpSpPr>
          <p:cNvPr id="270" name="Google Shape;270;p10"/>
          <p:cNvGrpSpPr/>
          <p:nvPr/>
        </p:nvGrpSpPr>
        <p:grpSpPr>
          <a:xfrm flipH="1">
            <a:off x="0" y="3095415"/>
            <a:ext cx="5487525" cy="2270300"/>
            <a:chOff x="2743750" y="2061250"/>
            <a:chExt cx="5487525" cy="2270300"/>
          </a:xfrm>
        </p:grpSpPr>
        <p:grpSp>
          <p:nvGrpSpPr>
            <p:cNvPr id="271" name="Google Shape;271;p10"/>
            <p:cNvGrpSpPr/>
            <p:nvPr/>
          </p:nvGrpSpPr>
          <p:grpSpPr>
            <a:xfrm>
              <a:off x="2743750" y="3434875"/>
              <a:ext cx="5487525" cy="896675"/>
              <a:chOff x="2057775" y="0"/>
              <a:chExt cx="5487525" cy="896675"/>
            </a:xfrm>
          </p:grpSpPr>
          <p:pic>
            <p:nvPicPr>
              <p:cNvPr id="272" name="Google Shape;272;p10"/>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73" name="Google Shape;273;p10"/>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274" name="Google Shape;274;p10"/>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275" name="Google Shape;275;p10"/>
            <p:cNvGrpSpPr/>
            <p:nvPr/>
          </p:nvGrpSpPr>
          <p:grpSpPr>
            <a:xfrm>
              <a:off x="4115550" y="2747250"/>
              <a:ext cx="3429750" cy="896675"/>
              <a:chOff x="4115550" y="0"/>
              <a:chExt cx="3429750" cy="896675"/>
            </a:xfrm>
          </p:grpSpPr>
          <p:pic>
            <p:nvPicPr>
              <p:cNvPr id="276" name="Google Shape;276;p10"/>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277" name="Google Shape;277;p10"/>
              <p:cNvPicPr preferRelativeResize="0"/>
              <p:nvPr/>
            </p:nvPicPr>
            <p:blipFill>
              <a:blip r:embed="rId2">
                <a:alphaModFix/>
              </a:blip>
              <a:stretch>
                <a:fillRect/>
              </a:stretch>
            </p:blipFill>
            <p:spPr>
              <a:xfrm>
                <a:off x="6173325" y="0"/>
                <a:ext cx="1371975" cy="896675"/>
              </a:xfrm>
              <a:prstGeom prst="rect">
                <a:avLst/>
              </a:prstGeom>
              <a:noFill/>
              <a:ln>
                <a:noFill/>
              </a:ln>
            </p:spPr>
          </p:pic>
        </p:grpSp>
        <p:pic>
          <p:nvPicPr>
            <p:cNvPr id="278" name="Google Shape;278;p10"/>
            <p:cNvPicPr preferRelativeResize="0"/>
            <p:nvPr/>
          </p:nvPicPr>
          <p:blipFill>
            <a:blip r:embed="rId2">
              <a:alphaModFix/>
            </a:blip>
            <a:stretch>
              <a:fillRect/>
            </a:stretch>
          </p:blipFill>
          <p:spPr>
            <a:xfrm>
              <a:off x="6859300" y="2061250"/>
              <a:ext cx="1371975" cy="896675"/>
            </a:xfrm>
            <a:prstGeom prst="rect">
              <a:avLst/>
            </a:prstGeom>
            <a:noFill/>
            <a:ln>
              <a:noFill/>
            </a:ln>
          </p:spPr>
        </p:pic>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FBB8E72-8F77-47B9-8869-C02D045B53B3}" type="datetimeFigureOut">
              <a:rPr lang="en-US" smtClean="0">
                <a:solidFill>
                  <a:prstClr val="white">
                    <a:tint val="75000"/>
                  </a:prstClr>
                </a:solidFill>
              </a:rPr>
              <a:pPr/>
              <a:t>02/21/2020</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95FB2896-6934-4177-8984-1075ADA96971}"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915605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FBB8E72-8F77-47B9-8869-C02D045B53B3}" type="datetimeFigureOut">
              <a:rPr lang="en-US" smtClean="0">
                <a:solidFill>
                  <a:prstClr val="white">
                    <a:tint val="75000"/>
                  </a:prstClr>
                </a:solidFill>
              </a:rPr>
              <a:pPr/>
              <a:t>02/21/2020</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95FB2896-6934-4177-8984-1075ADA96971}"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1166832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BB8E72-8F77-47B9-8869-C02D045B53B3}" type="datetimeFigureOut">
              <a:rPr lang="en-US" smtClean="0">
                <a:solidFill>
                  <a:prstClr val="white">
                    <a:tint val="75000"/>
                  </a:prstClr>
                </a:solidFill>
              </a:rPr>
              <a:pPr/>
              <a:t>02/21/2020</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95FB2896-6934-4177-8984-1075ADA96971}"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112012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FBB8E72-8F77-47B9-8869-C02D045B53B3}" type="datetimeFigureOut">
              <a:rPr lang="en-US" smtClean="0">
                <a:solidFill>
                  <a:prstClr val="white">
                    <a:tint val="75000"/>
                  </a:prstClr>
                </a:solidFill>
              </a:rPr>
              <a:pPr/>
              <a:t>02/21/2020</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p:txBody>
          <a:bodyPr/>
          <a:lstStyle/>
          <a:p>
            <a:fld id="{95FB2896-6934-4177-8984-1075ADA96971}"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33862228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44000">
              <a:schemeClr val="lt2"/>
            </a:gs>
            <a:gs pos="72000">
              <a:schemeClr val="lt2"/>
            </a:gs>
            <a:gs pos="100000">
              <a:srgbClr val="D0D8E5"/>
            </a:gs>
          </a:gsLst>
          <a:path path="circle">
            <a:fillToRect r="100000" b="100000"/>
          </a:path>
          <a:tileRect l="-100000" t="-10000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76450" y="402700"/>
            <a:ext cx="3587400" cy="8568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1pPr>
            <a:lvl2pPr lvl="1">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2pPr>
            <a:lvl3pPr lvl="2">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3pPr>
            <a:lvl4pPr lvl="3">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4pPr>
            <a:lvl5pPr lvl="4">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5pPr>
            <a:lvl6pPr lvl="5">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6pPr>
            <a:lvl7pPr lvl="6">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7pPr>
            <a:lvl8pPr lvl="7">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8pPr>
            <a:lvl9pPr lvl="8">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776450" y="1524375"/>
            <a:ext cx="7591200" cy="2932500"/>
          </a:xfrm>
          <a:prstGeom prst="rect">
            <a:avLst/>
          </a:prstGeom>
          <a:noFill/>
          <a:ln>
            <a:noFill/>
          </a:ln>
        </p:spPr>
        <p:txBody>
          <a:bodyPr spcFirstLastPara="1" wrap="square" lIns="0" tIns="0" rIns="0" bIns="0" anchor="t" anchorCtr="0">
            <a:noAutofit/>
          </a:bodyPr>
          <a:lstStyle>
            <a:lvl1pPr marL="457200" lvl="0"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1pPr>
            <a:lvl2pPr marL="914400" lvl="1"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2pPr>
            <a:lvl3pPr marL="1371600" lvl="2"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3pPr>
            <a:lvl4pPr marL="1828800" lvl="3"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4pPr>
            <a:lvl5pPr marL="2286000" lvl="4"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5pPr>
            <a:lvl6pPr marL="2743200" lvl="5"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6pPr>
            <a:lvl7pPr marL="3200400" lvl="6"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7pPr>
            <a:lvl8pPr marL="3657600" lvl="7"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8pPr>
            <a:lvl9pPr marL="4114800" lvl="8"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9pPr>
          </a:lstStyle>
          <a:p>
            <a:endParaRPr/>
          </a:p>
        </p:txBody>
      </p:sp>
      <p:sp>
        <p:nvSpPr>
          <p:cNvPr id="8" name="Google Shape;8;p1"/>
          <p:cNvSpPr txBox="1">
            <a:spLocks noGrp="1"/>
          </p:cNvSpPr>
          <p:nvPr>
            <p:ph type="sldNum" idx="12"/>
          </p:nvPr>
        </p:nvSpPr>
        <p:spPr>
          <a:xfrm>
            <a:off x="8729400" y="4734075"/>
            <a:ext cx="414600" cy="409500"/>
          </a:xfrm>
          <a:prstGeom prst="rect">
            <a:avLst/>
          </a:prstGeom>
          <a:noFill/>
          <a:ln>
            <a:noFill/>
          </a:ln>
        </p:spPr>
        <p:txBody>
          <a:bodyPr spcFirstLastPara="1" wrap="square" lIns="0" tIns="0" rIns="0" bIns="0" anchor="ctr" anchorCtr="0">
            <a:noAutofit/>
          </a:bodyPr>
          <a:lstStyle>
            <a:lvl1pPr lvl="0" algn="ctr">
              <a:buNone/>
              <a:defRPr sz="1300">
                <a:solidFill>
                  <a:schemeClr val="dk2"/>
                </a:solidFill>
                <a:latin typeface="Montserrat Light"/>
                <a:ea typeface="Montserrat Light"/>
                <a:cs typeface="Montserrat Light"/>
                <a:sym typeface="Montserrat Light"/>
              </a:defRPr>
            </a:lvl1pPr>
            <a:lvl2pPr lvl="1" algn="ctr">
              <a:buNone/>
              <a:defRPr sz="1300">
                <a:solidFill>
                  <a:schemeClr val="dk2"/>
                </a:solidFill>
                <a:latin typeface="Montserrat Light"/>
                <a:ea typeface="Montserrat Light"/>
                <a:cs typeface="Montserrat Light"/>
                <a:sym typeface="Montserrat Light"/>
              </a:defRPr>
            </a:lvl2pPr>
            <a:lvl3pPr lvl="2" algn="ctr">
              <a:buNone/>
              <a:defRPr sz="1300">
                <a:solidFill>
                  <a:schemeClr val="dk2"/>
                </a:solidFill>
                <a:latin typeface="Montserrat Light"/>
                <a:ea typeface="Montserrat Light"/>
                <a:cs typeface="Montserrat Light"/>
                <a:sym typeface="Montserrat Light"/>
              </a:defRPr>
            </a:lvl3pPr>
            <a:lvl4pPr lvl="3" algn="ctr">
              <a:buNone/>
              <a:defRPr sz="1300">
                <a:solidFill>
                  <a:schemeClr val="dk2"/>
                </a:solidFill>
                <a:latin typeface="Montserrat Light"/>
                <a:ea typeface="Montserrat Light"/>
                <a:cs typeface="Montserrat Light"/>
                <a:sym typeface="Montserrat Light"/>
              </a:defRPr>
            </a:lvl4pPr>
            <a:lvl5pPr lvl="4" algn="ctr">
              <a:buNone/>
              <a:defRPr sz="1300">
                <a:solidFill>
                  <a:schemeClr val="dk2"/>
                </a:solidFill>
                <a:latin typeface="Montserrat Light"/>
                <a:ea typeface="Montserrat Light"/>
                <a:cs typeface="Montserrat Light"/>
                <a:sym typeface="Montserrat Light"/>
              </a:defRPr>
            </a:lvl5pPr>
            <a:lvl6pPr lvl="5" algn="ctr">
              <a:buNone/>
              <a:defRPr sz="1300">
                <a:solidFill>
                  <a:schemeClr val="dk2"/>
                </a:solidFill>
                <a:latin typeface="Montserrat Light"/>
                <a:ea typeface="Montserrat Light"/>
                <a:cs typeface="Montserrat Light"/>
                <a:sym typeface="Montserrat Light"/>
              </a:defRPr>
            </a:lvl6pPr>
            <a:lvl7pPr lvl="6" algn="ctr">
              <a:buNone/>
              <a:defRPr sz="1300">
                <a:solidFill>
                  <a:schemeClr val="dk2"/>
                </a:solidFill>
                <a:latin typeface="Montserrat Light"/>
                <a:ea typeface="Montserrat Light"/>
                <a:cs typeface="Montserrat Light"/>
                <a:sym typeface="Montserrat Light"/>
              </a:defRPr>
            </a:lvl7pPr>
            <a:lvl8pPr lvl="7" algn="ctr">
              <a:buNone/>
              <a:defRPr sz="1300">
                <a:solidFill>
                  <a:schemeClr val="dk2"/>
                </a:solidFill>
                <a:latin typeface="Montserrat Light"/>
                <a:ea typeface="Montserrat Light"/>
                <a:cs typeface="Montserrat Light"/>
                <a:sym typeface="Montserrat Light"/>
              </a:defRPr>
            </a:lvl8pPr>
            <a:lvl9pPr lvl="8" algn="ctr">
              <a:buNone/>
              <a:defRPr sz="1300">
                <a:solidFill>
                  <a:schemeClr val="dk2"/>
                </a:solidFill>
                <a:latin typeface="Montserrat Light"/>
                <a:ea typeface="Montserrat Light"/>
                <a:cs typeface="Montserrat Light"/>
                <a:sym typeface="Montserrat Light"/>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6"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5000">
              <a:srgbClr val="C00000">
                <a:lumMod val="100000"/>
              </a:srgbClr>
            </a:gs>
            <a:gs pos="54000">
              <a:schemeClr val="tx2">
                <a:lumMod val="10000"/>
              </a:schemeClr>
            </a:gs>
            <a:gs pos="100000">
              <a:schemeClr val="tx2">
                <a:lumMod val="10000"/>
              </a:schemeClr>
            </a:gs>
          </a:gsLst>
          <a:lin ang="36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pPr>
              <a:buClrTx/>
              <a:buFontTx/>
              <a:buNone/>
            </a:pPr>
            <a:fld id="{0FBB8E72-8F77-47B9-8869-C02D045B53B3}" type="datetimeFigureOut">
              <a:rPr lang="en-US" kern="1200" smtClean="0">
                <a:solidFill>
                  <a:prstClr val="white">
                    <a:tint val="75000"/>
                  </a:prstClr>
                </a:solidFill>
                <a:latin typeface="Calibri" panose="020F0502020204030204"/>
                <a:ea typeface="+mn-ea"/>
                <a:cs typeface="+mn-cs"/>
              </a:rPr>
              <a:pPr>
                <a:buClrTx/>
                <a:buFontTx/>
                <a:buNone/>
              </a:pPr>
              <a:t>02/21/2020</a:t>
            </a:fld>
            <a:endParaRPr lang="en-US" kern="1200">
              <a:solidFill>
                <a:prstClr val="white">
                  <a:tint val="75000"/>
                </a:prstClr>
              </a:solidFill>
              <a:latin typeface="Calibri" panose="020F0502020204030204"/>
              <a:ea typeface="+mn-ea"/>
              <a:cs typeface="+mn-cs"/>
            </a:endParaRPr>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pPr>
              <a:buClrTx/>
              <a:buFontTx/>
              <a:buNone/>
            </a:pPr>
            <a:endParaRPr lang="en-US" kern="1200">
              <a:solidFill>
                <a:prstClr val="white">
                  <a:tint val="75000"/>
                </a:prstClr>
              </a:solidFill>
              <a:latin typeface="Calibri" panose="020F0502020204030204"/>
              <a:ea typeface="+mn-ea"/>
              <a:cs typeface="+mn-cs"/>
            </a:endParaRPr>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a:buClrTx/>
              <a:buFontTx/>
              <a:buNone/>
            </a:pPr>
            <a:fld id="{95FB2896-6934-4177-8984-1075ADA96971}" type="slidenum">
              <a:rPr lang="en-US" kern="1200" smtClean="0">
                <a:solidFill>
                  <a:prstClr val="white">
                    <a:tint val="75000"/>
                  </a:prstClr>
                </a:solidFill>
                <a:latin typeface="Calibri" panose="020F0502020204030204"/>
                <a:ea typeface="+mn-ea"/>
                <a:cs typeface="+mn-cs"/>
              </a:rPr>
              <a:pPr>
                <a:buClrTx/>
                <a:buFontTx/>
                <a:buNone/>
              </a:pPr>
              <a:t>‹#›</a:t>
            </a:fld>
            <a:endParaRPr lang="en-US" kern="1200">
              <a:solidFill>
                <a:prstClr val="white">
                  <a:tint val="75000"/>
                </a:prstClr>
              </a:solidFill>
              <a:latin typeface="Calibri" panose="020F0502020204030204"/>
              <a:ea typeface="+mn-ea"/>
              <a:cs typeface="+mn-cs"/>
            </a:endParaRPr>
          </a:p>
        </p:txBody>
      </p:sp>
    </p:spTree>
    <p:extLst>
      <p:ext uri="{BB962C8B-B14F-4D97-AF65-F5344CB8AC3E}">
        <p14:creationId xmlns:p14="http://schemas.microsoft.com/office/powerpoint/2010/main" val="1465288308"/>
      </p:ext>
    </p:extLst>
  </p:cSld>
  <p:clrMap bg1="dk1" tx1="lt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16.xml.rels><?xml version="1.0" encoding="UTF-8" standalone="yes"?>
<Relationships xmlns="http://schemas.openxmlformats.org/package/2006/relationships"><Relationship Id="rId3" Type="http://schemas.openxmlformats.org/officeDocument/2006/relationships/hyperlink" Target="https://youtu.be/iULCNJoMhos" TargetMode="External"/><Relationship Id="rId2" Type="http://schemas.openxmlformats.org/officeDocument/2006/relationships/hyperlink" Target="https://youtu.be/-IvsuVtzGko" TargetMode="External"/><Relationship Id="rId1" Type="http://schemas.openxmlformats.org/officeDocument/2006/relationships/slideLayout" Target="../slideLayouts/slideLayout7.xml"/><Relationship Id="rId4" Type="http://schemas.openxmlformats.org/officeDocument/2006/relationships/hyperlink" Target="https://youtu.be/iNfNZ1mIGRE"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hyperlink" Target="https://searchdatacenter.techtarget.com/definition/IT"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hyperlink" Target="https://searchitoperations.techtarget.com/definition/IT-automation"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hatis.techtarget.com/definition/empiricism"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hyperlink" Target="https://whatis.techtarget.com/definition/computational-economics" TargetMode="External"/><Relationship Id="rId4" Type="http://schemas.openxmlformats.org/officeDocument/2006/relationships/hyperlink" Target="http://www.slidescarnival.com/help-use-presentation-template"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searchenterpriseai.techtarget.com/definition/agent-intelligent-agent"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12"/>
          <p:cNvSpPr txBox="1">
            <a:spLocks noGrp="1"/>
          </p:cNvSpPr>
          <p:nvPr>
            <p:ph type="ctrTitle"/>
          </p:nvPr>
        </p:nvSpPr>
        <p:spPr>
          <a:xfrm>
            <a:off x="1331640" y="1419622"/>
            <a:ext cx="5328592" cy="1944215"/>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smtClean="0"/>
              <a:t>ECONOMICS 	and COMPUTATION</a:t>
            </a:r>
            <a:br>
              <a:rPr lang="en" dirty="0" smtClean="0"/>
            </a:br>
            <a:endParaRPr sz="2800" dirty="0"/>
          </a:p>
        </p:txBody>
      </p:sp>
      <p:sp>
        <p:nvSpPr>
          <p:cNvPr id="2" name="TextBox 1"/>
          <p:cNvSpPr txBox="1"/>
          <p:nvPr/>
        </p:nvSpPr>
        <p:spPr>
          <a:xfrm>
            <a:off x="7308304" y="4392116"/>
            <a:ext cx="1584176" cy="677108"/>
          </a:xfrm>
          <a:prstGeom prst="rect">
            <a:avLst/>
          </a:prstGeom>
          <a:noFill/>
        </p:spPr>
        <p:txBody>
          <a:bodyPr wrap="square" rtlCol="0">
            <a:spAutoFit/>
          </a:bodyPr>
          <a:lstStyle/>
          <a:p>
            <a:r>
              <a:rPr lang="en-PH" sz="2400" b="1" dirty="0" smtClean="0">
                <a:latin typeface="OCR A Extended" pitchFamily="50" charset="0"/>
              </a:rPr>
              <a:t>Group 6</a:t>
            </a:r>
          </a:p>
          <a:p>
            <a:endParaRPr lang="en-PH"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311"/>
                                        </p:tgtEl>
                                      </p:cBhvr>
                                    </p:animEffect>
                                    <p:animScale>
                                      <p:cBhvr>
                                        <p:cTn id="7" dur="250" autoRev="1" fill="hold"/>
                                        <p:tgtEl>
                                          <p:spTgt spid="31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754856"/>
          </a:xfrm>
        </p:spPr>
        <p:txBody>
          <a:bodyPr/>
          <a:lstStyle/>
          <a:p>
            <a:r>
              <a:rPr lang="en-US" dirty="0" smtClean="0"/>
              <a:t>Economic System</a:t>
            </a:r>
            <a:endParaRPr lang="en-US" dirty="0"/>
          </a:p>
        </p:txBody>
      </p:sp>
      <p:sp>
        <p:nvSpPr>
          <p:cNvPr id="3" name="Content Placeholder 2"/>
          <p:cNvSpPr>
            <a:spLocks noGrp="1"/>
          </p:cNvSpPr>
          <p:nvPr>
            <p:ph idx="1"/>
          </p:nvPr>
        </p:nvSpPr>
        <p:spPr>
          <a:xfrm>
            <a:off x="628650" y="1028701"/>
            <a:ext cx="7886700" cy="3604022"/>
          </a:xfrm>
        </p:spPr>
        <p:txBody>
          <a:bodyPr>
            <a:noAutofit/>
          </a:bodyPr>
          <a:lstStyle/>
          <a:p>
            <a:pPr algn="just"/>
            <a:r>
              <a:rPr lang="en-US" sz="1913" dirty="0"/>
              <a:t>An economic system, or economic </a:t>
            </a:r>
            <a:r>
              <a:rPr lang="en-US" sz="1913" dirty="0" smtClean="0"/>
              <a:t>order, is </a:t>
            </a:r>
            <a:r>
              <a:rPr lang="en-US" sz="1913" dirty="0"/>
              <a:t>a system of production, resource allocation and distribution of goods and services within a society or a given geographic area. </a:t>
            </a:r>
            <a:endParaRPr lang="en-US" sz="1913" dirty="0" smtClean="0"/>
          </a:p>
          <a:p>
            <a:pPr algn="just"/>
            <a:r>
              <a:rPr lang="en-US" sz="1913" dirty="0" smtClean="0"/>
              <a:t>It </a:t>
            </a:r>
            <a:r>
              <a:rPr lang="en-US" sz="1913" dirty="0"/>
              <a:t>includes the combination of the various institutions, agencies, entities, decision-making processes and patterns of consumption that comprise the economic structure of a given community. </a:t>
            </a:r>
            <a:endParaRPr lang="en-US" sz="1913" dirty="0" smtClean="0"/>
          </a:p>
          <a:p>
            <a:pPr algn="just"/>
            <a:r>
              <a:rPr lang="en-US" sz="1913" dirty="0" smtClean="0"/>
              <a:t>As </a:t>
            </a:r>
            <a:r>
              <a:rPr lang="en-US" sz="1913" dirty="0"/>
              <a:t>such, an economic system is a type of social system. The mode of production is a related </a:t>
            </a:r>
            <a:r>
              <a:rPr lang="en-US" sz="1913" dirty="0" smtClean="0"/>
              <a:t>concept. </a:t>
            </a:r>
          </a:p>
          <a:p>
            <a:pPr algn="just"/>
            <a:r>
              <a:rPr lang="en-US" sz="1913" dirty="0" smtClean="0"/>
              <a:t>All </a:t>
            </a:r>
            <a:r>
              <a:rPr lang="en-US" sz="1913" dirty="0"/>
              <a:t>economic systems have three basic questions to ask: what to produce, how to produce and in what quantities and who receives the output of production.</a:t>
            </a:r>
          </a:p>
        </p:txBody>
      </p:sp>
    </p:spTree>
    <p:extLst>
      <p:ext uri="{BB962C8B-B14F-4D97-AF65-F5344CB8AC3E}">
        <p14:creationId xmlns:p14="http://schemas.microsoft.com/office/powerpoint/2010/main" val="3903787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upload.wikimedia.org/wikipedia/commons/thumb/9/9b/Molecular_simulation_process.svg/400px-Molecular_simulation_process.svg.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789771" y="324428"/>
            <a:ext cx="5557285" cy="4543080"/>
          </a:xfrm>
          <a:prstGeom prst="rect">
            <a:avLst/>
          </a:prstGeom>
          <a:noFill/>
          <a:ln>
            <a:noFill/>
          </a:ln>
          <a:effectLst>
            <a:glow rad="228600">
              <a:schemeClr val="accent1">
                <a:satMod val="175000"/>
                <a:alpha val="40000"/>
              </a:schemeClr>
            </a:glow>
          </a:effectLst>
          <a:extLst/>
        </p:spPr>
      </p:pic>
    </p:spTree>
    <p:extLst>
      <p:ext uri="{BB962C8B-B14F-4D97-AF65-F5344CB8AC3E}">
        <p14:creationId xmlns:p14="http://schemas.microsoft.com/office/powerpoint/2010/main" val="5309015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Economic Modelling	</a:t>
            </a:r>
          </a:p>
        </p:txBody>
      </p:sp>
      <p:sp>
        <p:nvSpPr>
          <p:cNvPr id="3" name="Content Placeholder 2"/>
          <p:cNvSpPr>
            <a:spLocks noGrp="1"/>
          </p:cNvSpPr>
          <p:nvPr>
            <p:ph idx="1"/>
          </p:nvPr>
        </p:nvSpPr>
        <p:spPr>
          <a:xfrm>
            <a:off x="628650" y="1369219"/>
            <a:ext cx="7886700" cy="2345531"/>
          </a:xfrm>
        </p:spPr>
        <p:txBody>
          <a:bodyPr>
            <a:normAutofit lnSpcReduction="10000"/>
          </a:bodyPr>
          <a:lstStyle/>
          <a:p>
            <a:pPr marL="0" indent="0" algn="just">
              <a:buNone/>
            </a:pPr>
            <a:r>
              <a:rPr lang="en-US" sz="2400" dirty="0"/>
              <a:t>In Economic modelling we are referring to a complex real world, where in we make a model from it and make it simpler and make assumptions of how things are being done economically in a way that we would have estimated computations that are not really that accurate but may be used to understand, predict, and have a guideline economic movement.</a:t>
            </a:r>
          </a:p>
        </p:txBody>
      </p:sp>
      <p:sp>
        <p:nvSpPr>
          <p:cNvPr id="6" name="Content Placeholder 2"/>
          <p:cNvSpPr txBox="1">
            <a:spLocks/>
          </p:cNvSpPr>
          <p:nvPr/>
        </p:nvSpPr>
        <p:spPr>
          <a:xfrm>
            <a:off x="628650" y="3714750"/>
            <a:ext cx="7886700" cy="928688"/>
          </a:xfrm>
          <a:prstGeom prst="rect">
            <a:avLst/>
          </a:prstGeom>
        </p:spPr>
        <p:txBody>
          <a:bodyPr vert="horz" lIns="68580" tIns="34290" rIns="68580" bIns="3429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ClrTx/>
              <a:buNone/>
            </a:pPr>
            <a:r>
              <a:rPr lang="en-US" sz="2700" dirty="0">
                <a:solidFill>
                  <a:prstClr val="white"/>
                </a:solidFill>
                <a:latin typeface="Brush Script MT" panose="03060802040406070304" pitchFamily="66" charset="0"/>
              </a:rPr>
              <a:t>Essentially, all models are wrong, but some are useful </a:t>
            </a:r>
          </a:p>
          <a:p>
            <a:pPr marL="0" indent="0" algn="just">
              <a:buClrTx/>
              <a:buNone/>
            </a:pPr>
            <a:r>
              <a:rPr lang="en-US" sz="2700" dirty="0">
                <a:solidFill>
                  <a:prstClr val="white"/>
                </a:solidFill>
                <a:latin typeface="Brush Script MT" panose="03060802040406070304" pitchFamily="66" charset="0"/>
              </a:rPr>
              <a:t> - George Box, 1987</a:t>
            </a:r>
          </a:p>
        </p:txBody>
      </p:sp>
    </p:spTree>
    <p:extLst>
      <p:ext uri="{BB962C8B-B14F-4D97-AF65-F5344CB8AC3E}">
        <p14:creationId xmlns:p14="http://schemas.microsoft.com/office/powerpoint/2010/main" val="38649481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age result for economic model"/>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85825" y="590792"/>
            <a:ext cx="3836194" cy="363890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7" name="Content Placeholder 2"/>
          <p:cNvSpPr txBox="1">
            <a:spLocks/>
          </p:cNvSpPr>
          <p:nvPr/>
        </p:nvSpPr>
        <p:spPr>
          <a:xfrm>
            <a:off x="5114925" y="966192"/>
            <a:ext cx="3186113" cy="3263504"/>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ClrTx/>
              <a:buNone/>
            </a:pPr>
            <a:r>
              <a:rPr lang="en-US" sz="2400" dirty="0">
                <a:solidFill>
                  <a:prstClr val="white"/>
                </a:solidFill>
              </a:rPr>
              <a:t>Example: </a:t>
            </a:r>
            <a:r>
              <a:rPr lang="en-US" sz="1800" dirty="0">
                <a:solidFill>
                  <a:prstClr val="white"/>
                </a:solidFill>
              </a:rPr>
              <a:t>In Economics, we have the Demand , Supply, the Price and the Quantity.</a:t>
            </a:r>
          </a:p>
          <a:p>
            <a:pPr marL="0" indent="0">
              <a:buClrTx/>
              <a:buNone/>
            </a:pPr>
            <a:r>
              <a:rPr lang="en-US" sz="1800" dirty="0">
                <a:solidFill>
                  <a:prstClr val="white"/>
                </a:solidFill>
              </a:rPr>
              <a:t>This </a:t>
            </a:r>
            <a:r>
              <a:rPr lang="en-US" sz="1800" b="1" dirty="0" smtClean="0">
                <a:solidFill>
                  <a:prstClr val="white"/>
                </a:solidFill>
              </a:rPr>
              <a:t>General Equilibrium Model </a:t>
            </a:r>
            <a:r>
              <a:rPr lang="en-US" sz="1800" dirty="0">
                <a:solidFill>
                  <a:prstClr val="white"/>
                </a:solidFill>
              </a:rPr>
              <a:t>shows that the more an object is needed or demanded the price is affected specially because the supply started short.</a:t>
            </a:r>
          </a:p>
          <a:p>
            <a:pPr marL="0" indent="0">
              <a:buClrTx/>
              <a:buNone/>
            </a:pPr>
            <a:r>
              <a:rPr lang="en-US" sz="1800" dirty="0">
                <a:solidFill>
                  <a:prstClr val="white"/>
                </a:solidFill>
              </a:rPr>
              <a:t>Higher Price for Low Demand and Lower Price for High Demand. Same as the Supply</a:t>
            </a:r>
          </a:p>
        </p:txBody>
      </p:sp>
    </p:spTree>
    <p:extLst>
      <p:ext uri="{BB962C8B-B14F-4D97-AF65-F5344CB8AC3E}">
        <p14:creationId xmlns:p14="http://schemas.microsoft.com/office/powerpoint/2010/main" val="14425348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econometrics models"/>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57200" y="501614"/>
            <a:ext cx="3751431" cy="271565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5" name="Content Placeholder 2"/>
          <p:cNvSpPr txBox="1">
            <a:spLocks/>
          </p:cNvSpPr>
          <p:nvPr/>
        </p:nvSpPr>
        <p:spPr>
          <a:xfrm>
            <a:off x="1597109" y="3531078"/>
            <a:ext cx="2214563" cy="1265402"/>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ClrTx/>
              <a:buNone/>
            </a:pPr>
            <a:r>
              <a:rPr lang="en-US" sz="2700" dirty="0">
                <a:solidFill>
                  <a:prstClr val="white"/>
                </a:solidFill>
              </a:rPr>
              <a:t>Computational Econometric Model</a:t>
            </a:r>
          </a:p>
        </p:txBody>
      </p:sp>
      <p:pic>
        <p:nvPicPr>
          <p:cNvPr id="1028" name="Picture 4" descr="Image result for statistics examp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5794" y="501614"/>
            <a:ext cx="4162033" cy="271565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7" name="Content Placeholder 2"/>
          <p:cNvSpPr txBox="1">
            <a:spLocks/>
          </p:cNvSpPr>
          <p:nvPr/>
        </p:nvSpPr>
        <p:spPr>
          <a:xfrm>
            <a:off x="5419528" y="3531078"/>
            <a:ext cx="2214563" cy="1265402"/>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ClrTx/>
              <a:buNone/>
            </a:pPr>
            <a:r>
              <a:rPr lang="en-US" sz="2700" dirty="0">
                <a:solidFill>
                  <a:prstClr val="white"/>
                </a:solidFill>
              </a:rPr>
              <a:t>Statistical Model</a:t>
            </a:r>
          </a:p>
        </p:txBody>
      </p:sp>
    </p:spTree>
    <p:extLst>
      <p:ext uri="{BB962C8B-B14F-4D97-AF65-F5344CB8AC3E}">
        <p14:creationId xmlns:p14="http://schemas.microsoft.com/office/powerpoint/2010/main" val="15673811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1597109" y="3531078"/>
            <a:ext cx="2214563" cy="1265402"/>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ClrTx/>
              <a:buNone/>
            </a:pPr>
            <a:r>
              <a:rPr lang="en-US" sz="2700" dirty="0">
                <a:solidFill>
                  <a:prstClr val="white"/>
                </a:solidFill>
              </a:rPr>
              <a:t>Computational Finance</a:t>
            </a:r>
          </a:p>
        </p:txBody>
      </p:sp>
      <p:sp>
        <p:nvSpPr>
          <p:cNvPr id="7" name="Content Placeholder 2"/>
          <p:cNvSpPr txBox="1">
            <a:spLocks/>
          </p:cNvSpPr>
          <p:nvPr/>
        </p:nvSpPr>
        <p:spPr>
          <a:xfrm>
            <a:off x="5419528" y="3531078"/>
            <a:ext cx="2214563" cy="1265402"/>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ClrTx/>
              <a:buNone/>
            </a:pPr>
            <a:r>
              <a:rPr lang="en-US" sz="2700" dirty="0">
                <a:solidFill>
                  <a:prstClr val="white"/>
                </a:solidFill>
              </a:rPr>
              <a:t>Agent-Based Model</a:t>
            </a:r>
          </a:p>
        </p:txBody>
      </p:sp>
      <p:pic>
        <p:nvPicPr>
          <p:cNvPr id="2050" name="Picture 2" descr="Image result for computational finance"/>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17719" y="501615"/>
            <a:ext cx="3620870" cy="271565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2052" name="Picture 4" descr="Image result for agent based computational modeli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6578" y="501615"/>
            <a:ext cx="3700463" cy="271565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97977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15000">
              <a:schemeClr val="accent2">
                <a:lumMod val="75000"/>
              </a:schemeClr>
            </a:gs>
            <a:gs pos="54000">
              <a:schemeClr val="tx2">
                <a:lumMod val="10000"/>
              </a:schemeClr>
            </a:gs>
            <a:gs pos="100000">
              <a:schemeClr val="tx2">
                <a:lumMod val="10000"/>
              </a:schemeClr>
            </a:gs>
          </a:gsLst>
          <a:lin ang="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VIDEO LINKS</a:t>
            </a:r>
            <a:endParaRPr lang="en-US" dirty="0"/>
          </a:p>
        </p:txBody>
      </p:sp>
      <p:sp>
        <p:nvSpPr>
          <p:cNvPr id="3" name="Content Placeholder 2"/>
          <p:cNvSpPr>
            <a:spLocks noGrp="1"/>
          </p:cNvSpPr>
          <p:nvPr>
            <p:ph idx="1"/>
          </p:nvPr>
        </p:nvSpPr>
        <p:spPr>
          <a:noFill/>
        </p:spPr>
        <p:txBody>
          <a:bodyPr/>
          <a:lstStyle/>
          <a:p>
            <a:r>
              <a:rPr lang="en-US" dirty="0"/>
              <a:t>Calculating a Consumer Price Index (CPI)</a:t>
            </a:r>
          </a:p>
          <a:p>
            <a:pPr marL="0" indent="0">
              <a:buNone/>
            </a:pPr>
            <a:r>
              <a:rPr lang="en-US" dirty="0"/>
              <a:t>		</a:t>
            </a:r>
            <a:r>
              <a:rPr lang="en-US" dirty="0">
                <a:hlinkClick r:id="rId2"/>
              </a:rPr>
              <a:t>https://youtu.be/-</a:t>
            </a:r>
            <a:r>
              <a:rPr lang="en-US" dirty="0" smtClean="0">
                <a:hlinkClick r:id="rId2"/>
              </a:rPr>
              <a:t>IvsuVtzGko</a:t>
            </a:r>
            <a:endParaRPr lang="en-US" dirty="0" smtClean="0"/>
          </a:p>
          <a:p>
            <a:r>
              <a:rPr lang="en-US" dirty="0"/>
              <a:t>Calculating Inflation using a CPI</a:t>
            </a:r>
          </a:p>
          <a:p>
            <a:pPr marL="685800" lvl="2" indent="0">
              <a:buNone/>
            </a:pPr>
            <a:r>
              <a:rPr lang="en-US" dirty="0"/>
              <a:t>	</a:t>
            </a:r>
            <a:r>
              <a:rPr lang="en-US" sz="2000" dirty="0">
                <a:hlinkClick r:id="rId3"/>
              </a:rPr>
              <a:t>https://</a:t>
            </a:r>
            <a:r>
              <a:rPr lang="en-US" sz="2000" dirty="0" smtClean="0">
                <a:hlinkClick r:id="rId3"/>
              </a:rPr>
              <a:t>youtu.be/iULCNJoMhos</a:t>
            </a:r>
            <a:endParaRPr lang="en-US" sz="2000" dirty="0" smtClean="0"/>
          </a:p>
          <a:p>
            <a:r>
              <a:rPr lang="en-US" dirty="0"/>
              <a:t>Real GDP and the GDP Deflator</a:t>
            </a:r>
          </a:p>
          <a:p>
            <a:pPr marL="0" indent="0">
              <a:buNone/>
            </a:pPr>
            <a:r>
              <a:rPr lang="en-US" dirty="0"/>
              <a:t>	</a:t>
            </a:r>
            <a:r>
              <a:rPr lang="en-US" dirty="0"/>
              <a:t>	</a:t>
            </a:r>
            <a:r>
              <a:rPr lang="en-US" dirty="0">
                <a:hlinkClick r:id="rId4"/>
              </a:rPr>
              <a:t>https://</a:t>
            </a:r>
            <a:r>
              <a:rPr lang="en-US" dirty="0" smtClean="0">
                <a:hlinkClick r:id="rId4"/>
              </a:rPr>
              <a:t>youtu.be/iNfNZ1mIGRE</a:t>
            </a:r>
            <a:endParaRPr lang="en-US" dirty="0" smtClean="0"/>
          </a:p>
          <a:p>
            <a:pPr marL="0" indent="0">
              <a:buNone/>
            </a:pPr>
            <a:r>
              <a:rPr lang="en-US" dirty="0" smtClean="0"/>
              <a:t/>
            </a:r>
            <a:br>
              <a:rPr lang="en-US" dirty="0" smtClean="0"/>
            </a:br>
            <a:endParaRPr lang="en-US" dirty="0"/>
          </a:p>
        </p:txBody>
      </p:sp>
    </p:spTree>
    <p:extLst>
      <p:ext uri="{BB962C8B-B14F-4D97-AF65-F5344CB8AC3E}">
        <p14:creationId xmlns:p14="http://schemas.microsoft.com/office/powerpoint/2010/main" val="19477527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34"/>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17</a:t>
            </a:fld>
            <a:endParaRPr/>
          </a:p>
        </p:txBody>
      </p:sp>
      <p:sp>
        <p:nvSpPr>
          <p:cNvPr id="556" name="Google Shape;556;p34"/>
          <p:cNvSpPr txBox="1">
            <a:spLocks noGrp="1"/>
          </p:cNvSpPr>
          <p:nvPr>
            <p:ph type="ctrTitle" idx="4294967295"/>
          </p:nvPr>
        </p:nvSpPr>
        <p:spPr>
          <a:xfrm>
            <a:off x="1313736" y="1167942"/>
            <a:ext cx="4725000" cy="861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7200" dirty="0" smtClean="0">
                <a:solidFill>
                  <a:schemeClr val="accent2"/>
                </a:solidFill>
              </a:rPr>
              <a:t>THANKS!</a:t>
            </a:r>
            <a:endParaRPr sz="7200" dirty="0">
              <a:solidFill>
                <a:schemeClr val="accent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556"/>
                                        </p:tgtEl>
                                      </p:cBhvr>
                                    </p:animEffect>
                                    <p:animScale>
                                      <p:cBhvr>
                                        <p:cTn id="7" dur="250" autoRev="1" fill="hold"/>
                                        <p:tgtEl>
                                          <p:spTgt spid="55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13"/>
          <p:cNvSpPr txBox="1">
            <a:spLocks noGrp="1"/>
          </p:cNvSpPr>
          <p:nvPr>
            <p:ph type="title"/>
          </p:nvPr>
        </p:nvSpPr>
        <p:spPr>
          <a:xfrm>
            <a:off x="755576" y="339502"/>
            <a:ext cx="3587400" cy="856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PH" sz="2000" dirty="0" smtClean="0"/>
              <a:t>Definition</a:t>
            </a:r>
            <a:endParaRPr sz="2000" dirty="0"/>
          </a:p>
        </p:txBody>
      </p:sp>
      <p:sp>
        <p:nvSpPr>
          <p:cNvPr id="318" name="Google Shape;318;p13"/>
          <p:cNvSpPr txBox="1">
            <a:spLocks noGrp="1"/>
          </p:cNvSpPr>
          <p:nvPr>
            <p:ph type="body" idx="1"/>
          </p:nvPr>
        </p:nvSpPr>
        <p:spPr>
          <a:xfrm>
            <a:off x="776450" y="1524375"/>
            <a:ext cx="7179926" cy="2343519"/>
          </a:xfrm>
          <a:prstGeom prst="rect">
            <a:avLst/>
          </a:prstGeom>
        </p:spPr>
        <p:txBody>
          <a:bodyPr spcFirstLastPara="1" wrap="square" lIns="0" tIns="0" rIns="0" bIns="0" anchor="t" anchorCtr="0">
            <a:noAutofit/>
          </a:bodyPr>
          <a:lstStyle/>
          <a:p>
            <a:r>
              <a:rPr lang="en-GB" b="1" dirty="0"/>
              <a:t>Computational economics is a field of economic study at the intersection of computer science, economics and management science. The main focus of is the integration of information (</a:t>
            </a:r>
            <a:r>
              <a:rPr lang="en-GB" b="1" u="sng" dirty="0">
                <a:hlinkClick r:id="rId3"/>
              </a:rPr>
              <a:t>IT</a:t>
            </a:r>
            <a:r>
              <a:rPr lang="en-GB" b="1" dirty="0"/>
              <a:t>) into economics and the </a:t>
            </a:r>
            <a:r>
              <a:rPr lang="en-GB" b="1" u="sng" dirty="0">
                <a:hlinkClick r:id="rId4"/>
              </a:rPr>
              <a:t>automation</a:t>
            </a:r>
            <a:r>
              <a:rPr lang="en-GB" b="1" dirty="0"/>
              <a:t> of formerly manual processes</a:t>
            </a:r>
            <a:r>
              <a:rPr lang="en-GB" b="1" dirty="0" smtClean="0"/>
              <a:t>.</a:t>
            </a:r>
            <a:endParaRPr lang="en-GB" b="1" dirty="0"/>
          </a:p>
        </p:txBody>
      </p:sp>
      <p:sp>
        <p:nvSpPr>
          <p:cNvPr id="320" name="Google Shape;320;p13"/>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PH" dirty="0" smtClean="0"/>
              <a:t>2</a:t>
            </a:r>
            <a:endParaRP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6" name="Google Shape;346;p17"/>
          <p:cNvSpPr txBox="1">
            <a:spLocks noGrp="1"/>
          </p:cNvSpPr>
          <p:nvPr>
            <p:ph type="body" idx="1"/>
          </p:nvPr>
        </p:nvSpPr>
        <p:spPr>
          <a:xfrm>
            <a:off x="899592" y="1275606"/>
            <a:ext cx="6912768" cy="2160240"/>
          </a:xfrm>
          <a:prstGeom prst="rect">
            <a:avLst/>
          </a:prstGeom>
        </p:spPr>
        <p:txBody>
          <a:bodyPr spcFirstLastPara="1" wrap="square" lIns="0" tIns="0" rIns="0" bIns="0" anchor="t" anchorCtr="0">
            <a:noAutofit/>
          </a:bodyPr>
          <a:lstStyle/>
          <a:p>
            <a:pPr lvl="0">
              <a:spcBef>
                <a:spcPts val="0"/>
              </a:spcBef>
            </a:pPr>
            <a:r>
              <a:rPr lang="en-GB" sz="2400" b="1" dirty="0"/>
              <a:t>Computational economics uses advanced computing to solve problems </a:t>
            </a:r>
            <a:r>
              <a:rPr lang="en-GB" sz="2400" b="1" dirty="0" smtClean="0"/>
              <a:t> from </a:t>
            </a:r>
            <a:r>
              <a:rPr lang="en-GB" sz="2400" b="1" dirty="0"/>
              <a:t>all branches of economic study. </a:t>
            </a:r>
            <a:r>
              <a:rPr lang="en-GB" sz="2400" b="1" dirty="0" smtClean="0"/>
              <a:t> Both</a:t>
            </a:r>
            <a:r>
              <a:rPr lang="en-GB" sz="2400" b="1" dirty="0"/>
              <a:t> </a:t>
            </a:r>
            <a:r>
              <a:rPr lang="en-GB" sz="2400" b="1" u="sng" dirty="0">
                <a:hlinkClick r:id="rId3"/>
              </a:rPr>
              <a:t>empirical</a:t>
            </a:r>
            <a:r>
              <a:rPr lang="en-GB" sz="2400" b="1" dirty="0"/>
              <a:t> and theoretical economics can use computational economics.</a:t>
            </a:r>
            <a:endParaRPr sz="2400" b="1" dirty="0"/>
          </a:p>
        </p:txBody>
      </p:sp>
      <p:sp>
        <p:nvSpPr>
          <p:cNvPr id="347" name="Google Shape;347;p17"/>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a:t>
            </a:fld>
            <a:endParaRPr/>
          </a:p>
        </p:txBody>
      </p:sp>
      <p:sp>
        <p:nvSpPr>
          <p:cNvPr id="5" name="Google Shape;319;p13"/>
          <p:cNvSpPr txBox="1">
            <a:spLocks/>
          </p:cNvSpPr>
          <p:nvPr/>
        </p:nvSpPr>
        <p:spPr>
          <a:xfrm>
            <a:off x="2616514" y="4418365"/>
            <a:ext cx="5555885" cy="241617"/>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PH" sz="1200" b="1" dirty="0" smtClean="0">
                <a:solidFill>
                  <a:schemeClr val="accent2"/>
                </a:solidFill>
                <a:hlinkClick r:id="rId4"/>
              </a:rPr>
              <a:t>Reference:</a:t>
            </a:r>
            <a:r>
              <a:rPr lang="en-PH" sz="1200" b="1" dirty="0" smtClean="0">
                <a:solidFill>
                  <a:schemeClr val="accent2"/>
                </a:solidFill>
              </a:rPr>
              <a:t>	</a:t>
            </a:r>
            <a:r>
              <a:rPr lang="en-PH" sz="1200" dirty="0" smtClean="0">
                <a:hlinkClick r:id="rId5"/>
              </a:rPr>
              <a:t>https://whatis.techtarget.com/definition/computational-economics</a:t>
            </a:r>
            <a:endParaRPr lang="en-PH" sz="1200" dirty="0" smtClean="0">
              <a:solidFill>
                <a:schemeClr val="accent2"/>
              </a:solidFill>
            </a:endParaRPr>
          </a:p>
          <a:p>
            <a:endParaRPr lang="en-PH" sz="1200" dirty="0">
              <a:solidFill>
                <a:schemeClr val="accent2"/>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14"/>
          <p:cNvSpPr txBox="1">
            <a:spLocks noGrp="1"/>
          </p:cNvSpPr>
          <p:nvPr>
            <p:ph type="ctrTitle" idx="4294967295"/>
          </p:nvPr>
        </p:nvSpPr>
        <p:spPr>
          <a:xfrm>
            <a:off x="7452320" y="3075806"/>
            <a:ext cx="1512168" cy="36004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2400" dirty="0" smtClean="0">
                <a:solidFill>
                  <a:schemeClr val="accent2"/>
                </a:solidFill>
              </a:rPr>
              <a:t>HELLO!</a:t>
            </a:r>
            <a:endParaRPr sz="2400" dirty="0">
              <a:solidFill>
                <a:schemeClr val="accent2"/>
              </a:solidFill>
            </a:endParaRPr>
          </a:p>
        </p:txBody>
      </p:sp>
      <p:sp>
        <p:nvSpPr>
          <p:cNvPr id="326" name="Google Shape;326;p14"/>
          <p:cNvSpPr txBox="1">
            <a:spLocks noGrp="1"/>
          </p:cNvSpPr>
          <p:nvPr>
            <p:ph type="subTitle" idx="4294967295"/>
          </p:nvPr>
        </p:nvSpPr>
        <p:spPr>
          <a:xfrm>
            <a:off x="539552" y="483518"/>
            <a:ext cx="5184576" cy="4176464"/>
          </a:xfrm>
          <a:prstGeom prst="rect">
            <a:avLst/>
          </a:prstGeom>
        </p:spPr>
        <p:txBody>
          <a:bodyPr spcFirstLastPara="1" wrap="square" lIns="0" tIns="0" rIns="0" bIns="0" anchor="t" anchorCtr="0">
            <a:noAutofit/>
          </a:bodyPr>
          <a:lstStyle/>
          <a:p>
            <a:pPr marL="101600" indent="0">
              <a:buNone/>
            </a:pPr>
            <a:r>
              <a:rPr lang="en-GB" sz="1800" i="1" dirty="0" smtClean="0"/>
              <a:t>Areas </a:t>
            </a:r>
            <a:r>
              <a:rPr lang="en-GB" sz="1800" i="1" dirty="0"/>
              <a:t>of study within the field of computational economics include</a:t>
            </a:r>
            <a:r>
              <a:rPr lang="en-GB" sz="1800" i="1" dirty="0" smtClean="0"/>
              <a:t>:</a:t>
            </a:r>
            <a:endParaRPr lang="en-PH" b="1" dirty="0" smtClean="0"/>
          </a:p>
          <a:p>
            <a:r>
              <a:rPr lang="en-PH" sz="1700" b="1" dirty="0" smtClean="0"/>
              <a:t>Agent-based </a:t>
            </a:r>
            <a:r>
              <a:rPr lang="en-PH" sz="1700" b="1" dirty="0"/>
              <a:t>computational </a:t>
            </a:r>
            <a:r>
              <a:rPr lang="en-PH" sz="1700" b="1" dirty="0" smtClean="0"/>
              <a:t>modelling.</a:t>
            </a:r>
            <a:endParaRPr lang="en-PH" sz="1700" b="1" dirty="0"/>
          </a:p>
          <a:p>
            <a:r>
              <a:rPr lang="en-PH" sz="1700" b="1" dirty="0"/>
              <a:t>Computational econometrics and statistics</a:t>
            </a:r>
            <a:r>
              <a:rPr lang="en-PH" sz="1700" b="1" dirty="0" smtClean="0"/>
              <a:t>.</a:t>
            </a:r>
            <a:endParaRPr lang="en-PH" sz="1700" b="1" dirty="0"/>
          </a:p>
          <a:p>
            <a:pPr>
              <a:buFont typeface="Wingdings" pitchFamily="2" charset="2"/>
              <a:buChar char="q"/>
            </a:pPr>
            <a:r>
              <a:rPr lang="en-PH" sz="1700" b="1" dirty="0"/>
              <a:t>Computational finance</a:t>
            </a:r>
            <a:r>
              <a:rPr lang="en-PH" sz="1700" b="1" dirty="0" smtClean="0"/>
              <a:t>.</a:t>
            </a:r>
            <a:r>
              <a:rPr lang="en-PH" sz="1700" b="1" dirty="0">
                <a:solidFill>
                  <a:schemeClr val="tx1"/>
                </a:solidFill>
              </a:rPr>
              <a:t> Computational modelling of dynamic macroeconomic systems</a:t>
            </a:r>
            <a:r>
              <a:rPr lang="en-PH" sz="1700" b="1" dirty="0" smtClean="0">
                <a:solidFill>
                  <a:schemeClr val="tx1"/>
                </a:solidFill>
              </a:rPr>
              <a:t>.</a:t>
            </a:r>
            <a:endParaRPr lang="en-PH" sz="1700" b="1" dirty="0">
              <a:solidFill>
                <a:schemeClr val="tx1"/>
              </a:solidFill>
            </a:endParaRPr>
          </a:p>
          <a:p>
            <a:pPr>
              <a:buFont typeface="Wingdings" pitchFamily="2" charset="2"/>
              <a:buChar char="q"/>
            </a:pPr>
            <a:r>
              <a:rPr lang="en-PH" sz="1700" b="1" dirty="0">
                <a:solidFill>
                  <a:schemeClr val="tx1"/>
                </a:solidFill>
              </a:rPr>
              <a:t>Computational tools for the design of automated internet markets</a:t>
            </a:r>
            <a:r>
              <a:rPr lang="en-PH" sz="1700" b="1" dirty="0" smtClean="0">
                <a:solidFill>
                  <a:schemeClr val="tx1"/>
                </a:solidFill>
              </a:rPr>
              <a:t>.</a:t>
            </a:r>
            <a:endParaRPr lang="en-PH" sz="1700" b="1" dirty="0">
              <a:solidFill>
                <a:schemeClr val="tx1"/>
              </a:solidFill>
            </a:endParaRPr>
          </a:p>
          <a:p>
            <a:pPr>
              <a:buFont typeface="Wingdings" pitchFamily="2" charset="2"/>
              <a:buChar char="q"/>
            </a:pPr>
            <a:r>
              <a:rPr lang="en-PH" sz="1700" b="1" dirty="0">
                <a:solidFill>
                  <a:schemeClr val="tx1"/>
                </a:solidFill>
              </a:rPr>
              <a:t>Programming tools for computational economics</a:t>
            </a:r>
            <a:r>
              <a:rPr lang="en-PH" sz="1700" b="1" dirty="0" smtClean="0">
                <a:solidFill>
                  <a:schemeClr val="tx1"/>
                </a:solidFill>
              </a:rPr>
              <a:t>.</a:t>
            </a:r>
            <a:endParaRPr lang="en-PH" sz="1700" b="1" dirty="0">
              <a:solidFill>
                <a:schemeClr val="tx1"/>
              </a:solidFill>
            </a:endParaRPr>
          </a:p>
        </p:txBody>
      </p:sp>
      <p:sp>
        <p:nvSpPr>
          <p:cNvPr id="328" name="Google Shape;328;p14"/>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a:t>
            </a:fld>
            <a:endParaRPr/>
          </a:p>
        </p:txBody>
      </p:sp>
      <p:pic>
        <p:nvPicPr>
          <p:cNvPr id="1026" name="Picture 2" descr="Image result for economic powerpoint templates"/>
          <p:cNvPicPr>
            <a:picLocks noChangeAspect="1" noChangeArrowheads="1"/>
          </p:cNvPicPr>
          <p:nvPr/>
        </p:nvPicPr>
        <p:blipFill rotWithShape="1">
          <a:blip r:embed="rId3">
            <a:extLst>
              <a:ext uri="{28A0092B-C50C-407E-A947-70E740481C1C}">
                <a14:useLocalDpi xmlns:a14="http://schemas.microsoft.com/office/drawing/2010/main" val="0"/>
              </a:ext>
            </a:extLst>
          </a:blip>
          <a:srcRect r="42360"/>
          <a:stretch/>
        </p:blipFill>
        <p:spPr bwMode="auto">
          <a:xfrm>
            <a:off x="6077644" y="483518"/>
            <a:ext cx="2431371" cy="237626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6">
                                            <p:txEl>
                                              <p:pRg st="0" end="0"/>
                                            </p:txEl>
                                          </p:spTgt>
                                        </p:tgtEl>
                                        <p:attrNameLst>
                                          <p:attrName>style.visibility</p:attrName>
                                        </p:attrNameLst>
                                      </p:cBhvr>
                                      <p:to>
                                        <p:strVal val="visible"/>
                                      </p:to>
                                    </p:set>
                                    <p:animEffect transition="in" filter="fade">
                                      <p:cBhvr>
                                        <p:cTn id="7" dur="500"/>
                                        <p:tgtEl>
                                          <p:spTgt spid="32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26">
                                            <p:txEl>
                                              <p:pRg st="1" end="1"/>
                                            </p:txEl>
                                          </p:spTgt>
                                        </p:tgtEl>
                                        <p:attrNameLst>
                                          <p:attrName>style.visibility</p:attrName>
                                        </p:attrNameLst>
                                      </p:cBhvr>
                                      <p:to>
                                        <p:strVal val="visible"/>
                                      </p:to>
                                    </p:set>
                                    <p:animEffect transition="in" filter="fade">
                                      <p:cBhvr>
                                        <p:cTn id="12" dur="1000"/>
                                        <p:tgtEl>
                                          <p:spTgt spid="326">
                                            <p:txEl>
                                              <p:pRg st="1" end="1"/>
                                            </p:txEl>
                                          </p:spTgt>
                                        </p:tgtEl>
                                      </p:cBhvr>
                                    </p:animEffect>
                                    <p:anim calcmode="lin" valueType="num">
                                      <p:cBhvr>
                                        <p:cTn id="13" dur="1000" fill="hold"/>
                                        <p:tgtEl>
                                          <p:spTgt spid="326">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2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26">
                                            <p:txEl>
                                              <p:pRg st="2" end="2"/>
                                            </p:txEl>
                                          </p:spTgt>
                                        </p:tgtEl>
                                        <p:attrNameLst>
                                          <p:attrName>style.visibility</p:attrName>
                                        </p:attrNameLst>
                                      </p:cBhvr>
                                      <p:to>
                                        <p:strVal val="visible"/>
                                      </p:to>
                                    </p:set>
                                    <p:animEffect transition="in" filter="fade">
                                      <p:cBhvr>
                                        <p:cTn id="19" dur="1000"/>
                                        <p:tgtEl>
                                          <p:spTgt spid="326">
                                            <p:txEl>
                                              <p:pRg st="2" end="2"/>
                                            </p:txEl>
                                          </p:spTgt>
                                        </p:tgtEl>
                                      </p:cBhvr>
                                    </p:animEffect>
                                    <p:anim calcmode="lin" valueType="num">
                                      <p:cBhvr>
                                        <p:cTn id="20" dur="1000" fill="hold"/>
                                        <p:tgtEl>
                                          <p:spTgt spid="326">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2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26">
                                            <p:txEl>
                                              <p:pRg st="3" end="3"/>
                                            </p:txEl>
                                          </p:spTgt>
                                        </p:tgtEl>
                                        <p:attrNameLst>
                                          <p:attrName>style.visibility</p:attrName>
                                        </p:attrNameLst>
                                      </p:cBhvr>
                                      <p:to>
                                        <p:strVal val="visible"/>
                                      </p:to>
                                    </p:set>
                                    <p:animEffect transition="in" filter="fade">
                                      <p:cBhvr>
                                        <p:cTn id="26" dur="1000"/>
                                        <p:tgtEl>
                                          <p:spTgt spid="326">
                                            <p:txEl>
                                              <p:pRg st="3" end="3"/>
                                            </p:txEl>
                                          </p:spTgt>
                                        </p:tgtEl>
                                      </p:cBhvr>
                                    </p:animEffect>
                                    <p:anim calcmode="lin" valueType="num">
                                      <p:cBhvr>
                                        <p:cTn id="27" dur="1000" fill="hold"/>
                                        <p:tgtEl>
                                          <p:spTgt spid="326">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2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26">
                                            <p:txEl>
                                              <p:pRg st="4" end="4"/>
                                            </p:txEl>
                                          </p:spTgt>
                                        </p:tgtEl>
                                        <p:attrNameLst>
                                          <p:attrName>style.visibility</p:attrName>
                                        </p:attrNameLst>
                                      </p:cBhvr>
                                      <p:to>
                                        <p:strVal val="visible"/>
                                      </p:to>
                                    </p:set>
                                    <p:animEffect transition="in" filter="fade">
                                      <p:cBhvr>
                                        <p:cTn id="33" dur="1000"/>
                                        <p:tgtEl>
                                          <p:spTgt spid="326">
                                            <p:txEl>
                                              <p:pRg st="4" end="4"/>
                                            </p:txEl>
                                          </p:spTgt>
                                        </p:tgtEl>
                                      </p:cBhvr>
                                    </p:animEffect>
                                    <p:anim calcmode="lin" valueType="num">
                                      <p:cBhvr>
                                        <p:cTn id="34" dur="1000" fill="hold"/>
                                        <p:tgtEl>
                                          <p:spTgt spid="326">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2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326">
                                            <p:txEl>
                                              <p:pRg st="5" end="5"/>
                                            </p:txEl>
                                          </p:spTgt>
                                        </p:tgtEl>
                                        <p:attrNameLst>
                                          <p:attrName>style.visibility</p:attrName>
                                        </p:attrNameLst>
                                      </p:cBhvr>
                                      <p:to>
                                        <p:strVal val="visible"/>
                                      </p:to>
                                    </p:set>
                                    <p:animEffect transition="in" filter="fade">
                                      <p:cBhvr>
                                        <p:cTn id="40" dur="1000"/>
                                        <p:tgtEl>
                                          <p:spTgt spid="326">
                                            <p:txEl>
                                              <p:pRg st="5" end="5"/>
                                            </p:txEl>
                                          </p:spTgt>
                                        </p:tgtEl>
                                      </p:cBhvr>
                                    </p:animEffect>
                                    <p:anim calcmode="lin" valueType="num">
                                      <p:cBhvr>
                                        <p:cTn id="41" dur="1000" fill="hold"/>
                                        <p:tgtEl>
                                          <p:spTgt spid="326">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326">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6450" y="402700"/>
            <a:ext cx="4515630" cy="856800"/>
          </a:xfrm>
        </p:spPr>
        <p:txBody>
          <a:bodyPr/>
          <a:lstStyle/>
          <a:p>
            <a:r>
              <a:rPr lang="en-GB" sz="2000" dirty="0" smtClean="0"/>
              <a:t>What are Algorithms in computational economics ?</a:t>
            </a:r>
            <a:endParaRPr lang="en-PH" sz="2000" dirty="0"/>
          </a:p>
        </p:txBody>
      </p:sp>
      <p:sp>
        <p:nvSpPr>
          <p:cNvPr id="3" name="Text Placeholder 2"/>
          <p:cNvSpPr>
            <a:spLocks noGrp="1"/>
          </p:cNvSpPr>
          <p:nvPr>
            <p:ph type="body" idx="1"/>
          </p:nvPr>
        </p:nvSpPr>
        <p:spPr/>
        <p:txBody>
          <a:bodyPr/>
          <a:lstStyle/>
          <a:p>
            <a:pPr>
              <a:buFont typeface="Courier New" pitchFamily="49" charset="0"/>
              <a:buChar char="o"/>
            </a:pPr>
            <a:r>
              <a:rPr lang="en-GB" sz="2400" b="1" i="1" dirty="0" smtClean="0"/>
              <a:t>Dynamic Programming</a:t>
            </a:r>
          </a:p>
          <a:p>
            <a:pPr>
              <a:buFont typeface="Courier New" pitchFamily="49" charset="0"/>
              <a:buChar char="o"/>
            </a:pPr>
            <a:r>
              <a:rPr lang="en-GB" sz="2400" b="1" i="1" dirty="0" smtClean="0"/>
              <a:t>Agent-Based models</a:t>
            </a:r>
          </a:p>
          <a:p>
            <a:pPr>
              <a:buFont typeface="Courier New" pitchFamily="49" charset="0"/>
              <a:buChar char="o"/>
            </a:pPr>
            <a:r>
              <a:rPr lang="en-GB" sz="2400" b="1" i="1" dirty="0" smtClean="0"/>
              <a:t>Dynamic stochastic general equilibrium models</a:t>
            </a:r>
          </a:p>
          <a:p>
            <a:pPr>
              <a:buFont typeface="Courier New" pitchFamily="49" charset="0"/>
              <a:buChar char="o"/>
            </a:pPr>
            <a:r>
              <a:rPr lang="en-GB" sz="2400" b="1" i="1" dirty="0" smtClean="0"/>
              <a:t>Artificial Intelligence</a:t>
            </a:r>
          </a:p>
          <a:p>
            <a:pPr>
              <a:buFont typeface="Courier New" pitchFamily="49" charset="0"/>
              <a:buChar char="o"/>
            </a:pPr>
            <a:r>
              <a:rPr lang="en-GB" sz="2400" b="1" i="1" dirty="0" smtClean="0"/>
              <a:t>Genetic Algorithms </a:t>
            </a: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1090720746"/>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6450" y="402700"/>
            <a:ext cx="4659646" cy="856800"/>
          </a:xfrm>
        </p:spPr>
        <p:txBody>
          <a:bodyPr/>
          <a:lstStyle/>
          <a:p>
            <a:r>
              <a:rPr lang="en-GB" sz="2000" dirty="0" smtClean="0"/>
              <a:t>What are tools in computational economics ?</a:t>
            </a:r>
            <a:endParaRPr lang="en-PH" sz="2000" dirty="0"/>
          </a:p>
        </p:txBody>
      </p:sp>
      <p:sp>
        <p:nvSpPr>
          <p:cNvPr id="3" name="Text Placeholder 2"/>
          <p:cNvSpPr>
            <a:spLocks noGrp="1"/>
          </p:cNvSpPr>
          <p:nvPr>
            <p:ph type="body" idx="1"/>
          </p:nvPr>
        </p:nvSpPr>
        <p:spPr/>
        <p:txBody>
          <a:bodyPr/>
          <a:lstStyle/>
          <a:p>
            <a:pPr>
              <a:buFont typeface="Courier New" pitchFamily="49" charset="0"/>
              <a:buChar char="o"/>
            </a:pPr>
            <a:r>
              <a:rPr lang="en-GB" sz="2400" b="1" i="1" dirty="0" smtClean="0"/>
              <a:t>MATLAB</a:t>
            </a:r>
          </a:p>
          <a:p>
            <a:pPr>
              <a:buFont typeface="Courier New" pitchFamily="49" charset="0"/>
              <a:buChar char="o"/>
            </a:pPr>
            <a:r>
              <a:rPr lang="en-GB" sz="2400" b="1" i="1" dirty="0" smtClean="0"/>
              <a:t>R language</a:t>
            </a:r>
          </a:p>
          <a:p>
            <a:pPr>
              <a:buFont typeface="Courier New" pitchFamily="49" charset="0"/>
              <a:buChar char="o"/>
            </a:pPr>
            <a:r>
              <a:rPr lang="en-GB" sz="2400" b="1" i="1" dirty="0" smtClean="0"/>
              <a:t>Python</a:t>
            </a:r>
          </a:p>
          <a:p>
            <a:pPr>
              <a:buFont typeface="Courier New" pitchFamily="49" charset="0"/>
              <a:buChar char="o"/>
            </a:pPr>
            <a:r>
              <a:rPr lang="en-GB" sz="2400" b="1" i="1" dirty="0" smtClean="0"/>
              <a:t>Mathematica (propriety)</a:t>
            </a:r>
          </a:p>
          <a:p>
            <a:pPr>
              <a:buFont typeface="Courier New" pitchFamily="49" charset="0"/>
              <a:buChar char="o"/>
            </a:pPr>
            <a:r>
              <a:rPr lang="en-GB" sz="2400" b="1" i="1" dirty="0" smtClean="0"/>
              <a:t>Maple </a:t>
            </a:r>
            <a:r>
              <a:rPr lang="en-GB" sz="2400" b="1" i="1" dirty="0"/>
              <a:t>(propriety</a:t>
            </a:r>
            <a:r>
              <a:rPr lang="en-GB" sz="2400" b="1" i="1" dirty="0" smtClean="0"/>
              <a:t>) </a:t>
            </a:r>
            <a:endParaRPr lang="en-GB" sz="2400" b="1" i="1" dirty="0"/>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406441494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F4F7FF"/>
            </a:gs>
            <a:gs pos="62000">
              <a:srgbClr val="CCD4EB"/>
            </a:gs>
            <a:gs pos="100000">
              <a:schemeClr val="accent2"/>
            </a:gs>
          </a:gsLst>
          <a:path path="circle">
            <a:fillToRect r="100000" b="100000"/>
          </a:path>
          <a:tileRect l="-100000" t="-100000"/>
        </a:gradFill>
        <a:effectLst/>
      </p:bgPr>
    </p:bg>
    <p:spTree>
      <p:nvGrpSpPr>
        <p:cNvPr id="1" name="Shape 338"/>
        <p:cNvGrpSpPr/>
        <p:nvPr/>
      </p:nvGrpSpPr>
      <p:grpSpPr>
        <a:xfrm>
          <a:off x="0" y="0"/>
          <a:ext cx="0" cy="0"/>
          <a:chOff x="0" y="0"/>
          <a:chExt cx="0" cy="0"/>
        </a:xfrm>
      </p:grpSpPr>
      <p:sp>
        <p:nvSpPr>
          <p:cNvPr id="339" name="Google Shape;339;p16"/>
          <p:cNvSpPr txBox="1">
            <a:spLocks noGrp="1"/>
          </p:cNvSpPr>
          <p:nvPr>
            <p:ph type="body" idx="1"/>
          </p:nvPr>
        </p:nvSpPr>
        <p:spPr>
          <a:xfrm>
            <a:off x="611560" y="555526"/>
            <a:ext cx="7344816" cy="3744416"/>
          </a:xfrm>
          <a:prstGeom prst="rect">
            <a:avLst/>
          </a:prstGeom>
        </p:spPr>
        <p:txBody>
          <a:bodyPr spcFirstLastPara="1" wrap="square" lIns="0" tIns="0" rIns="0" bIns="0" anchor="ctr" anchorCtr="0">
            <a:noAutofit/>
          </a:bodyPr>
          <a:lstStyle/>
          <a:p>
            <a:pPr marL="0" lvl="0" indent="0" algn="l">
              <a:buNone/>
            </a:pPr>
            <a:r>
              <a:rPr lang="en-GB" sz="2000" dirty="0"/>
              <a:t>Computers are used to model solutions to analytically- and statistically-formulated economic problems. </a:t>
            </a:r>
            <a:endParaRPr lang="en-GB" sz="2000" dirty="0" smtClean="0"/>
          </a:p>
          <a:p>
            <a:pPr marL="0" lvl="0" indent="0" algn="l">
              <a:buNone/>
            </a:pPr>
            <a:r>
              <a:rPr lang="en-GB" sz="2000" dirty="0" smtClean="0"/>
              <a:t>Computational </a:t>
            </a:r>
            <a:r>
              <a:rPr lang="en-GB" sz="2000" dirty="0"/>
              <a:t>economics can solve problems and simulate models involving calculations that are too complex or numerous to be performed by humans in a timely manner. </a:t>
            </a:r>
            <a:r>
              <a:rPr lang="en-GB" sz="2000" u="sng" dirty="0">
                <a:hlinkClick r:id="rId3"/>
              </a:rPr>
              <a:t>Agent</a:t>
            </a:r>
            <a:r>
              <a:rPr lang="en-GB" sz="2000" dirty="0"/>
              <a:t>-based computer </a:t>
            </a:r>
            <a:r>
              <a:rPr lang="en-GB" sz="2000" dirty="0" smtClean="0"/>
              <a:t>modelling</a:t>
            </a:r>
            <a:endParaRPr sz="2000" dirty="0"/>
          </a:p>
        </p:txBody>
      </p:sp>
      <p:sp>
        <p:nvSpPr>
          <p:cNvPr id="340" name="Google Shape;340;p16"/>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solidFill>
                  <a:schemeClr val="lt1"/>
                </a:solidFill>
              </a:rPr>
              <a:t>7</a:t>
            </a:fld>
            <a:endParaRPr dirty="0">
              <a:solidFill>
                <a:schemeClr val="lt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Computer </a:t>
            </a:r>
            <a:r>
              <a:rPr lang="en-US" b="1" dirty="0" smtClean="0"/>
              <a:t>Simulation</a:t>
            </a:r>
            <a:endParaRPr lang="en-US" b="1" dirty="0"/>
          </a:p>
        </p:txBody>
      </p:sp>
      <p:sp>
        <p:nvSpPr>
          <p:cNvPr id="3" name="Content Placeholder 2"/>
          <p:cNvSpPr>
            <a:spLocks noGrp="1"/>
          </p:cNvSpPr>
          <p:nvPr>
            <p:ph idx="1"/>
          </p:nvPr>
        </p:nvSpPr>
        <p:spPr/>
        <p:txBody>
          <a:bodyPr/>
          <a:lstStyle/>
          <a:p>
            <a:r>
              <a:rPr lang="en-US" b="1" dirty="0"/>
              <a:t>Computer simulation</a:t>
            </a:r>
            <a:r>
              <a:rPr lang="en-US" dirty="0"/>
              <a:t> is the process of </a:t>
            </a:r>
            <a:r>
              <a:rPr lang="en-US" dirty="0" smtClean="0"/>
              <a:t>mathematical modelling, </a:t>
            </a:r>
            <a:r>
              <a:rPr lang="en-US" dirty="0"/>
              <a:t>performed on </a:t>
            </a:r>
            <a:r>
              <a:rPr lang="en-US" dirty="0" smtClean="0"/>
              <a:t>a computer, </a:t>
            </a:r>
            <a:r>
              <a:rPr lang="en-US" dirty="0"/>
              <a:t>which is designed to predict the </a:t>
            </a:r>
            <a:r>
              <a:rPr lang="en-US" dirty="0" smtClean="0"/>
              <a:t>behavior </a:t>
            </a:r>
            <a:r>
              <a:rPr lang="en-US" dirty="0"/>
              <a:t>of and/or the outcome of a real-world or physical system. Since they allow to check the reliability of chosen mathematical models, computer simulations have become a useful tool for the mathematical modeling of many natural </a:t>
            </a:r>
            <a:r>
              <a:rPr lang="en-US" dirty="0" smtClean="0"/>
              <a:t>systems.</a:t>
            </a:r>
            <a:endParaRPr lang="en-US" dirty="0"/>
          </a:p>
        </p:txBody>
      </p:sp>
    </p:spTree>
    <p:extLst>
      <p:ext uri="{BB962C8B-B14F-4D97-AF65-F5344CB8AC3E}">
        <p14:creationId xmlns:p14="http://schemas.microsoft.com/office/powerpoint/2010/main" val="38073790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754856"/>
          </a:xfrm>
        </p:spPr>
        <p:txBody>
          <a:bodyPr/>
          <a:lstStyle/>
          <a:p>
            <a:r>
              <a:rPr lang="en-US" dirty="0" smtClean="0"/>
              <a:t>Economics</a:t>
            </a:r>
            <a:endParaRPr lang="en-US" dirty="0"/>
          </a:p>
        </p:txBody>
      </p:sp>
      <p:sp>
        <p:nvSpPr>
          <p:cNvPr id="3" name="Content Placeholder 2"/>
          <p:cNvSpPr>
            <a:spLocks noGrp="1"/>
          </p:cNvSpPr>
          <p:nvPr>
            <p:ph idx="1"/>
          </p:nvPr>
        </p:nvSpPr>
        <p:spPr>
          <a:xfrm>
            <a:off x="628650" y="1028701"/>
            <a:ext cx="7886700" cy="3604022"/>
          </a:xfrm>
        </p:spPr>
        <p:txBody>
          <a:bodyPr>
            <a:noAutofit/>
          </a:bodyPr>
          <a:lstStyle/>
          <a:p>
            <a:r>
              <a:rPr lang="en-US" sz="1913" dirty="0"/>
              <a:t>Economics is the study of how people allocate scarce resources for production, distribution, and consumption, both individually and collectively.</a:t>
            </a:r>
          </a:p>
          <a:p>
            <a:r>
              <a:rPr lang="en-US" sz="1913" dirty="0"/>
              <a:t>Two major types of economics are microeconomics, which focuses on the behavior of individual consumers and producers, and macroeconomics, which examine overall economies on a regional, national, or international scale.</a:t>
            </a:r>
          </a:p>
          <a:p>
            <a:r>
              <a:rPr lang="en-US" sz="1913" dirty="0"/>
              <a:t>Economics is especially concerned with efficiency in production and exchange and uses models and assumptions to understand how to create incentives and policies that will maximize efficiency.</a:t>
            </a:r>
          </a:p>
          <a:p>
            <a:r>
              <a:rPr lang="en-US" sz="1913" dirty="0"/>
              <a:t>Economists formulate and publish numerous economic indicators, such as gross domestic product (GDP) and the Consumer Price Index (CPI)</a:t>
            </a:r>
          </a:p>
        </p:txBody>
      </p:sp>
    </p:spTree>
    <p:extLst>
      <p:ext uri="{BB962C8B-B14F-4D97-AF65-F5344CB8AC3E}">
        <p14:creationId xmlns:p14="http://schemas.microsoft.com/office/powerpoint/2010/main" val="4239345100"/>
      </p:ext>
    </p:extLst>
  </p:cSld>
  <p:clrMapOvr>
    <a:masterClrMapping/>
  </p:clrMapOvr>
  <p:timing>
    <p:tnLst>
      <p:par>
        <p:cTn id="1" dur="indefinite" restart="never" nodeType="tmRoot"/>
      </p:par>
    </p:tnLst>
  </p:timing>
</p:sld>
</file>

<file path=ppt/theme/theme1.xml><?xml version="1.0" encoding="utf-8"?>
<a:theme xmlns:a="http://schemas.openxmlformats.org/drawingml/2006/main" name="Volsce template">
  <a:themeElements>
    <a:clrScheme name="Custom 347">
      <a:dk1>
        <a:srgbClr val="252831"/>
      </a:dk1>
      <a:lt1>
        <a:srgbClr val="FFFFFF"/>
      </a:lt1>
      <a:dk2>
        <a:srgbClr val="68728D"/>
      </a:dk2>
      <a:lt2>
        <a:srgbClr val="E9EDF3"/>
      </a:lt2>
      <a:accent1>
        <a:srgbClr val="7D89AC"/>
      </a:accent1>
      <a:accent2>
        <a:srgbClr val="728CD8"/>
      </a:accent2>
      <a:accent3>
        <a:srgbClr val="72D8D8"/>
      </a:accent3>
      <a:accent4>
        <a:srgbClr val="B1D872"/>
      </a:accent4>
      <a:accent5>
        <a:srgbClr val="F8D067"/>
      </a:accent5>
      <a:accent6>
        <a:srgbClr val="BDC3D3"/>
      </a:accent6>
      <a:hlink>
        <a:srgbClr val="7D89A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883</TotalTime>
  <Words>812</Words>
  <Application>Microsoft Office PowerPoint</Application>
  <PresentationFormat>On-screen Show (16:9)</PresentationFormat>
  <Paragraphs>97</Paragraphs>
  <Slides>17</Slides>
  <Notes>12</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17</vt:i4>
      </vt:variant>
    </vt:vector>
  </HeadingPairs>
  <TitlesOfParts>
    <vt:vector size="29" baseType="lpstr">
      <vt:lpstr>Brush Script MT</vt:lpstr>
      <vt:lpstr>Courier New</vt:lpstr>
      <vt:lpstr>Calibri</vt:lpstr>
      <vt:lpstr>Wingdings</vt:lpstr>
      <vt:lpstr>Poppins</vt:lpstr>
      <vt:lpstr>Montserrat</vt:lpstr>
      <vt:lpstr>Arial</vt:lpstr>
      <vt:lpstr>OCR A Extended</vt:lpstr>
      <vt:lpstr>Montserrat Light</vt:lpstr>
      <vt:lpstr>Calibri Light</vt:lpstr>
      <vt:lpstr>Volsce template</vt:lpstr>
      <vt:lpstr>Office Theme</vt:lpstr>
      <vt:lpstr>ECONOMICS  and COMPUTATION </vt:lpstr>
      <vt:lpstr>Definition</vt:lpstr>
      <vt:lpstr>PowerPoint Presentation</vt:lpstr>
      <vt:lpstr>HELLO!</vt:lpstr>
      <vt:lpstr>What are Algorithms in computational economics ?</vt:lpstr>
      <vt:lpstr>What are tools in computational economics ?</vt:lpstr>
      <vt:lpstr>PowerPoint Presentation</vt:lpstr>
      <vt:lpstr>Computer Simulation</vt:lpstr>
      <vt:lpstr>Economics</vt:lpstr>
      <vt:lpstr>Economic System</vt:lpstr>
      <vt:lpstr>PowerPoint Presentation</vt:lpstr>
      <vt:lpstr>Economic Modelling </vt:lpstr>
      <vt:lpstr>PowerPoint Presentation</vt:lpstr>
      <vt:lpstr>PowerPoint Presentation</vt:lpstr>
      <vt:lpstr>PowerPoint Presentation</vt:lpstr>
      <vt:lpstr>VIDEO LINKS</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ECONOMIC and COMPUTATION Group 6</dc:title>
  <cp:lastModifiedBy>Microsoft</cp:lastModifiedBy>
  <cp:revision>31</cp:revision>
  <dcterms:modified xsi:type="dcterms:W3CDTF">2020-02-21T04:41:26Z</dcterms:modified>
</cp:coreProperties>
</file>