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8" r:id="rId2"/>
    <p:sldId id="2037" r:id="rId3"/>
    <p:sldId id="2045" r:id="rId4"/>
    <p:sldId id="2038" r:id="rId5"/>
    <p:sldId id="2039" r:id="rId6"/>
    <p:sldId id="2044" r:id="rId7"/>
    <p:sldId id="262" r:id="rId8"/>
    <p:sldId id="2046" r:id="rId9"/>
    <p:sldId id="2042" r:id="rId10"/>
    <p:sldId id="2043" r:id="rId11"/>
    <p:sldId id="204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7242" userDrawn="1">
          <p15:clr>
            <a:srgbClr val="A4A3A4"/>
          </p15:clr>
        </p15:guide>
        <p15:guide id="4" pos="3840" userDrawn="1">
          <p15:clr>
            <a:srgbClr val="A4A3A4"/>
          </p15:clr>
        </p15:guide>
        <p15:guide id="5" orient="horz" pos="346" userDrawn="1">
          <p15:clr>
            <a:srgbClr val="A4A3A4"/>
          </p15:clr>
        </p15:guide>
        <p15:guide id="6" orient="horz" pos="3974" userDrawn="1">
          <p15:clr>
            <a:srgbClr val="A4A3A4"/>
          </p15:clr>
        </p15:guide>
        <p15:guide id="7" pos="5541" userDrawn="1">
          <p15:clr>
            <a:srgbClr val="A4A3A4"/>
          </p15:clr>
        </p15:guide>
        <p15:guide id="8" pos="2139" userDrawn="1">
          <p15:clr>
            <a:srgbClr val="A4A3A4"/>
          </p15:clr>
        </p15:guide>
        <p15:guide id="9" pos="438" userDrawn="1">
          <p15:clr>
            <a:srgbClr val="A4A3A4"/>
          </p15:clr>
        </p15:guide>
        <p15:guide id="10" orient="horz" pos="1366" userDrawn="1">
          <p15:clr>
            <a:srgbClr val="A4A3A4"/>
          </p15:clr>
        </p15:guide>
        <p15:guide id="11" pos="588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57"/>
    <p:restoredTop sz="78495" autoAdjust="0"/>
  </p:normalViewPr>
  <p:slideViewPr>
    <p:cSldViewPr snapToGrid="0" snapToObjects="1" showGuides="1">
      <p:cViewPr varScale="1">
        <p:scale>
          <a:sx n="57" d="100"/>
          <a:sy n="57" d="100"/>
        </p:scale>
        <p:origin x="1584" y="78"/>
      </p:cViewPr>
      <p:guideLst>
        <p:guide orient="horz" pos="2160"/>
        <p:guide pos="7242"/>
        <p:guide pos="3840"/>
        <p:guide orient="horz" pos="346"/>
        <p:guide orient="horz" pos="3974"/>
        <p:guide pos="5541"/>
        <p:guide pos="2139"/>
        <p:guide pos="438"/>
        <p:guide orient="horz" pos="1366"/>
        <p:guide pos="5881"/>
      </p:guideLst>
    </p:cSldViewPr>
  </p:slideViewPr>
  <p:notesTextViewPr>
    <p:cViewPr>
      <p:scale>
        <a:sx n="1" d="1"/>
        <a:sy n="1" d="1"/>
      </p:scale>
      <p:origin x="0" y="0"/>
    </p:cViewPr>
  </p:notesTextViewPr>
  <p:notesViewPr>
    <p:cSldViewPr snapToGrid="0" snapToObjects="1">
      <p:cViewPr varScale="1">
        <p:scale>
          <a:sx n="55" d="100"/>
          <a:sy n="55" d="100"/>
        </p:scale>
        <p:origin x="-2820"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EDFB7E-8A14-5F4A-A8BC-FEC574E653A4}" type="datetimeFigureOut">
              <a:rPr lang="en-US" smtClean="0"/>
              <a:pPr/>
              <a:t>3/30/2020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1814F3-7BF6-CC41-BA5F-F3649E84E65E}" type="slidenum">
              <a:rPr lang="en-US" smtClean="0"/>
              <a:pPr/>
              <a:t>‹#›</a:t>
            </a:fld>
            <a:endParaRPr lang="en-US"/>
          </a:p>
        </p:txBody>
      </p:sp>
    </p:spTree>
    <p:extLst>
      <p:ext uri="{BB962C8B-B14F-4D97-AF65-F5344CB8AC3E}">
        <p14:creationId xmlns:p14="http://schemas.microsoft.com/office/powerpoint/2010/main" val="3550263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84058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845284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490385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a:extLst>
              <a:ext uri="{FF2B5EF4-FFF2-40B4-BE49-F238E27FC236}">
                <a16:creationId xmlns:a16="http://schemas.microsoft.com/office/drawing/2014/main" id="{A78DDF63-5E1A-DB4D-B8B3-3EA5D5F33EF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fld id="{D6B92F88-E2AC-F247-982C-13420405AE2F}" type="slidenum">
              <a:rPr lang="en-US" altLang="en-US">
                <a:solidFill>
                  <a:srgbClr val="000000"/>
                </a:solidFill>
                <a:latin typeface="Times New Roman" panose="02020603050405020304" pitchFamily="18" charset="0"/>
              </a:rPr>
              <a:pPr/>
              <a:t>5</a:t>
            </a:fld>
            <a:endParaRPr lang="en-US" altLang="en-US">
              <a:solidFill>
                <a:srgbClr val="000000"/>
              </a:solidFill>
              <a:latin typeface="Times New Roman" panose="02020603050405020304" pitchFamily="18" charset="0"/>
            </a:endParaRPr>
          </a:p>
        </p:txBody>
      </p:sp>
      <p:sp>
        <p:nvSpPr>
          <p:cNvPr id="6147" name="Text Box 1">
            <a:extLst>
              <a:ext uri="{FF2B5EF4-FFF2-40B4-BE49-F238E27FC236}">
                <a16:creationId xmlns:a16="http://schemas.microsoft.com/office/drawing/2014/main" id="{8D76859E-542C-3F49-884D-AE958DBFEF78}"/>
              </a:ext>
            </a:extLst>
          </p:cNvPr>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Text Box 2">
            <a:extLst>
              <a:ext uri="{FF2B5EF4-FFF2-40B4-BE49-F238E27FC236}">
                <a16:creationId xmlns:a16="http://schemas.microsoft.com/office/drawing/2014/main" id="{96A4EBD2-03E3-4143-BC77-AEFE614A9276}"/>
              </a:ext>
            </a:extLst>
          </p:cNvPr>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dirty="0"/>
              <a:t>There are reaso</a:t>
            </a:r>
            <a:r>
              <a:rPr lang="en-US" altLang="en-US" baseline="0" dirty="0"/>
              <a:t>ns why computational based theory never fully meets the needs of </a:t>
            </a:r>
            <a:r>
              <a:rPr lang="en-US" altLang="en-US" baseline="0" dirty="0" err="1"/>
              <a:t>practioners</a:t>
            </a:r>
            <a:r>
              <a:rPr lang="en-US" altLang="en-US" baseline="0" dirty="0"/>
              <a:t> and their application areas.</a:t>
            </a:r>
          </a:p>
          <a:p>
            <a:r>
              <a:rPr lang="en-US" sz="1200" b="0" i="0" kern="1200" dirty="0">
                <a:solidFill>
                  <a:schemeClr val="tx1"/>
                </a:solidFill>
                <a:latin typeface="+mn-lt"/>
                <a:ea typeface="+mn-ea"/>
                <a:cs typeface="+mn-cs"/>
              </a:rPr>
              <a:t>it struggles to meet the needs of engineers and designers who deal with robotics, fluid dynamics and solid modeling.</a:t>
            </a:r>
          </a:p>
          <a:p>
            <a:r>
              <a:rPr lang="en-US" altLang="en-US" sz="1200" b="0" i="0" kern="1200" dirty="0" err="1">
                <a:solidFill>
                  <a:schemeClr val="tx1"/>
                </a:solidFill>
                <a:latin typeface="+mn-lt"/>
                <a:ea typeface="+mn-ea"/>
                <a:cs typeface="+mn-cs"/>
              </a:rPr>
              <a:t>hindi</a:t>
            </a:r>
            <a:r>
              <a:rPr lang="en-US" altLang="en-US" sz="1200" b="0" i="0" kern="1200" baseline="0" dirty="0">
                <a:solidFill>
                  <a:schemeClr val="tx1"/>
                </a:solidFill>
                <a:latin typeface="+mn-lt"/>
                <a:ea typeface="+mn-ea"/>
                <a:cs typeface="+mn-cs"/>
              </a:rPr>
              <a:t> </a:t>
            </a:r>
            <a:r>
              <a:rPr lang="en-US" altLang="en-US" sz="1200" b="0" i="0" kern="1200" baseline="0" dirty="0" err="1">
                <a:solidFill>
                  <a:schemeClr val="tx1"/>
                </a:solidFill>
                <a:latin typeface="+mn-lt"/>
                <a:ea typeface="+mn-ea"/>
                <a:cs typeface="+mn-cs"/>
              </a:rPr>
              <a:t>lang</a:t>
            </a:r>
            <a:r>
              <a:rPr lang="en-US" altLang="en-US" sz="1200" b="0" i="0" kern="1200" baseline="0" dirty="0">
                <a:solidFill>
                  <a:schemeClr val="tx1"/>
                </a:solidFill>
                <a:latin typeface="+mn-lt"/>
                <a:ea typeface="+mn-ea"/>
                <a:cs typeface="+mn-cs"/>
              </a:rPr>
              <a:t> </a:t>
            </a:r>
            <a:r>
              <a:rPr lang="en-US" altLang="en-US" sz="1200" b="0" i="0" kern="1200" baseline="0" dirty="0" err="1">
                <a:solidFill>
                  <a:schemeClr val="tx1"/>
                </a:solidFill>
                <a:latin typeface="+mn-lt"/>
                <a:ea typeface="+mn-ea"/>
                <a:cs typeface="+mn-cs"/>
              </a:rPr>
              <a:t>nman</a:t>
            </a:r>
            <a:r>
              <a:rPr lang="en-US" altLang="en-US" sz="1200" b="0" i="0" kern="1200" baseline="0" dirty="0">
                <a:solidFill>
                  <a:schemeClr val="tx1"/>
                </a:solidFill>
                <a:latin typeface="+mn-lt"/>
                <a:ea typeface="+mn-ea"/>
                <a:cs typeface="+mn-cs"/>
              </a:rPr>
              <a:t> </a:t>
            </a:r>
            <a:r>
              <a:rPr lang="en-US" altLang="en-US" sz="1200" b="0" i="0" kern="1200" baseline="0" dirty="0" err="1">
                <a:solidFill>
                  <a:schemeClr val="tx1"/>
                </a:solidFill>
                <a:latin typeface="+mn-lt"/>
                <a:ea typeface="+mn-ea"/>
                <a:cs typeface="+mn-cs"/>
              </a:rPr>
              <a:t>lahat</a:t>
            </a:r>
            <a:r>
              <a:rPr lang="en-US" altLang="en-US" sz="1200" b="0" i="0" kern="1200" baseline="0" dirty="0">
                <a:solidFill>
                  <a:schemeClr val="tx1"/>
                </a:solidFill>
                <a:latin typeface="+mn-lt"/>
                <a:ea typeface="+mn-ea"/>
                <a:cs typeface="+mn-cs"/>
              </a:rPr>
              <a:t> straight lines at flat surfaces </a:t>
            </a:r>
            <a:r>
              <a:rPr lang="en-US" altLang="en-US" sz="1200" b="0" i="0" kern="1200" baseline="0" dirty="0" err="1">
                <a:solidFill>
                  <a:schemeClr val="tx1"/>
                </a:solidFill>
                <a:latin typeface="+mn-lt"/>
                <a:ea typeface="+mn-ea"/>
                <a:cs typeface="+mn-cs"/>
              </a:rPr>
              <a:t>ung</a:t>
            </a:r>
            <a:r>
              <a:rPr lang="en-US" altLang="en-US" sz="1200" b="0" i="0" kern="1200" baseline="0" dirty="0">
                <a:solidFill>
                  <a:schemeClr val="tx1"/>
                </a:solidFill>
                <a:latin typeface="+mn-lt"/>
                <a:ea typeface="+mn-ea"/>
                <a:cs typeface="+mn-cs"/>
              </a:rPr>
              <a:t> </a:t>
            </a:r>
            <a:r>
              <a:rPr lang="en-US" altLang="en-US" sz="1200" b="0" i="0" kern="1200" baseline="0" dirty="0" err="1">
                <a:solidFill>
                  <a:schemeClr val="tx1"/>
                </a:solidFill>
                <a:latin typeface="+mn-lt"/>
                <a:ea typeface="+mn-ea"/>
                <a:cs typeface="+mn-cs"/>
              </a:rPr>
              <a:t>mga</a:t>
            </a:r>
            <a:r>
              <a:rPr lang="en-US" altLang="en-US" sz="1200" b="0" i="0" kern="1200" baseline="0" dirty="0">
                <a:solidFill>
                  <a:schemeClr val="tx1"/>
                </a:solidFill>
                <a:latin typeface="+mn-lt"/>
                <a:ea typeface="+mn-ea"/>
                <a:cs typeface="+mn-cs"/>
              </a:rPr>
              <a:t> </a:t>
            </a:r>
            <a:r>
              <a:rPr lang="en-US" altLang="en-US" sz="1200" b="0" i="0" kern="1200" baseline="0" dirty="0" err="1">
                <a:solidFill>
                  <a:schemeClr val="tx1"/>
                </a:solidFill>
                <a:latin typeface="+mn-lt"/>
                <a:ea typeface="+mn-ea"/>
                <a:cs typeface="+mn-cs"/>
              </a:rPr>
              <a:t>ginagamit</a:t>
            </a:r>
            <a:r>
              <a:rPr lang="en-US" altLang="en-US" sz="1200" b="0" i="0" kern="1200" baseline="0" dirty="0">
                <a:solidFill>
                  <a:schemeClr val="tx1"/>
                </a:solidFill>
                <a:latin typeface="+mn-lt"/>
                <a:ea typeface="+mn-ea"/>
                <a:cs typeface="+mn-cs"/>
              </a:rPr>
              <a:t> </a:t>
            </a:r>
            <a:r>
              <a:rPr lang="en-US" altLang="en-US" sz="1200" b="0" i="0" kern="1200" baseline="0" dirty="0" err="1">
                <a:solidFill>
                  <a:schemeClr val="tx1"/>
                </a:solidFill>
                <a:latin typeface="+mn-lt"/>
                <a:ea typeface="+mn-ea"/>
                <a:cs typeface="+mn-cs"/>
              </a:rPr>
              <a:t>sa</a:t>
            </a:r>
            <a:r>
              <a:rPr lang="en-US" altLang="en-US" sz="1200" b="0" i="0" kern="1200" baseline="0" dirty="0">
                <a:solidFill>
                  <a:schemeClr val="tx1"/>
                </a:solidFill>
                <a:latin typeface="+mn-lt"/>
                <a:ea typeface="+mn-ea"/>
                <a:cs typeface="+mn-cs"/>
              </a:rPr>
              <a:t> </a:t>
            </a:r>
            <a:r>
              <a:rPr lang="en-US" altLang="en-US" sz="1200" b="0" i="0" kern="1200" baseline="0" dirty="0" err="1">
                <a:solidFill>
                  <a:schemeClr val="tx1"/>
                </a:solidFill>
                <a:latin typeface="+mn-lt"/>
                <a:ea typeface="+mn-ea"/>
                <a:cs typeface="+mn-cs"/>
              </a:rPr>
              <a:t>modelling</a:t>
            </a:r>
            <a:endParaRPr lang="en-US" altLang="en-US" sz="1200" b="0" i="0" kern="1200" baseline="0" dirty="0">
              <a:solidFill>
                <a:schemeClr val="tx1"/>
              </a:solidFill>
              <a:latin typeface="+mn-lt"/>
              <a:ea typeface="+mn-ea"/>
              <a:cs typeface="+mn-cs"/>
            </a:endParaRPr>
          </a:p>
          <a:p>
            <a:r>
              <a:rPr lang="en-US" sz="1200" b="0" i="0" kern="1200" dirty="0">
                <a:solidFill>
                  <a:schemeClr val="tx1"/>
                </a:solidFill>
                <a:latin typeface="+mn-lt"/>
                <a:ea typeface="+mn-ea"/>
                <a:cs typeface="+mn-cs"/>
              </a:rPr>
              <a:t>The good news is that technology allows computational </a:t>
            </a:r>
            <a:r>
              <a:rPr lang="en-US" sz="1200" b="0" i="0" kern="1200" dirty="0" err="1">
                <a:solidFill>
                  <a:schemeClr val="tx1"/>
                </a:solidFill>
                <a:latin typeface="+mn-lt"/>
                <a:ea typeface="+mn-ea"/>
                <a:cs typeface="+mn-cs"/>
              </a:rPr>
              <a:t>geometrists</a:t>
            </a:r>
            <a:r>
              <a:rPr lang="en-US" sz="1200" b="0" i="0" kern="1200" dirty="0">
                <a:solidFill>
                  <a:schemeClr val="tx1"/>
                </a:solidFill>
                <a:latin typeface="+mn-lt"/>
                <a:ea typeface="+mn-ea"/>
                <a:cs typeface="+mn-cs"/>
              </a:rPr>
              <a:t> to deal with curved objects with polygons or </a:t>
            </a:r>
            <a:r>
              <a:rPr lang="en-US" sz="1200" b="0" i="0" kern="1200" dirty="0" err="1">
                <a:solidFill>
                  <a:schemeClr val="tx1"/>
                </a:solidFill>
                <a:latin typeface="+mn-lt"/>
                <a:ea typeface="+mn-ea"/>
                <a:cs typeface="+mn-cs"/>
              </a:rPr>
              <a:t>polyhedra</a:t>
            </a:r>
            <a:r>
              <a:rPr lang="en-US" sz="1200" b="0" i="0" kern="1200" dirty="0">
                <a:solidFill>
                  <a:schemeClr val="tx1"/>
                </a:solidFill>
                <a:latin typeface="+mn-lt"/>
                <a:ea typeface="+mn-ea"/>
                <a:cs typeface="+mn-cs"/>
              </a:rPr>
              <a:t>.</a:t>
            </a:r>
          </a:p>
          <a:p>
            <a:r>
              <a:rPr lang="en-US" sz="1200" b="0" i="0" kern="1200" dirty="0" err="1">
                <a:solidFill>
                  <a:schemeClr val="tx1"/>
                </a:solidFill>
                <a:latin typeface="+mn-lt"/>
                <a:ea typeface="+mn-ea"/>
                <a:cs typeface="+mn-cs"/>
              </a:rPr>
              <a:t>imits</a:t>
            </a:r>
            <a:r>
              <a:rPr lang="en-US" sz="1200" b="0" i="0" kern="1200" dirty="0">
                <a:solidFill>
                  <a:schemeClr val="tx1"/>
                </a:solidFill>
                <a:latin typeface="+mn-lt"/>
                <a:ea typeface="+mn-ea"/>
                <a:cs typeface="+mn-cs"/>
              </a:rPr>
              <a:t> the ability to tackle the most daunting three-dimensional application problems and higher dimensional spaces.</a:t>
            </a:r>
            <a:endParaRPr lang="en-US" altLang="en-US" sz="1200" b="0" i="0" kern="1200" dirty="0">
              <a:solidFill>
                <a:schemeClr val="tx1"/>
              </a:solidFill>
              <a:latin typeface="+mn-lt"/>
              <a:ea typeface="+mn-ea"/>
              <a:cs typeface="+mn-cs"/>
            </a:endParaRPr>
          </a:p>
          <a:p>
            <a:endParaRPr lang="en-US" altLang="en-US" sz="1200" b="0" i="0" kern="1200" dirty="0">
              <a:solidFill>
                <a:schemeClr val="tx1"/>
              </a:solidFill>
              <a:latin typeface="+mn-lt"/>
              <a:ea typeface="+mn-ea"/>
              <a:cs typeface="+mn-cs"/>
            </a:endParaRPr>
          </a:p>
        </p:txBody>
      </p:sp>
    </p:spTree>
    <p:extLst>
      <p:ext uri="{BB962C8B-B14F-4D97-AF65-F5344CB8AC3E}">
        <p14:creationId xmlns:p14="http://schemas.microsoft.com/office/powerpoint/2010/main" val="1584539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07DD5-2493-8341-812E-B4C1B0D806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D68C4D-3B26-9249-9510-ACD9999031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6B8D83-963D-4743-B8D5-7CD2C6F400A4}"/>
              </a:ext>
            </a:extLst>
          </p:cNvPr>
          <p:cNvSpPr>
            <a:spLocks noGrp="1"/>
          </p:cNvSpPr>
          <p:nvPr>
            <p:ph type="dt" sz="half" idx="10"/>
          </p:nvPr>
        </p:nvSpPr>
        <p:spPr/>
        <p:txBody>
          <a:bodyPr/>
          <a:lstStyle/>
          <a:p>
            <a:fld id="{B50CD552-C10E-614A-B810-77E320220E26}" type="datetimeFigureOut">
              <a:rPr lang="en-US" smtClean="0"/>
              <a:pPr/>
              <a:t>3/30/2020</a:t>
            </a:fld>
            <a:endParaRPr lang="en-US"/>
          </a:p>
        </p:txBody>
      </p:sp>
      <p:sp>
        <p:nvSpPr>
          <p:cNvPr id="5" name="Footer Placeholder 4">
            <a:extLst>
              <a:ext uri="{FF2B5EF4-FFF2-40B4-BE49-F238E27FC236}">
                <a16:creationId xmlns:a16="http://schemas.microsoft.com/office/drawing/2014/main" id="{DBFC411A-6A7F-2149-854D-61E6BEF90A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19527A-3EB5-8245-8C90-4822BBF30572}"/>
              </a:ext>
            </a:extLst>
          </p:cNvPr>
          <p:cNvSpPr>
            <a:spLocks noGrp="1"/>
          </p:cNvSpPr>
          <p:nvPr>
            <p:ph type="sldNum" sz="quarter" idx="12"/>
          </p:nvPr>
        </p:nvSpPr>
        <p:spPr/>
        <p:txBody>
          <a:bodyPr/>
          <a:lstStyle/>
          <a:p>
            <a:fld id="{9998EADF-C030-F84C-ADA0-FD2E39B5A33F}" type="slidenum">
              <a:rPr lang="en-US" smtClean="0"/>
              <a:pPr/>
              <a:t>‹#›</a:t>
            </a:fld>
            <a:endParaRPr lang="en-US"/>
          </a:p>
        </p:txBody>
      </p:sp>
    </p:spTree>
    <p:extLst>
      <p:ext uri="{BB962C8B-B14F-4D97-AF65-F5344CB8AC3E}">
        <p14:creationId xmlns:p14="http://schemas.microsoft.com/office/powerpoint/2010/main" val="814203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A1BFFE-E4B4-F243-8722-F04EDEC7FAB2}"/>
              </a:ext>
            </a:extLst>
          </p:cNvPr>
          <p:cNvSpPr>
            <a:spLocks noGrp="1"/>
          </p:cNvSpPr>
          <p:nvPr>
            <p:ph type="dt" sz="half" idx="10"/>
          </p:nvPr>
        </p:nvSpPr>
        <p:spPr/>
        <p:txBody>
          <a:bodyPr/>
          <a:lstStyle/>
          <a:p>
            <a:fld id="{B50CD552-C10E-614A-B810-77E320220E26}" type="datetimeFigureOut">
              <a:rPr lang="en-US" smtClean="0"/>
              <a:pPr/>
              <a:t>3/30/2020</a:t>
            </a:fld>
            <a:endParaRPr lang="en-US"/>
          </a:p>
        </p:txBody>
      </p:sp>
      <p:sp>
        <p:nvSpPr>
          <p:cNvPr id="3" name="Footer Placeholder 2">
            <a:extLst>
              <a:ext uri="{FF2B5EF4-FFF2-40B4-BE49-F238E27FC236}">
                <a16:creationId xmlns:a16="http://schemas.microsoft.com/office/drawing/2014/main" id="{42CC61AE-7BCE-CB42-B025-A014ECB071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43E79F-F14E-F644-AAAF-0EF7ED900A10}"/>
              </a:ext>
            </a:extLst>
          </p:cNvPr>
          <p:cNvSpPr>
            <a:spLocks noGrp="1"/>
          </p:cNvSpPr>
          <p:nvPr>
            <p:ph type="sldNum" sz="quarter" idx="12"/>
          </p:nvPr>
        </p:nvSpPr>
        <p:spPr/>
        <p:txBody>
          <a:bodyPr/>
          <a:lstStyle/>
          <a:p>
            <a:fld id="{9998EADF-C030-F84C-ADA0-FD2E39B5A33F}" type="slidenum">
              <a:rPr lang="en-US" smtClean="0"/>
              <a:pPr/>
              <a:t>‹#›</a:t>
            </a:fld>
            <a:endParaRPr lang="en-US"/>
          </a:p>
        </p:txBody>
      </p:sp>
    </p:spTree>
    <p:extLst>
      <p:ext uri="{BB962C8B-B14F-4D97-AF65-F5344CB8AC3E}">
        <p14:creationId xmlns:p14="http://schemas.microsoft.com/office/powerpoint/2010/main" val="2971899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llo">
    <p:spTree>
      <p:nvGrpSpPr>
        <p:cNvPr id="1" name=""/>
        <p:cNvGrpSpPr/>
        <p:nvPr/>
      </p:nvGrpSpPr>
      <p:grpSpPr>
        <a:xfrm>
          <a:off x="0" y="0"/>
          <a:ext cx="0" cy="0"/>
          <a:chOff x="0" y="0"/>
          <a:chExt cx="0" cy="0"/>
        </a:xfrm>
      </p:grpSpPr>
      <p:sp>
        <p:nvSpPr>
          <p:cNvPr id="93" name="Picture Placeholder 92">
            <a:extLst>
              <a:ext uri="{FF2B5EF4-FFF2-40B4-BE49-F238E27FC236}">
                <a16:creationId xmlns:a16="http://schemas.microsoft.com/office/drawing/2014/main" id="{52D63362-3CF1-DE4B-9C4D-51CF4B1C3AF5}"/>
              </a:ext>
            </a:extLst>
          </p:cNvPr>
          <p:cNvSpPr>
            <a:spLocks noGrp="1" noChangeAspect="1"/>
          </p:cNvSpPr>
          <p:nvPr>
            <p:ph type="pic" sz="quarter" idx="14"/>
          </p:nvPr>
        </p:nvSpPr>
        <p:spPr>
          <a:xfrm>
            <a:off x="693676" y="146557"/>
            <a:ext cx="7914294" cy="6552579"/>
          </a:xfrm>
          <a:custGeom>
            <a:avLst/>
            <a:gdLst>
              <a:gd name="connsiteX0" fmla="*/ 5555499 w 7130899"/>
              <a:gd name="connsiteY0" fmla="*/ 6116512 h 6552579"/>
              <a:gd name="connsiteX1" fmla="*/ 5620121 w 7130899"/>
              <a:gd name="connsiteY1" fmla="*/ 6179894 h 6552579"/>
              <a:gd name="connsiteX2" fmla="*/ 5555499 w 7130899"/>
              <a:gd name="connsiteY2" fmla="*/ 6243276 h 6552579"/>
              <a:gd name="connsiteX3" fmla="*/ 5493271 w 7130899"/>
              <a:gd name="connsiteY3" fmla="*/ 6179894 h 6552579"/>
              <a:gd name="connsiteX4" fmla="*/ 5555499 w 7130899"/>
              <a:gd name="connsiteY4" fmla="*/ 6116512 h 6552579"/>
              <a:gd name="connsiteX5" fmla="*/ 5345355 w 7130899"/>
              <a:gd name="connsiteY5" fmla="*/ 5780553 h 6552579"/>
              <a:gd name="connsiteX6" fmla="*/ 5449393 w 7130899"/>
              <a:gd name="connsiteY6" fmla="*/ 5886596 h 6552579"/>
              <a:gd name="connsiteX7" fmla="*/ 5345355 w 7130899"/>
              <a:gd name="connsiteY7" fmla="*/ 5992639 h 6552579"/>
              <a:gd name="connsiteX8" fmla="*/ 5242513 w 7130899"/>
              <a:gd name="connsiteY8" fmla="*/ 5886596 h 6552579"/>
              <a:gd name="connsiteX9" fmla="*/ 5345355 w 7130899"/>
              <a:gd name="connsiteY9" fmla="*/ 5780553 h 6552579"/>
              <a:gd name="connsiteX10" fmla="*/ 170157 w 7130899"/>
              <a:gd name="connsiteY10" fmla="*/ 4842015 h 6552579"/>
              <a:gd name="connsiteX11" fmla="*/ 274195 w 7130899"/>
              <a:gd name="connsiteY11" fmla="*/ 4946002 h 6552579"/>
              <a:gd name="connsiteX12" fmla="*/ 170157 w 7130899"/>
              <a:gd name="connsiteY12" fmla="*/ 5048793 h 6552579"/>
              <a:gd name="connsiteX13" fmla="*/ 67314 w 7130899"/>
              <a:gd name="connsiteY13" fmla="*/ 4946002 h 6552579"/>
              <a:gd name="connsiteX14" fmla="*/ 170157 w 7130899"/>
              <a:gd name="connsiteY14" fmla="*/ 4842015 h 6552579"/>
              <a:gd name="connsiteX15" fmla="*/ 514863 w 7130899"/>
              <a:gd name="connsiteY15" fmla="*/ 4634043 h 6552579"/>
              <a:gd name="connsiteX16" fmla="*/ 578277 w 7130899"/>
              <a:gd name="connsiteY16" fmla="*/ 4696827 h 6552579"/>
              <a:gd name="connsiteX17" fmla="*/ 514863 w 7130899"/>
              <a:gd name="connsiteY17" fmla="*/ 4760819 h 6552579"/>
              <a:gd name="connsiteX18" fmla="*/ 451450 w 7130899"/>
              <a:gd name="connsiteY18" fmla="*/ 4696827 h 6552579"/>
              <a:gd name="connsiteX19" fmla="*/ 514863 w 7130899"/>
              <a:gd name="connsiteY19" fmla="*/ 4634043 h 6552579"/>
              <a:gd name="connsiteX20" fmla="*/ 6515039 w 7130899"/>
              <a:gd name="connsiteY20" fmla="*/ 4463402 h 6552579"/>
              <a:gd name="connsiteX21" fmla="*/ 6574210 w 7130899"/>
              <a:gd name="connsiteY21" fmla="*/ 4463402 h 6552579"/>
              <a:gd name="connsiteX22" fmla="*/ 7130899 w 7130899"/>
              <a:gd name="connsiteY22" fmla="*/ 5020057 h 6552579"/>
              <a:gd name="connsiteX23" fmla="*/ 6574210 w 7130899"/>
              <a:gd name="connsiteY23" fmla="*/ 5576712 h 6552579"/>
              <a:gd name="connsiteX24" fmla="*/ 6515039 w 7130899"/>
              <a:gd name="connsiteY24" fmla="*/ 5576712 h 6552579"/>
              <a:gd name="connsiteX25" fmla="*/ 5958350 w 7130899"/>
              <a:gd name="connsiteY25" fmla="*/ 5020057 h 6552579"/>
              <a:gd name="connsiteX26" fmla="*/ 6515039 w 7130899"/>
              <a:gd name="connsiteY26" fmla="*/ 4463402 h 6552579"/>
              <a:gd name="connsiteX27" fmla="*/ 6277552 w 7130899"/>
              <a:gd name="connsiteY27" fmla="*/ 3156905 h 6552579"/>
              <a:gd name="connsiteX28" fmla="*/ 6340367 w 7130899"/>
              <a:gd name="connsiteY28" fmla="*/ 3221495 h 6552579"/>
              <a:gd name="connsiteX29" fmla="*/ 6277552 w 7130899"/>
              <a:gd name="connsiteY29" fmla="*/ 3283692 h 6552579"/>
              <a:gd name="connsiteX30" fmla="*/ 6213529 w 7130899"/>
              <a:gd name="connsiteY30" fmla="*/ 3221495 h 6552579"/>
              <a:gd name="connsiteX31" fmla="*/ 6277552 w 7130899"/>
              <a:gd name="connsiteY31" fmla="*/ 3156905 h 6552579"/>
              <a:gd name="connsiteX32" fmla="*/ 1165775 w 7130899"/>
              <a:gd name="connsiteY32" fmla="*/ 3055588 h 6552579"/>
              <a:gd name="connsiteX33" fmla="*/ 1229199 w 7130899"/>
              <a:gd name="connsiteY33" fmla="*/ 3118970 h 6552579"/>
              <a:gd name="connsiteX34" fmla="*/ 1165775 w 7130899"/>
              <a:gd name="connsiteY34" fmla="*/ 3182352 h 6552579"/>
              <a:gd name="connsiteX35" fmla="*/ 1102350 w 7130899"/>
              <a:gd name="connsiteY35" fmla="*/ 3118970 h 6552579"/>
              <a:gd name="connsiteX36" fmla="*/ 1165775 w 7130899"/>
              <a:gd name="connsiteY36" fmla="*/ 3055588 h 6552579"/>
              <a:gd name="connsiteX37" fmla="*/ 6472891 w 7130899"/>
              <a:gd name="connsiteY37" fmla="*/ 2948935 h 6552579"/>
              <a:gd name="connsiteX38" fmla="*/ 6575123 w 7130899"/>
              <a:gd name="connsiteY38" fmla="*/ 3053521 h 6552579"/>
              <a:gd name="connsiteX39" fmla="*/ 6472891 w 7130899"/>
              <a:gd name="connsiteY39" fmla="*/ 3155703 h 6552579"/>
              <a:gd name="connsiteX40" fmla="*/ 6368253 w 7130899"/>
              <a:gd name="connsiteY40" fmla="*/ 3053521 h 6552579"/>
              <a:gd name="connsiteX41" fmla="*/ 6472891 w 7130899"/>
              <a:gd name="connsiteY41" fmla="*/ 2948935 h 6552579"/>
              <a:gd name="connsiteX42" fmla="*/ 614175 w 7130899"/>
              <a:gd name="connsiteY42" fmla="*/ 682575 h 6552579"/>
              <a:gd name="connsiteX43" fmla="*/ 717016 w 7130899"/>
              <a:gd name="connsiteY43" fmla="*/ 785366 h 6552579"/>
              <a:gd name="connsiteX44" fmla="*/ 614175 w 7130899"/>
              <a:gd name="connsiteY44" fmla="*/ 889353 h 6552579"/>
              <a:gd name="connsiteX45" fmla="*/ 510138 w 7130899"/>
              <a:gd name="connsiteY45" fmla="*/ 785366 h 6552579"/>
              <a:gd name="connsiteX46" fmla="*/ 614175 w 7130899"/>
              <a:gd name="connsiteY46" fmla="*/ 682575 h 6552579"/>
              <a:gd name="connsiteX47" fmla="*/ 1664922 w 7130899"/>
              <a:gd name="connsiteY47" fmla="*/ 0 h 6552579"/>
              <a:gd name="connsiteX48" fmla="*/ 3508340 w 7130899"/>
              <a:gd name="connsiteY48" fmla="*/ 0 h 6552579"/>
              <a:gd name="connsiteX49" fmla="*/ 4065963 w 7130899"/>
              <a:gd name="connsiteY49" fmla="*/ 557429 h 6552579"/>
              <a:gd name="connsiteX50" fmla="*/ 4022210 w 7130899"/>
              <a:gd name="connsiteY50" fmla="*/ 774608 h 6552579"/>
              <a:gd name="connsiteX51" fmla="*/ 4002254 w 7130899"/>
              <a:gd name="connsiteY51" fmla="*/ 811406 h 6552579"/>
              <a:gd name="connsiteX52" fmla="*/ 4712404 w 7130899"/>
              <a:gd name="connsiteY52" fmla="*/ 811406 h 6552579"/>
              <a:gd name="connsiteX53" fmla="*/ 4329106 w 7130899"/>
              <a:gd name="connsiteY53" fmla="*/ 430303 h 6552579"/>
              <a:gd name="connsiteX54" fmla="*/ 4712404 w 7130899"/>
              <a:gd name="connsiteY54" fmla="*/ 47991 h 6552579"/>
              <a:gd name="connsiteX55" fmla="*/ 6735301 w 7130899"/>
              <a:gd name="connsiteY55" fmla="*/ 47991 h 6552579"/>
              <a:gd name="connsiteX56" fmla="*/ 7117390 w 7130899"/>
              <a:gd name="connsiteY56" fmla="*/ 430303 h 6552579"/>
              <a:gd name="connsiteX57" fmla="*/ 6735301 w 7130899"/>
              <a:gd name="connsiteY57" fmla="*/ 811406 h 6552579"/>
              <a:gd name="connsiteX58" fmla="*/ 5747431 w 7130899"/>
              <a:gd name="connsiteY58" fmla="*/ 811406 h 6552579"/>
              <a:gd name="connsiteX59" fmla="*/ 6129520 w 7130899"/>
              <a:gd name="connsiteY59" fmla="*/ 1193718 h 6552579"/>
              <a:gd name="connsiteX60" fmla="*/ 5747431 w 7130899"/>
              <a:gd name="connsiteY60" fmla="*/ 1577240 h 6552579"/>
              <a:gd name="connsiteX61" fmla="*/ 5201890 w 7130899"/>
              <a:gd name="connsiteY61" fmla="*/ 1577240 h 6552579"/>
              <a:gd name="connsiteX62" fmla="*/ 5211447 w 7130899"/>
              <a:gd name="connsiteY62" fmla="*/ 1672288 h 6552579"/>
              <a:gd name="connsiteX63" fmla="*/ 4653825 w 7130899"/>
              <a:gd name="connsiteY63" fmla="*/ 2229716 h 6552579"/>
              <a:gd name="connsiteX64" fmla="*/ 5531989 w 7130899"/>
              <a:gd name="connsiteY64" fmla="*/ 2229716 h 6552579"/>
              <a:gd name="connsiteX65" fmla="*/ 6089610 w 7130899"/>
              <a:gd name="connsiteY65" fmla="*/ 2789563 h 6552579"/>
              <a:gd name="connsiteX66" fmla="*/ 5531989 w 7130899"/>
              <a:gd name="connsiteY66" fmla="*/ 3345783 h 6552579"/>
              <a:gd name="connsiteX67" fmla="*/ 4534075 w 7130899"/>
              <a:gd name="connsiteY67" fmla="*/ 3345783 h 6552579"/>
              <a:gd name="connsiteX68" fmla="*/ 3976453 w 7130899"/>
              <a:gd name="connsiteY68" fmla="*/ 3903212 h 6552579"/>
              <a:gd name="connsiteX69" fmla="*/ 4534075 w 7130899"/>
              <a:gd name="connsiteY69" fmla="*/ 4461851 h 6552579"/>
              <a:gd name="connsiteX70" fmla="*/ 5375951 w 7130899"/>
              <a:gd name="connsiteY70" fmla="*/ 4461851 h 6552579"/>
              <a:gd name="connsiteX71" fmla="*/ 5933573 w 7130899"/>
              <a:gd name="connsiteY71" fmla="*/ 5019280 h 6552579"/>
              <a:gd name="connsiteX72" fmla="*/ 5375951 w 7130899"/>
              <a:gd name="connsiteY72" fmla="*/ 5576709 h 6552579"/>
              <a:gd name="connsiteX73" fmla="*/ 3295583 w 7130899"/>
              <a:gd name="connsiteY73" fmla="*/ 5576709 h 6552579"/>
              <a:gd name="connsiteX74" fmla="*/ 3272700 w 7130899"/>
              <a:gd name="connsiteY74" fmla="*/ 5619029 h 6552579"/>
              <a:gd name="connsiteX75" fmla="*/ 2955444 w 7130899"/>
              <a:gd name="connsiteY75" fmla="*/ 5788557 h 6552579"/>
              <a:gd name="connsiteX76" fmla="*/ 3725112 w 7130899"/>
              <a:gd name="connsiteY76" fmla="*/ 5788557 h 6552579"/>
              <a:gd name="connsiteX77" fmla="*/ 4108736 w 7130899"/>
              <a:gd name="connsiteY77" fmla="*/ 6169359 h 6552579"/>
              <a:gd name="connsiteX78" fmla="*/ 3725112 w 7130899"/>
              <a:gd name="connsiteY78" fmla="*/ 6552579 h 6552579"/>
              <a:gd name="connsiteX79" fmla="*/ 1699287 w 7130899"/>
              <a:gd name="connsiteY79" fmla="*/ 6552579 h 6552579"/>
              <a:gd name="connsiteX80" fmla="*/ 1316873 w 7130899"/>
              <a:gd name="connsiteY80" fmla="*/ 6169359 h 6552579"/>
              <a:gd name="connsiteX81" fmla="*/ 1699287 w 7130899"/>
              <a:gd name="connsiteY81" fmla="*/ 5788557 h 6552579"/>
              <a:gd name="connsiteX82" fmla="*/ 928408 w 7130899"/>
              <a:gd name="connsiteY82" fmla="*/ 5788557 h 6552579"/>
              <a:gd name="connsiteX83" fmla="*/ 545994 w 7130899"/>
              <a:gd name="connsiteY83" fmla="*/ 5405337 h 6552579"/>
              <a:gd name="connsiteX84" fmla="*/ 928408 w 7130899"/>
              <a:gd name="connsiteY84" fmla="*/ 5023326 h 6552579"/>
              <a:gd name="connsiteX85" fmla="*/ 1701617 w 7130899"/>
              <a:gd name="connsiteY85" fmla="*/ 5023326 h 6552579"/>
              <a:gd name="connsiteX86" fmla="*/ 1701210 w 7130899"/>
              <a:gd name="connsiteY86" fmla="*/ 5019280 h 6552579"/>
              <a:gd name="connsiteX87" fmla="*/ 2258832 w 7130899"/>
              <a:gd name="connsiteY87" fmla="*/ 4461851 h 6552579"/>
              <a:gd name="connsiteX88" fmla="*/ 518228 w 7130899"/>
              <a:gd name="connsiteY88" fmla="*/ 4461851 h 6552579"/>
              <a:gd name="connsiteX89" fmla="*/ 4359 w 7130899"/>
              <a:gd name="connsiteY89" fmla="*/ 4120581 h 6552579"/>
              <a:gd name="connsiteX90" fmla="*/ 0 w 7130899"/>
              <a:gd name="connsiteY90" fmla="*/ 4106495 h 6552579"/>
              <a:gd name="connsiteX91" fmla="*/ 0 w 7130899"/>
              <a:gd name="connsiteY91" fmla="*/ 3700589 h 6552579"/>
              <a:gd name="connsiteX92" fmla="*/ 4359 w 7130899"/>
              <a:gd name="connsiteY92" fmla="*/ 3686543 h 6552579"/>
              <a:gd name="connsiteX93" fmla="*/ 518228 w 7130899"/>
              <a:gd name="connsiteY93" fmla="*/ 3345783 h 6552579"/>
              <a:gd name="connsiteX94" fmla="*/ 1410907 w 7130899"/>
              <a:gd name="connsiteY94" fmla="*/ 3345783 h 6552579"/>
              <a:gd name="connsiteX95" fmla="*/ 1968529 w 7130899"/>
              <a:gd name="connsiteY95" fmla="*/ 2789563 h 6552579"/>
              <a:gd name="connsiteX96" fmla="*/ 1410907 w 7130899"/>
              <a:gd name="connsiteY96" fmla="*/ 2229716 h 6552579"/>
              <a:gd name="connsiteX97" fmla="*/ 518228 w 7130899"/>
              <a:gd name="connsiteY97" fmla="*/ 2229716 h 6552579"/>
              <a:gd name="connsiteX98" fmla="*/ 4359 w 7130899"/>
              <a:gd name="connsiteY98" fmla="*/ 1889467 h 6552579"/>
              <a:gd name="connsiteX99" fmla="*/ 0 w 7130899"/>
              <a:gd name="connsiteY99" fmla="*/ 1875399 h 6552579"/>
              <a:gd name="connsiteX100" fmla="*/ 0 w 7130899"/>
              <a:gd name="connsiteY100" fmla="*/ 1469177 h 6552579"/>
              <a:gd name="connsiteX101" fmla="*/ 4359 w 7130899"/>
              <a:gd name="connsiteY101" fmla="*/ 1455109 h 6552579"/>
              <a:gd name="connsiteX102" fmla="*/ 518228 w 7130899"/>
              <a:gd name="connsiteY102" fmla="*/ 1114859 h 6552579"/>
              <a:gd name="connsiteX103" fmla="*/ 1664922 w 7130899"/>
              <a:gd name="connsiteY103" fmla="*/ 1114859 h 6552579"/>
              <a:gd name="connsiteX104" fmla="*/ 1104881 w 7130899"/>
              <a:gd name="connsiteY104" fmla="*/ 557429 h 6552579"/>
              <a:gd name="connsiteX105" fmla="*/ 1664922 w 7130899"/>
              <a:gd name="connsiteY105" fmla="*/ 0 h 655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7130899" h="6552579">
                <a:moveTo>
                  <a:pt x="5555499" y="6116512"/>
                </a:moveTo>
                <a:cubicBezTo>
                  <a:pt x="5591400" y="6116512"/>
                  <a:pt x="5620121" y="6143328"/>
                  <a:pt x="5620121" y="6179894"/>
                </a:cubicBezTo>
                <a:cubicBezTo>
                  <a:pt x="5620121" y="6215242"/>
                  <a:pt x="5591400" y="6243276"/>
                  <a:pt x="5555499" y="6243276"/>
                </a:cubicBezTo>
                <a:cubicBezTo>
                  <a:pt x="5521992" y="6243276"/>
                  <a:pt x="5493271" y="6215242"/>
                  <a:pt x="5493271" y="6179894"/>
                </a:cubicBezTo>
                <a:cubicBezTo>
                  <a:pt x="5493271" y="6143328"/>
                  <a:pt x="5521992" y="6116512"/>
                  <a:pt x="5555499" y="6116512"/>
                </a:cubicBezTo>
                <a:close/>
                <a:moveTo>
                  <a:pt x="5345355" y="5780553"/>
                </a:moveTo>
                <a:cubicBezTo>
                  <a:pt x="5403952" y="5780553"/>
                  <a:pt x="5449393" y="5828090"/>
                  <a:pt x="5449393" y="5886596"/>
                </a:cubicBezTo>
                <a:cubicBezTo>
                  <a:pt x="5449393" y="5945103"/>
                  <a:pt x="5403952" y="5992639"/>
                  <a:pt x="5345355" y="5992639"/>
                </a:cubicBezTo>
                <a:cubicBezTo>
                  <a:pt x="5287955" y="5992639"/>
                  <a:pt x="5242513" y="5945103"/>
                  <a:pt x="5242513" y="5886596"/>
                </a:cubicBezTo>
                <a:cubicBezTo>
                  <a:pt x="5242513" y="5828090"/>
                  <a:pt x="5287955" y="5780553"/>
                  <a:pt x="5345355" y="5780553"/>
                </a:cubicBezTo>
                <a:close/>
                <a:moveTo>
                  <a:pt x="170157" y="4842015"/>
                </a:moveTo>
                <a:cubicBezTo>
                  <a:pt x="227557" y="4842015"/>
                  <a:pt x="274195" y="4887435"/>
                  <a:pt x="274195" y="4946002"/>
                </a:cubicBezTo>
                <a:cubicBezTo>
                  <a:pt x="274195" y="5003374"/>
                  <a:pt x="227557" y="5048793"/>
                  <a:pt x="170157" y="5048793"/>
                </a:cubicBezTo>
                <a:cubicBezTo>
                  <a:pt x="112756" y="5048793"/>
                  <a:pt x="67314" y="5003374"/>
                  <a:pt x="67314" y="4946002"/>
                </a:cubicBezTo>
                <a:cubicBezTo>
                  <a:pt x="67314" y="4887435"/>
                  <a:pt x="112756" y="4842015"/>
                  <a:pt x="170157" y="4842015"/>
                </a:cubicBezTo>
                <a:close/>
                <a:moveTo>
                  <a:pt x="514863" y="4634043"/>
                </a:moveTo>
                <a:cubicBezTo>
                  <a:pt x="550229" y="4634043"/>
                  <a:pt x="578277" y="4661813"/>
                  <a:pt x="578277" y="4696827"/>
                </a:cubicBezTo>
                <a:cubicBezTo>
                  <a:pt x="578277" y="4731842"/>
                  <a:pt x="550229" y="4760819"/>
                  <a:pt x="514863" y="4760819"/>
                </a:cubicBezTo>
                <a:cubicBezTo>
                  <a:pt x="480718" y="4760819"/>
                  <a:pt x="451450" y="4731842"/>
                  <a:pt x="451450" y="4696827"/>
                </a:cubicBezTo>
                <a:cubicBezTo>
                  <a:pt x="451450" y="4661813"/>
                  <a:pt x="480718" y="4634043"/>
                  <a:pt x="514863" y="4634043"/>
                </a:cubicBezTo>
                <a:close/>
                <a:moveTo>
                  <a:pt x="6515039" y="4463402"/>
                </a:moveTo>
                <a:lnTo>
                  <a:pt x="6574210" y="4463402"/>
                </a:lnTo>
                <a:cubicBezTo>
                  <a:pt x="6882140" y="4463402"/>
                  <a:pt x="7130899" y="4712146"/>
                  <a:pt x="7130899" y="5020057"/>
                </a:cubicBezTo>
                <a:cubicBezTo>
                  <a:pt x="7130899" y="5327968"/>
                  <a:pt x="6882140" y="5576712"/>
                  <a:pt x="6574210" y="5576712"/>
                </a:cubicBezTo>
                <a:lnTo>
                  <a:pt x="6515039" y="5576712"/>
                </a:lnTo>
                <a:cubicBezTo>
                  <a:pt x="6207109" y="5576712"/>
                  <a:pt x="5958350" y="5327968"/>
                  <a:pt x="5958350" y="5020057"/>
                </a:cubicBezTo>
                <a:cubicBezTo>
                  <a:pt x="5958350" y="4712146"/>
                  <a:pt x="6207109" y="4463402"/>
                  <a:pt x="6515039" y="4463402"/>
                </a:cubicBezTo>
                <a:close/>
                <a:moveTo>
                  <a:pt x="6277552" y="3156905"/>
                </a:moveTo>
                <a:cubicBezTo>
                  <a:pt x="6311375" y="3156905"/>
                  <a:pt x="6340367" y="3185612"/>
                  <a:pt x="6340367" y="3221495"/>
                </a:cubicBezTo>
                <a:cubicBezTo>
                  <a:pt x="6340367" y="3256182"/>
                  <a:pt x="6311375" y="3283692"/>
                  <a:pt x="6277552" y="3283692"/>
                </a:cubicBezTo>
                <a:cubicBezTo>
                  <a:pt x="6242521" y="3283692"/>
                  <a:pt x="6213529" y="3256182"/>
                  <a:pt x="6213529" y="3221495"/>
                </a:cubicBezTo>
                <a:cubicBezTo>
                  <a:pt x="6213529" y="3185612"/>
                  <a:pt x="6242521" y="3156905"/>
                  <a:pt x="6277552" y="3156905"/>
                </a:cubicBezTo>
                <a:close/>
                <a:moveTo>
                  <a:pt x="1165775" y="3055588"/>
                </a:moveTo>
                <a:cubicBezTo>
                  <a:pt x="1200479" y="3055588"/>
                  <a:pt x="1229199" y="3084842"/>
                  <a:pt x="1229199" y="3118970"/>
                </a:cubicBezTo>
                <a:cubicBezTo>
                  <a:pt x="1229199" y="3154318"/>
                  <a:pt x="1200479" y="3182352"/>
                  <a:pt x="1165775" y="3182352"/>
                </a:cubicBezTo>
                <a:cubicBezTo>
                  <a:pt x="1129874" y="3182352"/>
                  <a:pt x="1102350" y="3154318"/>
                  <a:pt x="1102350" y="3118970"/>
                </a:cubicBezTo>
                <a:cubicBezTo>
                  <a:pt x="1102350" y="3084842"/>
                  <a:pt x="1129874" y="3055588"/>
                  <a:pt x="1165775" y="3055588"/>
                </a:cubicBezTo>
                <a:close/>
                <a:moveTo>
                  <a:pt x="6472891" y="2948935"/>
                </a:moveTo>
                <a:cubicBezTo>
                  <a:pt x="6529419" y="2948935"/>
                  <a:pt x="6575123" y="2995819"/>
                  <a:pt x="6575123" y="3053521"/>
                </a:cubicBezTo>
                <a:cubicBezTo>
                  <a:pt x="6575123" y="3110022"/>
                  <a:pt x="6529419" y="3155703"/>
                  <a:pt x="6472891" y="3155703"/>
                </a:cubicBezTo>
                <a:cubicBezTo>
                  <a:pt x="6413957" y="3155703"/>
                  <a:pt x="6368253" y="3110022"/>
                  <a:pt x="6368253" y="3053521"/>
                </a:cubicBezTo>
                <a:cubicBezTo>
                  <a:pt x="6368253" y="2995819"/>
                  <a:pt x="6413957" y="2948935"/>
                  <a:pt x="6472891" y="2948935"/>
                </a:cubicBezTo>
                <a:close/>
                <a:moveTo>
                  <a:pt x="614175" y="682575"/>
                </a:moveTo>
                <a:cubicBezTo>
                  <a:pt x="671574" y="682575"/>
                  <a:pt x="717016" y="727994"/>
                  <a:pt x="717016" y="785366"/>
                </a:cubicBezTo>
                <a:cubicBezTo>
                  <a:pt x="717016" y="842738"/>
                  <a:pt x="671574" y="889353"/>
                  <a:pt x="614175" y="889353"/>
                </a:cubicBezTo>
                <a:cubicBezTo>
                  <a:pt x="556775" y="889353"/>
                  <a:pt x="510138" y="842738"/>
                  <a:pt x="510138" y="785366"/>
                </a:cubicBezTo>
                <a:cubicBezTo>
                  <a:pt x="510138" y="727994"/>
                  <a:pt x="556775" y="682575"/>
                  <a:pt x="614175" y="682575"/>
                </a:cubicBezTo>
                <a:close/>
                <a:moveTo>
                  <a:pt x="1664922" y="0"/>
                </a:moveTo>
                <a:lnTo>
                  <a:pt x="3508340" y="0"/>
                </a:lnTo>
                <a:cubicBezTo>
                  <a:pt x="3816787" y="0"/>
                  <a:pt x="4065963" y="249090"/>
                  <a:pt x="4065963" y="557429"/>
                </a:cubicBezTo>
                <a:cubicBezTo>
                  <a:pt x="4065963" y="634514"/>
                  <a:pt x="4050389" y="707896"/>
                  <a:pt x="4022210" y="774608"/>
                </a:cubicBezTo>
                <a:lnTo>
                  <a:pt x="4002254" y="811406"/>
                </a:lnTo>
                <a:lnTo>
                  <a:pt x="4712404" y="811406"/>
                </a:lnTo>
                <a:cubicBezTo>
                  <a:pt x="4500804" y="811406"/>
                  <a:pt x="4329106" y="640817"/>
                  <a:pt x="4329106" y="430303"/>
                </a:cubicBezTo>
                <a:cubicBezTo>
                  <a:pt x="4329106" y="218580"/>
                  <a:pt x="4500804" y="47991"/>
                  <a:pt x="4712404" y="47991"/>
                </a:cubicBezTo>
                <a:lnTo>
                  <a:pt x="6735301" y="47991"/>
                </a:lnTo>
                <a:cubicBezTo>
                  <a:pt x="6945692" y="47991"/>
                  <a:pt x="7117390" y="218580"/>
                  <a:pt x="7117390" y="430303"/>
                </a:cubicBezTo>
                <a:cubicBezTo>
                  <a:pt x="7117390" y="640817"/>
                  <a:pt x="6945692" y="811406"/>
                  <a:pt x="6735301" y="811406"/>
                </a:cubicBezTo>
                <a:lnTo>
                  <a:pt x="5747431" y="811406"/>
                </a:lnTo>
                <a:cubicBezTo>
                  <a:pt x="5957822" y="811406"/>
                  <a:pt x="6129520" y="981995"/>
                  <a:pt x="6129520" y="1193718"/>
                </a:cubicBezTo>
                <a:cubicBezTo>
                  <a:pt x="6129520" y="1405442"/>
                  <a:pt x="5957822" y="1577240"/>
                  <a:pt x="5747431" y="1577240"/>
                </a:cubicBezTo>
                <a:lnTo>
                  <a:pt x="5201890" y="1577240"/>
                </a:lnTo>
                <a:lnTo>
                  <a:pt x="5211447" y="1672288"/>
                </a:lnTo>
                <a:cubicBezTo>
                  <a:pt x="5211447" y="1980627"/>
                  <a:pt x="4962271" y="2229716"/>
                  <a:pt x="4653825" y="2229716"/>
                </a:cubicBezTo>
                <a:lnTo>
                  <a:pt x="5531989" y="2229716"/>
                </a:lnTo>
                <a:cubicBezTo>
                  <a:pt x="5840435" y="2229716"/>
                  <a:pt x="6089610" y="2481224"/>
                  <a:pt x="6089610" y="2789563"/>
                </a:cubicBezTo>
                <a:cubicBezTo>
                  <a:pt x="6089610" y="3095484"/>
                  <a:pt x="5840435" y="3345783"/>
                  <a:pt x="5531989" y="3345783"/>
                </a:cubicBezTo>
                <a:lnTo>
                  <a:pt x="4534075" y="3345783"/>
                </a:lnTo>
                <a:cubicBezTo>
                  <a:pt x="4228048" y="3345783"/>
                  <a:pt x="3976453" y="3596082"/>
                  <a:pt x="3976453" y="3903212"/>
                </a:cubicBezTo>
                <a:cubicBezTo>
                  <a:pt x="3976453" y="4211552"/>
                  <a:pt x="4228048" y="4461851"/>
                  <a:pt x="4534075" y="4461851"/>
                </a:cubicBezTo>
                <a:lnTo>
                  <a:pt x="5375951" y="4461851"/>
                </a:lnTo>
                <a:cubicBezTo>
                  <a:pt x="5684397" y="4461851"/>
                  <a:pt x="5933573" y="4710940"/>
                  <a:pt x="5933573" y="5019280"/>
                </a:cubicBezTo>
                <a:cubicBezTo>
                  <a:pt x="5933573" y="5327619"/>
                  <a:pt x="5684397" y="5576709"/>
                  <a:pt x="5375951" y="5576709"/>
                </a:cubicBezTo>
                <a:lnTo>
                  <a:pt x="3295583" y="5576709"/>
                </a:lnTo>
                <a:lnTo>
                  <a:pt x="3272700" y="5619029"/>
                </a:lnTo>
                <a:cubicBezTo>
                  <a:pt x="3204096" y="5721029"/>
                  <a:pt x="3087806" y="5788557"/>
                  <a:pt x="2955444" y="5788557"/>
                </a:cubicBezTo>
                <a:lnTo>
                  <a:pt x="3725112" y="5788557"/>
                </a:lnTo>
                <a:cubicBezTo>
                  <a:pt x="3936892" y="5788557"/>
                  <a:pt x="4108736" y="5959012"/>
                  <a:pt x="4108736" y="6169359"/>
                </a:cubicBezTo>
                <a:cubicBezTo>
                  <a:pt x="4108736" y="6380916"/>
                  <a:pt x="3936892" y="6552579"/>
                  <a:pt x="3725112" y="6552579"/>
                </a:cubicBezTo>
                <a:lnTo>
                  <a:pt x="1699287" y="6552579"/>
                </a:lnTo>
                <a:cubicBezTo>
                  <a:pt x="1487507" y="6552579"/>
                  <a:pt x="1316873" y="6380916"/>
                  <a:pt x="1316873" y="6169359"/>
                </a:cubicBezTo>
                <a:cubicBezTo>
                  <a:pt x="1316873" y="5959012"/>
                  <a:pt x="1487507" y="5788557"/>
                  <a:pt x="1699287" y="5788557"/>
                </a:cubicBezTo>
                <a:lnTo>
                  <a:pt x="928408" y="5788557"/>
                </a:lnTo>
                <a:cubicBezTo>
                  <a:pt x="716628" y="5788557"/>
                  <a:pt x="545994" y="5615685"/>
                  <a:pt x="545994" y="5405337"/>
                </a:cubicBezTo>
                <a:cubicBezTo>
                  <a:pt x="545994" y="5193781"/>
                  <a:pt x="716628" y="5023326"/>
                  <a:pt x="928408" y="5023326"/>
                </a:cubicBezTo>
                <a:lnTo>
                  <a:pt x="1701617" y="5023326"/>
                </a:lnTo>
                <a:lnTo>
                  <a:pt x="1701210" y="5019280"/>
                </a:lnTo>
                <a:cubicBezTo>
                  <a:pt x="1701210" y="4710940"/>
                  <a:pt x="1950386" y="4461851"/>
                  <a:pt x="2258832" y="4461851"/>
                </a:cubicBezTo>
                <a:lnTo>
                  <a:pt x="518228" y="4461851"/>
                </a:lnTo>
                <a:cubicBezTo>
                  <a:pt x="286894" y="4461851"/>
                  <a:pt x="88899" y="4321058"/>
                  <a:pt x="4359" y="4120581"/>
                </a:cubicBezTo>
                <a:lnTo>
                  <a:pt x="0" y="4106495"/>
                </a:lnTo>
                <a:lnTo>
                  <a:pt x="0" y="3700589"/>
                </a:lnTo>
                <a:lnTo>
                  <a:pt x="4359" y="3686543"/>
                </a:lnTo>
                <a:cubicBezTo>
                  <a:pt x="88899" y="3486576"/>
                  <a:pt x="286894" y="3345783"/>
                  <a:pt x="518228" y="3345783"/>
                </a:cubicBezTo>
                <a:lnTo>
                  <a:pt x="1410907" y="3345783"/>
                </a:lnTo>
                <a:cubicBezTo>
                  <a:pt x="1719353" y="3345783"/>
                  <a:pt x="1968529" y="3095484"/>
                  <a:pt x="1968529" y="2789563"/>
                </a:cubicBezTo>
                <a:cubicBezTo>
                  <a:pt x="1968529" y="2481224"/>
                  <a:pt x="1719353" y="2229716"/>
                  <a:pt x="1410907" y="2229716"/>
                </a:cubicBezTo>
                <a:lnTo>
                  <a:pt x="518228" y="2229716"/>
                </a:lnTo>
                <a:cubicBezTo>
                  <a:pt x="286894" y="2229716"/>
                  <a:pt x="88899" y="2089604"/>
                  <a:pt x="4359" y="1889467"/>
                </a:cubicBezTo>
                <a:lnTo>
                  <a:pt x="0" y="1875399"/>
                </a:lnTo>
                <a:lnTo>
                  <a:pt x="0" y="1469177"/>
                </a:lnTo>
                <a:lnTo>
                  <a:pt x="4359" y="1455109"/>
                </a:lnTo>
                <a:cubicBezTo>
                  <a:pt x="88899" y="1254972"/>
                  <a:pt x="286894" y="1114859"/>
                  <a:pt x="518228" y="1114859"/>
                </a:cubicBezTo>
                <a:lnTo>
                  <a:pt x="1664922" y="1114859"/>
                </a:lnTo>
                <a:cubicBezTo>
                  <a:pt x="1356476" y="1114859"/>
                  <a:pt x="1104881" y="865769"/>
                  <a:pt x="1104881" y="557429"/>
                </a:cubicBezTo>
                <a:cubicBezTo>
                  <a:pt x="1104881" y="249090"/>
                  <a:pt x="1356476" y="0"/>
                  <a:pt x="1664922" y="0"/>
                </a:cubicBezTo>
                <a:close/>
              </a:path>
            </a:pathLst>
          </a:custGeom>
          <a:solidFill>
            <a:schemeClr val="bg1">
              <a:lumMod val="95000"/>
            </a:schemeClr>
          </a:solidFill>
          <a:effectLst/>
        </p:spPr>
        <p:txBody>
          <a:bodyPr wrap="square">
            <a:noAutofit/>
          </a:bodyPr>
          <a:lstStyle>
            <a:lvl1pPr marL="0" indent="0">
              <a:buNone/>
              <a:defRPr sz="1200" b="0" i="0">
                <a:ln>
                  <a:noFill/>
                </a:ln>
                <a:solidFill>
                  <a:schemeClr val="tx2"/>
                </a:solidFill>
                <a:latin typeface="Roboto Regular" charset="0"/>
                <a:ea typeface="Roboto Regular" charset="0"/>
                <a:cs typeface="Roboto Regular" charset="0"/>
              </a:defRPr>
            </a:lvl1pPr>
          </a:lstStyle>
          <a:p>
            <a:endParaRPr lang="en-US" dirty="0"/>
          </a:p>
        </p:txBody>
      </p:sp>
    </p:spTree>
    <p:extLst>
      <p:ext uri="{BB962C8B-B14F-4D97-AF65-F5344CB8AC3E}">
        <p14:creationId xmlns:p14="http://schemas.microsoft.com/office/powerpoint/2010/main" val="3388692280"/>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Watercolor Splatters">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711311"/>
      </p:ext>
    </p:extLst>
  </p:cSld>
  <p:clrMapOvr>
    <a:masterClrMapping/>
  </p:clrMapOvr>
  <p:transition advClick="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E0E3DF-338D-EC4C-91AB-9274778DCB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1E322F-2259-7A46-B11A-273C145FEB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CED869-9DD2-3D49-8A15-D33AF0A9E9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0CD552-C10E-614A-B810-77E320220E26}" type="datetimeFigureOut">
              <a:rPr lang="en-US" smtClean="0"/>
              <a:pPr/>
              <a:t>3/30/2020</a:t>
            </a:fld>
            <a:endParaRPr lang="en-US"/>
          </a:p>
        </p:txBody>
      </p:sp>
      <p:sp>
        <p:nvSpPr>
          <p:cNvPr id="5" name="Footer Placeholder 4">
            <a:extLst>
              <a:ext uri="{FF2B5EF4-FFF2-40B4-BE49-F238E27FC236}">
                <a16:creationId xmlns:a16="http://schemas.microsoft.com/office/drawing/2014/main" id="{FDD88453-55E3-C54C-A2DB-2AC770422F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47BCF5-1DF8-BA4A-9BFE-6F357F0185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98EADF-C030-F84C-ADA0-FD2E39B5A33F}" type="slidenum">
              <a:rPr lang="en-US" smtClean="0"/>
              <a:pPr/>
              <a:t>‹#›</a:t>
            </a:fld>
            <a:endParaRPr lang="en-US"/>
          </a:p>
        </p:txBody>
      </p:sp>
    </p:spTree>
    <p:extLst>
      <p:ext uri="{BB962C8B-B14F-4D97-AF65-F5344CB8AC3E}">
        <p14:creationId xmlns:p14="http://schemas.microsoft.com/office/powerpoint/2010/main" val="935306483"/>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69" r:id="rId3"/>
    <p:sldLayoutId id="214748366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C402F4B-593D-5A41-A58B-D95E48502760}"/>
              </a:ext>
            </a:extLst>
          </p:cNvPr>
          <p:cNvGrpSpPr/>
          <p:nvPr/>
        </p:nvGrpSpPr>
        <p:grpSpPr>
          <a:xfrm>
            <a:off x="-597370" y="-393904"/>
            <a:ext cx="13398972" cy="7745642"/>
            <a:chOff x="-597370" y="-393904"/>
            <a:chExt cx="13398972" cy="7745642"/>
          </a:xfrm>
        </p:grpSpPr>
        <p:grpSp>
          <p:nvGrpSpPr>
            <p:cNvPr id="64" name="Group 63">
              <a:extLst>
                <a:ext uri="{FF2B5EF4-FFF2-40B4-BE49-F238E27FC236}">
                  <a16:creationId xmlns:a16="http://schemas.microsoft.com/office/drawing/2014/main" id="{86A3E1D1-24EE-8241-B667-C5471CA5E488}"/>
                </a:ext>
              </a:extLst>
            </p:cNvPr>
            <p:cNvGrpSpPr>
              <a:grpSpLocks noChangeAspect="1"/>
            </p:cNvGrpSpPr>
            <p:nvPr/>
          </p:nvGrpSpPr>
          <p:grpSpPr>
            <a:xfrm rot="10800000">
              <a:off x="-597370" y="-328896"/>
              <a:ext cx="3312000" cy="7355226"/>
              <a:chOff x="-528478" y="549275"/>
              <a:chExt cx="2916078" cy="6475971"/>
            </a:xfrm>
          </p:grpSpPr>
          <p:grpSp>
            <p:nvGrpSpPr>
              <p:cNvPr id="65" name="Group 7">
                <a:extLst>
                  <a:ext uri="{FF2B5EF4-FFF2-40B4-BE49-F238E27FC236}">
                    <a16:creationId xmlns:a16="http://schemas.microsoft.com/office/drawing/2014/main" id="{DA769931-8BC7-F94C-9EEB-0C5EDAC41BA3}"/>
                  </a:ext>
                </a:extLst>
              </p:cNvPr>
              <p:cNvGrpSpPr>
                <a:grpSpLocks/>
              </p:cNvGrpSpPr>
              <p:nvPr/>
            </p:nvGrpSpPr>
            <p:grpSpPr bwMode="auto">
              <a:xfrm>
                <a:off x="-288577" y="549275"/>
                <a:ext cx="2676177" cy="2049196"/>
                <a:chOff x="4879357" y="-511351"/>
                <a:chExt cx="2676829" cy="2048905"/>
              </a:xfrm>
            </p:grpSpPr>
            <p:sp>
              <p:nvSpPr>
                <p:cNvPr id="118" name="Freeform 25">
                  <a:extLst>
                    <a:ext uri="{FF2B5EF4-FFF2-40B4-BE49-F238E27FC236}">
                      <a16:creationId xmlns:a16="http://schemas.microsoft.com/office/drawing/2014/main" id="{58B01A8F-E911-CE40-8CC1-8B55364B67E0}"/>
                    </a:ext>
                  </a:extLst>
                </p:cNvPr>
                <p:cNvSpPr>
                  <a:spLocks noChangeArrowheads="1"/>
                </p:cNvSpPr>
                <p:nvPr/>
              </p:nvSpPr>
              <p:spPr bwMode="auto">
                <a:xfrm>
                  <a:off x="5251886" y="-511351"/>
                  <a:ext cx="1847281" cy="1962496"/>
                </a:xfrm>
                <a:custGeom>
                  <a:avLst/>
                  <a:gdLst>
                    <a:gd name="T0" fmla="*/ 1159991 w 4244"/>
                    <a:gd name="T1" fmla="*/ 594933 h 4506"/>
                    <a:gd name="T2" fmla="*/ 1048998 w 4244"/>
                    <a:gd name="T3" fmla="*/ 483873 h 4506"/>
                    <a:gd name="T4" fmla="*/ 1048998 w 4244"/>
                    <a:gd name="T5" fmla="*/ 483873 h 4506"/>
                    <a:gd name="T6" fmla="*/ 1290572 w 4244"/>
                    <a:gd name="T7" fmla="*/ 372378 h 4506"/>
                    <a:gd name="T8" fmla="*/ 1477302 w 4244"/>
                    <a:gd name="T9" fmla="*/ 185971 h 4506"/>
                    <a:gd name="T10" fmla="*/ 1290572 w 4244"/>
                    <a:gd name="T11" fmla="*/ 0 h 4506"/>
                    <a:gd name="T12" fmla="*/ 419164 w 4244"/>
                    <a:gd name="T13" fmla="*/ 0 h 4506"/>
                    <a:gd name="T14" fmla="*/ 233304 w 4244"/>
                    <a:gd name="T15" fmla="*/ 185971 h 4506"/>
                    <a:gd name="T16" fmla="*/ 640716 w 4244"/>
                    <a:gd name="T17" fmla="*/ 372378 h 4506"/>
                    <a:gd name="T18" fmla="*/ 751709 w 4244"/>
                    <a:gd name="T19" fmla="*/ 483873 h 4506"/>
                    <a:gd name="T20" fmla="*/ 751709 w 4244"/>
                    <a:gd name="T21" fmla="*/ 483873 h 4506"/>
                    <a:gd name="T22" fmla="*/ 335157 w 4244"/>
                    <a:gd name="T23" fmla="*/ 594933 h 4506"/>
                    <a:gd name="T24" fmla="*/ 183683 w 4244"/>
                    <a:gd name="T25" fmla="*/ 746062 h 4506"/>
                    <a:gd name="T26" fmla="*/ 335157 w 4244"/>
                    <a:gd name="T27" fmla="*/ 897626 h 4506"/>
                    <a:gd name="T28" fmla="*/ 432222 w 4244"/>
                    <a:gd name="T29" fmla="*/ 897626 h 4506"/>
                    <a:gd name="T30" fmla="*/ 543216 w 4244"/>
                    <a:gd name="T31" fmla="*/ 1008686 h 4506"/>
                    <a:gd name="T32" fmla="*/ 151038 w 4244"/>
                    <a:gd name="T33" fmla="*/ 1119746 h 4506"/>
                    <a:gd name="T34" fmla="*/ 0 w 4244"/>
                    <a:gd name="T35" fmla="*/ 1270875 h 4506"/>
                    <a:gd name="T36" fmla="*/ 151038 w 4244"/>
                    <a:gd name="T37" fmla="*/ 1422875 h 4506"/>
                    <a:gd name="T38" fmla="*/ 688160 w 4244"/>
                    <a:gd name="T39" fmla="*/ 1422875 h 4506"/>
                    <a:gd name="T40" fmla="*/ 805683 w 4244"/>
                    <a:gd name="T41" fmla="*/ 1540903 h 4506"/>
                    <a:gd name="T42" fmla="*/ 673796 w 4244"/>
                    <a:gd name="T43" fmla="*/ 1658496 h 4506"/>
                    <a:gd name="T44" fmla="*/ 522323 w 4244"/>
                    <a:gd name="T45" fmla="*/ 1810061 h 4506"/>
                    <a:gd name="T46" fmla="*/ 673796 w 4244"/>
                    <a:gd name="T47" fmla="*/ 1962060 h 4506"/>
                    <a:gd name="T48" fmla="*/ 1511689 w 4244"/>
                    <a:gd name="T49" fmla="*/ 1962060 h 4506"/>
                    <a:gd name="T50" fmla="*/ 1663162 w 4244"/>
                    <a:gd name="T51" fmla="*/ 1810061 h 4506"/>
                    <a:gd name="T52" fmla="*/ 1418541 w 4244"/>
                    <a:gd name="T53" fmla="*/ 1658496 h 4506"/>
                    <a:gd name="T54" fmla="*/ 1300583 w 4244"/>
                    <a:gd name="T55" fmla="*/ 1540903 h 4506"/>
                    <a:gd name="T56" fmla="*/ 1418541 w 4244"/>
                    <a:gd name="T57" fmla="*/ 1422875 h 4506"/>
                    <a:gd name="T58" fmla="*/ 1511689 w 4244"/>
                    <a:gd name="T59" fmla="*/ 1422875 h 4506"/>
                    <a:gd name="T60" fmla="*/ 1663162 w 4244"/>
                    <a:gd name="T61" fmla="*/ 1270875 h 4506"/>
                    <a:gd name="T62" fmla="*/ 1527358 w 4244"/>
                    <a:gd name="T63" fmla="*/ 1119746 h 4506"/>
                    <a:gd name="T64" fmla="*/ 1416365 w 4244"/>
                    <a:gd name="T65" fmla="*/ 1008686 h 4506"/>
                    <a:gd name="T66" fmla="*/ 1527358 w 4244"/>
                    <a:gd name="T67" fmla="*/ 897626 h 4506"/>
                    <a:gd name="T68" fmla="*/ 1695372 w 4244"/>
                    <a:gd name="T69" fmla="*/ 897626 h 4506"/>
                    <a:gd name="T70" fmla="*/ 1846846 w 4244"/>
                    <a:gd name="T71" fmla="*/ 746062 h 450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244" h="4506">
                      <a:moveTo>
                        <a:pt x="3895" y="1366"/>
                      </a:moveTo>
                      <a:lnTo>
                        <a:pt x="2665" y="1366"/>
                      </a:lnTo>
                      <a:cubicBezTo>
                        <a:pt x="2524" y="1366"/>
                        <a:pt x="2410" y="1251"/>
                        <a:pt x="2410" y="1111"/>
                      </a:cubicBezTo>
                      <a:cubicBezTo>
                        <a:pt x="2410" y="970"/>
                        <a:pt x="2524" y="855"/>
                        <a:pt x="2665" y="855"/>
                      </a:cubicBezTo>
                      <a:lnTo>
                        <a:pt x="2965" y="855"/>
                      </a:lnTo>
                      <a:cubicBezTo>
                        <a:pt x="3202" y="855"/>
                        <a:pt x="3394" y="664"/>
                        <a:pt x="3394" y="427"/>
                      </a:cubicBezTo>
                      <a:cubicBezTo>
                        <a:pt x="3394" y="192"/>
                        <a:pt x="3202" y="0"/>
                        <a:pt x="2965" y="0"/>
                      </a:cubicBezTo>
                      <a:lnTo>
                        <a:pt x="963" y="0"/>
                      </a:lnTo>
                      <a:cubicBezTo>
                        <a:pt x="727" y="0"/>
                        <a:pt x="536" y="192"/>
                        <a:pt x="536" y="427"/>
                      </a:cubicBezTo>
                      <a:cubicBezTo>
                        <a:pt x="536" y="664"/>
                        <a:pt x="727" y="855"/>
                        <a:pt x="963" y="855"/>
                      </a:cubicBezTo>
                      <a:lnTo>
                        <a:pt x="1472" y="855"/>
                      </a:lnTo>
                      <a:cubicBezTo>
                        <a:pt x="1613" y="855"/>
                        <a:pt x="1727" y="970"/>
                        <a:pt x="1727" y="1111"/>
                      </a:cubicBezTo>
                      <a:cubicBezTo>
                        <a:pt x="1727" y="1251"/>
                        <a:pt x="1613" y="1366"/>
                        <a:pt x="1472" y="1366"/>
                      </a:cubicBezTo>
                      <a:lnTo>
                        <a:pt x="770" y="1366"/>
                      </a:lnTo>
                      <a:cubicBezTo>
                        <a:pt x="578" y="1366"/>
                        <a:pt x="422" y="1521"/>
                        <a:pt x="422" y="1713"/>
                      </a:cubicBezTo>
                      <a:cubicBezTo>
                        <a:pt x="422" y="1906"/>
                        <a:pt x="578" y="2061"/>
                        <a:pt x="770" y="2061"/>
                      </a:cubicBezTo>
                      <a:lnTo>
                        <a:pt x="993" y="2061"/>
                      </a:lnTo>
                      <a:cubicBezTo>
                        <a:pt x="1134" y="2061"/>
                        <a:pt x="1248" y="2175"/>
                        <a:pt x="1248" y="2316"/>
                      </a:cubicBezTo>
                      <a:cubicBezTo>
                        <a:pt x="1248" y="2456"/>
                        <a:pt x="1134" y="2571"/>
                        <a:pt x="993" y="2571"/>
                      </a:cubicBezTo>
                      <a:lnTo>
                        <a:pt x="347" y="2571"/>
                      </a:lnTo>
                      <a:cubicBezTo>
                        <a:pt x="155" y="2571"/>
                        <a:pt x="0" y="2726"/>
                        <a:pt x="0" y="2918"/>
                      </a:cubicBezTo>
                      <a:cubicBezTo>
                        <a:pt x="0" y="3110"/>
                        <a:pt x="155" y="3267"/>
                        <a:pt x="347" y="3267"/>
                      </a:cubicBezTo>
                      <a:lnTo>
                        <a:pt x="1581" y="3267"/>
                      </a:lnTo>
                      <a:cubicBezTo>
                        <a:pt x="1729" y="3267"/>
                        <a:pt x="1851" y="3388"/>
                        <a:pt x="1851" y="3538"/>
                      </a:cubicBezTo>
                      <a:cubicBezTo>
                        <a:pt x="1851" y="3687"/>
                        <a:pt x="1729" y="3808"/>
                        <a:pt x="1581" y="3808"/>
                      </a:cubicBezTo>
                      <a:lnTo>
                        <a:pt x="1548" y="3808"/>
                      </a:lnTo>
                      <a:cubicBezTo>
                        <a:pt x="1356" y="3808"/>
                        <a:pt x="1200" y="3963"/>
                        <a:pt x="1200" y="4156"/>
                      </a:cubicBezTo>
                      <a:cubicBezTo>
                        <a:pt x="1200" y="4348"/>
                        <a:pt x="1356" y="4505"/>
                        <a:pt x="1548" y="4505"/>
                      </a:cubicBezTo>
                      <a:lnTo>
                        <a:pt x="3473" y="4505"/>
                      </a:lnTo>
                      <a:cubicBezTo>
                        <a:pt x="3665" y="4505"/>
                        <a:pt x="3821" y="4348"/>
                        <a:pt x="3821" y="4156"/>
                      </a:cubicBezTo>
                      <a:cubicBezTo>
                        <a:pt x="3821" y="3963"/>
                        <a:pt x="3665" y="3808"/>
                        <a:pt x="3473" y="3808"/>
                      </a:cubicBezTo>
                      <a:lnTo>
                        <a:pt x="3259" y="3808"/>
                      </a:lnTo>
                      <a:cubicBezTo>
                        <a:pt x="3110" y="3808"/>
                        <a:pt x="2988" y="3687"/>
                        <a:pt x="2988" y="3538"/>
                      </a:cubicBezTo>
                      <a:cubicBezTo>
                        <a:pt x="2988" y="3388"/>
                        <a:pt x="3110" y="3267"/>
                        <a:pt x="3259" y="3267"/>
                      </a:cubicBezTo>
                      <a:lnTo>
                        <a:pt x="3473" y="3267"/>
                      </a:lnTo>
                      <a:cubicBezTo>
                        <a:pt x="3665" y="3267"/>
                        <a:pt x="3821" y="3110"/>
                        <a:pt x="3821" y="2918"/>
                      </a:cubicBezTo>
                      <a:cubicBezTo>
                        <a:pt x="3821" y="2726"/>
                        <a:pt x="3665" y="2571"/>
                        <a:pt x="3473" y="2571"/>
                      </a:cubicBezTo>
                      <a:lnTo>
                        <a:pt x="3509" y="2571"/>
                      </a:lnTo>
                      <a:cubicBezTo>
                        <a:pt x="3369" y="2571"/>
                        <a:pt x="3254" y="2456"/>
                        <a:pt x="3254" y="2316"/>
                      </a:cubicBezTo>
                      <a:cubicBezTo>
                        <a:pt x="3254" y="2175"/>
                        <a:pt x="3369" y="2061"/>
                        <a:pt x="3509" y="2061"/>
                      </a:cubicBezTo>
                      <a:lnTo>
                        <a:pt x="3895" y="2061"/>
                      </a:lnTo>
                      <a:cubicBezTo>
                        <a:pt x="4088" y="2061"/>
                        <a:pt x="4243" y="1906"/>
                        <a:pt x="4243" y="1713"/>
                      </a:cubicBezTo>
                      <a:cubicBezTo>
                        <a:pt x="4243" y="1521"/>
                        <a:pt x="4088" y="1366"/>
                        <a:pt x="3895" y="1366"/>
                      </a:cubicBezTo>
                    </a:path>
                  </a:pathLst>
                </a:custGeom>
                <a:solidFill>
                  <a:srgbClr val="8C449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9" name="Freeform 26">
                  <a:extLst>
                    <a:ext uri="{FF2B5EF4-FFF2-40B4-BE49-F238E27FC236}">
                      <a16:creationId xmlns:a16="http://schemas.microsoft.com/office/drawing/2014/main" id="{12E5C5DE-89F3-A243-97CB-508450237E98}"/>
                    </a:ext>
                  </a:extLst>
                </p:cNvPr>
                <p:cNvSpPr>
                  <a:spLocks noChangeArrowheads="1"/>
                </p:cNvSpPr>
                <p:nvPr/>
              </p:nvSpPr>
              <p:spPr bwMode="auto">
                <a:xfrm>
                  <a:off x="7064601" y="1147745"/>
                  <a:ext cx="437817" cy="303400"/>
                </a:xfrm>
                <a:custGeom>
                  <a:avLst/>
                  <a:gdLst>
                    <a:gd name="T0" fmla="*/ 285646 w 1007"/>
                    <a:gd name="T1" fmla="*/ 0 h 698"/>
                    <a:gd name="T2" fmla="*/ 150866 w 1007"/>
                    <a:gd name="T3" fmla="*/ 0 h 698"/>
                    <a:gd name="T4" fmla="*/ 150866 w 1007"/>
                    <a:gd name="T5" fmla="*/ 0 h 698"/>
                    <a:gd name="T6" fmla="*/ 0 w 1007"/>
                    <a:gd name="T7" fmla="*/ 151265 h 698"/>
                    <a:gd name="T8" fmla="*/ 0 w 1007"/>
                    <a:gd name="T9" fmla="*/ 151265 h 698"/>
                    <a:gd name="T10" fmla="*/ 150866 w 1007"/>
                    <a:gd name="T11" fmla="*/ 302965 h 698"/>
                    <a:gd name="T12" fmla="*/ 285646 w 1007"/>
                    <a:gd name="T13" fmla="*/ 302965 h 698"/>
                    <a:gd name="T14" fmla="*/ 285646 w 1007"/>
                    <a:gd name="T15" fmla="*/ 302965 h 698"/>
                    <a:gd name="T16" fmla="*/ 437382 w 1007"/>
                    <a:gd name="T17" fmla="*/ 151265 h 698"/>
                    <a:gd name="T18" fmla="*/ 437382 w 1007"/>
                    <a:gd name="T19" fmla="*/ 151265 h 698"/>
                    <a:gd name="T20" fmla="*/ 285646 w 1007"/>
                    <a:gd name="T21" fmla="*/ 0 h 6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7" h="698">
                      <a:moveTo>
                        <a:pt x="657" y="0"/>
                      </a:moveTo>
                      <a:lnTo>
                        <a:pt x="347" y="0"/>
                      </a:lnTo>
                      <a:cubicBezTo>
                        <a:pt x="156" y="0"/>
                        <a:pt x="0" y="155"/>
                        <a:pt x="0" y="348"/>
                      </a:cubicBezTo>
                      <a:cubicBezTo>
                        <a:pt x="0" y="540"/>
                        <a:pt x="156" y="697"/>
                        <a:pt x="347" y="697"/>
                      </a:cubicBezTo>
                      <a:lnTo>
                        <a:pt x="657" y="697"/>
                      </a:lnTo>
                      <a:cubicBezTo>
                        <a:pt x="849" y="697"/>
                        <a:pt x="1006" y="540"/>
                        <a:pt x="1006" y="348"/>
                      </a:cubicBezTo>
                      <a:cubicBezTo>
                        <a:pt x="1006" y="155"/>
                        <a:pt x="849" y="0"/>
                        <a:pt x="657" y="0"/>
                      </a:cubicBezTo>
                    </a:path>
                  </a:pathLst>
                </a:custGeom>
                <a:solidFill>
                  <a:srgbClr val="8C449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0" name="Freeform 27">
                  <a:extLst>
                    <a:ext uri="{FF2B5EF4-FFF2-40B4-BE49-F238E27FC236}">
                      <a16:creationId xmlns:a16="http://schemas.microsoft.com/office/drawing/2014/main" id="{48C6BC2E-1326-9741-8850-5C6CD0C17E59}"/>
                    </a:ext>
                  </a:extLst>
                </p:cNvPr>
                <p:cNvSpPr>
                  <a:spLocks noChangeArrowheads="1"/>
                </p:cNvSpPr>
                <p:nvPr/>
              </p:nvSpPr>
              <p:spPr bwMode="auto">
                <a:xfrm>
                  <a:off x="4879357" y="47441"/>
                  <a:ext cx="437817" cy="303400"/>
                </a:xfrm>
                <a:custGeom>
                  <a:avLst/>
                  <a:gdLst>
                    <a:gd name="T0" fmla="*/ 285930 w 1006"/>
                    <a:gd name="T1" fmla="*/ 0 h 696"/>
                    <a:gd name="T2" fmla="*/ 151452 w 1006"/>
                    <a:gd name="T3" fmla="*/ 0 h 696"/>
                    <a:gd name="T4" fmla="*/ 151452 w 1006"/>
                    <a:gd name="T5" fmla="*/ 0 h 696"/>
                    <a:gd name="T6" fmla="*/ 0 w 1006"/>
                    <a:gd name="T7" fmla="*/ 151264 h 696"/>
                    <a:gd name="T8" fmla="*/ 0 w 1006"/>
                    <a:gd name="T9" fmla="*/ 151264 h 696"/>
                    <a:gd name="T10" fmla="*/ 151452 w 1006"/>
                    <a:gd name="T11" fmla="*/ 302964 h 696"/>
                    <a:gd name="T12" fmla="*/ 285930 w 1006"/>
                    <a:gd name="T13" fmla="*/ 302964 h 696"/>
                    <a:gd name="T14" fmla="*/ 285930 w 1006"/>
                    <a:gd name="T15" fmla="*/ 302964 h 696"/>
                    <a:gd name="T16" fmla="*/ 437382 w 1006"/>
                    <a:gd name="T17" fmla="*/ 151264 h 696"/>
                    <a:gd name="T18" fmla="*/ 437382 w 1006"/>
                    <a:gd name="T19" fmla="*/ 151264 h 696"/>
                    <a:gd name="T20" fmla="*/ 285930 w 1006"/>
                    <a:gd name="T21" fmla="*/ 0 h 6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6" h="696">
                      <a:moveTo>
                        <a:pt x="657" y="0"/>
                      </a:moveTo>
                      <a:lnTo>
                        <a:pt x="348" y="0"/>
                      </a:lnTo>
                      <a:cubicBezTo>
                        <a:pt x="155" y="0"/>
                        <a:pt x="0" y="155"/>
                        <a:pt x="0" y="347"/>
                      </a:cubicBezTo>
                      <a:cubicBezTo>
                        <a:pt x="0" y="540"/>
                        <a:pt x="155" y="695"/>
                        <a:pt x="348" y="695"/>
                      </a:cubicBezTo>
                      <a:lnTo>
                        <a:pt x="657" y="695"/>
                      </a:lnTo>
                      <a:cubicBezTo>
                        <a:pt x="849" y="695"/>
                        <a:pt x="1005" y="540"/>
                        <a:pt x="1005" y="347"/>
                      </a:cubicBezTo>
                      <a:cubicBezTo>
                        <a:pt x="1005" y="155"/>
                        <a:pt x="849" y="0"/>
                        <a:pt x="657" y="0"/>
                      </a:cubicBezTo>
                    </a:path>
                  </a:pathLst>
                </a:custGeom>
                <a:solidFill>
                  <a:srgbClr val="8C449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1" name="Freeform 28">
                  <a:extLst>
                    <a:ext uri="{FF2B5EF4-FFF2-40B4-BE49-F238E27FC236}">
                      <a16:creationId xmlns:a16="http://schemas.microsoft.com/office/drawing/2014/main" id="{AE732C19-3ED0-4F4E-9ED2-722311175336}"/>
                    </a:ext>
                  </a:extLst>
                </p:cNvPr>
                <p:cNvSpPr>
                  <a:spLocks noChangeArrowheads="1"/>
                </p:cNvSpPr>
                <p:nvPr/>
              </p:nvSpPr>
              <p:spPr bwMode="auto">
                <a:xfrm>
                  <a:off x="5372861" y="410368"/>
                  <a:ext cx="74890" cy="74889"/>
                </a:xfrm>
                <a:custGeom>
                  <a:avLst/>
                  <a:gdLst>
                    <a:gd name="T0" fmla="*/ 74460 w 174"/>
                    <a:gd name="T1" fmla="*/ 37445 h 174"/>
                    <a:gd name="T2" fmla="*/ 74460 w 174"/>
                    <a:gd name="T3" fmla="*/ 37445 h 174"/>
                    <a:gd name="T4" fmla="*/ 37015 w 174"/>
                    <a:gd name="T5" fmla="*/ 74459 h 174"/>
                    <a:gd name="T6" fmla="*/ 37015 w 174"/>
                    <a:gd name="T7" fmla="*/ 74459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2" name="Freeform 29">
                  <a:extLst>
                    <a:ext uri="{FF2B5EF4-FFF2-40B4-BE49-F238E27FC236}">
                      <a16:creationId xmlns:a16="http://schemas.microsoft.com/office/drawing/2014/main" id="{C9479EDB-F576-C04F-BA3F-256B83018A80}"/>
                    </a:ext>
                  </a:extLst>
                </p:cNvPr>
                <p:cNvSpPr>
                  <a:spLocks noChangeArrowheads="1"/>
                </p:cNvSpPr>
                <p:nvPr/>
              </p:nvSpPr>
              <p:spPr bwMode="auto">
                <a:xfrm>
                  <a:off x="6215851" y="160736"/>
                  <a:ext cx="74889" cy="74889"/>
                </a:xfrm>
                <a:custGeom>
                  <a:avLst/>
                  <a:gdLst>
                    <a:gd name="T0" fmla="*/ 74459 w 174"/>
                    <a:gd name="T1" fmla="*/ 37014 h 174"/>
                    <a:gd name="T2" fmla="*/ 74459 w 174"/>
                    <a:gd name="T3" fmla="*/ 37014 h 174"/>
                    <a:gd name="T4" fmla="*/ 37445 w 174"/>
                    <a:gd name="T5" fmla="*/ 74459 h 174"/>
                    <a:gd name="T6" fmla="*/ 37445 w 174"/>
                    <a:gd name="T7" fmla="*/ 74459 h 174"/>
                    <a:gd name="T8" fmla="*/ 0 w 174"/>
                    <a:gd name="T9" fmla="*/ 37014 h 174"/>
                    <a:gd name="T10" fmla="*/ 0 w 174"/>
                    <a:gd name="T11" fmla="*/ 37014 h 174"/>
                    <a:gd name="T12" fmla="*/ 37445 w 174"/>
                    <a:gd name="T13" fmla="*/ 0 h 174"/>
                    <a:gd name="T14" fmla="*/ 37445 w 174"/>
                    <a:gd name="T15" fmla="*/ 0 h 174"/>
                    <a:gd name="T16" fmla="*/ 74459 w 174"/>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5" y="173"/>
                        <a:pt x="87" y="173"/>
                      </a:cubicBezTo>
                      <a:cubicBezTo>
                        <a:pt x="39" y="173"/>
                        <a:pt x="0" y="134"/>
                        <a:pt x="0" y="86"/>
                      </a:cubicBezTo>
                      <a:cubicBezTo>
                        <a:pt x="0" y="38"/>
                        <a:pt x="39" y="0"/>
                        <a:pt x="87" y="0"/>
                      </a:cubicBezTo>
                      <a:cubicBezTo>
                        <a:pt x="135" y="0"/>
                        <a:pt x="173" y="38"/>
                        <a:pt x="173" y="86"/>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3" name="Freeform 30">
                  <a:extLst>
                    <a:ext uri="{FF2B5EF4-FFF2-40B4-BE49-F238E27FC236}">
                      <a16:creationId xmlns:a16="http://schemas.microsoft.com/office/drawing/2014/main" id="{F9AD2718-09D4-1B49-875E-89FBC90377E2}"/>
                    </a:ext>
                  </a:extLst>
                </p:cNvPr>
                <p:cNvSpPr>
                  <a:spLocks noChangeArrowheads="1"/>
                </p:cNvSpPr>
                <p:nvPr/>
              </p:nvSpPr>
              <p:spPr bwMode="auto">
                <a:xfrm>
                  <a:off x="5774193" y="771375"/>
                  <a:ext cx="74889" cy="74889"/>
                </a:xfrm>
                <a:custGeom>
                  <a:avLst/>
                  <a:gdLst>
                    <a:gd name="T0" fmla="*/ 74456 w 173"/>
                    <a:gd name="T1" fmla="*/ 37014 h 174"/>
                    <a:gd name="T2" fmla="*/ 74456 w 173"/>
                    <a:gd name="T3" fmla="*/ 37014 h 174"/>
                    <a:gd name="T4" fmla="*/ 37661 w 173"/>
                    <a:gd name="T5" fmla="*/ 74459 h 174"/>
                    <a:gd name="T6" fmla="*/ 37661 w 173"/>
                    <a:gd name="T7" fmla="*/ 74459 h 174"/>
                    <a:gd name="T8" fmla="*/ 0 w 173"/>
                    <a:gd name="T9" fmla="*/ 37014 h 174"/>
                    <a:gd name="T10" fmla="*/ 0 w 173"/>
                    <a:gd name="T11" fmla="*/ 37014 h 174"/>
                    <a:gd name="T12" fmla="*/ 37661 w 173"/>
                    <a:gd name="T13" fmla="*/ 0 h 174"/>
                    <a:gd name="T14" fmla="*/ 37661 w 173"/>
                    <a:gd name="T15" fmla="*/ 0 h 174"/>
                    <a:gd name="T16" fmla="*/ 74456 w 173"/>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5"/>
                        <a:pt x="134" y="173"/>
                        <a:pt x="87" y="173"/>
                      </a:cubicBezTo>
                      <a:cubicBezTo>
                        <a:pt x="39" y="173"/>
                        <a:pt x="0" y="135"/>
                        <a:pt x="0" y="86"/>
                      </a:cubicBezTo>
                      <a:cubicBezTo>
                        <a:pt x="0" y="39"/>
                        <a:pt x="39" y="0"/>
                        <a:pt x="87" y="0"/>
                      </a:cubicBezTo>
                      <a:cubicBezTo>
                        <a:pt x="134" y="0"/>
                        <a:pt x="172" y="39"/>
                        <a:pt x="172" y="86"/>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4" name="Freeform 31">
                  <a:extLst>
                    <a:ext uri="{FF2B5EF4-FFF2-40B4-BE49-F238E27FC236}">
                      <a16:creationId xmlns:a16="http://schemas.microsoft.com/office/drawing/2014/main" id="{B799BF79-6A5B-094C-B46E-D08944E1DDBC}"/>
                    </a:ext>
                  </a:extLst>
                </p:cNvPr>
                <p:cNvSpPr>
                  <a:spLocks noChangeArrowheads="1"/>
                </p:cNvSpPr>
                <p:nvPr/>
              </p:nvSpPr>
              <p:spPr bwMode="auto">
                <a:xfrm>
                  <a:off x="5372861" y="102676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5" name="Freeform 32">
                  <a:extLst>
                    <a:ext uri="{FF2B5EF4-FFF2-40B4-BE49-F238E27FC236}">
                      <a16:creationId xmlns:a16="http://schemas.microsoft.com/office/drawing/2014/main" id="{986DD9F8-7E3B-8849-B399-812FFA9514B8}"/>
                    </a:ext>
                  </a:extLst>
                </p:cNvPr>
                <p:cNvSpPr>
                  <a:spLocks noChangeArrowheads="1"/>
                </p:cNvSpPr>
                <p:nvPr/>
              </p:nvSpPr>
              <p:spPr bwMode="auto">
                <a:xfrm>
                  <a:off x="6580698" y="1247597"/>
                  <a:ext cx="74889" cy="76810"/>
                </a:xfrm>
                <a:custGeom>
                  <a:avLst/>
                  <a:gdLst>
                    <a:gd name="T0" fmla="*/ 74456 w 173"/>
                    <a:gd name="T1" fmla="*/ 38186 h 175"/>
                    <a:gd name="T2" fmla="*/ 74456 w 173"/>
                    <a:gd name="T3" fmla="*/ 38186 h 175"/>
                    <a:gd name="T4" fmla="*/ 36795 w 173"/>
                    <a:gd name="T5" fmla="*/ 76371 h 175"/>
                    <a:gd name="T6" fmla="*/ 36795 w 173"/>
                    <a:gd name="T7" fmla="*/ 76371 h 175"/>
                    <a:gd name="T8" fmla="*/ 0 w 173"/>
                    <a:gd name="T9" fmla="*/ 38186 h 175"/>
                    <a:gd name="T10" fmla="*/ 0 w 173"/>
                    <a:gd name="T11" fmla="*/ 38186 h 175"/>
                    <a:gd name="T12" fmla="*/ 36795 w 173"/>
                    <a:gd name="T13" fmla="*/ 0 h 175"/>
                    <a:gd name="T14" fmla="*/ 36795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3" y="174"/>
                        <a:pt x="85" y="174"/>
                      </a:cubicBezTo>
                      <a:cubicBezTo>
                        <a:pt x="38" y="174"/>
                        <a:pt x="0" y="135"/>
                        <a:pt x="0" y="87"/>
                      </a:cubicBezTo>
                      <a:cubicBezTo>
                        <a:pt x="0" y="39"/>
                        <a:pt x="38" y="0"/>
                        <a:pt x="85" y="0"/>
                      </a:cubicBezTo>
                      <a:cubicBezTo>
                        <a:pt x="133" y="0"/>
                        <a:pt x="172" y="39"/>
                        <a:pt x="172" y="87"/>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6" name="Freeform 33">
                  <a:extLst>
                    <a:ext uri="{FF2B5EF4-FFF2-40B4-BE49-F238E27FC236}">
                      <a16:creationId xmlns:a16="http://schemas.microsoft.com/office/drawing/2014/main" id="{5844E9DC-68F7-1443-9D4D-5EAF60C82A72}"/>
                    </a:ext>
                  </a:extLst>
                </p:cNvPr>
                <p:cNvSpPr>
                  <a:spLocks noChangeArrowheads="1"/>
                </p:cNvSpPr>
                <p:nvPr/>
              </p:nvSpPr>
              <p:spPr bwMode="auto">
                <a:xfrm>
                  <a:off x="5612892" y="-327008"/>
                  <a:ext cx="74889" cy="74889"/>
                </a:xfrm>
                <a:custGeom>
                  <a:avLst/>
                  <a:gdLst>
                    <a:gd name="T0" fmla="*/ 74459 w 174"/>
                    <a:gd name="T1" fmla="*/ 36795 h 173"/>
                    <a:gd name="T2" fmla="*/ 74459 w 174"/>
                    <a:gd name="T3" fmla="*/ 36795 h 173"/>
                    <a:gd name="T4" fmla="*/ 37445 w 174"/>
                    <a:gd name="T5" fmla="*/ 74456 h 173"/>
                    <a:gd name="T6" fmla="*/ 37445 w 174"/>
                    <a:gd name="T7" fmla="*/ 74456 h 173"/>
                    <a:gd name="T8" fmla="*/ 0 w 174"/>
                    <a:gd name="T9" fmla="*/ 36795 h 173"/>
                    <a:gd name="T10" fmla="*/ 0 w 174"/>
                    <a:gd name="T11" fmla="*/ 36795 h 173"/>
                    <a:gd name="T12" fmla="*/ 37445 w 174"/>
                    <a:gd name="T13" fmla="*/ 0 h 173"/>
                    <a:gd name="T14" fmla="*/ 37445 w 174"/>
                    <a:gd name="T15" fmla="*/ 0 h 173"/>
                    <a:gd name="T16" fmla="*/ 74459 w 174"/>
                    <a:gd name="T17" fmla="*/ 36795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5"/>
                      </a:moveTo>
                      <a:lnTo>
                        <a:pt x="173" y="85"/>
                      </a:lnTo>
                      <a:cubicBezTo>
                        <a:pt x="173" y="133"/>
                        <a:pt x="134" y="172"/>
                        <a:pt x="87" y="172"/>
                      </a:cubicBezTo>
                      <a:cubicBezTo>
                        <a:pt x="39" y="172"/>
                        <a:pt x="0" y="133"/>
                        <a:pt x="0" y="85"/>
                      </a:cubicBezTo>
                      <a:cubicBezTo>
                        <a:pt x="0" y="38"/>
                        <a:pt x="39" y="0"/>
                        <a:pt x="87" y="0"/>
                      </a:cubicBezTo>
                      <a:cubicBezTo>
                        <a:pt x="134" y="0"/>
                        <a:pt x="173" y="38"/>
                        <a:pt x="173" y="85"/>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7" name="Freeform 34">
                  <a:extLst>
                    <a:ext uri="{FF2B5EF4-FFF2-40B4-BE49-F238E27FC236}">
                      <a16:creationId xmlns:a16="http://schemas.microsoft.com/office/drawing/2014/main" id="{AA10607A-0562-8242-96EF-2EFA7AB01BBC}"/>
                    </a:ext>
                  </a:extLst>
                </p:cNvPr>
                <p:cNvSpPr>
                  <a:spLocks noChangeArrowheads="1"/>
                </p:cNvSpPr>
                <p:nvPr/>
              </p:nvSpPr>
              <p:spPr bwMode="auto">
                <a:xfrm>
                  <a:off x="5317174" y="485257"/>
                  <a:ext cx="46086" cy="46086"/>
                </a:xfrm>
                <a:custGeom>
                  <a:avLst/>
                  <a:gdLst>
                    <a:gd name="T0" fmla="*/ 45651 w 106"/>
                    <a:gd name="T1" fmla="*/ 23043 h 106"/>
                    <a:gd name="T2" fmla="*/ 45651 w 106"/>
                    <a:gd name="T3" fmla="*/ 23043 h 106"/>
                    <a:gd name="T4" fmla="*/ 22608 w 106"/>
                    <a:gd name="T5" fmla="*/ 45651 h 106"/>
                    <a:gd name="T6" fmla="*/ 22608 w 106"/>
                    <a:gd name="T7" fmla="*/ 45651 h 106"/>
                    <a:gd name="T8" fmla="*/ 0 w 106"/>
                    <a:gd name="T9" fmla="*/ 23043 h 106"/>
                    <a:gd name="T10" fmla="*/ 0 w 106"/>
                    <a:gd name="T11" fmla="*/ 23043 h 106"/>
                    <a:gd name="T12" fmla="*/ 22608 w 106"/>
                    <a:gd name="T13" fmla="*/ 0 h 106"/>
                    <a:gd name="T14" fmla="*/ 22608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2" y="105"/>
                        <a:pt x="52" y="105"/>
                      </a:cubicBezTo>
                      <a:cubicBezTo>
                        <a:pt x="23" y="105"/>
                        <a:pt x="0" y="81"/>
                        <a:pt x="0" y="53"/>
                      </a:cubicBezTo>
                      <a:cubicBezTo>
                        <a:pt x="0" y="24"/>
                        <a:pt x="23" y="0"/>
                        <a:pt x="52" y="0"/>
                      </a:cubicBezTo>
                      <a:cubicBezTo>
                        <a:pt x="82" y="0"/>
                        <a:pt x="105" y="24"/>
                        <a:pt x="105" y="53"/>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8" name="Freeform 35">
                  <a:extLst>
                    <a:ext uri="{FF2B5EF4-FFF2-40B4-BE49-F238E27FC236}">
                      <a16:creationId xmlns:a16="http://schemas.microsoft.com/office/drawing/2014/main" id="{CA84AA34-41DF-DD4B-B68F-AF3C5EE84A77}"/>
                    </a:ext>
                  </a:extLst>
                </p:cNvPr>
                <p:cNvSpPr>
                  <a:spLocks noChangeArrowheads="1"/>
                </p:cNvSpPr>
                <p:nvPr/>
              </p:nvSpPr>
              <p:spPr bwMode="auto">
                <a:xfrm>
                  <a:off x="6421317" y="610074"/>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1" y="104"/>
                        <a:pt x="52" y="104"/>
                      </a:cubicBezTo>
                      <a:cubicBezTo>
                        <a:pt x="24" y="104"/>
                        <a:pt x="0" y="80"/>
                        <a:pt x="0" y="52"/>
                      </a:cubicBezTo>
                      <a:cubicBezTo>
                        <a:pt x="0" y="23"/>
                        <a:pt x="24" y="0"/>
                        <a:pt x="52" y="0"/>
                      </a:cubicBezTo>
                      <a:cubicBezTo>
                        <a:pt x="81" y="0"/>
                        <a:pt x="104" y="23"/>
                        <a:pt x="104" y="52"/>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9" name="Freeform 36">
                  <a:extLst>
                    <a:ext uri="{FF2B5EF4-FFF2-40B4-BE49-F238E27FC236}">
                      <a16:creationId xmlns:a16="http://schemas.microsoft.com/office/drawing/2014/main" id="{BD1FCE9C-FE91-D048-BCBB-DF694B60056A}"/>
                    </a:ext>
                  </a:extLst>
                </p:cNvPr>
                <p:cNvSpPr>
                  <a:spLocks noChangeArrowheads="1"/>
                </p:cNvSpPr>
                <p:nvPr/>
              </p:nvSpPr>
              <p:spPr bwMode="auto">
                <a:xfrm>
                  <a:off x="5493837" y="1176547"/>
                  <a:ext cx="46086" cy="46086"/>
                </a:xfrm>
                <a:custGeom>
                  <a:avLst/>
                  <a:gdLst>
                    <a:gd name="T0" fmla="*/ 45647 w 105"/>
                    <a:gd name="T1" fmla="*/ 22397 h 107"/>
                    <a:gd name="T2" fmla="*/ 45647 w 105"/>
                    <a:gd name="T3" fmla="*/ 22397 h 107"/>
                    <a:gd name="T4" fmla="*/ 22824 w 105"/>
                    <a:gd name="T5" fmla="*/ 45655 h 107"/>
                    <a:gd name="T6" fmla="*/ 22824 w 105"/>
                    <a:gd name="T7" fmla="*/ 45655 h 107"/>
                    <a:gd name="T8" fmla="*/ 0 w 105"/>
                    <a:gd name="T9" fmla="*/ 22397 h 107"/>
                    <a:gd name="T10" fmla="*/ 0 w 105"/>
                    <a:gd name="T11" fmla="*/ 22397 h 107"/>
                    <a:gd name="T12" fmla="*/ 22824 w 105"/>
                    <a:gd name="T13" fmla="*/ 0 h 107"/>
                    <a:gd name="T14" fmla="*/ 22824 w 105"/>
                    <a:gd name="T15" fmla="*/ 0 h 107"/>
                    <a:gd name="T16" fmla="*/ 45647 w 105"/>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7">
                      <a:moveTo>
                        <a:pt x="104" y="52"/>
                      </a:moveTo>
                      <a:lnTo>
                        <a:pt x="104" y="52"/>
                      </a:lnTo>
                      <a:cubicBezTo>
                        <a:pt x="104" y="82"/>
                        <a:pt x="82" y="106"/>
                        <a:pt x="52" y="106"/>
                      </a:cubicBezTo>
                      <a:cubicBezTo>
                        <a:pt x="24" y="106"/>
                        <a:pt x="0" y="82"/>
                        <a:pt x="0" y="52"/>
                      </a:cubicBezTo>
                      <a:cubicBezTo>
                        <a:pt x="0" y="24"/>
                        <a:pt x="24" y="0"/>
                        <a:pt x="52" y="0"/>
                      </a:cubicBezTo>
                      <a:cubicBezTo>
                        <a:pt x="82" y="0"/>
                        <a:pt x="104" y="24"/>
                        <a:pt x="104" y="52"/>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0" name="Freeform 37">
                  <a:extLst>
                    <a:ext uri="{FF2B5EF4-FFF2-40B4-BE49-F238E27FC236}">
                      <a16:creationId xmlns:a16="http://schemas.microsoft.com/office/drawing/2014/main" id="{D52F381C-7172-9A42-BD3A-61AB90CD798C}"/>
                    </a:ext>
                  </a:extLst>
                </p:cNvPr>
                <p:cNvSpPr>
                  <a:spLocks noChangeArrowheads="1"/>
                </p:cNvSpPr>
                <p:nvPr/>
              </p:nvSpPr>
              <p:spPr bwMode="auto">
                <a:xfrm>
                  <a:off x="7283510" y="8808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2" y="105"/>
                        <a:pt x="52" y="105"/>
                      </a:cubicBezTo>
                      <a:cubicBezTo>
                        <a:pt x="24" y="105"/>
                        <a:pt x="0" y="82"/>
                        <a:pt x="0" y="53"/>
                      </a:cubicBezTo>
                      <a:cubicBezTo>
                        <a:pt x="0" y="24"/>
                        <a:pt x="24" y="0"/>
                        <a:pt x="52" y="0"/>
                      </a:cubicBezTo>
                      <a:cubicBezTo>
                        <a:pt x="82" y="0"/>
                        <a:pt x="104" y="24"/>
                        <a:pt x="104" y="53"/>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1" name="Freeform 38">
                  <a:extLst>
                    <a:ext uri="{FF2B5EF4-FFF2-40B4-BE49-F238E27FC236}">
                      <a16:creationId xmlns:a16="http://schemas.microsoft.com/office/drawing/2014/main" id="{B268ED65-78E6-B349-AD1E-E76113AE243E}"/>
                    </a:ext>
                  </a:extLst>
                </p:cNvPr>
                <p:cNvSpPr>
                  <a:spLocks noChangeArrowheads="1"/>
                </p:cNvSpPr>
                <p:nvPr/>
              </p:nvSpPr>
              <p:spPr bwMode="auto">
                <a:xfrm>
                  <a:off x="6275379" y="231785"/>
                  <a:ext cx="1280807" cy="551112"/>
                </a:xfrm>
                <a:custGeom>
                  <a:avLst/>
                  <a:gdLst>
                    <a:gd name="T0" fmla="*/ 1143282 w 2943"/>
                    <a:gd name="T1" fmla="*/ 275339 h 1267"/>
                    <a:gd name="T2" fmla="*/ 866057 w 2943"/>
                    <a:gd name="T3" fmla="*/ 275339 h 1267"/>
                    <a:gd name="T4" fmla="*/ 866057 w 2943"/>
                    <a:gd name="T5" fmla="*/ 275339 h 1267"/>
                    <a:gd name="T6" fmla="*/ 1004017 w 2943"/>
                    <a:gd name="T7" fmla="*/ 137452 h 1267"/>
                    <a:gd name="T8" fmla="*/ 1004017 w 2943"/>
                    <a:gd name="T9" fmla="*/ 137452 h 1267"/>
                    <a:gd name="T10" fmla="*/ 866057 w 2943"/>
                    <a:gd name="T11" fmla="*/ 0 h 1267"/>
                    <a:gd name="T12" fmla="*/ 137525 w 2943"/>
                    <a:gd name="T13" fmla="*/ 0 h 1267"/>
                    <a:gd name="T14" fmla="*/ 137525 w 2943"/>
                    <a:gd name="T15" fmla="*/ 0 h 1267"/>
                    <a:gd name="T16" fmla="*/ 0 w 2943"/>
                    <a:gd name="T17" fmla="*/ 137452 h 1267"/>
                    <a:gd name="T18" fmla="*/ 0 w 2943"/>
                    <a:gd name="T19" fmla="*/ 137452 h 1267"/>
                    <a:gd name="T20" fmla="*/ 137525 w 2943"/>
                    <a:gd name="T21" fmla="*/ 275339 h 1267"/>
                    <a:gd name="T22" fmla="*/ 414750 w 2943"/>
                    <a:gd name="T23" fmla="*/ 275339 h 1267"/>
                    <a:gd name="T24" fmla="*/ 414750 w 2943"/>
                    <a:gd name="T25" fmla="*/ 275339 h 1267"/>
                    <a:gd name="T26" fmla="*/ 277225 w 2943"/>
                    <a:gd name="T27" fmla="*/ 412790 h 1267"/>
                    <a:gd name="T28" fmla="*/ 277225 w 2943"/>
                    <a:gd name="T29" fmla="*/ 412790 h 1267"/>
                    <a:gd name="T30" fmla="*/ 414750 w 2943"/>
                    <a:gd name="T31" fmla="*/ 550677 h 1267"/>
                    <a:gd name="T32" fmla="*/ 1143282 w 2943"/>
                    <a:gd name="T33" fmla="*/ 550677 h 1267"/>
                    <a:gd name="T34" fmla="*/ 1143282 w 2943"/>
                    <a:gd name="T35" fmla="*/ 550677 h 1267"/>
                    <a:gd name="T36" fmla="*/ 1280372 w 2943"/>
                    <a:gd name="T37" fmla="*/ 412790 h 1267"/>
                    <a:gd name="T38" fmla="*/ 1280372 w 2943"/>
                    <a:gd name="T39" fmla="*/ 412790 h 1267"/>
                    <a:gd name="T40" fmla="*/ 1143282 w 2943"/>
                    <a:gd name="T41" fmla="*/ 275339 h 126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943" h="1267">
                      <a:moveTo>
                        <a:pt x="2627" y="633"/>
                      </a:moveTo>
                      <a:lnTo>
                        <a:pt x="1990" y="633"/>
                      </a:lnTo>
                      <a:cubicBezTo>
                        <a:pt x="2165" y="633"/>
                        <a:pt x="2307" y="491"/>
                        <a:pt x="2307" y="316"/>
                      </a:cubicBezTo>
                      <a:cubicBezTo>
                        <a:pt x="2307" y="141"/>
                        <a:pt x="2165" y="0"/>
                        <a:pt x="1990" y="0"/>
                      </a:cubicBezTo>
                      <a:lnTo>
                        <a:pt x="316" y="0"/>
                      </a:lnTo>
                      <a:cubicBezTo>
                        <a:pt x="142" y="0"/>
                        <a:pt x="0" y="141"/>
                        <a:pt x="0" y="316"/>
                      </a:cubicBezTo>
                      <a:cubicBezTo>
                        <a:pt x="0" y="491"/>
                        <a:pt x="142" y="633"/>
                        <a:pt x="316" y="633"/>
                      </a:cubicBezTo>
                      <a:lnTo>
                        <a:pt x="953" y="633"/>
                      </a:lnTo>
                      <a:cubicBezTo>
                        <a:pt x="778" y="633"/>
                        <a:pt x="637" y="774"/>
                        <a:pt x="637" y="949"/>
                      </a:cubicBezTo>
                      <a:cubicBezTo>
                        <a:pt x="637" y="1123"/>
                        <a:pt x="778" y="1266"/>
                        <a:pt x="953" y="1266"/>
                      </a:cubicBezTo>
                      <a:lnTo>
                        <a:pt x="2627" y="1266"/>
                      </a:lnTo>
                      <a:cubicBezTo>
                        <a:pt x="2801" y="1266"/>
                        <a:pt x="2942" y="1123"/>
                        <a:pt x="2942" y="949"/>
                      </a:cubicBezTo>
                      <a:cubicBezTo>
                        <a:pt x="2942" y="774"/>
                        <a:pt x="2801" y="633"/>
                        <a:pt x="2627" y="633"/>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2" name="Freeform 39">
                  <a:extLst>
                    <a:ext uri="{FF2B5EF4-FFF2-40B4-BE49-F238E27FC236}">
                      <a16:creationId xmlns:a16="http://schemas.microsoft.com/office/drawing/2014/main" id="{E9084ABD-6A02-0C41-8FB4-1C64C11F8BCF}"/>
                    </a:ext>
                  </a:extLst>
                </p:cNvPr>
                <p:cNvSpPr>
                  <a:spLocks noChangeArrowheads="1"/>
                </p:cNvSpPr>
                <p:nvPr/>
              </p:nvSpPr>
              <p:spPr bwMode="auto">
                <a:xfrm>
                  <a:off x="5584088" y="1276400"/>
                  <a:ext cx="618321" cy="261154"/>
                </a:xfrm>
                <a:custGeom>
                  <a:avLst/>
                  <a:gdLst>
                    <a:gd name="T0" fmla="*/ 487254 w 1420"/>
                    <a:gd name="T1" fmla="*/ 260719 h 600"/>
                    <a:gd name="T2" fmla="*/ 130196 w 1420"/>
                    <a:gd name="T3" fmla="*/ 260719 h 600"/>
                    <a:gd name="T4" fmla="*/ 130196 w 1420"/>
                    <a:gd name="T5" fmla="*/ 260719 h 600"/>
                    <a:gd name="T6" fmla="*/ 0 w 1420"/>
                    <a:gd name="T7" fmla="*/ 130577 h 600"/>
                    <a:gd name="T8" fmla="*/ 0 w 1420"/>
                    <a:gd name="T9" fmla="*/ 130577 h 600"/>
                    <a:gd name="T10" fmla="*/ 130196 w 1420"/>
                    <a:gd name="T11" fmla="*/ 0 h 600"/>
                    <a:gd name="T12" fmla="*/ 487254 w 1420"/>
                    <a:gd name="T13" fmla="*/ 0 h 600"/>
                    <a:gd name="T14" fmla="*/ 487254 w 1420"/>
                    <a:gd name="T15" fmla="*/ 0 h 600"/>
                    <a:gd name="T16" fmla="*/ 617886 w 1420"/>
                    <a:gd name="T17" fmla="*/ 130577 h 600"/>
                    <a:gd name="T18" fmla="*/ 617886 w 1420"/>
                    <a:gd name="T19" fmla="*/ 130577 h 600"/>
                    <a:gd name="T20" fmla="*/ 487254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19" y="599"/>
                      </a:moveTo>
                      <a:lnTo>
                        <a:pt x="299" y="599"/>
                      </a:lnTo>
                      <a:cubicBezTo>
                        <a:pt x="133" y="599"/>
                        <a:pt x="0" y="465"/>
                        <a:pt x="0" y="300"/>
                      </a:cubicBezTo>
                      <a:cubicBezTo>
                        <a:pt x="0" y="134"/>
                        <a:pt x="133" y="0"/>
                        <a:pt x="299" y="0"/>
                      </a:cubicBezTo>
                      <a:lnTo>
                        <a:pt x="1119" y="0"/>
                      </a:lnTo>
                      <a:cubicBezTo>
                        <a:pt x="1284" y="0"/>
                        <a:pt x="1419" y="134"/>
                        <a:pt x="1419" y="300"/>
                      </a:cubicBezTo>
                      <a:cubicBezTo>
                        <a:pt x="1419" y="465"/>
                        <a:pt x="1284" y="599"/>
                        <a:pt x="1119" y="599"/>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66" name="Group 2">
                <a:extLst>
                  <a:ext uri="{FF2B5EF4-FFF2-40B4-BE49-F238E27FC236}">
                    <a16:creationId xmlns:a16="http://schemas.microsoft.com/office/drawing/2014/main" id="{9C93A514-618E-4643-AE2D-BED194AA1C5A}"/>
                  </a:ext>
                </a:extLst>
              </p:cNvPr>
              <p:cNvGrpSpPr>
                <a:grpSpLocks/>
              </p:cNvGrpSpPr>
              <p:nvPr/>
            </p:nvGrpSpPr>
            <p:grpSpPr bwMode="auto">
              <a:xfrm>
                <a:off x="-145121" y="4607798"/>
                <a:ext cx="2404749" cy="2417448"/>
                <a:chOff x="7988241" y="5080416"/>
                <a:chExt cx="2406074" cy="2417594"/>
              </a:xfrm>
            </p:grpSpPr>
            <p:sp>
              <p:nvSpPr>
                <p:cNvPr id="93" name="Freeform 66">
                  <a:extLst>
                    <a:ext uri="{FF2B5EF4-FFF2-40B4-BE49-F238E27FC236}">
                      <a16:creationId xmlns:a16="http://schemas.microsoft.com/office/drawing/2014/main" id="{F6D5573D-4DDC-874E-BDE0-1301B34FCD6C}"/>
                    </a:ext>
                  </a:extLst>
                </p:cNvPr>
                <p:cNvSpPr>
                  <a:spLocks noChangeArrowheads="1"/>
                </p:cNvSpPr>
                <p:nvPr/>
              </p:nvSpPr>
              <p:spPr bwMode="auto">
                <a:xfrm>
                  <a:off x="8533592" y="5210994"/>
                  <a:ext cx="1860723" cy="2106514"/>
                </a:xfrm>
                <a:custGeom>
                  <a:avLst/>
                  <a:gdLst>
                    <a:gd name="T0" fmla="*/ 1027733 w 4271"/>
                    <a:gd name="T1" fmla="*/ 879782 h 4839"/>
                    <a:gd name="T2" fmla="*/ 1039060 w 4271"/>
                    <a:gd name="T3" fmla="*/ 879347 h 4839"/>
                    <a:gd name="T4" fmla="*/ 933193 w 4271"/>
                    <a:gd name="T5" fmla="*/ 763116 h 4839"/>
                    <a:gd name="T6" fmla="*/ 1039060 w 4271"/>
                    <a:gd name="T7" fmla="*/ 647321 h 4839"/>
                    <a:gd name="T8" fmla="*/ 1027733 w 4271"/>
                    <a:gd name="T9" fmla="*/ 646886 h 4839"/>
                    <a:gd name="T10" fmla="*/ 1130114 w 4271"/>
                    <a:gd name="T11" fmla="*/ 646886 h 4839"/>
                    <a:gd name="T12" fmla="*/ 1292181 w 4271"/>
                    <a:gd name="T13" fmla="*/ 485382 h 4839"/>
                    <a:gd name="T14" fmla="*/ 1439435 w 4271"/>
                    <a:gd name="T15" fmla="*/ 323443 h 4839"/>
                    <a:gd name="T16" fmla="*/ 1601067 w 4271"/>
                    <a:gd name="T17" fmla="*/ 161939 h 4839"/>
                    <a:gd name="T18" fmla="*/ 1439435 w 4271"/>
                    <a:gd name="T19" fmla="*/ 0 h 4839"/>
                    <a:gd name="T20" fmla="*/ 798573 w 4271"/>
                    <a:gd name="T21" fmla="*/ 0 h 4839"/>
                    <a:gd name="T22" fmla="*/ 636506 w 4271"/>
                    <a:gd name="T23" fmla="*/ 161939 h 4839"/>
                    <a:gd name="T24" fmla="*/ 489687 w 4271"/>
                    <a:gd name="T25" fmla="*/ 323443 h 4839"/>
                    <a:gd name="T26" fmla="*/ 328055 w 4271"/>
                    <a:gd name="T27" fmla="*/ 485382 h 4839"/>
                    <a:gd name="T28" fmla="*/ 489687 w 4271"/>
                    <a:gd name="T29" fmla="*/ 646886 h 4839"/>
                    <a:gd name="T30" fmla="*/ 573334 w 4271"/>
                    <a:gd name="T31" fmla="*/ 646886 h 4839"/>
                    <a:gd name="T32" fmla="*/ 689657 w 4271"/>
                    <a:gd name="T33" fmla="*/ 763116 h 4839"/>
                    <a:gd name="T34" fmla="*/ 264013 w 4271"/>
                    <a:gd name="T35" fmla="*/ 879782 h 4839"/>
                    <a:gd name="T36" fmla="*/ 101945 w 4271"/>
                    <a:gd name="T37" fmla="*/ 1041286 h 4839"/>
                    <a:gd name="T38" fmla="*/ 264013 w 4271"/>
                    <a:gd name="T39" fmla="*/ 1203225 h 4839"/>
                    <a:gd name="T40" fmla="*/ 456141 w 4271"/>
                    <a:gd name="T41" fmla="*/ 1203225 h 4839"/>
                    <a:gd name="T42" fmla="*/ 450913 w 4271"/>
                    <a:gd name="T43" fmla="*/ 1203225 h 4839"/>
                    <a:gd name="T44" fmla="*/ 573334 w 4271"/>
                    <a:gd name="T45" fmla="*/ 1330774 h 4839"/>
                    <a:gd name="T46" fmla="*/ 450913 w 4271"/>
                    <a:gd name="T47" fmla="*/ 1458758 h 4839"/>
                    <a:gd name="T48" fmla="*/ 162067 w 4271"/>
                    <a:gd name="T49" fmla="*/ 1459193 h 4839"/>
                    <a:gd name="T50" fmla="*/ 0 w 4271"/>
                    <a:gd name="T51" fmla="*/ 1620697 h 4839"/>
                    <a:gd name="T52" fmla="*/ 162067 w 4271"/>
                    <a:gd name="T53" fmla="*/ 1782201 h 4839"/>
                    <a:gd name="T54" fmla="*/ 362909 w 4271"/>
                    <a:gd name="T55" fmla="*/ 1782201 h 4839"/>
                    <a:gd name="T56" fmla="*/ 200841 w 4271"/>
                    <a:gd name="T57" fmla="*/ 1943704 h 4839"/>
                    <a:gd name="T58" fmla="*/ 1099617 w 4271"/>
                    <a:gd name="T59" fmla="*/ 2106079 h 4839"/>
                    <a:gd name="T60" fmla="*/ 1261249 w 4271"/>
                    <a:gd name="T61" fmla="*/ 1943704 h 4839"/>
                    <a:gd name="T62" fmla="*/ 1099617 w 4271"/>
                    <a:gd name="T63" fmla="*/ 1782201 h 4839"/>
                    <a:gd name="T64" fmla="*/ 899211 w 4271"/>
                    <a:gd name="T65" fmla="*/ 1782201 h 4839"/>
                    <a:gd name="T66" fmla="*/ 1060843 w 4271"/>
                    <a:gd name="T67" fmla="*/ 1620697 h 4839"/>
                    <a:gd name="T68" fmla="*/ 1325291 w 4271"/>
                    <a:gd name="T69" fmla="*/ 1459193 h 4839"/>
                    <a:gd name="T70" fmla="*/ 1163224 w 4271"/>
                    <a:gd name="T71" fmla="*/ 1620697 h 4839"/>
                    <a:gd name="T72" fmla="*/ 1325291 w 4271"/>
                    <a:gd name="T73" fmla="*/ 1782201 h 4839"/>
                    <a:gd name="T74" fmla="*/ 1598889 w 4271"/>
                    <a:gd name="T75" fmla="*/ 1782201 h 4839"/>
                    <a:gd name="T76" fmla="*/ 1760956 w 4271"/>
                    <a:gd name="T77" fmla="*/ 1620697 h 4839"/>
                    <a:gd name="T78" fmla="*/ 1409810 w 4271"/>
                    <a:gd name="T79" fmla="*/ 1459193 h 4839"/>
                    <a:gd name="T80" fmla="*/ 1538767 w 4271"/>
                    <a:gd name="T81" fmla="*/ 1330774 h 4839"/>
                    <a:gd name="T82" fmla="*/ 1409810 w 4271"/>
                    <a:gd name="T83" fmla="*/ 1203225 h 4839"/>
                    <a:gd name="T84" fmla="*/ 1698656 w 4271"/>
                    <a:gd name="T85" fmla="*/ 1203225 h 4839"/>
                    <a:gd name="T86" fmla="*/ 1860287 w 4271"/>
                    <a:gd name="T87" fmla="*/ 1041286 h 48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271" h="4839">
                      <a:moveTo>
                        <a:pt x="3899" y="2021"/>
                      </a:moveTo>
                      <a:lnTo>
                        <a:pt x="2359" y="2021"/>
                      </a:lnTo>
                      <a:cubicBezTo>
                        <a:pt x="2367" y="2021"/>
                        <a:pt x="2375" y="2020"/>
                        <a:pt x="2385" y="2020"/>
                      </a:cubicBezTo>
                      <a:cubicBezTo>
                        <a:pt x="2249" y="2007"/>
                        <a:pt x="2142" y="1893"/>
                        <a:pt x="2142" y="1753"/>
                      </a:cubicBezTo>
                      <a:cubicBezTo>
                        <a:pt x="2142" y="1614"/>
                        <a:pt x="2249" y="1500"/>
                        <a:pt x="2385" y="1487"/>
                      </a:cubicBezTo>
                      <a:cubicBezTo>
                        <a:pt x="2375" y="1487"/>
                        <a:pt x="2367" y="1486"/>
                        <a:pt x="2359" y="1486"/>
                      </a:cubicBezTo>
                      <a:lnTo>
                        <a:pt x="2594" y="1486"/>
                      </a:lnTo>
                      <a:cubicBezTo>
                        <a:pt x="2800" y="1486"/>
                        <a:pt x="2966" y="1320"/>
                        <a:pt x="2966" y="1115"/>
                      </a:cubicBezTo>
                      <a:cubicBezTo>
                        <a:pt x="2966" y="910"/>
                        <a:pt x="2800" y="743"/>
                        <a:pt x="2594" y="743"/>
                      </a:cubicBezTo>
                      <a:lnTo>
                        <a:pt x="3304" y="743"/>
                      </a:lnTo>
                      <a:cubicBezTo>
                        <a:pt x="3508" y="743"/>
                        <a:pt x="3675" y="577"/>
                        <a:pt x="3675" y="372"/>
                      </a:cubicBezTo>
                      <a:cubicBezTo>
                        <a:pt x="3675" y="167"/>
                        <a:pt x="3508" y="0"/>
                        <a:pt x="3304" y="0"/>
                      </a:cubicBezTo>
                      <a:lnTo>
                        <a:pt x="1833" y="0"/>
                      </a:lnTo>
                      <a:cubicBezTo>
                        <a:pt x="1627" y="0"/>
                        <a:pt x="1461" y="167"/>
                        <a:pt x="1461" y="372"/>
                      </a:cubicBezTo>
                      <a:cubicBezTo>
                        <a:pt x="1461" y="577"/>
                        <a:pt x="1627" y="743"/>
                        <a:pt x="1833" y="743"/>
                      </a:cubicBezTo>
                      <a:lnTo>
                        <a:pt x="1124" y="743"/>
                      </a:lnTo>
                      <a:cubicBezTo>
                        <a:pt x="919" y="743"/>
                        <a:pt x="753" y="910"/>
                        <a:pt x="753" y="1115"/>
                      </a:cubicBezTo>
                      <a:cubicBezTo>
                        <a:pt x="753" y="1320"/>
                        <a:pt x="919" y="1486"/>
                        <a:pt x="1124" y="1486"/>
                      </a:cubicBezTo>
                      <a:lnTo>
                        <a:pt x="1316" y="1486"/>
                      </a:lnTo>
                      <a:cubicBezTo>
                        <a:pt x="1464" y="1486"/>
                        <a:pt x="1583" y="1605"/>
                        <a:pt x="1583" y="1753"/>
                      </a:cubicBezTo>
                      <a:cubicBezTo>
                        <a:pt x="1583" y="1901"/>
                        <a:pt x="1464" y="2021"/>
                        <a:pt x="1316" y="2021"/>
                      </a:cubicBezTo>
                      <a:lnTo>
                        <a:pt x="606" y="2021"/>
                      </a:lnTo>
                      <a:cubicBezTo>
                        <a:pt x="401" y="2021"/>
                        <a:pt x="234" y="2187"/>
                        <a:pt x="234" y="2392"/>
                      </a:cubicBezTo>
                      <a:cubicBezTo>
                        <a:pt x="234" y="2597"/>
                        <a:pt x="401" y="2764"/>
                        <a:pt x="606" y="2764"/>
                      </a:cubicBezTo>
                      <a:lnTo>
                        <a:pt x="1047" y="2764"/>
                      </a:lnTo>
                      <a:cubicBezTo>
                        <a:pt x="1043" y="2764"/>
                        <a:pt x="1039" y="2764"/>
                        <a:pt x="1035" y="2764"/>
                      </a:cubicBezTo>
                      <a:cubicBezTo>
                        <a:pt x="1190" y="2771"/>
                        <a:pt x="1316" y="2900"/>
                        <a:pt x="1316" y="3057"/>
                      </a:cubicBezTo>
                      <a:cubicBezTo>
                        <a:pt x="1316" y="3216"/>
                        <a:pt x="1190" y="3345"/>
                        <a:pt x="1035" y="3351"/>
                      </a:cubicBezTo>
                      <a:cubicBezTo>
                        <a:pt x="1039" y="3351"/>
                        <a:pt x="1043" y="3352"/>
                        <a:pt x="1047" y="3352"/>
                      </a:cubicBezTo>
                      <a:lnTo>
                        <a:pt x="372" y="3352"/>
                      </a:lnTo>
                      <a:cubicBezTo>
                        <a:pt x="167" y="3352"/>
                        <a:pt x="0" y="3517"/>
                        <a:pt x="0" y="3723"/>
                      </a:cubicBezTo>
                      <a:cubicBezTo>
                        <a:pt x="0" y="3928"/>
                        <a:pt x="167" y="4094"/>
                        <a:pt x="372" y="4094"/>
                      </a:cubicBezTo>
                      <a:lnTo>
                        <a:pt x="833" y="4094"/>
                      </a:lnTo>
                      <a:cubicBezTo>
                        <a:pt x="627" y="4094"/>
                        <a:pt x="461" y="4260"/>
                        <a:pt x="461" y="4465"/>
                      </a:cubicBezTo>
                      <a:cubicBezTo>
                        <a:pt x="461" y="4672"/>
                        <a:pt x="627" y="4838"/>
                        <a:pt x="833" y="4838"/>
                      </a:cubicBezTo>
                      <a:lnTo>
                        <a:pt x="2524" y="4838"/>
                      </a:lnTo>
                      <a:cubicBezTo>
                        <a:pt x="2729" y="4838"/>
                        <a:pt x="2895" y="4672"/>
                        <a:pt x="2895" y="4465"/>
                      </a:cubicBezTo>
                      <a:cubicBezTo>
                        <a:pt x="2895" y="4260"/>
                        <a:pt x="2729" y="4094"/>
                        <a:pt x="2524" y="4094"/>
                      </a:cubicBezTo>
                      <a:lnTo>
                        <a:pt x="2064" y="4094"/>
                      </a:lnTo>
                      <a:cubicBezTo>
                        <a:pt x="2269" y="4094"/>
                        <a:pt x="2435" y="3928"/>
                        <a:pt x="2435" y="3723"/>
                      </a:cubicBezTo>
                      <a:cubicBezTo>
                        <a:pt x="2435" y="3517"/>
                        <a:pt x="2269" y="3352"/>
                        <a:pt x="2064" y="3352"/>
                      </a:cubicBezTo>
                      <a:lnTo>
                        <a:pt x="3042" y="3352"/>
                      </a:lnTo>
                      <a:cubicBezTo>
                        <a:pt x="2836" y="3352"/>
                        <a:pt x="2670" y="3517"/>
                        <a:pt x="2670" y="3723"/>
                      </a:cubicBezTo>
                      <a:cubicBezTo>
                        <a:pt x="2670" y="3928"/>
                        <a:pt x="2836" y="4094"/>
                        <a:pt x="3042" y="4094"/>
                      </a:cubicBezTo>
                      <a:lnTo>
                        <a:pt x="3670" y="4094"/>
                      </a:lnTo>
                      <a:cubicBezTo>
                        <a:pt x="3876" y="4094"/>
                        <a:pt x="4042" y="3928"/>
                        <a:pt x="4042" y="3723"/>
                      </a:cubicBezTo>
                      <a:cubicBezTo>
                        <a:pt x="4042" y="3517"/>
                        <a:pt x="3876" y="3352"/>
                        <a:pt x="3670" y="3352"/>
                      </a:cubicBezTo>
                      <a:lnTo>
                        <a:pt x="3236" y="3352"/>
                      </a:lnTo>
                      <a:cubicBezTo>
                        <a:pt x="3399" y="3352"/>
                        <a:pt x="3532" y="3220"/>
                        <a:pt x="3532" y="3057"/>
                      </a:cubicBezTo>
                      <a:cubicBezTo>
                        <a:pt x="3532" y="2895"/>
                        <a:pt x="3399" y="2764"/>
                        <a:pt x="3236" y="2764"/>
                      </a:cubicBezTo>
                      <a:lnTo>
                        <a:pt x="3899" y="2764"/>
                      </a:lnTo>
                      <a:cubicBezTo>
                        <a:pt x="4104" y="2764"/>
                        <a:pt x="4270" y="2597"/>
                        <a:pt x="4270" y="2392"/>
                      </a:cubicBezTo>
                      <a:cubicBezTo>
                        <a:pt x="4270" y="2187"/>
                        <a:pt x="4104" y="2021"/>
                        <a:pt x="3899" y="2021"/>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4" name="Freeform 67">
                  <a:extLst>
                    <a:ext uri="{FF2B5EF4-FFF2-40B4-BE49-F238E27FC236}">
                      <a16:creationId xmlns:a16="http://schemas.microsoft.com/office/drawing/2014/main" id="{30B165FB-661F-844B-9B60-E05D30039A24}"/>
                    </a:ext>
                  </a:extLst>
                </p:cNvPr>
                <p:cNvSpPr>
                  <a:spLocks noChangeArrowheads="1"/>
                </p:cNvSpPr>
                <p:nvPr/>
              </p:nvSpPr>
              <p:spPr bwMode="auto">
                <a:xfrm>
                  <a:off x="7988241" y="6090468"/>
                  <a:ext cx="514627" cy="324522"/>
                </a:xfrm>
                <a:custGeom>
                  <a:avLst/>
                  <a:gdLst>
                    <a:gd name="T0" fmla="*/ 352090 w 1181"/>
                    <a:gd name="T1" fmla="*/ 0 h 744"/>
                    <a:gd name="T2" fmla="*/ 161665 w 1181"/>
                    <a:gd name="T3" fmla="*/ 0 h 744"/>
                    <a:gd name="T4" fmla="*/ 161665 w 1181"/>
                    <a:gd name="T5" fmla="*/ 0 h 744"/>
                    <a:gd name="T6" fmla="*/ 0 w 1181"/>
                    <a:gd name="T7" fmla="*/ 161825 h 744"/>
                    <a:gd name="T8" fmla="*/ 0 w 1181"/>
                    <a:gd name="T9" fmla="*/ 161825 h 744"/>
                    <a:gd name="T10" fmla="*/ 161665 w 1181"/>
                    <a:gd name="T11" fmla="*/ 324086 h 744"/>
                    <a:gd name="T12" fmla="*/ 352090 w 1181"/>
                    <a:gd name="T13" fmla="*/ 324086 h 744"/>
                    <a:gd name="T14" fmla="*/ 352090 w 1181"/>
                    <a:gd name="T15" fmla="*/ 324086 h 744"/>
                    <a:gd name="T16" fmla="*/ 514191 w 1181"/>
                    <a:gd name="T17" fmla="*/ 161825 h 744"/>
                    <a:gd name="T18" fmla="*/ 514191 w 1181"/>
                    <a:gd name="T19" fmla="*/ 161825 h 744"/>
                    <a:gd name="T20" fmla="*/ 352090 w 1181"/>
                    <a:gd name="T21" fmla="*/ 0 h 7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81" h="744">
                      <a:moveTo>
                        <a:pt x="808" y="0"/>
                      </a:moveTo>
                      <a:lnTo>
                        <a:pt x="371" y="0"/>
                      </a:lnTo>
                      <a:cubicBezTo>
                        <a:pt x="166" y="0"/>
                        <a:pt x="0" y="166"/>
                        <a:pt x="0" y="371"/>
                      </a:cubicBezTo>
                      <a:cubicBezTo>
                        <a:pt x="0" y="576"/>
                        <a:pt x="166" y="743"/>
                        <a:pt x="371" y="743"/>
                      </a:cubicBezTo>
                      <a:lnTo>
                        <a:pt x="808" y="743"/>
                      </a:lnTo>
                      <a:cubicBezTo>
                        <a:pt x="1013" y="743"/>
                        <a:pt x="1180" y="576"/>
                        <a:pt x="1180" y="371"/>
                      </a:cubicBezTo>
                      <a:cubicBezTo>
                        <a:pt x="1180" y="166"/>
                        <a:pt x="1013" y="0"/>
                        <a:pt x="808" y="0"/>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5" name="Freeform 68">
                  <a:extLst>
                    <a:ext uri="{FF2B5EF4-FFF2-40B4-BE49-F238E27FC236}">
                      <a16:creationId xmlns:a16="http://schemas.microsoft.com/office/drawing/2014/main" id="{8948DA16-68CC-304A-9599-330B74968ADD}"/>
                    </a:ext>
                  </a:extLst>
                </p:cNvPr>
                <p:cNvSpPr>
                  <a:spLocks noChangeArrowheads="1"/>
                </p:cNvSpPr>
                <p:nvPr/>
              </p:nvSpPr>
              <p:spPr bwMode="auto">
                <a:xfrm>
                  <a:off x="8529751" y="7098598"/>
                  <a:ext cx="76810" cy="76810"/>
                </a:xfrm>
                <a:custGeom>
                  <a:avLst/>
                  <a:gdLst>
                    <a:gd name="T0" fmla="*/ 76371 w 175"/>
                    <a:gd name="T1" fmla="*/ 38186 h 175"/>
                    <a:gd name="T2" fmla="*/ 76371 w 175"/>
                    <a:gd name="T3" fmla="*/ 38186 h 175"/>
                    <a:gd name="T4" fmla="*/ 38186 w 175"/>
                    <a:gd name="T5" fmla="*/ 76371 h 175"/>
                    <a:gd name="T6" fmla="*/ 38186 w 175"/>
                    <a:gd name="T7" fmla="*/ 76371 h 175"/>
                    <a:gd name="T8" fmla="*/ 0 w 175"/>
                    <a:gd name="T9" fmla="*/ 38186 h 175"/>
                    <a:gd name="T10" fmla="*/ 0 w 175"/>
                    <a:gd name="T11" fmla="*/ 38186 h 175"/>
                    <a:gd name="T12" fmla="*/ 38186 w 175"/>
                    <a:gd name="T13" fmla="*/ 0 h 175"/>
                    <a:gd name="T14" fmla="*/ 38186 w 175"/>
                    <a:gd name="T15" fmla="*/ 0 h 175"/>
                    <a:gd name="T16" fmla="*/ 76371 w 175"/>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5">
                      <a:moveTo>
                        <a:pt x="174" y="87"/>
                      </a:moveTo>
                      <a:lnTo>
                        <a:pt x="174" y="87"/>
                      </a:lnTo>
                      <a:cubicBezTo>
                        <a:pt x="174" y="136"/>
                        <a:pt x="135" y="174"/>
                        <a:pt x="87" y="174"/>
                      </a:cubicBezTo>
                      <a:cubicBezTo>
                        <a:pt x="39" y="174"/>
                        <a:pt x="0" y="136"/>
                        <a:pt x="0" y="87"/>
                      </a:cubicBezTo>
                      <a:cubicBezTo>
                        <a:pt x="0" y="39"/>
                        <a:pt x="39" y="0"/>
                        <a:pt x="87" y="0"/>
                      </a:cubicBezTo>
                      <a:cubicBezTo>
                        <a:pt x="135" y="0"/>
                        <a:pt x="174" y="39"/>
                        <a:pt x="174" y="87"/>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6" name="Freeform 69">
                  <a:extLst>
                    <a:ext uri="{FF2B5EF4-FFF2-40B4-BE49-F238E27FC236}">
                      <a16:creationId xmlns:a16="http://schemas.microsoft.com/office/drawing/2014/main" id="{DC143D65-1814-E24C-875B-B203EA6B6D10}"/>
                    </a:ext>
                  </a:extLst>
                </p:cNvPr>
                <p:cNvSpPr>
                  <a:spLocks noChangeArrowheads="1"/>
                </p:cNvSpPr>
                <p:nvPr/>
              </p:nvSpPr>
              <p:spPr bwMode="auto">
                <a:xfrm>
                  <a:off x="9804798" y="5921486"/>
                  <a:ext cx="74890" cy="74889"/>
                </a:xfrm>
                <a:custGeom>
                  <a:avLst/>
                  <a:gdLst>
                    <a:gd name="T0" fmla="*/ 74457 w 173"/>
                    <a:gd name="T1" fmla="*/ 36795 h 173"/>
                    <a:gd name="T2" fmla="*/ 74457 w 173"/>
                    <a:gd name="T3" fmla="*/ 36795 h 173"/>
                    <a:gd name="T4" fmla="*/ 36796 w 173"/>
                    <a:gd name="T5" fmla="*/ 74456 h 173"/>
                    <a:gd name="T6" fmla="*/ 36796 w 173"/>
                    <a:gd name="T7" fmla="*/ 74456 h 173"/>
                    <a:gd name="T8" fmla="*/ 0 w 173"/>
                    <a:gd name="T9" fmla="*/ 36795 h 173"/>
                    <a:gd name="T10" fmla="*/ 0 w 173"/>
                    <a:gd name="T11" fmla="*/ 36795 h 173"/>
                    <a:gd name="T12" fmla="*/ 36796 w 173"/>
                    <a:gd name="T13" fmla="*/ 0 h 173"/>
                    <a:gd name="T14" fmla="*/ 36796 w 173"/>
                    <a:gd name="T15" fmla="*/ 0 h 173"/>
                    <a:gd name="T16" fmla="*/ 74457 w 173"/>
                    <a:gd name="T17" fmla="*/ 36795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5"/>
                      </a:moveTo>
                      <a:lnTo>
                        <a:pt x="172" y="85"/>
                      </a:lnTo>
                      <a:cubicBezTo>
                        <a:pt x="172" y="134"/>
                        <a:pt x="133" y="172"/>
                        <a:pt x="85" y="172"/>
                      </a:cubicBezTo>
                      <a:cubicBezTo>
                        <a:pt x="38" y="172"/>
                        <a:pt x="0" y="134"/>
                        <a:pt x="0" y="85"/>
                      </a:cubicBezTo>
                      <a:cubicBezTo>
                        <a:pt x="0" y="38"/>
                        <a:pt x="38" y="0"/>
                        <a:pt x="85" y="0"/>
                      </a:cubicBezTo>
                      <a:cubicBezTo>
                        <a:pt x="133" y="0"/>
                        <a:pt x="172" y="38"/>
                        <a:pt x="172" y="85"/>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7" name="Freeform 70">
                  <a:extLst>
                    <a:ext uri="{FF2B5EF4-FFF2-40B4-BE49-F238E27FC236}">
                      <a16:creationId xmlns:a16="http://schemas.microsoft.com/office/drawing/2014/main" id="{0BB186E1-79B6-FA4D-B4C7-4168CCD33D86}"/>
                    </a:ext>
                  </a:extLst>
                </p:cNvPr>
                <p:cNvSpPr>
                  <a:spLocks noChangeArrowheads="1"/>
                </p:cNvSpPr>
                <p:nvPr/>
              </p:nvSpPr>
              <p:spPr bwMode="auto">
                <a:xfrm>
                  <a:off x="9583969" y="6414990"/>
                  <a:ext cx="74889" cy="74890"/>
                </a:xfrm>
                <a:custGeom>
                  <a:avLst/>
                  <a:gdLst>
                    <a:gd name="T0" fmla="*/ 74456 w 173"/>
                    <a:gd name="T1" fmla="*/ 37015 h 174"/>
                    <a:gd name="T2" fmla="*/ 74456 w 173"/>
                    <a:gd name="T3" fmla="*/ 37015 h 174"/>
                    <a:gd name="T4" fmla="*/ 37661 w 173"/>
                    <a:gd name="T5" fmla="*/ 74460 h 174"/>
                    <a:gd name="T6" fmla="*/ 37661 w 173"/>
                    <a:gd name="T7" fmla="*/ 74460 h 174"/>
                    <a:gd name="T8" fmla="*/ 0 w 173"/>
                    <a:gd name="T9" fmla="*/ 37015 h 174"/>
                    <a:gd name="T10" fmla="*/ 0 w 173"/>
                    <a:gd name="T11" fmla="*/ 37015 h 174"/>
                    <a:gd name="T12" fmla="*/ 37661 w 173"/>
                    <a:gd name="T13" fmla="*/ 0 h 174"/>
                    <a:gd name="T14" fmla="*/ 37661 w 173"/>
                    <a:gd name="T15" fmla="*/ 0 h 174"/>
                    <a:gd name="T16" fmla="*/ 74456 w 173"/>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4" y="173"/>
                        <a:pt x="87" y="173"/>
                      </a:cubicBezTo>
                      <a:cubicBezTo>
                        <a:pt x="39" y="173"/>
                        <a:pt x="0" y="134"/>
                        <a:pt x="0" y="86"/>
                      </a:cubicBezTo>
                      <a:cubicBezTo>
                        <a:pt x="0" y="38"/>
                        <a:pt x="39" y="0"/>
                        <a:pt x="87" y="0"/>
                      </a:cubicBezTo>
                      <a:cubicBezTo>
                        <a:pt x="134" y="0"/>
                        <a:pt x="172" y="38"/>
                        <a:pt x="172" y="86"/>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8" name="Freeform 71">
                  <a:extLst>
                    <a:ext uri="{FF2B5EF4-FFF2-40B4-BE49-F238E27FC236}">
                      <a16:creationId xmlns:a16="http://schemas.microsoft.com/office/drawing/2014/main" id="{64CE7E9E-07D4-E940-8E26-48A0DF8E4A4F}"/>
                    </a:ext>
                  </a:extLst>
                </p:cNvPr>
                <p:cNvSpPr>
                  <a:spLocks noChangeArrowheads="1"/>
                </p:cNvSpPr>
                <p:nvPr/>
              </p:nvSpPr>
              <p:spPr bwMode="auto">
                <a:xfrm>
                  <a:off x="10050590" y="7423121"/>
                  <a:ext cx="74890" cy="74889"/>
                </a:xfrm>
                <a:custGeom>
                  <a:avLst/>
                  <a:gdLst>
                    <a:gd name="T0" fmla="*/ 74457 w 173"/>
                    <a:gd name="T1" fmla="*/ 36795 h 173"/>
                    <a:gd name="T2" fmla="*/ 74457 w 173"/>
                    <a:gd name="T3" fmla="*/ 36795 h 173"/>
                    <a:gd name="T4" fmla="*/ 36796 w 173"/>
                    <a:gd name="T5" fmla="*/ 74456 h 173"/>
                    <a:gd name="T6" fmla="*/ 36796 w 173"/>
                    <a:gd name="T7" fmla="*/ 74456 h 173"/>
                    <a:gd name="T8" fmla="*/ 0 w 173"/>
                    <a:gd name="T9" fmla="*/ 36795 h 173"/>
                    <a:gd name="T10" fmla="*/ 0 w 173"/>
                    <a:gd name="T11" fmla="*/ 36795 h 173"/>
                    <a:gd name="T12" fmla="*/ 36796 w 173"/>
                    <a:gd name="T13" fmla="*/ 0 h 173"/>
                    <a:gd name="T14" fmla="*/ 36796 w 173"/>
                    <a:gd name="T15" fmla="*/ 0 h 173"/>
                    <a:gd name="T16" fmla="*/ 74457 w 173"/>
                    <a:gd name="T17" fmla="*/ 36795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5"/>
                      </a:moveTo>
                      <a:lnTo>
                        <a:pt x="172" y="85"/>
                      </a:lnTo>
                      <a:cubicBezTo>
                        <a:pt x="172" y="134"/>
                        <a:pt x="133" y="172"/>
                        <a:pt x="85" y="172"/>
                      </a:cubicBezTo>
                      <a:cubicBezTo>
                        <a:pt x="38" y="172"/>
                        <a:pt x="0" y="134"/>
                        <a:pt x="0" y="85"/>
                      </a:cubicBezTo>
                      <a:cubicBezTo>
                        <a:pt x="0" y="39"/>
                        <a:pt x="38" y="0"/>
                        <a:pt x="85" y="0"/>
                      </a:cubicBezTo>
                      <a:cubicBezTo>
                        <a:pt x="133" y="0"/>
                        <a:pt x="172" y="39"/>
                        <a:pt x="172" y="85"/>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9" name="Freeform 72">
                  <a:extLst>
                    <a:ext uri="{FF2B5EF4-FFF2-40B4-BE49-F238E27FC236}">
                      <a16:creationId xmlns:a16="http://schemas.microsoft.com/office/drawing/2014/main" id="{6070126E-835D-894B-B9F5-E8E5EC10CA28}"/>
                    </a:ext>
                  </a:extLst>
                </p:cNvPr>
                <p:cNvSpPr>
                  <a:spLocks noChangeArrowheads="1"/>
                </p:cNvSpPr>
                <p:nvPr/>
              </p:nvSpPr>
              <p:spPr bwMode="auto">
                <a:xfrm>
                  <a:off x="8307003" y="6211444"/>
                  <a:ext cx="74890" cy="74890"/>
                </a:xfrm>
                <a:custGeom>
                  <a:avLst/>
                  <a:gdLst>
                    <a:gd name="T0" fmla="*/ 74460 w 174"/>
                    <a:gd name="T1" fmla="*/ 36796 h 173"/>
                    <a:gd name="T2" fmla="*/ 74460 w 174"/>
                    <a:gd name="T3" fmla="*/ 36796 h 173"/>
                    <a:gd name="T4" fmla="*/ 37445 w 174"/>
                    <a:gd name="T5" fmla="*/ 74457 h 173"/>
                    <a:gd name="T6" fmla="*/ 37445 w 174"/>
                    <a:gd name="T7" fmla="*/ 74457 h 173"/>
                    <a:gd name="T8" fmla="*/ 0 w 174"/>
                    <a:gd name="T9" fmla="*/ 36796 h 173"/>
                    <a:gd name="T10" fmla="*/ 0 w 174"/>
                    <a:gd name="T11" fmla="*/ 36796 h 173"/>
                    <a:gd name="T12" fmla="*/ 37445 w 174"/>
                    <a:gd name="T13" fmla="*/ 0 h 173"/>
                    <a:gd name="T14" fmla="*/ 37445 w 174"/>
                    <a:gd name="T15" fmla="*/ 0 h 173"/>
                    <a:gd name="T16" fmla="*/ 74460 w 174"/>
                    <a:gd name="T17" fmla="*/ 36796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5"/>
                      </a:moveTo>
                      <a:lnTo>
                        <a:pt x="173" y="85"/>
                      </a:lnTo>
                      <a:cubicBezTo>
                        <a:pt x="173" y="133"/>
                        <a:pt x="135" y="172"/>
                        <a:pt x="87" y="172"/>
                      </a:cubicBezTo>
                      <a:cubicBezTo>
                        <a:pt x="39" y="172"/>
                        <a:pt x="0" y="133"/>
                        <a:pt x="0" y="85"/>
                      </a:cubicBezTo>
                      <a:cubicBezTo>
                        <a:pt x="0" y="38"/>
                        <a:pt x="39" y="0"/>
                        <a:pt x="87" y="0"/>
                      </a:cubicBezTo>
                      <a:cubicBezTo>
                        <a:pt x="135" y="0"/>
                        <a:pt x="173" y="38"/>
                        <a:pt x="173" y="85"/>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0" name="Freeform 73">
                  <a:extLst>
                    <a:ext uri="{FF2B5EF4-FFF2-40B4-BE49-F238E27FC236}">
                      <a16:creationId xmlns:a16="http://schemas.microsoft.com/office/drawing/2014/main" id="{DE5525BF-7D91-6D4D-BF88-CC581FC184E0}"/>
                    </a:ext>
                  </a:extLst>
                </p:cNvPr>
                <p:cNvSpPr>
                  <a:spLocks noChangeArrowheads="1"/>
                </p:cNvSpPr>
                <p:nvPr/>
              </p:nvSpPr>
              <p:spPr bwMode="auto">
                <a:xfrm>
                  <a:off x="9270969" y="5289723"/>
                  <a:ext cx="74890" cy="76810"/>
                </a:xfrm>
                <a:custGeom>
                  <a:avLst/>
                  <a:gdLst>
                    <a:gd name="T0" fmla="*/ 74457 w 173"/>
                    <a:gd name="T1" fmla="*/ 38186 h 175"/>
                    <a:gd name="T2" fmla="*/ 74457 w 173"/>
                    <a:gd name="T3" fmla="*/ 38186 h 175"/>
                    <a:gd name="T4" fmla="*/ 37229 w 173"/>
                    <a:gd name="T5" fmla="*/ 76371 h 175"/>
                    <a:gd name="T6" fmla="*/ 37229 w 173"/>
                    <a:gd name="T7" fmla="*/ 76371 h 175"/>
                    <a:gd name="T8" fmla="*/ 0 w 173"/>
                    <a:gd name="T9" fmla="*/ 38186 h 175"/>
                    <a:gd name="T10" fmla="*/ 0 w 173"/>
                    <a:gd name="T11" fmla="*/ 38186 h 175"/>
                    <a:gd name="T12" fmla="*/ 37229 w 173"/>
                    <a:gd name="T13" fmla="*/ 0 h 175"/>
                    <a:gd name="T14" fmla="*/ 37229 w 173"/>
                    <a:gd name="T15" fmla="*/ 0 h 175"/>
                    <a:gd name="T16" fmla="*/ 74457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4"/>
                        <a:pt x="134" y="174"/>
                        <a:pt x="86" y="174"/>
                      </a:cubicBezTo>
                      <a:cubicBezTo>
                        <a:pt x="39" y="174"/>
                        <a:pt x="0" y="134"/>
                        <a:pt x="0" y="87"/>
                      </a:cubicBezTo>
                      <a:cubicBezTo>
                        <a:pt x="0" y="39"/>
                        <a:pt x="39" y="0"/>
                        <a:pt x="86" y="0"/>
                      </a:cubicBezTo>
                      <a:cubicBezTo>
                        <a:pt x="134" y="0"/>
                        <a:pt x="172" y="39"/>
                        <a:pt x="172" y="87"/>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1" name="Freeform 74">
                  <a:extLst>
                    <a:ext uri="{FF2B5EF4-FFF2-40B4-BE49-F238E27FC236}">
                      <a16:creationId xmlns:a16="http://schemas.microsoft.com/office/drawing/2014/main" id="{6AF0C824-4FE2-1243-90DA-2E5C1487E88C}"/>
                    </a:ext>
                  </a:extLst>
                </p:cNvPr>
                <p:cNvSpPr>
                  <a:spLocks noChangeArrowheads="1"/>
                </p:cNvSpPr>
                <p:nvPr/>
              </p:nvSpPr>
              <p:spPr bwMode="auto">
                <a:xfrm>
                  <a:off x="8462543" y="6954580"/>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0" y="105"/>
                        <a:pt x="52" y="105"/>
                      </a:cubicBezTo>
                      <a:cubicBezTo>
                        <a:pt x="24" y="105"/>
                        <a:pt x="0" y="82"/>
                        <a:pt x="0" y="53"/>
                      </a:cubicBezTo>
                      <a:cubicBezTo>
                        <a:pt x="0" y="24"/>
                        <a:pt x="24" y="0"/>
                        <a:pt x="52" y="0"/>
                      </a:cubicBezTo>
                      <a:cubicBezTo>
                        <a:pt x="80"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2" name="Freeform 75">
                  <a:extLst>
                    <a:ext uri="{FF2B5EF4-FFF2-40B4-BE49-F238E27FC236}">
                      <a16:creationId xmlns:a16="http://schemas.microsoft.com/office/drawing/2014/main" id="{7992F737-F520-D04D-A9E3-6B25F3B5D6BA}"/>
                    </a:ext>
                  </a:extLst>
                </p:cNvPr>
                <p:cNvSpPr>
                  <a:spLocks noChangeArrowheads="1"/>
                </p:cNvSpPr>
                <p:nvPr/>
              </p:nvSpPr>
              <p:spPr bwMode="auto">
                <a:xfrm>
                  <a:off x="8483665" y="5957970"/>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3"/>
                        <a:pt x="82" y="105"/>
                        <a:pt x="52" y="105"/>
                      </a:cubicBezTo>
                      <a:cubicBezTo>
                        <a:pt x="24" y="105"/>
                        <a:pt x="0" y="83"/>
                        <a:pt x="0" y="53"/>
                      </a:cubicBezTo>
                      <a:cubicBezTo>
                        <a:pt x="0" y="24"/>
                        <a:pt x="24" y="0"/>
                        <a:pt x="52" y="0"/>
                      </a:cubicBezTo>
                      <a:cubicBezTo>
                        <a:pt x="82"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3" name="Freeform 76">
                  <a:extLst>
                    <a:ext uri="{FF2B5EF4-FFF2-40B4-BE49-F238E27FC236}">
                      <a16:creationId xmlns:a16="http://schemas.microsoft.com/office/drawing/2014/main" id="{17A96680-C747-E24C-89D8-42E8D8A5BF29}"/>
                    </a:ext>
                  </a:extLst>
                </p:cNvPr>
                <p:cNvSpPr>
                  <a:spLocks noChangeArrowheads="1"/>
                </p:cNvSpPr>
                <p:nvPr/>
              </p:nvSpPr>
              <p:spPr bwMode="auto">
                <a:xfrm>
                  <a:off x="9322815" y="6263290"/>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2"/>
                        <a:pt x="81" y="104"/>
                        <a:pt x="52" y="104"/>
                      </a:cubicBezTo>
                      <a:cubicBezTo>
                        <a:pt x="23" y="104"/>
                        <a:pt x="0" y="82"/>
                        <a:pt x="0" y="52"/>
                      </a:cubicBezTo>
                      <a:cubicBezTo>
                        <a:pt x="0" y="23"/>
                        <a:pt x="23" y="0"/>
                        <a:pt x="52" y="0"/>
                      </a:cubicBezTo>
                      <a:cubicBezTo>
                        <a:pt x="81" y="0"/>
                        <a:pt x="104" y="23"/>
                        <a:pt x="104"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4" name="Freeform 77">
                  <a:extLst>
                    <a:ext uri="{FF2B5EF4-FFF2-40B4-BE49-F238E27FC236}">
                      <a16:creationId xmlns:a16="http://schemas.microsoft.com/office/drawing/2014/main" id="{3BCD2160-37D0-ED4D-81B4-17309930EC3F}"/>
                    </a:ext>
                  </a:extLst>
                </p:cNvPr>
                <p:cNvSpPr>
                  <a:spLocks noChangeArrowheads="1"/>
                </p:cNvSpPr>
                <p:nvPr/>
              </p:nvSpPr>
              <p:spPr bwMode="auto">
                <a:xfrm>
                  <a:off x="10192688" y="6522523"/>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2" y="105"/>
                        <a:pt x="0" y="81"/>
                        <a:pt x="0" y="53"/>
                      </a:cubicBezTo>
                      <a:cubicBezTo>
                        <a:pt x="0" y="23"/>
                        <a:pt x="22" y="0"/>
                        <a:pt x="52" y="0"/>
                      </a:cubicBezTo>
                      <a:cubicBezTo>
                        <a:pt x="81" y="0"/>
                        <a:pt x="104" y="23"/>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5" name="Freeform 78">
                  <a:extLst>
                    <a:ext uri="{FF2B5EF4-FFF2-40B4-BE49-F238E27FC236}">
                      <a16:creationId xmlns:a16="http://schemas.microsoft.com/office/drawing/2014/main" id="{CFF8D1BB-6ABB-6548-9FCF-9F694724EA83}"/>
                    </a:ext>
                  </a:extLst>
                </p:cNvPr>
                <p:cNvSpPr>
                  <a:spLocks noChangeArrowheads="1"/>
                </p:cNvSpPr>
                <p:nvPr/>
              </p:nvSpPr>
              <p:spPr bwMode="auto">
                <a:xfrm>
                  <a:off x="9493717" y="7196532"/>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0" y="105"/>
                        <a:pt x="52" y="105"/>
                      </a:cubicBezTo>
                      <a:cubicBezTo>
                        <a:pt x="23" y="105"/>
                        <a:pt x="0" y="81"/>
                        <a:pt x="0" y="53"/>
                      </a:cubicBezTo>
                      <a:cubicBezTo>
                        <a:pt x="0" y="24"/>
                        <a:pt x="23" y="0"/>
                        <a:pt x="52" y="0"/>
                      </a:cubicBezTo>
                      <a:cubicBezTo>
                        <a:pt x="80"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6" name="Freeform 79">
                  <a:extLst>
                    <a:ext uri="{FF2B5EF4-FFF2-40B4-BE49-F238E27FC236}">
                      <a16:creationId xmlns:a16="http://schemas.microsoft.com/office/drawing/2014/main" id="{79A94FCA-1529-5840-B9A3-F468E02E4A75}"/>
                    </a:ext>
                  </a:extLst>
                </p:cNvPr>
                <p:cNvSpPr>
                  <a:spLocks noChangeArrowheads="1"/>
                </p:cNvSpPr>
                <p:nvPr/>
              </p:nvSpPr>
              <p:spPr bwMode="auto">
                <a:xfrm>
                  <a:off x="10004503" y="6004056"/>
                  <a:ext cx="46086" cy="46086"/>
                </a:xfrm>
                <a:custGeom>
                  <a:avLst/>
                  <a:gdLst>
                    <a:gd name="T0" fmla="*/ 45651 w 106"/>
                    <a:gd name="T1" fmla="*/ 22828 h 107"/>
                    <a:gd name="T2" fmla="*/ 45651 w 106"/>
                    <a:gd name="T3" fmla="*/ 22828 h 107"/>
                    <a:gd name="T4" fmla="*/ 22608 w 106"/>
                    <a:gd name="T5" fmla="*/ 45655 h 107"/>
                    <a:gd name="T6" fmla="*/ 22608 w 106"/>
                    <a:gd name="T7" fmla="*/ 45655 h 107"/>
                    <a:gd name="T8" fmla="*/ 0 w 106"/>
                    <a:gd name="T9" fmla="*/ 22828 h 107"/>
                    <a:gd name="T10" fmla="*/ 0 w 106"/>
                    <a:gd name="T11" fmla="*/ 22828 h 107"/>
                    <a:gd name="T12" fmla="*/ 22608 w 106"/>
                    <a:gd name="T13" fmla="*/ 0 h 107"/>
                    <a:gd name="T14" fmla="*/ 22608 w 106"/>
                    <a:gd name="T15" fmla="*/ 0 h 107"/>
                    <a:gd name="T16" fmla="*/ 45651 w 106"/>
                    <a:gd name="T17" fmla="*/ 2282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3"/>
                      </a:moveTo>
                      <a:lnTo>
                        <a:pt x="105" y="53"/>
                      </a:lnTo>
                      <a:cubicBezTo>
                        <a:pt x="105" y="82"/>
                        <a:pt x="81" y="106"/>
                        <a:pt x="52" y="106"/>
                      </a:cubicBezTo>
                      <a:cubicBezTo>
                        <a:pt x="23" y="106"/>
                        <a:pt x="0" y="82"/>
                        <a:pt x="0" y="53"/>
                      </a:cubicBezTo>
                      <a:cubicBezTo>
                        <a:pt x="0" y="23"/>
                        <a:pt x="23" y="0"/>
                        <a:pt x="52" y="0"/>
                      </a:cubicBezTo>
                      <a:cubicBezTo>
                        <a:pt x="81" y="0"/>
                        <a:pt x="105" y="23"/>
                        <a:pt x="105"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7" name="Freeform 80">
                  <a:extLst>
                    <a:ext uri="{FF2B5EF4-FFF2-40B4-BE49-F238E27FC236}">
                      <a16:creationId xmlns:a16="http://schemas.microsoft.com/office/drawing/2014/main" id="{8015AB3F-886C-6D4C-B40E-B9FD77A2C84F}"/>
                    </a:ext>
                  </a:extLst>
                </p:cNvPr>
                <p:cNvSpPr>
                  <a:spLocks noChangeArrowheads="1"/>
                </p:cNvSpPr>
                <p:nvPr/>
              </p:nvSpPr>
              <p:spPr bwMode="auto">
                <a:xfrm>
                  <a:off x="9065502" y="5596963"/>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2" y="105"/>
                        <a:pt x="0" y="81"/>
                        <a:pt x="0" y="53"/>
                      </a:cubicBezTo>
                      <a:cubicBezTo>
                        <a:pt x="0" y="24"/>
                        <a:pt x="22" y="0"/>
                        <a:pt x="52" y="0"/>
                      </a:cubicBezTo>
                      <a:cubicBezTo>
                        <a:pt x="81"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8" name="Freeform 81">
                  <a:extLst>
                    <a:ext uri="{FF2B5EF4-FFF2-40B4-BE49-F238E27FC236}">
                      <a16:creationId xmlns:a16="http://schemas.microsoft.com/office/drawing/2014/main" id="{EE693B27-794E-604A-907C-FC2EA5DBEB56}"/>
                    </a:ext>
                  </a:extLst>
                </p:cNvPr>
                <p:cNvSpPr>
                  <a:spLocks noChangeArrowheads="1"/>
                </p:cNvSpPr>
                <p:nvPr/>
              </p:nvSpPr>
              <p:spPr bwMode="auto">
                <a:xfrm>
                  <a:off x="10215731" y="5266680"/>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4" y="105"/>
                        <a:pt x="0" y="81"/>
                        <a:pt x="0" y="52"/>
                      </a:cubicBezTo>
                      <a:cubicBezTo>
                        <a:pt x="0" y="24"/>
                        <a:pt x="24" y="0"/>
                        <a:pt x="52" y="0"/>
                      </a:cubicBezTo>
                      <a:cubicBezTo>
                        <a:pt x="81" y="0"/>
                        <a:pt x="104" y="24"/>
                        <a:pt x="104"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9" name="Freeform 82">
                  <a:extLst>
                    <a:ext uri="{FF2B5EF4-FFF2-40B4-BE49-F238E27FC236}">
                      <a16:creationId xmlns:a16="http://schemas.microsoft.com/office/drawing/2014/main" id="{430FE768-8DCA-254E-B709-0C6843CC6A0E}"/>
                    </a:ext>
                  </a:extLst>
                </p:cNvPr>
                <p:cNvSpPr>
                  <a:spLocks noChangeArrowheads="1"/>
                </p:cNvSpPr>
                <p:nvPr/>
              </p:nvSpPr>
              <p:spPr bwMode="auto">
                <a:xfrm>
                  <a:off x="8986771" y="6766396"/>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3" y="105"/>
                        <a:pt x="0" y="81"/>
                        <a:pt x="0" y="52"/>
                      </a:cubicBezTo>
                      <a:cubicBezTo>
                        <a:pt x="0" y="22"/>
                        <a:pt x="23" y="0"/>
                        <a:pt x="52" y="0"/>
                      </a:cubicBezTo>
                      <a:cubicBezTo>
                        <a:pt x="81" y="0"/>
                        <a:pt x="104" y="22"/>
                        <a:pt x="104"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0" name="Freeform 83">
                  <a:extLst>
                    <a:ext uri="{FF2B5EF4-FFF2-40B4-BE49-F238E27FC236}">
                      <a16:creationId xmlns:a16="http://schemas.microsoft.com/office/drawing/2014/main" id="{22F6FFCD-172D-4247-B760-00F80381D5DF}"/>
                    </a:ext>
                  </a:extLst>
                </p:cNvPr>
                <p:cNvSpPr>
                  <a:spLocks noChangeArrowheads="1"/>
                </p:cNvSpPr>
                <p:nvPr/>
              </p:nvSpPr>
              <p:spPr bwMode="auto">
                <a:xfrm>
                  <a:off x="10004503" y="7150446"/>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3" y="104"/>
                        <a:pt x="0" y="81"/>
                        <a:pt x="0" y="52"/>
                      </a:cubicBezTo>
                      <a:cubicBezTo>
                        <a:pt x="0" y="22"/>
                        <a:pt x="23" y="0"/>
                        <a:pt x="52" y="0"/>
                      </a:cubicBezTo>
                      <a:cubicBezTo>
                        <a:pt x="81" y="0"/>
                        <a:pt x="105" y="22"/>
                        <a:pt x="105" y="52"/>
                      </a:cubicBezTo>
                    </a:path>
                  </a:pathLst>
                </a:custGeom>
                <a:solidFill>
                  <a:srgbClr val="EA662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1" name="Freeform 84">
                  <a:extLst>
                    <a:ext uri="{FF2B5EF4-FFF2-40B4-BE49-F238E27FC236}">
                      <a16:creationId xmlns:a16="http://schemas.microsoft.com/office/drawing/2014/main" id="{F21A4421-B0B2-D04E-8BF7-CE8F250AB9AE}"/>
                    </a:ext>
                  </a:extLst>
                </p:cNvPr>
                <p:cNvSpPr>
                  <a:spLocks noChangeArrowheads="1"/>
                </p:cNvSpPr>
                <p:nvPr/>
              </p:nvSpPr>
              <p:spPr bwMode="auto">
                <a:xfrm>
                  <a:off x="9439950" y="5090017"/>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2" y="104"/>
                        <a:pt x="52" y="104"/>
                      </a:cubicBezTo>
                      <a:cubicBezTo>
                        <a:pt x="24" y="104"/>
                        <a:pt x="0" y="81"/>
                        <a:pt x="0" y="52"/>
                      </a:cubicBezTo>
                      <a:cubicBezTo>
                        <a:pt x="0" y="24"/>
                        <a:pt x="24" y="0"/>
                        <a:pt x="52" y="0"/>
                      </a:cubicBezTo>
                      <a:cubicBezTo>
                        <a:pt x="82" y="0"/>
                        <a:pt x="105" y="24"/>
                        <a:pt x="105" y="52"/>
                      </a:cubicBezTo>
                    </a:path>
                  </a:pathLst>
                </a:custGeom>
                <a:solidFill>
                  <a:srgbClr val="EA662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2" name="Freeform 85">
                  <a:extLst>
                    <a:ext uri="{FF2B5EF4-FFF2-40B4-BE49-F238E27FC236}">
                      <a16:creationId xmlns:a16="http://schemas.microsoft.com/office/drawing/2014/main" id="{844ABFC7-F0B6-7D46-9E17-607562DCF316}"/>
                    </a:ext>
                  </a:extLst>
                </p:cNvPr>
                <p:cNvSpPr>
                  <a:spLocks noChangeArrowheads="1"/>
                </p:cNvSpPr>
                <p:nvPr/>
              </p:nvSpPr>
              <p:spPr bwMode="auto">
                <a:xfrm>
                  <a:off x="8719857" y="5468307"/>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3" y="104"/>
                      </a:cubicBezTo>
                      <a:cubicBezTo>
                        <a:pt x="24" y="104"/>
                        <a:pt x="0" y="81"/>
                        <a:pt x="0" y="52"/>
                      </a:cubicBezTo>
                      <a:cubicBezTo>
                        <a:pt x="0" y="24"/>
                        <a:pt x="24" y="0"/>
                        <a:pt x="53" y="0"/>
                      </a:cubicBezTo>
                      <a:cubicBezTo>
                        <a:pt x="81" y="0"/>
                        <a:pt x="105" y="24"/>
                        <a:pt x="105"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3" name="Freeform 86">
                  <a:extLst>
                    <a:ext uri="{FF2B5EF4-FFF2-40B4-BE49-F238E27FC236}">
                      <a16:creationId xmlns:a16="http://schemas.microsoft.com/office/drawing/2014/main" id="{61BEAC67-FC9D-F847-85F7-11976423253D}"/>
                    </a:ext>
                  </a:extLst>
                </p:cNvPr>
                <p:cNvSpPr>
                  <a:spLocks noChangeArrowheads="1"/>
                </p:cNvSpPr>
                <p:nvPr/>
              </p:nvSpPr>
              <p:spPr bwMode="auto">
                <a:xfrm>
                  <a:off x="9701104" y="5080416"/>
                  <a:ext cx="537670" cy="261154"/>
                </a:xfrm>
                <a:custGeom>
                  <a:avLst/>
                  <a:gdLst>
                    <a:gd name="T0" fmla="*/ 406733 w 1236"/>
                    <a:gd name="T1" fmla="*/ 260719 h 601"/>
                    <a:gd name="T2" fmla="*/ 130067 w 1236"/>
                    <a:gd name="T3" fmla="*/ 260719 h 601"/>
                    <a:gd name="T4" fmla="*/ 130067 w 1236"/>
                    <a:gd name="T5" fmla="*/ 260719 h 601"/>
                    <a:gd name="T6" fmla="*/ 0 w 1236"/>
                    <a:gd name="T7" fmla="*/ 130360 h 601"/>
                    <a:gd name="T8" fmla="*/ 0 w 1236"/>
                    <a:gd name="T9" fmla="*/ 130360 h 601"/>
                    <a:gd name="T10" fmla="*/ 130067 w 1236"/>
                    <a:gd name="T11" fmla="*/ 0 h 601"/>
                    <a:gd name="T12" fmla="*/ 406733 w 1236"/>
                    <a:gd name="T13" fmla="*/ 0 h 601"/>
                    <a:gd name="T14" fmla="*/ 406733 w 1236"/>
                    <a:gd name="T15" fmla="*/ 0 h 601"/>
                    <a:gd name="T16" fmla="*/ 537235 w 1236"/>
                    <a:gd name="T17" fmla="*/ 130360 h 601"/>
                    <a:gd name="T18" fmla="*/ 537235 w 1236"/>
                    <a:gd name="T19" fmla="*/ 130360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5" y="600"/>
                        <a:pt x="0" y="466"/>
                        <a:pt x="0" y="300"/>
                      </a:cubicBezTo>
                      <a:cubicBezTo>
                        <a:pt x="0" y="135"/>
                        <a:pt x="135" y="0"/>
                        <a:pt x="299" y="0"/>
                      </a:cubicBezTo>
                      <a:lnTo>
                        <a:pt x="935" y="0"/>
                      </a:lnTo>
                      <a:cubicBezTo>
                        <a:pt x="1101" y="0"/>
                        <a:pt x="1235" y="135"/>
                        <a:pt x="1235" y="300"/>
                      </a:cubicBezTo>
                      <a:cubicBezTo>
                        <a:pt x="1235" y="466"/>
                        <a:pt x="1101" y="600"/>
                        <a:pt x="935"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4" name="Freeform 87">
                  <a:extLst>
                    <a:ext uri="{FF2B5EF4-FFF2-40B4-BE49-F238E27FC236}">
                      <a16:creationId xmlns:a16="http://schemas.microsoft.com/office/drawing/2014/main" id="{A8D43DD8-96C4-FB41-84AC-41D9695C0CCF}"/>
                    </a:ext>
                  </a:extLst>
                </p:cNvPr>
                <p:cNvSpPr>
                  <a:spLocks noChangeArrowheads="1"/>
                </p:cNvSpPr>
                <p:nvPr/>
              </p:nvSpPr>
              <p:spPr bwMode="auto">
                <a:xfrm>
                  <a:off x="8631525" y="5714099"/>
                  <a:ext cx="537670" cy="261154"/>
                </a:xfrm>
                <a:custGeom>
                  <a:avLst/>
                  <a:gdLst>
                    <a:gd name="T0" fmla="*/ 407168 w 1236"/>
                    <a:gd name="T1" fmla="*/ 260719 h 601"/>
                    <a:gd name="T2" fmla="*/ 130502 w 1236"/>
                    <a:gd name="T3" fmla="*/ 260719 h 601"/>
                    <a:gd name="T4" fmla="*/ 130502 w 1236"/>
                    <a:gd name="T5" fmla="*/ 260719 h 601"/>
                    <a:gd name="T6" fmla="*/ 0 w 1236"/>
                    <a:gd name="T7" fmla="*/ 130360 h 601"/>
                    <a:gd name="T8" fmla="*/ 0 w 1236"/>
                    <a:gd name="T9" fmla="*/ 130360 h 601"/>
                    <a:gd name="T10" fmla="*/ 130502 w 1236"/>
                    <a:gd name="T11" fmla="*/ 0 h 601"/>
                    <a:gd name="T12" fmla="*/ 407168 w 1236"/>
                    <a:gd name="T13" fmla="*/ 0 h 601"/>
                    <a:gd name="T14" fmla="*/ 407168 w 1236"/>
                    <a:gd name="T15" fmla="*/ 0 h 601"/>
                    <a:gd name="T16" fmla="*/ 537235 w 1236"/>
                    <a:gd name="T17" fmla="*/ 130360 h 601"/>
                    <a:gd name="T18" fmla="*/ 537235 w 1236"/>
                    <a:gd name="T19" fmla="*/ 130360 h 601"/>
                    <a:gd name="T20" fmla="*/ 407168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6" y="600"/>
                      </a:moveTo>
                      <a:lnTo>
                        <a:pt x="300" y="600"/>
                      </a:lnTo>
                      <a:cubicBezTo>
                        <a:pt x="134" y="600"/>
                        <a:pt x="0" y="466"/>
                        <a:pt x="0" y="300"/>
                      </a:cubicBezTo>
                      <a:cubicBezTo>
                        <a:pt x="0" y="135"/>
                        <a:pt x="134" y="0"/>
                        <a:pt x="300" y="0"/>
                      </a:cubicBezTo>
                      <a:lnTo>
                        <a:pt x="936" y="0"/>
                      </a:lnTo>
                      <a:cubicBezTo>
                        <a:pt x="1101" y="0"/>
                        <a:pt x="1235" y="135"/>
                        <a:pt x="1235" y="300"/>
                      </a:cubicBezTo>
                      <a:cubicBezTo>
                        <a:pt x="1235" y="466"/>
                        <a:pt x="1101" y="600"/>
                        <a:pt x="936"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5" name="Freeform 88">
                  <a:extLst>
                    <a:ext uri="{FF2B5EF4-FFF2-40B4-BE49-F238E27FC236}">
                      <a16:creationId xmlns:a16="http://schemas.microsoft.com/office/drawing/2014/main" id="{BA26EB13-413E-C546-B12A-0EA74BA1CF96}"/>
                    </a:ext>
                  </a:extLst>
                </p:cNvPr>
                <p:cNvSpPr>
                  <a:spLocks noChangeArrowheads="1"/>
                </p:cNvSpPr>
                <p:nvPr/>
              </p:nvSpPr>
              <p:spPr bwMode="auto">
                <a:xfrm>
                  <a:off x="8216751" y="6545566"/>
                  <a:ext cx="537670" cy="261154"/>
                </a:xfrm>
                <a:custGeom>
                  <a:avLst/>
                  <a:gdLst>
                    <a:gd name="T0" fmla="*/ 406733 w 1236"/>
                    <a:gd name="T1" fmla="*/ 260719 h 601"/>
                    <a:gd name="T2" fmla="*/ 130067 w 1236"/>
                    <a:gd name="T3" fmla="*/ 260719 h 601"/>
                    <a:gd name="T4" fmla="*/ 130067 w 1236"/>
                    <a:gd name="T5" fmla="*/ 260719 h 601"/>
                    <a:gd name="T6" fmla="*/ 0 w 1236"/>
                    <a:gd name="T7" fmla="*/ 129925 h 601"/>
                    <a:gd name="T8" fmla="*/ 0 w 1236"/>
                    <a:gd name="T9" fmla="*/ 129925 h 601"/>
                    <a:gd name="T10" fmla="*/ 130067 w 1236"/>
                    <a:gd name="T11" fmla="*/ 0 h 601"/>
                    <a:gd name="T12" fmla="*/ 406733 w 1236"/>
                    <a:gd name="T13" fmla="*/ 0 h 601"/>
                    <a:gd name="T14" fmla="*/ 406733 w 1236"/>
                    <a:gd name="T15" fmla="*/ 0 h 601"/>
                    <a:gd name="T16" fmla="*/ 537235 w 1236"/>
                    <a:gd name="T17" fmla="*/ 129925 h 601"/>
                    <a:gd name="T18" fmla="*/ 537235 w 1236"/>
                    <a:gd name="T19" fmla="*/ 129925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4" y="600"/>
                        <a:pt x="0" y="465"/>
                        <a:pt x="0" y="299"/>
                      </a:cubicBezTo>
                      <a:cubicBezTo>
                        <a:pt x="0" y="133"/>
                        <a:pt x="134" y="0"/>
                        <a:pt x="299" y="0"/>
                      </a:cubicBezTo>
                      <a:lnTo>
                        <a:pt x="935" y="0"/>
                      </a:lnTo>
                      <a:cubicBezTo>
                        <a:pt x="1101" y="0"/>
                        <a:pt x="1235" y="133"/>
                        <a:pt x="1235" y="299"/>
                      </a:cubicBezTo>
                      <a:cubicBezTo>
                        <a:pt x="1235" y="465"/>
                        <a:pt x="1101" y="600"/>
                        <a:pt x="935"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6" name="Freeform 89">
                  <a:extLst>
                    <a:ext uri="{FF2B5EF4-FFF2-40B4-BE49-F238E27FC236}">
                      <a16:creationId xmlns:a16="http://schemas.microsoft.com/office/drawing/2014/main" id="{E69E39EE-F41E-EF4C-8C2E-6AB54F37AC90}"/>
                    </a:ext>
                  </a:extLst>
                </p:cNvPr>
                <p:cNvSpPr>
                  <a:spLocks noChangeArrowheads="1"/>
                </p:cNvSpPr>
                <p:nvPr/>
              </p:nvSpPr>
              <p:spPr bwMode="auto">
                <a:xfrm>
                  <a:off x="9351618" y="6862408"/>
                  <a:ext cx="537670" cy="261154"/>
                </a:xfrm>
                <a:custGeom>
                  <a:avLst/>
                  <a:gdLst>
                    <a:gd name="T0" fmla="*/ 406298 w 1236"/>
                    <a:gd name="T1" fmla="*/ 260719 h 601"/>
                    <a:gd name="T2" fmla="*/ 130502 w 1236"/>
                    <a:gd name="T3" fmla="*/ 260719 h 601"/>
                    <a:gd name="T4" fmla="*/ 130502 w 1236"/>
                    <a:gd name="T5" fmla="*/ 260719 h 601"/>
                    <a:gd name="T6" fmla="*/ 0 w 1236"/>
                    <a:gd name="T7" fmla="*/ 130360 h 601"/>
                    <a:gd name="T8" fmla="*/ 0 w 1236"/>
                    <a:gd name="T9" fmla="*/ 130360 h 601"/>
                    <a:gd name="T10" fmla="*/ 130502 w 1236"/>
                    <a:gd name="T11" fmla="*/ 0 h 601"/>
                    <a:gd name="T12" fmla="*/ 406298 w 1236"/>
                    <a:gd name="T13" fmla="*/ 0 h 601"/>
                    <a:gd name="T14" fmla="*/ 406298 w 1236"/>
                    <a:gd name="T15" fmla="*/ 0 h 601"/>
                    <a:gd name="T16" fmla="*/ 537235 w 1236"/>
                    <a:gd name="T17" fmla="*/ 130360 h 601"/>
                    <a:gd name="T18" fmla="*/ 537235 w 1236"/>
                    <a:gd name="T19" fmla="*/ 130360 h 601"/>
                    <a:gd name="T20" fmla="*/ 406298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4" y="600"/>
                      </a:moveTo>
                      <a:lnTo>
                        <a:pt x="300" y="600"/>
                      </a:lnTo>
                      <a:cubicBezTo>
                        <a:pt x="134" y="600"/>
                        <a:pt x="0" y="466"/>
                        <a:pt x="0" y="300"/>
                      </a:cubicBezTo>
                      <a:cubicBezTo>
                        <a:pt x="0" y="134"/>
                        <a:pt x="134" y="0"/>
                        <a:pt x="300" y="0"/>
                      </a:cubicBezTo>
                      <a:lnTo>
                        <a:pt x="934" y="0"/>
                      </a:lnTo>
                      <a:cubicBezTo>
                        <a:pt x="1100" y="0"/>
                        <a:pt x="1235" y="134"/>
                        <a:pt x="1235" y="300"/>
                      </a:cubicBezTo>
                      <a:cubicBezTo>
                        <a:pt x="1235" y="466"/>
                        <a:pt x="1100" y="600"/>
                        <a:pt x="934"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7" name="Freeform 90">
                  <a:extLst>
                    <a:ext uri="{FF2B5EF4-FFF2-40B4-BE49-F238E27FC236}">
                      <a16:creationId xmlns:a16="http://schemas.microsoft.com/office/drawing/2014/main" id="{C4CCF6F3-4301-284D-8C6B-CD7B76D1F61D}"/>
                    </a:ext>
                  </a:extLst>
                </p:cNvPr>
                <p:cNvSpPr>
                  <a:spLocks noChangeArrowheads="1"/>
                </p:cNvSpPr>
                <p:nvPr/>
              </p:nvSpPr>
              <p:spPr bwMode="auto">
                <a:xfrm>
                  <a:off x="9570527" y="7123562"/>
                  <a:ext cx="537670" cy="261154"/>
                </a:xfrm>
                <a:custGeom>
                  <a:avLst/>
                  <a:gdLst>
                    <a:gd name="T0" fmla="*/ 407168 w 1236"/>
                    <a:gd name="T1" fmla="*/ 260719 h 600"/>
                    <a:gd name="T2" fmla="*/ 130502 w 1236"/>
                    <a:gd name="T3" fmla="*/ 260719 h 600"/>
                    <a:gd name="T4" fmla="*/ 130502 w 1236"/>
                    <a:gd name="T5" fmla="*/ 260719 h 600"/>
                    <a:gd name="T6" fmla="*/ 0 w 1236"/>
                    <a:gd name="T7" fmla="*/ 130577 h 600"/>
                    <a:gd name="T8" fmla="*/ 0 w 1236"/>
                    <a:gd name="T9" fmla="*/ 130577 h 600"/>
                    <a:gd name="T10" fmla="*/ 130502 w 1236"/>
                    <a:gd name="T11" fmla="*/ 0 h 600"/>
                    <a:gd name="T12" fmla="*/ 407168 w 1236"/>
                    <a:gd name="T13" fmla="*/ 0 h 600"/>
                    <a:gd name="T14" fmla="*/ 407168 w 1236"/>
                    <a:gd name="T15" fmla="*/ 0 h 600"/>
                    <a:gd name="T16" fmla="*/ 537235 w 1236"/>
                    <a:gd name="T17" fmla="*/ 130577 h 600"/>
                    <a:gd name="T18" fmla="*/ 537235 w 1236"/>
                    <a:gd name="T19" fmla="*/ 130577 h 600"/>
                    <a:gd name="T20" fmla="*/ 407168 w 1236"/>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0">
                      <a:moveTo>
                        <a:pt x="936" y="599"/>
                      </a:moveTo>
                      <a:lnTo>
                        <a:pt x="300" y="599"/>
                      </a:lnTo>
                      <a:cubicBezTo>
                        <a:pt x="135" y="599"/>
                        <a:pt x="0" y="465"/>
                        <a:pt x="0" y="300"/>
                      </a:cubicBezTo>
                      <a:cubicBezTo>
                        <a:pt x="0" y="134"/>
                        <a:pt x="135" y="0"/>
                        <a:pt x="300" y="0"/>
                      </a:cubicBezTo>
                      <a:lnTo>
                        <a:pt x="936" y="0"/>
                      </a:lnTo>
                      <a:cubicBezTo>
                        <a:pt x="1102" y="0"/>
                        <a:pt x="1235" y="134"/>
                        <a:pt x="1235" y="300"/>
                      </a:cubicBezTo>
                      <a:cubicBezTo>
                        <a:pt x="1235" y="465"/>
                        <a:pt x="1102" y="599"/>
                        <a:pt x="936" y="599"/>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67" name="Group 1">
                <a:extLst>
                  <a:ext uri="{FF2B5EF4-FFF2-40B4-BE49-F238E27FC236}">
                    <a16:creationId xmlns:a16="http://schemas.microsoft.com/office/drawing/2014/main" id="{9FDB543B-B4C6-9142-B9B3-22BE4FCD9E84}"/>
                  </a:ext>
                </a:extLst>
              </p:cNvPr>
              <p:cNvGrpSpPr>
                <a:grpSpLocks/>
              </p:cNvGrpSpPr>
              <p:nvPr/>
            </p:nvGrpSpPr>
            <p:grpSpPr bwMode="auto">
              <a:xfrm rot="10800000">
                <a:off x="-528478" y="2446954"/>
                <a:ext cx="2447606" cy="2528559"/>
                <a:chOff x="8253235" y="2100188"/>
                <a:chExt cx="2448321" cy="2528969"/>
              </a:xfrm>
            </p:grpSpPr>
            <p:sp>
              <p:nvSpPr>
                <p:cNvPr id="68" name="Freeform 91">
                  <a:extLst>
                    <a:ext uri="{FF2B5EF4-FFF2-40B4-BE49-F238E27FC236}">
                      <a16:creationId xmlns:a16="http://schemas.microsoft.com/office/drawing/2014/main" id="{3DCDCB0C-2B61-7B45-92A3-0081BF215164}"/>
                    </a:ext>
                  </a:extLst>
                </p:cNvPr>
                <p:cNvSpPr>
                  <a:spLocks noChangeArrowheads="1"/>
                </p:cNvSpPr>
                <p:nvPr/>
              </p:nvSpPr>
              <p:spPr bwMode="auto">
                <a:xfrm>
                  <a:off x="8253235" y="3674793"/>
                  <a:ext cx="378290" cy="291878"/>
                </a:xfrm>
                <a:custGeom>
                  <a:avLst/>
                  <a:gdLst>
                    <a:gd name="T0" fmla="*/ 145831 w 869"/>
                    <a:gd name="T1" fmla="*/ 291444 h 672"/>
                    <a:gd name="T2" fmla="*/ 232459 w 869"/>
                    <a:gd name="T3" fmla="*/ 291444 h 672"/>
                    <a:gd name="T4" fmla="*/ 232459 w 869"/>
                    <a:gd name="T5" fmla="*/ 291444 h 672"/>
                    <a:gd name="T6" fmla="*/ 377855 w 869"/>
                    <a:gd name="T7" fmla="*/ 145939 h 672"/>
                    <a:gd name="T8" fmla="*/ 377855 w 869"/>
                    <a:gd name="T9" fmla="*/ 145939 h 672"/>
                    <a:gd name="T10" fmla="*/ 232459 w 869"/>
                    <a:gd name="T11" fmla="*/ 0 h 672"/>
                    <a:gd name="T12" fmla="*/ 145831 w 869"/>
                    <a:gd name="T13" fmla="*/ 0 h 672"/>
                    <a:gd name="T14" fmla="*/ 145831 w 869"/>
                    <a:gd name="T15" fmla="*/ 0 h 672"/>
                    <a:gd name="T16" fmla="*/ 0 w 869"/>
                    <a:gd name="T17" fmla="*/ 145939 h 672"/>
                    <a:gd name="T18" fmla="*/ 0 w 869"/>
                    <a:gd name="T19" fmla="*/ 145939 h 672"/>
                    <a:gd name="T20" fmla="*/ 145831 w 869"/>
                    <a:gd name="T21" fmla="*/ 291444 h 67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69" h="672">
                      <a:moveTo>
                        <a:pt x="335" y="671"/>
                      </a:moveTo>
                      <a:lnTo>
                        <a:pt x="534" y="671"/>
                      </a:lnTo>
                      <a:cubicBezTo>
                        <a:pt x="718" y="671"/>
                        <a:pt x="868" y="520"/>
                        <a:pt x="868" y="336"/>
                      </a:cubicBezTo>
                      <a:cubicBezTo>
                        <a:pt x="868" y="151"/>
                        <a:pt x="718" y="0"/>
                        <a:pt x="534" y="0"/>
                      </a:cubicBezTo>
                      <a:lnTo>
                        <a:pt x="335" y="0"/>
                      </a:lnTo>
                      <a:cubicBezTo>
                        <a:pt x="149" y="0"/>
                        <a:pt x="0" y="151"/>
                        <a:pt x="0" y="336"/>
                      </a:cubicBezTo>
                      <a:cubicBezTo>
                        <a:pt x="0" y="520"/>
                        <a:pt x="149" y="671"/>
                        <a:pt x="335" y="671"/>
                      </a:cubicBezTo>
                    </a:path>
                  </a:pathLst>
                </a:custGeom>
                <a:solidFill>
                  <a:srgbClr val="CC5EA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69" name="Freeform 92">
                  <a:extLst>
                    <a:ext uri="{FF2B5EF4-FFF2-40B4-BE49-F238E27FC236}">
                      <a16:creationId xmlns:a16="http://schemas.microsoft.com/office/drawing/2014/main" id="{6AA6CFDD-1066-A742-9742-27416C307796}"/>
                    </a:ext>
                  </a:extLst>
                </p:cNvPr>
                <p:cNvSpPr>
                  <a:spLocks noChangeArrowheads="1"/>
                </p:cNvSpPr>
                <p:nvPr/>
              </p:nvSpPr>
              <p:spPr bwMode="auto">
                <a:xfrm>
                  <a:off x="8260916" y="2292214"/>
                  <a:ext cx="2283178" cy="1945213"/>
                </a:xfrm>
                <a:custGeom>
                  <a:avLst/>
                  <a:gdLst>
                    <a:gd name="T0" fmla="*/ 0 w 5244"/>
                    <a:gd name="T1" fmla="*/ 728639 h 4469"/>
                    <a:gd name="T2" fmla="*/ 714037 w 5244"/>
                    <a:gd name="T3" fmla="*/ 874018 h 4469"/>
                    <a:gd name="T4" fmla="*/ 568182 w 5244"/>
                    <a:gd name="T5" fmla="*/ 1019833 h 4469"/>
                    <a:gd name="T6" fmla="*/ 714037 w 5244"/>
                    <a:gd name="T7" fmla="*/ 1165648 h 4469"/>
                    <a:gd name="T8" fmla="*/ 913445 w 5244"/>
                    <a:gd name="T9" fmla="*/ 1165648 h 4469"/>
                    <a:gd name="T10" fmla="*/ 911268 w 5244"/>
                    <a:gd name="T11" fmla="*/ 1165648 h 4469"/>
                    <a:gd name="T12" fmla="*/ 1007489 w 5244"/>
                    <a:gd name="T13" fmla="*/ 1263583 h 4469"/>
                    <a:gd name="T14" fmla="*/ 911268 w 5244"/>
                    <a:gd name="T15" fmla="*/ 1361954 h 4469"/>
                    <a:gd name="T16" fmla="*/ 656131 w 5244"/>
                    <a:gd name="T17" fmla="*/ 1361954 h 4469"/>
                    <a:gd name="T18" fmla="*/ 510711 w 5244"/>
                    <a:gd name="T19" fmla="*/ 1507769 h 4469"/>
                    <a:gd name="T20" fmla="*/ 656131 w 5244"/>
                    <a:gd name="T21" fmla="*/ 1653148 h 4469"/>
                    <a:gd name="T22" fmla="*/ 960903 w 5244"/>
                    <a:gd name="T23" fmla="*/ 1653148 h 4469"/>
                    <a:gd name="T24" fmla="*/ 815483 w 5244"/>
                    <a:gd name="T25" fmla="*/ 1798963 h 4469"/>
                    <a:gd name="T26" fmla="*/ 1576978 w 5244"/>
                    <a:gd name="T27" fmla="*/ 1944778 h 4469"/>
                    <a:gd name="T28" fmla="*/ 1722397 w 5244"/>
                    <a:gd name="T29" fmla="*/ 1798963 h 4469"/>
                    <a:gd name="T30" fmla="*/ 1576978 w 5244"/>
                    <a:gd name="T31" fmla="*/ 1653148 h 4469"/>
                    <a:gd name="T32" fmla="*/ 2066354 w 5244"/>
                    <a:gd name="T33" fmla="*/ 1653148 h 4469"/>
                    <a:gd name="T34" fmla="*/ 2212210 w 5244"/>
                    <a:gd name="T35" fmla="*/ 1507769 h 4469"/>
                    <a:gd name="T36" fmla="*/ 1624435 w 5244"/>
                    <a:gd name="T37" fmla="*/ 1361954 h 4469"/>
                    <a:gd name="T38" fmla="*/ 1629660 w 5244"/>
                    <a:gd name="T39" fmla="*/ 1361954 h 4469"/>
                    <a:gd name="T40" fmla="*/ 1536051 w 5244"/>
                    <a:gd name="T41" fmla="*/ 1263583 h 4469"/>
                    <a:gd name="T42" fmla="*/ 1629660 w 5244"/>
                    <a:gd name="T43" fmla="*/ 1166083 h 4469"/>
                    <a:gd name="T44" fmla="*/ 1624435 w 5244"/>
                    <a:gd name="T45" fmla="*/ 1165648 h 4469"/>
                    <a:gd name="T46" fmla="*/ 1765936 w 5244"/>
                    <a:gd name="T47" fmla="*/ 1165648 h 4469"/>
                    <a:gd name="T48" fmla="*/ 1911791 w 5244"/>
                    <a:gd name="T49" fmla="*/ 1019833 h 4469"/>
                    <a:gd name="T50" fmla="*/ 2136452 w 5244"/>
                    <a:gd name="T51" fmla="*/ 874018 h 4469"/>
                    <a:gd name="T52" fmla="*/ 2282743 w 5244"/>
                    <a:gd name="T53" fmla="*/ 728639 h 4469"/>
                    <a:gd name="T54" fmla="*/ 2136452 w 5244"/>
                    <a:gd name="T55" fmla="*/ 583259 h 4469"/>
                    <a:gd name="T56" fmla="*/ 1922241 w 5244"/>
                    <a:gd name="T57" fmla="*/ 583259 h 4469"/>
                    <a:gd name="T58" fmla="*/ 2068096 w 5244"/>
                    <a:gd name="T59" fmla="*/ 437444 h 4469"/>
                    <a:gd name="T60" fmla="*/ 1441136 w 5244"/>
                    <a:gd name="T61" fmla="*/ 291194 h 4469"/>
                    <a:gd name="T62" fmla="*/ 1586992 w 5244"/>
                    <a:gd name="T63" fmla="*/ 145815 h 4469"/>
                    <a:gd name="T64" fmla="*/ 1441136 w 5244"/>
                    <a:gd name="T65" fmla="*/ 0 h 4469"/>
                    <a:gd name="T66" fmla="*/ 389237 w 5244"/>
                    <a:gd name="T67" fmla="*/ 0 h 4469"/>
                    <a:gd name="T68" fmla="*/ 243818 w 5244"/>
                    <a:gd name="T69" fmla="*/ 145815 h 4469"/>
                    <a:gd name="T70" fmla="*/ 876437 w 5244"/>
                    <a:gd name="T71" fmla="*/ 291194 h 4469"/>
                    <a:gd name="T72" fmla="*/ 1022293 w 5244"/>
                    <a:gd name="T73" fmla="*/ 437444 h 4469"/>
                    <a:gd name="T74" fmla="*/ 876437 w 5244"/>
                    <a:gd name="T75" fmla="*/ 583259 h 4469"/>
                    <a:gd name="T76" fmla="*/ 145420 w 5244"/>
                    <a:gd name="T77" fmla="*/ 583259 h 446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244" h="4469">
                      <a:moveTo>
                        <a:pt x="0" y="1674"/>
                      </a:moveTo>
                      <a:lnTo>
                        <a:pt x="0" y="1674"/>
                      </a:lnTo>
                      <a:cubicBezTo>
                        <a:pt x="0" y="1858"/>
                        <a:pt x="150" y="2008"/>
                        <a:pt x="334" y="2008"/>
                      </a:cubicBezTo>
                      <a:lnTo>
                        <a:pt x="1640" y="2008"/>
                      </a:lnTo>
                      <a:cubicBezTo>
                        <a:pt x="1455" y="2008"/>
                        <a:pt x="1305" y="2158"/>
                        <a:pt x="1305" y="2343"/>
                      </a:cubicBezTo>
                      <a:cubicBezTo>
                        <a:pt x="1305" y="2528"/>
                        <a:pt x="1455" y="2678"/>
                        <a:pt x="1640" y="2678"/>
                      </a:cubicBezTo>
                      <a:lnTo>
                        <a:pt x="2098" y="2678"/>
                      </a:lnTo>
                      <a:cubicBezTo>
                        <a:pt x="2097" y="2678"/>
                        <a:pt x="2095" y="2678"/>
                        <a:pt x="2093" y="2678"/>
                      </a:cubicBezTo>
                      <a:cubicBezTo>
                        <a:pt x="2216" y="2681"/>
                        <a:pt x="2314" y="2780"/>
                        <a:pt x="2314" y="2903"/>
                      </a:cubicBezTo>
                      <a:cubicBezTo>
                        <a:pt x="2314" y="3026"/>
                        <a:pt x="2216" y="3127"/>
                        <a:pt x="2093" y="3129"/>
                      </a:cubicBezTo>
                      <a:cubicBezTo>
                        <a:pt x="2095" y="3129"/>
                        <a:pt x="2097" y="3129"/>
                        <a:pt x="2098" y="3129"/>
                      </a:cubicBezTo>
                      <a:lnTo>
                        <a:pt x="1507" y="3129"/>
                      </a:lnTo>
                      <a:cubicBezTo>
                        <a:pt x="1323" y="3129"/>
                        <a:pt x="1173" y="3280"/>
                        <a:pt x="1173" y="3464"/>
                      </a:cubicBezTo>
                      <a:cubicBezTo>
                        <a:pt x="1173" y="3649"/>
                        <a:pt x="1323" y="3798"/>
                        <a:pt x="1507" y="3798"/>
                      </a:cubicBezTo>
                      <a:lnTo>
                        <a:pt x="2207" y="3798"/>
                      </a:lnTo>
                      <a:cubicBezTo>
                        <a:pt x="2023" y="3798"/>
                        <a:pt x="1873" y="3948"/>
                        <a:pt x="1873" y="4133"/>
                      </a:cubicBezTo>
                      <a:cubicBezTo>
                        <a:pt x="1873" y="4318"/>
                        <a:pt x="2023" y="4468"/>
                        <a:pt x="2207" y="4468"/>
                      </a:cubicBezTo>
                      <a:lnTo>
                        <a:pt x="3622" y="4468"/>
                      </a:lnTo>
                      <a:cubicBezTo>
                        <a:pt x="3807" y="4468"/>
                        <a:pt x="3956" y="4318"/>
                        <a:pt x="3956" y="4133"/>
                      </a:cubicBezTo>
                      <a:cubicBezTo>
                        <a:pt x="3956" y="3948"/>
                        <a:pt x="3807" y="3798"/>
                        <a:pt x="3622" y="3798"/>
                      </a:cubicBezTo>
                      <a:lnTo>
                        <a:pt x="4746" y="3798"/>
                      </a:lnTo>
                      <a:cubicBezTo>
                        <a:pt x="4930" y="3798"/>
                        <a:pt x="5081" y="3649"/>
                        <a:pt x="5081" y="3464"/>
                      </a:cubicBezTo>
                      <a:cubicBezTo>
                        <a:pt x="5081" y="3280"/>
                        <a:pt x="4930" y="3129"/>
                        <a:pt x="4746" y="3129"/>
                      </a:cubicBezTo>
                      <a:lnTo>
                        <a:pt x="3731" y="3129"/>
                      </a:lnTo>
                      <a:cubicBezTo>
                        <a:pt x="3735" y="3129"/>
                        <a:pt x="3739" y="3129"/>
                        <a:pt x="3743" y="3129"/>
                      </a:cubicBezTo>
                      <a:cubicBezTo>
                        <a:pt x="3624" y="3122"/>
                        <a:pt x="3528" y="3024"/>
                        <a:pt x="3528" y="2903"/>
                      </a:cubicBezTo>
                      <a:cubicBezTo>
                        <a:pt x="3528" y="2783"/>
                        <a:pt x="3624" y="2684"/>
                        <a:pt x="3743" y="2679"/>
                      </a:cubicBezTo>
                      <a:cubicBezTo>
                        <a:pt x="3739" y="2678"/>
                        <a:pt x="3735" y="2678"/>
                        <a:pt x="3731" y="2678"/>
                      </a:cubicBezTo>
                      <a:lnTo>
                        <a:pt x="4056" y="2678"/>
                      </a:lnTo>
                      <a:cubicBezTo>
                        <a:pt x="4240" y="2678"/>
                        <a:pt x="4391" y="2528"/>
                        <a:pt x="4391" y="2343"/>
                      </a:cubicBezTo>
                      <a:cubicBezTo>
                        <a:pt x="4391" y="2158"/>
                        <a:pt x="4240" y="2008"/>
                        <a:pt x="4056" y="2008"/>
                      </a:cubicBezTo>
                      <a:lnTo>
                        <a:pt x="4907" y="2008"/>
                      </a:lnTo>
                      <a:cubicBezTo>
                        <a:pt x="5093" y="2008"/>
                        <a:pt x="5243" y="1858"/>
                        <a:pt x="5243" y="1674"/>
                      </a:cubicBezTo>
                      <a:cubicBezTo>
                        <a:pt x="5243" y="1490"/>
                        <a:pt x="5093" y="1340"/>
                        <a:pt x="4907" y="1340"/>
                      </a:cubicBezTo>
                      <a:lnTo>
                        <a:pt x="4415" y="1340"/>
                      </a:lnTo>
                      <a:cubicBezTo>
                        <a:pt x="4600" y="1340"/>
                        <a:pt x="4750" y="1189"/>
                        <a:pt x="4750" y="1005"/>
                      </a:cubicBezTo>
                      <a:cubicBezTo>
                        <a:pt x="4750" y="820"/>
                        <a:pt x="4600" y="669"/>
                        <a:pt x="4415" y="669"/>
                      </a:cubicBezTo>
                      <a:lnTo>
                        <a:pt x="3310" y="669"/>
                      </a:lnTo>
                      <a:cubicBezTo>
                        <a:pt x="3495" y="669"/>
                        <a:pt x="3645" y="520"/>
                        <a:pt x="3645" y="335"/>
                      </a:cubicBezTo>
                      <a:cubicBezTo>
                        <a:pt x="3645" y="151"/>
                        <a:pt x="3495" y="0"/>
                        <a:pt x="3310" y="0"/>
                      </a:cubicBezTo>
                      <a:lnTo>
                        <a:pt x="894" y="0"/>
                      </a:lnTo>
                      <a:cubicBezTo>
                        <a:pt x="710" y="0"/>
                        <a:pt x="560" y="151"/>
                        <a:pt x="560" y="335"/>
                      </a:cubicBezTo>
                      <a:cubicBezTo>
                        <a:pt x="560" y="520"/>
                        <a:pt x="710" y="669"/>
                        <a:pt x="894" y="669"/>
                      </a:cubicBezTo>
                      <a:lnTo>
                        <a:pt x="2013" y="669"/>
                      </a:lnTo>
                      <a:cubicBezTo>
                        <a:pt x="2197" y="669"/>
                        <a:pt x="2348" y="820"/>
                        <a:pt x="2348" y="1005"/>
                      </a:cubicBezTo>
                      <a:cubicBezTo>
                        <a:pt x="2348" y="1189"/>
                        <a:pt x="2197" y="1340"/>
                        <a:pt x="2013" y="1340"/>
                      </a:cubicBezTo>
                      <a:lnTo>
                        <a:pt x="334" y="1340"/>
                      </a:lnTo>
                      <a:cubicBezTo>
                        <a:pt x="150" y="1340"/>
                        <a:pt x="0" y="1490"/>
                        <a:pt x="0" y="1674"/>
                      </a:cubicBezTo>
                    </a:path>
                  </a:pathLst>
                </a:custGeom>
                <a:solidFill>
                  <a:srgbClr val="CC5EA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0" name="Freeform 93">
                  <a:extLst>
                    <a:ext uri="{FF2B5EF4-FFF2-40B4-BE49-F238E27FC236}">
                      <a16:creationId xmlns:a16="http://schemas.microsoft.com/office/drawing/2014/main" id="{DAB0E982-5141-734F-B469-2895A6587E2D}"/>
                    </a:ext>
                  </a:extLst>
                </p:cNvPr>
                <p:cNvSpPr>
                  <a:spLocks noChangeArrowheads="1"/>
                </p:cNvSpPr>
                <p:nvPr/>
              </p:nvSpPr>
              <p:spPr bwMode="auto">
                <a:xfrm>
                  <a:off x="10317505" y="2488079"/>
                  <a:ext cx="76810" cy="76810"/>
                </a:xfrm>
                <a:custGeom>
                  <a:avLst/>
                  <a:gdLst>
                    <a:gd name="T0" fmla="*/ 76371 w 175"/>
                    <a:gd name="T1" fmla="*/ 38186 h 175"/>
                    <a:gd name="T2" fmla="*/ 76371 w 175"/>
                    <a:gd name="T3" fmla="*/ 38186 h 175"/>
                    <a:gd name="T4" fmla="*/ 38186 w 175"/>
                    <a:gd name="T5" fmla="*/ 76371 h 175"/>
                    <a:gd name="T6" fmla="*/ 38186 w 175"/>
                    <a:gd name="T7" fmla="*/ 76371 h 175"/>
                    <a:gd name="T8" fmla="*/ 0 w 175"/>
                    <a:gd name="T9" fmla="*/ 38186 h 175"/>
                    <a:gd name="T10" fmla="*/ 0 w 175"/>
                    <a:gd name="T11" fmla="*/ 38186 h 175"/>
                    <a:gd name="T12" fmla="*/ 38186 w 175"/>
                    <a:gd name="T13" fmla="*/ 0 h 175"/>
                    <a:gd name="T14" fmla="*/ 38186 w 175"/>
                    <a:gd name="T15" fmla="*/ 0 h 175"/>
                    <a:gd name="T16" fmla="*/ 76371 w 175"/>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5">
                      <a:moveTo>
                        <a:pt x="174" y="87"/>
                      </a:moveTo>
                      <a:lnTo>
                        <a:pt x="174" y="87"/>
                      </a:lnTo>
                      <a:cubicBezTo>
                        <a:pt x="174" y="135"/>
                        <a:pt x="134" y="174"/>
                        <a:pt x="87" y="174"/>
                      </a:cubicBezTo>
                      <a:cubicBezTo>
                        <a:pt x="39" y="174"/>
                        <a:pt x="0" y="135"/>
                        <a:pt x="0" y="87"/>
                      </a:cubicBezTo>
                      <a:cubicBezTo>
                        <a:pt x="0" y="39"/>
                        <a:pt x="39" y="0"/>
                        <a:pt x="87" y="0"/>
                      </a:cubicBezTo>
                      <a:cubicBezTo>
                        <a:pt x="134" y="0"/>
                        <a:pt x="174" y="39"/>
                        <a:pt x="174"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1" name="Freeform 94">
                  <a:extLst>
                    <a:ext uri="{FF2B5EF4-FFF2-40B4-BE49-F238E27FC236}">
                      <a16:creationId xmlns:a16="http://schemas.microsoft.com/office/drawing/2014/main" id="{35668F7B-CD3F-B542-9DA3-B1282064E7C4}"/>
                    </a:ext>
                  </a:extLst>
                </p:cNvPr>
                <p:cNvSpPr>
                  <a:spLocks noChangeArrowheads="1"/>
                </p:cNvSpPr>
                <p:nvPr/>
              </p:nvSpPr>
              <p:spPr bwMode="auto">
                <a:xfrm>
                  <a:off x="9929614" y="3501971"/>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5" y="174"/>
                        <a:pt x="87" y="174"/>
                      </a:cubicBezTo>
                      <a:cubicBezTo>
                        <a:pt x="39" y="174"/>
                        <a:pt x="0" y="135"/>
                        <a:pt x="0" y="87"/>
                      </a:cubicBezTo>
                      <a:cubicBezTo>
                        <a:pt x="0" y="39"/>
                        <a:pt x="39" y="0"/>
                        <a:pt x="87" y="0"/>
                      </a:cubicBezTo>
                      <a:cubicBezTo>
                        <a:pt x="135" y="0"/>
                        <a:pt x="173" y="39"/>
                        <a:pt x="173"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2" name="Freeform 95">
                  <a:extLst>
                    <a:ext uri="{FF2B5EF4-FFF2-40B4-BE49-F238E27FC236}">
                      <a16:creationId xmlns:a16="http://schemas.microsoft.com/office/drawing/2014/main" id="{632BAE4E-9180-5646-91CF-AF91035821AC}"/>
                    </a:ext>
                  </a:extLst>
                </p:cNvPr>
                <p:cNvSpPr>
                  <a:spLocks noChangeArrowheads="1"/>
                </p:cNvSpPr>
                <p:nvPr/>
              </p:nvSpPr>
              <p:spPr bwMode="auto">
                <a:xfrm>
                  <a:off x="9816320" y="2774196"/>
                  <a:ext cx="74890" cy="74890"/>
                </a:xfrm>
                <a:custGeom>
                  <a:avLst/>
                  <a:gdLst>
                    <a:gd name="T0" fmla="*/ 74457 w 173"/>
                    <a:gd name="T1" fmla="*/ 36796 h 173"/>
                    <a:gd name="T2" fmla="*/ 74457 w 173"/>
                    <a:gd name="T3" fmla="*/ 36796 h 173"/>
                    <a:gd name="T4" fmla="*/ 37661 w 173"/>
                    <a:gd name="T5" fmla="*/ 74457 h 173"/>
                    <a:gd name="T6" fmla="*/ 37661 w 173"/>
                    <a:gd name="T7" fmla="*/ 74457 h 173"/>
                    <a:gd name="T8" fmla="*/ 0 w 173"/>
                    <a:gd name="T9" fmla="*/ 36796 h 173"/>
                    <a:gd name="T10" fmla="*/ 0 w 173"/>
                    <a:gd name="T11" fmla="*/ 36796 h 173"/>
                    <a:gd name="T12" fmla="*/ 37661 w 173"/>
                    <a:gd name="T13" fmla="*/ 0 h 173"/>
                    <a:gd name="T14" fmla="*/ 37661 w 173"/>
                    <a:gd name="T15" fmla="*/ 0 h 173"/>
                    <a:gd name="T16" fmla="*/ 74457 w 173"/>
                    <a:gd name="T17" fmla="*/ 36796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5"/>
                      </a:moveTo>
                      <a:lnTo>
                        <a:pt x="172" y="85"/>
                      </a:lnTo>
                      <a:cubicBezTo>
                        <a:pt x="172" y="133"/>
                        <a:pt x="134" y="172"/>
                        <a:pt x="87" y="172"/>
                      </a:cubicBezTo>
                      <a:cubicBezTo>
                        <a:pt x="39" y="172"/>
                        <a:pt x="0" y="133"/>
                        <a:pt x="0" y="85"/>
                      </a:cubicBezTo>
                      <a:cubicBezTo>
                        <a:pt x="0" y="38"/>
                        <a:pt x="39" y="0"/>
                        <a:pt x="87" y="0"/>
                      </a:cubicBezTo>
                      <a:cubicBezTo>
                        <a:pt x="134" y="0"/>
                        <a:pt x="172" y="38"/>
                        <a:pt x="172" y="85"/>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3" name="Freeform 96">
                  <a:extLst>
                    <a:ext uri="{FF2B5EF4-FFF2-40B4-BE49-F238E27FC236}">
                      <a16:creationId xmlns:a16="http://schemas.microsoft.com/office/drawing/2014/main" id="{9F7A2A06-7161-884E-8B93-4F583BBB3247}"/>
                    </a:ext>
                  </a:extLst>
                </p:cNvPr>
                <p:cNvSpPr>
                  <a:spLocks noChangeArrowheads="1"/>
                </p:cNvSpPr>
                <p:nvPr/>
              </p:nvSpPr>
              <p:spPr bwMode="auto">
                <a:xfrm>
                  <a:off x="9061661" y="2192360"/>
                  <a:ext cx="76810" cy="74889"/>
                </a:xfrm>
                <a:custGeom>
                  <a:avLst/>
                  <a:gdLst>
                    <a:gd name="T0" fmla="*/ 76371 w 175"/>
                    <a:gd name="T1" fmla="*/ 37445 h 174"/>
                    <a:gd name="T2" fmla="*/ 76371 w 175"/>
                    <a:gd name="T3" fmla="*/ 37445 h 174"/>
                    <a:gd name="T4" fmla="*/ 38186 w 175"/>
                    <a:gd name="T5" fmla="*/ 74459 h 174"/>
                    <a:gd name="T6" fmla="*/ 38186 w 175"/>
                    <a:gd name="T7" fmla="*/ 74459 h 174"/>
                    <a:gd name="T8" fmla="*/ 0 w 175"/>
                    <a:gd name="T9" fmla="*/ 37445 h 174"/>
                    <a:gd name="T10" fmla="*/ 0 w 175"/>
                    <a:gd name="T11" fmla="*/ 37445 h 174"/>
                    <a:gd name="T12" fmla="*/ 38186 w 175"/>
                    <a:gd name="T13" fmla="*/ 0 h 174"/>
                    <a:gd name="T14" fmla="*/ 38186 w 175"/>
                    <a:gd name="T15" fmla="*/ 0 h 174"/>
                    <a:gd name="T16" fmla="*/ 76371 w 175"/>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7"/>
                      </a:moveTo>
                      <a:lnTo>
                        <a:pt x="174" y="87"/>
                      </a:lnTo>
                      <a:cubicBezTo>
                        <a:pt x="174" y="136"/>
                        <a:pt x="134" y="173"/>
                        <a:pt x="87" y="173"/>
                      </a:cubicBezTo>
                      <a:cubicBezTo>
                        <a:pt x="39" y="173"/>
                        <a:pt x="0" y="136"/>
                        <a:pt x="0" y="87"/>
                      </a:cubicBezTo>
                      <a:cubicBezTo>
                        <a:pt x="0" y="39"/>
                        <a:pt x="39" y="0"/>
                        <a:pt x="87" y="0"/>
                      </a:cubicBezTo>
                      <a:cubicBezTo>
                        <a:pt x="134" y="0"/>
                        <a:pt x="174" y="39"/>
                        <a:pt x="174"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74" name="Freeform 97">
                  <a:extLst>
                    <a:ext uri="{FF2B5EF4-FFF2-40B4-BE49-F238E27FC236}">
                      <a16:creationId xmlns:a16="http://schemas.microsoft.com/office/drawing/2014/main" id="{DC91F402-EAE5-754D-8B0A-7A54873DCFE5}"/>
                    </a:ext>
                  </a:extLst>
                </p:cNvPr>
                <p:cNvSpPr>
                  <a:spLocks noChangeArrowheads="1"/>
                </p:cNvSpPr>
                <p:nvPr/>
              </p:nvSpPr>
              <p:spPr bwMode="auto">
                <a:xfrm>
                  <a:off x="8381893" y="4162537"/>
                  <a:ext cx="74889" cy="74889"/>
                </a:xfrm>
                <a:custGeom>
                  <a:avLst/>
                  <a:gdLst>
                    <a:gd name="T0" fmla="*/ 74459 w 174"/>
                    <a:gd name="T1" fmla="*/ 37014 h 174"/>
                    <a:gd name="T2" fmla="*/ 74459 w 174"/>
                    <a:gd name="T3" fmla="*/ 37014 h 174"/>
                    <a:gd name="T4" fmla="*/ 37445 w 174"/>
                    <a:gd name="T5" fmla="*/ 74459 h 174"/>
                    <a:gd name="T6" fmla="*/ 37445 w 174"/>
                    <a:gd name="T7" fmla="*/ 74459 h 174"/>
                    <a:gd name="T8" fmla="*/ 0 w 174"/>
                    <a:gd name="T9" fmla="*/ 37014 h 174"/>
                    <a:gd name="T10" fmla="*/ 0 w 174"/>
                    <a:gd name="T11" fmla="*/ 37014 h 174"/>
                    <a:gd name="T12" fmla="*/ 37445 w 174"/>
                    <a:gd name="T13" fmla="*/ 0 h 174"/>
                    <a:gd name="T14" fmla="*/ 37445 w 174"/>
                    <a:gd name="T15" fmla="*/ 0 h 174"/>
                    <a:gd name="T16" fmla="*/ 74459 w 174"/>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4" y="173"/>
                        <a:pt x="87" y="173"/>
                      </a:cubicBezTo>
                      <a:cubicBezTo>
                        <a:pt x="39" y="173"/>
                        <a:pt x="0" y="134"/>
                        <a:pt x="0" y="86"/>
                      </a:cubicBezTo>
                      <a:cubicBezTo>
                        <a:pt x="0" y="38"/>
                        <a:pt x="39" y="0"/>
                        <a:pt x="87" y="0"/>
                      </a:cubicBezTo>
                      <a:cubicBezTo>
                        <a:pt x="134" y="0"/>
                        <a:pt x="173" y="38"/>
                        <a:pt x="173" y="86"/>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5" name="Freeform 98">
                  <a:extLst>
                    <a:ext uri="{FF2B5EF4-FFF2-40B4-BE49-F238E27FC236}">
                      <a16:creationId xmlns:a16="http://schemas.microsoft.com/office/drawing/2014/main" id="{ED910E45-652F-A74E-8620-E6172F4AA375}"/>
                    </a:ext>
                  </a:extLst>
                </p:cNvPr>
                <p:cNvSpPr>
                  <a:spLocks noChangeArrowheads="1"/>
                </p:cNvSpPr>
                <p:nvPr/>
              </p:nvSpPr>
              <p:spPr bwMode="auto">
                <a:xfrm>
                  <a:off x="8942606" y="3327228"/>
                  <a:ext cx="74889" cy="74890"/>
                </a:xfrm>
                <a:custGeom>
                  <a:avLst/>
                  <a:gdLst>
                    <a:gd name="T0" fmla="*/ 74456 w 173"/>
                    <a:gd name="T1" fmla="*/ 37445 h 174"/>
                    <a:gd name="T2" fmla="*/ 74456 w 173"/>
                    <a:gd name="T3" fmla="*/ 37445 h 174"/>
                    <a:gd name="T4" fmla="*/ 37661 w 173"/>
                    <a:gd name="T5" fmla="*/ 74460 h 174"/>
                    <a:gd name="T6" fmla="*/ 37661 w 173"/>
                    <a:gd name="T7" fmla="*/ 74460 h 174"/>
                    <a:gd name="T8" fmla="*/ 0 w 173"/>
                    <a:gd name="T9" fmla="*/ 37445 h 174"/>
                    <a:gd name="T10" fmla="*/ 0 w 173"/>
                    <a:gd name="T11" fmla="*/ 37445 h 174"/>
                    <a:gd name="T12" fmla="*/ 37661 w 173"/>
                    <a:gd name="T13" fmla="*/ 0 h 174"/>
                    <a:gd name="T14" fmla="*/ 37661 w 173"/>
                    <a:gd name="T15" fmla="*/ 0 h 174"/>
                    <a:gd name="T16" fmla="*/ 74456 w 173"/>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7"/>
                      </a:moveTo>
                      <a:lnTo>
                        <a:pt x="172" y="87"/>
                      </a:lnTo>
                      <a:cubicBezTo>
                        <a:pt x="172" y="135"/>
                        <a:pt x="134" y="173"/>
                        <a:pt x="87" y="173"/>
                      </a:cubicBezTo>
                      <a:cubicBezTo>
                        <a:pt x="39" y="173"/>
                        <a:pt x="0" y="135"/>
                        <a:pt x="0" y="87"/>
                      </a:cubicBezTo>
                      <a:cubicBezTo>
                        <a:pt x="0" y="39"/>
                        <a:pt x="39" y="0"/>
                        <a:pt x="87" y="0"/>
                      </a:cubicBezTo>
                      <a:cubicBezTo>
                        <a:pt x="134" y="0"/>
                        <a:pt x="172" y="39"/>
                        <a:pt x="172"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6" name="Freeform 99">
                  <a:extLst>
                    <a:ext uri="{FF2B5EF4-FFF2-40B4-BE49-F238E27FC236}">
                      <a16:creationId xmlns:a16="http://schemas.microsoft.com/office/drawing/2014/main" id="{2B30B4F6-2511-B24D-B9BB-466FF1ACF82A}"/>
                    </a:ext>
                  </a:extLst>
                </p:cNvPr>
                <p:cNvSpPr>
                  <a:spLocks noChangeArrowheads="1"/>
                </p:cNvSpPr>
                <p:nvPr/>
              </p:nvSpPr>
              <p:spPr bwMode="auto">
                <a:xfrm>
                  <a:off x="9326656" y="4262390"/>
                  <a:ext cx="74889" cy="74889"/>
                </a:xfrm>
                <a:custGeom>
                  <a:avLst/>
                  <a:gdLst>
                    <a:gd name="T0" fmla="*/ 74459 w 174"/>
                    <a:gd name="T1" fmla="*/ 37014 h 174"/>
                    <a:gd name="T2" fmla="*/ 74459 w 174"/>
                    <a:gd name="T3" fmla="*/ 37014 h 174"/>
                    <a:gd name="T4" fmla="*/ 37445 w 174"/>
                    <a:gd name="T5" fmla="*/ 74459 h 174"/>
                    <a:gd name="T6" fmla="*/ 37445 w 174"/>
                    <a:gd name="T7" fmla="*/ 74459 h 174"/>
                    <a:gd name="T8" fmla="*/ 0 w 174"/>
                    <a:gd name="T9" fmla="*/ 37014 h 174"/>
                    <a:gd name="T10" fmla="*/ 0 w 174"/>
                    <a:gd name="T11" fmla="*/ 37014 h 174"/>
                    <a:gd name="T12" fmla="*/ 37445 w 174"/>
                    <a:gd name="T13" fmla="*/ 0 h 174"/>
                    <a:gd name="T14" fmla="*/ 37445 w 174"/>
                    <a:gd name="T15" fmla="*/ 0 h 174"/>
                    <a:gd name="T16" fmla="*/ 74459 w 174"/>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4" y="173"/>
                        <a:pt x="87" y="173"/>
                      </a:cubicBezTo>
                      <a:cubicBezTo>
                        <a:pt x="39" y="173"/>
                        <a:pt x="0" y="134"/>
                        <a:pt x="0" y="86"/>
                      </a:cubicBezTo>
                      <a:cubicBezTo>
                        <a:pt x="0" y="38"/>
                        <a:pt x="39" y="0"/>
                        <a:pt x="87" y="0"/>
                      </a:cubicBezTo>
                      <a:cubicBezTo>
                        <a:pt x="134" y="0"/>
                        <a:pt x="173" y="38"/>
                        <a:pt x="173" y="86"/>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7" name="Freeform 100">
                  <a:extLst>
                    <a:ext uri="{FF2B5EF4-FFF2-40B4-BE49-F238E27FC236}">
                      <a16:creationId xmlns:a16="http://schemas.microsoft.com/office/drawing/2014/main" id="{2464F33D-99E3-0745-A779-1D6521A9F946}"/>
                    </a:ext>
                  </a:extLst>
                </p:cNvPr>
                <p:cNvSpPr>
                  <a:spLocks noChangeArrowheads="1"/>
                </p:cNvSpPr>
                <p:nvPr/>
              </p:nvSpPr>
              <p:spPr bwMode="auto">
                <a:xfrm>
                  <a:off x="10242615" y="3820732"/>
                  <a:ext cx="74890" cy="74889"/>
                </a:xfrm>
                <a:custGeom>
                  <a:avLst/>
                  <a:gdLst>
                    <a:gd name="T0" fmla="*/ 74460 w 174"/>
                    <a:gd name="T1" fmla="*/ 37228 h 173"/>
                    <a:gd name="T2" fmla="*/ 74460 w 174"/>
                    <a:gd name="T3" fmla="*/ 37228 h 173"/>
                    <a:gd name="T4" fmla="*/ 37015 w 174"/>
                    <a:gd name="T5" fmla="*/ 74456 h 173"/>
                    <a:gd name="T6" fmla="*/ 37015 w 174"/>
                    <a:gd name="T7" fmla="*/ 74456 h 173"/>
                    <a:gd name="T8" fmla="*/ 0 w 174"/>
                    <a:gd name="T9" fmla="*/ 37228 h 173"/>
                    <a:gd name="T10" fmla="*/ 0 w 174"/>
                    <a:gd name="T11" fmla="*/ 37228 h 173"/>
                    <a:gd name="T12" fmla="*/ 37015 w 174"/>
                    <a:gd name="T13" fmla="*/ 0 h 173"/>
                    <a:gd name="T14" fmla="*/ 37015 w 174"/>
                    <a:gd name="T15" fmla="*/ 0 h 173"/>
                    <a:gd name="T16" fmla="*/ 74460 w 174"/>
                    <a:gd name="T17" fmla="*/ 37228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6"/>
                      </a:moveTo>
                      <a:lnTo>
                        <a:pt x="173" y="86"/>
                      </a:lnTo>
                      <a:cubicBezTo>
                        <a:pt x="173" y="134"/>
                        <a:pt x="135" y="172"/>
                        <a:pt x="86" y="172"/>
                      </a:cubicBezTo>
                      <a:cubicBezTo>
                        <a:pt x="39" y="172"/>
                        <a:pt x="0" y="134"/>
                        <a:pt x="0" y="86"/>
                      </a:cubicBezTo>
                      <a:cubicBezTo>
                        <a:pt x="0" y="39"/>
                        <a:pt x="39" y="0"/>
                        <a:pt x="86" y="0"/>
                      </a:cubicBezTo>
                      <a:cubicBezTo>
                        <a:pt x="135" y="0"/>
                        <a:pt x="173" y="39"/>
                        <a:pt x="173" y="86"/>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8" name="Freeform 101">
                  <a:extLst>
                    <a:ext uri="{FF2B5EF4-FFF2-40B4-BE49-F238E27FC236}">
                      <a16:creationId xmlns:a16="http://schemas.microsoft.com/office/drawing/2014/main" id="{15BFDB45-EBA2-D84D-BFF6-489D05B82007}"/>
                    </a:ext>
                  </a:extLst>
                </p:cNvPr>
                <p:cNvSpPr>
                  <a:spLocks noChangeArrowheads="1"/>
                </p:cNvSpPr>
                <p:nvPr/>
              </p:nvSpPr>
              <p:spPr bwMode="auto">
                <a:xfrm>
                  <a:off x="10423118" y="2586011"/>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2" y="104"/>
                        <a:pt x="0" y="81"/>
                        <a:pt x="0" y="52"/>
                      </a:cubicBezTo>
                      <a:cubicBezTo>
                        <a:pt x="0" y="24"/>
                        <a:pt x="22" y="0"/>
                        <a:pt x="52" y="0"/>
                      </a:cubicBezTo>
                      <a:cubicBezTo>
                        <a:pt x="81" y="0"/>
                        <a:pt x="105" y="24"/>
                        <a:pt x="105"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9" name="Freeform 102">
                  <a:extLst>
                    <a:ext uri="{FF2B5EF4-FFF2-40B4-BE49-F238E27FC236}">
                      <a16:creationId xmlns:a16="http://schemas.microsoft.com/office/drawing/2014/main" id="{C5F03B94-FF82-3148-9EC3-0A9C4BEDDB8F}"/>
                    </a:ext>
                  </a:extLst>
                </p:cNvPr>
                <p:cNvSpPr>
                  <a:spLocks noChangeArrowheads="1"/>
                </p:cNvSpPr>
                <p:nvPr/>
              </p:nvSpPr>
              <p:spPr bwMode="auto">
                <a:xfrm>
                  <a:off x="8420298" y="2985423"/>
                  <a:ext cx="46086" cy="46086"/>
                </a:xfrm>
                <a:custGeom>
                  <a:avLst/>
                  <a:gdLst>
                    <a:gd name="T0" fmla="*/ 45651 w 106"/>
                    <a:gd name="T1" fmla="*/ 23043 h 106"/>
                    <a:gd name="T2" fmla="*/ 45651 w 106"/>
                    <a:gd name="T3" fmla="*/ 23043 h 106"/>
                    <a:gd name="T4" fmla="*/ 22608 w 106"/>
                    <a:gd name="T5" fmla="*/ 45651 h 106"/>
                    <a:gd name="T6" fmla="*/ 22608 w 106"/>
                    <a:gd name="T7" fmla="*/ 45651 h 106"/>
                    <a:gd name="T8" fmla="*/ 0 w 106"/>
                    <a:gd name="T9" fmla="*/ 23043 h 106"/>
                    <a:gd name="T10" fmla="*/ 0 w 106"/>
                    <a:gd name="T11" fmla="*/ 23043 h 106"/>
                    <a:gd name="T12" fmla="*/ 22608 w 106"/>
                    <a:gd name="T13" fmla="*/ 0 h 106"/>
                    <a:gd name="T14" fmla="*/ 22608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2" y="105"/>
                      </a:cubicBezTo>
                      <a:cubicBezTo>
                        <a:pt x="23" y="105"/>
                        <a:pt x="0" y="81"/>
                        <a:pt x="0" y="53"/>
                      </a:cubicBezTo>
                      <a:cubicBezTo>
                        <a:pt x="0" y="23"/>
                        <a:pt x="23" y="0"/>
                        <a:pt x="52" y="0"/>
                      </a:cubicBezTo>
                      <a:cubicBezTo>
                        <a:pt x="81" y="0"/>
                        <a:pt x="105" y="23"/>
                        <a:pt x="105"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0" name="Freeform 103">
                  <a:extLst>
                    <a:ext uri="{FF2B5EF4-FFF2-40B4-BE49-F238E27FC236}">
                      <a16:creationId xmlns:a16="http://schemas.microsoft.com/office/drawing/2014/main" id="{6CD5583D-1052-7B4E-9541-614C81FF2370}"/>
                    </a:ext>
                  </a:extLst>
                </p:cNvPr>
                <p:cNvSpPr>
                  <a:spLocks noChangeArrowheads="1"/>
                </p:cNvSpPr>
                <p:nvPr/>
              </p:nvSpPr>
              <p:spPr bwMode="auto">
                <a:xfrm>
                  <a:off x="9587810" y="334258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0" y="104"/>
                        <a:pt x="52" y="104"/>
                      </a:cubicBezTo>
                      <a:cubicBezTo>
                        <a:pt x="24" y="104"/>
                        <a:pt x="0" y="81"/>
                        <a:pt x="0" y="52"/>
                      </a:cubicBezTo>
                      <a:cubicBezTo>
                        <a:pt x="0" y="23"/>
                        <a:pt x="24" y="0"/>
                        <a:pt x="52" y="0"/>
                      </a:cubicBezTo>
                      <a:cubicBezTo>
                        <a:pt x="80" y="0"/>
                        <a:pt x="104" y="23"/>
                        <a:pt x="104"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1" name="Freeform 104">
                  <a:extLst>
                    <a:ext uri="{FF2B5EF4-FFF2-40B4-BE49-F238E27FC236}">
                      <a16:creationId xmlns:a16="http://schemas.microsoft.com/office/drawing/2014/main" id="{0B635619-2F93-0046-A87A-7F4AF99B9300}"/>
                    </a:ext>
                  </a:extLst>
                </p:cNvPr>
                <p:cNvSpPr>
                  <a:spLocks noChangeArrowheads="1"/>
                </p:cNvSpPr>
                <p:nvPr/>
              </p:nvSpPr>
              <p:spPr bwMode="auto">
                <a:xfrm>
                  <a:off x="9224882" y="4316157"/>
                  <a:ext cx="46086" cy="46086"/>
                </a:xfrm>
                <a:custGeom>
                  <a:avLst/>
                  <a:gdLst>
                    <a:gd name="T0" fmla="*/ 45655 w 107"/>
                    <a:gd name="T1" fmla="*/ 22824 h 105"/>
                    <a:gd name="T2" fmla="*/ 45655 w 107"/>
                    <a:gd name="T3" fmla="*/ 22824 h 105"/>
                    <a:gd name="T4" fmla="*/ 22397 w 107"/>
                    <a:gd name="T5" fmla="*/ 45647 h 105"/>
                    <a:gd name="T6" fmla="*/ 22397 w 107"/>
                    <a:gd name="T7" fmla="*/ 45647 h 105"/>
                    <a:gd name="T8" fmla="*/ 0 w 107"/>
                    <a:gd name="T9" fmla="*/ 22824 h 105"/>
                    <a:gd name="T10" fmla="*/ 0 w 107"/>
                    <a:gd name="T11" fmla="*/ 22824 h 105"/>
                    <a:gd name="T12" fmla="*/ 22397 w 107"/>
                    <a:gd name="T13" fmla="*/ 0 h 105"/>
                    <a:gd name="T14" fmla="*/ 22397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0"/>
                        <a:pt x="82" y="104"/>
                        <a:pt x="52" y="104"/>
                      </a:cubicBezTo>
                      <a:cubicBezTo>
                        <a:pt x="24" y="104"/>
                        <a:pt x="0" y="80"/>
                        <a:pt x="0" y="52"/>
                      </a:cubicBezTo>
                      <a:cubicBezTo>
                        <a:pt x="0" y="23"/>
                        <a:pt x="24" y="0"/>
                        <a:pt x="52" y="0"/>
                      </a:cubicBezTo>
                      <a:cubicBezTo>
                        <a:pt x="82" y="0"/>
                        <a:pt x="106" y="23"/>
                        <a:pt x="106"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2" name="Freeform 105">
                  <a:extLst>
                    <a:ext uri="{FF2B5EF4-FFF2-40B4-BE49-F238E27FC236}">
                      <a16:creationId xmlns:a16="http://schemas.microsoft.com/office/drawing/2014/main" id="{38CC6C8D-96F8-A84F-B831-AD8C6D490F7F}"/>
                    </a:ext>
                  </a:extLst>
                </p:cNvPr>
                <p:cNvSpPr>
                  <a:spLocks noChangeArrowheads="1"/>
                </p:cNvSpPr>
                <p:nvPr/>
              </p:nvSpPr>
              <p:spPr bwMode="auto">
                <a:xfrm>
                  <a:off x="10133161" y="4037720"/>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4" y="105"/>
                        <a:pt x="0" y="81"/>
                        <a:pt x="0" y="53"/>
                      </a:cubicBezTo>
                      <a:cubicBezTo>
                        <a:pt x="0" y="24"/>
                        <a:pt x="24" y="0"/>
                        <a:pt x="52" y="0"/>
                      </a:cubicBezTo>
                      <a:cubicBezTo>
                        <a:pt x="81" y="0"/>
                        <a:pt x="104" y="24"/>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3" name="Freeform 106">
                  <a:extLst>
                    <a:ext uri="{FF2B5EF4-FFF2-40B4-BE49-F238E27FC236}">
                      <a16:creationId xmlns:a16="http://schemas.microsoft.com/office/drawing/2014/main" id="{1FC5177F-859D-AE44-8F34-6851471102D4}"/>
                    </a:ext>
                  </a:extLst>
                </p:cNvPr>
                <p:cNvSpPr>
                  <a:spLocks noChangeArrowheads="1"/>
                </p:cNvSpPr>
                <p:nvPr/>
              </p:nvSpPr>
              <p:spPr bwMode="auto">
                <a:xfrm>
                  <a:off x="8848513" y="2357502"/>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2" y="104"/>
                        <a:pt x="0" y="81"/>
                        <a:pt x="0" y="52"/>
                      </a:cubicBezTo>
                      <a:cubicBezTo>
                        <a:pt x="0" y="23"/>
                        <a:pt x="22" y="0"/>
                        <a:pt x="52" y="0"/>
                      </a:cubicBezTo>
                      <a:cubicBezTo>
                        <a:pt x="81" y="0"/>
                        <a:pt x="104" y="23"/>
                        <a:pt x="104"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4" name="Freeform 107">
                  <a:extLst>
                    <a:ext uri="{FF2B5EF4-FFF2-40B4-BE49-F238E27FC236}">
                      <a16:creationId xmlns:a16="http://schemas.microsoft.com/office/drawing/2014/main" id="{106921D5-964D-9045-83E1-D64DDC6E77FB}"/>
                    </a:ext>
                  </a:extLst>
                </p:cNvPr>
                <p:cNvSpPr>
                  <a:spLocks noChangeArrowheads="1"/>
                </p:cNvSpPr>
                <p:nvPr/>
              </p:nvSpPr>
              <p:spPr bwMode="auto">
                <a:xfrm>
                  <a:off x="9966098" y="28817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1" y="105"/>
                        <a:pt x="52" y="105"/>
                      </a:cubicBezTo>
                      <a:cubicBezTo>
                        <a:pt x="23" y="105"/>
                        <a:pt x="0" y="82"/>
                        <a:pt x="0" y="53"/>
                      </a:cubicBezTo>
                      <a:cubicBezTo>
                        <a:pt x="0" y="24"/>
                        <a:pt x="23" y="0"/>
                        <a:pt x="52" y="0"/>
                      </a:cubicBezTo>
                      <a:cubicBezTo>
                        <a:pt x="81" y="0"/>
                        <a:pt x="104" y="24"/>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5" name="Freeform 108">
                  <a:extLst>
                    <a:ext uri="{FF2B5EF4-FFF2-40B4-BE49-F238E27FC236}">
                      <a16:creationId xmlns:a16="http://schemas.microsoft.com/office/drawing/2014/main" id="{56E774F0-E81D-4D46-B383-115519E54EBF}"/>
                    </a:ext>
                  </a:extLst>
                </p:cNvPr>
                <p:cNvSpPr>
                  <a:spLocks noChangeArrowheads="1"/>
                </p:cNvSpPr>
                <p:nvPr/>
              </p:nvSpPr>
              <p:spPr bwMode="auto">
                <a:xfrm>
                  <a:off x="8921482" y="371703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0" y="105"/>
                        <a:pt x="52" y="105"/>
                      </a:cubicBezTo>
                      <a:cubicBezTo>
                        <a:pt x="22" y="105"/>
                        <a:pt x="0" y="81"/>
                        <a:pt x="0" y="53"/>
                      </a:cubicBezTo>
                      <a:cubicBezTo>
                        <a:pt x="0" y="24"/>
                        <a:pt x="22" y="0"/>
                        <a:pt x="52" y="0"/>
                      </a:cubicBezTo>
                      <a:cubicBezTo>
                        <a:pt x="80" y="0"/>
                        <a:pt x="104" y="24"/>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6" name="Freeform 109">
                  <a:extLst>
                    <a:ext uri="{FF2B5EF4-FFF2-40B4-BE49-F238E27FC236}">
                      <a16:creationId xmlns:a16="http://schemas.microsoft.com/office/drawing/2014/main" id="{2E582A17-6369-2345-A84B-3E463023F958}"/>
                    </a:ext>
                  </a:extLst>
                </p:cNvPr>
                <p:cNvSpPr>
                  <a:spLocks noChangeArrowheads="1"/>
                </p:cNvSpPr>
                <p:nvPr/>
              </p:nvSpPr>
              <p:spPr bwMode="auto">
                <a:xfrm>
                  <a:off x="8585439" y="4293114"/>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3" y="105"/>
                        <a:pt x="0" y="81"/>
                        <a:pt x="0" y="53"/>
                      </a:cubicBezTo>
                      <a:cubicBezTo>
                        <a:pt x="0" y="23"/>
                        <a:pt x="23" y="0"/>
                        <a:pt x="52" y="0"/>
                      </a:cubicBezTo>
                      <a:cubicBezTo>
                        <a:pt x="81" y="0"/>
                        <a:pt x="104" y="23"/>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7" name="Freeform 110">
                  <a:extLst>
                    <a:ext uri="{FF2B5EF4-FFF2-40B4-BE49-F238E27FC236}">
                      <a16:creationId xmlns:a16="http://schemas.microsoft.com/office/drawing/2014/main" id="{57FC959C-D1A4-D443-A6C9-2CC9038A8DBB}"/>
                    </a:ext>
                  </a:extLst>
                </p:cNvPr>
                <p:cNvSpPr>
                  <a:spLocks noChangeArrowheads="1"/>
                </p:cNvSpPr>
                <p:nvPr/>
              </p:nvSpPr>
              <p:spPr bwMode="auto">
                <a:xfrm>
                  <a:off x="9136550" y="2962380"/>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2" y="105"/>
                        <a:pt x="0" y="81"/>
                        <a:pt x="0" y="52"/>
                      </a:cubicBezTo>
                      <a:cubicBezTo>
                        <a:pt x="0" y="23"/>
                        <a:pt x="22" y="0"/>
                        <a:pt x="52" y="0"/>
                      </a:cubicBezTo>
                      <a:cubicBezTo>
                        <a:pt x="81" y="0"/>
                        <a:pt x="104" y="23"/>
                        <a:pt x="104" y="52"/>
                      </a:cubicBezTo>
                    </a:path>
                  </a:pathLst>
                </a:custGeom>
                <a:solidFill>
                  <a:srgbClr val="CC1E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8" name="Freeform 111">
                  <a:extLst>
                    <a:ext uri="{FF2B5EF4-FFF2-40B4-BE49-F238E27FC236}">
                      <a16:creationId xmlns:a16="http://schemas.microsoft.com/office/drawing/2014/main" id="{F54609B6-C00C-5F40-AFF7-C72B05B0809D}"/>
                    </a:ext>
                  </a:extLst>
                </p:cNvPr>
                <p:cNvSpPr>
                  <a:spLocks noChangeArrowheads="1"/>
                </p:cNvSpPr>
                <p:nvPr/>
              </p:nvSpPr>
              <p:spPr bwMode="auto">
                <a:xfrm>
                  <a:off x="8466384" y="3740082"/>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3" y="104"/>
                        <a:pt x="0" y="81"/>
                        <a:pt x="0" y="52"/>
                      </a:cubicBezTo>
                      <a:cubicBezTo>
                        <a:pt x="0" y="23"/>
                        <a:pt x="23" y="0"/>
                        <a:pt x="52" y="0"/>
                      </a:cubicBezTo>
                      <a:cubicBezTo>
                        <a:pt x="81" y="0"/>
                        <a:pt x="104" y="23"/>
                        <a:pt x="104"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9" name="Freeform 112">
                  <a:extLst>
                    <a:ext uri="{FF2B5EF4-FFF2-40B4-BE49-F238E27FC236}">
                      <a16:creationId xmlns:a16="http://schemas.microsoft.com/office/drawing/2014/main" id="{6534DF04-BF79-664E-8758-F0FDD2B71821}"/>
                    </a:ext>
                  </a:extLst>
                </p:cNvPr>
                <p:cNvSpPr>
                  <a:spLocks noChangeArrowheads="1"/>
                </p:cNvSpPr>
                <p:nvPr/>
              </p:nvSpPr>
              <p:spPr bwMode="auto">
                <a:xfrm>
                  <a:off x="8765943" y="2831803"/>
                  <a:ext cx="733536" cy="261154"/>
                </a:xfrm>
                <a:custGeom>
                  <a:avLst/>
                  <a:gdLst>
                    <a:gd name="T0" fmla="*/ 602936 w 1685"/>
                    <a:gd name="T1" fmla="*/ 260719 h 601"/>
                    <a:gd name="T2" fmla="*/ 130165 w 1685"/>
                    <a:gd name="T3" fmla="*/ 260719 h 601"/>
                    <a:gd name="T4" fmla="*/ 130165 w 1685"/>
                    <a:gd name="T5" fmla="*/ 260719 h 601"/>
                    <a:gd name="T6" fmla="*/ 0 w 1685"/>
                    <a:gd name="T7" fmla="*/ 130360 h 601"/>
                    <a:gd name="T8" fmla="*/ 0 w 1685"/>
                    <a:gd name="T9" fmla="*/ 130360 h 601"/>
                    <a:gd name="T10" fmla="*/ 130165 w 1685"/>
                    <a:gd name="T11" fmla="*/ 0 h 601"/>
                    <a:gd name="T12" fmla="*/ 602936 w 1685"/>
                    <a:gd name="T13" fmla="*/ 0 h 601"/>
                    <a:gd name="T14" fmla="*/ 602936 w 1685"/>
                    <a:gd name="T15" fmla="*/ 0 h 601"/>
                    <a:gd name="T16" fmla="*/ 733101 w 1685"/>
                    <a:gd name="T17" fmla="*/ 130360 h 601"/>
                    <a:gd name="T18" fmla="*/ 733101 w 1685"/>
                    <a:gd name="T19" fmla="*/ 130360 h 601"/>
                    <a:gd name="T20" fmla="*/ 602936 w 1685"/>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85" h="601">
                      <a:moveTo>
                        <a:pt x="1385" y="600"/>
                      </a:moveTo>
                      <a:lnTo>
                        <a:pt x="299" y="600"/>
                      </a:lnTo>
                      <a:cubicBezTo>
                        <a:pt x="134" y="600"/>
                        <a:pt x="0" y="465"/>
                        <a:pt x="0" y="300"/>
                      </a:cubicBezTo>
                      <a:cubicBezTo>
                        <a:pt x="0" y="134"/>
                        <a:pt x="134" y="0"/>
                        <a:pt x="299" y="0"/>
                      </a:cubicBezTo>
                      <a:lnTo>
                        <a:pt x="1385" y="0"/>
                      </a:lnTo>
                      <a:cubicBezTo>
                        <a:pt x="1550" y="0"/>
                        <a:pt x="1684" y="134"/>
                        <a:pt x="1684" y="300"/>
                      </a:cubicBezTo>
                      <a:cubicBezTo>
                        <a:pt x="1684" y="465"/>
                        <a:pt x="1550" y="600"/>
                        <a:pt x="1385" y="600"/>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0" name="Freeform 113">
                  <a:extLst>
                    <a:ext uri="{FF2B5EF4-FFF2-40B4-BE49-F238E27FC236}">
                      <a16:creationId xmlns:a16="http://schemas.microsoft.com/office/drawing/2014/main" id="{35291A32-83CD-824A-9C35-0E4EF4168BA7}"/>
                    </a:ext>
                  </a:extLst>
                </p:cNvPr>
                <p:cNvSpPr>
                  <a:spLocks noChangeArrowheads="1"/>
                </p:cNvSpPr>
                <p:nvPr/>
              </p:nvSpPr>
              <p:spPr bwMode="auto">
                <a:xfrm>
                  <a:off x="10083235" y="3501971"/>
                  <a:ext cx="618321" cy="261154"/>
                </a:xfrm>
                <a:custGeom>
                  <a:avLst/>
                  <a:gdLst>
                    <a:gd name="T0" fmla="*/ 487690 w 1420"/>
                    <a:gd name="T1" fmla="*/ 260719 h 601"/>
                    <a:gd name="T2" fmla="*/ 130196 w 1420"/>
                    <a:gd name="T3" fmla="*/ 260719 h 601"/>
                    <a:gd name="T4" fmla="*/ 130196 w 1420"/>
                    <a:gd name="T5" fmla="*/ 260719 h 601"/>
                    <a:gd name="T6" fmla="*/ 0 w 1420"/>
                    <a:gd name="T7" fmla="*/ 130794 h 601"/>
                    <a:gd name="T8" fmla="*/ 0 w 1420"/>
                    <a:gd name="T9" fmla="*/ 130794 h 601"/>
                    <a:gd name="T10" fmla="*/ 130196 w 1420"/>
                    <a:gd name="T11" fmla="*/ 0 h 601"/>
                    <a:gd name="T12" fmla="*/ 487690 w 1420"/>
                    <a:gd name="T13" fmla="*/ 0 h 601"/>
                    <a:gd name="T14" fmla="*/ 487690 w 1420"/>
                    <a:gd name="T15" fmla="*/ 0 h 601"/>
                    <a:gd name="T16" fmla="*/ 617886 w 1420"/>
                    <a:gd name="T17" fmla="*/ 130794 h 601"/>
                    <a:gd name="T18" fmla="*/ 617886 w 1420"/>
                    <a:gd name="T19" fmla="*/ 130794 h 601"/>
                    <a:gd name="T20" fmla="*/ 487690 w 1420"/>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1">
                      <a:moveTo>
                        <a:pt x="1120" y="600"/>
                      </a:moveTo>
                      <a:lnTo>
                        <a:pt x="299" y="600"/>
                      </a:lnTo>
                      <a:cubicBezTo>
                        <a:pt x="133" y="600"/>
                        <a:pt x="0" y="466"/>
                        <a:pt x="0" y="301"/>
                      </a:cubicBezTo>
                      <a:cubicBezTo>
                        <a:pt x="0" y="135"/>
                        <a:pt x="133" y="0"/>
                        <a:pt x="299" y="0"/>
                      </a:cubicBezTo>
                      <a:lnTo>
                        <a:pt x="1120" y="0"/>
                      </a:lnTo>
                      <a:cubicBezTo>
                        <a:pt x="1284" y="0"/>
                        <a:pt x="1419" y="135"/>
                        <a:pt x="1419" y="301"/>
                      </a:cubicBezTo>
                      <a:cubicBezTo>
                        <a:pt x="1419" y="466"/>
                        <a:pt x="1284" y="600"/>
                        <a:pt x="1120" y="600"/>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1" name="Freeform 114">
                  <a:extLst>
                    <a:ext uri="{FF2B5EF4-FFF2-40B4-BE49-F238E27FC236}">
                      <a16:creationId xmlns:a16="http://schemas.microsoft.com/office/drawing/2014/main" id="{7C352299-2169-AD42-BF18-2C623D1B85BD}"/>
                    </a:ext>
                  </a:extLst>
                </p:cNvPr>
                <p:cNvSpPr>
                  <a:spLocks noChangeArrowheads="1"/>
                </p:cNvSpPr>
                <p:nvPr/>
              </p:nvSpPr>
              <p:spPr bwMode="auto">
                <a:xfrm>
                  <a:off x="9324735" y="2100188"/>
                  <a:ext cx="618321" cy="261154"/>
                </a:xfrm>
                <a:custGeom>
                  <a:avLst/>
                  <a:gdLst>
                    <a:gd name="T0" fmla="*/ 487690 w 1420"/>
                    <a:gd name="T1" fmla="*/ 260719 h 600"/>
                    <a:gd name="T2" fmla="*/ 131067 w 1420"/>
                    <a:gd name="T3" fmla="*/ 260719 h 600"/>
                    <a:gd name="T4" fmla="*/ 131067 w 1420"/>
                    <a:gd name="T5" fmla="*/ 260719 h 600"/>
                    <a:gd name="T6" fmla="*/ 0 w 1420"/>
                    <a:gd name="T7" fmla="*/ 130577 h 600"/>
                    <a:gd name="T8" fmla="*/ 0 w 1420"/>
                    <a:gd name="T9" fmla="*/ 130577 h 600"/>
                    <a:gd name="T10" fmla="*/ 131067 w 1420"/>
                    <a:gd name="T11" fmla="*/ 0 h 600"/>
                    <a:gd name="T12" fmla="*/ 487690 w 1420"/>
                    <a:gd name="T13" fmla="*/ 0 h 600"/>
                    <a:gd name="T14" fmla="*/ 487690 w 1420"/>
                    <a:gd name="T15" fmla="*/ 0 h 600"/>
                    <a:gd name="T16" fmla="*/ 617886 w 1420"/>
                    <a:gd name="T17" fmla="*/ 130577 h 600"/>
                    <a:gd name="T18" fmla="*/ 617886 w 1420"/>
                    <a:gd name="T19" fmla="*/ 130577 h 600"/>
                    <a:gd name="T20" fmla="*/ 487690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20" y="599"/>
                      </a:moveTo>
                      <a:lnTo>
                        <a:pt x="301" y="599"/>
                      </a:lnTo>
                      <a:cubicBezTo>
                        <a:pt x="135" y="599"/>
                        <a:pt x="0" y="465"/>
                        <a:pt x="0" y="300"/>
                      </a:cubicBezTo>
                      <a:cubicBezTo>
                        <a:pt x="0" y="135"/>
                        <a:pt x="135" y="0"/>
                        <a:pt x="301" y="0"/>
                      </a:cubicBezTo>
                      <a:lnTo>
                        <a:pt x="1120" y="0"/>
                      </a:lnTo>
                      <a:cubicBezTo>
                        <a:pt x="1285" y="0"/>
                        <a:pt x="1419" y="135"/>
                        <a:pt x="1419" y="300"/>
                      </a:cubicBezTo>
                      <a:cubicBezTo>
                        <a:pt x="1419" y="465"/>
                        <a:pt x="1285" y="599"/>
                        <a:pt x="1120" y="599"/>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2" name="Freeform 115">
                  <a:extLst>
                    <a:ext uri="{FF2B5EF4-FFF2-40B4-BE49-F238E27FC236}">
                      <a16:creationId xmlns:a16="http://schemas.microsoft.com/office/drawing/2014/main" id="{2A5AF867-C91C-A44A-ACD7-7770F5567DF3}"/>
                    </a:ext>
                  </a:extLst>
                </p:cNvPr>
                <p:cNvSpPr>
                  <a:spLocks noChangeArrowheads="1"/>
                </p:cNvSpPr>
                <p:nvPr/>
              </p:nvSpPr>
              <p:spPr bwMode="auto">
                <a:xfrm>
                  <a:off x="9507159" y="4106849"/>
                  <a:ext cx="814186" cy="522308"/>
                </a:xfrm>
                <a:custGeom>
                  <a:avLst/>
                  <a:gdLst>
                    <a:gd name="T0" fmla="*/ 682697 w 1870"/>
                    <a:gd name="T1" fmla="*/ 260937 h 1201"/>
                    <a:gd name="T2" fmla="*/ 487641 w 1870"/>
                    <a:gd name="T3" fmla="*/ 260937 h 1201"/>
                    <a:gd name="T4" fmla="*/ 487641 w 1870"/>
                    <a:gd name="T5" fmla="*/ 260937 h 1201"/>
                    <a:gd name="T6" fmla="*/ 617823 w 1870"/>
                    <a:gd name="T7" fmla="*/ 130903 h 1201"/>
                    <a:gd name="T8" fmla="*/ 617823 w 1870"/>
                    <a:gd name="T9" fmla="*/ 130903 h 1201"/>
                    <a:gd name="T10" fmla="*/ 487641 w 1870"/>
                    <a:gd name="T11" fmla="*/ 0 h 1201"/>
                    <a:gd name="T12" fmla="*/ 130618 w 1870"/>
                    <a:gd name="T13" fmla="*/ 0 h 1201"/>
                    <a:gd name="T14" fmla="*/ 130618 w 1870"/>
                    <a:gd name="T15" fmla="*/ 0 h 1201"/>
                    <a:gd name="T16" fmla="*/ 0 w 1870"/>
                    <a:gd name="T17" fmla="*/ 130903 h 1201"/>
                    <a:gd name="T18" fmla="*/ 0 w 1870"/>
                    <a:gd name="T19" fmla="*/ 130903 h 1201"/>
                    <a:gd name="T20" fmla="*/ 130618 w 1870"/>
                    <a:gd name="T21" fmla="*/ 260937 h 1201"/>
                    <a:gd name="T22" fmla="*/ 326110 w 1870"/>
                    <a:gd name="T23" fmla="*/ 260937 h 1201"/>
                    <a:gd name="T24" fmla="*/ 326110 w 1870"/>
                    <a:gd name="T25" fmla="*/ 260937 h 1201"/>
                    <a:gd name="T26" fmla="*/ 195056 w 1870"/>
                    <a:gd name="T27" fmla="*/ 391405 h 1201"/>
                    <a:gd name="T28" fmla="*/ 195056 w 1870"/>
                    <a:gd name="T29" fmla="*/ 391405 h 1201"/>
                    <a:gd name="T30" fmla="*/ 326110 w 1870"/>
                    <a:gd name="T31" fmla="*/ 521873 h 1201"/>
                    <a:gd name="T32" fmla="*/ 682697 w 1870"/>
                    <a:gd name="T33" fmla="*/ 521873 h 1201"/>
                    <a:gd name="T34" fmla="*/ 682697 w 1870"/>
                    <a:gd name="T35" fmla="*/ 521873 h 1201"/>
                    <a:gd name="T36" fmla="*/ 813751 w 1870"/>
                    <a:gd name="T37" fmla="*/ 391405 h 1201"/>
                    <a:gd name="T38" fmla="*/ 813751 w 1870"/>
                    <a:gd name="T39" fmla="*/ 391405 h 1201"/>
                    <a:gd name="T40" fmla="*/ 682697 w 1870"/>
                    <a:gd name="T41" fmla="*/ 260937 h 120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870" h="1201">
                      <a:moveTo>
                        <a:pt x="1568" y="600"/>
                      </a:moveTo>
                      <a:lnTo>
                        <a:pt x="1120" y="600"/>
                      </a:lnTo>
                      <a:cubicBezTo>
                        <a:pt x="1286" y="600"/>
                        <a:pt x="1419" y="467"/>
                        <a:pt x="1419" y="301"/>
                      </a:cubicBezTo>
                      <a:cubicBezTo>
                        <a:pt x="1419" y="135"/>
                        <a:pt x="1286" y="0"/>
                        <a:pt x="1120" y="0"/>
                      </a:cubicBezTo>
                      <a:lnTo>
                        <a:pt x="300" y="0"/>
                      </a:lnTo>
                      <a:cubicBezTo>
                        <a:pt x="134" y="0"/>
                        <a:pt x="0" y="135"/>
                        <a:pt x="0" y="301"/>
                      </a:cubicBezTo>
                      <a:cubicBezTo>
                        <a:pt x="0" y="467"/>
                        <a:pt x="134" y="600"/>
                        <a:pt x="300" y="600"/>
                      </a:cubicBezTo>
                      <a:lnTo>
                        <a:pt x="749" y="600"/>
                      </a:lnTo>
                      <a:cubicBezTo>
                        <a:pt x="583" y="600"/>
                        <a:pt x="448" y="735"/>
                        <a:pt x="448" y="900"/>
                      </a:cubicBezTo>
                      <a:cubicBezTo>
                        <a:pt x="448" y="1066"/>
                        <a:pt x="583" y="1200"/>
                        <a:pt x="749" y="1200"/>
                      </a:cubicBezTo>
                      <a:lnTo>
                        <a:pt x="1568" y="1200"/>
                      </a:lnTo>
                      <a:cubicBezTo>
                        <a:pt x="1734" y="1200"/>
                        <a:pt x="1869" y="1066"/>
                        <a:pt x="1869" y="900"/>
                      </a:cubicBezTo>
                      <a:cubicBezTo>
                        <a:pt x="1869" y="735"/>
                        <a:pt x="1734" y="600"/>
                        <a:pt x="1568" y="600"/>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grpSp>
          <p:nvGrpSpPr>
            <p:cNvPr id="133" name="Group 132">
              <a:extLst>
                <a:ext uri="{FF2B5EF4-FFF2-40B4-BE49-F238E27FC236}">
                  <a16:creationId xmlns:a16="http://schemas.microsoft.com/office/drawing/2014/main" id="{76D6E563-10BF-7741-AE01-1C01CB0E0D09}"/>
                </a:ext>
              </a:extLst>
            </p:cNvPr>
            <p:cNvGrpSpPr/>
            <p:nvPr/>
          </p:nvGrpSpPr>
          <p:grpSpPr>
            <a:xfrm>
              <a:off x="9682361" y="-393904"/>
              <a:ext cx="3119241" cy="7745642"/>
              <a:chOff x="9619297" y="-518940"/>
              <a:chExt cx="3119241" cy="7745642"/>
            </a:xfrm>
          </p:grpSpPr>
          <p:grpSp>
            <p:nvGrpSpPr>
              <p:cNvPr id="134" name="Group 8">
                <a:extLst>
                  <a:ext uri="{FF2B5EF4-FFF2-40B4-BE49-F238E27FC236}">
                    <a16:creationId xmlns:a16="http://schemas.microsoft.com/office/drawing/2014/main" id="{7036C6CD-183E-1E4C-8E97-68D80E78A847}"/>
                  </a:ext>
                </a:extLst>
              </p:cNvPr>
              <p:cNvGrpSpPr>
                <a:grpSpLocks/>
              </p:cNvGrpSpPr>
              <p:nvPr/>
            </p:nvGrpSpPr>
            <p:grpSpPr bwMode="auto">
              <a:xfrm>
                <a:off x="9814046" y="2006886"/>
                <a:ext cx="2924492" cy="2528094"/>
                <a:chOff x="1751269" y="-543996"/>
                <a:chExt cx="2728676" cy="2359988"/>
              </a:xfrm>
            </p:grpSpPr>
            <p:sp>
              <p:nvSpPr>
                <p:cNvPr id="182" name="Freeform 1">
                  <a:extLst>
                    <a:ext uri="{FF2B5EF4-FFF2-40B4-BE49-F238E27FC236}">
                      <a16:creationId xmlns:a16="http://schemas.microsoft.com/office/drawing/2014/main" id="{1CDC8D69-51AC-394C-88B0-5AA212EE88BD}"/>
                    </a:ext>
                  </a:extLst>
                </p:cNvPr>
                <p:cNvSpPr>
                  <a:spLocks noChangeArrowheads="1"/>
                </p:cNvSpPr>
                <p:nvPr/>
              </p:nvSpPr>
              <p:spPr bwMode="auto">
                <a:xfrm>
                  <a:off x="1751269" y="-543996"/>
                  <a:ext cx="2206368" cy="2008582"/>
                </a:xfrm>
                <a:custGeom>
                  <a:avLst/>
                  <a:gdLst>
                    <a:gd name="T0" fmla="*/ 2005235 w 5068"/>
                    <a:gd name="T1" fmla="*/ 802910 h 4613"/>
                    <a:gd name="T2" fmla="*/ 1689169 w 5068"/>
                    <a:gd name="T3" fmla="*/ 802910 h 4613"/>
                    <a:gd name="T4" fmla="*/ 1689169 w 5068"/>
                    <a:gd name="T5" fmla="*/ 802910 h 4613"/>
                    <a:gd name="T6" fmla="*/ 1889867 w 5068"/>
                    <a:gd name="T7" fmla="*/ 602183 h 4613"/>
                    <a:gd name="T8" fmla="*/ 1889867 w 5068"/>
                    <a:gd name="T9" fmla="*/ 602183 h 4613"/>
                    <a:gd name="T10" fmla="*/ 1689169 w 5068"/>
                    <a:gd name="T11" fmla="*/ 401455 h 4613"/>
                    <a:gd name="T12" fmla="*/ 1276890 w 5068"/>
                    <a:gd name="T13" fmla="*/ 401455 h 4613"/>
                    <a:gd name="T14" fmla="*/ 1276890 w 5068"/>
                    <a:gd name="T15" fmla="*/ 401455 h 4613"/>
                    <a:gd name="T16" fmla="*/ 1477587 w 5068"/>
                    <a:gd name="T17" fmla="*/ 200728 h 4613"/>
                    <a:gd name="T18" fmla="*/ 1477587 w 5068"/>
                    <a:gd name="T19" fmla="*/ 200728 h 4613"/>
                    <a:gd name="T20" fmla="*/ 1276890 w 5068"/>
                    <a:gd name="T21" fmla="*/ 0 h 4613"/>
                    <a:gd name="T22" fmla="*/ 613412 w 5068"/>
                    <a:gd name="T23" fmla="*/ 0 h 4613"/>
                    <a:gd name="T24" fmla="*/ 613412 w 5068"/>
                    <a:gd name="T25" fmla="*/ 0 h 4613"/>
                    <a:gd name="T26" fmla="*/ 411844 w 5068"/>
                    <a:gd name="T27" fmla="*/ 200728 h 4613"/>
                    <a:gd name="T28" fmla="*/ 411844 w 5068"/>
                    <a:gd name="T29" fmla="*/ 200728 h 4613"/>
                    <a:gd name="T30" fmla="*/ 613412 w 5068"/>
                    <a:gd name="T31" fmla="*/ 401455 h 4613"/>
                    <a:gd name="T32" fmla="*/ 200698 w 5068"/>
                    <a:gd name="T33" fmla="*/ 401455 h 4613"/>
                    <a:gd name="T34" fmla="*/ 200698 w 5068"/>
                    <a:gd name="T35" fmla="*/ 401455 h 4613"/>
                    <a:gd name="T36" fmla="*/ 0 w 5068"/>
                    <a:gd name="T37" fmla="*/ 602183 h 4613"/>
                    <a:gd name="T38" fmla="*/ 0 w 5068"/>
                    <a:gd name="T39" fmla="*/ 602183 h 4613"/>
                    <a:gd name="T40" fmla="*/ 200698 w 5068"/>
                    <a:gd name="T41" fmla="*/ 802910 h 4613"/>
                    <a:gd name="T42" fmla="*/ 521988 w 5068"/>
                    <a:gd name="T43" fmla="*/ 802910 h 4613"/>
                    <a:gd name="T44" fmla="*/ 521988 w 5068"/>
                    <a:gd name="T45" fmla="*/ 802910 h 4613"/>
                    <a:gd name="T46" fmla="*/ 722686 w 5068"/>
                    <a:gd name="T47" fmla="*/ 1004509 h 4613"/>
                    <a:gd name="T48" fmla="*/ 722686 w 5068"/>
                    <a:gd name="T49" fmla="*/ 1004509 h 4613"/>
                    <a:gd name="T50" fmla="*/ 521988 w 5068"/>
                    <a:gd name="T51" fmla="*/ 1204801 h 4613"/>
                    <a:gd name="T52" fmla="*/ 200698 w 5068"/>
                    <a:gd name="T53" fmla="*/ 1204801 h 4613"/>
                    <a:gd name="T54" fmla="*/ 200698 w 5068"/>
                    <a:gd name="T55" fmla="*/ 1204801 h 4613"/>
                    <a:gd name="T56" fmla="*/ 0 w 5068"/>
                    <a:gd name="T57" fmla="*/ 1405528 h 4613"/>
                    <a:gd name="T58" fmla="*/ 0 w 5068"/>
                    <a:gd name="T59" fmla="*/ 1405528 h 4613"/>
                    <a:gd name="T60" fmla="*/ 200698 w 5068"/>
                    <a:gd name="T61" fmla="*/ 1606691 h 4613"/>
                    <a:gd name="T62" fmla="*/ 827170 w 5068"/>
                    <a:gd name="T63" fmla="*/ 1606691 h 4613"/>
                    <a:gd name="T64" fmla="*/ 827170 w 5068"/>
                    <a:gd name="T65" fmla="*/ 1606691 h 4613"/>
                    <a:gd name="T66" fmla="*/ 626473 w 5068"/>
                    <a:gd name="T67" fmla="*/ 1807419 h 4613"/>
                    <a:gd name="T68" fmla="*/ 626473 w 5068"/>
                    <a:gd name="T69" fmla="*/ 1807419 h 4613"/>
                    <a:gd name="T70" fmla="*/ 827170 w 5068"/>
                    <a:gd name="T71" fmla="*/ 2008147 h 4613"/>
                    <a:gd name="T72" fmla="*/ 1949074 w 5068"/>
                    <a:gd name="T73" fmla="*/ 2008147 h 4613"/>
                    <a:gd name="T74" fmla="*/ 1949074 w 5068"/>
                    <a:gd name="T75" fmla="*/ 2008147 h 4613"/>
                    <a:gd name="T76" fmla="*/ 2149772 w 5068"/>
                    <a:gd name="T77" fmla="*/ 1807419 h 4613"/>
                    <a:gd name="T78" fmla="*/ 2149772 w 5068"/>
                    <a:gd name="T79" fmla="*/ 1807419 h 4613"/>
                    <a:gd name="T80" fmla="*/ 1949074 w 5068"/>
                    <a:gd name="T81" fmla="*/ 1606691 h 4613"/>
                    <a:gd name="T82" fmla="*/ 1646069 w 5068"/>
                    <a:gd name="T83" fmla="*/ 1606691 h 4613"/>
                    <a:gd name="T84" fmla="*/ 1646069 w 5068"/>
                    <a:gd name="T85" fmla="*/ 1606691 h 4613"/>
                    <a:gd name="T86" fmla="*/ 1445371 w 5068"/>
                    <a:gd name="T87" fmla="*/ 1405528 h 4613"/>
                    <a:gd name="T88" fmla="*/ 1445371 w 5068"/>
                    <a:gd name="T89" fmla="*/ 1405528 h 4613"/>
                    <a:gd name="T90" fmla="*/ 1646069 w 5068"/>
                    <a:gd name="T91" fmla="*/ 1204801 h 4613"/>
                    <a:gd name="T92" fmla="*/ 2005235 w 5068"/>
                    <a:gd name="T93" fmla="*/ 1204801 h 4613"/>
                    <a:gd name="T94" fmla="*/ 2005235 w 5068"/>
                    <a:gd name="T95" fmla="*/ 1204801 h 4613"/>
                    <a:gd name="T96" fmla="*/ 2205933 w 5068"/>
                    <a:gd name="T97" fmla="*/ 1004509 h 4613"/>
                    <a:gd name="T98" fmla="*/ 2205933 w 5068"/>
                    <a:gd name="T99" fmla="*/ 1004509 h 4613"/>
                    <a:gd name="T100" fmla="*/ 2005235 w 5068"/>
                    <a:gd name="T101" fmla="*/ 802910 h 46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68" h="4613">
                      <a:moveTo>
                        <a:pt x="4606" y="1844"/>
                      </a:moveTo>
                      <a:lnTo>
                        <a:pt x="3880" y="1844"/>
                      </a:lnTo>
                      <a:cubicBezTo>
                        <a:pt x="4135" y="1844"/>
                        <a:pt x="4341" y="1638"/>
                        <a:pt x="4341" y="1383"/>
                      </a:cubicBezTo>
                      <a:cubicBezTo>
                        <a:pt x="4341" y="1128"/>
                        <a:pt x="4135" y="922"/>
                        <a:pt x="3880" y="922"/>
                      </a:cubicBezTo>
                      <a:lnTo>
                        <a:pt x="2933" y="922"/>
                      </a:lnTo>
                      <a:cubicBezTo>
                        <a:pt x="3188" y="922"/>
                        <a:pt x="3394" y="716"/>
                        <a:pt x="3394" y="461"/>
                      </a:cubicBezTo>
                      <a:cubicBezTo>
                        <a:pt x="3394" y="206"/>
                        <a:pt x="3188" y="0"/>
                        <a:pt x="2933" y="0"/>
                      </a:cubicBezTo>
                      <a:lnTo>
                        <a:pt x="1409" y="0"/>
                      </a:lnTo>
                      <a:cubicBezTo>
                        <a:pt x="1154" y="0"/>
                        <a:pt x="946" y="206"/>
                        <a:pt x="946" y="461"/>
                      </a:cubicBezTo>
                      <a:cubicBezTo>
                        <a:pt x="946" y="716"/>
                        <a:pt x="1154" y="922"/>
                        <a:pt x="1409" y="922"/>
                      </a:cubicBezTo>
                      <a:lnTo>
                        <a:pt x="461" y="922"/>
                      </a:lnTo>
                      <a:cubicBezTo>
                        <a:pt x="206" y="922"/>
                        <a:pt x="0" y="1128"/>
                        <a:pt x="0" y="1383"/>
                      </a:cubicBezTo>
                      <a:cubicBezTo>
                        <a:pt x="0" y="1638"/>
                        <a:pt x="206" y="1844"/>
                        <a:pt x="461" y="1844"/>
                      </a:cubicBezTo>
                      <a:lnTo>
                        <a:pt x="1199" y="1844"/>
                      </a:lnTo>
                      <a:cubicBezTo>
                        <a:pt x="1454" y="1844"/>
                        <a:pt x="1660" y="2052"/>
                        <a:pt x="1660" y="2307"/>
                      </a:cubicBezTo>
                      <a:cubicBezTo>
                        <a:pt x="1660" y="2560"/>
                        <a:pt x="1454" y="2767"/>
                        <a:pt x="1199" y="2767"/>
                      </a:cubicBezTo>
                      <a:lnTo>
                        <a:pt x="461" y="2767"/>
                      </a:lnTo>
                      <a:cubicBezTo>
                        <a:pt x="206" y="2767"/>
                        <a:pt x="0" y="2974"/>
                        <a:pt x="0" y="3228"/>
                      </a:cubicBezTo>
                      <a:cubicBezTo>
                        <a:pt x="0" y="3483"/>
                        <a:pt x="206" y="3690"/>
                        <a:pt x="461" y="3690"/>
                      </a:cubicBezTo>
                      <a:lnTo>
                        <a:pt x="1900" y="3690"/>
                      </a:lnTo>
                      <a:cubicBezTo>
                        <a:pt x="1645" y="3690"/>
                        <a:pt x="1439" y="3896"/>
                        <a:pt x="1439" y="4151"/>
                      </a:cubicBezTo>
                      <a:cubicBezTo>
                        <a:pt x="1439" y="4406"/>
                        <a:pt x="1645" y="4612"/>
                        <a:pt x="1900" y="4612"/>
                      </a:cubicBezTo>
                      <a:lnTo>
                        <a:pt x="4477" y="4612"/>
                      </a:lnTo>
                      <a:cubicBezTo>
                        <a:pt x="4732" y="4612"/>
                        <a:pt x="4938" y="4406"/>
                        <a:pt x="4938" y="4151"/>
                      </a:cubicBezTo>
                      <a:cubicBezTo>
                        <a:pt x="4938" y="3896"/>
                        <a:pt x="4732" y="3690"/>
                        <a:pt x="4477" y="3690"/>
                      </a:cubicBezTo>
                      <a:lnTo>
                        <a:pt x="3781" y="3690"/>
                      </a:lnTo>
                      <a:cubicBezTo>
                        <a:pt x="3528" y="3690"/>
                        <a:pt x="3320" y="3483"/>
                        <a:pt x="3320" y="3228"/>
                      </a:cubicBezTo>
                      <a:cubicBezTo>
                        <a:pt x="3320" y="2974"/>
                        <a:pt x="3528" y="2767"/>
                        <a:pt x="3781" y="2767"/>
                      </a:cubicBezTo>
                      <a:lnTo>
                        <a:pt x="4606" y="2767"/>
                      </a:lnTo>
                      <a:cubicBezTo>
                        <a:pt x="4861" y="2767"/>
                        <a:pt x="5067" y="2560"/>
                        <a:pt x="5067" y="2307"/>
                      </a:cubicBezTo>
                      <a:cubicBezTo>
                        <a:pt x="5067" y="2052"/>
                        <a:pt x="4861" y="1844"/>
                        <a:pt x="4606" y="1844"/>
                      </a:cubicBezTo>
                    </a:path>
                  </a:pathLst>
                </a:custGeom>
                <a:solidFill>
                  <a:srgbClr val="E22D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3" name="Freeform 2">
                  <a:extLst>
                    <a:ext uri="{FF2B5EF4-FFF2-40B4-BE49-F238E27FC236}">
                      <a16:creationId xmlns:a16="http://schemas.microsoft.com/office/drawing/2014/main" id="{D054D1ED-0E51-E047-89C7-E64990EB02C0}"/>
                    </a:ext>
                  </a:extLst>
                </p:cNvPr>
                <p:cNvSpPr>
                  <a:spLocks noChangeArrowheads="1"/>
                </p:cNvSpPr>
                <p:nvPr/>
              </p:nvSpPr>
              <p:spPr bwMode="auto">
                <a:xfrm>
                  <a:off x="4057490" y="1063254"/>
                  <a:ext cx="422455" cy="401332"/>
                </a:xfrm>
                <a:custGeom>
                  <a:avLst/>
                  <a:gdLst>
                    <a:gd name="T0" fmla="*/ 221658 w 972"/>
                    <a:gd name="T1" fmla="*/ 0 h 923"/>
                    <a:gd name="T2" fmla="*/ 200362 w 972"/>
                    <a:gd name="T3" fmla="*/ 0 h 923"/>
                    <a:gd name="T4" fmla="*/ 200362 w 972"/>
                    <a:gd name="T5" fmla="*/ 0 h 923"/>
                    <a:gd name="T6" fmla="*/ 0 w 972"/>
                    <a:gd name="T7" fmla="*/ 200449 h 923"/>
                    <a:gd name="T8" fmla="*/ 0 w 972"/>
                    <a:gd name="T9" fmla="*/ 200449 h 923"/>
                    <a:gd name="T10" fmla="*/ 200362 w 972"/>
                    <a:gd name="T11" fmla="*/ 400897 h 923"/>
                    <a:gd name="T12" fmla="*/ 221658 w 972"/>
                    <a:gd name="T13" fmla="*/ 400897 h 923"/>
                    <a:gd name="T14" fmla="*/ 221658 w 972"/>
                    <a:gd name="T15" fmla="*/ 400897 h 923"/>
                    <a:gd name="T16" fmla="*/ 422020 w 972"/>
                    <a:gd name="T17" fmla="*/ 200449 h 923"/>
                    <a:gd name="T18" fmla="*/ 422020 w 972"/>
                    <a:gd name="T19" fmla="*/ 200449 h 923"/>
                    <a:gd name="T20" fmla="*/ 221658 w 972"/>
                    <a:gd name="T21" fmla="*/ 0 h 9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72" h="923">
                      <a:moveTo>
                        <a:pt x="510" y="0"/>
                      </a:moveTo>
                      <a:lnTo>
                        <a:pt x="461" y="0"/>
                      </a:lnTo>
                      <a:cubicBezTo>
                        <a:pt x="206" y="0"/>
                        <a:pt x="0" y="206"/>
                        <a:pt x="0" y="461"/>
                      </a:cubicBezTo>
                      <a:cubicBezTo>
                        <a:pt x="0" y="716"/>
                        <a:pt x="206" y="922"/>
                        <a:pt x="461" y="922"/>
                      </a:cubicBezTo>
                      <a:lnTo>
                        <a:pt x="510" y="922"/>
                      </a:lnTo>
                      <a:cubicBezTo>
                        <a:pt x="765" y="922"/>
                        <a:pt x="971" y="716"/>
                        <a:pt x="971" y="461"/>
                      </a:cubicBezTo>
                      <a:cubicBezTo>
                        <a:pt x="971" y="206"/>
                        <a:pt x="765" y="0"/>
                        <a:pt x="510"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4" name="Freeform 3">
                  <a:extLst>
                    <a:ext uri="{FF2B5EF4-FFF2-40B4-BE49-F238E27FC236}">
                      <a16:creationId xmlns:a16="http://schemas.microsoft.com/office/drawing/2014/main" id="{7C43FB36-7BEB-9440-BAEC-525D963F91E8}"/>
                    </a:ext>
                  </a:extLst>
                </p:cNvPr>
                <p:cNvSpPr>
                  <a:spLocks noChangeArrowheads="1"/>
                </p:cNvSpPr>
                <p:nvPr/>
              </p:nvSpPr>
              <p:spPr bwMode="auto">
                <a:xfrm>
                  <a:off x="1949055" y="-298204"/>
                  <a:ext cx="74889" cy="74890"/>
                </a:xfrm>
                <a:custGeom>
                  <a:avLst/>
                  <a:gdLst>
                    <a:gd name="T0" fmla="*/ 74459 w 174"/>
                    <a:gd name="T1" fmla="*/ 37015 h 174"/>
                    <a:gd name="T2" fmla="*/ 74459 w 174"/>
                    <a:gd name="T3" fmla="*/ 37015 h 174"/>
                    <a:gd name="T4" fmla="*/ 37445 w 174"/>
                    <a:gd name="T5" fmla="*/ 74460 h 174"/>
                    <a:gd name="T6" fmla="*/ 37445 w 174"/>
                    <a:gd name="T7" fmla="*/ 74460 h 174"/>
                    <a:gd name="T8" fmla="*/ 0 w 174"/>
                    <a:gd name="T9" fmla="*/ 37015 h 174"/>
                    <a:gd name="T10" fmla="*/ 0 w 174"/>
                    <a:gd name="T11" fmla="*/ 37015 h 174"/>
                    <a:gd name="T12" fmla="*/ 37445 w 174"/>
                    <a:gd name="T13" fmla="*/ 0 h 174"/>
                    <a:gd name="T14" fmla="*/ 37445 w 174"/>
                    <a:gd name="T15" fmla="*/ 0 h 174"/>
                    <a:gd name="T16" fmla="*/ 74459 w 174"/>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5" y="173"/>
                        <a:pt x="87" y="173"/>
                      </a:cubicBezTo>
                      <a:cubicBezTo>
                        <a:pt x="39" y="173"/>
                        <a:pt x="0" y="134"/>
                        <a:pt x="0" y="86"/>
                      </a:cubicBezTo>
                      <a:cubicBezTo>
                        <a:pt x="0" y="38"/>
                        <a:pt x="39" y="0"/>
                        <a:pt x="87" y="0"/>
                      </a:cubicBezTo>
                      <a:cubicBezTo>
                        <a:pt x="135" y="0"/>
                        <a:pt x="173" y="38"/>
                        <a:pt x="173"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5" name="Freeform 4">
                  <a:extLst>
                    <a:ext uri="{FF2B5EF4-FFF2-40B4-BE49-F238E27FC236}">
                      <a16:creationId xmlns:a16="http://schemas.microsoft.com/office/drawing/2014/main" id="{91EB168B-1D36-424B-A2C1-CF6C39E6BE14}"/>
                    </a:ext>
                  </a:extLst>
                </p:cNvPr>
                <p:cNvSpPr>
                  <a:spLocks noChangeArrowheads="1"/>
                </p:cNvSpPr>
                <p:nvPr/>
              </p:nvSpPr>
              <p:spPr bwMode="auto">
                <a:xfrm>
                  <a:off x="2671069" y="656160"/>
                  <a:ext cx="74889" cy="74889"/>
                </a:xfrm>
                <a:custGeom>
                  <a:avLst/>
                  <a:gdLst>
                    <a:gd name="T0" fmla="*/ 74456 w 173"/>
                    <a:gd name="T1" fmla="*/ 37014 h 174"/>
                    <a:gd name="T2" fmla="*/ 74456 w 173"/>
                    <a:gd name="T3" fmla="*/ 37014 h 174"/>
                    <a:gd name="T4" fmla="*/ 37228 w 173"/>
                    <a:gd name="T5" fmla="*/ 74459 h 174"/>
                    <a:gd name="T6" fmla="*/ 37228 w 173"/>
                    <a:gd name="T7" fmla="*/ 74459 h 174"/>
                    <a:gd name="T8" fmla="*/ 0 w 173"/>
                    <a:gd name="T9" fmla="*/ 37014 h 174"/>
                    <a:gd name="T10" fmla="*/ 0 w 173"/>
                    <a:gd name="T11" fmla="*/ 37014 h 174"/>
                    <a:gd name="T12" fmla="*/ 37228 w 173"/>
                    <a:gd name="T13" fmla="*/ 0 h 174"/>
                    <a:gd name="T14" fmla="*/ 37228 w 173"/>
                    <a:gd name="T15" fmla="*/ 0 h 174"/>
                    <a:gd name="T16" fmla="*/ 74456 w 173"/>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3" y="173"/>
                        <a:pt x="86" y="173"/>
                      </a:cubicBezTo>
                      <a:cubicBezTo>
                        <a:pt x="38" y="173"/>
                        <a:pt x="0" y="134"/>
                        <a:pt x="0" y="86"/>
                      </a:cubicBezTo>
                      <a:cubicBezTo>
                        <a:pt x="0" y="38"/>
                        <a:pt x="38" y="0"/>
                        <a:pt x="86" y="0"/>
                      </a:cubicBezTo>
                      <a:cubicBezTo>
                        <a:pt x="133" y="0"/>
                        <a:pt x="172" y="38"/>
                        <a:pt x="172"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6" name="Freeform 5">
                  <a:extLst>
                    <a:ext uri="{FF2B5EF4-FFF2-40B4-BE49-F238E27FC236}">
                      <a16:creationId xmlns:a16="http://schemas.microsoft.com/office/drawing/2014/main" id="{9BB17344-0BE8-D84A-9B62-D3A715DF449C}"/>
                    </a:ext>
                  </a:extLst>
                </p:cNvPr>
                <p:cNvSpPr>
                  <a:spLocks noChangeArrowheads="1"/>
                </p:cNvSpPr>
                <p:nvPr/>
              </p:nvSpPr>
              <p:spPr bwMode="auto">
                <a:xfrm>
                  <a:off x="4057490" y="517902"/>
                  <a:ext cx="74889" cy="74889"/>
                </a:xfrm>
                <a:custGeom>
                  <a:avLst/>
                  <a:gdLst>
                    <a:gd name="T0" fmla="*/ 74456 w 173"/>
                    <a:gd name="T1" fmla="*/ 37661 h 173"/>
                    <a:gd name="T2" fmla="*/ 74456 w 173"/>
                    <a:gd name="T3" fmla="*/ 37661 h 173"/>
                    <a:gd name="T4" fmla="*/ 37661 w 173"/>
                    <a:gd name="T5" fmla="*/ 74456 h 173"/>
                    <a:gd name="T6" fmla="*/ 37661 w 173"/>
                    <a:gd name="T7" fmla="*/ 74456 h 173"/>
                    <a:gd name="T8" fmla="*/ 0 w 173"/>
                    <a:gd name="T9" fmla="*/ 37661 h 173"/>
                    <a:gd name="T10" fmla="*/ 0 w 173"/>
                    <a:gd name="T11" fmla="*/ 37661 h 173"/>
                    <a:gd name="T12" fmla="*/ 37661 w 173"/>
                    <a:gd name="T13" fmla="*/ 0 h 173"/>
                    <a:gd name="T14" fmla="*/ 37661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4" y="172"/>
                        <a:pt x="87" y="172"/>
                      </a:cubicBezTo>
                      <a:cubicBezTo>
                        <a:pt x="38" y="172"/>
                        <a:pt x="0" y="134"/>
                        <a:pt x="0" y="87"/>
                      </a:cubicBezTo>
                      <a:cubicBezTo>
                        <a:pt x="0" y="39"/>
                        <a:pt x="38"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7" name="Freeform 6">
                  <a:extLst>
                    <a:ext uri="{FF2B5EF4-FFF2-40B4-BE49-F238E27FC236}">
                      <a16:creationId xmlns:a16="http://schemas.microsoft.com/office/drawing/2014/main" id="{E3DCD080-D0FE-4642-A77C-678FFF79D73D}"/>
                    </a:ext>
                  </a:extLst>
                </p:cNvPr>
                <p:cNvSpPr>
                  <a:spLocks noChangeArrowheads="1"/>
                </p:cNvSpPr>
                <p:nvPr/>
              </p:nvSpPr>
              <p:spPr bwMode="auto">
                <a:xfrm>
                  <a:off x="4001802" y="592791"/>
                  <a:ext cx="46086" cy="46086"/>
                </a:xfrm>
                <a:custGeom>
                  <a:avLst/>
                  <a:gdLst>
                    <a:gd name="T0" fmla="*/ 45651 w 106"/>
                    <a:gd name="T1" fmla="*/ 23258 h 107"/>
                    <a:gd name="T2" fmla="*/ 45651 w 106"/>
                    <a:gd name="T3" fmla="*/ 23258 h 107"/>
                    <a:gd name="T4" fmla="*/ 23043 w 106"/>
                    <a:gd name="T5" fmla="*/ 45655 h 107"/>
                    <a:gd name="T6" fmla="*/ 23043 w 106"/>
                    <a:gd name="T7" fmla="*/ 45655 h 107"/>
                    <a:gd name="T8" fmla="*/ 0 w 106"/>
                    <a:gd name="T9" fmla="*/ 23258 h 107"/>
                    <a:gd name="T10" fmla="*/ 0 w 106"/>
                    <a:gd name="T11" fmla="*/ 23258 h 107"/>
                    <a:gd name="T12" fmla="*/ 23043 w 106"/>
                    <a:gd name="T13" fmla="*/ 0 h 107"/>
                    <a:gd name="T14" fmla="*/ 23043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3"/>
                        <a:pt x="81" y="106"/>
                        <a:pt x="53" y="106"/>
                      </a:cubicBezTo>
                      <a:cubicBezTo>
                        <a:pt x="24" y="106"/>
                        <a:pt x="0" y="83"/>
                        <a:pt x="0" y="54"/>
                      </a:cubicBezTo>
                      <a:cubicBezTo>
                        <a:pt x="0" y="24"/>
                        <a:pt x="24" y="0"/>
                        <a:pt x="53" y="0"/>
                      </a:cubicBezTo>
                      <a:cubicBezTo>
                        <a:pt x="81" y="0"/>
                        <a:pt x="105" y="24"/>
                        <a:pt x="105" y="54"/>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8" name="Freeform 7">
                  <a:extLst>
                    <a:ext uri="{FF2B5EF4-FFF2-40B4-BE49-F238E27FC236}">
                      <a16:creationId xmlns:a16="http://schemas.microsoft.com/office/drawing/2014/main" id="{AB9B4E19-C8DC-F14F-B5C8-8C9A9C7D3594}"/>
                    </a:ext>
                  </a:extLst>
                </p:cNvPr>
                <p:cNvSpPr>
                  <a:spLocks noChangeArrowheads="1"/>
                </p:cNvSpPr>
                <p:nvPr/>
              </p:nvSpPr>
              <p:spPr bwMode="auto">
                <a:xfrm>
                  <a:off x="2832370" y="-48638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0" y="105"/>
                        <a:pt x="52" y="105"/>
                      </a:cubicBezTo>
                      <a:cubicBezTo>
                        <a:pt x="23" y="105"/>
                        <a:pt x="0" y="82"/>
                        <a:pt x="0" y="53"/>
                      </a:cubicBezTo>
                      <a:cubicBezTo>
                        <a:pt x="0" y="24"/>
                        <a:pt x="23" y="0"/>
                        <a:pt x="52" y="0"/>
                      </a:cubicBezTo>
                      <a:cubicBezTo>
                        <a:pt x="80" y="0"/>
                        <a:pt x="104" y="24"/>
                        <a:pt x="104"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9" name="Freeform 8">
                  <a:extLst>
                    <a:ext uri="{FF2B5EF4-FFF2-40B4-BE49-F238E27FC236}">
                      <a16:creationId xmlns:a16="http://schemas.microsoft.com/office/drawing/2014/main" id="{BA411A0C-464A-FF46-B176-5C92F96DEA6A}"/>
                    </a:ext>
                  </a:extLst>
                </p:cNvPr>
                <p:cNvSpPr>
                  <a:spLocks noChangeArrowheads="1"/>
                </p:cNvSpPr>
                <p:nvPr/>
              </p:nvSpPr>
              <p:spPr bwMode="auto">
                <a:xfrm>
                  <a:off x="2832370" y="786737"/>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0" y="105"/>
                        <a:pt x="52" y="105"/>
                      </a:cubicBezTo>
                      <a:cubicBezTo>
                        <a:pt x="23" y="105"/>
                        <a:pt x="0" y="81"/>
                        <a:pt x="0" y="52"/>
                      </a:cubicBezTo>
                      <a:cubicBezTo>
                        <a:pt x="0" y="24"/>
                        <a:pt x="23" y="0"/>
                        <a:pt x="52" y="0"/>
                      </a:cubicBezTo>
                      <a:cubicBezTo>
                        <a:pt x="80" y="0"/>
                        <a:pt x="104" y="24"/>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0" name="Freeform 9">
                  <a:extLst>
                    <a:ext uri="{FF2B5EF4-FFF2-40B4-BE49-F238E27FC236}">
                      <a16:creationId xmlns:a16="http://schemas.microsoft.com/office/drawing/2014/main" id="{14F607B2-3513-A842-8EB4-7BE409F3C70E}"/>
                    </a:ext>
                  </a:extLst>
                </p:cNvPr>
                <p:cNvSpPr>
                  <a:spLocks noChangeArrowheads="1"/>
                </p:cNvSpPr>
                <p:nvPr/>
              </p:nvSpPr>
              <p:spPr bwMode="auto">
                <a:xfrm>
                  <a:off x="3037836" y="-12087"/>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3"/>
                        <a:pt x="24" y="0"/>
                        <a:pt x="53" y="0"/>
                      </a:cubicBezTo>
                      <a:cubicBezTo>
                        <a:pt x="81" y="0"/>
                        <a:pt x="105" y="23"/>
                        <a:pt x="105"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1" name="Freeform 10">
                  <a:extLst>
                    <a:ext uri="{FF2B5EF4-FFF2-40B4-BE49-F238E27FC236}">
                      <a16:creationId xmlns:a16="http://schemas.microsoft.com/office/drawing/2014/main" id="{D0EA4B40-2EFE-024B-8C81-45A873EB00FD}"/>
                    </a:ext>
                  </a:extLst>
                </p:cNvPr>
                <p:cNvSpPr>
                  <a:spLocks noChangeArrowheads="1"/>
                </p:cNvSpPr>
                <p:nvPr/>
              </p:nvSpPr>
              <p:spPr bwMode="auto">
                <a:xfrm>
                  <a:off x="3400764" y="400766"/>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3" y="104"/>
                        <a:pt x="0" y="81"/>
                        <a:pt x="0" y="52"/>
                      </a:cubicBezTo>
                      <a:cubicBezTo>
                        <a:pt x="0" y="22"/>
                        <a:pt x="23" y="0"/>
                        <a:pt x="52" y="0"/>
                      </a:cubicBezTo>
                      <a:cubicBezTo>
                        <a:pt x="81" y="0"/>
                        <a:pt x="104" y="22"/>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2" name="Freeform 11">
                  <a:extLst>
                    <a:ext uri="{FF2B5EF4-FFF2-40B4-BE49-F238E27FC236}">
                      <a16:creationId xmlns:a16="http://schemas.microsoft.com/office/drawing/2014/main" id="{C6ABB26A-E595-B646-BDEB-1FE3FFAFC5AF}"/>
                    </a:ext>
                  </a:extLst>
                </p:cNvPr>
                <p:cNvSpPr>
                  <a:spLocks noChangeArrowheads="1"/>
                </p:cNvSpPr>
                <p:nvPr/>
              </p:nvSpPr>
              <p:spPr bwMode="auto">
                <a:xfrm>
                  <a:off x="3158813" y="571669"/>
                  <a:ext cx="46086" cy="46086"/>
                </a:xfrm>
                <a:custGeom>
                  <a:avLst/>
                  <a:gdLst>
                    <a:gd name="T0" fmla="*/ 45655 w 107"/>
                    <a:gd name="T1" fmla="*/ 22397 h 107"/>
                    <a:gd name="T2" fmla="*/ 45655 w 107"/>
                    <a:gd name="T3" fmla="*/ 22397 h 107"/>
                    <a:gd name="T4" fmla="*/ 22397 w 107"/>
                    <a:gd name="T5" fmla="*/ 45655 h 107"/>
                    <a:gd name="T6" fmla="*/ 22397 w 107"/>
                    <a:gd name="T7" fmla="*/ 45655 h 107"/>
                    <a:gd name="T8" fmla="*/ 0 w 107"/>
                    <a:gd name="T9" fmla="*/ 22397 h 107"/>
                    <a:gd name="T10" fmla="*/ 0 w 107"/>
                    <a:gd name="T11" fmla="*/ 22397 h 107"/>
                    <a:gd name="T12" fmla="*/ 22397 w 107"/>
                    <a:gd name="T13" fmla="*/ 0 h 107"/>
                    <a:gd name="T14" fmla="*/ 22397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2" y="106"/>
                      </a:cubicBezTo>
                      <a:cubicBezTo>
                        <a:pt x="24" y="106"/>
                        <a:pt x="0" y="82"/>
                        <a:pt x="0" y="52"/>
                      </a:cubicBezTo>
                      <a:cubicBezTo>
                        <a:pt x="0" y="24"/>
                        <a:pt x="24" y="0"/>
                        <a:pt x="52"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3" name="Freeform 12">
                  <a:extLst>
                    <a:ext uri="{FF2B5EF4-FFF2-40B4-BE49-F238E27FC236}">
                      <a16:creationId xmlns:a16="http://schemas.microsoft.com/office/drawing/2014/main" id="{92C760D5-8494-9E42-9312-219FA7E02316}"/>
                    </a:ext>
                  </a:extLst>
                </p:cNvPr>
                <p:cNvSpPr>
                  <a:spLocks noChangeArrowheads="1"/>
                </p:cNvSpPr>
                <p:nvPr/>
              </p:nvSpPr>
              <p:spPr bwMode="auto">
                <a:xfrm>
                  <a:off x="2162202" y="51281"/>
                  <a:ext cx="46086" cy="46086"/>
                </a:xfrm>
                <a:custGeom>
                  <a:avLst/>
                  <a:gdLst>
                    <a:gd name="T0" fmla="*/ 45655 w 107"/>
                    <a:gd name="T1" fmla="*/ 23043 h 106"/>
                    <a:gd name="T2" fmla="*/ 45655 w 107"/>
                    <a:gd name="T3" fmla="*/ 23043 h 106"/>
                    <a:gd name="T4" fmla="*/ 22828 w 107"/>
                    <a:gd name="T5" fmla="*/ 45651 h 106"/>
                    <a:gd name="T6" fmla="*/ 22828 w 107"/>
                    <a:gd name="T7" fmla="*/ 45651 h 106"/>
                    <a:gd name="T8" fmla="*/ 0 w 107"/>
                    <a:gd name="T9" fmla="*/ 23043 h 106"/>
                    <a:gd name="T10" fmla="*/ 0 w 107"/>
                    <a:gd name="T11" fmla="*/ 23043 h 106"/>
                    <a:gd name="T12" fmla="*/ 22828 w 107"/>
                    <a:gd name="T13" fmla="*/ 0 h 106"/>
                    <a:gd name="T14" fmla="*/ 22828 w 107"/>
                    <a:gd name="T15" fmla="*/ 0 h 106"/>
                    <a:gd name="T16" fmla="*/ 45655 w 107"/>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6">
                      <a:moveTo>
                        <a:pt x="106" y="53"/>
                      </a:moveTo>
                      <a:lnTo>
                        <a:pt x="106" y="53"/>
                      </a:lnTo>
                      <a:cubicBezTo>
                        <a:pt x="106" y="81"/>
                        <a:pt x="82" y="105"/>
                        <a:pt x="53" y="105"/>
                      </a:cubicBezTo>
                      <a:cubicBezTo>
                        <a:pt x="23" y="105"/>
                        <a:pt x="0" y="81"/>
                        <a:pt x="0" y="53"/>
                      </a:cubicBezTo>
                      <a:cubicBezTo>
                        <a:pt x="0" y="24"/>
                        <a:pt x="23" y="0"/>
                        <a:pt x="53" y="0"/>
                      </a:cubicBezTo>
                      <a:cubicBezTo>
                        <a:pt x="82" y="0"/>
                        <a:pt x="106" y="24"/>
                        <a:pt x="106"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4" name="Freeform 13">
                  <a:extLst>
                    <a:ext uri="{FF2B5EF4-FFF2-40B4-BE49-F238E27FC236}">
                      <a16:creationId xmlns:a16="http://schemas.microsoft.com/office/drawing/2014/main" id="{9419C5F0-8666-1E4E-98DC-3552B47B67AD}"/>
                    </a:ext>
                  </a:extLst>
                </p:cNvPr>
                <p:cNvSpPr>
                  <a:spLocks noChangeArrowheads="1"/>
                </p:cNvSpPr>
                <p:nvPr/>
              </p:nvSpPr>
              <p:spPr bwMode="auto">
                <a:xfrm>
                  <a:off x="1927932" y="1124701"/>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4" y="105"/>
                        <a:pt x="0" y="81"/>
                        <a:pt x="0" y="52"/>
                      </a:cubicBezTo>
                      <a:cubicBezTo>
                        <a:pt x="0" y="23"/>
                        <a:pt x="24" y="0"/>
                        <a:pt x="52" y="0"/>
                      </a:cubicBezTo>
                      <a:cubicBezTo>
                        <a:pt x="81" y="0"/>
                        <a:pt x="104" y="23"/>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5" name="Freeform 14">
                  <a:extLst>
                    <a:ext uri="{FF2B5EF4-FFF2-40B4-BE49-F238E27FC236}">
                      <a16:creationId xmlns:a16="http://schemas.microsoft.com/office/drawing/2014/main" id="{9DA9FA71-2F41-0C48-8AA4-F30EAB68AA50}"/>
                    </a:ext>
                  </a:extLst>
                </p:cNvPr>
                <p:cNvSpPr>
                  <a:spLocks noChangeArrowheads="1"/>
                </p:cNvSpPr>
                <p:nvPr/>
              </p:nvSpPr>
              <p:spPr bwMode="auto">
                <a:xfrm>
                  <a:off x="2162202" y="556307"/>
                  <a:ext cx="46086" cy="46086"/>
                </a:xfrm>
                <a:custGeom>
                  <a:avLst/>
                  <a:gdLst>
                    <a:gd name="T0" fmla="*/ 45655 w 107"/>
                    <a:gd name="T1" fmla="*/ 22824 h 105"/>
                    <a:gd name="T2" fmla="*/ 45655 w 107"/>
                    <a:gd name="T3" fmla="*/ 22824 h 105"/>
                    <a:gd name="T4" fmla="*/ 22828 w 107"/>
                    <a:gd name="T5" fmla="*/ 45647 h 105"/>
                    <a:gd name="T6" fmla="*/ 22828 w 107"/>
                    <a:gd name="T7" fmla="*/ 45647 h 105"/>
                    <a:gd name="T8" fmla="*/ 0 w 107"/>
                    <a:gd name="T9" fmla="*/ 22824 h 105"/>
                    <a:gd name="T10" fmla="*/ 0 w 107"/>
                    <a:gd name="T11" fmla="*/ 22824 h 105"/>
                    <a:gd name="T12" fmla="*/ 22828 w 107"/>
                    <a:gd name="T13" fmla="*/ 0 h 105"/>
                    <a:gd name="T14" fmla="*/ 22828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3" y="104"/>
                      </a:cubicBezTo>
                      <a:cubicBezTo>
                        <a:pt x="23" y="104"/>
                        <a:pt x="0" y="81"/>
                        <a:pt x="0" y="52"/>
                      </a:cubicBezTo>
                      <a:cubicBezTo>
                        <a:pt x="0" y="24"/>
                        <a:pt x="23" y="0"/>
                        <a:pt x="53"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6" name="Freeform 15">
                  <a:extLst>
                    <a:ext uri="{FF2B5EF4-FFF2-40B4-BE49-F238E27FC236}">
                      <a16:creationId xmlns:a16="http://schemas.microsoft.com/office/drawing/2014/main" id="{D51BC9D5-8B74-6B45-A952-65FAAB1970B4}"/>
                    </a:ext>
                  </a:extLst>
                </p:cNvPr>
                <p:cNvSpPr>
                  <a:spLocks noChangeArrowheads="1"/>
                </p:cNvSpPr>
                <p:nvPr/>
              </p:nvSpPr>
              <p:spPr bwMode="auto">
                <a:xfrm>
                  <a:off x="3742569" y="1658531"/>
                  <a:ext cx="46086" cy="46086"/>
                </a:xfrm>
                <a:custGeom>
                  <a:avLst/>
                  <a:gdLst>
                    <a:gd name="T0" fmla="*/ 45655 w 107"/>
                    <a:gd name="T1" fmla="*/ 22824 h 105"/>
                    <a:gd name="T2" fmla="*/ 45655 w 107"/>
                    <a:gd name="T3" fmla="*/ 22824 h 105"/>
                    <a:gd name="T4" fmla="*/ 22397 w 107"/>
                    <a:gd name="T5" fmla="*/ 45647 h 105"/>
                    <a:gd name="T6" fmla="*/ 22397 w 107"/>
                    <a:gd name="T7" fmla="*/ 45647 h 105"/>
                    <a:gd name="T8" fmla="*/ 0 w 107"/>
                    <a:gd name="T9" fmla="*/ 22824 h 105"/>
                    <a:gd name="T10" fmla="*/ 0 w 107"/>
                    <a:gd name="T11" fmla="*/ 22824 h 105"/>
                    <a:gd name="T12" fmla="*/ 22397 w 107"/>
                    <a:gd name="T13" fmla="*/ 0 h 105"/>
                    <a:gd name="T14" fmla="*/ 22397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2" y="104"/>
                      </a:cubicBezTo>
                      <a:cubicBezTo>
                        <a:pt x="24" y="104"/>
                        <a:pt x="0" y="81"/>
                        <a:pt x="0" y="52"/>
                      </a:cubicBezTo>
                      <a:cubicBezTo>
                        <a:pt x="0" y="22"/>
                        <a:pt x="24" y="0"/>
                        <a:pt x="52" y="0"/>
                      </a:cubicBezTo>
                      <a:cubicBezTo>
                        <a:pt x="82" y="0"/>
                        <a:pt x="106" y="22"/>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7" name="Freeform 16">
                  <a:extLst>
                    <a:ext uri="{FF2B5EF4-FFF2-40B4-BE49-F238E27FC236}">
                      <a16:creationId xmlns:a16="http://schemas.microsoft.com/office/drawing/2014/main" id="{6159798F-479E-C048-BF3E-37F7B485B242}"/>
                    </a:ext>
                  </a:extLst>
                </p:cNvPr>
                <p:cNvSpPr>
                  <a:spLocks noChangeArrowheads="1"/>
                </p:cNvSpPr>
                <p:nvPr/>
              </p:nvSpPr>
              <p:spPr bwMode="auto">
                <a:xfrm>
                  <a:off x="2573136" y="1286002"/>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3" y="105"/>
                        <a:pt x="0" y="81"/>
                        <a:pt x="0" y="53"/>
                      </a:cubicBezTo>
                      <a:cubicBezTo>
                        <a:pt x="0" y="23"/>
                        <a:pt x="23" y="0"/>
                        <a:pt x="52" y="0"/>
                      </a:cubicBezTo>
                      <a:cubicBezTo>
                        <a:pt x="81" y="0"/>
                        <a:pt x="104" y="23"/>
                        <a:pt x="104"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8" name="Freeform 17">
                  <a:extLst>
                    <a:ext uri="{FF2B5EF4-FFF2-40B4-BE49-F238E27FC236}">
                      <a16:creationId xmlns:a16="http://schemas.microsoft.com/office/drawing/2014/main" id="{9DC7020B-6BCC-AF46-906E-6623DA756994}"/>
                    </a:ext>
                  </a:extLst>
                </p:cNvPr>
                <p:cNvSpPr>
                  <a:spLocks noChangeArrowheads="1"/>
                </p:cNvSpPr>
                <p:nvPr/>
              </p:nvSpPr>
              <p:spPr bwMode="auto">
                <a:xfrm>
                  <a:off x="3652317" y="1537554"/>
                  <a:ext cx="74890" cy="76810"/>
                </a:xfrm>
                <a:custGeom>
                  <a:avLst/>
                  <a:gdLst>
                    <a:gd name="T0" fmla="*/ 74460 w 174"/>
                    <a:gd name="T1" fmla="*/ 38186 h 175"/>
                    <a:gd name="T2" fmla="*/ 74460 w 174"/>
                    <a:gd name="T3" fmla="*/ 38186 h 175"/>
                    <a:gd name="T4" fmla="*/ 37015 w 174"/>
                    <a:gd name="T5" fmla="*/ 76371 h 175"/>
                    <a:gd name="T6" fmla="*/ 37015 w 174"/>
                    <a:gd name="T7" fmla="*/ 76371 h 175"/>
                    <a:gd name="T8" fmla="*/ 0 w 174"/>
                    <a:gd name="T9" fmla="*/ 38186 h 175"/>
                    <a:gd name="T10" fmla="*/ 0 w 174"/>
                    <a:gd name="T11" fmla="*/ 38186 h 175"/>
                    <a:gd name="T12" fmla="*/ 37015 w 174"/>
                    <a:gd name="T13" fmla="*/ 0 h 175"/>
                    <a:gd name="T14" fmla="*/ 37015 w 174"/>
                    <a:gd name="T15" fmla="*/ 0 h 175"/>
                    <a:gd name="T16" fmla="*/ 74460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5" y="174"/>
                        <a:pt x="86" y="174"/>
                      </a:cubicBezTo>
                      <a:cubicBezTo>
                        <a:pt x="38" y="174"/>
                        <a:pt x="0" y="135"/>
                        <a:pt x="0" y="87"/>
                      </a:cubicBezTo>
                      <a:cubicBezTo>
                        <a:pt x="0" y="39"/>
                        <a:pt x="38" y="0"/>
                        <a:pt x="86" y="0"/>
                      </a:cubicBezTo>
                      <a:cubicBezTo>
                        <a:pt x="135" y="0"/>
                        <a:pt x="173" y="39"/>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9" name="Freeform 18">
                  <a:extLst>
                    <a:ext uri="{FF2B5EF4-FFF2-40B4-BE49-F238E27FC236}">
                      <a16:creationId xmlns:a16="http://schemas.microsoft.com/office/drawing/2014/main" id="{23B31108-CABB-044C-8687-B79404E1A875}"/>
                    </a:ext>
                  </a:extLst>
                </p:cNvPr>
                <p:cNvSpPr>
                  <a:spLocks noChangeArrowheads="1"/>
                </p:cNvSpPr>
                <p:nvPr/>
              </p:nvSpPr>
              <p:spPr bwMode="auto">
                <a:xfrm>
                  <a:off x="2709474" y="1293683"/>
                  <a:ext cx="74889" cy="74889"/>
                </a:xfrm>
                <a:custGeom>
                  <a:avLst/>
                  <a:gdLst>
                    <a:gd name="T0" fmla="*/ 74459 w 174"/>
                    <a:gd name="T1" fmla="*/ 37445 h 174"/>
                    <a:gd name="T2" fmla="*/ 74459 w 174"/>
                    <a:gd name="T3" fmla="*/ 37445 h 174"/>
                    <a:gd name="T4" fmla="*/ 37014 w 174"/>
                    <a:gd name="T5" fmla="*/ 74459 h 174"/>
                    <a:gd name="T6" fmla="*/ 37014 w 174"/>
                    <a:gd name="T7" fmla="*/ 74459 h 174"/>
                    <a:gd name="T8" fmla="*/ 0 w 174"/>
                    <a:gd name="T9" fmla="*/ 37445 h 174"/>
                    <a:gd name="T10" fmla="*/ 0 w 174"/>
                    <a:gd name="T11" fmla="*/ 37445 h 174"/>
                    <a:gd name="T12" fmla="*/ 37014 w 174"/>
                    <a:gd name="T13" fmla="*/ 0 h 174"/>
                    <a:gd name="T14" fmla="*/ 37014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0" name="Freeform 19">
                  <a:extLst>
                    <a:ext uri="{FF2B5EF4-FFF2-40B4-BE49-F238E27FC236}">
                      <a16:creationId xmlns:a16="http://schemas.microsoft.com/office/drawing/2014/main" id="{30CD0626-F824-E54C-A041-112D6C6266C0}"/>
                    </a:ext>
                  </a:extLst>
                </p:cNvPr>
                <p:cNvSpPr>
                  <a:spLocks noChangeArrowheads="1"/>
                </p:cNvSpPr>
                <p:nvPr/>
              </p:nvSpPr>
              <p:spPr bwMode="auto">
                <a:xfrm>
                  <a:off x="3120408" y="47441"/>
                  <a:ext cx="74889" cy="74890"/>
                </a:xfrm>
                <a:custGeom>
                  <a:avLst/>
                  <a:gdLst>
                    <a:gd name="T0" fmla="*/ 74459 w 174"/>
                    <a:gd name="T1" fmla="*/ 37661 h 173"/>
                    <a:gd name="T2" fmla="*/ 74459 w 174"/>
                    <a:gd name="T3" fmla="*/ 37661 h 173"/>
                    <a:gd name="T4" fmla="*/ 37014 w 174"/>
                    <a:gd name="T5" fmla="*/ 74457 h 173"/>
                    <a:gd name="T6" fmla="*/ 37014 w 174"/>
                    <a:gd name="T7" fmla="*/ 74457 h 173"/>
                    <a:gd name="T8" fmla="*/ 0 w 174"/>
                    <a:gd name="T9" fmla="*/ 37661 h 173"/>
                    <a:gd name="T10" fmla="*/ 0 w 174"/>
                    <a:gd name="T11" fmla="*/ 37661 h 173"/>
                    <a:gd name="T12" fmla="*/ 37014 w 174"/>
                    <a:gd name="T13" fmla="*/ 0 h 173"/>
                    <a:gd name="T14" fmla="*/ 37014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3"/>
                        <a:pt x="134" y="172"/>
                        <a:pt x="86" y="172"/>
                      </a:cubicBezTo>
                      <a:cubicBezTo>
                        <a:pt x="39" y="172"/>
                        <a:pt x="0" y="133"/>
                        <a:pt x="0" y="87"/>
                      </a:cubicBezTo>
                      <a:cubicBezTo>
                        <a:pt x="0" y="38"/>
                        <a:pt x="39"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1" name="Freeform 20">
                  <a:extLst>
                    <a:ext uri="{FF2B5EF4-FFF2-40B4-BE49-F238E27FC236}">
                      <a16:creationId xmlns:a16="http://schemas.microsoft.com/office/drawing/2014/main" id="{F5594CFA-CF89-884F-996E-FE67F4FA3490}"/>
                    </a:ext>
                  </a:extLst>
                </p:cNvPr>
                <p:cNvSpPr>
                  <a:spLocks noChangeArrowheads="1"/>
                </p:cNvSpPr>
                <p:nvPr/>
              </p:nvSpPr>
              <p:spPr bwMode="auto">
                <a:xfrm>
                  <a:off x="1789675" y="1199591"/>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8" y="173"/>
                        <a:pt x="0" y="135"/>
                        <a:pt x="0" y="87"/>
                      </a:cubicBezTo>
                      <a:cubicBezTo>
                        <a:pt x="0" y="38"/>
                        <a:pt x="38"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2" name="Freeform 21">
                  <a:extLst>
                    <a:ext uri="{FF2B5EF4-FFF2-40B4-BE49-F238E27FC236}">
                      <a16:creationId xmlns:a16="http://schemas.microsoft.com/office/drawing/2014/main" id="{DD4AD212-F43B-9146-B530-343281C0C3AF}"/>
                    </a:ext>
                  </a:extLst>
                </p:cNvPr>
                <p:cNvSpPr>
                  <a:spLocks noChangeArrowheads="1"/>
                </p:cNvSpPr>
                <p:nvPr/>
              </p:nvSpPr>
              <p:spPr bwMode="auto">
                <a:xfrm>
                  <a:off x="3239463" y="-63934"/>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3" y="174"/>
                        <a:pt x="87" y="174"/>
                      </a:cubicBezTo>
                      <a:cubicBezTo>
                        <a:pt x="39" y="174"/>
                        <a:pt x="0" y="135"/>
                        <a:pt x="0" y="87"/>
                      </a:cubicBezTo>
                      <a:cubicBezTo>
                        <a:pt x="0" y="39"/>
                        <a:pt x="39" y="0"/>
                        <a:pt x="87" y="0"/>
                      </a:cubicBezTo>
                      <a:cubicBezTo>
                        <a:pt x="133"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3" name="Freeform 22">
                  <a:extLst>
                    <a:ext uri="{FF2B5EF4-FFF2-40B4-BE49-F238E27FC236}">
                      <a16:creationId xmlns:a16="http://schemas.microsoft.com/office/drawing/2014/main" id="{2F817EEF-051C-E546-A9BE-8C3B4C0D122D}"/>
                    </a:ext>
                  </a:extLst>
                </p:cNvPr>
                <p:cNvSpPr>
                  <a:spLocks noChangeArrowheads="1"/>
                </p:cNvSpPr>
                <p:nvPr/>
              </p:nvSpPr>
              <p:spPr bwMode="auto">
                <a:xfrm>
                  <a:off x="2233252" y="114650"/>
                  <a:ext cx="74889" cy="76810"/>
                </a:xfrm>
                <a:custGeom>
                  <a:avLst/>
                  <a:gdLst>
                    <a:gd name="T0" fmla="*/ 74456 w 173"/>
                    <a:gd name="T1" fmla="*/ 38186 h 175"/>
                    <a:gd name="T2" fmla="*/ 74456 w 173"/>
                    <a:gd name="T3" fmla="*/ 38186 h 175"/>
                    <a:gd name="T4" fmla="*/ 37661 w 173"/>
                    <a:gd name="T5" fmla="*/ 76371 h 175"/>
                    <a:gd name="T6" fmla="*/ 37661 w 173"/>
                    <a:gd name="T7" fmla="*/ 76371 h 175"/>
                    <a:gd name="T8" fmla="*/ 0 w 173"/>
                    <a:gd name="T9" fmla="*/ 38186 h 175"/>
                    <a:gd name="T10" fmla="*/ 0 w 173"/>
                    <a:gd name="T11" fmla="*/ 38186 h 175"/>
                    <a:gd name="T12" fmla="*/ 37661 w 173"/>
                    <a:gd name="T13" fmla="*/ 0 h 175"/>
                    <a:gd name="T14" fmla="*/ 37661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7" y="174"/>
                      </a:cubicBezTo>
                      <a:cubicBezTo>
                        <a:pt x="39" y="174"/>
                        <a:pt x="0" y="135"/>
                        <a:pt x="0" y="87"/>
                      </a:cubicBezTo>
                      <a:cubicBezTo>
                        <a:pt x="0" y="39"/>
                        <a:pt x="39"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4" name="Freeform 23">
                  <a:extLst>
                    <a:ext uri="{FF2B5EF4-FFF2-40B4-BE49-F238E27FC236}">
                      <a16:creationId xmlns:a16="http://schemas.microsoft.com/office/drawing/2014/main" id="{B52F7673-39DD-D243-B4FA-87462D9177D6}"/>
                    </a:ext>
                  </a:extLst>
                </p:cNvPr>
                <p:cNvSpPr>
                  <a:spLocks noChangeArrowheads="1"/>
                </p:cNvSpPr>
                <p:nvPr/>
              </p:nvSpPr>
              <p:spPr bwMode="auto">
                <a:xfrm>
                  <a:off x="2922621" y="-526714"/>
                  <a:ext cx="1359537" cy="551111"/>
                </a:xfrm>
                <a:custGeom>
                  <a:avLst/>
                  <a:gdLst>
                    <a:gd name="T0" fmla="*/ 1221581 w 3124"/>
                    <a:gd name="T1" fmla="*/ 0 h 1265"/>
                    <a:gd name="T2" fmla="*/ 493507 w 3124"/>
                    <a:gd name="T3" fmla="*/ 0 h 1265"/>
                    <a:gd name="T4" fmla="*/ 493507 w 3124"/>
                    <a:gd name="T5" fmla="*/ 0 h 1265"/>
                    <a:gd name="T6" fmla="*/ 355551 w 3124"/>
                    <a:gd name="T7" fmla="*/ 137669 h 1265"/>
                    <a:gd name="T8" fmla="*/ 355551 w 3124"/>
                    <a:gd name="T9" fmla="*/ 137669 h 1265"/>
                    <a:gd name="T10" fmla="*/ 493507 w 3124"/>
                    <a:gd name="T11" fmla="*/ 274902 h 1265"/>
                    <a:gd name="T12" fmla="*/ 137520 w 3124"/>
                    <a:gd name="T13" fmla="*/ 274902 h 1265"/>
                    <a:gd name="T14" fmla="*/ 137520 w 3124"/>
                    <a:gd name="T15" fmla="*/ 274902 h 1265"/>
                    <a:gd name="T16" fmla="*/ 0 w 3124"/>
                    <a:gd name="T17" fmla="*/ 412571 h 1265"/>
                    <a:gd name="T18" fmla="*/ 0 w 3124"/>
                    <a:gd name="T19" fmla="*/ 412571 h 1265"/>
                    <a:gd name="T20" fmla="*/ 137520 w 3124"/>
                    <a:gd name="T21" fmla="*/ 550675 h 1265"/>
                    <a:gd name="T22" fmla="*/ 866030 w 3124"/>
                    <a:gd name="T23" fmla="*/ 550675 h 1265"/>
                    <a:gd name="T24" fmla="*/ 866030 w 3124"/>
                    <a:gd name="T25" fmla="*/ 550675 h 1265"/>
                    <a:gd name="T26" fmla="*/ 1003551 w 3124"/>
                    <a:gd name="T27" fmla="*/ 412571 h 1265"/>
                    <a:gd name="T28" fmla="*/ 1003551 w 3124"/>
                    <a:gd name="T29" fmla="*/ 412571 h 1265"/>
                    <a:gd name="T30" fmla="*/ 866030 w 3124"/>
                    <a:gd name="T31" fmla="*/ 274902 h 1265"/>
                    <a:gd name="T32" fmla="*/ 1221581 w 3124"/>
                    <a:gd name="T33" fmla="*/ 274902 h 1265"/>
                    <a:gd name="T34" fmla="*/ 1221581 w 3124"/>
                    <a:gd name="T35" fmla="*/ 274902 h 1265"/>
                    <a:gd name="T36" fmla="*/ 1359102 w 3124"/>
                    <a:gd name="T37" fmla="*/ 137669 h 1265"/>
                    <a:gd name="T38" fmla="*/ 1359102 w 3124"/>
                    <a:gd name="T39" fmla="*/ 137669 h 1265"/>
                    <a:gd name="T40" fmla="*/ 1221581 w 3124"/>
                    <a:gd name="T41" fmla="*/ 0 h 1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124" h="1265">
                      <a:moveTo>
                        <a:pt x="2807" y="0"/>
                      </a:moveTo>
                      <a:lnTo>
                        <a:pt x="1134" y="0"/>
                      </a:lnTo>
                      <a:cubicBezTo>
                        <a:pt x="959" y="0"/>
                        <a:pt x="817" y="141"/>
                        <a:pt x="817" y="316"/>
                      </a:cubicBezTo>
                      <a:cubicBezTo>
                        <a:pt x="817" y="490"/>
                        <a:pt x="959" y="631"/>
                        <a:pt x="1134" y="631"/>
                      </a:cubicBezTo>
                      <a:lnTo>
                        <a:pt x="316" y="631"/>
                      </a:lnTo>
                      <a:cubicBezTo>
                        <a:pt x="142" y="631"/>
                        <a:pt x="0" y="772"/>
                        <a:pt x="0" y="947"/>
                      </a:cubicBezTo>
                      <a:cubicBezTo>
                        <a:pt x="0" y="1122"/>
                        <a:pt x="142" y="1264"/>
                        <a:pt x="316" y="1264"/>
                      </a:cubicBezTo>
                      <a:lnTo>
                        <a:pt x="1990" y="1264"/>
                      </a:lnTo>
                      <a:cubicBezTo>
                        <a:pt x="2164" y="1264"/>
                        <a:pt x="2306" y="1122"/>
                        <a:pt x="2306" y="947"/>
                      </a:cubicBezTo>
                      <a:cubicBezTo>
                        <a:pt x="2306" y="772"/>
                        <a:pt x="2164" y="631"/>
                        <a:pt x="1990" y="631"/>
                      </a:cubicBezTo>
                      <a:lnTo>
                        <a:pt x="2807" y="631"/>
                      </a:lnTo>
                      <a:cubicBezTo>
                        <a:pt x="2981" y="631"/>
                        <a:pt x="3123" y="490"/>
                        <a:pt x="3123" y="316"/>
                      </a:cubicBezTo>
                      <a:cubicBezTo>
                        <a:pt x="3123" y="141"/>
                        <a:pt x="2981" y="0"/>
                        <a:pt x="2807"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205" name="Freeform 24">
                  <a:extLst>
                    <a:ext uri="{FF2B5EF4-FFF2-40B4-BE49-F238E27FC236}">
                      <a16:creationId xmlns:a16="http://schemas.microsoft.com/office/drawing/2014/main" id="{8D27B996-4AE3-DE46-A0EE-B118D41DA32C}"/>
                    </a:ext>
                  </a:extLst>
                </p:cNvPr>
                <p:cNvSpPr>
                  <a:spLocks noChangeArrowheads="1"/>
                </p:cNvSpPr>
                <p:nvPr/>
              </p:nvSpPr>
              <p:spPr bwMode="auto">
                <a:xfrm>
                  <a:off x="2052749" y="1264880"/>
                  <a:ext cx="1282727" cy="551112"/>
                </a:xfrm>
                <a:custGeom>
                  <a:avLst/>
                  <a:gdLst>
                    <a:gd name="T0" fmla="*/ 1144219 w 2945"/>
                    <a:gd name="T1" fmla="*/ 275556 h 1266"/>
                    <a:gd name="T2" fmla="*/ 867202 w 2945"/>
                    <a:gd name="T3" fmla="*/ 275556 h 1266"/>
                    <a:gd name="T4" fmla="*/ 867202 w 2945"/>
                    <a:gd name="T5" fmla="*/ 275556 h 1266"/>
                    <a:gd name="T6" fmla="*/ 1004839 w 2945"/>
                    <a:gd name="T7" fmla="*/ 137560 h 1266"/>
                    <a:gd name="T8" fmla="*/ 1004839 w 2945"/>
                    <a:gd name="T9" fmla="*/ 137560 h 1266"/>
                    <a:gd name="T10" fmla="*/ 1004839 w 2945"/>
                    <a:gd name="T11" fmla="*/ 137560 h 1266"/>
                    <a:gd name="T12" fmla="*/ 867202 w 2945"/>
                    <a:gd name="T13" fmla="*/ 0 h 1266"/>
                    <a:gd name="T14" fmla="*/ 137637 w 2945"/>
                    <a:gd name="T15" fmla="*/ 0 h 1266"/>
                    <a:gd name="T16" fmla="*/ 137637 w 2945"/>
                    <a:gd name="T17" fmla="*/ 0 h 1266"/>
                    <a:gd name="T18" fmla="*/ 0 w 2945"/>
                    <a:gd name="T19" fmla="*/ 137560 h 1266"/>
                    <a:gd name="T20" fmla="*/ 0 w 2945"/>
                    <a:gd name="T21" fmla="*/ 137560 h 1266"/>
                    <a:gd name="T22" fmla="*/ 0 w 2945"/>
                    <a:gd name="T23" fmla="*/ 137560 h 1266"/>
                    <a:gd name="T24" fmla="*/ 137637 w 2945"/>
                    <a:gd name="T25" fmla="*/ 275556 h 1266"/>
                    <a:gd name="T26" fmla="*/ 415090 w 2945"/>
                    <a:gd name="T27" fmla="*/ 275556 h 1266"/>
                    <a:gd name="T28" fmla="*/ 415090 w 2945"/>
                    <a:gd name="T29" fmla="*/ 275556 h 1266"/>
                    <a:gd name="T30" fmla="*/ 277452 w 2945"/>
                    <a:gd name="T31" fmla="*/ 412681 h 1266"/>
                    <a:gd name="T32" fmla="*/ 277452 w 2945"/>
                    <a:gd name="T33" fmla="*/ 412681 h 1266"/>
                    <a:gd name="T34" fmla="*/ 415090 w 2945"/>
                    <a:gd name="T35" fmla="*/ 550677 h 1266"/>
                    <a:gd name="T36" fmla="*/ 1144219 w 2945"/>
                    <a:gd name="T37" fmla="*/ 550677 h 1266"/>
                    <a:gd name="T38" fmla="*/ 1144219 w 2945"/>
                    <a:gd name="T39" fmla="*/ 550677 h 1266"/>
                    <a:gd name="T40" fmla="*/ 1282291 w 2945"/>
                    <a:gd name="T41" fmla="*/ 412681 h 1266"/>
                    <a:gd name="T42" fmla="*/ 1282291 w 2945"/>
                    <a:gd name="T43" fmla="*/ 412681 h 1266"/>
                    <a:gd name="T44" fmla="*/ 1144219 w 2945"/>
                    <a:gd name="T45" fmla="*/ 275556 h 126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945" h="1266">
                      <a:moveTo>
                        <a:pt x="2627" y="633"/>
                      </a:moveTo>
                      <a:lnTo>
                        <a:pt x="1991" y="633"/>
                      </a:lnTo>
                      <a:cubicBezTo>
                        <a:pt x="2166" y="633"/>
                        <a:pt x="2307" y="490"/>
                        <a:pt x="2307" y="316"/>
                      </a:cubicBezTo>
                      <a:cubicBezTo>
                        <a:pt x="2307" y="141"/>
                        <a:pt x="2166" y="0"/>
                        <a:pt x="1991" y="0"/>
                      </a:cubicBezTo>
                      <a:lnTo>
                        <a:pt x="316" y="0"/>
                      </a:lnTo>
                      <a:cubicBezTo>
                        <a:pt x="141" y="0"/>
                        <a:pt x="0" y="141"/>
                        <a:pt x="0" y="316"/>
                      </a:cubicBezTo>
                      <a:cubicBezTo>
                        <a:pt x="0" y="490"/>
                        <a:pt x="141" y="633"/>
                        <a:pt x="316" y="633"/>
                      </a:cubicBezTo>
                      <a:lnTo>
                        <a:pt x="953" y="633"/>
                      </a:lnTo>
                      <a:cubicBezTo>
                        <a:pt x="778" y="633"/>
                        <a:pt x="637" y="774"/>
                        <a:pt x="637" y="948"/>
                      </a:cubicBezTo>
                      <a:cubicBezTo>
                        <a:pt x="637" y="1123"/>
                        <a:pt x="778" y="1265"/>
                        <a:pt x="953" y="1265"/>
                      </a:cubicBezTo>
                      <a:lnTo>
                        <a:pt x="2627" y="1265"/>
                      </a:lnTo>
                      <a:cubicBezTo>
                        <a:pt x="2802" y="1265"/>
                        <a:pt x="2944" y="1123"/>
                        <a:pt x="2944" y="948"/>
                      </a:cubicBezTo>
                      <a:cubicBezTo>
                        <a:pt x="2944" y="774"/>
                        <a:pt x="2802" y="633"/>
                        <a:pt x="2627" y="63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135" name="Group 3">
                <a:extLst>
                  <a:ext uri="{FF2B5EF4-FFF2-40B4-BE49-F238E27FC236}">
                    <a16:creationId xmlns:a16="http://schemas.microsoft.com/office/drawing/2014/main" id="{79CD016A-DEB1-6E42-A483-63DEEB49CBBC}"/>
                  </a:ext>
                </a:extLst>
              </p:cNvPr>
              <p:cNvGrpSpPr>
                <a:grpSpLocks/>
              </p:cNvGrpSpPr>
              <p:nvPr/>
            </p:nvGrpSpPr>
            <p:grpSpPr bwMode="auto">
              <a:xfrm>
                <a:off x="9828487" y="4458727"/>
                <a:ext cx="2836024" cy="2767975"/>
                <a:chOff x="4958087" y="4848065"/>
                <a:chExt cx="2646105" cy="2582737"/>
              </a:xfrm>
            </p:grpSpPr>
            <p:sp>
              <p:nvSpPr>
                <p:cNvPr id="156" name="Freeform 40">
                  <a:extLst>
                    <a:ext uri="{FF2B5EF4-FFF2-40B4-BE49-F238E27FC236}">
                      <a16:creationId xmlns:a16="http://schemas.microsoft.com/office/drawing/2014/main" id="{A67379FA-228F-494F-A5B0-07624AD07330}"/>
                    </a:ext>
                  </a:extLst>
                </p:cNvPr>
                <p:cNvSpPr>
                  <a:spLocks noChangeArrowheads="1"/>
                </p:cNvSpPr>
                <p:nvPr/>
              </p:nvSpPr>
              <p:spPr bwMode="auto">
                <a:xfrm>
                  <a:off x="4958087" y="6355463"/>
                  <a:ext cx="395572" cy="380210"/>
                </a:xfrm>
                <a:custGeom>
                  <a:avLst/>
                  <a:gdLst>
                    <a:gd name="T0" fmla="*/ 205176 w 910"/>
                    <a:gd name="T1" fmla="*/ 0 h 875"/>
                    <a:gd name="T2" fmla="*/ 189527 w 910"/>
                    <a:gd name="T3" fmla="*/ 0 h 875"/>
                    <a:gd name="T4" fmla="*/ 189527 w 910"/>
                    <a:gd name="T5" fmla="*/ 0 h 875"/>
                    <a:gd name="T6" fmla="*/ 0 w 910"/>
                    <a:gd name="T7" fmla="*/ 190322 h 875"/>
                    <a:gd name="T8" fmla="*/ 0 w 910"/>
                    <a:gd name="T9" fmla="*/ 190322 h 875"/>
                    <a:gd name="T10" fmla="*/ 0 w 910"/>
                    <a:gd name="T11" fmla="*/ 190322 h 875"/>
                    <a:gd name="T12" fmla="*/ 189527 w 910"/>
                    <a:gd name="T13" fmla="*/ 379775 h 875"/>
                    <a:gd name="T14" fmla="*/ 205176 w 910"/>
                    <a:gd name="T15" fmla="*/ 379775 h 875"/>
                    <a:gd name="T16" fmla="*/ 205176 w 910"/>
                    <a:gd name="T17" fmla="*/ 379775 h 875"/>
                    <a:gd name="T18" fmla="*/ 395137 w 910"/>
                    <a:gd name="T19" fmla="*/ 190322 h 875"/>
                    <a:gd name="T20" fmla="*/ 395137 w 910"/>
                    <a:gd name="T21" fmla="*/ 190322 h 875"/>
                    <a:gd name="T22" fmla="*/ 395137 w 910"/>
                    <a:gd name="T23" fmla="*/ 190322 h 875"/>
                    <a:gd name="T24" fmla="*/ 205176 w 910"/>
                    <a:gd name="T25" fmla="*/ 0 h 8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10" h="875">
                      <a:moveTo>
                        <a:pt x="472" y="0"/>
                      </a:moveTo>
                      <a:lnTo>
                        <a:pt x="436" y="0"/>
                      </a:lnTo>
                      <a:cubicBezTo>
                        <a:pt x="196" y="0"/>
                        <a:pt x="0" y="196"/>
                        <a:pt x="0" y="438"/>
                      </a:cubicBezTo>
                      <a:cubicBezTo>
                        <a:pt x="0" y="679"/>
                        <a:pt x="196" y="874"/>
                        <a:pt x="436" y="874"/>
                      </a:cubicBezTo>
                      <a:lnTo>
                        <a:pt x="472" y="874"/>
                      </a:lnTo>
                      <a:cubicBezTo>
                        <a:pt x="714" y="874"/>
                        <a:pt x="909" y="679"/>
                        <a:pt x="909" y="438"/>
                      </a:cubicBezTo>
                      <a:cubicBezTo>
                        <a:pt x="909" y="196"/>
                        <a:pt x="714" y="0"/>
                        <a:pt x="472" y="0"/>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7" name="Freeform 41">
                  <a:extLst>
                    <a:ext uri="{FF2B5EF4-FFF2-40B4-BE49-F238E27FC236}">
                      <a16:creationId xmlns:a16="http://schemas.microsoft.com/office/drawing/2014/main" id="{2D2ABC3A-0F0A-5E44-B0C7-4670CDB1714E}"/>
                    </a:ext>
                  </a:extLst>
                </p:cNvPr>
                <p:cNvSpPr>
                  <a:spLocks noChangeArrowheads="1"/>
                </p:cNvSpPr>
                <p:nvPr/>
              </p:nvSpPr>
              <p:spPr bwMode="auto">
                <a:xfrm>
                  <a:off x="4958087" y="4848065"/>
                  <a:ext cx="2646105" cy="2267816"/>
                </a:xfrm>
                <a:custGeom>
                  <a:avLst/>
                  <a:gdLst>
                    <a:gd name="T0" fmla="*/ 2170694 w 6078"/>
                    <a:gd name="T1" fmla="*/ 380582 h 5208"/>
                    <a:gd name="T2" fmla="*/ 2360946 w 6078"/>
                    <a:gd name="T3" fmla="*/ 190726 h 5208"/>
                    <a:gd name="T4" fmla="*/ 2360946 w 6078"/>
                    <a:gd name="T5" fmla="*/ 190726 h 5208"/>
                    <a:gd name="T6" fmla="*/ 1378343 w 6078"/>
                    <a:gd name="T7" fmla="*/ 0 h 5208"/>
                    <a:gd name="T8" fmla="*/ 1188527 w 6078"/>
                    <a:gd name="T9" fmla="*/ 190726 h 5208"/>
                    <a:gd name="T10" fmla="*/ 1188527 w 6078"/>
                    <a:gd name="T11" fmla="*/ 190726 h 5208"/>
                    <a:gd name="T12" fmla="*/ 848077 w 6078"/>
                    <a:gd name="T13" fmla="*/ 380582 h 5208"/>
                    <a:gd name="T14" fmla="*/ 657390 w 6078"/>
                    <a:gd name="T15" fmla="*/ 570873 h 5208"/>
                    <a:gd name="T16" fmla="*/ 657390 w 6078"/>
                    <a:gd name="T17" fmla="*/ 570873 h 5208"/>
                    <a:gd name="T18" fmla="*/ 189816 w 6078"/>
                    <a:gd name="T19" fmla="*/ 746359 h 5208"/>
                    <a:gd name="T20" fmla="*/ 0 w 6078"/>
                    <a:gd name="T21" fmla="*/ 936650 h 5208"/>
                    <a:gd name="T22" fmla="*/ 0 w 6078"/>
                    <a:gd name="T23" fmla="*/ 936650 h 5208"/>
                    <a:gd name="T24" fmla="*/ 1077511 w 6078"/>
                    <a:gd name="T25" fmla="*/ 1126505 h 5208"/>
                    <a:gd name="T26" fmla="*/ 1267327 w 6078"/>
                    <a:gd name="T27" fmla="*/ 1316796 h 5208"/>
                    <a:gd name="T28" fmla="*/ 1267327 w 6078"/>
                    <a:gd name="T29" fmla="*/ 1316796 h 5208"/>
                    <a:gd name="T30" fmla="*/ 720953 w 6078"/>
                    <a:gd name="T31" fmla="*/ 1506652 h 5208"/>
                    <a:gd name="T32" fmla="*/ 530701 w 6078"/>
                    <a:gd name="T33" fmla="*/ 1697378 h 5208"/>
                    <a:gd name="T34" fmla="*/ 530701 w 6078"/>
                    <a:gd name="T35" fmla="*/ 1697378 h 5208"/>
                    <a:gd name="T36" fmla="*/ 1227709 w 6078"/>
                    <a:gd name="T37" fmla="*/ 1887234 h 5208"/>
                    <a:gd name="T38" fmla="*/ 1037893 w 6078"/>
                    <a:gd name="T39" fmla="*/ 2077090 h 5208"/>
                    <a:gd name="T40" fmla="*/ 1037893 w 6078"/>
                    <a:gd name="T41" fmla="*/ 2077090 h 5208"/>
                    <a:gd name="T42" fmla="*/ 1639558 w 6078"/>
                    <a:gd name="T43" fmla="*/ 2267381 h 5208"/>
                    <a:gd name="T44" fmla="*/ 1829809 w 6078"/>
                    <a:gd name="T45" fmla="*/ 2077090 h 5208"/>
                    <a:gd name="T46" fmla="*/ 1829809 w 6078"/>
                    <a:gd name="T47" fmla="*/ 2077090 h 5208"/>
                    <a:gd name="T48" fmla="*/ 2273439 w 6078"/>
                    <a:gd name="T49" fmla="*/ 1887234 h 5208"/>
                    <a:gd name="T50" fmla="*/ 2463690 w 6078"/>
                    <a:gd name="T51" fmla="*/ 1697378 h 5208"/>
                    <a:gd name="T52" fmla="*/ 2463690 w 6078"/>
                    <a:gd name="T53" fmla="*/ 1697378 h 5208"/>
                    <a:gd name="T54" fmla="*/ 1861590 w 6078"/>
                    <a:gd name="T55" fmla="*/ 1506652 h 5208"/>
                    <a:gd name="T56" fmla="*/ 2051842 w 6078"/>
                    <a:gd name="T57" fmla="*/ 1316796 h 5208"/>
                    <a:gd name="T58" fmla="*/ 2051842 w 6078"/>
                    <a:gd name="T59" fmla="*/ 1316796 h 5208"/>
                    <a:gd name="T60" fmla="*/ 1687447 w 6078"/>
                    <a:gd name="T61" fmla="*/ 1126505 h 5208"/>
                    <a:gd name="T62" fmla="*/ 1701378 w 6078"/>
                    <a:gd name="T63" fmla="*/ 1126070 h 5208"/>
                    <a:gd name="T64" fmla="*/ 1524623 w 6078"/>
                    <a:gd name="T65" fmla="*/ 936650 h 5208"/>
                    <a:gd name="T66" fmla="*/ 1524623 w 6078"/>
                    <a:gd name="T67" fmla="*/ 936650 h 5208"/>
                    <a:gd name="T68" fmla="*/ 2455854 w 6078"/>
                    <a:gd name="T69" fmla="*/ 760729 h 5208"/>
                    <a:gd name="T70" fmla="*/ 2645670 w 6078"/>
                    <a:gd name="T71" fmla="*/ 570873 h 5208"/>
                    <a:gd name="T72" fmla="*/ 2645670 w 6078"/>
                    <a:gd name="T73" fmla="*/ 570873 h 520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078" h="5208">
                      <a:moveTo>
                        <a:pt x="5641" y="874"/>
                      </a:moveTo>
                      <a:lnTo>
                        <a:pt x="4986" y="874"/>
                      </a:lnTo>
                      <a:cubicBezTo>
                        <a:pt x="5227" y="874"/>
                        <a:pt x="5423" y="679"/>
                        <a:pt x="5423" y="438"/>
                      </a:cubicBezTo>
                      <a:cubicBezTo>
                        <a:pt x="5423" y="197"/>
                        <a:pt x="5227" y="0"/>
                        <a:pt x="4986" y="0"/>
                      </a:cubicBezTo>
                      <a:lnTo>
                        <a:pt x="3166" y="0"/>
                      </a:lnTo>
                      <a:cubicBezTo>
                        <a:pt x="2924" y="0"/>
                        <a:pt x="2730" y="197"/>
                        <a:pt x="2730" y="438"/>
                      </a:cubicBezTo>
                      <a:cubicBezTo>
                        <a:pt x="2730" y="679"/>
                        <a:pt x="2924" y="874"/>
                        <a:pt x="3166" y="874"/>
                      </a:cubicBezTo>
                      <a:lnTo>
                        <a:pt x="1948" y="874"/>
                      </a:lnTo>
                      <a:cubicBezTo>
                        <a:pt x="1706" y="874"/>
                        <a:pt x="1510" y="1069"/>
                        <a:pt x="1510" y="1311"/>
                      </a:cubicBezTo>
                      <a:cubicBezTo>
                        <a:pt x="1510" y="1492"/>
                        <a:pt x="1620" y="1647"/>
                        <a:pt x="1777" y="1714"/>
                      </a:cubicBezTo>
                      <a:lnTo>
                        <a:pt x="436" y="1714"/>
                      </a:lnTo>
                      <a:cubicBezTo>
                        <a:pt x="196" y="1714"/>
                        <a:pt x="0" y="1909"/>
                        <a:pt x="0" y="2151"/>
                      </a:cubicBezTo>
                      <a:cubicBezTo>
                        <a:pt x="0" y="2392"/>
                        <a:pt x="196" y="2587"/>
                        <a:pt x="436" y="2587"/>
                      </a:cubicBezTo>
                      <a:lnTo>
                        <a:pt x="2475" y="2587"/>
                      </a:lnTo>
                      <a:cubicBezTo>
                        <a:pt x="2716" y="2587"/>
                        <a:pt x="2911" y="2782"/>
                        <a:pt x="2911" y="3024"/>
                      </a:cubicBezTo>
                      <a:cubicBezTo>
                        <a:pt x="2911" y="3265"/>
                        <a:pt x="2716" y="3460"/>
                        <a:pt x="2475" y="3460"/>
                      </a:cubicBezTo>
                      <a:lnTo>
                        <a:pt x="1656" y="3460"/>
                      </a:lnTo>
                      <a:cubicBezTo>
                        <a:pt x="1414" y="3460"/>
                        <a:pt x="1219" y="3656"/>
                        <a:pt x="1219" y="3898"/>
                      </a:cubicBezTo>
                      <a:cubicBezTo>
                        <a:pt x="1219" y="4139"/>
                        <a:pt x="1414" y="4334"/>
                        <a:pt x="1656" y="4334"/>
                      </a:cubicBezTo>
                      <a:lnTo>
                        <a:pt x="2820" y="4334"/>
                      </a:lnTo>
                      <a:cubicBezTo>
                        <a:pt x="2579" y="4334"/>
                        <a:pt x="2384" y="4529"/>
                        <a:pt x="2384" y="4770"/>
                      </a:cubicBezTo>
                      <a:cubicBezTo>
                        <a:pt x="2384" y="5012"/>
                        <a:pt x="2579" y="5207"/>
                        <a:pt x="2820" y="5207"/>
                      </a:cubicBezTo>
                      <a:lnTo>
                        <a:pt x="3766" y="5207"/>
                      </a:lnTo>
                      <a:cubicBezTo>
                        <a:pt x="4008" y="5207"/>
                        <a:pt x="4203" y="5012"/>
                        <a:pt x="4203" y="4770"/>
                      </a:cubicBezTo>
                      <a:cubicBezTo>
                        <a:pt x="4203" y="4529"/>
                        <a:pt x="4008" y="4334"/>
                        <a:pt x="3766" y="4334"/>
                      </a:cubicBezTo>
                      <a:lnTo>
                        <a:pt x="5222" y="4334"/>
                      </a:lnTo>
                      <a:cubicBezTo>
                        <a:pt x="5464" y="4334"/>
                        <a:pt x="5659" y="4139"/>
                        <a:pt x="5659" y="3898"/>
                      </a:cubicBezTo>
                      <a:cubicBezTo>
                        <a:pt x="5659" y="3656"/>
                        <a:pt x="5464" y="3460"/>
                        <a:pt x="5222" y="3460"/>
                      </a:cubicBezTo>
                      <a:lnTo>
                        <a:pt x="4276" y="3460"/>
                      </a:lnTo>
                      <a:cubicBezTo>
                        <a:pt x="4518" y="3460"/>
                        <a:pt x="4713" y="3265"/>
                        <a:pt x="4713" y="3024"/>
                      </a:cubicBezTo>
                      <a:cubicBezTo>
                        <a:pt x="4713" y="2782"/>
                        <a:pt x="4518" y="2587"/>
                        <a:pt x="4276" y="2587"/>
                      </a:cubicBezTo>
                      <a:lnTo>
                        <a:pt x="3876" y="2587"/>
                      </a:lnTo>
                      <a:cubicBezTo>
                        <a:pt x="3887" y="2587"/>
                        <a:pt x="3897" y="2586"/>
                        <a:pt x="3908" y="2586"/>
                      </a:cubicBezTo>
                      <a:cubicBezTo>
                        <a:pt x="3682" y="2569"/>
                        <a:pt x="3502" y="2381"/>
                        <a:pt x="3502" y="2151"/>
                      </a:cubicBezTo>
                      <a:cubicBezTo>
                        <a:pt x="3502" y="1969"/>
                        <a:pt x="3614" y="1813"/>
                        <a:pt x="3773" y="1747"/>
                      </a:cubicBezTo>
                      <a:lnTo>
                        <a:pt x="5641" y="1747"/>
                      </a:lnTo>
                      <a:cubicBezTo>
                        <a:pt x="5882" y="1747"/>
                        <a:pt x="6077" y="1552"/>
                        <a:pt x="6077" y="1311"/>
                      </a:cubicBezTo>
                      <a:cubicBezTo>
                        <a:pt x="6077" y="1069"/>
                        <a:pt x="5882" y="874"/>
                        <a:pt x="5641" y="874"/>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8" name="Freeform 42">
                  <a:extLst>
                    <a:ext uri="{FF2B5EF4-FFF2-40B4-BE49-F238E27FC236}">
                      <a16:creationId xmlns:a16="http://schemas.microsoft.com/office/drawing/2014/main" id="{A0A7D606-C622-CE49-AB26-10917589F8C1}"/>
                    </a:ext>
                  </a:extLst>
                </p:cNvPr>
                <p:cNvSpPr>
                  <a:spLocks noChangeArrowheads="1"/>
                </p:cNvSpPr>
                <p:nvPr/>
              </p:nvSpPr>
              <p:spPr bwMode="auto">
                <a:xfrm>
                  <a:off x="5960458" y="486726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8" y="173"/>
                        <a:pt x="0" y="134"/>
                        <a:pt x="0" y="87"/>
                      </a:cubicBezTo>
                      <a:cubicBezTo>
                        <a:pt x="0" y="39"/>
                        <a:pt x="38"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9" name="Freeform 43">
                  <a:extLst>
                    <a:ext uri="{FF2B5EF4-FFF2-40B4-BE49-F238E27FC236}">
                      <a16:creationId xmlns:a16="http://schemas.microsoft.com/office/drawing/2014/main" id="{EBEC811D-2952-284E-9E07-45DC5C6E42EA}"/>
                    </a:ext>
                  </a:extLst>
                </p:cNvPr>
                <p:cNvSpPr>
                  <a:spLocks noChangeArrowheads="1"/>
                </p:cNvSpPr>
                <p:nvPr/>
              </p:nvSpPr>
              <p:spPr bwMode="auto">
                <a:xfrm>
                  <a:off x="7439049" y="5714099"/>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5"/>
                        <a:pt x="135" y="173"/>
                        <a:pt x="87" y="173"/>
                      </a:cubicBezTo>
                      <a:cubicBezTo>
                        <a:pt x="39" y="173"/>
                        <a:pt x="0" y="135"/>
                        <a:pt x="0" y="86"/>
                      </a:cubicBezTo>
                      <a:cubicBezTo>
                        <a:pt x="0" y="39"/>
                        <a:pt x="39" y="0"/>
                        <a:pt x="87" y="0"/>
                      </a:cubicBezTo>
                      <a:cubicBezTo>
                        <a:pt x="135" y="0"/>
                        <a:pt x="174" y="39"/>
                        <a:pt x="174"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0" name="Freeform 44">
                  <a:extLst>
                    <a:ext uri="{FF2B5EF4-FFF2-40B4-BE49-F238E27FC236}">
                      <a16:creationId xmlns:a16="http://schemas.microsoft.com/office/drawing/2014/main" id="{D48762A1-953F-8A4F-A6F0-6814FE2C1E67}"/>
                    </a:ext>
                  </a:extLst>
                </p:cNvPr>
                <p:cNvSpPr>
                  <a:spLocks noChangeArrowheads="1"/>
                </p:cNvSpPr>
                <p:nvPr/>
              </p:nvSpPr>
              <p:spPr bwMode="auto">
                <a:xfrm>
                  <a:off x="5672420" y="6954580"/>
                  <a:ext cx="74890" cy="74889"/>
                </a:xfrm>
                <a:custGeom>
                  <a:avLst/>
                  <a:gdLst>
                    <a:gd name="T0" fmla="*/ 74457 w 173"/>
                    <a:gd name="T1" fmla="*/ 37445 h 174"/>
                    <a:gd name="T2" fmla="*/ 74457 w 173"/>
                    <a:gd name="T3" fmla="*/ 37445 h 174"/>
                    <a:gd name="T4" fmla="*/ 37229 w 173"/>
                    <a:gd name="T5" fmla="*/ 74459 h 174"/>
                    <a:gd name="T6" fmla="*/ 37229 w 173"/>
                    <a:gd name="T7" fmla="*/ 74459 h 174"/>
                    <a:gd name="T8" fmla="*/ 0 w 173"/>
                    <a:gd name="T9" fmla="*/ 37445 h 174"/>
                    <a:gd name="T10" fmla="*/ 0 w 173"/>
                    <a:gd name="T11" fmla="*/ 37445 h 174"/>
                    <a:gd name="T12" fmla="*/ 37229 w 173"/>
                    <a:gd name="T13" fmla="*/ 0 h 174"/>
                    <a:gd name="T14" fmla="*/ 37229 w 173"/>
                    <a:gd name="T15" fmla="*/ 0 h 174"/>
                    <a:gd name="T16" fmla="*/ 74457 w 173"/>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7"/>
                      </a:moveTo>
                      <a:lnTo>
                        <a:pt x="172" y="87"/>
                      </a:lnTo>
                      <a:cubicBezTo>
                        <a:pt x="172" y="135"/>
                        <a:pt x="134" y="173"/>
                        <a:pt x="86" y="173"/>
                      </a:cubicBezTo>
                      <a:cubicBezTo>
                        <a:pt x="37" y="173"/>
                        <a:pt x="0" y="135"/>
                        <a:pt x="0" y="87"/>
                      </a:cubicBezTo>
                      <a:cubicBezTo>
                        <a:pt x="0" y="40"/>
                        <a:pt x="37" y="0"/>
                        <a:pt x="86" y="0"/>
                      </a:cubicBezTo>
                      <a:cubicBezTo>
                        <a:pt x="134" y="0"/>
                        <a:pt x="172" y="40"/>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1" name="Freeform 45">
                  <a:extLst>
                    <a:ext uri="{FF2B5EF4-FFF2-40B4-BE49-F238E27FC236}">
                      <a16:creationId xmlns:a16="http://schemas.microsoft.com/office/drawing/2014/main" id="{A6E1541A-0E3B-4541-A735-C179965CB214}"/>
                    </a:ext>
                  </a:extLst>
                </p:cNvPr>
                <p:cNvSpPr>
                  <a:spLocks noChangeArrowheads="1"/>
                </p:cNvSpPr>
                <p:nvPr/>
              </p:nvSpPr>
              <p:spPr bwMode="auto">
                <a:xfrm>
                  <a:off x="6813049" y="5491350"/>
                  <a:ext cx="74890" cy="74889"/>
                </a:xfrm>
                <a:custGeom>
                  <a:avLst/>
                  <a:gdLst>
                    <a:gd name="T0" fmla="*/ 74460 w 174"/>
                    <a:gd name="T1" fmla="*/ 37445 h 174"/>
                    <a:gd name="T2" fmla="*/ 74460 w 174"/>
                    <a:gd name="T3" fmla="*/ 37445 h 174"/>
                    <a:gd name="T4" fmla="*/ 37015 w 174"/>
                    <a:gd name="T5" fmla="*/ 74459 h 174"/>
                    <a:gd name="T6" fmla="*/ 37015 w 174"/>
                    <a:gd name="T7" fmla="*/ 74459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2" name="Freeform 46">
                  <a:extLst>
                    <a:ext uri="{FF2B5EF4-FFF2-40B4-BE49-F238E27FC236}">
                      <a16:creationId xmlns:a16="http://schemas.microsoft.com/office/drawing/2014/main" id="{1D3FCBEA-FD88-B349-B5A4-E4F6C176CB27}"/>
                    </a:ext>
                  </a:extLst>
                </p:cNvPr>
                <p:cNvSpPr>
                  <a:spLocks noChangeArrowheads="1"/>
                </p:cNvSpPr>
                <p:nvPr/>
              </p:nvSpPr>
              <p:spPr bwMode="auto">
                <a:xfrm>
                  <a:off x="6849533" y="5074655"/>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6"/>
                        <a:pt x="135" y="174"/>
                        <a:pt x="87" y="174"/>
                      </a:cubicBezTo>
                      <a:cubicBezTo>
                        <a:pt x="39" y="174"/>
                        <a:pt x="0" y="136"/>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3" name="Freeform 47">
                  <a:extLst>
                    <a:ext uri="{FF2B5EF4-FFF2-40B4-BE49-F238E27FC236}">
                      <a16:creationId xmlns:a16="http://schemas.microsoft.com/office/drawing/2014/main" id="{C288CD8E-28D7-AD40-ACB5-33A503336DE5}"/>
                    </a:ext>
                  </a:extLst>
                </p:cNvPr>
                <p:cNvSpPr>
                  <a:spLocks noChangeArrowheads="1"/>
                </p:cNvSpPr>
                <p:nvPr/>
              </p:nvSpPr>
              <p:spPr bwMode="auto">
                <a:xfrm>
                  <a:off x="5259566" y="5639209"/>
                  <a:ext cx="74889" cy="74890"/>
                </a:xfrm>
                <a:custGeom>
                  <a:avLst/>
                  <a:gdLst>
                    <a:gd name="T0" fmla="*/ 74459 w 174"/>
                    <a:gd name="T1" fmla="*/ 37229 h 173"/>
                    <a:gd name="T2" fmla="*/ 74459 w 174"/>
                    <a:gd name="T3" fmla="*/ 37229 h 173"/>
                    <a:gd name="T4" fmla="*/ 37014 w 174"/>
                    <a:gd name="T5" fmla="*/ 74457 h 173"/>
                    <a:gd name="T6" fmla="*/ 37014 w 174"/>
                    <a:gd name="T7" fmla="*/ 74457 h 173"/>
                    <a:gd name="T8" fmla="*/ 0 w 174"/>
                    <a:gd name="T9" fmla="*/ 37229 h 173"/>
                    <a:gd name="T10" fmla="*/ 0 w 174"/>
                    <a:gd name="T11" fmla="*/ 37229 h 173"/>
                    <a:gd name="T12" fmla="*/ 37014 w 174"/>
                    <a:gd name="T13" fmla="*/ 0 h 173"/>
                    <a:gd name="T14" fmla="*/ 37014 w 174"/>
                    <a:gd name="T15" fmla="*/ 0 h 173"/>
                    <a:gd name="T16" fmla="*/ 74459 w 174"/>
                    <a:gd name="T17" fmla="*/ 37229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6"/>
                      </a:moveTo>
                      <a:lnTo>
                        <a:pt x="173" y="86"/>
                      </a:lnTo>
                      <a:cubicBezTo>
                        <a:pt x="173" y="133"/>
                        <a:pt x="134" y="172"/>
                        <a:pt x="86" y="172"/>
                      </a:cubicBezTo>
                      <a:cubicBezTo>
                        <a:pt x="38" y="172"/>
                        <a:pt x="0" y="133"/>
                        <a:pt x="0" y="86"/>
                      </a:cubicBezTo>
                      <a:cubicBezTo>
                        <a:pt x="0" y="38"/>
                        <a:pt x="38" y="0"/>
                        <a:pt x="86" y="0"/>
                      </a:cubicBezTo>
                      <a:cubicBezTo>
                        <a:pt x="134" y="0"/>
                        <a:pt x="173" y="38"/>
                        <a:pt x="173"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4" name="Freeform 48">
                  <a:extLst>
                    <a:ext uri="{FF2B5EF4-FFF2-40B4-BE49-F238E27FC236}">
                      <a16:creationId xmlns:a16="http://schemas.microsoft.com/office/drawing/2014/main" id="{24D56CF6-B730-F043-8951-6A29DC089306}"/>
                    </a:ext>
                  </a:extLst>
                </p:cNvPr>
                <p:cNvSpPr>
                  <a:spLocks noChangeArrowheads="1"/>
                </p:cNvSpPr>
                <p:nvPr/>
              </p:nvSpPr>
              <p:spPr bwMode="auto">
                <a:xfrm>
                  <a:off x="5996942" y="6188401"/>
                  <a:ext cx="74889" cy="74890"/>
                </a:xfrm>
                <a:custGeom>
                  <a:avLst/>
                  <a:gdLst>
                    <a:gd name="T0" fmla="*/ 74456 w 173"/>
                    <a:gd name="T1" fmla="*/ 37015 h 174"/>
                    <a:gd name="T2" fmla="*/ 74456 w 173"/>
                    <a:gd name="T3" fmla="*/ 37015 h 174"/>
                    <a:gd name="T4" fmla="*/ 37661 w 173"/>
                    <a:gd name="T5" fmla="*/ 74460 h 174"/>
                    <a:gd name="T6" fmla="*/ 37661 w 173"/>
                    <a:gd name="T7" fmla="*/ 74460 h 174"/>
                    <a:gd name="T8" fmla="*/ 0 w 173"/>
                    <a:gd name="T9" fmla="*/ 37015 h 174"/>
                    <a:gd name="T10" fmla="*/ 0 w 173"/>
                    <a:gd name="T11" fmla="*/ 37015 h 174"/>
                    <a:gd name="T12" fmla="*/ 37661 w 173"/>
                    <a:gd name="T13" fmla="*/ 0 h 174"/>
                    <a:gd name="T14" fmla="*/ 37661 w 173"/>
                    <a:gd name="T15" fmla="*/ 0 h 174"/>
                    <a:gd name="T16" fmla="*/ 74456 w 173"/>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4" y="173"/>
                        <a:pt x="87" y="173"/>
                      </a:cubicBezTo>
                      <a:cubicBezTo>
                        <a:pt x="39" y="173"/>
                        <a:pt x="0" y="134"/>
                        <a:pt x="0" y="86"/>
                      </a:cubicBezTo>
                      <a:cubicBezTo>
                        <a:pt x="0" y="39"/>
                        <a:pt x="39" y="0"/>
                        <a:pt x="87" y="0"/>
                      </a:cubicBezTo>
                      <a:cubicBezTo>
                        <a:pt x="134" y="0"/>
                        <a:pt x="172" y="39"/>
                        <a:pt x="172"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5" name="Freeform 49">
                  <a:extLst>
                    <a:ext uri="{FF2B5EF4-FFF2-40B4-BE49-F238E27FC236}">
                      <a16:creationId xmlns:a16="http://schemas.microsoft.com/office/drawing/2014/main" id="{16CF86BD-E015-1E43-9B10-86CD7695BA67}"/>
                    </a:ext>
                  </a:extLst>
                </p:cNvPr>
                <p:cNvSpPr>
                  <a:spLocks noChangeArrowheads="1"/>
                </p:cNvSpPr>
                <p:nvPr/>
              </p:nvSpPr>
              <p:spPr bwMode="auto">
                <a:xfrm>
                  <a:off x="6530772" y="6247928"/>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3" y="174"/>
                        <a:pt x="86" y="174"/>
                      </a:cubicBezTo>
                      <a:cubicBezTo>
                        <a:pt x="39" y="174"/>
                        <a:pt x="0" y="135"/>
                        <a:pt x="0" y="87"/>
                      </a:cubicBezTo>
                      <a:cubicBezTo>
                        <a:pt x="0" y="39"/>
                        <a:pt x="39" y="0"/>
                        <a:pt x="86" y="0"/>
                      </a:cubicBezTo>
                      <a:cubicBezTo>
                        <a:pt x="133" y="0"/>
                        <a:pt x="172" y="39"/>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6" name="Freeform 50">
                  <a:extLst>
                    <a:ext uri="{FF2B5EF4-FFF2-40B4-BE49-F238E27FC236}">
                      <a16:creationId xmlns:a16="http://schemas.microsoft.com/office/drawing/2014/main" id="{330B034B-0D53-2641-9D68-86CE7D49A904}"/>
                    </a:ext>
                  </a:extLst>
                </p:cNvPr>
                <p:cNvSpPr>
                  <a:spLocks noChangeArrowheads="1"/>
                </p:cNvSpPr>
                <p:nvPr/>
              </p:nvSpPr>
              <p:spPr bwMode="auto">
                <a:xfrm>
                  <a:off x="6849533" y="6507162"/>
                  <a:ext cx="74889" cy="74890"/>
                </a:xfrm>
                <a:custGeom>
                  <a:avLst/>
                  <a:gdLst>
                    <a:gd name="T0" fmla="*/ 74459 w 174"/>
                    <a:gd name="T1" fmla="*/ 37661 h 173"/>
                    <a:gd name="T2" fmla="*/ 74459 w 174"/>
                    <a:gd name="T3" fmla="*/ 37661 h 173"/>
                    <a:gd name="T4" fmla="*/ 37445 w 174"/>
                    <a:gd name="T5" fmla="*/ 74457 h 173"/>
                    <a:gd name="T6" fmla="*/ 37445 w 174"/>
                    <a:gd name="T7" fmla="*/ 74457 h 173"/>
                    <a:gd name="T8" fmla="*/ 0 w 174"/>
                    <a:gd name="T9" fmla="*/ 37661 h 173"/>
                    <a:gd name="T10" fmla="*/ 0 w 174"/>
                    <a:gd name="T11" fmla="*/ 37661 h 173"/>
                    <a:gd name="T12" fmla="*/ 37445 w 174"/>
                    <a:gd name="T13" fmla="*/ 0 h 173"/>
                    <a:gd name="T14" fmla="*/ 37445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4"/>
                        <a:pt x="135" y="172"/>
                        <a:pt x="87" y="172"/>
                      </a:cubicBezTo>
                      <a:cubicBezTo>
                        <a:pt x="39" y="172"/>
                        <a:pt x="0" y="134"/>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7" name="Freeform 51">
                  <a:extLst>
                    <a:ext uri="{FF2B5EF4-FFF2-40B4-BE49-F238E27FC236}">
                      <a16:creationId xmlns:a16="http://schemas.microsoft.com/office/drawing/2014/main" id="{4AB6DBD8-6652-BD4A-90CE-4F191CC00DA9}"/>
                    </a:ext>
                  </a:extLst>
                </p:cNvPr>
                <p:cNvSpPr>
                  <a:spLocks noChangeArrowheads="1"/>
                </p:cNvSpPr>
                <p:nvPr/>
              </p:nvSpPr>
              <p:spPr bwMode="auto">
                <a:xfrm>
                  <a:off x="6567257" y="694113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9" y="173"/>
                        <a:pt x="0" y="134"/>
                        <a:pt x="0" y="87"/>
                      </a:cubicBezTo>
                      <a:cubicBezTo>
                        <a:pt x="0" y="39"/>
                        <a:pt x="39" y="0"/>
                        <a:pt x="86" y="0"/>
                      </a:cubicBezTo>
                      <a:cubicBezTo>
                        <a:pt x="134" y="0"/>
                        <a:pt x="173" y="39"/>
                        <a:pt x="173" y="87"/>
                      </a:cubicBezTo>
                    </a:path>
                  </a:pathLst>
                </a:custGeom>
                <a:solidFill>
                  <a:srgbClr val="1B764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8" name="Freeform 52">
                  <a:extLst>
                    <a:ext uri="{FF2B5EF4-FFF2-40B4-BE49-F238E27FC236}">
                      <a16:creationId xmlns:a16="http://schemas.microsoft.com/office/drawing/2014/main" id="{3D2E3793-375D-EF48-9ADB-EFBD27CA835F}"/>
                    </a:ext>
                  </a:extLst>
                </p:cNvPr>
                <p:cNvSpPr>
                  <a:spLocks noChangeArrowheads="1"/>
                </p:cNvSpPr>
                <p:nvPr/>
              </p:nvSpPr>
              <p:spPr bwMode="auto">
                <a:xfrm>
                  <a:off x="6058390" y="5066974"/>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3"/>
                        <a:pt x="23" y="0"/>
                        <a:pt x="52"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9" name="Freeform 53">
                  <a:extLst>
                    <a:ext uri="{FF2B5EF4-FFF2-40B4-BE49-F238E27FC236}">
                      <a16:creationId xmlns:a16="http://schemas.microsoft.com/office/drawing/2014/main" id="{392DCC41-57DB-0C4E-B63A-2285C87290C4}"/>
                    </a:ext>
                  </a:extLst>
                </p:cNvPr>
                <p:cNvSpPr>
                  <a:spLocks noChangeArrowheads="1"/>
                </p:cNvSpPr>
                <p:nvPr/>
              </p:nvSpPr>
              <p:spPr bwMode="auto">
                <a:xfrm>
                  <a:off x="7369920" y="6789439"/>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2"/>
                        <a:pt x="24" y="0"/>
                        <a:pt x="53" y="0"/>
                      </a:cubicBezTo>
                      <a:cubicBezTo>
                        <a:pt x="81" y="0"/>
                        <a:pt x="105" y="22"/>
                        <a:pt x="105" y="53"/>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0" name="Freeform 54">
                  <a:extLst>
                    <a:ext uri="{FF2B5EF4-FFF2-40B4-BE49-F238E27FC236}">
                      <a16:creationId xmlns:a16="http://schemas.microsoft.com/office/drawing/2014/main" id="{94CBF9D4-0590-4A45-8217-D228DB9521EF}"/>
                    </a:ext>
                  </a:extLst>
                </p:cNvPr>
                <p:cNvSpPr>
                  <a:spLocks noChangeArrowheads="1"/>
                </p:cNvSpPr>
                <p:nvPr/>
              </p:nvSpPr>
              <p:spPr bwMode="auto">
                <a:xfrm>
                  <a:off x="5499597" y="548366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2" y="104"/>
                        <a:pt x="52" y="104"/>
                      </a:cubicBezTo>
                      <a:cubicBezTo>
                        <a:pt x="23" y="104"/>
                        <a:pt x="0" y="80"/>
                        <a:pt x="0" y="52"/>
                      </a:cubicBezTo>
                      <a:cubicBezTo>
                        <a:pt x="0" y="23"/>
                        <a:pt x="23" y="0"/>
                        <a:pt x="52" y="0"/>
                      </a:cubicBezTo>
                      <a:cubicBezTo>
                        <a:pt x="82"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1" name="Freeform 55">
                  <a:extLst>
                    <a:ext uri="{FF2B5EF4-FFF2-40B4-BE49-F238E27FC236}">
                      <a16:creationId xmlns:a16="http://schemas.microsoft.com/office/drawing/2014/main" id="{A608A52E-2ABE-D748-8BDF-390BEBC6A279}"/>
                    </a:ext>
                  </a:extLst>
                </p:cNvPr>
                <p:cNvSpPr>
                  <a:spLocks noChangeArrowheads="1"/>
                </p:cNvSpPr>
                <p:nvPr/>
              </p:nvSpPr>
              <p:spPr bwMode="auto">
                <a:xfrm>
                  <a:off x="5184676" y="6242167"/>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0" y="104"/>
                        <a:pt x="52" y="104"/>
                      </a:cubicBezTo>
                      <a:cubicBezTo>
                        <a:pt x="23" y="104"/>
                        <a:pt x="0" y="81"/>
                        <a:pt x="0" y="52"/>
                      </a:cubicBezTo>
                      <a:cubicBezTo>
                        <a:pt x="0" y="23"/>
                        <a:pt x="23" y="0"/>
                        <a:pt x="52" y="0"/>
                      </a:cubicBezTo>
                      <a:cubicBezTo>
                        <a:pt x="80"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2" name="Freeform 56">
                  <a:extLst>
                    <a:ext uri="{FF2B5EF4-FFF2-40B4-BE49-F238E27FC236}">
                      <a16:creationId xmlns:a16="http://schemas.microsoft.com/office/drawing/2014/main" id="{EF56122F-9AA4-9246-8D33-77DCF4FEFD77}"/>
                    </a:ext>
                  </a:extLst>
                </p:cNvPr>
                <p:cNvSpPr>
                  <a:spLocks noChangeArrowheads="1"/>
                </p:cNvSpPr>
                <p:nvPr/>
              </p:nvSpPr>
              <p:spPr bwMode="auto">
                <a:xfrm>
                  <a:off x="5883647" y="609046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3" y="104"/>
                        <a:pt x="0" y="80"/>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3" name="Freeform 57">
                  <a:extLst>
                    <a:ext uri="{FF2B5EF4-FFF2-40B4-BE49-F238E27FC236}">
                      <a16:creationId xmlns:a16="http://schemas.microsoft.com/office/drawing/2014/main" id="{661B3E24-110A-954A-ADD4-DB8354ADFDBB}"/>
                    </a:ext>
                  </a:extLst>
                </p:cNvPr>
                <p:cNvSpPr>
                  <a:spLocks noChangeArrowheads="1"/>
                </p:cNvSpPr>
                <p:nvPr/>
              </p:nvSpPr>
              <p:spPr bwMode="auto">
                <a:xfrm>
                  <a:off x="5687781" y="648411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2" y="104"/>
                        <a:pt x="53" y="104"/>
                      </a:cubicBezTo>
                      <a:cubicBezTo>
                        <a:pt x="24" y="104"/>
                        <a:pt x="0" y="81"/>
                        <a:pt x="0" y="52"/>
                      </a:cubicBezTo>
                      <a:cubicBezTo>
                        <a:pt x="0" y="24"/>
                        <a:pt x="24" y="0"/>
                        <a:pt x="53" y="0"/>
                      </a:cubicBezTo>
                      <a:cubicBezTo>
                        <a:pt x="82"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4" name="Freeform 58">
                  <a:extLst>
                    <a:ext uri="{FF2B5EF4-FFF2-40B4-BE49-F238E27FC236}">
                      <a16:creationId xmlns:a16="http://schemas.microsoft.com/office/drawing/2014/main" id="{244F4F8C-313C-5244-B662-F29774FDDB70}"/>
                    </a:ext>
                  </a:extLst>
                </p:cNvPr>
                <p:cNvSpPr>
                  <a:spLocks noChangeArrowheads="1"/>
                </p:cNvSpPr>
                <p:nvPr/>
              </p:nvSpPr>
              <p:spPr bwMode="auto">
                <a:xfrm>
                  <a:off x="7079963" y="5328128"/>
                  <a:ext cx="46086" cy="46086"/>
                </a:xfrm>
                <a:custGeom>
                  <a:avLst/>
                  <a:gdLst>
                    <a:gd name="T0" fmla="*/ 45651 w 106"/>
                    <a:gd name="T1" fmla="*/ 22608 h 106"/>
                    <a:gd name="T2" fmla="*/ 45651 w 106"/>
                    <a:gd name="T3" fmla="*/ 22608 h 106"/>
                    <a:gd name="T4" fmla="*/ 23043 w 106"/>
                    <a:gd name="T5" fmla="*/ 45651 h 106"/>
                    <a:gd name="T6" fmla="*/ 23043 w 106"/>
                    <a:gd name="T7" fmla="*/ 45651 h 106"/>
                    <a:gd name="T8" fmla="*/ 0 w 106"/>
                    <a:gd name="T9" fmla="*/ 22608 h 106"/>
                    <a:gd name="T10" fmla="*/ 0 w 106"/>
                    <a:gd name="T11" fmla="*/ 22608 h 106"/>
                    <a:gd name="T12" fmla="*/ 23043 w 106"/>
                    <a:gd name="T13" fmla="*/ 0 h 106"/>
                    <a:gd name="T14" fmla="*/ 23043 w 106"/>
                    <a:gd name="T15" fmla="*/ 0 h 106"/>
                    <a:gd name="T16" fmla="*/ 45651 w 106"/>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2"/>
                      </a:moveTo>
                      <a:lnTo>
                        <a:pt x="105" y="52"/>
                      </a:lnTo>
                      <a:cubicBezTo>
                        <a:pt x="105" y="82"/>
                        <a:pt x="81" y="105"/>
                        <a:pt x="53" y="105"/>
                      </a:cubicBezTo>
                      <a:cubicBezTo>
                        <a:pt x="23" y="105"/>
                        <a:pt x="0" y="82"/>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5" name="Freeform 59">
                  <a:extLst>
                    <a:ext uri="{FF2B5EF4-FFF2-40B4-BE49-F238E27FC236}">
                      <a16:creationId xmlns:a16="http://schemas.microsoft.com/office/drawing/2014/main" id="{4EFA15F9-C8C9-1647-AACB-9495F20178A0}"/>
                    </a:ext>
                  </a:extLst>
                </p:cNvPr>
                <p:cNvSpPr>
                  <a:spLocks noChangeArrowheads="1"/>
                </p:cNvSpPr>
                <p:nvPr/>
              </p:nvSpPr>
              <p:spPr bwMode="auto">
                <a:xfrm>
                  <a:off x="6079512" y="5506712"/>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4" y="104"/>
                        <a:pt x="0" y="80"/>
                        <a:pt x="0" y="52"/>
                      </a:cubicBezTo>
                      <a:cubicBezTo>
                        <a:pt x="0" y="23"/>
                        <a:pt x="24" y="0"/>
                        <a:pt x="53"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6" name="Freeform 60">
                  <a:extLst>
                    <a:ext uri="{FF2B5EF4-FFF2-40B4-BE49-F238E27FC236}">
                      <a16:creationId xmlns:a16="http://schemas.microsoft.com/office/drawing/2014/main" id="{B63D5007-D9C9-E447-A442-E8404FBA6D47}"/>
                    </a:ext>
                  </a:extLst>
                </p:cNvPr>
                <p:cNvSpPr>
                  <a:spLocks noChangeArrowheads="1"/>
                </p:cNvSpPr>
                <p:nvPr/>
              </p:nvSpPr>
              <p:spPr bwMode="auto">
                <a:xfrm>
                  <a:off x="6665189" y="6090468"/>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0" y="104"/>
                        <a:pt x="52" y="104"/>
                      </a:cubicBezTo>
                      <a:cubicBezTo>
                        <a:pt x="23" y="104"/>
                        <a:pt x="0" y="80"/>
                        <a:pt x="0" y="52"/>
                      </a:cubicBezTo>
                      <a:cubicBezTo>
                        <a:pt x="0" y="24"/>
                        <a:pt x="23" y="0"/>
                        <a:pt x="52" y="0"/>
                      </a:cubicBezTo>
                      <a:cubicBezTo>
                        <a:pt x="80" y="0"/>
                        <a:pt x="104" y="24"/>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7" name="Freeform 61">
                  <a:extLst>
                    <a:ext uri="{FF2B5EF4-FFF2-40B4-BE49-F238E27FC236}">
                      <a16:creationId xmlns:a16="http://schemas.microsoft.com/office/drawing/2014/main" id="{4B5F6B8E-129C-1244-9AAA-00BE2F3B9689}"/>
                    </a:ext>
                  </a:extLst>
                </p:cNvPr>
                <p:cNvSpPr>
                  <a:spLocks noChangeArrowheads="1"/>
                </p:cNvSpPr>
                <p:nvPr/>
              </p:nvSpPr>
              <p:spPr bwMode="auto">
                <a:xfrm>
                  <a:off x="6903300" y="6992985"/>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2"/>
                        <a:pt x="81" y="104"/>
                        <a:pt x="52" y="104"/>
                      </a:cubicBezTo>
                      <a:cubicBezTo>
                        <a:pt x="23" y="104"/>
                        <a:pt x="0" y="82"/>
                        <a:pt x="0" y="52"/>
                      </a:cubicBezTo>
                      <a:cubicBezTo>
                        <a:pt x="0" y="23"/>
                        <a:pt x="23" y="0"/>
                        <a:pt x="52" y="0"/>
                      </a:cubicBezTo>
                      <a:cubicBezTo>
                        <a:pt x="81"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8" name="Freeform 62">
                  <a:extLst>
                    <a:ext uri="{FF2B5EF4-FFF2-40B4-BE49-F238E27FC236}">
                      <a16:creationId xmlns:a16="http://schemas.microsoft.com/office/drawing/2014/main" id="{6DF8B9F5-4304-E54F-95D1-A909F0CD36A8}"/>
                    </a:ext>
                  </a:extLst>
                </p:cNvPr>
                <p:cNvSpPr>
                  <a:spLocks noChangeArrowheads="1"/>
                </p:cNvSpPr>
                <p:nvPr/>
              </p:nvSpPr>
              <p:spPr bwMode="auto">
                <a:xfrm>
                  <a:off x="5603290" y="681248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2" y="104"/>
                        <a:pt x="52" y="104"/>
                      </a:cubicBezTo>
                      <a:cubicBezTo>
                        <a:pt x="24" y="104"/>
                        <a:pt x="0" y="80"/>
                        <a:pt x="0" y="52"/>
                      </a:cubicBezTo>
                      <a:cubicBezTo>
                        <a:pt x="0" y="23"/>
                        <a:pt x="24" y="0"/>
                        <a:pt x="52" y="0"/>
                      </a:cubicBezTo>
                      <a:cubicBezTo>
                        <a:pt x="82"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9" name="Freeform 63">
                  <a:extLst>
                    <a:ext uri="{FF2B5EF4-FFF2-40B4-BE49-F238E27FC236}">
                      <a16:creationId xmlns:a16="http://schemas.microsoft.com/office/drawing/2014/main" id="{0C93E85F-9916-4A45-8624-D12BAD6F54AF}"/>
                    </a:ext>
                  </a:extLst>
                </p:cNvPr>
                <p:cNvSpPr>
                  <a:spLocks noChangeArrowheads="1"/>
                </p:cNvSpPr>
                <p:nvPr/>
              </p:nvSpPr>
              <p:spPr bwMode="auto">
                <a:xfrm>
                  <a:off x="5380541" y="5105379"/>
                  <a:ext cx="539591" cy="261154"/>
                </a:xfrm>
                <a:custGeom>
                  <a:avLst/>
                  <a:gdLst>
                    <a:gd name="T0" fmla="*/ 408292 w 1237"/>
                    <a:gd name="T1" fmla="*/ 260719 h 600"/>
                    <a:gd name="T2" fmla="*/ 131299 w 1237"/>
                    <a:gd name="T3" fmla="*/ 260719 h 600"/>
                    <a:gd name="T4" fmla="*/ 131299 w 1237"/>
                    <a:gd name="T5" fmla="*/ 260719 h 600"/>
                    <a:gd name="T6" fmla="*/ 0 w 1237"/>
                    <a:gd name="T7" fmla="*/ 129706 h 600"/>
                    <a:gd name="T8" fmla="*/ 0 w 1237"/>
                    <a:gd name="T9" fmla="*/ 129706 h 600"/>
                    <a:gd name="T10" fmla="*/ 0 w 1237"/>
                    <a:gd name="T11" fmla="*/ 129706 h 600"/>
                    <a:gd name="T12" fmla="*/ 131299 w 1237"/>
                    <a:gd name="T13" fmla="*/ 0 h 600"/>
                    <a:gd name="T14" fmla="*/ 408292 w 1237"/>
                    <a:gd name="T15" fmla="*/ 0 h 600"/>
                    <a:gd name="T16" fmla="*/ 408292 w 1237"/>
                    <a:gd name="T17" fmla="*/ 0 h 600"/>
                    <a:gd name="T18" fmla="*/ 539155 w 1237"/>
                    <a:gd name="T19" fmla="*/ 129706 h 600"/>
                    <a:gd name="T20" fmla="*/ 539155 w 1237"/>
                    <a:gd name="T21" fmla="*/ 129706 h 600"/>
                    <a:gd name="T22" fmla="*/ 539155 w 1237"/>
                    <a:gd name="T23" fmla="*/ 129706 h 600"/>
                    <a:gd name="T24" fmla="*/ 408292 w 1237"/>
                    <a:gd name="T25" fmla="*/ 260719 h 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37" h="600">
                      <a:moveTo>
                        <a:pt x="936" y="599"/>
                      </a:moveTo>
                      <a:lnTo>
                        <a:pt x="301" y="599"/>
                      </a:lnTo>
                      <a:cubicBezTo>
                        <a:pt x="135" y="599"/>
                        <a:pt x="0" y="464"/>
                        <a:pt x="0" y="298"/>
                      </a:cubicBezTo>
                      <a:cubicBezTo>
                        <a:pt x="0" y="133"/>
                        <a:pt x="135" y="0"/>
                        <a:pt x="301" y="0"/>
                      </a:cubicBezTo>
                      <a:lnTo>
                        <a:pt x="936" y="0"/>
                      </a:lnTo>
                      <a:cubicBezTo>
                        <a:pt x="1101" y="0"/>
                        <a:pt x="1236" y="133"/>
                        <a:pt x="1236" y="298"/>
                      </a:cubicBezTo>
                      <a:cubicBezTo>
                        <a:pt x="1236" y="464"/>
                        <a:pt x="1101" y="599"/>
                        <a:pt x="936"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0" name="Freeform 64">
                  <a:extLst>
                    <a:ext uri="{FF2B5EF4-FFF2-40B4-BE49-F238E27FC236}">
                      <a16:creationId xmlns:a16="http://schemas.microsoft.com/office/drawing/2014/main" id="{B63535C5-C585-AD42-9E9A-13B9E0C7CD6F}"/>
                    </a:ext>
                  </a:extLst>
                </p:cNvPr>
                <p:cNvSpPr>
                  <a:spLocks noChangeArrowheads="1"/>
                </p:cNvSpPr>
                <p:nvPr/>
              </p:nvSpPr>
              <p:spPr bwMode="auto">
                <a:xfrm>
                  <a:off x="6323385" y="6908494"/>
                  <a:ext cx="914039" cy="522308"/>
                </a:xfrm>
                <a:custGeom>
                  <a:avLst/>
                  <a:gdLst>
                    <a:gd name="T0" fmla="*/ 783524 w 2101"/>
                    <a:gd name="T1" fmla="*/ 260719 h 1200"/>
                    <a:gd name="T2" fmla="*/ 406771 w 2101"/>
                    <a:gd name="T3" fmla="*/ 260719 h 1200"/>
                    <a:gd name="T4" fmla="*/ 406771 w 2101"/>
                    <a:gd name="T5" fmla="*/ 260719 h 1200"/>
                    <a:gd name="T6" fmla="*/ 537286 w 2101"/>
                    <a:gd name="T7" fmla="*/ 130142 h 1200"/>
                    <a:gd name="T8" fmla="*/ 537286 w 2101"/>
                    <a:gd name="T9" fmla="*/ 130142 h 1200"/>
                    <a:gd name="T10" fmla="*/ 406771 w 2101"/>
                    <a:gd name="T11" fmla="*/ 0 h 1200"/>
                    <a:gd name="T12" fmla="*/ 130515 w 2101"/>
                    <a:gd name="T13" fmla="*/ 0 h 1200"/>
                    <a:gd name="T14" fmla="*/ 130515 w 2101"/>
                    <a:gd name="T15" fmla="*/ 0 h 1200"/>
                    <a:gd name="T16" fmla="*/ 0 w 2101"/>
                    <a:gd name="T17" fmla="*/ 130142 h 1200"/>
                    <a:gd name="T18" fmla="*/ 0 w 2101"/>
                    <a:gd name="T19" fmla="*/ 130142 h 1200"/>
                    <a:gd name="T20" fmla="*/ 130515 w 2101"/>
                    <a:gd name="T21" fmla="*/ 260719 h 1200"/>
                    <a:gd name="T22" fmla="*/ 226226 w 2101"/>
                    <a:gd name="T23" fmla="*/ 260719 h 1200"/>
                    <a:gd name="T24" fmla="*/ 226226 w 2101"/>
                    <a:gd name="T25" fmla="*/ 260719 h 1200"/>
                    <a:gd name="T26" fmla="*/ 95711 w 2101"/>
                    <a:gd name="T27" fmla="*/ 391296 h 1200"/>
                    <a:gd name="T28" fmla="*/ 95711 w 2101"/>
                    <a:gd name="T29" fmla="*/ 391296 h 1200"/>
                    <a:gd name="T30" fmla="*/ 226226 w 2101"/>
                    <a:gd name="T31" fmla="*/ 521873 h 1200"/>
                    <a:gd name="T32" fmla="*/ 783524 w 2101"/>
                    <a:gd name="T33" fmla="*/ 521873 h 1200"/>
                    <a:gd name="T34" fmla="*/ 783524 w 2101"/>
                    <a:gd name="T35" fmla="*/ 521873 h 1200"/>
                    <a:gd name="T36" fmla="*/ 913604 w 2101"/>
                    <a:gd name="T37" fmla="*/ 391296 h 1200"/>
                    <a:gd name="T38" fmla="*/ 913604 w 2101"/>
                    <a:gd name="T39" fmla="*/ 391296 h 1200"/>
                    <a:gd name="T40" fmla="*/ 783524 w 2101"/>
                    <a:gd name="T41" fmla="*/ 260719 h 12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01" h="1200">
                      <a:moveTo>
                        <a:pt x="1801" y="599"/>
                      </a:moveTo>
                      <a:lnTo>
                        <a:pt x="935" y="599"/>
                      </a:lnTo>
                      <a:cubicBezTo>
                        <a:pt x="1101" y="599"/>
                        <a:pt x="1235" y="465"/>
                        <a:pt x="1235" y="299"/>
                      </a:cubicBezTo>
                      <a:cubicBezTo>
                        <a:pt x="1235" y="134"/>
                        <a:pt x="1101" y="0"/>
                        <a:pt x="935" y="0"/>
                      </a:cubicBezTo>
                      <a:lnTo>
                        <a:pt x="300" y="0"/>
                      </a:lnTo>
                      <a:cubicBezTo>
                        <a:pt x="134" y="0"/>
                        <a:pt x="0" y="134"/>
                        <a:pt x="0" y="299"/>
                      </a:cubicBezTo>
                      <a:cubicBezTo>
                        <a:pt x="0" y="465"/>
                        <a:pt x="134" y="599"/>
                        <a:pt x="300" y="599"/>
                      </a:cubicBezTo>
                      <a:lnTo>
                        <a:pt x="520" y="599"/>
                      </a:lnTo>
                      <a:cubicBezTo>
                        <a:pt x="354" y="599"/>
                        <a:pt x="220" y="733"/>
                        <a:pt x="220" y="899"/>
                      </a:cubicBezTo>
                      <a:cubicBezTo>
                        <a:pt x="220" y="1065"/>
                        <a:pt x="354" y="1199"/>
                        <a:pt x="520" y="1199"/>
                      </a:cubicBezTo>
                      <a:lnTo>
                        <a:pt x="1801" y="1199"/>
                      </a:lnTo>
                      <a:cubicBezTo>
                        <a:pt x="1967" y="1199"/>
                        <a:pt x="2100" y="1065"/>
                        <a:pt x="2100" y="899"/>
                      </a:cubicBezTo>
                      <a:cubicBezTo>
                        <a:pt x="2100" y="733"/>
                        <a:pt x="1967" y="599"/>
                        <a:pt x="1801"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1" name="Freeform 65">
                  <a:extLst>
                    <a:ext uri="{FF2B5EF4-FFF2-40B4-BE49-F238E27FC236}">
                      <a16:creationId xmlns:a16="http://schemas.microsoft.com/office/drawing/2014/main" id="{85CA3760-5089-044B-9818-B4494A4CBE65}"/>
                    </a:ext>
                  </a:extLst>
                </p:cNvPr>
                <p:cNvSpPr>
                  <a:spLocks noChangeArrowheads="1"/>
                </p:cNvSpPr>
                <p:nvPr/>
              </p:nvSpPr>
              <p:spPr bwMode="auto">
                <a:xfrm>
                  <a:off x="6503888" y="5790909"/>
                  <a:ext cx="537670" cy="261154"/>
                </a:xfrm>
                <a:custGeom>
                  <a:avLst/>
                  <a:gdLst>
                    <a:gd name="T0" fmla="*/ 406733 w 1236"/>
                    <a:gd name="T1" fmla="*/ 260719 h 601"/>
                    <a:gd name="T2" fmla="*/ 130067 w 1236"/>
                    <a:gd name="T3" fmla="*/ 260719 h 601"/>
                    <a:gd name="T4" fmla="*/ 130067 w 1236"/>
                    <a:gd name="T5" fmla="*/ 260719 h 601"/>
                    <a:gd name="T6" fmla="*/ 0 w 1236"/>
                    <a:gd name="T7" fmla="*/ 130794 h 601"/>
                    <a:gd name="T8" fmla="*/ 0 w 1236"/>
                    <a:gd name="T9" fmla="*/ 130794 h 601"/>
                    <a:gd name="T10" fmla="*/ 130067 w 1236"/>
                    <a:gd name="T11" fmla="*/ 0 h 601"/>
                    <a:gd name="T12" fmla="*/ 406733 w 1236"/>
                    <a:gd name="T13" fmla="*/ 0 h 601"/>
                    <a:gd name="T14" fmla="*/ 406733 w 1236"/>
                    <a:gd name="T15" fmla="*/ 0 h 601"/>
                    <a:gd name="T16" fmla="*/ 537235 w 1236"/>
                    <a:gd name="T17" fmla="*/ 130794 h 601"/>
                    <a:gd name="T18" fmla="*/ 537235 w 1236"/>
                    <a:gd name="T19" fmla="*/ 130794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5" y="600"/>
                        <a:pt x="0" y="465"/>
                        <a:pt x="0" y="301"/>
                      </a:cubicBezTo>
                      <a:cubicBezTo>
                        <a:pt x="0" y="135"/>
                        <a:pt x="135" y="0"/>
                        <a:pt x="299" y="0"/>
                      </a:cubicBezTo>
                      <a:lnTo>
                        <a:pt x="935" y="0"/>
                      </a:lnTo>
                      <a:cubicBezTo>
                        <a:pt x="1101" y="0"/>
                        <a:pt x="1235" y="135"/>
                        <a:pt x="1235" y="301"/>
                      </a:cubicBezTo>
                      <a:cubicBezTo>
                        <a:pt x="1235" y="465"/>
                        <a:pt x="1101" y="600"/>
                        <a:pt x="935" y="600"/>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136" name="Group 6">
                <a:extLst>
                  <a:ext uri="{FF2B5EF4-FFF2-40B4-BE49-F238E27FC236}">
                    <a16:creationId xmlns:a16="http://schemas.microsoft.com/office/drawing/2014/main" id="{C2E2383C-1C93-2343-B76B-C323AB7B865F}"/>
                  </a:ext>
                </a:extLst>
              </p:cNvPr>
              <p:cNvGrpSpPr>
                <a:grpSpLocks/>
              </p:cNvGrpSpPr>
              <p:nvPr/>
            </p:nvGrpSpPr>
            <p:grpSpPr bwMode="auto">
              <a:xfrm rot="10800000">
                <a:off x="9619297" y="-518940"/>
                <a:ext cx="2960218" cy="2568925"/>
                <a:chOff x="7790456" y="-543997"/>
                <a:chExt cx="2761319" cy="2396472"/>
              </a:xfrm>
            </p:grpSpPr>
            <p:sp>
              <p:nvSpPr>
                <p:cNvPr id="137" name="Freeform 166">
                  <a:extLst>
                    <a:ext uri="{FF2B5EF4-FFF2-40B4-BE49-F238E27FC236}">
                      <a16:creationId xmlns:a16="http://schemas.microsoft.com/office/drawing/2014/main" id="{D8D8A808-F4FC-D045-82E9-5A07B043A2DA}"/>
                    </a:ext>
                  </a:extLst>
                </p:cNvPr>
                <p:cNvSpPr>
                  <a:spLocks noChangeArrowheads="1"/>
                </p:cNvSpPr>
                <p:nvPr/>
              </p:nvSpPr>
              <p:spPr bwMode="auto">
                <a:xfrm>
                  <a:off x="7888388" y="-543997"/>
                  <a:ext cx="2603859" cy="2396472"/>
                </a:xfrm>
                <a:custGeom>
                  <a:avLst/>
                  <a:gdLst>
                    <a:gd name="T0" fmla="*/ 2100336 w 5978"/>
                    <a:gd name="T1" fmla="*/ 1767082 h 5502"/>
                    <a:gd name="T2" fmla="*/ 1950499 w 5978"/>
                    <a:gd name="T3" fmla="*/ 1641640 h 5502"/>
                    <a:gd name="T4" fmla="*/ 2100336 w 5978"/>
                    <a:gd name="T5" fmla="*/ 1517069 h 5502"/>
                    <a:gd name="T6" fmla="*/ 2302006 w 5978"/>
                    <a:gd name="T7" fmla="*/ 1517069 h 5502"/>
                    <a:gd name="T8" fmla="*/ 2452279 w 5978"/>
                    <a:gd name="T9" fmla="*/ 1359395 h 5502"/>
                    <a:gd name="T10" fmla="*/ 2453151 w 5978"/>
                    <a:gd name="T11" fmla="*/ 1202156 h 5502"/>
                    <a:gd name="T12" fmla="*/ 2603423 w 5978"/>
                    <a:gd name="T13" fmla="*/ 1044918 h 5502"/>
                    <a:gd name="T14" fmla="*/ 2453151 w 5978"/>
                    <a:gd name="T15" fmla="*/ 887243 h 5502"/>
                    <a:gd name="T16" fmla="*/ 2034564 w 5978"/>
                    <a:gd name="T17" fmla="*/ 887243 h 5502"/>
                    <a:gd name="T18" fmla="*/ 1884291 w 5978"/>
                    <a:gd name="T19" fmla="*/ 1044918 h 5502"/>
                    <a:gd name="T20" fmla="*/ 1348536 w 5978"/>
                    <a:gd name="T21" fmla="*/ 1202156 h 5502"/>
                    <a:gd name="T22" fmla="*/ 1498809 w 5978"/>
                    <a:gd name="T23" fmla="*/ 1044918 h 5502"/>
                    <a:gd name="T24" fmla="*/ 1348536 w 5978"/>
                    <a:gd name="T25" fmla="*/ 887243 h 5502"/>
                    <a:gd name="T26" fmla="*/ 953471 w 5978"/>
                    <a:gd name="T27" fmla="*/ 887243 h 5502"/>
                    <a:gd name="T28" fmla="*/ 963053 w 5978"/>
                    <a:gd name="T29" fmla="*/ 886808 h 5502"/>
                    <a:gd name="T30" fmla="*/ 849804 w 5978"/>
                    <a:gd name="T31" fmla="*/ 758317 h 5502"/>
                    <a:gd name="T32" fmla="*/ 963053 w 5978"/>
                    <a:gd name="T33" fmla="*/ 629825 h 5502"/>
                    <a:gd name="T34" fmla="*/ 1223091 w 5978"/>
                    <a:gd name="T35" fmla="*/ 628954 h 5502"/>
                    <a:gd name="T36" fmla="*/ 1373364 w 5978"/>
                    <a:gd name="T37" fmla="*/ 471716 h 5502"/>
                    <a:gd name="T38" fmla="*/ 1223091 w 5978"/>
                    <a:gd name="T39" fmla="*/ 314041 h 5502"/>
                    <a:gd name="T40" fmla="*/ 1093290 w 5978"/>
                    <a:gd name="T41" fmla="*/ 314041 h 5502"/>
                    <a:gd name="T42" fmla="*/ 1243127 w 5978"/>
                    <a:gd name="T43" fmla="*/ 157239 h 5502"/>
                    <a:gd name="T44" fmla="*/ 727843 w 5978"/>
                    <a:gd name="T45" fmla="*/ 0 h 5502"/>
                    <a:gd name="T46" fmla="*/ 577571 w 5978"/>
                    <a:gd name="T47" fmla="*/ 157239 h 5502"/>
                    <a:gd name="T48" fmla="*/ 727843 w 5978"/>
                    <a:gd name="T49" fmla="*/ 314041 h 5502"/>
                    <a:gd name="T50" fmla="*/ 371980 w 5978"/>
                    <a:gd name="T51" fmla="*/ 314041 h 5502"/>
                    <a:gd name="T52" fmla="*/ 221707 w 5978"/>
                    <a:gd name="T53" fmla="*/ 471716 h 5502"/>
                    <a:gd name="T54" fmla="*/ 534013 w 5978"/>
                    <a:gd name="T55" fmla="*/ 628954 h 5502"/>
                    <a:gd name="T56" fmla="*/ 531400 w 5978"/>
                    <a:gd name="T57" fmla="*/ 629390 h 5502"/>
                    <a:gd name="T58" fmla="*/ 651183 w 5978"/>
                    <a:gd name="T59" fmla="*/ 758317 h 5502"/>
                    <a:gd name="T60" fmla="*/ 531400 w 5978"/>
                    <a:gd name="T61" fmla="*/ 887243 h 5502"/>
                    <a:gd name="T62" fmla="*/ 534013 w 5978"/>
                    <a:gd name="T63" fmla="*/ 887243 h 5502"/>
                    <a:gd name="T64" fmla="*/ 149837 w 5978"/>
                    <a:gd name="T65" fmla="*/ 887243 h 5502"/>
                    <a:gd name="T66" fmla="*/ 0 w 5978"/>
                    <a:gd name="T67" fmla="*/ 1044918 h 5502"/>
                    <a:gd name="T68" fmla="*/ 727843 w 5978"/>
                    <a:gd name="T69" fmla="*/ 1202156 h 5502"/>
                    <a:gd name="T70" fmla="*/ 577571 w 5978"/>
                    <a:gd name="T71" fmla="*/ 1359395 h 5502"/>
                    <a:gd name="T72" fmla="*/ 727843 w 5978"/>
                    <a:gd name="T73" fmla="*/ 1517069 h 5502"/>
                    <a:gd name="T74" fmla="*/ 1061928 w 5978"/>
                    <a:gd name="T75" fmla="*/ 1517069 h 5502"/>
                    <a:gd name="T76" fmla="*/ 1212201 w 5978"/>
                    <a:gd name="T77" fmla="*/ 1641640 h 5502"/>
                    <a:gd name="T78" fmla="*/ 848933 w 5978"/>
                    <a:gd name="T79" fmla="*/ 1767082 h 5502"/>
                    <a:gd name="T80" fmla="*/ 698660 w 5978"/>
                    <a:gd name="T81" fmla="*/ 1924321 h 5502"/>
                    <a:gd name="T82" fmla="*/ 848933 w 5978"/>
                    <a:gd name="T83" fmla="*/ 2081124 h 5502"/>
                    <a:gd name="T84" fmla="*/ 1801097 w 5978"/>
                    <a:gd name="T85" fmla="*/ 2081124 h 5502"/>
                    <a:gd name="T86" fmla="*/ 1651260 w 5978"/>
                    <a:gd name="T87" fmla="*/ 2238362 h 5502"/>
                    <a:gd name="T88" fmla="*/ 2220119 w 5978"/>
                    <a:gd name="T89" fmla="*/ 2396036 h 5502"/>
                    <a:gd name="T90" fmla="*/ 2369956 w 5978"/>
                    <a:gd name="T91" fmla="*/ 2238362 h 5502"/>
                    <a:gd name="T92" fmla="*/ 2220119 w 5978"/>
                    <a:gd name="T93" fmla="*/ 2081124 h 5502"/>
                    <a:gd name="T94" fmla="*/ 2453151 w 5978"/>
                    <a:gd name="T95" fmla="*/ 2081124 h 5502"/>
                    <a:gd name="T96" fmla="*/ 2603423 w 5978"/>
                    <a:gd name="T97" fmla="*/ 1924321 h 55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978" h="5502">
                      <a:moveTo>
                        <a:pt x="5632" y="4057"/>
                      </a:moveTo>
                      <a:lnTo>
                        <a:pt x="4822" y="4057"/>
                      </a:lnTo>
                      <a:cubicBezTo>
                        <a:pt x="4632" y="4057"/>
                        <a:pt x="4478" y="3928"/>
                        <a:pt x="4478" y="3769"/>
                      </a:cubicBezTo>
                      <a:cubicBezTo>
                        <a:pt x="4478" y="3611"/>
                        <a:pt x="4632" y="3483"/>
                        <a:pt x="4822" y="3483"/>
                      </a:cubicBezTo>
                      <a:lnTo>
                        <a:pt x="5285" y="3483"/>
                      </a:lnTo>
                      <a:cubicBezTo>
                        <a:pt x="5476" y="3483"/>
                        <a:pt x="5630" y="3321"/>
                        <a:pt x="5630" y="3121"/>
                      </a:cubicBezTo>
                      <a:cubicBezTo>
                        <a:pt x="5630" y="2922"/>
                        <a:pt x="5476" y="2760"/>
                        <a:pt x="5285" y="2760"/>
                      </a:cubicBezTo>
                      <a:lnTo>
                        <a:pt x="5632" y="2760"/>
                      </a:lnTo>
                      <a:cubicBezTo>
                        <a:pt x="5823" y="2760"/>
                        <a:pt x="5977" y="2598"/>
                        <a:pt x="5977" y="2399"/>
                      </a:cubicBezTo>
                      <a:cubicBezTo>
                        <a:pt x="5977" y="2199"/>
                        <a:pt x="5823" y="2037"/>
                        <a:pt x="5632" y="2037"/>
                      </a:cubicBezTo>
                      <a:lnTo>
                        <a:pt x="4671" y="2037"/>
                      </a:lnTo>
                      <a:cubicBezTo>
                        <a:pt x="4480" y="2037"/>
                        <a:pt x="4326" y="2199"/>
                        <a:pt x="4326" y="2399"/>
                      </a:cubicBezTo>
                      <a:cubicBezTo>
                        <a:pt x="4326" y="2598"/>
                        <a:pt x="4480" y="2760"/>
                        <a:pt x="4671" y="2760"/>
                      </a:cubicBezTo>
                      <a:lnTo>
                        <a:pt x="3096" y="2760"/>
                      </a:lnTo>
                      <a:cubicBezTo>
                        <a:pt x="3285" y="2760"/>
                        <a:pt x="3441" y="2598"/>
                        <a:pt x="3441" y="2399"/>
                      </a:cubicBezTo>
                      <a:cubicBezTo>
                        <a:pt x="3441" y="2199"/>
                        <a:pt x="3285" y="2037"/>
                        <a:pt x="3096" y="2037"/>
                      </a:cubicBezTo>
                      <a:lnTo>
                        <a:pt x="2189" y="2037"/>
                      </a:lnTo>
                      <a:cubicBezTo>
                        <a:pt x="2195" y="2037"/>
                        <a:pt x="2204" y="2037"/>
                        <a:pt x="2211" y="2036"/>
                      </a:cubicBezTo>
                      <a:cubicBezTo>
                        <a:pt x="2066" y="2023"/>
                        <a:pt x="1951" y="1896"/>
                        <a:pt x="1951" y="1741"/>
                      </a:cubicBezTo>
                      <a:cubicBezTo>
                        <a:pt x="1951" y="1585"/>
                        <a:pt x="2066" y="1458"/>
                        <a:pt x="2211" y="1446"/>
                      </a:cubicBezTo>
                      <a:cubicBezTo>
                        <a:pt x="2204" y="1445"/>
                        <a:pt x="2195" y="1444"/>
                        <a:pt x="2189" y="1444"/>
                      </a:cubicBezTo>
                      <a:lnTo>
                        <a:pt x="2808" y="1444"/>
                      </a:lnTo>
                      <a:cubicBezTo>
                        <a:pt x="2998" y="1444"/>
                        <a:pt x="3153" y="1282"/>
                        <a:pt x="3153" y="1083"/>
                      </a:cubicBezTo>
                      <a:cubicBezTo>
                        <a:pt x="3153" y="884"/>
                        <a:pt x="2998" y="721"/>
                        <a:pt x="2808" y="721"/>
                      </a:cubicBezTo>
                      <a:lnTo>
                        <a:pt x="2510" y="721"/>
                      </a:lnTo>
                      <a:cubicBezTo>
                        <a:pt x="2700" y="721"/>
                        <a:pt x="2854" y="561"/>
                        <a:pt x="2854" y="361"/>
                      </a:cubicBezTo>
                      <a:cubicBezTo>
                        <a:pt x="2854" y="162"/>
                        <a:pt x="2700" y="0"/>
                        <a:pt x="2510" y="0"/>
                      </a:cubicBezTo>
                      <a:lnTo>
                        <a:pt x="1671" y="0"/>
                      </a:lnTo>
                      <a:cubicBezTo>
                        <a:pt x="1481" y="0"/>
                        <a:pt x="1326" y="162"/>
                        <a:pt x="1326" y="361"/>
                      </a:cubicBezTo>
                      <a:cubicBezTo>
                        <a:pt x="1326" y="561"/>
                        <a:pt x="1481" y="721"/>
                        <a:pt x="1671" y="721"/>
                      </a:cubicBezTo>
                      <a:lnTo>
                        <a:pt x="854" y="721"/>
                      </a:lnTo>
                      <a:cubicBezTo>
                        <a:pt x="663" y="721"/>
                        <a:pt x="509" y="884"/>
                        <a:pt x="509" y="1083"/>
                      </a:cubicBezTo>
                      <a:cubicBezTo>
                        <a:pt x="509" y="1282"/>
                        <a:pt x="663" y="1444"/>
                        <a:pt x="854" y="1444"/>
                      </a:cubicBezTo>
                      <a:lnTo>
                        <a:pt x="1226" y="1444"/>
                      </a:lnTo>
                      <a:cubicBezTo>
                        <a:pt x="1224" y="1444"/>
                        <a:pt x="1222" y="1444"/>
                        <a:pt x="1220" y="1445"/>
                      </a:cubicBezTo>
                      <a:cubicBezTo>
                        <a:pt x="1373" y="1449"/>
                        <a:pt x="1495" y="1580"/>
                        <a:pt x="1495" y="1741"/>
                      </a:cubicBezTo>
                      <a:cubicBezTo>
                        <a:pt x="1495" y="1902"/>
                        <a:pt x="1373" y="2033"/>
                        <a:pt x="1220" y="2037"/>
                      </a:cubicBezTo>
                      <a:cubicBezTo>
                        <a:pt x="1222" y="2037"/>
                        <a:pt x="1224" y="2037"/>
                        <a:pt x="1226" y="2037"/>
                      </a:cubicBezTo>
                      <a:lnTo>
                        <a:pt x="344" y="2037"/>
                      </a:lnTo>
                      <a:cubicBezTo>
                        <a:pt x="154" y="2037"/>
                        <a:pt x="0" y="2199"/>
                        <a:pt x="0" y="2399"/>
                      </a:cubicBezTo>
                      <a:cubicBezTo>
                        <a:pt x="0" y="2598"/>
                        <a:pt x="154" y="2760"/>
                        <a:pt x="344" y="2760"/>
                      </a:cubicBezTo>
                      <a:lnTo>
                        <a:pt x="1671" y="2760"/>
                      </a:lnTo>
                      <a:cubicBezTo>
                        <a:pt x="1481" y="2760"/>
                        <a:pt x="1326" y="2922"/>
                        <a:pt x="1326" y="3121"/>
                      </a:cubicBezTo>
                      <a:cubicBezTo>
                        <a:pt x="1326" y="3321"/>
                        <a:pt x="1481" y="3483"/>
                        <a:pt x="1671" y="3483"/>
                      </a:cubicBezTo>
                      <a:lnTo>
                        <a:pt x="2438" y="3483"/>
                      </a:lnTo>
                      <a:cubicBezTo>
                        <a:pt x="2629" y="3483"/>
                        <a:pt x="2783" y="3611"/>
                        <a:pt x="2783" y="3769"/>
                      </a:cubicBezTo>
                      <a:cubicBezTo>
                        <a:pt x="2783" y="3928"/>
                        <a:pt x="2629" y="4057"/>
                        <a:pt x="2438" y="4057"/>
                      </a:cubicBezTo>
                      <a:lnTo>
                        <a:pt x="1949" y="4057"/>
                      </a:lnTo>
                      <a:cubicBezTo>
                        <a:pt x="1758" y="4057"/>
                        <a:pt x="1604" y="4218"/>
                        <a:pt x="1604" y="4418"/>
                      </a:cubicBezTo>
                      <a:cubicBezTo>
                        <a:pt x="1604" y="4616"/>
                        <a:pt x="1758" y="4778"/>
                        <a:pt x="1949" y="4778"/>
                      </a:cubicBezTo>
                      <a:lnTo>
                        <a:pt x="4135" y="4778"/>
                      </a:lnTo>
                      <a:cubicBezTo>
                        <a:pt x="3945" y="4778"/>
                        <a:pt x="3791" y="4940"/>
                        <a:pt x="3791" y="5139"/>
                      </a:cubicBezTo>
                      <a:cubicBezTo>
                        <a:pt x="3791" y="5339"/>
                        <a:pt x="3945" y="5501"/>
                        <a:pt x="4135" y="5501"/>
                      </a:cubicBezTo>
                      <a:lnTo>
                        <a:pt x="5097" y="5501"/>
                      </a:lnTo>
                      <a:cubicBezTo>
                        <a:pt x="5287" y="5501"/>
                        <a:pt x="5441" y="5339"/>
                        <a:pt x="5441" y="5139"/>
                      </a:cubicBezTo>
                      <a:cubicBezTo>
                        <a:pt x="5441" y="4940"/>
                        <a:pt x="5287" y="4778"/>
                        <a:pt x="5097" y="4778"/>
                      </a:cubicBezTo>
                      <a:lnTo>
                        <a:pt x="5632" y="4778"/>
                      </a:lnTo>
                      <a:cubicBezTo>
                        <a:pt x="5823" y="4778"/>
                        <a:pt x="5977" y="4616"/>
                        <a:pt x="5977" y="4418"/>
                      </a:cubicBezTo>
                      <a:cubicBezTo>
                        <a:pt x="5977" y="4218"/>
                        <a:pt x="5823" y="4057"/>
                        <a:pt x="5632" y="4057"/>
                      </a:cubicBez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8" name="Freeform 167">
                  <a:extLst>
                    <a:ext uri="{FF2B5EF4-FFF2-40B4-BE49-F238E27FC236}">
                      <a16:creationId xmlns:a16="http://schemas.microsoft.com/office/drawing/2014/main" id="{FB102959-28E4-4D4F-9C7C-F069FB7D67C3}"/>
                    </a:ext>
                  </a:extLst>
                </p:cNvPr>
                <p:cNvSpPr>
                  <a:spLocks noChangeArrowheads="1"/>
                </p:cNvSpPr>
                <p:nvPr/>
              </p:nvSpPr>
              <p:spPr bwMode="auto">
                <a:xfrm>
                  <a:off x="7988241" y="1224554"/>
                  <a:ext cx="495425" cy="314921"/>
                </a:xfrm>
                <a:custGeom>
                  <a:avLst/>
                  <a:gdLst>
                    <a:gd name="T0" fmla="*/ 338265 w 1138"/>
                    <a:gd name="T1" fmla="*/ 0 h 722"/>
                    <a:gd name="T2" fmla="*/ 157160 w 1138"/>
                    <a:gd name="T3" fmla="*/ 0 h 722"/>
                    <a:gd name="T4" fmla="*/ 157160 w 1138"/>
                    <a:gd name="T5" fmla="*/ 0 h 722"/>
                    <a:gd name="T6" fmla="*/ 0 w 1138"/>
                    <a:gd name="T7" fmla="*/ 157461 h 722"/>
                    <a:gd name="T8" fmla="*/ 0 w 1138"/>
                    <a:gd name="T9" fmla="*/ 157461 h 722"/>
                    <a:gd name="T10" fmla="*/ 157160 w 1138"/>
                    <a:gd name="T11" fmla="*/ 314485 h 722"/>
                    <a:gd name="T12" fmla="*/ 338265 w 1138"/>
                    <a:gd name="T13" fmla="*/ 314485 h 722"/>
                    <a:gd name="T14" fmla="*/ 338265 w 1138"/>
                    <a:gd name="T15" fmla="*/ 314485 h 722"/>
                    <a:gd name="T16" fmla="*/ 494990 w 1138"/>
                    <a:gd name="T17" fmla="*/ 157461 h 722"/>
                    <a:gd name="T18" fmla="*/ 494990 w 1138"/>
                    <a:gd name="T19" fmla="*/ 157461 h 722"/>
                    <a:gd name="T20" fmla="*/ 338265 w 1138"/>
                    <a:gd name="T21" fmla="*/ 0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38" h="722">
                      <a:moveTo>
                        <a:pt x="777" y="0"/>
                      </a:moveTo>
                      <a:lnTo>
                        <a:pt x="361" y="0"/>
                      </a:lnTo>
                      <a:cubicBezTo>
                        <a:pt x="162" y="0"/>
                        <a:pt x="0" y="161"/>
                        <a:pt x="0" y="361"/>
                      </a:cubicBezTo>
                      <a:cubicBezTo>
                        <a:pt x="0" y="559"/>
                        <a:pt x="162" y="721"/>
                        <a:pt x="361" y="721"/>
                      </a:cubicBezTo>
                      <a:lnTo>
                        <a:pt x="777" y="721"/>
                      </a:lnTo>
                      <a:cubicBezTo>
                        <a:pt x="976" y="721"/>
                        <a:pt x="1137" y="559"/>
                        <a:pt x="1137" y="361"/>
                      </a:cubicBezTo>
                      <a:cubicBezTo>
                        <a:pt x="1137" y="161"/>
                        <a:pt x="976" y="0"/>
                        <a:pt x="777" y="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9" name="Freeform 168">
                  <a:extLst>
                    <a:ext uri="{FF2B5EF4-FFF2-40B4-BE49-F238E27FC236}">
                      <a16:creationId xmlns:a16="http://schemas.microsoft.com/office/drawing/2014/main" id="{B4C8FC9C-F2F5-8942-9649-68473762A5CA}"/>
                    </a:ext>
                  </a:extLst>
                </p:cNvPr>
                <p:cNvSpPr>
                  <a:spLocks noChangeArrowheads="1"/>
                </p:cNvSpPr>
                <p:nvPr/>
              </p:nvSpPr>
              <p:spPr bwMode="auto">
                <a:xfrm>
                  <a:off x="9365061" y="197220"/>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6" y="174"/>
                      </a:cubicBezTo>
                      <a:cubicBezTo>
                        <a:pt x="39" y="174"/>
                        <a:pt x="0" y="135"/>
                        <a:pt x="0" y="87"/>
                      </a:cubicBezTo>
                      <a:cubicBezTo>
                        <a:pt x="0" y="39"/>
                        <a:pt x="39" y="0"/>
                        <a:pt x="86" y="0"/>
                      </a:cubicBezTo>
                      <a:cubicBezTo>
                        <a:pt x="134"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0" name="Freeform 169">
                  <a:extLst>
                    <a:ext uri="{FF2B5EF4-FFF2-40B4-BE49-F238E27FC236}">
                      <a16:creationId xmlns:a16="http://schemas.microsoft.com/office/drawing/2014/main" id="{D058D960-8AF9-054A-833E-B9094A1C43FD}"/>
                    </a:ext>
                  </a:extLst>
                </p:cNvPr>
                <p:cNvSpPr>
                  <a:spLocks noChangeArrowheads="1"/>
                </p:cNvSpPr>
                <p:nvPr/>
              </p:nvSpPr>
              <p:spPr bwMode="auto">
                <a:xfrm>
                  <a:off x="9190317" y="1358972"/>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3"/>
                        <a:pt x="135" y="173"/>
                        <a:pt x="87" y="173"/>
                      </a:cubicBezTo>
                      <a:cubicBezTo>
                        <a:pt x="39" y="173"/>
                        <a:pt x="0" y="133"/>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1" name="Freeform 170">
                  <a:extLst>
                    <a:ext uri="{FF2B5EF4-FFF2-40B4-BE49-F238E27FC236}">
                      <a16:creationId xmlns:a16="http://schemas.microsoft.com/office/drawing/2014/main" id="{9BC07B86-4A01-7142-87AC-19FE6F440FEE}"/>
                    </a:ext>
                  </a:extLst>
                </p:cNvPr>
                <p:cNvSpPr>
                  <a:spLocks noChangeArrowheads="1"/>
                </p:cNvSpPr>
                <p:nvPr/>
              </p:nvSpPr>
              <p:spPr bwMode="auto">
                <a:xfrm>
                  <a:off x="10330946" y="122331"/>
                  <a:ext cx="76810" cy="74889"/>
                </a:xfrm>
                <a:custGeom>
                  <a:avLst/>
                  <a:gdLst>
                    <a:gd name="T0" fmla="*/ 76371 w 175"/>
                    <a:gd name="T1" fmla="*/ 37228 h 173"/>
                    <a:gd name="T2" fmla="*/ 76371 w 175"/>
                    <a:gd name="T3" fmla="*/ 37228 h 173"/>
                    <a:gd name="T4" fmla="*/ 38186 w 175"/>
                    <a:gd name="T5" fmla="*/ 74456 h 173"/>
                    <a:gd name="T6" fmla="*/ 38186 w 175"/>
                    <a:gd name="T7" fmla="*/ 74456 h 173"/>
                    <a:gd name="T8" fmla="*/ 0 w 175"/>
                    <a:gd name="T9" fmla="*/ 37228 h 173"/>
                    <a:gd name="T10" fmla="*/ 0 w 175"/>
                    <a:gd name="T11" fmla="*/ 37228 h 173"/>
                    <a:gd name="T12" fmla="*/ 38186 w 175"/>
                    <a:gd name="T13" fmla="*/ 0 h 173"/>
                    <a:gd name="T14" fmla="*/ 38186 w 175"/>
                    <a:gd name="T15" fmla="*/ 0 h 173"/>
                    <a:gd name="T16" fmla="*/ 76371 w 175"/>
                    <a:gd name="T17" fmla="*/ 37228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3">
                      <a:moveTo>
                        <a:pt x="174" y="86"/>
                      </a:moveTo>
                      <a:lnTo>
                        <a:pt x="174" y="86"/>
                      </a:lnTo>
                      <a:cubicBezTo>
                        <a:pt x="174" y="134"/>
                        <a:pt x="135" y="172"/>
                        <a:pt x="87" y="172"/>
                      </a:cubicBezTo>
                      <a:cubicBezTo>
                        <a:pt x="39" y="172"/>
                        <a:pt x="0" y="134"/>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2" name="Freeform 171">
                  <a:extLst>
                    <a:ext uri="{FF2B5EF4-FFF2-40B4-BE49-F238E27FC236}">
                      <a16:creationId xmlns:a16="http://schemas.microsoft.com/office/drawing/2014/main" id="{9C35D18E-46C1-114B-940C-6A6A7F6FAB62}"/>
                    </a:ext>
                  </a:extLst>
                </p:cNvPr>
                <p:cNvSpPr>
                  <a:spLocks noChangeArrowheads="1"/>
                </p:cNvSpPr>
                <p:nvPr/>
              </p:nvSpPr>
              <p:spPr bwMode="auto">
                <a:xfrm>
                  <a:off x="8186027" y="-365413"/>
                  <a:ext cx="74889" cy="74889"/>
                </a:xfrm>
                <a:custGeom>
                  <a:avLst/>
                  <a:gdLst>
                    <a:gd name="T0" fmla="*/ 74456 w 173"/>
                    <a:gd name="T1" fmla="*/ 37661 h 173"/>
                    <a:gd name="T2" fmla="*/ 74456 w 173"/>
                    <a:gd name="T3" fmla="*/ 37661 h 173"/>
                    <a:gd name="T4" fmla="*/ 36795 w 173"/>
                    <a:gd name="T5" fmla="*/ 74456 h 173"/>
                    <a:gd name="T6" fmla="*/ 36795 w 173"/>
                    <a:gd name="T7" fmla="*/ 74456 h 173"/>
                    <a:gd name="T8" fmla="*/ 0 w 173"/>
                    <a:gd name="T9" fmla="*/ 37661 h 173"/>
                    <a:gd name="T10" fmla="*/ 0 w 173"/>
                    <a:gd name="T11" fmla="*/ 37661 h 173"/>
                    <a:gd name="T12" fmla="*/ 36795 w 173"/>
                    <a:gd name="T13" fmla="*/ 0 h 173"/>
                    <a:gd name="T14" fmla="*/ 36795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3" y="172"/>
                        <a:pt x="85" y="172"/>
                      </a:cubicBezTo>
                      <a:cubicBezTo>
                        <a:pt x="39" y="172"/>
                        <a:pt x="0" y="134"/>
                        <a:pt x="0" y="87"/>
                      </a:cubicBezTo>
                      <a:cubicBezTo>
                        <a:pt x="0" y="39"/>
                        <a:pt x="39" y="0"/>
                        <a:pt x="85" y="0"/>
                      </a:cubicBezTo>
                      <a:cubicBezTo>
                        <a:pt x="133"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3" name="Freeform 172">
                  <a:extLst>
                    <a:ext uri="{FF2B5EF4-FFF2-40B4-BE49-F238E27FC236}">
                      <a16:creationId xmlns:a16="http://schemas.microsoft.com/office/drawing/2014/main" id="{315C9904-55C0-8444-AB65-CD5400940B37}"/>
                    </a:ext>
                  </a:extLst>
                </p:cNvPr>
                <p:cNvSpPr>
                  <a:spLocks noChangeArrowheads="1"/>
                </p:cNvSpPr>
                <p:nvPr/>
              </p:nvSpPr>
              <p:spPr bwMode="auto">
                <a:xfrm>
                  <a:off x="8224432" y="804020"/>
                  <a:ext cx="76810" cy="74890"/>
                </a:xfrm>
                <a:custGeom>
                  <a:avLst/>
                  <a:gdLst>
                    <a:gd name="T0" fmla="*/ 76371 w 175"/>
                    <a:gd name="T1" fmla="*/ 37445 h 174"/>
                    <a:gd name="T2" fmla="*/ 76371 w 175"/>
                    <a:gd name="T3" fmla="*/ 37445 h 174"/>
                    <a:gd name="T4" fmla="*/ 38186 w 175"/>
                    <a:gd name="T5" fmla="*/ 74460 h 174"/>
                    <a:gd name="T6" fmla="*/ 38186 w 175"/>
                    <a:gd name="T7" fmla="*/ 74460 h 174"/>
                    <a:gd name="T8" fmla="*/ 0 w 175"/>
                    <a:gd name="T9" fmla="*/ 37445 h 174"/>
                    <a:gd name="T10" fmla="*/ 0 w 175"/>
                    <a:gd name="T11" fmla="*/ 37445 h 174"/>
                    <a:gd name="T12" fmla="*/ 38186 w 175"/>
                    <a:gd name="T13" fmla="*/ 0 h 174"/>
                    <a:gd name="T14" fmla="*/ 38186 w 175"/>
                    <a:gd name="T15" fmla="*/ 0 h 174"/>
                    <a:gd name="T16" fmla="*/ 76371 w 175"/>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7"/>
                      </a:moveTo>
                      <a:lnTo>
                        <a:pt x="174" y="87"/>
                      </a:lnTo>
                      <a:cubicBezTo>
                        <a:pt x="174" y="135"/>
                        <a:pt x="135" y="173"/>
                        <a:pt x="87" y="173"/>
                      </a:cubicBezTo>
                      <a:cubicBezTo>
                        <a:pt x="39" y="173"/>
                        <a:pt x="0" y="135"/>
                        <a:pt x="0" y="87"/>
                      </a:cubicBezTo>
                      <a:cubicBezTo>
                        <a:pt x="0" y="39"/>
                        <a:pt x="39" y="0"/>
                        <a:pt x="87" y="0"/>
                      </a:cubicBezTo>
                      <a:cubicBezTo>
                        <a:pt x="135" y="0"/>
                        <a:pt x="174" y="39"/>
                        <a:pt x="174"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4" name="Freeform 173">
                  <a:extLst>
                    <a:ext uri="{FF2B5EF4-FFF2-40B4-BE49-F238E27FC236}">
                      <a16:creationId xmlns:a16="http://schemas.microsoft.com/office/drawing/2014/main" id="{A7580F8E-B3F7-8E44-B8AA-6CA0E4F62719}"/>
                    </a:ext>
                  </a:extLst>
                </p:cNvPr>
                <p:cNvSpPr>
                  <a:spLocks noChangeArrowheads="1"/>
                </p:cNvSpPr>
                <p:nvPr/>
              </p:nvSpPr>
              <p:spPr bwMode="auto">
                <a:xfrm>
                  <a:off x="8408776" y="1681574"/>
                  <a:ext cx="74889" cy="74889"/>
                </a:xfrm>
                <a:custGeom>
                  <a:avLst/>
                  <a:gdLst>
                    <a:gd name="T0" fmla="*/ 74459 w 174"/>
                    <a:gd name="T1" fmla="*/ 37445 h 174"/>
                    <a:gd name="T2" fmla="*/ 74459 w 174"/>
                    <a:gd name="T3" fmla="*/ 37445 h 174"/>
                    <a:gd name="T4" fmla="*/ 37445 w 174"/>
                    <a:gd name="T5" fmla="*/ 74459 h 174"/>
                    <a:gd name="T6" fmla="*/ 37445 w 174"/>
                    <a:gd name="T7" fmla="*/ 74459 h 174"/>
                    <a:gd name="T8" fmla="*/ 0 w 174"/>
                    <a:gd name="T9" fmla="*/ 37445 h 174"/>
                    <a:gd name="T10" fmla="*/ 0 w 174"/>
                    <a:gd name="T11" fmla="*/ 37445 h 174"/>
                    <a:gd name="T12" fmla="*/ 37445 w 174"/>
                    <a:gd name="T13" fmla="*/ 0 h 174"/>
                    <a:gd name="T14" fmla="*/ 37445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5" y="173"/>
                        <a:pt x="87" y="173"/>
                      </a:cubicBezTo>
                      <a:cubicBezTo>
                        <a:pt x="40" y="173"/>
                        <a:pt x="0" y="135"/>
                        <a:pt x="0" y="87"/>
                      </a:cubicBezTo>
                      <a:cubicBezTo>
                        <a:pt x="0" y="38"/>
                        <a:pt x="40" y="0"/>
                        <a:pt x="87" y="0"/>
                      </a:cubicBezTo>
                      <a:cubicBezTo>
                        <a:pt x="135" y="0"/>
                        <a:pt x="173" y="38"/>
                        <a:pt x="173"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5" name="Freeform 174">
                  <a:extLst>
                    <a:ext uri="{FF2B5EF4-FFF2-40B4-BE49-F238E27FC236}">
                      <a16:creationId xmlns:a16="http://schemas.microsoft.com/office/drawing/2014/main" id="{C77D5436-D7AF-E34F-A87F-2BF3AF2157A3}"/>
                    </a:ext>
                  </a:extLst>
                </p:cNvPr>
                <p:cNvSpPr>
                  <a:spLocks noChangeArrowheads="1"/>
                </p:cNvSpPr>
                <p:nvPr/>
              </p:nvSpPr>
              <p:spPr bwMode="auto">
                <a:xfrm>
                  <a:off x="9244084" y="469895"/>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2"/>
                        <a:pt x="81" y="104"/>
                        <a:pt x="52" y="104"/>
                      </a:cubicBezTo>
                      <a:cubicBezTo>
                        <a:pt x="24" y="104"/>
                        <a:pt x="0" y="82"/>
                        <a:pt x="0" y="52"/>
                      </a:cubicBezTo>
                      <a:cubicBezTo>
                        <a:pt x="0" y="24"/>
                        <a:pt x="24" y="0"/>
                        <a:pt x="52" y="0"/>
                      </a:cubicBezTo>
                      <a:cubicBezTo>
                        <a:pt x="81" y="0"/>
                        <a:pt x="105" y="24"/>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6" name="Freeform 175">
                  <a:extLst>
                    <a:ext uri="{FF2B5EF4-FFF2-40B4-BE49-F238E27FC236}">
                      <a16:creationId xmlns:a16="http://schemas.microsoft.com/office/drawing/2014/main" id="{876FA37F-CEDF-274B-B1F0-A51A9D7862C6}"/>
                    </a:ext>
                  </a:extLst>
                </p:cNvPr>
                <p:cNvSpPr>
                  <a:spLocks noChangeArrowheads="1"/>
                </p:cNvSpPr>
                <p:nvPr/>
              </p:nvSpPr>
              <p:spPr bwMode="auto">
                <a:xfrm>
                  <a:off x="8934925" y="-152266"/>
                  <a:ext cx="46086" cy="46086"/>
                </a:xfrm>
                <a:custGeom>
                  <a:avLst/>
                  <a:gdLst>
                    <a:gd name="T0" fmla="*/ 45655 w 107"/>
                    <a:gd name="T1" fmla="*/ 22397 h 107"/>
                    <a:gd name="T2" fmla="*/ 45655 w 107"/>
                    <a:gd name="T3" fmla="*/ 22397 h 107"/>
                    <a:gd name="T4" fmla="*/ 22828 w 107"/>
                    <a:gd name="T5" fmla="*/ 45655 h 107"/>
                    <a:gd name="T6" fmla="*/ 22828 w 107"/>
                    <a:gd name="T7" fmla="*/ 45655 h 107"/>
                    <a:gd name="T8" fmla="*/ 0 w 107"/>
                    <a:gd name="T9" fmla="*/ 22397 h 107"/>
                    <a:gd name="T10" fmla="*/ 0 w 107"/>
                    <a:gd name="T11" fmla="*/ 22397 h 107"/>
                    <a:gd name="T12" fmla="*/ 22828 w 107"/>
                    <a:gd name="T13" fmla="*/ 0 h 107"/>
                    <a:gd name="T14" fmla="*/ 22828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3" y="106"/>
                      </a:cubicBezTo>
                      <a:cubicBezTo>
                        <a:pt x="24" y="106"/>
                        <a:pt x="0" y="82"/>
                        <a:pt x="0" y="52"/>
                      </a:cubicBezTo>
                      <a:cubicBezTo>
                        <a:pt x="0" y="23"/>
                        <a:pt x="24" y="0"/>
                        <a:pt x="53" y="0"/>
                      </a:cubicBezTo>
                      <a:cubicBezTo>
                        <a:pt x="82" y="0"/>
                        <a:pt x="106" y="23"/>
                        <a:pt x="106"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7" name="Freeform 176">
                  <a:extLst>
                    <a:ext uri="{FF2B5EF4-FFF2-40B4-BE49-F238E27FC236}">
                      <a16:creationId xmlns:a16="http://schemas.microsoft.com/office/drawing/2014/main" id="{C6C7F3BD-3387-EC4E-90C0-3AEEEF08FAFA}"/>
                    </a:ext>
                  </a:extLst>
                </p:cNvPr>
                <p:cNvSpPr>
                  <a:spLocks noChangeArrowheads="1"/>
                </p:cNvSpPr>
                <p:nvPr/>
              </p:nvSpPr>
              <p:spPr bwMode="auto">
                <a:xfrm>
                  <a:off x="8328126" y="-478708"/>
                  <a:ext cx="46086" cy="46086"/>
                </a:xfrm>
                <a:custGeom>
                  <a:avLst/>
                  <a:gdLst>
                    <a:gd name="T0" fmla="*/ 45651 w 106"/>
                    <a:gd name="T1" fmla="*/ 23258 h 107"/>
                    <a:gd name="T2" fmla="*/ 45651 w 106"/>
                    <a:gd name="T3" fmla="*/ 23258 h 107"/>
                    <a:gd name="T4" fmla="*/ 22608 w 106"/>
                    <a:gd name="T5" fmla="*/ 45655 h 107"/>
                    <a:gd name="T6" fmla="*/ 22608 w 106"/>
                    <a:gd name="T7" fmla="*/ 45655 h 107"/>
                    <a:gd name="T8" fmla="*/ 0 w 106"/>
                    <a:gd name="T9" fmla="*/ 23258 h 107"/>
                    <a:gd name="T10" fmla="*/ 0 w 106"/>
                    <a:gd name="T11" fmla="*/ 23258 h 107"/>
                    <a:gd name="T12" fmla="*/ 22608 w 106"/>
                    <a:gd name="T13" fmla="*/ 0 h 107"/>
                    <a:gd name="T14" fmla="*/ 22608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2"/>
                        <a:pt x="81" y="106"/>
                        <a:pt x="52" y="106"/>
                      </a:cubicBezTo>
                      <a:cubicBezTo>
                        <a:pt x="23" y="106"/>
                        <a:pt x="0" y="82"/>
                        <a:pt x="0" y="54"/>
                      </a:cubicBezTo>
                      <a:cubicBezTo>
                        <a:pt x="0" y="23"/>
                        <a:pt x="23" y="0"/>
                        <a:pt x="52" y="0"/>
                      </a:cubicBezTo>
                      <a:cubicBezTo>
                        <a:pt x="81" y="0"/>
                        <a:pt x="105" y="23"/>
                        <a:pt x="105" y="54"/>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8" name="Freeform 177">
                  <a:extLst>
                    <a:ext uri="{FF2B5EF4-FFF2-40B4-BE49-F238E27FC236}">
                      <a16:creationId xmlns:a16="http://schemas.microsoft.com/office/drawing/2014/main" id="{E6C54BAB-C0F7-474F-9EC1-A4F563C7BA83}"/>
                    </a:ext>
                  </a:extLst>
                </p:cNvPr>
                <p:cNvSpPr>
                  <a:spLocks noChangeArrowheads="1"/>
                </p:cNvSpPr>
                <p:nvPr/>
              </p:nvSpPr>
              <p:spPr bwMode="auto">
                <a:xfrm>
                  <a:off x="8328126" y="90387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3" y="104"/>
                        <a:pt x="0" y="81"/>
                        <a:pt x="0" y="52"/>
                      </a:cubicBezTo>
                      <a:cubicBezTo>
                        <a:pt x="0" y="23"/>
                        <a:pt x="23" y="0"/>
                        <a:pt x="52" y="0"/>
                      </a:cubicBezTo>
                      <a:cubicBezTo>
                        <a:pt x="81" y="0"/>
                        <a:pt x="105" y="23"/>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9" name="Freeform 178">
                  <a:extLst>
                    <a:ext uri="{FF2B5EF4-FFF2-40B4-BE49-F238E27FC236}">
                      <a16:creationId xmlns:a16="http://schemas.microsoft.com/office/drawing/2014/main" id="{6E262DB4-96AE-2D41-A34E-C0AF5ADE2C01}"/>
                    </a:ext>
                  </a:extLst>
                </p:cNvPr>
                <p:cNvSpPr>
                  <a:spLocks noChangeArrowheads="1"/>
                </p:cNvSpPr>
                <p:nvPr/>
              </p:nvSpPr>
              <p:spPr bwMode="auto">
                <a:xfrm>
                  <a:off x="9791356" y="8808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1" y="105"/>
                        <a:pt x="52" y="105"/>
                      </a:cubicBezTo>
                      <a:cubicBezTo>
                        <a:pt x="23" y="105"/>
                        <a:pt x="0" y="82"/>
                        <a:pt x="0" y="53"/>
                      </a:cubicBezTo>
                      <a:cubicBezTo>
                        <a:pt x="0" y="24"/>
                        <a:pt x="23" y="0"/>
                        <a:pt x="52" y="0"/>
                      </a:cubicBezTo>
                      <a:cubicBezTo>
                        <a:pt x="81" y="0"/>
                        <a:pt x="104" y="24"/>
                        <a:pt x="104" y="53"/>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0" name="Freeform 179">
                  <a:extLst>
                    <a:ext uri="{FF2B5EF4-FFF2-40B4-BE49-F238E27FC236}">
                      <a16:creationId xmlns:a16="http://schemas.microsoft.com/office/drawing/2014/main" id="{D46710F5-6E8D-FC40-B0FF-78E284252E86}"/>
                    </a:ext>
                  </a:extLst>
                </p:cNvPr>
                <p:cNvSpPr>
                  <a:spLocks noChangeArrowheads="1"/>
                </p:cNvSpPr>
                <p:nvPr/>
              </p:nvSpPr>
              <p:spPr bwMode="auto">
                <a:xfrm>
                  <a:off x="9067421" y="1276400"/>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2" y="104"/>
                        <a:pt x="52" y="104"/>
                      </a:cubicBezTo>
                      <a:cubicBezTo>
                        <a:pt x="24" y="104"/>
                        <a:pt x="0" y="81"/>
                        <a:pt x="0" y="52"/>
                      </a:cubicBezTo>
                      <a:cubicBezTo>
                        <a:pt x="0" y="23"/>
                        <a:pt x="24" y="0"/>
                        <a:pt x="52" y="0"/>
                      </a:cubicBezTo>
                      <a:cubicBezTo>
                        <a:pt x="82" y="0"/>
                        <a:pt x="104" y="23"/>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1" name="Freeform 180">
                  <a:extLst>
                    <a:ext uri="{FF2B5EF4-FFF2-40B4-BE49-F238E27FC236}">
                      <a16:creationId xmlns:a16="http://schemas.microsoft.com/office/drawing/2014/main" id="{F7CBA623-3A58-CE48-A5D8-F800CA23FE6F}"/>
                    </a:ext>
                  </a:extLst>
                </p:cNvPr>
                <p:cNvSpPr>
                  <a:spLocks noChangeArrowheads="1"/>
                </p:cNvSpPr>
                <p:nvPr/>
              </p:nvSpPr>
              <p:spPr bwMode="auto">
                <a:xfrm>
                  <a:off x="8460622" y="180638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1" y="104"/>
                        <a:pt x="52" y="104"/>
                      </a:cubicBezTo>
                      <a:cubicBezTo>
                        <a:pt x="24" y="104"/>
                        <a:pt x="0" y="80"/>
                        <a:pt x="0" y="52"/>
                      </a:cubicBezTo>
                      <a:cubicBezTo>
                        <a:pt x="0" y="22"/>
                        <a:pt x="24" y="0"/>
                        <a:pt x="52" y="0"/>
                      </a:cubicBezTo>
                      <a:cubicBezTo>
                        <a:pt x="81" y="0"/>
                        <a:pt x="104" y="22"/>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2" name="Freeform 181">
                  <a:extLst>
                    <a:ext uri="{FF2B5EF4-FFF2-40B4-BE49-F238E27FC236}">
                      <a16:creationId xmlns:a16="http://schemas.microsoft.com/office/drawing/2014/main" id="{2848699B-4C4D-3240-8AC9-077FE7FF3D1B}"/>
                    </a:ext>
                  </a:extLst>
                </p:cNvPr>
                <p:cNvSpPr>
                  <a:spLocks noChangeArrowheads="1"/>
                </p:cNvSpPr>
                <p:nvPr/>
              </p:nvSpPr>
              <p:spPr bwMode="auto">
                <a:xfrm>
                  <a:off x="8328126" y="1806389"/>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2"/>
                        <a:pt x="23" y="0"/>
                        <a:pt x="52" y="0"/>
                      </a:cubicBezTo>
                      <a:cubicBezTo>
                        <a:pt x="81" y="0"/>
                        <a:pt x="105" y="22"/>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3" name="Freeform 182">
                  <a:extLst>
                    <a:ext uri="{FF2B5EF4-FFF2-40B4-BE49-F238E27FC236}">
                      <a16:creationId xmlns:a16="http://schemas.microsoft.com/office/drawing/2014/main" id="{0F69C7A6-E07E-5540-B78A-8EDBEBCD84DD}"/>
                    </a:ext>
                  </a:extLst>
                </p:cNvPr>
                <p:cNvSpPr>
                  <a:spLocks noChangeArrowheads="1"/>
                </p:cNvSpPr>
                <p:nvPr/>
              </p:nvSpPr>
              <p:spPr bwMode="auto">
                <a:xfrm>
                  <a:off x="8881158" y="-457585"/>
                  <a:ext cx="618321" cy="261154"/>
                </a:xfrm>
                <a:custGeom>
                  <a:avLst/>
                  <a:gdLst>
                    <a:gd name="T0" fmla="*/ 487598 w 1419"/>
                    <a:gd name="T1" fmla="*/ 260719 h 601"/>
                    <a:gd name="T2" fmla="*/ 130288 w 1419"/>
                    <a:gd name="T3" fmla="*/ 260719 h 601"/>
                    <a:gd name="T4" fmla="*/ 130288 w 1419"/>
                    <a:gd name="T5" fmla="*/ 260719 h 601"/>
                    <a:gd name="T6" fmla="*/ 0 w 1419"/>
                    <a:gd name="T7" fmla="*/ 130794 h 601"/>
                    <a:gd name="T8" fmla="*/ 0 w 1419"/>
                    <a:gd name="T9" fmla="*/ 130794 h 601"/>
                    <a:gd name="T10" fmla="*/ 130288 w 1419"/>
                    <a:gd name="T11" fmla="*/ 0 h 601"/>
                    <a:gd name="T12" fmla="*/ 487598 w 1419"/>
                    <a:gd name="T13" fmla="*/ 0 h 601"/>
                    <a:gd name="T14" fmla="*/ 487598 w 1419"/>
                    <a:gd name="T15" fmla="*/ 0 h 601"/>
                    <a:gd name="T16" fmla="*/ 617885 w 1419"/>
                    <a:gd name="T17" fmla="*/ 130794 h 601"/>
                    <a:gd name="T18" fmla="*/ 617885 w 1419"/>
                    <a:gd name="T19" fmla="*/ 130794 h 601"/>
                    <a:gd name="T20" fmla="*/ 487598 w 1419"/>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19" h="601">
                      <a:moveTo>
                        <a:pt x="1119" y="600"/>
                      </a:moveTo>
                      <a:lnTo>
                        <a:pt x="299" y="600"/>
                      </a:lnTo>
                      <a:cubicBezTo>
                        <a:pt x="133" y="600"/>
                        <a:pt x="0" y="466"/>
                        <a:pt x="0" y="301"/>
                      </a:cubicBezTo>
                      <a:cubicBezTo>
                        <a:pt x="0" y="135"/>
                        <a:pt x="133" y="0"/>
                        <a:pt x="299" y="0"/>
                      </a:cubicBezTo>
                      <a:lnTo>
                        <a:pt x="1119" y="0"/>
                      </a:lnTo>
                      <a:cubicBezTo>
                        <a:pt x="1284" y="0"/>
                        <a:pt x="1418" y="135"/>
                        <a:pt x="1418" y="301"/>
                      </a:cubicBezTo>
                      <a:cubicBezTo>
                        <a:pt x="1418" y="466"/>
                        <a:pt x="1284" y="600"/>
                        <a:pt x="1119" y="60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4" name="Freeform 183">
                  <a:extLst>
                    <a:ext uri="{FF2B5EF4-FFF2-40B4-BE49-F238E27FC236}">
                      <a16:creationId xmlns:a16="http://schemas.microsoft.com/office/drawing/2014/main" id="{50AA2468-A08F-FF44-8D2F-DFE28428538B}"/>
                    </a:ext>
                  </a:extLst>
                </p:cNvPr>
                <p:cNvSpPr>
                  <a:spLocks noChangeArrowheads="1"/>
                </p:cNvSpPr>
                <p:nvPr/>
              </p:nvSpPr>
              <p:spPr bwMode="auto">
                <a:xfrm>
                  <a:off x="7790456" y="523662"/>
                  <a:ext cx="618321" cy="261154"/>
                </a:xfrm>
                <a:custGeom>
                  <a:avLst/>
                  <a:gdLst>
                    <a:gd name="T0" fmla="*/ 487690 w 1420"/>
                    <a:gd name="T1" fmla="*/ 260719 h 600"/>
                    <a:gd name="T2" fmla="*/ 130631 w 1420"/>
                    <a:gd name="T3" fmla="*/ 260719 h 600"/>
                    <a:gd name="T4" fmla="*/ 130631 w 1420"/>
                    <a:gd name="T5" fmla="*/ 260719 h 600"/>
                    <a:gd name="T6" fmla="*/ 0 w 1420"/>
                    <a:gd name="T7" fmla="*/ 130142 h 600"/>
                    <a:gd name="T8" fmla="*/ 0 w 1420"/>
                    <a:gd name="T9" fmla="*/ 130142 h 600"/>
                    <a:gd name="T10" fmla="*/ 130631 w 1420"/>
                    <a:gd name="T11" fmla="*/ 0 h 600"/>
                    <a:gd name="T12" fmla="*/ 487690 w 1420"/>
                    <a:gd name="T13" fmla="*/ 0 h 600"/>
                    <a:gd name="T14" fmla="*/ 487690 w 1420"/>
                    <a:gd name="T15" fmla="*/ 0 h 600"/>
                    <a:gd name="T16" fmla="*/ 617886 w 1420"/>
                    <a:gd name="T17" fmla="*/ 130142 h 600"/>
                    <a:gd name="T18" fmla="*/ 617886 w 1420"/>
                    <a:gd name="T19" fmla="*/ 130142 h 600"/>
                    <a:gd name="T20" fmla="*/ 487690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20" y="599"/>
                      </a:moveTo>
                      <a:lnTo>
                        <a:pt x="300" y="599"/>
                      </a:lnTo>
                      <a:cubicBezTo>
                        <a:pt x="134" y="599"/>
                        <a:pt x="0" y="465"/>
                        <a:pt x="0" y="299"/>
                      </a:cubicBezTo>
                      <a:cubicBezTo>
                        <a:pt x="0" y="133"/>
                        <a:pt x="134" y="0"/>
                        <a:pt x="300" y="0"/>
                      </a:cubicBezTo>
                      <a:lnTo>
                        <a:pt x="1120" y="0"/>
                      </a:lnTo>
                      <a:cubicBezTo>
                        <a:pt x="1285" y="0"/>
                        <a:pt x="1419" y="133"/>
                        <a:pt x="1419" y="299"/>
                      </a:cubicBezTo>
                      <a:cubicBezTo>
                        <a:pt x="1419" y="465"/>
                        <a:pt x="1285" y="599"/>
                        <a:pt x="1120" y="599"/>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155" name="Freeform 184">
                  <a:extLst>
                    <a:ext uri="{FF2B5EF4-FFF2-40B4-BE49-F238E27FC236}">
                      <a16:creationId xmlns:a16="http://schemas.microsoft.com/office/drawing/2014/main" id="{B87FC6D7-DD12-E94F-8F90-2DF6CED8AD04}"/>
                    </a:ext>
                  </a:extLst>
                </p:cNvPr>
                <p:cNvSpPr>
                  <a:spLocks noChangeArrowheads="1"/>
                </p:cNvSpPr>
                <p:nvPr/>
              </p:nvSpPr>
              <p:spPr bwMode="auto">
                <a:xfrm>
                  <a:off x="9791356" y="1191910"/>
                  <a:ext cx="760419" cy="520388"/>
                </a:xfrm>
                <a:custGeom>
                  <a:avLst/>
                  <a:gdLst>
                    <a:gd name="T0" fmla="*/ 628967 w 1747"/>
                    <a:gd name="T1" fmla="*/ 259759 h 1196"/>
                    <a:gd name="T2" fmla="*/ 507962 w 1747"/>
                    <a:gd name="T3" fmla="*/ 259759 h 1196"/>
                    <a:gd name="T4" fmla="*/ 507962 w 1747"/>
                    <a:gd name="T5" fmla="*/ 259759 h 1196"/>
                    <a:gd name="T6" fmla="*/ 617650 w 1747"/>
                    <a:gd name="T7" fmla="*/ 130532 h 1196"/>
                    <a:gd name="T8" fmla="*/ 617650 w 1747"/>
                    <a:gd name="T9" fmla="*/ 130532 h 1196"/>
                    <a:gd name="T10" fmla="*/ 487504 w 1747"/>
                    <a:gd name="T11" fmla="*/ 0 h 1196"/>
                    <a:gd name="T12" fmla="*/ 130581 w 1747"/>
                    <a:gd name="T13" fmla="*/ 0 h 1196"/>
                    <a:gd name="T14" fmla="*/ 130581 w 1747"/>
                    <a:gd name="T15" fmla="*/ 0 h 1196"/>
                    <a:gd name="T16" fmla="*/ 0 w 1747"/>
                    <a:gd name="T17" fmla="*/ 130532 h 1196"/>
                    <a:gd name="T18" fmla="*/ 0 w 1747"/>
                    <a:gd name="T19" fmla="*/ 130532 h 1196"/>
                    <a:gd name="T20" fmla="*/ 130581 w 1747"/>
                    <a:gd name="T21" fmla="*/ 261064 h 1196"/>
                    <a:gd name="T22" fmla="*/ 252457 w 1747"/>
                    <a:gd name="T23" fmla="*/ 261064 h 1196"/>
                    <a:gd name="T24" fmla="*/ 252457 w 1747"/>
                    <a:gd name="T25" fmla="*/ 261064 h 1196"/>
                    <a:gd name="T26" fmla="*/ 142334 w 1747"/>
                    <a:gd name="T27" fmla="*/ 389856 h 1196"/>
                    <a:gd name="T28" fmla="*/ 142334 w 1747"/>
                    <a:gd name="T29" fmla="*/ 389856 h 1196"/>
                    <a:gd name="T30" fmla="*/ 272480 w 1747"/>
                    <a:gd name="T31" fmla="*/ 519953 h 1196"/>
                    <a:gd name="T32" fmla="*/ 628967 w 1747"/>
                    <a:gd name="T33" fmla="*/ 519953 h 1196"/>
                    <a:gd name="T34" fmla="*/ 628967 w 1747"/>
                    <a:gd name="T35" fmla="*/ 519953 h 1196"/>
                    <a:gd name="T36" fmla="*/ 759984 w 1747"/>
                    <a:gd name="T37" fmla="*/ 389856 h 1196"/>
                    <a:gd name="T38" fmla="*/ 759984 w 1747"/>
                    <a:gd name="T39" fmla="*/ 389856 h 1196"/>
                    <a:gd name="T40" fmla="*/ 628967 w 1747"/>
                    <a:gd name="T41" fmla="*/ 259759 h 11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47" h="1196">
                      <a:moveTo>
                        <a:pt x="1445" y="597"/>
                      </a:moveTo>
                      <a:lnTo>
                        <a:pt x="1167" y="597"/>
                      </a:lnTo>
                      <a:cubicBezTo>
                        <a:pt x="1310" y="573"/>
                        <a:pt x="1419" y="450"/>
                        <a:pt x="1419" y="300"/>
                      </a:cubicBezTo>
                      <a:cubicBezTo>
                        <a:pt x="1419" y="134"/>
                        <a:pt x="1285" y="0"/>
                        <a:pt x="1120" y="0"/>
                      </a:cubicBezTo>
                      <a:lnTo>
                        <a:pt x="300" y="0"/>
                      </a:lnTo>
                      <a:cubicBezTo>
                        <a:pt x="134" y="0"/>
                        <a:pt x="0" y="134"/>
                        <a:pt x="0" y="300"/>
                      </a:cubicBezTo>
                      <a:cubicBezTo>
                        <a:pt x="0" y="466"/>
                        <a:pt x="134" y="600"/>
                        <a:pt x="300" y="600"/>
                      </a:cubicBezTo>
                      <a:lnTo>
                        <a:pt x="580" y="600"/>
                      </a:lnTo>
                      <a:cubicBezTo>
                        <a:pt x="436" y="623"/>
                        <a:pt x="327" y="746"/>
                        <a:pt x="327" y="896"/>
                      </a:cubicBezTo>
                      <a:cubicBezTo>
                        <a:pt x="327" y="1062"/>
                        <a:pt x="460" y="1195"/>
                        <a:pt x="626" y="1195"/>
                      </a:cubicBezTo>
                      <a:lnTo>
                        <a:pt x="1445" y="1195"/>
                      </a:lnTo>
                      <a:cubicBezTo>
                        <a:pt x="1611" y="1195"/>
                        <a:pt x="1746" y="1062"/>
                        <a:pt x="1746" y="896"/>
                      </a:cubicBezTo>
                      <a:cubicBezTo>
                        <a:pt x="1746" y="731"/>
                        <a:pt x="1611" y="597"/>
                        <a:pt x="1445" y="59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grpSp>
      <p:sp>
        <p:nvSpPr>
          <p:cNvPr id="234" name="TextBox 233">
            <a:extLst>
              <a:ext uri="{FF2B5EF4-FFF2-40B4-BE49-F238E27FC236}">
                <a16:creationId xmlns:a16="http://schemas.microsoft.com/office/drawing/2014/main" id="{A90D9147-49C0-6A4B-9222-A40E04CA3632}"/>
              </a:ext>
            </a:extLst>
          </p:cNvPr>
          <p:cNvSpPr txBox="1"/>
          <p:nvPr/>
        </p:nvSpPr>
        <p:spPr>
          <a:xfrm>
            <a:off x="2703895" y="1803218"/>
            <a:ext cx="6788639" cy="1887696"/>
          </a:xfrm>
          <a:prstGeom prst="rect">
            <a:avLst/>
          </a:prstGeom>
          <a:noFill/>
        </p:spPr>
        <p:txBody>
          <a:bodyPr wrap="square" rtlCol="0" anchor="b">
            <a:spAutoFit/>
          </a:bodyPr>
          <a:lstStyle/>
          <a:p>
            <a:pPr algn="ctr">
              <a:lnSpc>
                <a:spcPts val="7000"/>
              </a:lnSpc>
            </a:pPr>
            <a:r>
              <a:rPr lang="en-US" sz="6600" b="1" spc="60" dirty="0">
                <a:solidFill>
                  <a:schemeClr val="tx2"/>
                </a:solidFill>
                <a:latin typeface="Noto Sans SemiBold" panose="020B0502040504020204" pitchFamily="34" charset="0"/>
                <a:ea typeface="Noto Sans SemiBold" panose="020B0502040504020204" pitchFamily="34" charset="0"/>
                <a:cs typeface="Noto Sans SemiBold" panose="020B0502040504020204" pitchFamily="34" charset="0"/>
              </a:rPr>
              <a:t>Computational Geometry</a:t>
            </a:r>
          </a:p>
        </p:txBody>
      </p:sp>
    </p:spTree>
    <p:extLst>
      <p:ext uri="{BB962C8B-B14F-4D97-AF65-F5344CB8AC3E}">
        <p14:creationId xmlns:p14="http://schemas.microsoft.com/office/powerpoint/2010/main" val="2179595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3">
            <a:extLst>
              <a:ext uri="{FF2B5EF4-FFF2-40B4-BE49-F238E27FC236}">
                <a16:creationId xmlns:a16="http://schemas.microsoft.com/office/drawing/2014/main" id="{CE72FBC3-DA76-3647-8616-1FA5C209E152}"/>
              </a:ext>
            </a:extLst>
          </p:cNvPr>
          <p:cNvGrpSpPr>
            <a:grpSpLocks noChangeAspect="1"/>
          </p:cNvGrpSpPr>
          <p:nvPr/>
        </p:nvGrpSpPr>
        <p:grpSpPr>
          <a:xfrm>
            <a:off x="-855784" y="-552935"/>
            <a:ext cx="13932000" cy="8053776"/>
            <a:chOff x="-597370" y="-393904"/>
            <a:chExt cx="13398972" cy="7745642"/>
          </a:xfrm>
        </p:grpSpPr>
        <p:grpSp>
          <p:nvGrpSpPr>
            <p:cNvPr id="3" name="Group 64">
              <a:extLst>
                <a:ext uri="{FF2B5EF4-FFF2-40B4-BE49-F238E27FC236}">
                  <a16:creationId xmlns:a16="http://schemas.microsoft.com/office/drawing/2014/main" id="{1D2A48CE-A02D-1141-8980-35839F213B84}"/>
                </a:ext>
              </a:extLst>
            </p:cNvPr>
            <p:cNvGrpSpPr>
              <a:grpSpLocks noChangeAspect="1"/>
            </p:cNvGrpSpPr>
            <p:nvPr/>
          </p:nvGrpSpPr>
          <p:grpSpPr>
            <a:xfrm rot="10800000">
              <a:off x="-597370" y="-328896"/>
              <a:ext cx="3312000" cy="7355226"/>
              <a:chOff x="-528478" y="549275"/>
              <a:chExt cx="2916078" cy="6475971"/>
            </a:xfrm>
          </p:grpSpPr>
          <p:grpSp>
            <p:nvGrpSpPr>
              <p:cNvPr id="4" name="Group 7">
                <a:extLst>
                  <a:ext uri="{FF2B5EF4-FFF2-40B4-BE49-F238E27FC236}">
                    <a16:creationId xmlns:a16="http://schemas.microsoft.com/office/drawing/2014/main" id="{17634347-7AFD-014A-A39B-A6E2777A9008}"/>
                  </a:ext>
                </a:extLst>
              </p:cNvPr>
              <p:cNvGrpSpPr>
                <a:grpSpLocks/>
              </p:cNvGrpSpPr>
              <p:nvPr/>
            </p:nvGrpSpPr>
            <p:grpSpPr bwMode="auto">
              <a:xfrm>
                <a:off x="-288577" y="549275"/>
                <a:ext cx="2676177" cy="2049196"/>
                <a:chOff x="4879357" y="-511351"/>
                <a:chExt cx="2676829" cy="2048905"/>
              </a:xfrm>
            </p:grpSpPr>
            <p:sp>
              <p:nvSpPr>
                <p:cNvPr id="192" name="Freeform 25">
                  <a:extLst>
                    <a:ext uri="{FF2B5EF4-FFF2-40B4-BE49-F238E27FC236}">
                      <a16:creationId xmlns:a16="http://schemas.microsoft.com/office/drawing/2014/main" id="{47ADB0FB-AA4A-FB4C-9ECC-F7F6666739AC}"/>
                    </a:ext>
                  </a:extLst>
                </p:cNvPr>
                <p:cNvSpPr>
                  <a:spLocks noChangeArrowheads="1"/>
                </p:cNvSpPr>
                <p:nvPr/>
              </p:nvSpPr>
              <p:spPr bwMode="auto">
                <a:xfrm>
                  <a:off x="5251886" y="-511351"/>
                  <a:ext cx="1847281" cy="1962496"/>
                </a:xfrm>
                <a:custGeom>
                  <a:avLst/>
                  <a:gdLst>
                    <a:gd name="T0" fmla="*/ 1159991 w 4244"/>
                    <a:gd name="T1" fmla="*/ 594933 h 4506"/>
                    <a:gd name="T2" fmla="*/ 1048998 w 4244"/>
                    <a:gd name="T3" fmla="*/ 483873 h 4506"/>
                    <a:gd name="T4" fmla="*/ 1048998 w 4244"/>
                    <a:gd name="T5" fmla="*/ 483873 h 4506"/>
                    <a:gd name="T6" fmla="*/ 1290572 w 4244"/>
                    <a:gd name="T7" fmla="*/ 372378 h 4506"/>
                    <a:gd name="T8" fmla="*/ 1477302 w 4244"/>
                    <a:gd name="T9" fmla="*/ 185971 h 4506"/>
                    <a:gd name="T10" fmla="*/ 1290572 w 4244"/>
                    <a:gd name="T11" fmla="*/ 0 h 4506"/>
                    <a:gd name="T12" fmla="*/ 419164 w 4244"/>
                    <a:gd name="T13" fmla="*/ 0 h 4506"/>
                    <a:gd name="T14" fmla="*/ 233304 w 4244"/>
                    <a:gd name="T15" fmla="*/ 185971 h 4506"/>
                    <a:gd name="T16" fmla="*/ 640716 w 4244"/>
                    <a:gd name="T17" fmla="*/ 372378 h 4506"/>
                    <a:gd name="T18" fmla="*/ 751709 w 4244"/>
                    <a:gd name="T19" fmla="*/ 483873 h 4506"/>
                    <a:gd name="T20" fmla="*/ 751709 w 4244"/>
                    <a:gd name="T21" fmla="*/ 483873 h 4506"/>
                    <a:gd name="T22" fmla="*/ 335157 w 4244"/>
                    <a:gd name="T23" fmla="*/ 594933 h 4506"/>
                    <a:gd name="T24" fmla="*/ 183683 w 4244"/>
                    <a:gd name="T25" fmla="*/ 746062 h 4506"/>
                    <a:gd name="T26" fmla="*/ 335157 w 4244"/>
                    <a:gd name="T27" fmla="*/ 897626 h 4506"/>
                    <a:gd name="T28" fmla="*/ 432222 w 4244"/>
                    <a:gd name="T29" fmla="*/ 897626 h 4506"/>
                    <a:gd name="T30" fmla="*/ 543216 w 4244"/>
                    <a:gd name="T31" fmla="*/ 1008686 h 4506"/>
                    <a:gd name="T32" fmla="*/ 151038 w 4244"/>
                    <a:gd name="T33" fmla="*/ 1119746 h 4506"/>
                    <a:gd name="T34" fmla="*/ 0 w 4244"/>
                    <a:gd name="T35" fmla="*/ 1270875 h 4506"/>
                    <a:gd name="T36" fmla="*/ 151038 w 4244"/>
                    <a:gd name="T37" fmla="*/ 1422875 h 4506"/>
                    <a:gd name="T38" fmla="*/ 688160 w 4244"/>
                    <a:gd name="T39" fmla="*/ 1422875 h 4506"/>
                    <a:gd name="T40" fmla="*/ 805683 w 4244"/>
                    <a:gd name="T41" fmla="*/ 1540903 h 4506"/>
                    <a:gd name="T42" fmla="*/ 673796 w 4244"/>
                    <a:gd name="T43" fmla="*/ 1658496 h 4506"/>
                    <a:gd name="T44" fmla="*/ 522323 w 4244"/>
                    <a:gd name="T45" fmla="*/ 1810061 h 4506"/>
                    <a:gd name="T46" fmla="*/ 673796 w 4244"/>
                    <a:gd name="T47" fmla="*/ 1962060 h 4506"/>
                    <a:gd name="T48" fmla="*/ 1511689 w 4244"/>
                    <a:gd name="T49" fmla="*/ 1962060 h 4506"/>
                    <a:gd name="T50" fmla="*/ 1663162 w 4244"/>
                    <a:gd name="T51" fmla="*/ 1810061 h 4506"/>
                    <a:gd name="T52" fmla="*/ 1418541 w 4244"/>
                    <a:gd name="T53" fmla="*/ 1658496 h 4506"/>
                    <a:gd name="T54" fmla="*/ 1300583 w 4244"/>
                    <a:gd name="T55" fmla="*/ 1540903 h 4506"/>
                    <a:gd name="T56" fmla="*/ 1418541 w 4244"/>
                    <a:gd name="T57" fmla="*/ 1422875 h 4506"/>
                    <a:gd name="T58" fmla="*/ 1511689 w 4244"/>
                    <a:gd name="T59" fmla="*/ 1422875 h 4506"/>
                    <a:gd name="T60" fmla="*/ 1663162 w 4244"/>
                    <a:gd name="T61" fmla="*/ 1270875 h 4506"/>
                    <a:gd name="T62" fmla="*/ 1527358 w 4244"/>
                    <a:gd name="T63" fmla="*/ 1119746 h 4506"/>
                    <a:gd name="T64" fmla="*/ 1416365 w 4244"/>
                    <a:gd name="T65" fmla="*/ 1008686 h 4506"/>
                    <a:gd name="T66" fmla="*/ 1527358 w 4244"/>
                    <a:gd name="T67" fmla="*/ 897626 h 4506"/>
                    <a:gd name="T68" fmla="*/ 1695372 w 4244"/>
                    <a:gd name="T69" fmla="*/ 897626 h 4506"/>
                    <a:gd name="T70" fmla="*/ 1846846 w 4244"/>
                    <a:gd name="T71" fmla="*/ 746062 h 450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244" h="4506">
                      <a:moveTo>
                        <a:pt x="3895" y="1366"/>
                      </a:moveTo>
                      <a:lnTo>
                        <a:pt x="2665" y="1366"/>
                      </a:lnTo>
                      <a:cubicBezTo>
                        <a:pt x="2524" y="1366"/>
                        <a:pt x="2410" y="1251"/>
                        <a:pt x="2410" y="1111"/>
                      </a:cubicBezTo>
                      <a:cubicBezTo>
                        <a:pt x="2410" y="970"/>
                        <a:pt x="2524" y="855"/>
                        <a:pt x="2665" y="855"/>
                      </a:cubicBezTo>
                      <a:lnTo>
                        <a:pt x="2965" y="855"/>
                      </a:lnTo>
                      <a:cubicBezTo>
                        <a:pt x="3202" y="855"/>
                        <a:pt x="3394" y="664"/>
                        <a:pt x="3394" y="427"/>
                      </a:cubicBezTo>
                      <a:cubicBezTo>
                        <a:pt x="3394" y="192"/>
                        <a:pt x="3202" y="0"/>
                        <a:pt x="2965" y="0"/>
                      </a:cubicBezTo>
                      <a:lnTo>
                        <a:pt x="963" y="0"/>
                      </a:lnTo>
                      <a:cubicBezTo>
                        <a:pt x="727" y="0"/>
                        <a:pt x="536" y="192"/>
                        <a:pt x="536" y="427"/>
                      </a:cubicBezTo>
                      <a:cubicBezTo>
                        <a:pt x="536" y="664"/>
                        <a:pt x="727" y="855"/>
                        <a:pt x="963" y="855"/>
                      </a:cubicBezTo>
                      <a:lnTo>
                        <a:pt x="1472" y="855"/>
                      </a:lnTo>
                      <a:cubicBezTo>
                        <a:pt x="1613" y="855"/>
                        <a:pt x="1727" y="970"/>
                        <a:pt x="1727" y="1111"/>
                      </a:cubicBezTo>
                      <a:cubicBezTo>
                        <a:pt x="1727" y="1251"/>
                        <a:pt x="1613" y="1366"/>
                        <a:pt x="1472" y="1366"/>
                      </a:cubicBezTo>
                      <a:lnTo>
                        <a:pt x="770" y="1366"/>
                      </a:lnTo>
                      <a:cubicBezTo>
                        <a:pt x="578" y="1366"/>
                        <a:pt x="422" y="1521"/>
                        <a:pt x="422" y="1713"/>
                      </a:cubicBezTo>
                      <a:cubicBezTo>
                        <a:pt x="422" y="1906"/>
                        <a:pt x="578" y="2061"/>
                        <a:pt x="770" y="2061"/>
                      </a:cubicBezTo>
                      <a:lnTo>
                        <a:pt x="993" y="2061"/>
                      </a:lnTo>
                      <a:cubicBezTo>
                        <a:pt x="1134" y="2061"/>
                        <a:pt x="1248" y="2175"/>
                        <a:pt x="1248" y="2316"/>
                      </a:cubicBezTo>
                      <a:cubicBezTo>
                        <a:pt x="1248" y="2456"/>
                        <a:pt x="1134" y="2571"/>
                        <a:pt x="993" y="2571"/>
                      </a:cubicBezTo>
                      <a:lnTo>
                        <a:pt x="347" y="2571"/>
                      </a:lnTo>
                      <a:cubicBezTo>
                        <a:pt x="155" y="2571"/>
                        <a:pt x="0" y="2726"/>
                        <a:pt x="0" y="2918"/>
                      </a:cubicBezTo>
                      <a:cubicBezTo>
                        <a:pt x="0" y="3110"/>
                        <a:pt x="155" y="3267"/>
                        <a:pt x="347" y="3267"/>
                      </a:cubicBezTo>
                      <a:lnTo>
                        <a:pt x="1581" y="3267"/>
                      </a:lnTo>
                      <a:cubicBezTo>
                        <a:pt x="1729" y="3267"/>
                        <a:pt x="1851" y="3388"/>
                        <a:pt x="1851" y="3538"/>
                      </a:cubicBezTo>
                      <a:cubicBezTo>
                        <a:pt x="1851" y="3687"/>
                        <a:pt x="1729" y="3808"/>
                        <a:pt x="1581" y="3808"/>
                      </a:cubicBezTo>
                      <a:lnTo>
                        <a:pt x="1548" y="3808"/>
                      </a:lnTo>
                      <a:cubicBezTo>
                        <a:pt x="1356" y="3808"/>
                        <a:pt x="1200" y="3963"/>
                        <a:pt x="1200" y="4156"/>
                      </a:cubicBezTo>
                      <a:cubicBezTo>
                        <a:pt x="1200" y="4348"/>
                        <a:pt x="1356" y="4505"/>
                        <a:pt x="1548" y="4505"/>
                      </a:cubicBezTo>
                      <a:lnTo>
                        <a:pt x="3473" y="4505"/>
                      </a:lnTo>
                      <a:cubicBezTo>
                        <a:pt x="3665" y="4505"/>
                        <a:pt x="3821" y="4348"/>
                        <a:pt x="3821" y="4156"/>
                      </a:cubicBezTo>
                      <a:cubicBezTo>
                        <a:pt x="3821" y="3963"/>
                        <a:pt x="3665" y="3808"/>
                        <a:pt x="3473" y="3808"/>
                      </a:cubicBezTo>
                      <a:lnTo>
                        <a:pt x="3259" y="3808"/>
                      </a:lnTo>
                      <a:cubicBezTo>
                        <a:pt x="3110" y="3808"/>
                        <a:pt x="2988" y="3687"/>
                        <a:pt x="2988" y="3538"/>
                      </a:cubicBezTo>
                      <a:cubicBezTo>
                        <a:pt x="2988" y="3388"/>
                        <a:pt x="3110" y="3267"/>
                        <a:pt x="3259" y="3267"/>
                      </a:cubicBezTo>
                      <a:lnTo>
                        <a:pt x="3473" y="3267"/>
                      </a:lnTo>
                      <a:cubicBezTo>
                        <a:pt x="3665" y="3267"/>
                        <a:pt x="3821" y="3110"/>
                        <a:pt x="3821" y="2918"/>
                      </a:cubicBezTo>
                      <a:cubicBezTo>
                        <a:pt x="3821" y="2726"/>
                        <a:pt x="3665" y="2571"/>
                        <a:pt x="3473" y="2571"/>
                      </a:cubicBezTo>
                      <a:lnTo>
                        <a:pt x="3509" y="2571"/>
                      </a:lnTo>
                      <a:cubicBezTo>
                        <a:pt x="3369" y="2571"/>
                        <a:pt x="3254" y="2456"/>
                        <a:pt x="3254" y="2316"/>
                      </a:cubicBezTo>
                      <a:cubicBezTo>
                        <a:pt x="3254" y="2175"/>
                        <a:pt x="3369" y="2061"/>
                        <a:pt x="3509" y="2061"/>
                      </a:cubicBezTo>
                      <a:lnTo>
                        <a:pt x="3895" y="2061"/>
                      </a:lnTo>
                      <a:cubicBezTo>
                        <a:pt x="4088" y="2061"/>
                        <a:pt x="4243" y="1906"/>
                        <a:pt x="4243" y="1713"/>
                      </a:cubicBezTo>
                      <a:cubicBezTo>
                        <a:pt x="4243" y="1521"/>
                        <a:pt x="4088" y="1366"/>
                        <a:pt x="3895" y="1366"/>
                      </a:cubicBezTo>
                    </a:path>
                  </a:pathLst>
                </a:custGeom>
                <a:solidFill>
                  <a:srgbClr val="8C449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3" name="Freeform 26">
                  <a:extLst>
                    <a:ext uri="{FF2B5EF4-FFF2-40B4-BE49-F238E27FC236}">
                      <a16:creationId xmlns:a16="http://schemas.microsoft.com/office/drawing/2014/main" id="{4912DCBA-D5DC-7F43-8E99-C161BCB32043}"/>
                    </a:ext>
                  </a:extLst>
                </p:cNvPr>
                <p:cNvSpPr>
                  <a:spLocks noChangeArrowheads="1"/>
                </p:cNvSpPr>
                <p:nvPr/>
              </p:nvSpPr>
              <p:spPr bwMode="auto">
                <a:xfrm>
                  <a:off x="7064601" y="1147745"/>
                  <a:ext cx="437817" cy="303400"/>
                </a:xfrm>
                <a:custGeom>
                  <a:avLst/>
                  <a:gdLst>
                    <a:gd name="T0" fmla="*/ 285646 w 1007"/>
                    <a:gd name="T1" fmla="*/ 0 h 698"/>
                    <a:gd name="T2" fmla="*/ 150866 w 1007"/>
                    <a:gd name="T3" fmla="*/ 0 h 698"/>
                    <a:gd name="T4" fmla="*/ 150866 w 1007"/>
                    <a:gd name="T5" fmla="*/ 0 h 698"/>
                    <a:gd name="T6" fmla="*/ 0 w 1007"/>
                    <a:gd name="T7" fmla="*/ 151265 h 698"/>
                    <a:gd name="T8" fmla="*/ 0 w 1007"/>
                    <a:gd name="T9" fmla="*/ 151265 h 698"/>
                    <a:gd name="T10" fmla="*/ 150866 w 1007"/>
                    <a:gd name="T11" fmla="*/ 302965 h 698"/>
                    <a:gd name="T12" fmla="*/ 285646 w 1007"/>
                    <a:gd name="T13" fmla="*/ 302965 h 698"/>
                    <a:gd name="T14" fmla="*/ 285646 w 1007"/>
                    <a:gd name="T15" fmla="*/ 302965 h 698"/>
                    <a:gd name="T16" fmla="*/ 437382 w 1007"/>
                    <a:gd name="T17" fmla="*/ 151265 h 698"/>
                    <a:gd name="T18" fmla="*/ 437382 w 1007"/>
                    <a:gd name="T19" fmla="*/ 151265 h 698"/>
                    <a:gd name="T20" fmla="*/ 285646 w 1007"/>
                    <a:gd name="T21" fmla="*/ 0 h 6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7" h="698">
                      <a:moveTo>
                        <a:pt x="657" y="0"/>
                      </a:moveTo>
                      <a:lnTo>
                        <a:pt x="347" y="0"/>
                      </a:lnTo>
                      <a:cubicBezTo>
                        <a:pt x="156" y="0"/>
                        <a:pt x="0" y="155"/>
                        <a:pt x="0" y="348"/>
                      </a:cubicBezTo>
                      <a:cubicBezTo>
                        <a:pt x="0" y="540"/>
                        <a:pt x="156" y="697"/>
                        <a:pt x="347" y="697"/>
                      </a:cubicBezTo>
                      <a:lnTo>
                        <a:pt x="657" y="697"/>
                      </a:lnTo>
                      <a:cubicBezTo>
                        <a:pt x="849" y="697"/>
                        <a:pt x="1006" y="540"/>
                        <a:pt x="1006" y="348"/>
                      </a:cubicBezTo>
                      <a:cubicBezTo>
                        <a:pt x="1006" y="155"/>
                        <a:pt x="849" y="0"/>
                        <a:pt x="657" y="0"/>
                      </a:cubicBezTo>
                    </a:path>
                  </a:pathLst>
                </a:custGeom>
                <a:solidFill>
                  <a:srgbClr val="8C449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4" name="Freeform 27">
                  <a:extLst>
                    <a:ext uri="{FF2B5EF4-FFF2-40B4-BE49-F238E27FC236}">
                      <a16:creationId xmlns:a16="http://schemas.microsoft.com/office/drawing/2014/main" id="{78C4CF49-177F-034F-A913-4E461F45D1F9}"/>
                    </a:ext>
                  </a:extLst>
                </p:cNvPr>
                <p:cNvSpPr>
                  <a:spLocks noChangeArrowheads="1"/>
                </p:cNvSpPr>
                <p:nvPr/>
              </p:nvSpPr>
              <p:spPr bwMode="auto">
                <a:xfrm>
                  <a:off x="4879357" y="47441"/>
                  <a:ext cx="437817" cy="303400"/>
                </a:xfrm>
                <a:custGeom>
                  <a:avLst/>
                  <a:gdLst>
                    <a:gd name="T0" fmla="*/ 285930 w 1006"/>
                    <a:gd name="T1" fmla="*/ 0 h 696"/>
                    <a:gd name="T2" fmla="*/ 151452 w 1006"/>
                    <a:gd name="T3" fmla="*/ 0 h 696"/>
                    <a:gd name="T4" fmla="*/ 151452 w 1006"/>
                    <a:gd name="T5" fmla="*/ 0 h 696"/>
                    <a:gd name="T6" fmla="*/ 0 w 1006"/>
                    <a:gd name="T7" fmla="*/ 151264 h 696"/>
                    <a:gd name="T8" fmla="*/ 0 w 1006"/>
                    <a:gd name="T9" fmla="*/ 151264 h 696"/>
                    <a:gd name="T10" fmla="*/ 151452 w 1006"/>
                    <a:gd name="T11" fmla="*/ 302964 h 696"/>
                    <a:gd name="T12" fmla="*/ 285930 w 1006"/>
                    <a:gd name="T13" fmla="*/ 302964 h 696"/>
                    <a:gd name="T14" fmla="*/ 285930 w 1006"/>
                    <a:gd name="T15" fmla="*/ 302964 h 696"/>
                    <a:gd name="T16" fmla="*/ 437382 w 1006"/>
                    <a:gd name="T17" fmla="*/ 151264 h 696"/>
                    <a:gd name="T18" fmla="*/ 437382 w 1006"/>
                    <a:gd name="T19" fmla="*/ 151264 h 696"/>
                    <a:gd name="T20" fmla="*/ 285930 w 1006"/>
                    <a:gd name="T21" fmla="*/ 0 h 6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6" h="696">
                      <a:moveTo>
                        <a:pt x="657" y="0"/>
                      </a:moveTo>
                      <a:lnTo>
                        <a:pt x="348" y="0"/>
                      </a:lnTo>
                      <a:cubicBezTo>
                        <a:pt x="155" y="0"/>
                        <a:pt x="0" y="155"/>
                        <a:pt x="0" y="347"/>
                      </a:cubicBezTo>
                      <a:cubicBezTo>
                        <a:pt x="0" y="540"/>
                        <a:pt x="155" y="695"/>
                        <a:pt x="348" y="695"/>
                      </a:cubicBezTo>
                      <a:lnTo>
                        <a:pt x="657" y="695"/>
                      </a:lnTo>
                      <a:cubicBezTo>
                        <a:pt x="849" y="695"/>
                        <a:pt x="1005" y="540"/>
                        <a:pt x="1005" y="347"/>
                      </a:cubicBezTo>
                      <a:cubicBezTo>
                        <a:pt x="1005" y="155"/>
                        <a:pt x="849" y="0"/>
                        <a:pt x="657" y="0"/>
                      </a:cubicBezTo>
                    </a:path>
                  </a:pathLst>
                </a:custGeom>
                <a:solidFill>
                  <a:srgbClr val="8C449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5" name="Freeform 28">
                  <a:extLst>
                    <a:ext uri="{FF2B5EF4-FFF2-40B4-BE49-F238E27FC236}">
                      <a16:creationId xmlns:a16="http://schemas.microsoft.com/office/drawing/2014/main" id="{1085D1F6-59A6-8A4A-BF26-270C822E7064}"/>
                    </a:ext>
                  </a:extLst>
                </p:cNvPr>
                <p:cNvSpPr>
                  <a:spLocks noChangeArrowheads="1"/>
                </p:cNvSpPr>
                <p:nvPr/>
              </p:nvSpPr>
              <p:spPr bwMode="auto">
                <a:xfrm>
                  <a:off x="5372861" y="410368"/>
                  <a:ext cx="74890" cy="74889"/>
                </a:xfrm>
                <a:custGeom>
                  <a:avLst/>
                  <a:gdLst>
                    <a:gd name="T0" fmla="*/ 74460 w 174"/>
                    <a:gd name="T1" fmla="*/ 37445 h 174"/>
                    <a:gd name="T2" fmla="*/ 74460 w 174"/>
                    <a:gd name="T3" fmla="*/ 37445 h 174"/>
                    <a:gd name="T4" fmla="*/ 37015 w 174"/>
                    <a:gd name="T5" fmla="*/ 74459 h 174"/>
                    <a:gd name="T6" fmla="*/ 37015 w 174"/>
                    <a:gd name="T7" fmla="*/ 74459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6" name="Freeform 29">
                  <a:extLst>
                    <a:ext uri="{FF2B5EF4-FFF2-40B4-BE49-F238E27FC236}">
                      <a16:creationId xmlns:a16="http://schemas.microsoft.com/office/drawing/2014/main" id="{D028FB91-E813-D749-9E90-74E82B3DD15A}"/>
                    </a:ext>
                  </a:extLst>
                </p:cNvPr>
                <p:cNvSpPr>
                  <a:spLocks noChangeArrowheads="1"/>
                </p:cNvSpPr>
                <p:nvPr/>
              </p:nvSpPr>
              <p:spPr bwMode="auto">
                <a:xfrm>
                  <a:off x="6215851" y="160736"/>
                  <a:ext cx="74889" cy="74889"/>
                </a:xfrm>
                <a:custGeom>
                  <a:avLst/>
                  <a:gdLst>
                    <a:gd name="T0" fmla="*/ 74459 w 174"/>
                    <a:gd name="T1" fmla="*/ 37014 h 174"/>
                    <a:gd name="T2" fmla="*/ 74459 w 174"/>
                    <a:gd name="T3" fmla="*/ 37014 h 174"/>
                    <a:gd name="T4" fmla="*/ 37445 w 174"/>
                    <a:gd name="T5" fmla="*/ 74459 h 174"/>
                    <a:gd name="T6" fmla="*/ 37445 w 174"/>
                    <a:gd name="T7" fmla="*/ 74459 h 174"/>
                    <a:gd name="T8" fmla="*/ 0 w 174"/>
                    <a:gd name="T9" fmla="*/ 37014 h 174"/>
                    <a:gd name="T10" fmla="*/ 0 w 174"/>
                    <a:gd name="T11" fmla="*/ 37014 h 174"/>
                    <a:gd name="T12" fmla="*/ 37445 w 174"/>
                    <a:gd name="T13" fmla="*/ 0 h 174"/>
                    <a:gd name="T14" fmla="*/ 37445 w 174"/>
                    <a:gd name="T15" fmla="*/ 0 h 174"/>
                    <a:gd name="T16" fmla="*/ 74459 w 174"/>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5" y="173"/>
                        <a:pt x="87" y="173"/>
                      </a:cubicBezTo>
                      <a:cubicBezTo>
                        <a:pt x="39" y="173"/>
                        <a:pt x="0" y="134"/>
                        <a:pt x="0" y="86"/>
                      </a:cubicBezTo>
                      <a:cubicBezTo>
                        <a:pt x="0" y="38"/>
                        <a:pt x="39" y="0"/>
                        <a:pt x="87" y="0"/>
                      </a:cubicBezTo>
                      <a:cubicBezTo>
                        <a:pt x="135" y="0"/>
                        <a:pt x="173" y="38"/>
                        <a:pt x="173" y="86"/>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7" name="Freeform 30">
                  <a:extLst>
                    <a:ext uri="{FF2B5EF4-FFF2-40B4-BE49-F238E27FC236}">
                      <a16:creationId xmlns:a16="http://schemas.microsoft.com/office/drawing/2014/main" id="{8D1EC510-F7D2-364E-BB7B-7C46B536E99D}"/>
                    </a:ext>
                  </a:extLst>
                </p:cNvPr>
                <p:cNvSpPr>
                  <a:spLocks noChangeArrowheads="1"/>
                </p:cNvSpPr>
                <p:nvPr/>
              </p:nvSpPr>
              <p:spPr bwMode="auto">
                <a:xfrm>
                  <a:off x="5774193" y="771375"/>
                  <a:ext cx="74889" cy="74889"/>
                </a:xfrm>
                <a:custGeom>
                  <a:avLst/>
                  <a:gdLst>
                    <a:gd name="T0" fmla="*/ 74456 w 173"/>
                    <a:gd name="T1" fmla="*/ 37014 h 174"/>
                    <a:gd name="T2" fmla="*/ 74456 w 173"/>
                    <a:gd name="T3" fmla="*/ 37014 h 174"/>
                    <a:gd name="T4" fmla="*/ 37661 w 173"/>
                    <a:gd name="T5" fmla="*/ 74459 h 174"/>
                    <a:gd name="T6" fmla="*/ 37661 w 173"/>
                    <a:gd name="T7" fmla="*/ 74459 h 174"/>
                    <a:gd name="T8" fmla="*/ 0 w 173"/>
                    <a:gd name="T9" fmla="*/ 37014 h 174"/>
                    <a:gd name="T10" fmla="*/ 0 w 173"/>
                    <a:gd name="T11" fmla="*/ 37014 h 174"/>
                    <a:gd name="T12" fmla="*/ 37661 w 173"/>
                    <a:gd name="T13" fmla="*/ 0 h 174"/>
                    <a:gd name="T14" fmla="*/ 37661 w 173"/>
                    <a:gd name="T15" fmla="*/ 0 h 174"/>
                    <a:gd name="T16" fmla="*/ 74456 w 173"/>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5"/>
                        <a:pt x="134" y="173"/>
                        <a:pt x="87" y="173"/>
                      </a:cubicBezTo>
                      <a:cubicBezTo>
                        <a:pt x="39" y="173"/>
                        <a:pt x="0" y="135"/>
                        <a:pt x="0" y="86"/>
                      </a:cubicBezTo>
                      <a:cubicBezTo>
                        <a:pt x="0" y="39"/>
                        <a:pt x="39" y="0"/>
                        <a:pt x="87" y="0"/>
                      </a:cubicBezTo>
                      <a:cubicBezTo>
                        <a:pt x="134" y="0"/>
                        <a:pt x="172" y="39"/>
                        <a:pt x="172" y="86"/>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8" name="Freeform 31">
                  <a:extLst>
                    <a:ext uri="{FF2B5EF4-FFF2-40B4-BE49-F238E27FC236}">
                      <a16:creationId xmlns:a16="http://schemas.microsoft.com/office/drawing/2014/main" id="{AE913A72-2455-0640-B423-F71B9BF28A01}"/>
                    </a:ext>
                  </a:extLst>
                </p:cNvPr>
                <p:cNvSpPr>
                  <a:spLocks noChangeArrowheads="1"/>
                </p:cNvSpPr>
                <p:nvPr/>
              </p:nvSpPr>
              <p:spPr bwMode="auto">
                <a:xfrm>
                  <a:off x="5372861" y="102676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9" name="Freeform 32">
                  <a:extLst>
                    <a:ext uri="{FF2B5EF4-FFF2-40B4-BE49-F238E27FC236}">
                      <a16:creationId xmlns:a16="http://schemas.microsoft.com/office/drawing/2014/main" id="{22981625-5CE3-4741-8982-B4CC606BE059}"/>
                    </a:ext>
                  </a:extLst>
                </p:cNvPr>
                <p:cNvSpPr>
                  <a:spLocks noChangeArrowheads="1"/>
                </p:cNvSpPr>
                <p:nvPr/>
              </p:nvSpPr>
              <p:spPr bwMode="auto">
                <a:xfrm>
                  <a:off x="6580698" y="1247597"/>
                  <a:ext cx="74889" cy="76810"/>
                </a:xfrm>
                <a:custGeom>
                  <a:avLst/>
                  <a:gdLst>
                    <a:gd name="T0" fmla="*/ 74456 w 173"/>
                    <a:gd name="T1" fmla="*/ 38186 h 175"/>
                    <a:gd name="T2" fmla="*/ 74456 w 173"/>
                    <a:gd name="T3" fmla="*/ 38186 h 175"/>
                    <a:gd name="T4" fmla="*/ 36795 w 173"/>
                    <a:gd name="T5" fmla="*/ 76371 h 175"/>
                    <a:gd name="T6" fmla="*/ 36795 w 173"/>
                    <a:gd name="T7" fmla="*/ 76371 h 175"/>
                    <a:gd name="T8" fmla="*/ 0 w 173"/>
                    <a:gd name="T9" fmla="*/ 38186 h 175"/>
                    <a:gd name="T10" fmla="*/ 0 w 173"/>
                    <a:gd name="T11" fmla="*/ 38186 h 175"/>
                    <a:gd name="T12" fmla="*/ 36795 w 173"/>
                    <a:gd name="T13" fmla="*/ 0 h 175"/>
                    <a:gd name="T14" fmla="*/ 36795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3" y="174"/>
                        <a:pt x="85" y="174"/>
                      </a:cubicBezTo>
                      <a:cubicBezTo>
                        <a:pt x="38" y="174"/>
                        <a:pt x="0" y="135"/>
                        <a:pt x="0" y="87"/>
                      </a:cubicBezTo>
                      <a:cubicBezTo>
                        <a:pt x="0" y="39"/>
                        <a:pt x="38" y="0"/>
                        <a:pt x="85" y="0"/>
                      </a:cubicBezTo>
                      <a:cubicBezTo>
                        <a:pt x="133" y="0"/>
                        <a:pt x="172" y="39"/>
                        <a:pt x="172" y="87"/>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0" name="Freeform 33">
                  <a:extLst>
                    <a:ext uri="{FF2B5EF4-FFF2-40B4-BE49-F238E27FC236}">
                      <a16:creationId xmlns:a16="http://schemas.microsoft.com/office/drawing/2014/main" id="{7E5881DF-005E-B241-98D9-2C1E18991D11}"/>
                    </a:ext>
                  </a:extLst>
                </p:cNvPr>
                <p:cNvSpPr>
                  <a:spLocks noChangeArrowheads="1"/>
                </p:cNvSpPr>
                <p:nvPr/>
              </p:nvSpPr>
              <p:spPr bwMode="auto">
                <a:xfrm>
                  <a:off x="5612892" y="-327008"/>
                  <a:ext cx="74889" cy="74889"/>
                </a:xfrm>
                <a:custGeom>
                  <a:avLst/>
                  <a:gdLst>
                    <a:gd name="T0" fmla="*/ 74459 w 174"/>
                    <a:gd name="T1" fmla="*/ 36795 h 173"/>
                    <a:gd name="T2" fmla="*/ 74459 w 174"/>
                    <a:gd name="T3" fmla="*/ 36795 h 173"/>
                    <a:gd name="T4" fmla="*/ 37445 w 174"/>
                    <a:gd name="T5" fmla="*/ 74456 h 173"/>
                    <a:gd name="T6" fmla="*/ 37445 w 174"/>
                    <a:gd name="T7" fmla="*/ 74456 h 173"/>
                    <a:gd name="T8" fmla="*/ 0 w 174"/>
                    <a:gd name="T9" fmla="*/ 36795 h 173"/>
                    <a:gd name="T10" fmla="*/ 0 w 174"/>
                    <a:gd name="T11" fmla="*/ 36795 h 173"/>
                    <a:gd name="T12" fmla="*/ 37445 w 174"/>
                    <a:gd name="T13" fmla="*/ 0 h 173"/>
                    <a:gd name="T14" fmla="*/ 37445 w 174"/>
                    <a:gd name="T15" fmla="*/ 0 h 173"/>
                    <a:gd name="T16" fmla="*/ 74459 w 174"/>
                    <a:gd name="T17" fmla="*/ 36795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5"/>
                      </a:moveTo>
                      <a:lnTo>
                        <a:pt x="173" y="85"/>
                      </a:lnTo>
                      <a:cubicBezTo>
                        <a:pt x="173" y="133"/>
                        <a:pt x="134" y="172"/>
                        <a:pt x="87" y="172"/>
                      </a:cubicBezTo>
                      <a:cubicBezTo>
                        <a:pt x="39" y="172"/>
                        <a:pt x="0" y="133"/>
                        <a:pt x="0" y="85"/>
                      </a:cubicBezTo>
                      <a:cubicBezTo>
                        <a:pt x="0" y="38"/>
                        <a:pt x="39" y="0"/>
                        <a:pt x="87" y="0"/>
                      </a:cubicBezTo>
                      <a:cubicBezTo>
                        <a:pt x="134" y="0"/>
                        <a:pt x="173" y="38"/>
                        <a:pt x="173" y="85"/>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1" name="Freeform 34">
                  <a:extLst>
                    <a:ext uri="{FF2B5EF4-FFF2-40B4-BE49-F238E27FC236}">
                      <a16:creationId xmlns:a16="http://schemas.microsoft.com/office/drawing/2014/main" id="{F52BB6A5-64A3-EF45-BBCB-D8D65ABD6D99}"/>
                    </a:ext>
                  </a:extLst>
                </p:cNvPr>
                <p:cNvSpPr>
                  <a:spLocks noChangeArrowheads="1"/>
                </p:cNvSpPr>
                <p:nvPr/>
              </p:nvSpPr>
              <p:spPr bwMode="auto">
                <a:xfrm>
                  <a:off x="5317174" y="485257"/>
                  <a:ext cx="46086" cy="46086"/>
                </a:xfrm>
                <a:custGeom>
                  <a:avLst/>
                  <a:gdLst>
                    <a:gd name="T0" fmla="*/ 45651 w 106"/>
                    <a:gd name="T1" fmla="*/ 23043 h 106"/>
                    <a:gd name="T2" fmla="*/ 45651 w 106"/>
                    <a:gd name="T3" fmla="*/ 23043 h 106"/>
                    <a:gd name="T4" fmla="*/ 22608 w 106"/>
                    <a:gd name="T5" fmla="*/ 45651 h 106"/>
                    <a:gd name="T6" fmla="*/ 22608 w 106"/>
                    <a:gd name="T7" fmla="*/ 45651 h 106"/>
                    <a:gd name="T8" fmla="*/ 0 w 106"/>
                    <a:gd name="T9" fmla="*/ 23043 h 106"/>
                    <a:gd name="T10" fmla="*/ 0 w 106"/>
                    <a:gd name="T11" fmla="*/ 23043 h 106"/>
                    <a:gd name="T12" fmla="*/ 22608 w 106"/>
                    <a:gd name="T13" fmla="*/ 0 h 106"/>
                    <a:gd name="T14" fmla="*/ 22608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2" y="105"/>
                        <a:pt x="52" y="105"/>
                      </a:cubicBezTo>
                      <a:cubicBezTo>
                        <a:pt x="23" y="105"/>
                        <a:pt x="0" y="81"/>
                        <a:pt x="0" y="53"/>
                      </a:cubicBezTo>
                      <a:cubicBezTo>
                        <a:pt x="0" y="24"/>
                        <a:pt x="23" y="0"/>
                        <a:pt x="52" y="0"/>
                      </a:cubicBezTo>
                      <a:cubicBezTo>
                        <a:pt x="82" y="0"/>
                        <a:pt x="105" y="24"/>
                        <a:pt x="105" y="53"/>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2" name="Freeform 35">
                  <a:extLst>
                    <a:ext uri="{FF2B5EF4-FFF2-40B4-BE49-F238E27FC236}">
                      <a16:creationId xmlns:a16="http://schemas.microsoft.com/office/drawing/2014/main" id="{2295F78C-D69C-8D4E-88EB-92E60E8CF4FB}"/>
                    </a:ext>
                  </a:extLst>
                </p:cNvPr>
                <p:cNvSpPr>
                  <a:spLocks noChangeArrowheads="1"/>
                </p:cNvSpPr>
                <p:nvPr/>
              </p:nvSpPr>
              <p:spPr bwMode="auto">
                <a:xfrm>
                  <a:off x="6421317" y="610074"/>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1" y="104"/>
                        <a:pt x="52" y="104"/>
                      </a:cubicBezTo>
                      <a:cubicBezTo>
                        <a:pt x="24" y="104"/>
                        <a:pt x="0" y="80"/>
                        <a:pt x="0" y="52"/>
                      </a:cubicBezTo>
                      <a:cubicBezTo>
                        <a:pt x="0" y="23"/>
                        <a:pt x="24" y="0"/>
                        <a:pt x="52" y="0"/>
                      </a:cubicBezTo>
                      <a:cubicBezTo>
                        <a:pt x="81" y="0"/>
                        <a:pt x="104" y="23"/>
                        <a:pt x="104" y="52"/>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3" name="Freeform 36">
                  <a:extLst>
                    <a:ext uri="{FF2B5EF4-FFF2-40B4-BE49-F238E27FC236}">
                      <a16:creationId xmlns:a16="http://schemas.microsoft.com/office/drawing/2014/main" id="{32D1716A-B315-1840-8503-4668DCA7F37C}"/>
                    </a:ext>
                  </a:extLst>
                </p:cNvPr>
                <p:cNvSpPr>
                  <a:spLocks noChangeArrowheads="1"/>
                </p:cNvSpPr>
                <p:nvPr/>
              </p:nvSpPr>
              <p:spPr bwMode="auto">
                <a:xfrm>
                  <a:off x="5493837" y="1176547"/>
                  <a:ext cx="46086" cy="46086"/>
                </a:xfrm>
                <a:custGeom>
                  <a:avLst/>
                  <a:gdLst>
                    <a:gd name="T0" fmla="*/ 45647 w 105"/>
                    <a:gd name="T1" fmla="*/ 22397 h 107"/>
                    <a:gd name="T2" fmla="*/ 45647 w 105"/>
                    <a:gd name="T3" fmla="*/ 22397 h 107"/>
                    <a:gd name="T4" fmla="*/ 22824 w 105"/>
                    <a:gd name="T5" fmla="*/ 45655 h 107"/>
                    <a:gd name="T6" fmla="*/ 22824 w 105"/>
                    <a:gd name="T7" fmla="*/ 45655 h 107"/>
                    <a:gd name="T8" fmla="*/ 0 w 105"/>
                    <a:gd name="T9" fmla="*/ 22397 h 107"/>
                    <a:gd name="T10" fmla="*/ 0 w 105"/>
                    <a:gd name="T11" fmla="*/ 22397 h 107"/>
                    <a:gd name="T12" fmla="*/ 22824 w 105"/>
                    <a:gd name="T13" fmla="*/ 0 h 107"/>
                    <a:gd name="T14" fmla="*/ 22824 w 105"/>
                    <a:gd name="T15" fmla="*/ 0 h 107"/>
                    <a:gd name="T16" fmla="*/ 45647 w 105"/>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7">
                      <a:moveTo>
                        <a:pt x="104" y="52"/>
                      </a:moveTo>
                      <a:lnTo>
                        <a:pt x="104" y="52"/>
                      </a:lnTo>
                      <a:cubicBezTo>
                        <a:pt x="104" y="82"/>
                        <a:pt x="82" y="106"/>
                        <a:pt x="52" y="106"/>
                      </a:cubicBezTo>
                      <a:cubicBezTo>
                        <a:pt x="24" y="106"/>
                        <a:pt x="0" y="82"/>
                        <a:pt x="0" y="52"/>
                      </a:cubicBezTo>
                      <a:cubicBezTo>
                        <a:pt x="0" y="24"/>
                        <a:pt x="24" y="0"/>
                        <a:pt x="52" y="0"/>
                      </a:cubicBezTo>
                      <a:cubicBezTo>
                        <a:pt x="82" y="0"/>
                        <a:pt x="104" y="24"/>
                        <a:pt x="104" y="52"/>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4" name="Freeform 37">
                  <a:extLst>
                    <a:ext uri="{FF2B5EF4-FFF2-40B4-BE49-F238E27FC236}">
                      <a16:creationId xmlns:a16="http://schemas.microsoft.com/office/drawing/2014/main" id="{83D7EE48-DDA2-2F41-9138-C7A6E50C9E33}"/>
                    </a:ext>
                  </a:extLst>
                </p:cNvPr>
                <p:cNvSpPr>
                  <a:spLocks noChangeArrowheads="1"/>
                </p:cNvSpPr>
                <p:nvPr/>
              </p:nvSpPr>
              <p:spPr bwMode="auto">
                <a:xfrm>
                  <a:off x="7283510" y="8808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2" y="105"/>
                        <a:pt x="52" y="105"/>
                      </a:cubicBezTo>
                      <a:cubicBezTo>
                        <a:pt x="24" y="105"/>
                        <a:pt x="0" y="82"/>
                        <a:pt x="0" y="53"/>
                      </a:cubicBezTo>
                      <a:cubicBezTo>
                        <a:pt x="0" y="24"/>
                        <a:pt x="24" y="0"/>
                        <a:pt x="52" y="0"/>
                      </a:cubicBezTo>
                      <a:cubicBezTo>
                        <a:pt x="82" y="0"/>
                        <a:pt x="104" y="24"/>
                        <a:pt x="104" y="53"/>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5" name="Freeform 38">
                  <a:extLst>
                    <a:ext uri="{FF2B5EF4-FFF2-40B4-BE49-F238E27FC236}">
                      <a16:creationId xmlns:a16="http://schemas.microsoft.com/office/drawing/2014/main" id="{F964E573-5B6D-6340-9E6C-5095F6FADB26}"/>
                    </a:ext>
                  </a:extLst>
                </p:cNvPr>
                <p:cNvSpPr>
                  <a:spLocks noChangeArrowheads="1"/>
                </p:cNvSpPr>
                <p:nvPr/>
              </p:nvSpPr>
              <p:spPr bwMode="auto">
                <a:xfrm>
                  <a:off x="6275379" y="231785"/>
                  <a:ext cx="1280807" cy="551112"/>
                </a:xfrm>
                <a:custGeom>
                  <a:avLst/>
                  <a:gdLst>
                    <a:gd name="T0" fmla="*/ 1143282 w 2943"/>
                    <a:gd name="T1" fmla="*/ 275339 h 1267"/>
                    <a:gd name="T2" fmla="*/ 866057 w 2943"/>
                    <a:gd name="T3" fmla="*/ 275339 h 1267"/>
                    <a:gd name="T4" fmla="*/ 866057 w 2943"/>
                    <a:gd name="T5" fmla="*/ 275339 h 1267"/>
                    <a:gd name="T6" fmla="*/ 1004017 w 2943"/>
                    <a:gd name="T7" fmla="*/ 137452 h 1267"/>
                    <a:gd name="T8" fmla="*/ 1004017 w 2943"/>
                    <a:gd name="T9" fmla="*/ 137452 h 1267"/>
                    <a:gd name="T10" fmla="*/ 866057 w 2943"/>
                    <a:gd name="T11" fmla="*/ 0 h 1267"/>
                    <a:gd name="T12" fmla="*/ 137525 w 2943"/>
                    <a:gd name="T13" fmla="*/ 0 h 1267"/>
                    <a:gd name="T14" fmla="*/ 137525 w 2943"/>
                    <a:gd name="T15" fmla="*/ 0 h 1267"/>
                    <a:gd name="T16" fmla="*/ 0 w 2943"/>
                    <a:gd name="T17" fmla="*/ 137452 h 1267"/>
                    <a:gd name="T18" fmla="*/ 0 w 2943"/>
                    <a:gd name="T19" fmla="*/ 137452 h 1267"/>
                    <a:gd name="T20" fmla="*/ 137525 w 2943"/>
                    <a:gd name="T21" fmla="*/ 275339 h 1267"/>
                    <a:gd name="T22" fmla="*/ 414750 w 2943"/>
                    <a:gd name="T23" fmla="*/ 275339 h 1267"/>
                    <a:gd name="T24" fmla="*/ 414750 w 2943"/>
                    <a:gd name="T25" fmla="*/ 275339 h 1267"/>
                    <a:gd name="T26" fmla="*/ 277225 w 2943"/>
                    <a:gd name="T27" fmla="*/ 412790 h 1267"/>
                    <a:gd name="T28" fmla="*/ 277225 w 2943"/>
                    <a:gd name="T29" fmla="*/ 412790 h 1267"/>
                    <a:gd name="T30" fmla="*/ 414750 w 2943"/>
                    <a:gd name="T31" fmla="*/ 550677 h 1267"/>
                    <a:gd name="T32" fmla="*/ 1143282 w 2943"/>
                    <a:gd name="T33" fmla="*/ 550677 h 1267"/>
                    <a:gd name="T34" fmla="*/ 1143282 w 2943"/>
                    <a:gd name="T35" fmla="*/ 550677 h 1267"/>
                    <a:gd name="T36" fmla="*/ 1280372 w 2943"/>
                    <a:gd name="T37" fmla="*/ 412790 h 1267"/>
                    <a:gd name="T38" fmla="*/ 1280372 w 2943"/>
                    <a:gd name="T39" fmla="*/ 412790 h 1267"/>
                    <a:gd name="T40" fmla="*/ 1143282 w 2943"/>
                    <a:gd name="T41" fmla="*/ 275339 h 126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943" h="1267">
                      <a:moveTo>
                        <a:pt x="2627" y="633"/>
                      </a:moveTo>
                      <a:lnTo>
                        <a:pt x="1990" y="633"/>
                      </a:lnTo>
                      <a:cubicBezTo>
                        <a:pt x="2165" y="633"/>
                        <a:pt x="2307" y="491"/>
                        <a:pt x="2307" y="316"/>
                      </a:cubicBezTo>
                      <a:cubicBezTo>
                        <a:pt x="2307" y="141"/>
                        <a:pt x="2165" y="0"/>
                        <a:pt x="1990" y="0"/>
                      </a:cubicBezTo>
                      <a:lnTo>
                        <a:pt x="316" y="0"/>
                      </a:lnTo>
                      <a:cubicBezTo>
                        <a:pt x="142" y="0"/>
                        <a:pt x="0" y="141"/>
                        <a:pt x="0" y="316"/>
                      </a:cubicBezTo>
                      <a:cubicBezTo>
                        <a:pt x="0" y="491"/>
                        <a:pt x="142" y="633"/>
                        <a:pt x="316" y="633"/>
                      </a:cubicBezTo>
                      <a:lnTo>
                        <a:pt x="953" y="633"/>
                      </a:lnTo>
                      <a:cubicBezTo>
                        <a:pt x="778" y="633"/>
                        <a:pt x="637" y="774"/>
                        <a:pt x="637" y="949"/>
                      </a:cubicBezTo>
                      <a:cubicBezTo>
                        <a:pt x="637" y="1123"/>
                        <a:pt x="778" y="1266"/>
                        <a:pt x="953" y="1266"/>
                      </a:cubicBezTo>
                      <a:lnTo>
                        <a:pt x="2627" y="1266"/>
                      </a:lnTo>
                      <a:cubicBezTo>
                        <a:pt x="2801" y="1266"/>
                        <a:pt x="2942" y="1123"/>
                        <a:pt x="2942" y="949"/>
                      </a:cubicBezTo>
                      <a:cubicBezTo>
                        <a:pt x="2942" y="774"/>
                        <a:pt x="2801" y="633"/>
                        <a:pt x="2627" y="633"/>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6" name="Freeform 39">
                  <a:extLst>
                    <a:ext uri="{FF2B5EF4-FFF2-40B4-BE49-F238E27FC236}">
                      <a16:creationId xmlns:a16="http://schemas.microsoft.com/office/drawing/2014/main" id="{D8883800-5E97-CF4C-944D-BFB64E64FFD7}"/>
                    </a:ext>
                  </a:extLst>
                </p:cNvPr>
                <p:cNvSpPr>
                  <a:spLocks noChangeArrowheads="1"/>
                </p:cNvSpPr>
                <p:nvPr/>
              </p:nvSpPr>
              <p:spPr bwMode="auto">
                <a:xfrm>
                  <a:off x="5584088" y="1276400"/>
                  <a:ext cx="618321" cy="261154"/>
                </a:xfrm>
                <a:custGeom>
                  <a:avLst/>
                  <a:gdLst>
                    <a:gd name="T0" fmla="*/ 487254 w 1420"/>
                    <a:gd name="T1" fmla="*/ 260719 h 600"/>
                    <a:gd name="T2" fmla="*/ 130196 w 1420"/>
                    <a:gd name="T3" fmla="*/ 260719 h 600"/>
                    <a:gd name="T4" fmla="*/ 130196 w 1420"/>
                    <a:gd name="T5" fmla="*/ 260719 h 600"/>
                    <a:gd name="T6" fmla="*/ 0 w 1420"/>
                    <a:gd name="T7" fmla="*/ 130577 h 600"/>
                    <a:gd name="T8" fmla="*/ 0 w 1420"/>
                    <a:gd name="T9" fmla="*/ 130577 h 600"/>
                    <a:gd name="T10" fmla="*/ 130196 w 1420"/>
                    <a:gd name="T11" fmla="*/ 0 h 600"/>
                    <a:gd name="T12" fmla="*/ 487254 w 1420"/>
                    <a:gd name="T13" fmla="*/ 0 h 600"/>
                    <a:gd name="T14" fmla="*/ 487254 w 1420"/>
                    <a:gd name="T15" fmla="*/ 0 h 600"/>
                    <a:gd name="T16" fmla="*/ 617886 w 1420"/>
                    <a:gd name="T17" fmla="*/ 130577 h 600"/>
                    <a:gd name="T18" fmla="*/ 617886 w 1420"/>
                    <a:gd name="T19" fmla="*/ 130577 h 600"/>
                    <a:gd name="T20" fmla="*/ 487254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19" y="599"/>
                      </a:moveTo>
                      <a:lnTo>
                        <a:pt x="299" y="599"/>
                      </a:lnTo>
                      <a:cubicBezTo>
                        <a:pt x="133" y="599"/>
                        <a:pt x="0" y="465"/>
                        <a:pt x="0" y="300"/>
                      </a:cubicBezTo>
                      <a:cubicBezTo>
                        <a:pt x="0" y="134"/>
                        <a:pt x="133" y="0"/>
                        <a:pt x="299" y="0"/>
                      </a:cubicBezTo>
                      <a:lnTo>
                        <a:pt x="1119" y="0"/>
                      </a:lnTo>
                      <a:cubicBezTo>
                        <a:pt x="1284" y="0"/>
                        <a:pt x="1419" y="134"/>
                        <a:pt x="1419" y="300"/>
                      </a:cubicBezTo>
                      <a:cubicBezTo>
                        <a:pt x="1419" y="465"/>
                        <a:pt x="1284" y="599"/>
                        <a:pt x="1119" y="599"/>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5" name="Group 2">
                <a:extLst>
                  <a:ext uri="{FF2B5EF4-FFF2-40B4-BE49-F238E27FC236}">
                    <a16:creationId xmlns:a16="http://schemas.microsoft.com/office/drawing/2014/main" id="{BC2909BA-E493-8243-A10C-57C291F68FA4}"/>
                  </a:ext>
                </a:extLst>
              </p:cNvPr>
              <p:cNvGrpSpPr>
                <a:grpSpLocks/>
              </p:cNvGrpSpPr>
              <p:nvPr/>
            </p:nvGrpSpPr>
            <p:grpSpPr bwMode="auto">
              <a:xfrm>
                <a:off x="-145121" y="4607798"/>
                <a:ext cx="2404749" cy="2417448"/>
                <a:chOff x="7988241" y="5080416"/>
                <a:chExt cx="2406074" cy="2417594"/>
              </a:xfrm>
            </p:grpSpPr>
            <p:sp>
              <p:nvSpPr>
                <p:cNvPr id="167" name="Freeform 66">
                  <a:extLst>
                    <a:ext uri="{FF2B5EF4-FFF2-40B4-BE49-F238E27FC236}">
                      <a16:creationId xmlns:a16="http://schemas.microsoft.com/office/drawing/2014/main" id="{B22EFAA6-71CB-7241-9773-A0C2467764DB}"/>
                    </a:ext>
                  </a:extLst>
                </p:cNvPr>
                <p:cNvSpPr>
                  <a:spLocks noChangeArrowheads="1"/>
                </p:cNvSpPr>
                <p:nvPr/>
              </p:nvSpPr>
              <p:spPr bwMode="auto">
                <a:xfrm>
                  <a:off x="8533592" y="5210994"/>
                  <a:ext cx="1860723" cy="2106514"/>
                </a:xfrm>
                <a:custGeom>
                  <a:avLst/>
                  <a:gdLst>
                    <a:gd name="T0" fmla="*/ 1027733 w 4271"/>
                    <a:gd name="T1" fmla="*/ 879782 h 4839"/>
                    <a:gd name="T2" fmla="*/ 1039060 w 4271"/>
                    <a:gd name="T3" fmla="*/ 879347 h 4839"/>
                    <a:gd name="T4" fmla="*/ 933193 w 4271"/>
                    <a:gd name="T5" fmla="*/ 763116 h 4839"/>
                    <a:gd name="T6" fmla="*/ 1039060 w 4271"/>
                    <a:gd name="T7" fmla="*/ 647321 h 4839"/>
                    <a:gd name="T8" fmla="*/ 1027733 w 4271"/>
                    <a:gd name="T9" fmla="*/ 646886 h 4839"/>
                    <a:gd name="T10" fmla="*/ 1130114 w 4271"/>
                    <a:gd name="T11" fmla="*/ 646886 h 4839"/>
                    <a:gd name="T12" fmla="*/ 1292181 w 4271"/>
                    <a:gd name="T13" fmla="*/ 485382 h 4839"/>
                    <a:gd name="T14" fmla="*/ 1439435 w 4271"/>
                    <a:gd name="T15" fmla="*/ 323443 h 4839"/>
                    <a:gd name="T16" fmla="*/ 1601067 w 4271"/>
                    <a:gd name="T17" fmla="*/ 161939 h 4839"/>
                    <a:gd name="T18" fmla="*/ 1439435 w 4271"/>
                    <a:gd name="T19" fmla="*/ 0 h 4839"/>
                    <a:gd name="T20" fmla="*/ 798573 w 4271"/>
                    <a:gd name="T21" fmla="*/ 0 h 4839"/>
                    <a:gd name="T22" fmla="*/ 636506 w 4271"/>
                    <a:gd name="T23" fmla="*/ 161939 h 4839"/>
                    <a:gd name="T24" fmla="*/ 489687 w 4271"/>
                    <a:gd name="T25" fmla="*/ 323443 h 4839"/>
                    <a:gd name="T26" fmla="*/ 328055 w 4271"/>
                    <a:gd name="T27" fmla="*/ 485382 h 4839"/>
                    <a:gd name="T28" fmla="*/ 489687 w 4271"/>
                    <a:gd name="T29" fmla="*/ 646886 h 4839"/>
                    <a:gd name="T30" fmla="*/ 573334 w 4271"/>
                    <a:gd name="T31" fmla="*/ 646886 h 4839"/>
                    <a:gd name="T32" fmla="*/ 689657 w 4271"/>
                    <a:gd name="T33" fmla="*/ 763116 h 4839"/>
                    <a:gd name="T34" fmla="*/ 264013 w 4271"/>
                    <a:gd name="T35" fmla="*/ 879782 h 4839"/>
                    <a:gd name="T36" fmla="*/ 101945 w 4271"/>
                    <a:gd name="T37" fmla="*/ 1041286 h 4839"/>
                    <a:gd name="T38" fmla="*/ 264013 w 4271"/>
                    <a:gd name="T39" fmla="*/ 1203225 h 4839"/>
                    <a:gd name="T40" fmla="*/ 456141 w 4271"/>
                    <a:gd name="T41" fmla="*/ 1203225 h 4839"/>
                    <a:gd name="T42" fmla="*/ 450913 w 4271"/>
                    <a:gd name="T43" fmla="*/ 1203225 h 4839"/>
                    <a:gd name="T44" fmla="*/ 573334 w 4271"/>
                    <a:gd name="T45" fmla="*/ 1330774 h 4839"/>
                    <a:gd name="T46" fmla="*/ 450913 w 4271"/>
                    <a:gd name="T47" fmla="*/ 1458758 h 4839"/>
                    <a:gd name="T48" fmla="*/ 162067 w 4271"/>
                    <a:gd name="T49" fmla="*/ 1459193 h 4839"/>
                    <a:gd name="T50" fmla="*/ 0 w 4271"/>
                    <a:gd name="T51" fmla="*/ 1620697 h 4839"/>
                    <a:gd name="T52" fmla="*/ 162067 w 4271"/>
                    <a:gd name="T53" fmla="*/ 1782201 h 4839"/>
                    <a:gd name="T54" fmla="*/ 362909 w 4271"/>
                    <a:gd name="T55" fmla="*/ 1782201 h 4839"/>
                    <a:gd name="T56" fmla="*/ 200841 w 4271"/>
                    <a:gd name="T57" fmla="*/ 1943704 h 4839"/>
                    <a:gd name="T58" fmla="*/ 1099617 w 4271"/>
                    <a:gd name="T59" fmla="*/ 2106079 h 4839"/>
                    <a:gd name="T60" fmla="*/ 1261249 w 4271"/>
                    <a:gd name="T61" fmla="*/ 1943704 h 4839"/>
                    <a:gd name="T62" fmla="*/ 1099617 w 4271"/>
                    <a:gd name="T63" fmla="*/ 1782201 h 4839"/>
                    <a:gd name="T64" fmla="*/ 899211 w 4271"/>
                    <a:gd name="T65" fmla="*/ 1782201 h 4839"/>
                    <a:gd name="T66" fmla="*/ 1060843 w 4271"/>
                    <a:gd name="T67" fmla="*/ 1620697 h 4839"/>
                    <a:gd name="T68" fmla="*/ 1325291 w 4271"/>
                    <a:gd name="T69" fmla="*/ 1459193 h 4839"/>
                    <a:gd name="T70" fmla="*/ 1163224 w 4271"/>
                    <a:gd name="T71" fmla="*/ 1620697 h 4839"/>
                    <a:gd name="T72" fmla="*/ 1325291 w 4271"/>
                    <a:gd name="T73" fmla="*/ 1782201 h 4839"/>
                    <a:gd name="T74" fmla="*/ 1598889 w 4271"/>
                    <a:gd name="T75" fmla="*/ 1782201 h 4839"/>
                    <a:gd name="T76" fmla="*/ 1760956 w 4271"/>
                    <a:gd name="T77" fmla="*/ 1620697 h 4839"/>
                    <a:gd name="T78" fmla="*/ 1409810 w 4271"/>
                    <a:gd name="T79" fmla="*/ 1459193 h 4839"/>
                    <a:gd name="T80" fmla="*/ 1538767 w 4271"/>
                    <a:gd name="T81" fmla="*/ 1330774 h 4839"/>
                    <a:gd name="T82" fmla="*/ 1409810 w 4271"/>
                    <a:gd name="T83" fmla="*/ 1203225 h 4839"/>
                    <a:gd name="T84" fmla="*/ 1698656 w 4271"/>
                    <a:gd name="T85" fmla="*/ 1203225 h 4839"/>
                    <a:gd name="T86" fmla="*/ 1860287 w 4271"/>
                    <a:gd name="T87" fmla="*/ 1041286 h 48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271" h="4839">
                      <a:moveTo>
                        <a:pt x="3899" y="2021"/>
                      </a:moveTo>
                      <a:lnTo>
                        <a:pt x="2359" y="2021"/>
                      </a:lnTo>
                      <a:cubicBezTo>
                        <a:pt x="2367" y="2021"/>
                        <a:pt x="2375" y="2020"/>
                        <a:pt x="2385" y="2020"/>
                      </a:cubicBezTo>
                      <a:cubicBezTo>
                        <a:pt x="2249" y="2007"/>
                        <a:pt x="2142" y="1893"/>
                        <a:pt x="2142" y="1753"/>
                      </a:cubicBezTo>
                      <a:cubicBezTo>
                        <a:pt x="2142" y="1614"/>
                        <a:pt x="2249" y="1500"/>
                        <a:pt x="2385" y="1487"/>
                      </a:cubicBezTo>
                      <a:cubicBezTo>
                        <a:pt x="2375" y="1487"/>
                        <a:pt x="2367" y="1486"/>
                        <a:pt x="2359" y="1486"/>
                      </a:cubicBezTo>
                      <a:lnTo>
                        <a:pt x="2594" y="1486"/>
                      </a:lnTo>
                      <a:cubicBezTo>
                        <a:pt x="2800" y="1486"/>
                        <a:pt x="2966" y="1320"/>
                        <a:pt x="2966" y="1115"/>
                      </a:cubicBezTo>
                      <a:cubicBezTo>
                        <a:pt x="2966" y="910"/>
                        <a:pt x="2800" y="743"/>
                        <a:pt x="2594" y="743"/>
                      </a:cubicBezTo>
                      <a:lnTo>
                        <a:pt x="3304" y="743"/>
                      </a:lnTo>
                      <a:cubicBezTo>
                        <a:pt x="3508" y="743"/>
                        <a:pt x="3675" y="577"/>
                        <a:pt x="3675" y="372"/>
                      </a:cubicBezTo>
                      <a:cubicBezTo>
                        <a:pt x="3675" y="167"/>
                        <a:pt x="3508" y="0"/>
                        <a:pt x="3304" y="0"/>
                      </a:cubicBezTo>
                      <a:lnTo>
                        <a:pt x="1833" y="0"/>
                      </a:lnTo>
                      <a:cubicBezTo>
                        <a:pt x="1627" y="0"/>
                        <a:pt x="1461" y="167"/>
                        <a:pt x="1461" y="372"/>
                      </a:cubicBezTo>
                      <a:cubicBezTo>
                        <a:pt x="1461" y="577"/>
                        <a:pt x="1627" y="743"/>
                        <a:pt x="1833" y="743"/>
                      </a:cubicBezTo>
                      <a:lnTo>
                        <a:pt x="1124" y="743"/>
                      </a:lnTo>
                      <a:cubicBezTo>
                        <a:pt x="919" y="743"/>
                        <a:pt x="753" y="910"/>
                        <a:pt x="753" y="1115"/>
                      </a:cubicBezTo>
                      <a:cubicBezTo>
                        <a:pt x="753" y="1320"/>
                        <a:pt x="919" y="1486"/>
                        <a:pt x="1124" y="1486"/>
                      </a:cubicBezTo>
                      <a:lnTo>
                        <a:pt x="1316" y="1486"/>
                      </a:lnTo>
                      <a:cubicBezTo>
                        <a:pt x="1464" y="1486"/>
                        <a:pt x="1583" y="1605"/>
                        <a:pt x="1583" y="1753"/>
                      </a:cubicBezTo>
                      <a:cubicBezTo>
                        <a:pt x="1583" y="1901"/>
                        <a:pt x="1464" y="2021"/>
                        <a:pt x="1316" y="2021"/>
                      </a:cubicBezTo>
                      <a:lnTo>
                        <a:pt x="606" y="2021"/>
                      </a:lnTo>
                      <a:cubicBezTo>
                        <a:pt x="401" y="2021"/>
                        <a:pt x="234" y="2187"/>
                        <a:pt x="234" y="2392"/>
                      </a:cubicBezTo>
                      <a:cubicBezTo>
                        <a:pt x="234" y="2597"/>
                        <a:pt x="401" y="2764"/>
                        <a:pt x="606" y="2764"/>
                      </a:cubicBezTo>
                      <a:lnTo>
                        <a:pt x="1047" y="2764"/>
                      </a:lnTo>
                      <a:cubicBezTo>
                        <a:pt x="1043" y="2764"/>
                        <a:pt x="1039" y="2764"/>
                        <a:pt x="1035" y="2764"/>
                      </a:cubicBezTo>
                      <a:cubicBezTo>
                        <a:pt x="1190" y="2771"/>
                        <a:pt x="1316" y="2900"/>
                        <a:pt x="1316" y="3057"/>
                      </a:cubicBezTo>
                      <a:cubicBezTo>
                        <a:pt x="1316" y="3216"/>
                        <a:pt x="1190" y="3345"/>
                        <a:pt x="1035" y="3351"/>
                      </a:cubicBezTo>
                      <a:cubicBezTo>
                        <a:pt x="1039" y="3351"/>
                        <a:pt x="1043" y="3352"/>
                        <a:pt x="1047" y="3352"/>
                      </a:cubicBezTo>
                      <a:lnTo>
                        <a:pt x="372" y="3352"/>
                      </a:lnTo>
                      <a:cubicBezTo>
                        <a:pt x="167" y="3352"/>
                        <a:pt x="0" y="3517"/>
                        <a:pt x="0" y="3723"/>
                      </a:cubicBezTo>
                      <a:cubicBezTo>
                        <a:pt x="0" y="3928"/>
                        <a:pt x="167" y="4094"/>
                        <a:pt x="372" y="4094"/>
                      </a:cubicBezTo>
                      <a:lnTo>
                        <a:pt x="833" y="4094"/>
                      </a:lnTo>
                      <a:cubicBezTo>
                        <a:pt x="627" y="4094"/>
                        <a:pt x="461" y="4260"/>
                        <a:pt x="461" y="4465"/>
                      </a:cubicBezTo>
                      <a:cubicBezTo>
                        <a:pt x="461" y="4672"/>
                        <a:pt x="627" y="4838"/>
                        <a:pt x="833" y="4838"/>
                      </a:cubicBezTo>
                      <a:lnTo>
                        <a:pt x="2524" y="4838"/>
                      </a:lnTo>
                      <a:cubicBezTo>
                        <a:pt x="2729" y="4838"/>
                        <a:pt x="2895" y="4672"/>
                        <a:pt x="2895" y="4465"/>
                      </a:cubicBezTo>
                      <a:cubicBezTo>
                        <a:pt x="2895" y="4260"/>
                        <a:pt x="2729" y="4094"/>
                        <a:pt x="2524" y="4094"/>
                      </a:cubicBezTo>
                      <a:lnTo>
                        <a:pt x="2064" y="4094"/>
                      </a:lnTo>
                      <a:cubicBezTo>
                        <a:pt x="2269" y="4094"/>
                        <a:pt x="2435" y="3928"/>
                        <a:pt x="2435" y="3723"/>
                      </a:cubicBezTo>
                      <a:cubicBezTo>
                        <a:pt x="2435" y="3517"/>
                        <a:pt x="2269" y="3352"/>
                        <a:pt x="2064" y="3352"/>
                      </a:cubicBezTo>
                      <a:lnTo>
                        <a:pt x="3042" y="3352"/>
                      </a:lnTo>
                      <a:cubicBezTo>
                        <a:pt x="2836" y="3352"/>
                        <a:pt x="2670" y="3517"/>
                        <a:pt x="2670" y="3723"/>
                      </a:cubicBezTo>
                      <a:cubicBezTo>
                        <a:pt x="2670" y="3928"/>
                        <a:pt x="2836" y="4094"/>
                        <a:pt x="3042" y="4094"/>
                      </a:cubicBezTo>
                      <a:lnTo>
                        <a:pt x="3670" y="4094"/>
                      </a:lnTo>
                      <a:cubicBezTo>
                        <a:pt x="3876" y="4094"/>
                        <a:pt x="4042" y="3928"/>
                        <a:pt x="4042" y="3723"/>
                      </a:cubicBezTo>
                      <a:cubicBezTo>
                        <a:pt x="4042" y="3517"/>
                        <a:pt x="3876" y="3352"/>
                        <a:pt x="3670" y="3352"/>
                      </a:cubicBezTo>
                      <a:lnTo>
                        <a:pt x="3236" y="3352"/>
                      </a:lnTo>
                      <a:cubicBezTo>
                        <a:pt x="3399" y="3352"/>
                        <a:pt x="3532" y="3220"/>
                        <a:pt x="3532" y="3057"/>
                      </a:cubicBezTo>
                      <a:cubicBezTo>
                        <a:pt x="3532" y="2895"/>
                        <a:pt x="3399" y="2764"/>
                        <a:pt x="3236" y="2764"/>
                      </a:cubicBezTo>
                      <a:lnTo>
                        <a:pt x="3899" y="2764"/>
                      </a:lnTo>
                      <a:cubicBezTo>
                        <a:pt x="4104" y="2764"/>
                        <a:pt x="4270" y="2597"/>
                        <a:pt x="4270" y="2392"/>
                      </a:cubicBezTo>
                      <a:cubicBezTo>
                        <a:pt x="4270" y="2187"/>
                        <a:pt x="4104" y="2021"/>
                        <a:pt x="3899" y="2021"/>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8" name="Freeform 67">
                  <a:extLst>
                    <a:ext uri="{FF2B5EF4-FFF2-40B4-BE49-F238E27FC236}">
                      <a16:creationId xmlns:a16="http://schemas.microsoft.com/office/drawing/2014/main" id="{636206BE-0C0E-094B-805D-212A5D1DD0B5}"/>
                    </a:ext>
                  </a:extLst>
                </p:cNvPr>
                <p:cNvSpPr>
                  <a:spLocks noChangeArrowheads="1"/>
                </p:cNvSpPr>
                <p:nvPr/>
              </p:nvSpPr>
              <p:spPr bwMode="auto">
                <a:xfrm>
                  <a:off x="7988241" y="6090468"/>
                  <a:ext cx="514627" cy="324522"/>
                </a:xfrm>
                <a:custGeom>
                  <a:avLst/>
                  <a:gdLst>
                    <a:gd name="T0" fmla="*/ 352090 w 1181"/>
                    <a:gd name="T1" fmla="*/ 0 h 744"/>
                    <a:gd name="T2" fmla="*/ 161665 w 1181"/>
                    <a:gd name="T3" fmla="*/ 0 h 744"/>
                    <a:gd name="T4" fmla="*/ 161665 w 1181"/>
                    <a:gd name="T5" fmla="*/ 0 h 744"/>
                    <a:gd name="T6" fmla="*/ 0 w 1181"/>
                    <a:gd name="T7" fmla="*/ 161825 h 744"/>
                    <a:gd name="T8" fmla="*/ 0 w 1181"/>
                    <a:gd name="T9" fmla="*/ 161825 h 744"/>
                    <a:gd name="T10" fmla="*/ 161665 w 1181"/>
                    <a:gd name="T11" fmla="*/ 324086 h 744"/>
                    <a:gd name="T12" fmla="*/ 352090 w 1181"/>
                    <a:gd name="T13" fmla="*/ 324086 h 744"/>
                    <a:gd name="T14" fmla="*/ 352090 w 1181"/>
                    <a:gd name="T15" fmla="*/ 324086 h 744"/>
                    <a:gd name="T16" fmla="*/ 514191 w 1181"/>
                    <a:gd name="T17" fmla="*/ 161825 h 744"/>
                    <a:gd name="T18" fmla="*/ 514191 w 1181"/>
                    <a:gd name="T19" fmla="*/ 161825 h 744"/>
                    <a:gd name="T20" fmla="*/ 352090 w 1181"/>
                    <a:gd name="T21" fmla="*/ 0 h 7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81" h="744">
                      <a:moveTo>
                        <a:pt x="808" y="0"/>
                      </a:moveTo>
                      <a:lnTo>
                        <a:pt x="371" y="0"/>
                      </a:lnTo>
                      <a:cubicBezTo>
                        <a:pt x="166" y="0"/>
                        <a:pt x="0" y="166"/>
                        <a:pt x="0" y="371"/>
                      </a:cubicBezTo>
                      <a:cubicBezTo>
                        <a:pt x="0" y="576"/>
                        <a:pt x="166" y="743"/>
                        <a:pt x="371" y="743"/>
                      </a:cubicBezTo>
                      <a:lnTo>
                        <a:pt x="808" y="743"/>
                      </a:lnTo>
                      <a:cubicBezTo>
                        <a:pt x="1013" y="743"/>
                        <a:pt x="1180" y="576"/>
                        <a:pt x="1180" y="371"/>
                      </a:cubicBezTo>
                      <a:cubicBezTo>
                        <a:pt x="1180" y="166"/>
                        <a:pt x="1013" y="0"/>
                        <a:pt x="808" y="0"/>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9" name="Freeform 68">
                  <a:extLst>
                    <a:ext uri="{FF2B5EF4-FFF2-40B4-BE49-F238E27FC236}">
                      <a16:creationId xmlns:a16="http://schemas.microsoft.com/office/drawing/2014/main" id="{49B098A0-888E-CC41-B8A0-7B2E4D7A1BBC}"/>
                    </a:ext>
                  </a:extLst>
                </p:cNvPr>
                <p:cNvSpPr>
                  <a:spLocks noChangeArrowheads="1"/>
                </p:cNvSpPr>
                <p:nvPr/>
              </p:nvSpPr>
              <p:spPr bwMode="auto">
                <a:xfrm>
                  <a:off x="8529751" y="7098598"/>
                  <a:ext cx="76810" cy="76810"/>
                </a:xfrm>
                <a:custGeom>
                  <a:avLst/>
                  <a:gdLst>
                    <a:gd name="T0" fmla="*/ 76371 w 175"/>
                    <a:gd name="T1" fmla="*/ 38186 h 175"/>
                    <a:gd name="T2" fmla="*/ 76371 w 175"/>
                    <a:gd name="T3" fmla="*/ 38186 h 175"/>
                    <a:gd name="T4" fmla="*/ 38186 w 175"/>
                    <a:gd name="T5" fmla="*/ 76371 h 175"/>
                    <a:gd name="T6" fmla="*/ 38186 w 175"/>
                    <a:gd name="T7" fmla="*/ 76371 h 175"/>
                    <a:gd name="T8" fmla="*/ 0 w 175"/>
                    <a:gd name="T9" fmla="*/ 38186 h 175"/>
                    <a:gd name="T10" fmla="*/ 0 w 175"/>
                    <a:gd name="T11" fmla="*/ 38186 h 175"/>
                    <a:gd name="T12" fmla="*/ 38186 w 175"/>
                    <a:gd name="T13" fmla="*/ 0 h 175"/>
                    <a:gd name="T14" fmla="*/ 38186 w 175"/>
                    <a:gd name="T15" fmla="*/ 0 h 175"/>
                    <a:gd name="T16" fmla="*/ 76371 w 175"/>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5">
                      <a:moveTo>
                        <a:pt x="174" y="87"/>
                      </a:moveTo>
                      <a:lnTo>
                        <a:pt x="174" y="87"/>
                      </a:lnTo>
                      <a:cubicBezTo>
                        <a:pt x="174" y="136"/>
                        <a:pt x="135" y="174"/>
                        <a:pt x="87" y="174"/>
                      </a:cubicBezTo>
                      <a:cubicBezTo>
                        <a:pt x="39" y="174"/>
                        <a:pt x="0" y="136"/>
                        <a:pt x="0" y="87"/>
                      </a:cubicBezTo>
                      <a:cubicBezTo>
                        <a:pt x="0" y="39"/>
                        <a:pt x="39" y="0"/>
                        <a:pt x="87" y="0"/>
                      </a:cubicBezTo>
                      <a:cubicBezTo>
                        <a:pt x="135" y="0"/>
                        <a:pt x="174" y="39"/>
                        <a:pt x="174" y="87"/>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0" name="Freeform 69">
                  <a:extLst>
                    <a:ext uri="{FF2B5EF4-FFF2-40B4-BE49-F238E27FC236}">
                      <a16:creationId xmlns:a16="http://schemas.microsoft.com/office/drawing/2014/main" id="{C2CA4F21-4C38-8E48-8E38-2F0FDBB0087A}"/>
                    </a:ext>
                  </a:extLst>
                </p:cNvPr>
                <p:cNvSpPr>
                  <a:spLocks noChangeArrowheads="1"/>
                </p:cNvSpPr>
                <p:nvPr/>
              </p:nvSpPr>
              <p:spPr bwMode="auto">
                <a:xfrm>
                  <a:off x="9804798" y="5921486"/>
                  <a:ext cx="74890" cy="74889"/>
                </a:xfrm>
                <a:custGeom>
                  <a:avLst/>
                  <a:gdLst>
                    <a:gd name="T0" fmla="*/ 74457 w 173"/>
                    <a:gd name="T1" fmla="*/ 36795 h 173"/>
                    <a:gd name="T2" fmla="*/ 74457 w 173"/>
                    <a:gd name="T3" fmla="*/ 36795 h 173"/>
                    <a:gd name="T4" fmla="*/ 36796 w 173"/>
                    <a:gd name="T5" fmla="*/ 74456 h 173"/>
                    <a:gd name="T6" fmla="*/ 36796 w 173"/>
                    <a:gd name="T7" fmla="*/ 74456 h 173"/>
                    <a:gd name="T8" fmla="*/ 0 w 173"/>
                    <a:gd name="T9" fmla="*/ 36795 h 173"/>
                    <a:gd name="T10" fmla="*/ 0 w 173"/>
                    <a:gd name="T11" fmla="*/ 36795 h 173"/>
                    <a:gd name="T12" fmla="*/ 36796 w 173"/>
                    <a:gd name="T13" fmla="*/ 0 h 173"/>
                    <a:gd name="T14" fmla="*/ 36796 w 173"/>
                    <a:gd name="T15" fmla="*/ 0 h 173"/>
                    <a:gd name="T16" fmla="*/ 74457 w 173"/>
                    <a:gd name="T17" fmla="*/ 36795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5"/>
                      </a:moveTo>
                      <a:lnTo>
                        <a:pt x="172" y="85"/>
                      </a:lnTo>
                      <a:cubicBezTo>
                        <a:pt x="172" y="134"/>
                        <a:pt x="133" y="172"/>
                        <a:pt x="85" y="172"/>
                      </a:cubicBezTo>
                      <a:cubicBezTo>
                        <a:pt x="38" y="172"/>
                        <a:pt x="0" y="134"/>
                        <a:pt x="0" y="85"/>
                      </a:cubicBezTo>
                      <a:cubicBezTo>
                        <a:pt x="0" y="38"/>
                        <a:pt x="38" y="0"/>
                        <a:pt x="85" y="0"/>
                      </a:cubicBezTo>
                      <a:cubicBezTo>
                        <a:pt x="133" y="0"/>
                        <a:pt x="172" y="38"/>
                        <a:pt x="172" y="85"/>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1" name="Freeform 70">
                  <a:extLst>
                    <a:ext uri="{FF2B5EF4-FFF2-40B4-BE49-F238E27FC236}">
                      <a16:creationId xmlns:a16="http://schemas.microsoft.com/office/drawing/2014/main" id="{03EAA294-DBC3-2D4C-AA06-3C41F92A7EA2}"/>
                    </a:ext>
                  </a:extLst>
                </p:cNvPr>
                <p:cNvSpPr>
                  <a:spLocks noChangeArrowheads="1"/>
                </p:cNvSpPr>
                <p:nvPr/>
              </p:nvSpPr>
              <p:spPr bwMode="auto">
                <a:xfrm>
                  <a:off x="9583969" y="6414990"/>
                  <a:ext cx="74889" cy="74890"/>
                </a:xfrm>
                <a:custGeom>
                  <a:avLst/>
                  <a:gdLst>
                    <a:gd name="T0" fmla="*/ 74456 w 173"/>
                    <a:gd name="T1" fmla="*/ 37015 h 174"/>
                    <a:gd name="T2" fmla="*/ 74456 w 173"/>
                    <a:gd name="T3" fmla="*/ 37015 h 174"/>
                    <a:gd name="T4" fmla="*/ 37661 w 173"/>
                    <a:gd name="T5" fmla="*/ 74460 h 174"/>
                    <a:gd name="T6" fmla="*/ 37661 w 173"/>
                    <a:gd name="T7" fmla="*/ 74460 h 174"/>
                    <a:gd name="T8" fmla="*/ 0 w 173"/>
                    <a:gd name="T9" fmla="*/ 37015 h 174"/>
                    <a:gd name="T10" fmla="*/ 0 w 173"/>
                    <a:gd name="T11" fmla="*/ 37015 h 174"/>
                    <a:gd name="T12" fmla="*/ 37661 w 173"/>
                    <a:gd name="T13" fmla="*/ 0 h 174"/>
                    <a:gd name="T14" fmla="*/ 37661 w 173"/>
                    <a:gd name="T15" fmla="*/ 0 h 174"/>
                    <a:gd name="T16" fmla="*/ 74456 w 173"/>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4" y="173"/>
                        <a:pt x="87" y="173"/>
                      </a:cubicBezTo>
                      <a:cubicBezTo>
                        <a:pt x="39" y="173"/>
                        <a:pt x="0" y="134"/>
                        <a:pt x="0" y="86"/>
                      </a:cubicBezTo>
                      <a:cubicBezTo>
                        <a:pt x="0" y="38"/>
                        <a:pt x="39" y="0"/>
                        <a:pt x="87" y="0"/>
                      </a:cubicBezTo>
                      <a:cubicBezTo>
                        <a:pt x="134" y="0"/>
                        <a:pt x="172" y="38"/>
                        <a:pt x="172" y="86"/>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2" name="Freeform 71">
                  <a:extLst>
                    <a:ext uri="{FF2B5EF4-FFF2-40B4-BE49-F238E27FC236}">
                      <a16:creationId xmlns:a16="http://schemas.microsoft.com/office/drawing/2014/main" id="{A94FC5E0-C108-D244-809A-68C58DB13087}"/>
                    </a:ext>
                  </a:extLst>
                </p:cNvPr>
                <p:cNvSpPr>
                  <a:spLocks noChangeArrowheads="1"/>
                </p:cNvSpPr>
                <p:nvPr/>
              </p:nvSpPr>
              <p:spPr bwMode="auto">
                <a:xfrm>
                  <a:off x="10050590" y="7423121"/>
                  <a:ext cx="74890" cy="74889"/>
                </a:xfrm>
                <a:custGeom>
                  <a:avLst/>
                  <a:gdLst>
                    <a:gd name="T0" fmla="*/ 74457 w 173"/>
                    <a:gd name="T1" fmla="*/ 36795 h 173"/>
                    <a:gd name="T2" fmla="*/ 74457 w 173"/>
                    <a:gd name="T3" fmla="*/ 36795 h 173"/>
                    <a:gd name="T4" fmla="*/ 36796 w 173"/>
                    <a:gd name="T5" fmla="*/ 74456 h 173"/>
                    <a:gd name="T6" fmla="*/ 36796 w 173"/>
                    <a:gd name="T7" fmla="*/ 74456 h 173"/>
                    <a:gd name="T8" fmla="*/ 0 w 173"/>
                    <a:gd name="T9" fmla="*/ 36795 h 173"/>
                    <a:gd name="T10" fmla="*/ 0 w 173"/>
                    <a:gd name="T11" fmla="*/ 36795 h 173"/>
                    <a:gd name="T12" fmla="*/ 36796 w 173"/>
                    <a:gd name="T13" fmla="*/ 0 h 173"/>
                    <a:gd name="T14" fmla="*/ 36796 w 173"/>
                    <a:gd name="T15" fmla="*/ 0 h 173"/>
                    <a:gd name="T16" fmla="*/ 74457 w 173"/>
                    <a:gd name="T17" fmla="*/ 36795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5"/>
                      </a:moveTo>
                      <a:lnTo>
                        <a:pt x="172" y="85"/>
                      </a:lnTo>
                      <a:cubicBezTo>
                        <a:pt x="172" y="134"/>
                        <a:pt x="133" y="172"/>
                        <a:pt x="85" y="172"/>
                      </a:cubicBezTo>
                      <a:cubicBezTo>
                        <a:pt x="38" y="172"/>
                        <a:pt x="0" y="134"/>
                        <a:pt x="0" y="85"/>
                      </a:cubicBezTo>
                      <a:cubicBezTo>
                        <a:pt x="0" y="39"/>
                        <a:pt x="38" y="0"/>
                        <a:pt x="85" y="0"/>
                      </a:cubicBezTo>
                      <a:cubicBezTo>
                        <a:pt x="133" y="0"/>
                        <a:pt x="172" y="39"/>
                        <a:pt x="172" y="85"/>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3" name="Freeform 72">
                  <a:extLst>
                    <a:ext uri="{FF2B5EF4-FFF2-40B4-BE49-F238E27FC236}">
                      <a16:creationId xmlns:a16="http://schemas.microsoft.com/office/drawing/2014/main" id="{160E610D-E65C-9C42-B50A-87F57B676019}"/>
                    </a:ext>
                  </a:extLst>
                </p:cNvPr>
                <p:cNvSpPr>
                  <a:spLocks noChangeArrowheads="1"/>
                </p:cNvSpPr>
                <p:nvPr/>
              </p:nvSpPr>
              <p:spPr bwMode="auto">
                <a:xfrm>
                  <a:off x="8307003" y="6211444"/>
                  <a:ext cx="74890" cy="74890"/>
                </a:xfrm>
                <a:custGeom>
                  <a:avLst/>
                  <a:gdLst>
                    <a:gd name="T0" fmla="*/ 74460 w 174"/>
                    <a:gd name="T1" fmla="*/ 36796 h 173"/>
                    <a:gd name="T2" fmla="*/ 74460 w 174"/>
                    <a:gd name="T3" fmla="*/ 36796 h 173"/>
                    <a:gd name="T4" fmla="*/ 37445 w 174"/>
                    <a:gd name="T5" fmla="*/ 74457 h 173"/>
                    <a:gd name="T6" fmla="*/ 37445 w 174"/>
                    <a:gd name="T7" fmla="*/ 74457 h 173"/>
                    <a:gd name="T8" fmla="*/ 0 w 174"/>
                    <a:gd name="T9" fmla="*/ 36796 h 173"/>
                    <a:gd name="T10" fmla="*/ 0 w 174"/>
                    <a:gd name="T11" fmla="*/ 36796 h 173"/>
                    <a:gd name="T12" fmla="*/ 37445 w 174"/>
                    <a:gd name="T13" fmla="*/ 0 h 173"/>
                    <a:gd name="T14" fmla="*/ 37445 w 174"/>
                    <a:gd name="T15" fmla="*/ 0 h 173"/>
                    <a:gd name="T16" fmla="*/ 74460 w 174"/>
                    <a:gd name="T17" fmla="*/ 36796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5"/>
                      </a:moveTo>
                      <a:lnTo>
                        <a:pt x="173" y="85"/>
                      </a:lnTo>
                      <a:cubicBezTo>
                        <a:pt x="173" y="133"/>
                        <a:pt x="135" y="172"/>
                        <a:pt x="87" y="172"/>
                      </a:cubicBezTo>
                      <a:cubicBezTo>
                        <a:pt x="39" y="172"/>
                        <a:pt x="0" y="133"/>
                        <a:pt x="0" y="85"/>
                      </a:cubicBezTo>
                      <a:cubicBezTo>
                        <a:pt x="0" y="38"/>
                        <a:pt x="39" y="0"/>
                        <a:pt x="87" y="0"/>
                      </a:cubicBezTo>
                      <a:cubicBezTo>
                        <a:pt x="135" y="0"/>
                        <a:pt x="173" y="38"/>
                        <a:pt x="173" y="85"/>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4" name="Freeform 73">
                  <a:extLst>
                    <a:ext uri="{FF2B5EF4-FFF2-40B4-BE49-F238E27FC236}">
                      <a16:creationId xmlns:a16="http://schemas.microsoft.com/office/drawing/2014/main" id="{E57642CE-BAEA-3F4C-BC74-185B902D4000}"/>
                    </a:ext>
                  </a:extLst>
                </p:cNvPr>
                <p:cNvSpPr>
                  <a:spLocks noChangeArrowheads="1"/>
                </p:cNvSpPr>
                <p:nvPr/>
              </p:nvSpPr>
              <p:spPr bwMode="auto">
                <a:xfrm>
                  <a:off x="9270969" y="5289723"/>
                  <a:ext cx="74890" cy="76810"/>
                </a:xfrm>
                <a:custGeom>
                  <a:avLst/>
                  <a:gdLst>
                    <a:gd name="T0" fmla="*/ 74457 w 173"/>
                    <a:gd name="T1" fmla="*/ 38186 h 175"/>
                    <a:gd name="T2" fmla="*/ 74457 w 173"/>
                    <a:gd name="T3" fmla="*/ 38186 h 175"/>
                    <a:gd name="T4" fmla="*/ 37229 w 173"/>
                    <a:gd name="T5" fmla="*/ 76371 h 175"/>
                    <a:gd name="T6" fmla="*/ 37229 w 173"/>
                    <a:gd name="T7" fmla="*/ 76371 h 175"/>
                    <a:gd name="T8" fmla="*/ 0 w 173"/>
                    <a:gd name="T9" fmla="*/ 38186 h 175"/>
                    <a:gd name="T10" fmla="*/ 0 w 173"/>
                    <a:gd name="T11" fmla="*/ 38186 h 175"/>
                    <a:gd name="T12" fmla="*/ 37229 w 173"/>
                    <a:gd name="T13" fmla="*/ 0 h 175"/>
                    <a:gd name="T14" fmla="*/ 37229 w 173"/>
                    <a:gd name="T15" fmla="*/ 0 h 175"/>
                    <a:gd name="T16" fmla="*/ 74457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4"/>
                        <a:pt x="134" y="174"/>
                        <a:pt x="86" y="174"/>
                      </a:cubicBezTo>
                      <a:cubicBezTo>
                        <a:pt x="39" y="174"/>
                        <a:pt x="0" y="134"/>
                        <a:pt x="0" y="87"/>
                      </a:cubicBezTo>
                      <a:cubicBezTo>
                        <a:pt x="0" y="39"/>
                        <a:pt x="39" y="0"/>
                        <a:pt x="86" y="0"/>
                      </a:cubicBezTo>
                      <a:cubicBezTo>
                        <a:pt x="134" y="0"/>
                        <a:pt x="172" y="39"/>
                        <a:pt x="172" y="87"/>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5" name="Freeform 74">
                  <a:extLst>
                    <a:ext uri="{FF2B5EF4-FFF2-40B4-BE49-F238E27FC236}">
                      <a16:creationId xmlns:a16="http://schemas.microsoft.com/office/drawing/2014/main" id="{301BB354-A599-7A45-95EE-4B6F24E6EDBC}"/>
                    </a:ext>
                  </a:extLst>
                </p:cNvPr>
                <p:cNvSpPr>
                  <a:spLocks noChangeArrowheads="1"/>
                </p:cNvSpPr>
                <p:nvPr/>
              </p:nvSpPr>
              <p:spPr bwMode="auto">
                <a:xfrm>
                  <a:off x="8462543" y="6954580"/>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0" y="105"/>
                        <a:pt x="52" y="105"/>
                      </a:cubicBezTo>
                      <a:cubicBezTo>
                        <a:pt x="24" y="105"/>
                        <a:pt x="0" y="82"/>
                        <a:pt x="0" y="53"/>
                      </a:cubicBezTo>
                      <a:cubicBezTo>
                        <a:pt x="0" y="24"/>
                        <a:pt x="24" y="0"/>
                        <a:pt x="52" y="0"/>
                      </a:cubicBezTo>
                      <a:cubicBezTo>
                        <a:pt x="80"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6" name="Freeform 75">
                  <a:extLst>
                    <a:ext uri="{FF2B5EF4-FFF2-40B4-BE49-F238E27FC236}">
                      <a16:creationId xmlns:a16="http://schemas.microsoft.com/office/drawing/2014/main" id="{E33D46C3-BE48-DE4D-9CFD-42585790A6D1}"/>
                    </a:ext>
                  </a:extLst>
                </p:cNvPr>
                <p:cNvSpPr>
                  <a:spLocks noChangeArrowheads="1"/>
                </p:cNvSpPr>
                <p:nvPr/>
              </p:nvSpPr>
              <p:spPr bwMode="auto">
                <a:xfrm>
                  <a:off x="8483665" y="5957970"/>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3"/>
                        <a:pt x="82" y="105"/>
                        <a:pt x="52" y="105"/>
                      </a:cubicBezTo>
                      <a:cubicBezTo>
                        <a:pt x="24" y="105"/>
                        <a:pt x="0" y="83"/>
                        <a:pt x="0" y="53"/>
                      </a:cubicBezTo>
                      <a:cubicBezTo>
                        <a:pt x="0" y="24"/>
                        <a:pt x="24" y="0"/>
                        <a:pt x="52" y="0"/>
                      </a:cubicBezTo>
                      <a:cubicBezTo>
                        <a:pt x="82"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7" name="Freeform 76">
                  <a:extLst>
                    <a:ext uri="{FF2B5EF4-FFF2-40B4-BE49-F238E27FC236}">
                      <a16:creationId xmlns:a16="http://schemas.microsoft.com/office/drawing/2014/main" id="{565F51BE-CE6B-C84C-BB07-02B1A2EBAEF8}"/>
                    </a:ext>
                  </a:extLst>
                </p:cNvPr>
                <p:cNvSpPr>
                  <a:spLocks noChangeArrowheads="1"/>
                </p:cNvSpPr>
                <p:nvPr/>
              </p:nvSpPr>
              <p:spPr bwMode="auto">
                <a:xfrm>
                  <a:off x="9322815" y="6263290"/>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2"/>
                        <a:pt x="81" y="104"/>
                        <a:pt x="52" y="104"/>
                      </a:cubicBezTo>
                      <a:cubicBezTo>
                        <a:pt x="23" y="104"/>
                        <a:pt x="0" y="82"/>
                        <a:pt x="0" y="52"/>
                      </a:cubicBezTo>
                      <a:cubicBezTo>
                        <a:pt x="0" y="23"/>
                        <a:pt x="23" y="0"/>
                        <a:pt x="52" y="0"/>
                      </a:cubicBezTo>
                      <a:cubicBezTo>
                        <a:pt x="81" y="0"/>
                        <a:pt x="104" y="23"/>
                        <a:pt x="104"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8" name="Freeform 77">
                  <a:extLst>
                    <a:ext uri="{FF2B5EF4-FFF2-40B4-BE49-F238E27FC236}">
                      <a16:creationId xmlns:a16="http://schemas.microsoft.com/office/drawing/2014/main" id="{9E792551-FA04-B74E-B9C4-B9B9EC1FABF8}"/>
                    </a:ext>
                  </a:extLst>
                </p:cNvPr>
                <p:cNvSpPr>
                  <a:spLocks noChangeArrowheads="1"/>
                </p:cNvSpPr>
                <p:nvPr/>
              </p:nvSpPr>
              <p:spPr bwMode="auto">
                <a:xfrm>
                  <a:off x="10192688" y="6522523"/>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2" y="105"/>
                        <a:pt x="0" y="81"/>
                        <a:pt x="0" y="53"/>
                      </a:cubicBezTo>
                      <a:cubicBezTo>
                        <a:pt x="0" y="23"/>
                        <a:pt x="22" y="0"/>
                        <a:pt x="52" y="0"/>
                      </a:cubicBezTo>
                      <a:cubicBezTo>
                        <a:pt x="81" y="0"/>
                        <a:pt x="104" y="23"/>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9" name="Freeform 78">
                  <a:extLst>
                    <a:ext uri="{FF2B5EF4-FFF2-40B4-BE49-F238E27FC236}">
                      <a16:creationId xmlns:a16="http://schemas.microsoft.com/office/drawing/2014/main" id="{FAC56CAB-B022-494A-B606-BB9077535CD9}"/>
                    </a:ext>
                  </a:extLst>
                </p:cNvPr>
                <p:cNvSpPr>
                  <a:spLocks noChangeArrowheads="1"/>
                </p:cNvSpPr>
                <p:nvPr/>
              </p:nvSpPr>
              <p:spPr bwMode="auto">
                <a:xfrm>
                  <a:off x="9493717" y="7196532"/>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0" y="105"/>
                        <a:pt x="52" y="105"/>
                      </a:cubicBezTo>
                      <a:cubicBezTo>
                        <a:pt x="23" y="105"/>
                        <a:pt x="0" y="81"/>
                        <a:pt x="0" y="53"/>
                      </a:cubicBezTo>
                      <a:cubicBezTo>
                        <a:pt x="0" y="24"/>
                        <a:pt x="23" y="0"/>
                        <a:pt x="52" y="0"/>
                      </a:cubicBezTo>
                      <a:cubicBezTo>
                        <a:pt x="80"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0" name="Freeform 79">
                  <a:extLst>
                    <a:ext uri="{FF2B5EF4-FFF2-40B4-BE49-F238E27FC236}">
                      <a16:creationId xmlns:a16="http://schemas.microsoft.com/office/drawing/2014/main" id="{C2424820-77D7-814A-AB66-AEA9ACAE65AD}"/>
                    </a:ext>
                  </a:extLst>
                </p:cNvPr>
                <p:cNvSpPr>
                  <a:spLocks noChangeArrowheads="1"/>
                </p:cNvSpPr>
                <p:nvPr/>
              </p:nvSpPr>
              <p:spPr bwMode="auto">
                <a:xfrm>
                  <a:off x="10004503" y="6004056"/>
                  <a:ext cx="46086" cy="46086"/>
                </a:xfrm>
                <a:custGeom>
                  <a:avLst/>
                  <a:gdLst>
                    <a:gd name="T0" fmla="*/ 45651 w 106"/>
                    <a:gd name="T1" fmla="*/ 22828 h 107"/>
                    <a:gd name="T2" fmla="*/ 45651 w 106"/>
                    <a:gd name="T3" fmla="*/ 22828 h 107"/>
                    <a:gd name="T4" fmla="*/ 22608 w 106"/>
                    <a:gd name="T5" fmla="*/ 45655 h 107"/>
                    <a:gd name="T6" fmla="*/ 22608 w 106"/>
                    <a:gd name="T7" fmla="*/ 45655 h 107"/>
                    <a:gd name="T8" fmla="*/ 0 w 106"/>
                    <a:gd name="T9" fmla="*/ 22828 h 107"/>
                    <a:gd name="T10" fmla="*/ 0 w 106"/>
                    <a:gd name="T11" fmla="*/ 22828 h 107"/>
                    <a:gd name="T12" fmla="*/ 22608 w 106"/>
                    <a:gd name="T13" fmla="*/ 0 h 107"/>
                    <a:gd name="T14" fmla="*/ 22608 w 106"/>
                    <a:gd name="T15" fmla="*/ 0 h 107"/>
                    <a:gd name="T16" fmla="*/ 45651 w 106"/>
                    <a:gd name="T17" fmla="*/ 2282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3"/>
                      </a:moveTo>
                      <a:lnTo>
                        <a:pt x="105" y="53"/>
                      </a:lnTo>
                      <a:cubicBezTo>
                        <a:pt x="105" y="82"/>
                        <a:pt x="81" y="106"/>
                        <a:pt x="52" y="106"/>
                      </a:cubicBezTo>
                      <a:cubicBezTo>
                        <a:pt x="23" y="106"/>
                        <a:pt x="0" y="82"/>
                        <a:pt x="0" y="53"/>
                      </a:cubicBezTo>
                      <a:cubicBezTo>
                        <a:pt x="0" y="23"/>
                        <a:pt x="23" y="0"/>
                        <a:pt x="52" y="0"/>
                      </a:cubicBezTo>
                      <a:cubicBezTo>
                        <a:pt x="81" y="0"/>
                        <a:pt x="105" y="23"/>
                        <a:pt x="105"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1" name="Freeform 80">
                  <a:extLst>
                    <a:ext uri="{FF2B5EF4-FFF2-40B4-BE49-F238E27FC236}">
                      <a16:creationId xmlns:a16="http://schemas.microsoft.com/office/drawing/2014/main" id="{355D2E4D-BA9F-6949-A07F-56D6848FDB6A}"/>
                    </a:ext>
                  </a:extLst>
                </p:cNvPr>
                <p:cNvSpPr>
                  <a:spLocks noChangeArrowheads="1"/>
                </p:cNvSpPr>
                <p:nvPr/>
              </p:nvSpPr>
              <p:spPr bwMode="auto">
                <a:xfrm>
                  <a:off x="9065502" y="5596963"/>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2" y="105"/>
                        <a:pt x="0" y="81"/>
                        <a:pt x="0" y="53"/>
                      </a:cubicBezTo>
                      <a:cubicBezTo>
                        <a:pt x="0" y="24"/>
                        <a:pt x="22" y="0"/>
                        <a:pt x="52" y="0"/>
                      </a:cubicBezTo>
                      <a:cubicBezTo>
                        <a:pt x="81"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2" name="Freeform 81">
                  <a:extLst>
                    <a:ext uri="{FF2B5EF4-FFF2-40B4-BE49-F238E27FC236}">
                      <a16:creationId xmlns:a16="http://schemas.microsoft.com/office/drawing/2014/main" id="{79099519-3B44-2642-8B2C-C5A0B9494F71}"/>
                    </a:ext>
                  </a:extLst>
                </p:cNvPr>
                <p:cNvSpPr>
                  <a:spLocks noChangeArrowheads="1"/>
                </p:cNvSpPr>
                <p:nvPr/>
              </p:nvSpPr>
              <p:spPr bwMode="auto">
                <a:xfrm>
                  <a:off x="10215731" y="5266680"/>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4" y="105"/>
                        <a:pt x="0" y="81"/>
                        <a:pt x="0" y="52"/>
                      </a:cubicBezTo>
                      <a:cubicBezTo>
                        <a:pt x="0" y="24"/>
                        <a:pt x="24" y="0"/>
                        <a:pt x="52" y="0"/>
                      </a:cubicBezTo>
                      <a:cubicBezTo>
                        <a:pt x="81" y="0"/>
                        <a:pt x="104" y="24"/>
                        <a:pt x="104"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3" name="Freeform 82">
                  <a:extLst>
                    <a:ext uri="{FF2B5EF4-FFF2-40B4-BE49-F238E27FC236}">
                      <a16:creationId xmlns:a16="http://schemas.microsoft.com/office/drawing/2014/main" id="{5618AF1B-0559-C34D-9CEC-E887DE23E34C}"/>
                    </a:ext>
                  </a:extLst>
                </p:cNvPr>
                <p:cNvSpPr>
                  <a:spLocks noChangeArrowheads="1"/>
                </p:cNvSpPr>
                <p:nvPr/>
              </p:nvSpPr>
              <p:spPr bwMode="auto">
                <a:xfrm>
                  <a:off x="8986771" y="6766396"/>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3" y="105"/>
                        <a:pt x="0" y="81"/>
                        <a:pt x="0" y="52"/>
                      </a:cubicBezTo>
                      <a:cubicBezTo>
                        <a:pt x="0" y="22"/>
                        <a:pt x="23" y="0"/>
                        <a:pt x="52" y="0"/>
                      </a:cubicBezTo>
                      <a:cubicBezTo>
                        <a:pt x="81" y="0"/>
                        <a:pt x="104" y="22"/>
                        <a:pt x="104"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4" name="Freeform 83">
                  <a:extLst>
                    <a:ext uri="{FF2B5EF4-FFF2-40B4-BE49-F238E27FC236}">
                      <a16:creationId xmlns:a16="http://schemas.microsoft.com/office/drawing/2014/main" id="{A5273BA4-7E68-6A4F-B0C2-E568C297BE2E}"/>
                    </a:ext>
                  </a:extLst>
                </p:cNvPr>
                <p:cNvSpPr>
                  <a:spLocks noChangeArrowheads="1"/>
                </p:cNvSpPr>
                <p:nvPr/>
              </p:nvSpPr>
              <p:spPr bwMode="auto">
                <a:xfrm>
                  <a:off x="10004503" y="7150446"/>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3" y="104"/>
                        <a:pt x="0" y="81"/>
                        <a:pt x="0" y="52"/>
                      </a:cubicBezTo>
                      <a:cubicBezTo>
                        <a:pt x="0" y="22"/>
                        <a:pt x="23" y="0"/>
                        <a:pt x="52" y="0"/>
                      </a:cubicBezTo>
                      <a:cubicBezTo>
                        <a:pt x="81" y="0"/>
                        <a:pt x="105" y="22"/>
                        <a:pt x="105" y="52"/>
                      </a:cubicBezTo>
                    </a:path>
                  </a:pathLst>
                </a:custGeom>
                <a:solidFill>
                  <a:srgbClr val="EA662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5" name="Freeform 84">
                  <a:extLst>
                    <a:ext uri="{FF2B5EF4-FFF2-40B4-BE49-F238E27FC236}">
                      <a16:creationId xmlns:a16="http://schemas.microsoft.com/office/drawing/2014/main" id="{CD8B34D9-97EF-E14A-B3FF-360D8E147C63}"/>
                    </a:ext>
                  </a:extLst>
                </p:cNvPr>
                <p:cNvSpPr>
                  <a:spLocks noChangeArrowheads="1"/>
                </p:cNvSpPr>
                <p:nvPr/>
              </p:nvSpPr>
              <p:spPr bwMode="auto">
                <a:xfrm>
                  <a:off x="9439950" y="5090017"/>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2" y="104"/>
                        <a:pt x="52" y="104"/>
                      </a:cubicBezTo>
                      <a:cubicBezTo>
                        <a:pt x="24" y="104"/>
                        <a:pt x="0" y="81"/>
                        <a:pt x="0" y="52"/>
                      </a:cubicBezTo>
                      <a:cubicBezTo>
                        <a:pt x="0" y="24"/>
                        <a:pt x="24" y="0"/>
                        <a:pt x="52" y="0"/>
                      </a:cubicBezTo>
                      <a:cubicBezTo>
                        <a:pt x="82" y="0"/>
                        <a:pt x="105" y="24"/>
                        <a:pt x="105" y="52"/>
                      </a:cubicBezTo>
                    </a:path>
                  </a:pathLst>
                </a:custGeom>
                <a:solidFill>
                  <a:srgbClr val="EA662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6" name="Freeform 85">
                  <a:extLst>
                    <a:ext uri="{FF2B5EF4-FFF2-40B4-BE49-F238E27FC236}">
                      <a16:creationId xmlns:a16="http://schemas.microsoft.com/office/drawing/2014/main" id="{E36AFE01-DC36-E64F-9AB5-65BC9FE90635}"/>
                    </a:ext>
                  </a:extLst>
                </p:cNvPr>
                <p:cNvSpPr>
                  <a:spLocks noChangeArrowheads="1"/>
                </p:cNvSpPr>
                <p:nvPr/>
              </p:nvSpPr>
              <p:spPr bwMode="auto">
                <a:xfrm>
                  <a:off x="8719857" y="5468307"/>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3" y="104"/>
                      </a:cubicBezTo>
                      <a:cubicBezTo>
                        <a:pt x="24" y="104"/>
                        <a:pt x="0" y="81"/>
                        <a:pt x="0" y="52"/>
                      </a:cubicBezTo>
                      <a:cubicBezTo>
                        <a:pt x="0" y="24"/>
                        <a:pt x="24" y="0"/>
                        <a:pt x="53" y="0"/>
                      </a:cubicBezTo>
                      <a:cubicBezTo>
                        <a:pt x="81" y="0"/>
                        <a:pt x="105" y="24"/>
                        <a:pt x="105"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7" name="Freeform 86">
                  <a:extLst>
                    <a:ext uri="{FF2B5EF4-FFF2-40B4-BE49-F238E27FC236}">
                      <a16:creationId xmlns:a16="http://schemas.microsoft.com/office/drawing/2014/main" id="{EC07FC6C-51B2-4548-B6BC-6E657A1099F9}"/>
                    </a:ext>
                  </a:extLst>
                </p:cNvPr>
                <p:cNvSpPr>
                  <a:spLocks noChangeArrowheads="1"/>
                </p:cNvSpPr>
                <p:nvPr/>
              </p:nvSpPr>
              <p:spPr bwMode="auto">
                <a:xfrm>
                  <a:off x="9701104" y="5080416"/>
                  <a:ext cx="537670" cy="261154"/>
                </a:xfrm>
                <a:custGeom>
                  <a:avLst/>
                  <a:gdLst>
                    <a:gd name="T0" fmla="*/ 406733 w 1236"/>
                    <a:gd name="T1" fmla="*/ 260719 h 601"/>
                    <a:gd name="T2" fmla="*/ 130067 w 1236"/>
                    <a:gd name="T3" fmla="*/ 260719 h 601"/>
                    <a:gd name="T4" fmla="*/ 130067 w 1236"/>
                    <a:gd name="T5" fmla="*/ 260719 h 601"/>
                    <a:gd name="T6" fmla="*/ 0 w 1236"/>
                    <a:gd name="T7" fmla="*/ 130360 h 601"/>
                    <a:gd name="T8" fmla="*/ 0 w 1236"/>
                    <a:gd name="T9" fmla="*/ 130360 h 601"/>
                    <a:gd name="T10" fmla="*/ 130067 w 1236"/>
                    <a:gd name="T11" fmla="*/ 0 h 601"/>
                    <a:gd name="T12" fmla="*/ 406733 w 1236"/>
                    <a:gd name="T13" fmla="*/ 0 h 601"/>
                    <a:gd name="T14" fmla="*/ 406733 w 1236"/>
                    <a:gd name="T15" fmla="*/ 0 h 601"/>
                    <a:gd name="T16" fmla="*/ 537235 w 1236"/>
                    <a:gd name="T17" fmla="*/ 130360 h 601"/>
                    <a:gd name="T18" fmla="*/ 537235 w 1236"/>
                    <a:gd name="T19" fmla="*/ 130360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5" y="600"/>
                        <a:pt x="0" y="466"/>
                        <a:pt x="0" y="300"/>
                      </a:cubicBezTo>
                      <a:cubicBezTo>
                        <a:pt x="0" y="135"/>
                        <a:pt x="135" y="0"/>
                        <a:pt x="299" y="0"/>
                      </a:cubicBezTo>
                      <a:lnTo>
                        <a:pt x="935" y="0"/>
                      </a:lnTo>
                      <a:cubicBezTo>
                        <a:pt x="1101" y="0"/>
                        <a:pt x="1235" y="135"/>
                        <a:pt x="1235" y="300"/>
                      </a:cubicBezTo>
                      <a:cubicBezTo>
                        <a:pt x="1235" y="466"/>
                        <a:pt x="1101" y="600"/>
                        <a:pt x="935"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8" name="Freeform 87">
                  <a:extLst>
                    <a:ext uri="{FF2B5EF4-FFF2-40B4-BE49-F238E27FC236}">
                      <a16:creationId xmlns:a16="http://schemas.microsoft.com/office/drawing/2014/main" id="{B355D2F8-7D90-2949-8AC1-C0F09CF29DA9}"/>
                    </a:ext>
                  </a:extLst>
                </p:cNvPr>
                <p:cNvSpPr>
                  <a:spLocks noChangeArrowheads="1"/>
                </p:cNvSpPr>
                <p:nvPr/>
              </p:nvSpPr>
              <p:spPr bwMode="auto">
                <a:xfrm>
                  <a:off x="8631525" y="5714099"/>
                  <a:ext cx="537670" cy="261154"/>
                </a:xfrm>
                <a:custGeom>
                  <a:avLst/>
                  <a:gdLst>
                    <a:gd name="T0" fmla="*/ 407168 w 1236"/>
                    <a:gd name="T1" fmla="*/ 260719 h 601"/>
                    <a:gd name="T2" fmla="*/ 130502 w 1236"/>
                    <a:gd name="T3" fmla="*/ 260719 h 601"/>
                    <a:gd name="T4" fmla="*/ 130502 w 1236"/>
                    <a:gd name="T5" fmla="*/ 260719 h 601"/>
                    <a:gd name="T6" fmla="*/ 0 w 1236"/>
                    <a:gd name="T7" fmla="*/ 130360 h 601"/>
                    <a:gd name="T8" fmla="*/ 0 w 1236"/>
                    <a:gd name="T9" fmla="*/ 130360 h 601"/>
                    <a:gd name="T10" fmla="*/ 130502 w 1236"/>
                    <a:gd name="T11" fmla="*/ 0 h 601"/>
                    <a:gd name="T12" fmla="*/ 407168 w 1236"/>
                    <a:gd name="T13" fmla="*/ 0 h 601"/>
                    <a:gd name="T14" fmla="*/ 407168 w 1236"/>
                    <a:gd name="T15" fmla="*/ 0 h 601"/>
                    <a:gd name="T16" fmla="*/ 537235 w 1236"/>
                    <a:gd name="T17" fmla="*/ 130360 h 601"/>
                    <a:gd name="T18" fmla="*/ 537235 w 1236"/>
                    <a:gd name="T19" fmla="*/ 130360 h 601"/>
                    <a:gd name="T20" fmla="*/ 407168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6" y="600"/>
                      </a:moveTo>
                      <a:lnTo>
                        <a:pt x="300" y="600"/>
                      </a:lnTo>
                      <a:cubicBezTo>
                        <a:pt x="134" y="600"/>
                        <a:pt x="0" y="466"/>
                        <a:pt x="0" y="300"/>
                      </a:cubicBezTo>
                      <a:cubicBezTo>
                        <a:pt x="0" y="135"/>
                        <a:pt x="134" y="0"/>
                        <a:pt x="300" y="0"/>
                      </a:cubicBezTo>
                      <a:lnTo>
                        <a:pt x="936" y="0"/>
                      </a:lnTo>
                      <a:cubicBezTo>
                        <a:pt x="1101" y="0"/>
                        <a:pt x="1235" y="135"/>
                        <a:pt x="1235" y="300"/>
                      </a:cubicBezTo>
                      <a:cubicBezTo>
                        <a:pt x="1235" y="466"/>
                        <a:pt x="1101" y="600"/>
                        <a:pt x="936"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9" name="Freeform 88">
                  <a:extLst>
                    <a:ext uri="{FF2B5EF4-FFF2-40B4-BE49-F238E27FC236}">
                      <a16:creationId xmlns:a16="http://schemas.microsoft.com/office/drawing/2014/main" id="{65D4F90F-C400-3440-9385-7D5BFF19C4AC}"/>
                    </a:ext>
                  </a:extLst>
                </p:cNvPr>
                <p:cNvSpPr>
                  <a:spLocks noChangeArrowheads="1"/>
                </p:cNvSpPr>
                <p:nvPr/>
              </p:nvSpPr>
              <p:spPr bwMode="auto">
                <a:xfrm>
                  <a:off x="8216751" y="6545566"/>
                  <a:ext cx="537670" cy="261154"/>
                </a:xfrm>
                <a:custGeom>
                  <a:avLst/>
                  <a:gdLst>
                    <a:gd name="T0" fmla="*/ 406733 w 1236"/>
                    <a:gd name="T1" fmla="*/ 260719 h 601"/>
                    <a:gd name="T2" fmla="*/ 130067 w 1236"/>
                    <a:gd name="T3" fmla="*/ 260719 h 601"/>
                    <a:gd name="T4" fmla="*/ 130067 w 1236"/>
                    <a:gd name="T5" fmla="*/ 260719 h 601"/>
                    <a:gd name="T6" fmla="*/ 0 w 1236"/>
                    <a:gd name="T7" fmla="*/ 129925 h 601"/>
                    <a:gd name="T8" fmla="*/ 0 w 1236"/>
                    <a:gd name="T9" fmla="*/ 129925 h 601"/>
                    <a:gd name="T10" fmla="*/ 130067 w 1236"/>
                    <a:gd name="T11" fmla="*/ 0 h 601"/>
                    <a:gd name="T12" fmla="*/ 406733 w 1236"/>
                    <a:gd name="T13" fmla="*/ 0 h 601"/>
                    <a:gd name="T14" fmla="*/ 406733 w 1236"/>
                    <a:gd name="T15" fmla="*/ 0 h 601"/>
                    <a:gd name="T16" fmla="*/ 537235 w 1236"/>
                    <a:gd name="T17" fmla="*/ 129925 h 601"/>
                    <a:gd name="T18" fmla="*/ 537235 w 1236"/>
                    <a:gd name="T19" fmla="*/ 129925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4" y="600"/>
                        <a:pt x="0" y="465"/>
                        <a:pt x="0" y="299"/>
                      </a:cubicBezTo>
                      <a:cubicBezTo>
                        <a:pt x="0" y="133"/>
                        <a:pt x="134" y="0"/>
                        <a:pt x="299" y="0"/>
                      </a:cubicBezTo>
                      <a:lnTo>
                        <a:pt x="935" y="0"/>
                      </a:lnTo>
                      <a:cubicBezTo>
                        <a:pt x="1101" y="0"/>
                        <a:pt x="1235" y="133"/>
                        <a:pt x="1235" y="299"/>
                      </a:cubicBezTo>
                      <a:cubicBezTo>
                        <a:pt x="1235" y="465"/>
                        <a:pt x="1101" y="600"/>
                        <a:pt x="935"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0" name="Freeform 89">
                  <a:extLst>
                    <a:ext uri="{FF2B5EF4-FFF2-40B4-BE49-F238E27FC236}">
                      <a16:creationId xmlns:a16="http://schemas.microsoft.com/office/drawing/2014/main" id="{066E8A06-8040-F44E-B039-BA63D78BC975}"/>
                    </a:ext>
                  </a:extLst>
                </p:cNvPr>
                <p:cNvSpPr>
                  <a:spLocks noChangeArrowheads="1"/>
                </p:cNvSpPr>
                <p:nvPr/>
              </p:nvSpPr>
              <p:spPr bwMode="auto">
                <a:xfrm>
                  <a:off x="9351618" y="6862408"/>
                  <a:ext cx="537670" cy="261154"/>
                </a:xfrm>
                <a:custGeom>
                  <a:avLst/>
                  <a:gdLst>
                    <a:gd name="T0" fmla="*/ 406298 w 1236"/>
                    <a:gd name="T1" fmla="*/ 260719 h 601"/>
                    <a:gd name="T2" fmla="*/ 130502 w 1236"/>
                    <a:gd name="T3" fmla="*/ 260719 h 601"/>
                    <a:gd name="T4" fmla="*/ 130502 w 1236"/>
                    <a:gd name="T5" fmla="*/ 260719 h 601"/>
                    <a:gd name="T6" fmla="*/ 0 w 1236"/>
                    <a:gd name="T7" fmla="*/ 130360 h 601"/>
                    <a:gd name="T8" fmla="*/ 0 w 1236"/>
                    <a:gd name="T9" fmla="*/ 130360 h 601"/>
                    <a:gd name="T10" fmla="*/ 130502 w 1236"/>
                    <a:gd name="T11" fmla="*/ 0 h 601"/>
                    <a:gd name="T12" fmla="*/ 406298 w 1236"/>
                    <a:gd name="T13" fmla="*/ 0 h 601"/>
                    <a:gd name="T14" fmla="*/ 406298 w 1236"/>
                    <a:gd name="T15" fmla="*/ 0 h 601"/>
                    <a:gd name="T16" fmla="*/ 537235 w 1236"/>
                    <a:gd name="T17" fmla="*/ 130360 h 601"/>
                    <a:gd name="T18" fmla="*/ 537235 w 1236"/>
                    <a:gd name="T19" fmla="*/ 130360 h 601"/>
                    <a:gd name="T20" fmla="*/ 406298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4" y="600"/>
                      </a:moveTo>
                      <a:lnTo>
                        <a:pt x="300" y="600"/>
                      </a:lnTo>
                      <a:cubicBezTo>
                        <a:pt x="134" y="600"/>
                        <a:pt x="0" y="466"/>
                        <a:pt x="0" y="300"/>
                      </a:cubicBezTo>
                      <a:cubicBezTo>
                        <a:pt x="0" y="134"/>
                        <a:pt x="134" y="0"/>
                        <a:pt x="300" y="0"/>
                      </a:cubicBezTo>
                      <a:lnTo>
                        <a:pt x="934" y="0"/>
                      </a:lnTo>
                      <a:cubicBezTo>
                        <a:pt x="1100" y="0"/>
                        <a:pt x="1235" y="134"/>
                        <a:pt x="1235" y="300"/>
                      </a:cubicBezTo>
                      <a:cubicBezTo>
                        <a:pt x="1235" y="466"/>
                        <a:pt x="1100" y="600"/>
                        <a:pt x="934"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1" name="Freeform 90">
                  <a:extLst>
                    <a:ext uri="{FF2B5EF4-FFF2-40B4-BE49-F238E27FC236}">
                      <a16:creationId xmlns:a16="http://schemas.microsoft.com/office/drawing/2014/main" id="{ABF5B093-17DF-1F43-970F-EBB10495F0AC}"/>
                    </a:ext>
                  </a:extLst>
                </p:cNvPr>
                <p:cNvSpPr>
                  <a:spLocks noChangeArrowheads="1"/>
                </p:cNvSpPr>
                <p:nvPr/>
              </p:nvSpPr>
              <p:spPr bwMode="auto">
                <a:xfrm>
                  <a:off x="9570527" y="7123562"/>
                  <a:ext cx="537670" cy="261154"/>
                </a:xfrm>
                <a:custGeom>
                  <a:avLst/>
                  <a:gdLst>
                    <a:gd name="T0" fmla="*/ 407168 w 1236"/>
                    <a:gd name="T1" fmla="*/ 260719 h 600"/>
                    <a:gd name="T2" fmla="*/ 130502 w 1236"/>
                    <a:gd name="T3" fmla="*/ 260719 h 600"/>
                    <a:gd name="T4" fmla="*/ 130502 w 1236"/>
                    <a:gd name="T5" fmla="*/ 260719 h 600"/>
                    <a:gd name="T6" fmla="*/ 0 w 1236"/>
                    <a:gd name="T7" fmla="*/ 130577 h 600"/>
                    <a:gd name="T8" fmla="*/ 0 w 1236"/>
                    <a:gd name="T9" fmla="*/ 130577 h 600"/>
                    <a:gd name="T10" fmla="*/ 130502 w 1236"/>
                    <a:gd name="T11" fmla="*/ 0 h 600"/>
                    <a:gd name="T12" fmla="*/ 407168 w 1236"/>
                    <a:gd name="T13" fmla="*/ 0 h 600"/>
                    <a:gd name="T14" fmla="*/ 407168 w 1236"/>
                    <a:gd name="T15" fmla="*/ 0 h 600"/>
                    <a:gd name="T16" fmla="*/ 537235 w 1236"/>
                    <a:gd name="T17" fmla="*/ 130577 h 600"/>
                    <a:gd name="T18" fmla="*/ 537235 w 1236"/>
                    <a:gd name="T19" fmla="*/ 130577 h 600"/>
                    <a:gd name="T20" fmla="*/ 407168 w 1236"/>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0">
                      <a:moveTo>
                        <a:pt x="936" y="599"/>
                      </a:moveTo>
                      <a:lnTo>
                        <a:pt x="300" y="599"/>
                      </a:lnTo>
                      <a:cubicBezTo>
                        <a:pt x="135" y="599"/>
                        <a:pt x="0" y="465"/>
                        <a:pt x="0" y="300"/>
                      </a:cubicBezTo>
                      <a:cubicBezTo>
                        <a:pt x="0" y="134"/>
                        <a:pt x="135" y="0"/>
                        <a:pt x="300" y="0"/>
                      </a:cubicBezTo>
                      <a:lnTo>
                        <a:pt x="936" y="0"/>
                      </a:lnTo>
                      <a:cubicBezTo>
                        <a:pt x="1102" y="0"/>
                        <a:pt x="1235" y="134"/>
                        <a:pt x="1235" y="300"/>
                      </a:cubicBezTo>
                      <a:cubicBezTo>
                        <a:pt x="1235" y="465"/>
                        <a:pt x="1102" y="599"/>
                        <a:pt x="936" y="599"/>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6" name="Group 1">
                <a:extLst>
                  <a:ext uri="{FF2B5EF4-FFF2-40B4-BE49-F238E27FC236}">
                    <a16:creationId xmlns:a16="http://schemas.microsoft.com/office/drawing/2014/main" id="{5FE05E6B-6367-214B-AE10-73097762068B}"/>
                  </a:ext>
                </a:extLst>
              </p:cNvPr>
              <p:cNvGrpSpPr>
                <a:grpSpLocks/>
              </p:cNvGrpSpPr>
              <p:nvPr/>
            </p:nvGrpSpPr>
            <p:grpSpPr bwMode="auto">
              <a:xfrm rot="10800000">
                <a:off x="-528478" y="2446954"/>
                <a:ext cx="2447606" cy="2528559"/>
                <a:chOff x="8253235" y="2100188"/>
                <a:chExt cx="2448321" cy="2528969"/>
              </a:xfrm>
            </p:grpSpPr>
            <p:sp>
              <p:nvSpPr>
                <p:cNvPr id="142" name="Freeform 91">
                  <a:extLst>
                    <a:ext uri="{FF2B5EF4-FFF2-40B4-BE49-F238E27FC236}">
                      <a16:creationId xmlns:a16="http://schemas.microsoft.com/office/drawing/2014/main" id="{254DAE44-474C-1D43-89EA-2B45EA901D32}"/>
                    </a:ext>
                  </a:extLst>
                </p:cNvPr>
                <p:cNvSpPr>
                  <a:spLocks noChangeArrowheads="1"/>
                </p:cNvSpPr>
                <p:nvPr/>
              </p:nvSpPr>
              <p:spPr bwMode="auto">
                <a:xfrm>
                  <a:off x="8253235" y="3674793"/>
                  <a:ext cx="378290" cy="291878"/>
                </a:xfrm>
                <a:custGeom>
                  <a:avLst/>
                  <a:gdLst>
                    <a:gd name="T0" fmla="*/ 145831 w 869"/>
                    <a:gd name="T1" fmla="*/ 291444 h 672"/>
                    <a:gd name="T2" fmla="*/ 232459 w 869"/>
                    <a:gd name="T3" fmla="*/ 291444 h 672"/>
                    <a:gd name="T4" fmla="*/ 232459 w 869"/>
                    <a:gd name="T5" fmla="*/ 291444 h 672"/>
                    <a:gd name="T6" fmla="*/ 377855 w 869"/>
                    <a:gd name="T7" fmla="*/ 145939 h 672"/>
                    <a:gd name="T8" fmla="*/ 377855 w 869"/>
                    <a:gd name="T9" fmla="*/ 145939 h 672"/>
                    <a:gd name="T10" fmla="*/ 232459 w 869"/>
                    <a:gd name="T11" fmla="*/ 0 h 672"/>
                    <a:gd name="T12" fmla="*/ 145831 w 869"/>
                    <a:gd name="T13" fmla="*/ 0 h 672"/>
                    <a:gd name="T14" fmla="*/ 145831 w 869"/>
                    <a:gd name="T15" fmla="*/ 0 h 672"/>
                    <a:gd name="T16" fmla="*/ 0 w 869"/>
                    <a:gd name="T17" fmla="*/ 145939 h 672"/>
                    <a:gd name="T18" fmla="*/ 0 w 869"/>
                    <a:gd name="T19" fmla="*/ 145939 h 672"/>
                    <a:gd name="T20" fmla="*/ 145831 w 869"/>
                    <a:gd name="T21" fmla="*/ 291444 h 67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69" h="672">
                      <a:moveTo>
                        <a:pt x="335" y="671"/>
                      </a:moveTo>
                      <a:lnTo>
                        <a:pt x="534" y="671"/>
                      </a:lnTo>
                      <a:cubicBezTo>
                        <a:pt x="718" y="671"/>
                        <a:pt x="868" y="520"/>
                        <a:pt x="868" y="336"/>
                      </a:cubicBezTo>
                      <a:cubicBezTo>
                        <a:pt x="868" y="151"/>
                        <a:pt x="718" y="0"/>
                        <a:pt x="534" y="0"/>
                      </a:cubicBezTo>
                      <a:lnTo>
                        <a:pt x="335" y="0"/>
                      </a:lnTo>
                      <a:cubicBezTo>
                        <a:pt x="149" y="0"/>
                        <a:pt x="0" y="151"/>
                        <a:pt x="0" y="336"/>
                      </a:cubicBezTo>
                      <a:cubicBezTo>
                        <a:pt x="0" y="520"/>
                        <a:pt x="149" y="671"/>
                        <a:pt x="335" y="671"/>
                      </a:cubicBezTo>
                    </a:path>
                  </a:pathLst>
                </a:custGeom>
                <a:solidFill>
                  <a:srgbClr val="CC5EA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3" name="Freeform 92">
                  <a:extLst>
                    <a:ext uri="{FF2B5EF4-FFF2-40B4-BE49-F238E27FC236}">
                      <a16:creationId xmlns:a16="http://schemas.microsoft.com/office/drawing/2014/main" id="{AA62D642-52EC-D141-A15C-315E35168C49}"/>
                    </a:ext>
                  </a:extLst>
                </p:cNvPr>
                <p:cNvSpPr>
                  <a:spLocks noChangeArrowheads="1"/>
                </p:cNvSpPr>
                <p:nvPr/>
              </p:nvSpPr>
              <p:spPr bwMode="auto">
                <a:xfrm>
                  <a:off x="8260916" y="2292214"/>
                  <a:ext cx="2283178" cy="1945213"/>
                </a:xfrm>
                <a:custGeom>
                  <a:avLst/>
                  <a:gdLst>
                    <a:gd name="T0" fmla="*/ 0 w 5244"/>
                    <a:gd name="T1" fmla="*/ 728639 h 4469"/>
                    <a:gd name="T2" fmla="*/ 714037 w 5244"/>
                    <a:gd name="T3" fmla="*/ 874018 h 4469"/>
                    <a:gd name="T4" fmla="*/ 568182 w 5244"/>
                    <a:gd name="T5" fmla="*/ 1019833 h 4469"/>
                    <a:gd name="T6" fmla="*/ 714037 w 5244"/>
                    <a:gd name="T7" fmla="*/ 1165648 h 4469"/>
                    <a:gd name="T8" fmla="*/ 913445 w 5244"/>
                    <a:gd name="T9" fmla="*/ 1165648 h 4469"/>
                    <a:gd name="T10" fmla="*/ 911268 w 5244"/>
                    <a:gd name="T11" fmla="*/ 1165648 h 4469"/>
                    <a:gd name="T12" fmla="*/ 1007489 w 5244"/>
                    <a:gd name="T13" fmla="*/ 1263583 h 4469"/>
                    <a:gd name="T14" fmla="*/ 911268 w 5244"/>
                    <a:gd name="T15" fmla="*/ 1361954 h 4469"/>
                    <a:gd name="T16" fmla="*/ 656131 w 5244"/>
                    <a:gd name="T17" fmla="*/ 1361954 h 4469"/>
                    <a:gd name="T18" fmla="*/ 510711 w 5244"/>
                    <a:gd name="T19" fmla="*/ 1507769 h 4469"/>
                    <a:gd name="T20" fmla="*/ 656131 w 5244"/>
                    <a:gd name="T21" fmla="*/ 1653148 h 4469"/>
                    <a:gd name="T22" fmla="*/ 960903 w 5244"/>
                    <a:gd name="T23" fmla="*/ 1653148 h 4469"/>
                    <a:gd name="T24" fmla="*/ 815483 w 5244"/>
                    <a:gd name="T25" fmla="*/ 1798963 h 4469"/>
                    <a:gd name="T26" fmla="*/ 1576978 w 5244"/>
                    <a:gd name="T27" fmla="*/ 1944778 h 4469"/>
                    <a:gd name="T28" fmla="*/ 1722397 w 5244"/>
                    <a:gd name="T29" fmla="*/ 1798963 h 4469"/>
                    <a:gd name="T30" fmla="*/ 1576978 w 5244"/>
                    <a:gd name="T31" fmla="*/ 1653148 h 4469"/>
                    <a:gd name="T32" fmla="*/ 2066354 w 5244"/>
                    <a:gd name="T33" fmla="*/ 1653148 h 4469"/>
                    <a:gd name="T34" fmla="*/ 2212210 w 5244"/>
                    <a:gd name="T35" fmla="*/ 1507769 h 4469"/>
                    <a:gd name="T36" fmla="*/ 1624435 w 5244"/>
                    <a:gd name="T37" fmla="*/ 1361954 h 4469"/>
                    <a:gd name="T38" fmla="*/ 1629660 w 5244"/>
                    <a:gd name="T39" fmla="*/ 1361954 h 4469"/>
                    <a:gd name="T40" fmla="*/ 1536051 w 5244"/>
                    <a:gd name="T41" fmla="*/ 1263583 h 4469"/>
                    <a:gd name="T42" fmla="*/ 1629660 w 5244"/>
                    <a:gd name="T43" fmla="*/ 1166083 h 4469"/>
                    <a:gd name="T44" fmla="*/ 1624435 w 5244"/>
                    <a:gd name="T45" fmla="*/ 1165648 h 4469"/>
                    <a:gd name="T46" fmla="*/ 1765936 w 5244"/>
                    <a:gd name="T47" fmla="*/ 1165648 h 4469"/>
                    <a:gd name="T48" fmla="*/ 1911791 w 5244"/>
                    <a:gd name="T49" fmla="*/ 1019833 h 4469"/>
                    <a:gd name="T50" fmla="*/ 2136452 w 5244"/>
                    <a:gd name="T51" fmla="*/ 874018 h 4469"/>
                    <a:gd name="T52" fmla="*/ 2282743 w 5244"/>
                    <a:gd name="T53" fmla="*/ 728639 h 4469"/>
                    <a:gd name="T54" fmla="*/ 2136452 w 5244"/>
                    <a:gd name="T55" fmla="*/ 583259 h 4469"/>
                    <a:gd name="T56" fmla="*/ 1922241 w 5244"/>
                    <a:gd name="T57" fmla="*/ 583259 h 4469"/>
                    <a:gd name="T58" fmla="*/ 2068096 w 5244"/>
                    <a:gd name="T59" fmla="*/ 437444 h 4469"/>
                    <a:gd name="T60" fmla="*/ 1441136 w 5244"/>
                    <a:gd name="T61" fmla="*/ 291194 h 4469"/>
                    <a:gd name="T62" fmla="*/ 1586992 w 5244"/>
                    <a:gd name="T63" fmla="*/ 145815 h 4469"/>
                    <a:gd name="T64" fmla="*/ 1441136 w 5244"/>
                    <a:gd name="T65" fmla="*/ 0 h 4469"/>
                    <a:gd name="T66" fmla="*/ 389237 w 5244"/>
                    <a:gd name="T67" fmla="*/ 0 h 4469"/>
                    <a:gd name="T68" fmla="*/ 243818 w 5244"/>
                    <a:gd name="T69" fmla="*/ 145815 h 4469"/>
                    <a:gd name="T70" fmla="*/ 876437 w 5244"/>
                    <a:gd name="T71" fmla="*/ 291194 h 4469"/>
                    <a:gd name="T72" fmla="*/ 1022293 w 5244"/>
                    <a:gd name="T73" fmla="*/ 437444 h 4469"/>
                    <a:gd name="T74" fmla="*/ 876437 w 5244"/>
                    <a:gd name="T75" fmla="*/ 583259 h 4469"/>
                    <a:gd name="T76" fmla="*/ 145420 w 5244"/>
                    <a:gd name="T77" fmla="*/ 583259 h 446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244" h="4469">
                      <a:moveTo>
                        <a:pt x="0" y="1674"/>
                      </a:moveTo>
                      <a:lnTo>
                        <a:pt x="0" y="1674"/>
                      </a:lnTo>
                      <a:cubicBezTo>
                        <a:pt x="0" y="1858"/>
                        <a:pt x="150" y="2008"/>
                        <a:pt x="334" y="2008"/>
                      </a:cubicBezTo>
                      <a:lnTo>
                        <a:pt x="1640" y="2008"/>
                      </a:lnTo>
                      <a:cubicBezTo>
                        <a:pt x="1455" y="2008"/>
                        <a:pt x="1305" y="2158"/>
                        <a:pt x="1305" y="2343"/>
                      </a:cubicBezTo>
                      <a:cubicBezTo>
                        <a:pt x="1305" y="2528"/>
                        <a:pt x="1455" y="2678"/>
                        <a:pt x="1640" y="2678"/>
                      </a:cubicBezTo>
                      <a:lnTo>
                        <a:pt x="2098" y="2678"/>
                      </a:lnTo>
                      <a:cubicBezTo>
                        <a:pt x="2097" y="2678"/>
                        <a:pt x="2095" y="2678"/>
                        <a:pt x="2093" y="2678"/>
                      </a:cubicBezTo>
                      <a:cubicBezTo>
                        <a:pt x="2216" y="2681"/>
                        <a:pt x="2314" y="2780"/>
                        <a:pt x="2314" y="2903"/>
                      </a:cubicBezTo>
                      <a:cubicBezTo>
                        <a:pt x="2314" y="3026"/>
                        <a:pt x="2216" y="3127"/>
                        <a:pt x="2093" y="3129"/>
                      </a:cubicBezTo>
                      <a:cubicBezTo>
                        <a:pt x="2095" y="3129"/>
                        <a:pt x="2097" y="3129"/>
                        <a:pt x="2098" y="3129"/>
                      </a:cubicBezTo>
                      <a:lnTo>
                        <a:pt x="1507" y="3129"/>
                      </a:lnTo>
                      <a:cubicBezTo>
                        <a:pt x="1323" y="3129"/>
                        <a:pt x="1173" y="3280"/>
                        <a:pt x="1173" y="3464"/>
                      </a:cubicBezTo>
                      <a:cubicBezTo>
                        <a:pt x="1173" y="3649"/>
                        <a:pt x="1323" y="3798"/>
                        <a:pt x="1507" y="3798"/>
                      </a:cubicBezTo>
                      <a:lnTo>
                        <a:pt x="2207" y="3798"/>
                      </a:lnTo>
                      <a:cubicBezTo>
                        <a:pt x="2023" y="3798"/>
                        <a:pt x="1873" y="3948"/>
                        <a:pt x="1873" y="4133"/>
                      </a:cubicBezTo>
                      <a:cubicBezTo>
                        <a:pt x="1873" y="4318"/>
                        <a:pt x="2023" y="4468"/>
                        <a:pt x="2207" y="4468"/>
                      </a:cubicBezTo>
                      <a:lnTo>
                        <a:pt x="3622" y="4468"/>
                      </a:lnTo>
                      <a:cubicBezTo>
                        <a:pt x="3807" y="4468"/>
                        <a:pt x="3956" y="4318"/>
                        <a:pt x="3956" y="4133"/>
                      </a:cubicBezTo>
                      <a:cubicBezTo>
                        <a:pt x="3956" y="3948"/>
                        <a:pt x="3807" y="3798"/>
                        <a:pt x="3622" y="3798"/>
                      </a:cubicBezTo>
                      <a:lnTo>
                        <a:pt x="4746" y="3798"/>
                      </a:lnTo>
                      <a:cubicBezTo>
                        <a:pt x="4930" y="3798"/>
                        <a:pt x="5081" y="3649"/>
                        <a:pt x="5081" y="3464"/>
                      </a:cubicBezTo>
                      <a:cubicBezTo>
                        <a:pt x="5081" y="3280"/>
                        <a:pt x="4930" y="3129"/>
                        <a:pt x="4746" y="3129"/>
                      </a:cubicBezTo>
                      <a:lnTo>
                        <a:pt x="3731" y="3129"/>
                      </a:lnTo>
                      <a:cubicBezTo>
                        <a:pt x="3735" y="3129"/>
                        <a:pt x="3739" y="3129"/>
                        <a:pt x="3743" y="3129"/>
                      </a:cubicBezTo>
                      <a:cubicBezTo>
                        <a:pt x="3624" y="3122"/>
                        <a:pt x="3528" y="3024"/>
                        <a:pt x="3528" y="2903"/>
                      </a:cubicBezTo>
                      <a:cubicBezTo>
                        <a:pt x="3528" y="2783"/>
                        <a:pt x="3624" y="2684"/>
                        <a:pt x="3743" y="2679"/>
                      </a:cubicBezTo>
                      <a:cubicBezTo>
                        <a:pt x="3739" y="2678"/>
                        <a:pt x="3735" y="2678"/>
                        <a:pt x="3731" y="2678"/>
                      </a:cubicBezTo>
                      <a:lnTo>
                        <a:pt x="4056" y="2678"/>
                      </a:lnTo>
                      <a:cubicBezTo>
                        <a:pt x="4240" y="2678"/>
                        <a:pt x="4391" y="2528"/>
                        <a:pt x="4391" y="2343"/>
                      </a:cubicBezTo>
                      <a:cubicBezTo>
                        <a:pt x="4391" y="2158"/>
                        <a:pt x="4240" y="2008"/>
                        <a:pt x="4056" y="2008"/>
                      </a:cubicBezTo>
                      <a:lnTo>
                        <a:pt x="4907" y="2008"/>
                      </a:lnTo>
                      <a:cubicBezTo>
                        <a:pt x="5093" y="2008"/>
                        <a:pt x="5243" y="1858"/>
                        <a:pt x="5243" y="1674"/>
                      </a:cubicBezTo>
                      <a:cubicBezTo>
                        <a:pt x="5243" y="1490"/>
                        <a:pt x="5093" y="1340"/>
                        <a:pt x="4907" y="1340"/>
                      </a:cubicBezTo>
                      <a:lnTo>
                        <a:pt x="4415" y="1340"/>
                      </a:lnTo>
                      <a:cubicBezTo>
                        <a:pt x="4600" y="1340"/>
                        <a:pt x="4750" y="1189"/>
                        <a:pt x="4750" y="1005"/>
                      </a:cubicBezTo>
                      <a:cubicBezTo>
                        <a:pt x="4750" y="820"/>
                        <a:pt x="4600" y="669"/>
                        <a:pt x="4415" y="669"/>
                      </a:cubicBezTo>
                      <a:lnTo>
                        <a:pt x="3310" y="669"/>
                      </a:lnTo>
                      <a:cubicBezTo>
                        <a:pt x="3495" y="669"/>
                        <a:pt x="3645" y="520"/>
                        <a:pt x="3645" y="335"/>
                      </a:cubicBezTo>
                      <a:cubicBezTo>
                        <a:pt x="3645" y="151"/>
                        <a:pt x="3495" y="0"/>
                        <a:pt x="3310" y="0"/>
                      </a:cubicBezTo>
                      <a:lnTo>
                        <a:pt x="894" y="0"/>
                      </a:lnTo>
                      <a:cubicBezTo>
                        <a:pt x="710" y="0"/>
                        <a:pt x="560" y="151"/>
                        <a:pt x="560" y="335"/>
                      </a:cubicBezTo>
                      <a:cubicBezTo>
                        <a:pt x="560" y="520"/>
                        <a:pt x="710" y="669"/>
                        <a:pt x="894" y="669"/>
                      </a:cubicBezTo>
                      <a:lnTo>
                        <a:pt x="2013" y="669"/>
                      </a:lnTo>
                      <a:cubicBezTo>
                        <a:pt x="2197" y="669"/>
                        <a:pt x="2348" y="820"/>
                        <a:pt x="2348" y="1005"/>
                      </a:cubicBezTo>
                      <a:cubicBezTo>
                        <a:pt x="2348" y="1189"/>
                        <a:pt x="2197" y="1340"/>
                        <a:pt x="2013" y="1340"/>
                      </a:cubicBezTo>
                      <a:lnTo>
                        <a:pt x="334" y="1340"/>
                      </a:lnTo>
                      <a:cubicBezTo>
                        <a:pt x="150" y="1340"/>
                        <a:pt x="0" y="1490"/>
                        <a:pt x="0" y="1674"/>
                      </a:cubicBezTo>
                    </a:path>
                  </a:pathLst>
                </a:custGeom>
                <a:solidFill>
                  <a:srgbClr val="CC5EA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4" name="Freeform 93">
                  <a:extLst>
                    <a:ext uri="{FF2B5EF4-FFF2-40B4-BE49-F238E27FC236}">
                      <a16:creationId xmlns:a16="http://schemas.microsoft.com/office/drawing/2014/main" id="{73165675-DDB4-304E-88C6-C47BF446CB86}"/>
                    </a:ext>
                  </a:extLst>
                </p:cNvPr>
                <p:cNvSpPr>
                  <a:spLocks noChangeArrowheads="1"/>
                </p:cNvSpPr>
                <p:nvPr/>
              </p:nvSpPr>
              <p:spPr bwMode="auto">
                <a:xfrm>
                  <a:off x="10317505" y="2488079"/>
                  <a:ext cx="76810" cy="76810"/>
                </a:xfrm>
                <a:custGeom>
                  <a:avLst/>
                  <a:gdLst>
                    <a:gd name="T0" fmla="*/ 76371 w 175"/>
                    <a:gd name="T1" fmla="*/ 38186 h 175"/>
                    <a:gd name="T2" fmla="*/ 76371 w 175"/>
                    <a:gd name="T3" fmla="*/ 38186 h 175"/>
                    <a:gd name="T4" fmla="*/ 38186 w 175"/>
                    <a:gd name="T5" fmla="*/ 76371 h 175"/>
                    <a:gd name="T6" fmla="*/ 38186 w 175"/>
                    <a:gd name="T7" fmla="*/ 76371 h 175"/>
                    <a:gd name="T8" fmla="*/ 0 w 175"/>
                    <a:gd name="T9" fmla="*/ 38186 h 175"/>
                    <a:gd name="T10" fmla="*/ 0 w 175"/>
                    <a:gd name="T11" fmla="*/ 38186 h 175"/>
                    <a:gd name="T12" fmla="*/ 38186 w 175"/>
                    <a:gd name="T13" fmla="*/ 0 h 175"/>
                    <a:gd name="T14" fmla="*/ 38186 w 175"/>
                    <a:gd name="T15" fmla="*/ 0 h 175"/>
                    <a:gd name="T16" fmla="*/ 76371 w 175"/>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5">
                      <a:moveTo>
                        <a:pt x="174" y="87"/>
                      </a:moveTo>
                      <a:lnTo>
                        <a:pt x="174" y="87"/>
                      </a:lnTo>
                      <a:cubicBezTo>
                        <a:pt x="174" y="135"/>
                        <a:pt x="134" y="174"/>
                        <a:pt x="87" y="174"/>
                      </a:cubicBezTo>
                      <a:cubicBezTo>
                        <a:pt x="39" y="174"/>
                        <a:pt x="0" y="135"/>
                        <a:pt x="0" y="87"/>
                      </a:cubicBezTo>
                      <a:cubicBezTo>
                        <a:pt x="0" y="39"/>
                        <a:pt x="39" y="0"/>
                        <a:pt x="87" y="0"/>
                      </a:cubicBezTo>
                      <a:cubicBezTo>
                        <a:pt x="134" y="0"/>
                        <a:pt x="174" y="39"/>
                        <a:pt x="174"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5" name="Freeform 94">
                  <a:extLst>
                    <a:ext uri="{FF2B5EF4-FFF2-40B4-BE49-F238E27FC236}">
                      <a16:creationId xmlns:a16="http://schemas.microsoft.com/office/drawing/2014/main" id="{7201B71B-C137-494C-B3FF-984430E272D9}"/>
                    </a:ext>
                  </a:extLst>
                </p:cNvPr>
                <p:cNvSpPr>
                  <a:spLocks noChangeArrowheads="1"/>
                </p:cNvSpPr>
                <p:nvPr/>
              </p:nvSpPr>
              <p:spPr bwMode="auto">
                <a:xfrm>
                  <a:off x="9929614" y="3501971"/>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5" y="174"/>
                        <a:pt x="87" y="174"/>
                      </a:cubicBezTo>
                      <a:cubicBezTo>
                        <a:pt x="39" y="174"/>
                        <a:pt x="0" y="135"/>
                        <a:pt x="0" y="87"/>
                      </a:cubicBezTo>
                      <a:cubicBezTo>
                        <a:pt x="0" y="39"/>
                        <a:pt x="39" y="0"/>
                        <a:pt x="87" y="0"/>
                      </a:cubicBezTo>
                      <a:cubicBezTo>
                        <a:pt x="135" y="0"/>
                        <a:pt x="173" y="39"/>
                        <a:pt x="173"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6" name="Freeform 95">
                  <a:extLst>
                    <a:ext uri="{FF2B5EF4-FFF2-40B4-BE49-F238E27FC236}">
                      <a16:creationId xmlns:a16="http://schemas.microsoft.com/office/drawing/2014/main" id="{DCE9EAA4-11B2-1844-9DEE-B2BF8E7F640B}"/>
                    </a:ext>
                  </a:extLst>
                </p:cNvPr>
                <p:cNvSpPr>
                  <a:spLocks noChangeArrowheads="1"/>
                </p:cNvSpPr>
                <p:nvPr/>
              </p:nvSpPr>
              <p:spPr bwMode="auto">
                <a:xfrm>
                  <a:off x="9816320" y="2774196"/>
                  <a:ext cx="74890" cy="74890"/>
                </a:xfrm>
                <a:custGeom>
                  <a:avLst/>
                  <a:gdLst>
                    <a:gd name="T0" fmla="*/ 74457 w 173"/>
                    <a:gd name="T1" fmla="*/ 36796 h 173"/>
                    <a:gd name="T2" fmla="*/ 74457 w 173"/>
                    <a:gd name="T3" fmla="*/ 36796 h 173"/>
                    <a:gd name="T4" fmla="*/ 37661 w 173"/>
                    <a:gd name="T5" fmla="*/ 74457 h 173"/>
                    <a:gd name="T6" fmla="*/ 37661 w 173"/>
                    <a:gd name="T7" fmla="*/ 74457 h 173"/>
                    <a:gd name="T8" fmla="*/ 0 w 173"/>
                    <a:gd name="T9" fmla="*/ 36796 h 173"/>
                    <a:gd name="T10" fmla="*/ 0 w 173"/>
                    <a:gd name="T11" fmla="*/ 36796 h 173"/>
                    <a:gd name="T12" fmla="*/ 37661 w 173"/>
                    <a:gd name="T13" fmla="*/ 0 h 173"/>
                    <a:gd name="T14" fmla="*/ 37661 w 173"/>
                    <a:gd name="T15" fmla="*/ 0 h 173"/>
                    <a:gd name="T16" fmla="*/ 74457 w 173"/>
                    <a:gd name="T17" fmla="*/ 36796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5"/>
                      </a:moveTo>
                      <a:lnTo>
                        <a:pt x="172" y="85"/>
                      </a:lnTo>
                      <a:cubicBezTo>
                        <a:pt x="172" y="133"/>
                        <a:pt x="134" y="172"/>
                        <a:pt x="87" y="172"/>
                      </a:cubicBezTo>
                      <a:cubicBezTo>
                        <a:pt x="39" y="172"/>
                        <a:pt x="0" y="133"/>
                        <a:pt x="0" y="85"/>
                      </a:cubicBezTo>
                      <a:cubicBezTo>
                        <a:pt x="0" y="38"/>
                        <a:pt x="39" y="0"/>
                        <a:pt x="87" y="0"/>
                      </a:cubicBezTo>
                      <a:cubicBezTo>
                        <a:pt x="134" y="0"/>
                        <a:pt x="172" y="38"/>
                        <a:pt x="172" y="85"/>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7" name="Freeform 96">
                  <a:extLst>
                    <a:ext uri="{FF2B5EF4-FFF2-40B4-BE49-F238E27FC236}">
                      <a16:creationId xmlns:a16="http://schemas.microsoft.com/office/drawing/2014/main" id="{409374E6-80A0-E242-9FB9-2DA0F8331913}"/>
                    </a:ext>
                  </a:extLst>
                </p:cNvPr>
                <p:cNvSpPr>
                  <a:spLocks noChangeArrowheads="1"/>
                </p:cNvSpPr>
                <p:nvPr/>
              </p:nvSpPr>
              <p:spPr bwMode="auto">
                <a:xfrm>
                  <a:off x="9061661" y="2192360"/>
                  <a:ext cx="76810" cy="74889"/>
                </a:xfrm>
                <a:custGeom>
                  <a:avLst/>
                  <a:gdLst>
                    <a:gd name="T0" fmla="*/ 76371 w 175"/>
                    <a:gd name="T1" fmla="*/ 37445 h 174"/>
                    <a:gd name="T2" fmla="*/ 76371 w 175"/>
                    <a:gd name="T3" fmla="*/ 37445 h 174"/>
                    <a:gd name="T4" fmla="*/ 38186 w 175"/>
                    <a:gd name="T5" fmla="*/ 74459 h 174"/>
                    <a:gd name="T6" fmla="*/ 38186 w 175"/>
                    <a:gd name="T7" fmla="*/ 74459 h 174"/>
                    <a:gd name="T8" fmla="*/ 0 w 175"/>
                    <a:gd name="T9" fmla="*/ 37445 h 174"/>
                    <a:gd name="T10" fmla="*/ 0 w 175"/>
                    <a:gd name="T11" fmla="*/ 37445 h 174"/>
                    <a:gd name="T12" fmla="*/ 38186 w 175"/>
                    <a:gd name="T13" fmla="*/ 0 h 174"/>
                    <a:gd name="T14" fmla="*/ 38186 w 175"/>
                    <a:gd name="T15" fmla="*/ 0 h 174"/>
                    <a:gd name="T16" fmla="*/ 76371 w 175"/>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7"/>
                      </a:moveTo>
                      <a:lnTo>
                        <a:pt x="174" y="87"/>
                      </a:lnTo>
                      <a:cubicBezTo>
                        <a:pt x="174" y="136"/>
                        <a:pt x="134" y="173"/>
                        <a:pt x="87" y="173"/>
                      </a:cubicBezTo>
                      <a:cubicBezTo>
                        <a:pt x="39" y="173"/>
                        <a:pt x="0" y="136"/>
                        <a:pt x="0" y="87"/>
                      </a:cubicBezTo>
                      <a:cubicBezTo>
                        <a:pt x="0" y="39"/>
                        <a:pt x="39" y="0"/>
                        <a:pt x="87" y="0"/>
                      </a:cubicBezTo>
                      <a:cubicBezTo>
                        <a:pt x="134" y="0"/>
                        <a:pt x="174" y="39"/>
                        <a:pt x="174"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148" name="Freeform 97">
                  <a:extLst>
                    <a:ext uri="{FF2B5EF4-FFF2-40B4-BE49-F238E27FC236}">
                      <a16:creationId xmlns:a16="http://schemas.microsoft.com/office/drawing/2014/main" id="{36833A81-7717-004F-9CCA-45756120C6D6}"/>
                    </a:ext>
                  </a:extLst>
                </p:cNvPr>
                <p:cNvSpPr>
                  <a:spLocks noChangeArrowheads="1"/>
                </p:cNvSpPr>
                <p:nvPr/>
              </p:nvSpPr>
              <p:spPr bwMode="auto">
                <a:xfrm>
                  <a:off x="8381893" y="4162537"/>
                  <a:ext cx="74889" cy="74889"/>
                </a:xfrm>
                <a:custGeom>
                  <a:avLst/>
                  <a:gdLst>
                    <a:gd name="T0" fmla="*/ 74459 w 174"/>
                    <a:gd name="T1" fmla="*/ 37014 h 174"/>
                    <a:gd name="T2" fmla="*/ 74459 w 174"/>
                    <a:gd name="T3" fmla="*/ 37014 h 174"/>
                    <a:gd name="T4" fmla="*/ 37445 w 174"/>
                    <a:gd name="T5" fmla="*/ 74459 h 174"/>
                    <a:gd name="T6" fmla="*/ 37445 w 174"/>
                    <a:gd name="T7" fmla="*/ 74459 h 174"/>
                    <a:gd name="T8" fmla="*/ 0 w 174"/>
                    <a:gd name="T9" fmla="*/ 37014 h 174"/>
                    <a:gd name="T10" fmla="*/ 0 w 174"/>
                    <a:gd name="T11" fmla="*/ 37014 h 174"/>
                    <a:gd name="T12" fmla="*/ 37445 w 174"/>
                    <a:gd name="T13" fmla="*/ 0 h 174"/>
                    <a:gd name="T14" fmla="*/ 37445 w 174"/>
                    <a:gd name="T15" fmla="*/ 0 h 174"/>
                    <a:gd name="T16" fmla="*/ 74459 w 174"/>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4" y="173"/>
                        <a:pt x="87" y="173"/>
                      </a:cubicBezTo>
                      <a:cubicBezTo>
                        <a:pt x="39" y="173"/>
                        <a:pt x="0" y="134"/>
                        <a:pt x="0" y="86"/>
                      </a:cubicBezTo>
                      <a:cubicBezTo>
                        <a:pt x="0" y="38"/>
                        <a:pt x="39" y="0"/>
                        <a:pt x="87" y="0"/>
                      </a:cubicBezTo>
                      <a:cubicBezTo>
                        <a:pt x="134" y="0"/>
                        <a:pt x="173" y="38"/>
                        <a:pt x="173" y="86"/>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9" name="Freeform 98">
                  <a:extLst>
                    <a:ext uri="{FF2B5EF4-FFF2-40B4-BE49-F238E27FC236}">
                      <a16:creationId xmlns:a16="http://schemas.microsoft.com/office/drawing/2014/main" id="{9CC1DD43-75F9-2B47-AFAC-277C417BA52A}"/>
                    </a:ext>
                  </a:extLst>
                </p:cNvPr>
                <p:cNvSpPr>
                  <a:spLocks noChangeArrowheads="1"/>
                </p:cNvSpPr>
                <p:nvPr/>
              </p:nvSpPr>
              <p:spPr bwMode="auto">
                <a:xfrm>
                  <a:off x="8942606" y="3327228"/>
                  <a:ext cx="74889" cy="74890"/>
                </a:xfrm>
                <a:custGeom>
                  <a:avLst/>
                  <a:gdLst>
                    <a:gd name="T0" fmla="*/ 74456 w 173"/>
                    <a:gd name="T1" fmla="*/ 37445 h 174"/>
                    <a:gd name="T2" fmla="*/ 74456 w 173"/>
                    <a:gd name="T3" fmla="*/ 37445 h 174"/>
                    <a:gd name="T4" fmla="*/ 37661 w 173"/>
                    <a:gd name="T5" fmla="*/ 74460 h 174"/>
                    <a:gd name="T6" fmla="*/ 37661 w 173"/>
                    <a:gd name="T7" fmla="*/ 74460 h 174"/>
                    <a:gd name="T8" fmla="*/ 0 w 173"/>
                    <a:gd name="T9" fmla="*/ 37445 h 174"/>
                    <a:gd name="T10" fmla="*/ 0 w 173"/>
                    <a:gd name="T11" fmla="*/ 37445 h 174"/>
                    <a:gd name="T12" fmla="*/ 37661 w 173"/>
                    <a:gd name="T13" fmla="*/ 0 h 174"/>
                    <a:gd name="T14" fmla="*/ 37661 w 173"/>
                    <a:gd name="T15" fmla="*/ 0 h 174"/>
                    <a:gd name="T16" fmla="*/ 74456 w 173"/>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7"/>
                      </a:moveTo>
                      <a:lnTo>
                        <a:pt x="172" y="87"/>
                      </a:lnTo>
                      <a:cubicBezTo>
                        <a:pt x="172" y="135"/>
                        <a:pt x="134" y="173"/>
                        <a:pt x="87" y="173"/>
                      </a:cubicBezTo>
                      <a:cubicBezTo>
                        <a:pt x="39" y="173"/>
                        <a:pt x="0" y="135"/>
                        <a:pt x="0" y="87"/>
                      </a:cubicBezTo>
                      <a:cubicBezTo>
                        <a:pt x="0" y="39"/>
                        <a:pt x="39" y="0"/>
                        <a:pt x="87" y="0"/>
                      </a:cubicBezTo>
                      <a:cubicBezTo>
                        <a:pt x="134" y="0"/>
                        <a:pt x="172" y="39"/>
                        <a:pt x="172"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0" name="Freeform 99">
                  <a:extLst>
                    <a:ext uri="{FF2B5EF4-FFF2-40B4-BE49-F238E27FC236}">
                      <a16:creationId xmlns:a16="http://schemas.microsoft.com/office/drawing/2014/main" id="{F09CE012-8584-584D-8EE2-0584610AFF04}"/>
                    </a:ext>
                  </a:extLst>
                </p:cNvPr>
                <p:cNvSpPr>
                  <a:spLocks noChangeArrowheads="1"/>
                </p:cNvSpPr>
                <p:nvPr/>
              </p:nvSpPr>
              <p:spPr bwMode="auto">
                <a:xfrm>
                  <a:off x="9326656" y="4262390"/>
                  <a:ext cx="74889" cy="74889"/>
                </a:xfrm>
                <a:custGeom>
                  <a:avLst/>
                  <a:gdLst>
                    <a:gd name="T0" fmla="*/ 74459 w 174"/>
                    <a:gd name="T1" fmla="*/ 37014 h 174"/>
                    <a:gd name="T2" fmla="*/ 74459 w 174"/>
                    <a:gd name="T3" fmla="*/ 37014 h 174"/>
                    <a:gd name="T4" fmla="*/ 37445 w 174"/>
                    <a:gd name="T5" fmla="*/ 74459 h 174"/>
                    <a:gd name="T6" fmla="*/ 37445 w 174"/>
                    <a:gd name="T7" fmla="*/ 74459 h 174"/>
                    <a:gd name="T8" fmla="*/ 0 w 174"/>
                    <a:gd name="T9" fmla="*/ 37014 h 174"/>
                    <a:gd name="T10" fmla="*/ 0 w 174"/>
                    <a:gd name="T11" fmla="*/ 37014 h 174"/>
                    <a:gd name="T12" fmla="*/ 37445 w 174"/>
                    <a:gd name="T13" fmla="*/ 0 h 174"/>
                    <a:gd name="T14" fmla="*/ 37445 w 174"/>
                    <a:gd name="T15" fmla="*/ 0 h 174"/>
                    <a:gd name="T16" fmla="*/ 74459 w 174"/>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4" y="173"/>
                        <a:pt x="87" y="173"/>
                      </a:cubicBezTo>
                      <a:cubicBezTo>
                        <a:pt x="39" y="173"/>
                        <a:pt x="0" y="134"/>
                        <a:pt x="0" y="86"/>
                      </a:cubicBezTo>
                      <a:cubicBezTo>
                        <a:pt x="0" y="38"/>
                        <a:pt x="39" y="0"/>
                        <a:pt x="87" y="0"/>
                      </a:cubicBezTo>
                      <a:cubicBezTo>
                        <a:pt x="134" y="0"/>
                        <a:pt x="173" y="38"/>
                        <a:pt x="173" y="86"/>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1" name="Freeform 100">
                  <a:extLst>
                    <a:ext uri="{FF2B5EF4-FFF2-40B4-BE49-F238E27FC236}">
                      <a16:creationId xmlns:a16="http://schemas.microsoft.com/office/drawing/2014/main" id="{D1EAF177-D1CA-7648-8E5B-EC7667C20247}"/>
                    </a:ext>
                  </a:extLst>
                </p:cNvPr>
                <p:cNvSpPr>
                  <a:spLocks noChangeArrowheads="1"/>
                </p:cNvSpPr>
                <p:nvPr/>
              </p:nvSpPr>
              <p:spPr bwMode="auto">
                <a:xfrm>
                  <a:off x="10242615" y="3820732"/>
                  <a:ext cx="74890" cy="74889"/>
                </a:xfrm>
                <a:custGeom>
                  <a:avLst/>
                  <a:gdLst>
                    <a:gd name="T0" fmla="*/ 74460 w 174"/>
                    <a:gd name="T1" fmla="*/ 37228 h 173"/>
                    <a:gd name="T2" fmla="*/ 74460 w 174"/>
                    <a:gd name="T3" fmla="*/ 37228 h 173"/>
                    <a:gd name="T4" fmla="*/ 37015 w 174"/>
                    <a:gd name="T5" fmla="*/ 74456 h 173"/>
                    <a:gd name="T6" fmla="*/ 37015 w 174"/>
                    <a:gd name="T7" fmla="*/ 74456 h 173"/>
                    <a:gd name="T8" fmla="*/ 0 w 174"/>
                    <a:gd name="T9" fmla="*/ 37228 h 173"/>
                    <a:gd name="T10" fmla="*/ 0 w 174"/>
                    <a:gd name="T11" fmla="*/ 37228 h 173"/>
                    <a:gd name="T12" fmla="*/ 37015 w 174"/>
                    <a:gd name="T13" fmla="*/ 0 h 173"/>
                    <a:gd name="T14" fmla="*/ 37015 w 174"/>
                    <a:gd name="T15" fmla="*/ 0 h 173"/>
                    <a:gd name="T16" fmla="*/ 74460 w 174"/>
                    <a:gd name="T17" fmla="*/ 37228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6"/>
                      </a:moveTo>
                      <a:lnTo>
                        <a:pt x="173" y="86"/>
                      </a:lnTo>
                      <a:cubicBezTo>
                        <a:pt x="173" y="134"/>
                        <a:pt x="135" y="172"/>
                        <a:pt x="86" y="172"/>
                      </a:cubicBezTo>
                      <a:cubicBezTo>
                        <a:pt x="39" y="172"/>
                        <a:pt x="0" y="134"/>
                        <a:pt x="0" y="86"/>
                      </a:cubicBezTo>
                      <a:cubicBezTo>
                        <a:pt x="0" y="39"/>
                        <a:pt x="39" y="0"/>
                        <a:pt x="86" y="0"/>
                      </a:cubicBezTo>
                      <a:cubicBezTo>
                        <a:pt x="135" y="0"/>
                        <a:pt x="173" y="39"/>
                        <a:pt x="173" y="86"/>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2" name="Freeform 101">
                  <a:extLst>
                    <a:ext uri="{FF2B5EF4-FFF2-40B4-BE49-F238E27FC236}">
                      <a16:creationId xmlns:a16="http://schemas.microsoft.com/office/drawing/2014/main" id="{B2C9E53B-AA0F-3241-A013-0AF3762CDA30}"/>
                    </a:ext>
                  </a:extLst>
                </p:cNvPr>
                <p:cNvSpPr>
                  <a:spLocks noChangeArrowheads="1"/>
                </p:cNvSpPr>
                <p:nvPr/>
              </p:nvSpPr>
              <p:spPr bwMode="auto">
                <a:xfrm>
                  <a:off x="10423118" y="2586011"/>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2" y="104"/>
                        <a:pt x="0" y="81"/>
                        <a:pt x="0" y="52"/>
                      </a:cubicBezTo>
                      <a:cubicBezTo>
                        <a:pt x="0" y="24"/>
                        <a:pt x="22" y="0"/>
                        <a:pt x="52" y="0"/>
                      </a:cubicBezTo>
                      <a:cubicBezTo>
                        <a:pt x="81" y="0"/>
                        <a:pt x="105" y="24"/>
                        <a:pt x="105"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3" name="Freeform 102">
                  <a:extLst>
                    <a:ext uri="{FF2B5EF4-FFF2-40B4-BE49-F238E27FC236}">
                      <a16:creationId xmlns:a16="http://schemas.microsoft.com/office/drawing/2014/main" id="{9A1576A2-D03E-FE4F-BCA6-B9187616BB41}"/>
                    </a:ext>
                  </a:extLst>
                </p:cNvPr>
                <p:cNvSpPr>
                  <a:spLocks noChangeArrowheads="1"/>
                </p:cNvSpPr>
                <p:nvPr/>
              </p:nvSpPr>
              <p:spPr bwMode="auto">
                <a:xfrm>
                  <a:off x="8420298" y="2985423"/>
                  <a:ext cx="46086" cy="46086"/>
                </a:xfrm>
                <a:custGeom>
                  <a:avLst/>
                  <a:gdLst>
                    <a:gd name="T0" fmla="*/ 45651 w 106"/>
                    <a:gd name="T1" fmla="*/ 23043 h 106"/>
                    <a:gd name="T2" fmla="*/ 45651 w 106"/>
                    <a:gd name="T3" fmla="*/ 23043 h 106"/>
                    <a:gd name="T4" fmla="*/ 22608 w 106"/>
                    <a:gd name="T5" fmla="*/ 45651 h 106"/>
                    <a:gd name="T6" fmla="*/ 22608 w 106"/>
                    <a:gd name="T7" fmla="*/ 45651 h 106"/>
                    <a:gd name="T8" fmla="*/ 0 w 106"/>
                    <a:gd name="T9" fmla="*/ 23043 h 106"/>
                    <a:gd name="T10" fmla="*/ 0 w 106"/>
                    <a:gd name="T11" fmla="*/ 23043 h 106"/>
                    <a:gd name="T12" fmla="*/ 22608 w 106"/>
                    <a:gd name="T13" fmla="*/ 0 h 106"/>
                    <a:gd name="T14" fmla="*/ 22608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2" y="105"/>
                      </a:cubicBezTo>
                      <a:cubicBezTo>
                        <a:pt x="23" y="105"/>
                        <a:pt x="0" y="81"/>
                        <a:pt x="0" y="53"/>
                      </a:cubicBezTo>
                      <a:cubicBezTo>
                        <a:pt x="0" y="23"/>
                        <a:pt x="23" y="0"/>
                        <a:pt x="52" y="0"/>
                      </a:cubicBezTo>
                      <a:cubicBezTo>
                        <a:pt x="81" y="0"/>
                        <a:pt x="105" y="23"/>
                        <a:pt x="105"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4" name="Freeform 103">
                  <a:extLst>
                    <a:ext uri="{FF2B5EF4-FFF2-40B4-BE49-F238E27FC236}">
                      <a16:creationId xmlns:a16="http://schemas.microsoft.com/office/drawing/2014/main" id="{C6B48A5E-1E8E-F149-BE28-7A4F8DF43500}"/>
                    </a:ext>
                  </a:extLst>
                </p:cNvPr>
                <p:cNvSpPr>
                  <a:spLocks noChangeArrowheads="1"/>
                </p:cNvSpPr>
                <p:nvPr/>
              </p:nvSpPr>
              <p:spPr bwMode="auto">
                <a:xfrm>
                  <a:off x="9587810" y="334258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0" y="104"/>
                        <a:pt x="52" y="104"/>
                      </a:cubicBezTo>
                      <a:cubicBezTo>
                        <a:pt x="24" y="104"/>
                        <a:pt x="0" y="81"/>
                        <a:pt x="0" y="52"/>
                      </a:cubicBezTo>
                      <a:cubicBezTo>
                        <a:pt x="0" y="23"/>
                        <a:pt x="24" y="0"/>
                        <a:pt x="52" y="0"/>
                      </a:cubicBezTo>
                      <a:cubicBezTo>
                        <a:pt x="80" y="0"/>
                        <a:pt x="104" y="23"/>
                        <a:pt x="104"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5" name="Freeform 104">
                  <a:extLst>
                    <a:ext uri="{FF2B5EF4-FFF2-40B4-BE49-F238E27FC236}">
                      <a16:creationId xmlns:a16="http://schemas.microsoft.com/office/drawing/2014/main" id="{AF516D9D-A85F-5347-A43C-DFA1F2B838CE}"/>
                    </a:ext>
                  </a:extLst>
                </p:cNvPr>
                <p:cNvSpPr>
                  <a:spLocks noChangeArrowheads="1"/>
                </p:cNvSpPr>
                <p:nvPr/>
              </p:nvSpPr>
              <p:spPr bwMode="auto">
                <a:xfrm>
                  <a:off x="9224882" y="4316157"/>
                  <a:ext cx="46086" cy="46086"/>
                </a:xfrm>
                <a:custGeom>
                  <a:avLst/>
                  <a:gdLst>
                    <a:gd name="T0" fmla="*/ 45655 w 107"/>
                    <a:gd name="T1" fmla="*/ 22824 h 105"/>
                    <a:gd name="T2" fmla="*/ 45655 w 107"/>
                    <a:gd name="T3" fmla="*/ 22824 h 105"/>
                    <a:gd name="T4" fmla="*/ 22397 w 107"/>
                    <a:gd name="T5" fmla="*/ 45647 h 105"/>
                    <a:gd name="T6" fmla="*/ 22397 w 107"/>
                    <a:gd name="T7" fmla="*/ 45647 h 105"/>
                    <a:gd name="T8" fmla="*/ 0 w 107"/>
                    <a:gd name="T9" fmla="*/ 22824 h 105"/>
                    <a:gd name="T10" fmla="*/ 0 w 107"/>
                    <a:gd name="T11" fmla="*/ 22824 h 105"/>
                    <a:gd name="T12" fmla="*/ 22397 w 107"/>
                    <a:gd name="T13" fmla="*/ 0 h 105"/>
                    <a:gd name="T14" fmla="*/ 22397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0"/>
                        <a:pt x="82" y="104"/>
                        <a:pt x="52" y="104"/>
                      </a:cubicBezTo>
                      <a:cubicBezTo>
                        <a:pt x="24" y="104"/>
                        <a:pt x="0" y="80"/>
                        <a:pt x="0" y="52"/>
                      </a:cubicBezTo>
                      <a:cubicBezTo>
                        <a:pt x="0" y="23"/>
                        <a:pt x="24" y="0"/>
                        <a:pt x="52" y="0"/>
                      </a:cubicBezTo>
                      <a:cubicBezTo>
                        <a:pt x="82" y="0"/>
                        <a:pt x="106" y="23"/>
                        <a:pt x="106"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6" name="Freeform 105">
                  <a:extLst>
                    <a:ext uri="{FF2B5EF4-FFF2-40B4-BE49-F238E27FC236}">
                      <a16:creationId xmlns:a16="http://schemas.microsoft.com/office/drawing/2014/main" id="{A5174D6D-524E-894A-BB0A-F55CE2AF478B}"/>
                    </a:ext>
                  </a:extLst>
                </p:cNvPr>
                <p:cNvSpPr>
                  <a:spLocks noChangeArrowheads="1"/>
                </p:cNvSpPr>
                <p:nvPr/>
              </p:nvSpPr>
              <p:spPr bwMode="auto">
                <a:xfrm>
                  <a:off x="10133161" y="4037720"/>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4" y="105"/>
                        <a:pt x="0" y="81"/>
                        <a:pt x="0" y="53"/>
                      </a:cubicBezTo>
                      <a:cubicBezTo>
                        <a:pt x="0" y="24"/>
                        <a:pt x="24" y="0"/>
                        <a:pt x="52" y="0"/>
                      </a:cubicBezTo>
                      <a:cubicBezTo>
                        <a:pt x="81" y="0"/>
                        <a:pt x="104" y="24"/>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7" name="Freeform 106">
                  <a:extLst>
                    <a:ext uri="{FF2B5EF4-FFF2-40B4-BE49-F238E27FC236}">
                      <a16:creationId xmlns:a16="http://schemas.microsoft.com/office/drawing/2014/main" id="{3FF04343-A610-FC4A-9D24-ABAC1A550847}"/>
                    </a:ext>
                  </a:extLst>
                </p:cNvPr>
                <p:cNvSpPr>
                  <a:spLocks noChangeArrowheads="1"/>
                </p:cNvSpPr>
                <p:nvPr/>
              </p:nvSpPr>
              <p:spPr bwMode="auto">
                <a:xfrm>
                  <a:off x="8848513" y="2357502"/>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2" y="104"/>
                        <a:pt x="0" y="81"/>
                        <a:pt x="0" y="52"/>
                      </a:cubicBezTo>
                      <a:cubicBezTo>
                        <a:pt x="0" y="23"/>
                        <a:pt x="22" y="0"/>
                        <a:pt x="52" y="0"/>
                      </a:cubicBezTo>
                      <a:cubicBezTo>
                        <a:pt x="81" y="0"/>
                        <a:pt x="104" y="23"/>
                        <a:pt x="104"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8" name="Freeform 107">
                  <a:extLst>
                    <a:ext uri="{FF2B5EF4-FFF2-40B4-BE49-F238E27FC236}">
                      <a16:creationId xmlns:a16="http://schemas.microsoft.com/office/drawing/2014/main" id="{8E200E0D-98A6-FA43-9D63-37DB54025DB0}"/>
                    </a:ext>
                  </a:extLst>
                </p:cNvPr>
                <p:cNvSpPr>
                  <a:spLocks noChangeArrowheads="1"/>
                </p:cNvSpPr>
                <p:nvPr/>
              </p:nvSpPr>
              <p:spPr bwMode="auto">
                <a:xfrm>
                  <a:off x="9966098" y="28817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1" y="105"/>
                        <a:pt x="52" y="105"/>
                      </a:cubicBezTo>
                      <a:cubicBezTo>
                        <a:pt x="23" y="105"/>
                        <a:pt x="0" y="82"/>
                        <a:pt x="0" y="53"/>
                      </a:cubicBezTo>
                      <a:cubicBezTo>
                        <a:pt x="0" y="24"/>
                        <a:pt x="23" y="0"/>
                        <a:pt x="52" y="0"/>
                      </a:cubicBezTo>
                      <a:cubicBezTo>
                        <a:pt x="81" y="0"/>
                        <a:pt x="104" y="24"/>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9" name="Freeform 108">
                  <a:extLst>
                    <a:ext uri="{FF2B5EF4-FFF2-40B4-BE49-F238E27FC236}">
                      <a16:creationId xmlns:a16="http://schemas.microsoft.com/office/drawing/2014/main" id="{CB85B35D-9DD9-E24D-9BD1-8983C3D0F298}"/>
                    </a:ext>
                  </a:extLst>
                </p:cNvPr>
                <p:cNvSpPr>
                  <a:spLocks noChangeArrowheads="1"/>
                </p:cNvSpPr>
                <p:nvPr/>
              </p:nvSpPr>
              <p:spPr bwMode="auto">
                <a:xfrm>
                  <a:off x="8921482" y="371703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0" y="105"/>
                        <a:pt x="52" y="105"/>
                      </a:cubicBezTo>
                      <a:cubicBezTo>
                        <a:pt x="22" y="105"/>
                        <a:pt x="0" y="81"/>
                        <a:pt x="0" y="53"/>
                      </a:cubicBezTo>
                      <a:cubicBezTo>
                        <a:pt x="0" y="24"/>
                        <a:pt x="22" y="0"/>
                        <a:pt x="52" y="0"/>
                      </a:cubicBezTo>
                      <a:cubicBezTo>
                        <a:pt x="80" y="0"/>
                        <a:pt x="104" y="24"/>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0" name="Freeform 109">
                  <a:extLst>
                    <a:ext uri="{FF2B5EF4-FFF2-40B4-BE49-F238E27FC236}">
                      <a16:creationId xmlns:a16="http://schemas.microsoft.com/office/drawing/2014/main" id="{7949F6EA-B20C-5F40-84CC-F30A9F274282}"/>
                    </a:ext>
                  </a:extLst>
                </p:cNvPr>
                <p:cNvSpPr>
                  <a:spLocks noChangeArrowheads="1"/>
                </p:cNvSpPr>
                <p:nvPr/>
              </p:nvSpPr>
              <p:spPr bwMode="auto">
                <a:xfrm>
                  <a:off x="8585439" y="4293114"/>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3" y="105"/>
                        <a:pt x="0" y="81"/>
                        <a:pt x="0" y="53"/>
                      </a:cubicBezTo>
                      <a:cubicBezTo>
                        <a:pt x="0" y="23"/>
                        <a:pt x="23" y="0"/>
                        <a:pt x="52" y="0"/>
                      </a:cubicBezTo>
                      <a:cubicBezTo>
                        <a:pt x="81" y="0"/>
                        <a:pt x="104" y="23"/>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1" name="Freeform 110">
                  <a:extLst>
                    <a:ext uri="{FF2B5EF4-FFF2-40B4-BE49-F238E27FC236}">
                      <a16:creationId xmlns:a16="http://schemas.microsoft.com/office/drawing/2014/main" id="{90414181-EDE7-E34D-B696-185C512B84FC}"/>
                    </a:ext>
                  </a:extLst>
                </p:cNvPr>
                <p:cNvSpPr>
                  <a:spLocks noChangeArrowheads="1"/>
                </p:cNvSpPr>
                <p:nvPr/>
              </p:nvSpPr>
              <p:spPr bwMode="auto">
                <a:xfrm>
                  <a:off x="9136550" y="2962380"/>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2" y="105"/>
                        <a:pt x="0" y="81"/>
                        <a:pt x="0" y="52"/>
                      </a:cubicBezTo>
                      <a:cubicBezTo>
                        <a:pt x="0" y="23"/>
                        <a:pt x="22" y="0"/>
                        <a:pt x="52" y="0"/>
                      </a:cubicBezTo>
                      <a:cubicBezTo>
                        <a:pt x="81" y="0"/>
                        <a:pt x="104" y="23"/>
                        <a:pt x="104" y="52"/>
                      </a:cubicBezTo>
                    </a:path>
                  </a:pathLst>
                </a:custGeom>
                <a:solidFill>
                  <a:srgbClr val="CC1E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2" name="Freeform 111">
                  <a:extLst>
                    <a:ext uri="{FF2B5EF4-FFF2-40B4-BE49-F238E27FC236}">
                      <a16:creationId xmlns:a16="http://schemas.microsoft.com/office/drawing/2014/main" id="{8B3E5E49-DE59-144E-9D51-E739532DEB2A}"/>
                    </a:ext>
                  </a:extLst>
                </p:cNvPr>
                <p:cNvSpPr>
                  <a:spLocks noChangeArrowheads="1"/>
                </p:cNvSpPr>
                <p:nvPr/>
              </p:nvSpPr>
              <p:spPr bwMode="auto">
                <a:xfrm>
                  <a:off x="8466384" y="3740082"/>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3" y="104"/>
                        <a:pt x="0" y="81"/>
                        <a:pt x="0" y="52"/>
                      </a:cubicBezTo>
                      <a:cubicBezTo>
                        <a:pt x="0" y="23"/>
                        <a:pt x="23" y="0"/>
                        <a:pt x="52" y="0"/>
                      </a:cubicBezTo>
                      <a:cubicBezTo>
                        <a:pt x="81" y="0"/>
                        <a:pt x="104" y="23"/>
                        <a:pt x="104"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3" name="Freeform 112">
                  <a:extLst>
                    <a:ext uri="{FF2B5EF4-FFF2-40B4-BE49-F238E27FC236}">
                      <a16:creationId xmlns:a16="http://schemas.microsoft.com/office/drawing/2014/main" id="{202EF471-B006-474D-9DA4-4B720EFF6BA0}"/>
                    </a:ext>
                  </a:extLst>
                </p:cNvPr>
                <p:cNvSpPr>
                  <a:spLocks noChangeArrowheads="1"/>
                </p:cNvSpPr>
                <p:nvPr/>
              </p:nvSpPr>
              <p:spPr bwMode="auto">
                <a:xfrm>
                  <a:off x="8765943" y="2831803"/>
                  <a:ext cx="733536" cy="261154"/>
                </a:xfrm>
                <a:custGeom>
                  <a:avLst/>
                  <a:gdLst>
                    <a:gd name="T0" fmla="*/ 602936 w 1685"/>
                    <a:gd name="T1" fmla="*/ 260719 h 601"/>
                    <a:gd name="T2" fmla="*/ 130165 w 1685"/>
                    <a:gd name="T3" fmla="*/ 260719 h 601"/>
                    <a:gd name="T4" fmla="*/ 130165 w 1685"/>
                    <a:gd name="T5" fmla="*/ 260719 h 601"/>
                    <a:gd name="T6" fmla="*/ 0 w 1685"/>
                    <a:gd name="T7" fmla="*/ 130360 h 601"/>
                    <a:gd name="T8" fmla="*/ 0 w 1685"/>
                    <a:gd name="T9" fmla="*/ 130360 h 601"/>
                    <a:gd name="T10" fmla="*/ 130165 w 1685"/>
                    <a:gd name="T11" fmla="*/ 0 h 601"/>
                    <a:gd name="T12" fmla="*/ 602936 w 1685"/>
                    <a:gd name="T13" fmla="*/ 0 h 601"/>
                    <a:gd name="T14" fmla="*/ 602936 w 1685"/>
                    <a:gd name="T15" fmla="*/ 0 h 601"/>
                    <a:gd name="T16" fmla="*/ 733101 w 1685"/>
                    <a:gd name="T17" fmla="*/ 130360 h 601"/>
                    <a:gd name="T18" fmla="*/ 733101 w 1685"/>
                    <a:gd name="T19" fmla="*/ 130360 h 601"/>
                    <a:gd name="T20" fmla="*/ 602936 w 1685"/>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85" h="601">
                      <a:moveTo>
                        <a:pt x="1385" y="600"/>
                      </a:moveTo>
                      <a:lnTo>
                        <a:pt x="299" y="600"/>
                      </a:lnTo>
                      <a:cubicBezTo>
                        <a:pt x="134" y="600"/>
                        <a:pt x="0" y="465"/>
                        <a:pt x="0" y="300"/>
                      </a:cubicBezTo>
                      <a:cubicBezTo>
                        <a:pt x="0" y="134"/>
                        <a:pt x="134" y="0"/>
                        <a:pt x="299" y="0"/>
                      </a:cubicBezTo>
                      <a:lnTo>
                        <a:pt x="1385" y="0"/>
                      </a:lnTo>
                      <a:cubicBezTo>
                        <a:pt x="1550" y="0"/>
                        <a:pt x="1684" y="134"/>
                        <a:pt x="1684" y="300"/>
                      </a:cubicBezTo>
                      <a:cubicBezTo>
                        <a:pt x="1684" y="465"/>
                        <a:pt x="1550" y="600"/>
                        <a:pt x="1385" y="600"/>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4" name="Freeform 113">
                  <a:extLst>
                    <a:ext uri="{FF2B5EF4-FFF2-40B4-BE49-F238E27FC236}">
                      <a16:creationId xmlns:a16="http://schemas.microsoft.com/office/drawing/2014/main" id="{4DA2A777-3030-7F4B-8AE0-7DA59C30705F}"/>
                    </a:ext>
                  </a:extLst>
                </p:cNvPr>
                <p:cNvSpPr>
                  <a:spLocks noChangeArrowheads="1"/>
                </p:cNvSpPr>
                <p:nvPr/>
              </p:nvSpPr>
              <p:spPr bwMode="auto">
                <a:xfrm>
                  <a:off x="10083235" y="3501971"/>
                  <a:ext cx="618321" cy="261154"/>
                </a:xfrm>
                <a:custGeom>
                  <a:avLst/>
                  <a:gdLst>
                    <a:gd name="T0" fmla="*/ 487690 w 1420"/>
                    <a:gd name="T1" fmla="*/ 260719 h 601"/>
                    <a:gd name="T2" fmla="*/ 130196 w 1420"/>
                    <a:gd name="T3" fmla="*/ 260719 h 601"/>
                    <a:gd name="T4" fmla="*/ 130196 w 1420"/>
                    <a:gd name="T5" fmla="*/ 260719 h 601"/>
                    <a:gd name="T6" fmla="*/ 0 w 1420"/>
                    <a:gd name="T7" fmla="*/ 130794 h 601"/>
                    <a:gd name="T8" fmla="*/ 0 w 1420"/>
                    <a:gd name="T9" fmla="*/ 130794 h 601"/>
                    <a:gd name="T10" fmla="*/ 130196 w 1420"/>
                    <a:gd name="T11" fmla="*/ 0 h 601"/>
                    <a:gd name="T12" fmla="*/ 487690 w 1420"/>
                    <a:gd name="T13" fmla="*/ 0 h 601"/>
                    <a:gd name="T14" fmla="*/ 487690 w 1420"/>
                    <a:gd name="T15" fmla="*/ 0 h 601"/>
                    <a:gd name="T16" fmla="*/ 617886 w 1420"/>
                    <a:gd name="T17" fmla="*/ 130794 h 601"/>
                    <a:gd name="T18" fmla="*/ 617886 w 1420"/>
                    <a:gd name="T19" fmla="*/ 130794 h 601"/>
                    <a:gd name="T20" fmla="*/ 487690 w 1420"/>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1">
                      <a:moveTo>
                        <a:pt x="1120" y="600"/>
                      </a:moveTo>
                      <a:lnTo>
                        <a:pt x="299" y="600"/>
                      </a:lnTo>
                      <a:cubicBezTo>
                        <a:pt x="133" y="600"/>
                        <a:pt x="0" y="466"/>
                        <a:pt x="0" y="301"/>
                      </a:cubicBezTo>
                      <a:cubicBezTo>
                        <a:pt x="0" y="135"/>
                        <a:pt x="133" y="0"/>
                        <a:pt x="299" y="0"/>
                      </a:cubicBezTo>
                      <a:lnTo>
                        <a:pt x="1120" y="0"/>
                      </a:lnTo>
                      <a:cubicBezTo>
                        <a:pt x="1284" y="0"/>
                        <a:pt x="1419" y="135"/>
                        <a:pt x="1419" y="301"/>
                      </a:cubicBezTo>
                      <a:cubicBezTo>
                        <a:pt x="1419" y="466"/>
                        <a:pt x="1284" y="600"/>
                        <a:pt x="1120" y="600"/>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5" name="Freeform 114">
                  <a:extLst>
                    <a:ext uri="{FF2B5EF4-FFF2-40B4-BE49-F238E27FC236}">
                      <a16:creationId xmlns:a16="http://schemas.microsoft.com/office/drawing/2014/main" id="{B307769C-32A6-4441-BF9A-E719B983AD22}"/>
                    </a:ext>
                  </a:extLst>
                </p:cNvPr>
                <p:cNvSpPr>
                  <a:spLocks noChangeArrowheads="1"/>
                </p:cNvSpPr>
                <p:nvPr/>
              </p:nvSpPr>
              <p:spPr bwMode="auto">
                <a:xfrm>
                  <a:off x="9324735" y="2100188"/>
                  <a:ext cx="618321" cy="261154"/>
                </a:xfrm>
                <a:custGeom>
                  <a:avLst/>
                  <a:gdLst>
                    <a:gd name="T0" fmla="*/ 487690 w 1420"/>
                    <a:gd name="T1" fmla="*/ 260719 h 600"/>
                    <a:gd name="T2" fmla="*/ 131067 w 1420"/>
                    <a:gd name="T3" fmla="*/ 260719 h 600"/>
                    <a:gd name="T4" fmla="*/ 131067 w 1420"/>
                    <a:gd name="T5" fmla="*/ 260719 h 600"/>
                    <a:gd name="T6" fmla="*/ 0 w 1420"/>
                    <a:gd name="T7" fmla="*/ 130577 h 600"/>
                    <a:gd name="T8" fmla="*/ 0 w 1420"/>
                    <a:gd name="T9" fmla="*/ 130577 h 600"/>
                    <a:gd name="T10" fmla="*/ 131067 w 1420"/>
                    <a:gd name="T11" fmla="*/ 0 h 600"/>
                    <a:gd name="T12" fmla="*/ 487690 w 1420"/>
                    <a:gd name="T13" fmla="*/ 0 h 600"/>
                    <a:gd name="T14" fmla="*/ 487690 w 1420"/>
                    <a:gd name="T15" fmla="*/ 0 h 600"/>
                    <a:gd name="T16" fmla="*/ 617886 w 1420"/>
                    <a:gd name="T17" fmla="*/ 130577 h 600"/>
                    <a:gd name="T18" fmla="*/ 617886 w 1420"/>
                    <a:gd name="T19" fmla="*/ 130577 h 600"/>
                    <a:gd name="T20" fmla="*/ 487690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20" y="599"/>
                      </a:moveTo>
                      <a:lnTo>
                        <a:pt x="301" y="599"/>
                      </a:lnTo>
                      <a:cubicBezTo>
                        <a:pt x="135" y="599"/>
                        <a:pt x="0" y="465"/>
                        <a:pt x="0" y="300"/>
                      </a:cubicBezTo>
                      <a:cubicBezTo>
                        <a:pt x="0" y="135"/>
                        <a:pt x="135" y="0"/>
                        <a:pt x="301" y="0"/>
                      </a:cubicBezTo>
                      <a:lnTo>
                        <a:pt x="1120" y="0"/>
                      </a:lnTo>
                      <a:cubicBezTo>
                        <a:pt x="1285" y="0"/>
                        <a:pt x="1419" y="135"/>
                        <a:pt x="1419" y="300"/>
                      </a:cubicBezTo>
                      <a:cubicBezTo>
                        <a:pt x="1419" y="465"/>
                        <a:pt x="1285" y="599"/>
                        <a:pt x="1120" y="599"/>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6" name="Freeform 115">
                  <a:extLst>
                    <a:ext uri="{FF2B5EF4-FFF2-40B4-BE49-F238E27FC236}">
                      <a16:creationId xmlns:a16="http://schemas.microsoft.com/office/drawing/2014/main" id="{DA698EF9-7CC1-6D4E-B109-DEC9AD32908D}"/>
                    </a:ext>
                  </a:extLst>
                </p:cNvPr>
                <p:cNvSpPr>
                  <a:spLocks noChangeArrowheads="1"/>
                </p:cNvSpPr>
                <p:nvPr/>
              </p:nvSpPr>
              <p:spPr bwMode="auto">
                <a:xfrm>
                  <a:off x="9507159" y="4106849"/>
                  <a:ext cx="814186" cy="522308"/>
                </a:xfrm>
                <a:custGeom>
                  <a:avLst/>
                  <a:gdLst>
                    <a:gd name="T0" fmla="*/ 682697 w 1870"/>
                    <a:gd name="T1" fmla="*/ 260937 h 1201"/>
                    <a:gd name="T2" fmla="*/ 487641 w 1870"/>
                    <a:gd name="T3" fmla="*/ 260937 h 1201"/>
                    <a:gd name="T4" fmla="*/ 487641 w 1870"/>
                    <a:gd name="T5" fmla="*/ 260937 h 1201"/>
                    <a:gd name="T6" fmla="*/ 617823 w 1870"/>
                    <a:gd name="T7" fmla="*/ 130903 h 1201"/>
                    <a:gd name="T8" fmla="*/ 617823 w 1870"/>
                    <a:gd name="T9" fmla="*/ 130903 h 1201"/>
                    <a:gd name="T10" fmla="*/ 487641 w 1870"/>
                    <a:gd name="T11" fmla="*/ 0 h 1201"/>
                    <a:gd name="T12" fmla="*/ 130618 w 1870"/>
                    <a:gd name="T13" fmla="*/ 0 h 1201"/>
                    <a:gd name="T14" fmla="*/ 130618 w 1870"/>
                    <a:gd name="T15" fmla="*/ 0 h 1201"/>
                    <a:gd name="T16" fmla="*/ 0 w 1870"/>
                    <a:gd name="T17" fmla="*/ 130903 h 1201"/>
                    <a:gd name="T18" fmla="*/ 0 w 1870"/>
                    <a:gd name="T19" fmla="*/ 130903 h 1201"/>
                    <a:gd name="T20" fmla="*/ 130618 w 1870"/>
                    <a:gd name="T21" fmla="*/ 260937 h 1201"/>
                    <a:gd name="T22" fmla="*/ 326110 w 1870"/>
                    <a:gd name="T23" fmla="*/ 260937 h 1201"/>
                    <a:gd name="T24" fmla="*/ 326110 w 1870"/>
                    <a:gd name="T25" fmla="*/ 260937 h 1201"/>
                    <a:gd name="T26" fmla="*/ 195056 w 1870"/>
                    <a:gd name="T27" fmla="*/ 391405 h 1201"/>
                    <a:gd name="T28" fmla="*/ 195056 w 1870"/>
                    <a:gd name="T29" fmla="*/ 391405 h 1201"/>
                    <a:gd name="T30" fmla="*/ 326110 w 1870"/>
                    <a:gd name="T31" fmla="*/ 521873 h 1201"/>
                    <a:gd name="T32" fmla="*/ 682697 w 1870"/>
                    <a:gd name="T33" fmla="*/ 521873 h 1201"/>
                    <a:gd name="T34" fmla="*/ 682697 w 1870"/>
                    <a:gd name="T35" fmla="*/ 521873 h 1201"/>
                    <a:gd name="T36" fmla="*/ 813751 w 1870"/>
                    <a:gd name="T37" fmla="*/ 391405 h 1201"/>
                    <a:gd name="T38" fmla="*/ 813751 w 1870"/>
                    <a:gd name="T39" fmla="*/ 391405 h 1201"/>
                    <a:gd name="T40" fmla="*/ 682697 w 1870"/>
                    <a:gd name="T41" fmla="*/ 260937 h 120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870" h="1201">
                      <a:moveTo>
                        <a:pt x="1568" y="600"/>
                      </a:moveTo>
                      <a:lnTo>
                        <a:pt x="1120" y="600"/>
                      </a:lnTo>
                      <a:cubicBezTo>
                        <a:pt x="1286" y="600"/>
                        <a:pt x="1419" y="467"/>
                        <a:pt x="1419" y="301"/>
                      </a:cubicBezTo>
                      <a:cubicBezTo>
                        <a:pt x="1419" y="135"/>
                        <a:pt x="1286" y="0"/>
                        <a:pt x="1120" y="0"/>
                      </a:cubicBezTo>
                      <a:lnTo>
                        <a:pt x="300" y="0"/>
                      </a:lnTo>
                      <a:cubicBezTo>
                        <a:pt x="134" y="0"/>
                        <a:pt x="0" y="135"/>
                        <a:pt x="0" y="301"/>
                      </a:cubicBezTo>
                      <a:cubicBezTo>
                        <a:pt x="0" y="467"/>
                        <a:pt x="134" y="600"/>
                        <a:pt x="300" y="600"/>
                      </a:cubicBezTo>
                      <a:lnTo>
                        <a:pt x="749" y="600"/>
                      </a:lnTo>
                      <a:cubicBezTo>
                        <a:pt x="583" y="600"/>
                        <a:pt x="448" y="735"/>
                        <a:pt x="448" y="900"/>
                      </a:cubicBezTo>
                      <a:cubicBezTo>
                        <a:pt x="448" y="1066"/>
                        <a:pt x="583" y="1200"/>
                        <a:pt x="749" y="1200"/>
                      </a:cubicBezTo>
                      <a:lnTo>
                        <a:pt x="1568" y="1200"/>
                      </a:lnTo>
                      <a:cubicBezTo>
                        <a:pt x="1734" y="1200"/>
                        <a:pt x="1869" y="1066"/>
                        <a:pt x="1869" y="900"/>
                      </a:cubicBezTo>
                      <a:cubicBezTo>
                        <a:pt x="1869" y="735"/>
                        <a:pt x="1734" y="600"/>
                        <a:pt x="1568" y="600"/>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grpSp>
          <p:nvGrpSpPr>
            <p:cNvPr id="7" name="Group 65">
              <a:extLst>
                <a:ext uri="{FF2B5EF4-FFF2-40B4-BE49-F238E27FC236}">
                  <a16:creationId xmlns:a16="http://schemas.microsoft.com/office/drawing/2014/main" id="{806A9565-F23B-BA4F-B92F-3A2BBB4E3527}"/>
                </a:ext>
              </a:extLst>
            </p:cNvPr>
            <p:cNvGrpSpPr/>
            <p:nvPr/>
          </p:nvGrpSpPr>
          <p:grpSpPr>
            <a:xfrm>
              <a:off x="9682361" y="-393904"/>
              <a:ext cx="3119241" cy="7745642"/>
              <a:chOff x="9619297" y="-518940"/>
              <a:chExt cx="3119241" cy="7745642"/>
            </a:xfrm>
          </p:grpSpPr>
          <p:grpSp>
            <p:nvGrpSpPr>
              <p:cNvPr id="8" name="Group 8">
                <a:extLst>
                  <a:ext uri="{FF2B5EF4-FFF2-40B4-BE49-F238E27FC236}">
                    <a16:creationId xmlns:a16="http://schemas.microsoft.com/office/drawing/2014/main" id="{082CE190-5291-4B4B-A23A-26C8EA801B01}"/>
                  </a:ext>
                </a:extLst>
              </p:cNvPr>
              <p:cNvGrpSpPr>
                <a:grpSpLocks/>
              </p:cNvGrpSpPr>
              <p:nvPr/>
            </p:nvGrpSpPr>
            <p:grpSpPr bwMode="auto">
              <a:xfrm>
                <a:off x="9814046" y="2006886"/>
                <a:ext cx="2924492" cy="2528094"/>
                <a:chOff x="1751269" y="-543996"/>
                <a:chExt cx="2728676" cy="2359988"/>
              </a:xfrm>
            </p:grpSpPr>
            <p:sp>
              <p:nvSpPr>
                <p:cNvPr id="115" name="Freeform 1">
                  <a:extLst>
                    <a:ext uri="{FF2B5EF4-FFF2-40B4-BE49-F238E27FC236}">
                      <a16:creationId xmlns:a16="http://schemas.microsoft.com/office/drawing/2014/main" id="{DCB4A8D2-5503-C248-8EA6-73831AA29E74}"/>
                    </a:ext>
                  </a:extLst>
                </p:cNvPr>
                <p:cNvSpPr>
                  <a:spLocks noChangeArrowheads="1"/>
                </p:cNvSpPr>
                <p:nvPr/>
              </p:nvSpPr>
              <p:spPr bwMode="auto">
                <a:xfrm>
                  <a:off x="1751269" y="-543996"/>
                  <a:ext cx="2206368" cy="2008582"/>
                </a:xfrm>
                <a:custGeom>
                  <a:avLst/>
                  <a:gdLst>
                    <a:gd name="T0" fmla="*/ 2005235 w 5068"/>
                    <a:gd name="T1" fmla="*/ 802910 h 4613"/>
                    <a:gd name="T2" fmla="*/ 1689169 w 5068"/>
                    <a:gd name="T3" fmla="*/ 802910 h 4613"/>
                    <a:gd name="T4" fmla="*/ 1689169 w 5068"/>
                    <a:gd name="T5" fmla="*/ 802910 h 4613"/>
                    <a:gd name="T6" fmla="*/ 1889867 w 5068"/>
                    <a:gd name="T7" fmla="*/ 602183 h 4613"/>
                    <a:gd name="T8" fmla="*/ 1889867 w 5068"/>
                    <a:gd name="T9" fmla="*/ 602183 h 4613"/>
                    <a:gd name="T10" fmla="*/ 1689169 w 5068"/>
                    <a:gd name="T11" fmla="*/ 401455 h 4613"/>
                    <a:gd name="T12" fmla="*/ 1276890 w 5068"/>
                    <a:gd name="T13" fmla="*/ 401455 h 4613"/>
                    <a:gd name="T14" fmla="*/ 1276890 w 5068"/>
                    <a:gd name="T15" fmla="*/ 401455 h 4613"/>
                    <a:gd name="T16" fmla="*/ 1477587 w 5068"/>
                    <a:gd name="T17" fmla="*/ 200728 h 4613"/>
                    <a:gd name="T18" fmla="*/ 1477587 w 5068"/>
                    <a:gd name="T19" fmla="*/ 200728 h 4613"/>
                    <a:gd name="T20" fmla="*/ 1276890 w 5068"/>
                    <a:gd name="T21" fmla="*/ 0 h 4613"/>
                    <a:gd name="T22" fmla="*/ 613412 w 5068"/>
                    <a:gd name="T23" fmla="*/ 0 h 4613"/>
                    <a:gd name="T24" fmla="*/ 613412 w 5068"/>
                    <a:gd name="T25" fmla="*/ 0 h 4613"/>
                    <a:gd name="T26" fmla="*/ 411844 w 5068"/>
                    <a:gd name="T27" fmla="*/ 200728 h 4613"/>
                    <a:gd name="T28" fmla="*/ 411844 w 5068"/>
                    <a:gd name="T29" fmla="*/ 200728 h 4613"/>
                    <a:gd name="T30" fmla="*/ 613412 w 5068"/>
                    <a:gd name="T31" fmla="*/ 401455 h 4613"/>
                    <a:gd name="T32" fmla="*/ 200698 w 5068"/>
                    <a:gd name="T33" fmla="*/ 401455 h 4613"/>
                    <a:gd name="T34" fmla="*/ 200698 w 5068"/>
                    <a:gd name="T35" fmla="*/ 401455 h 4613"/>
                    <a:gd name="T36" fmla="*/ 0 w 5068"/>
                    <a:gd name="T37" fmla="*/ 602183 h 4613"/>
                    <a:gd name="T38" fmla="*/ 0 w 5068"/>
                    <a:gd name="T39" fmla="*/ 602183 h 4613"/>
                    <a:gd name="T40" fmla="*/ 200698 w 5068"/>
                    <a:gd name="T41" fmla="*/ 802910 h 4613"/>
                    <a:gd name="T42" fmla="*/ 521988 w 5068"/>
                    <a:gd name="T43" fmla="*/ 802910 h 4613"/>
                    <a:gd name="T44" fmla="*/ 521988 w 5068"/>
                    <a:gd name="T45" fmla="*/ 802910 h 4613"/>
                    <a:gd name="T46" fmla="*/ 722686 w 5068"/>
                    <a:gd name="T47" fmla="*/ 1004509 h 4613"/>
                    <a:gd name="T48" fmla="*/ 722686 w 5068"/>
                    <a:gd name="T49" fmla="*/ 1004509 h 4613"/>
                    <a:gd name="T50" fmla="*/ 521988 w 5068"/>
                    <a:gd name="T51" fmla="*/ 1204801 h 4613"/>
                    <a:gd name="T52" fmla="*/ 200698 w 5068"/>
                    <a:gd name="T53" fmla="*/ 1204801 h 4613"/>
                    <a:gd name="T54" fmla="*/ 200698 w 5068"/>
                    <a:gd name="T55" fmla="*/ 1204801 h 4613"/>
                    <a:gd name="T56" fmla="*/ 0 w 5068"/>
                    <a:gd name="T57" fmla="*/ 1405528 h 4613"/>
                    <a:gd name="T58" fmla="*/ 0 w 5068"/>
                    <a:gd name="T59" fmla="*/ 1405528 h 4613"/>
                    <a:gd name="T60" fmla="*/ 200698 w 5068"/>
                    <a:gd name="T61" fmla="*/ 1606691 h 4613"/>
                    <a:gd name="T62" fmla="*/ 827170 w 5068"/>
                    <a:gd name="T63" fmla="*/ 1606691 h 4613"/>
                    <a:gd name="T64" fmla="*/ 827170 w 5068"/>
                    <a:gd name="T65" fmla="*/ 1606691 h 4613"/>
                    <a:gd name="T66" fmla="*/ 626473 w 5068"/>
                    <a:gd name="T67" fmla="*/ 1807419 h 4613"/>
                    <a:gd name="T68" fmla="*/ 626473 w 5068"/>
                    <a:gd name="T69" fmla="*/ 1807419 h 4613"/>
                    <a:gd name="T70" fmla="*/ 827170 w 5068"/>
                    <a:gd name="T71" fmla="*/ 2008147 h 4613"/>
                    <a:gd name="T72" fmla="*/ 1949074 w 5068"/>
                    <a:gd name="T73" fmla="*/ 2008147 h 4613"/>
                    <a:gd name="T74" fmla="*/ 1949074 w 5068"/>
                    <a:gd name="T75" fmla="*/ 2008147 h 4613"/>
                    <a:gd name="T76" fmla="*/ 2149772 w 5068"/>
                    <a:gd name="T77" fmla="*/ 1807419 h 4613"/>
                    <a:gd name="T78" fmla="*/ 2149772 w 5068"/>
                    <a:gd name="T79" fmla="*/ 1807419 h 4613"/>
                    <a:gd name="T80" fmla="*/ 1949074 w 5068"/>
                    <a:gd name="T81" fmla="*/ 1606691 h 4613"/>
                    <a:gd name="T82" fmla="*/ 1646069 w 5068"/>
                    <a:gd name="T83" fmla="*/ 1606691 h 4613"/>
                    <a:gd name="T84" fmla="*/ 1646069 w 5068"/>
                    <a:gd name="T85" fmla="*/ 1606691 h 4613"/>
                    <a:gd name="T86" fmla="*/ 1445371 w 5068"/>
                    <a:gd name="T87" fmla="*/ 1405528 h 4613"/>
                    <a:gd name="T88" fmla="*/ 1445371 w 5068"/>
                    <a:gd name="T89" fmla="*/ 1405528 h 4613"/>
                    <a:gd name="T90" fmla="*/ 1646069 w 5068"/>
                    <a:gd name="T91" fmla="*/ 1204801 h 4613"/>
                    <a:gd name="T92" fmla="*/ 2005235 w 5068"/>
                    <a:gd name="T93" fmla="*/ 1204801 h 4613"/>
                    <a:gd name="T94" fmla="*/ 2005235 w 5068"/>
                    <a:gd name="T95" fmla="*/ 1204801 h 4613"/>
                    <a:gd name="T96" fmla="*/ 2205933 w 5068"/>
                    <a:gd name="T97" fmla="*/ 1004509 h 4613"/>
                    <a:gd name="T98" fmla="*/ 2205933 w 5068"/>
                    <a:gd name="T99" fmla="*/ 1004509 h 4613"/>
                    <a:gd name="T100" fmla="*/ 2005235 w 5068"/>
                    <a:gd name="T101" fmla="*/ 802910 h 46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68" h="4613">
                      <a:moveTo>
                        <a:pt x="4606" y="1844"/>
                      </a:moveTo>
                      <a:lnTo>
                        <a:pt x="3880" y="1844"/>
                      </a:lnTo>
                      <a:cubicBezTo>
                        <a:pt x="4135" y="1844"/>
                        <a:pt x="4341" y="1638"/>
                        <a:pt x="4341" y="1383"/>
                      </a:cubicBezTo>
                      <a:cubicBezTo>
                        <a:pt x="4341" y="1128"/>
                        <a:pt x="4135" y="922"/>
                        <a:pt x="3880" y="922"/>
                      </a:cubicBezTo>
                      <a:lnTo>
                        <a:pt x="2933" y="922"/>
                      </a:lnTo>
                      <a:cubicBezTo>
                        <a:pt x="3188" y="922"/>
                        <a:pt x="3394" y="716"/>
                        <a:pt x="3394" y="461"/>
                      </a:cubicBezTo>
                      <a:cubicBezTo>
                        <a:pt x="3394" y="206"/>
                        <a:pt x="3188" y="0"/>
                        <a:pt x="2933" y="0"/>
                      </a:cubicBezTo>
                      <a:lnTo>
                        <a:pt x="1409" y="0"/>
                      </a:lnTo>
                      <a:cubicBezTo>
                        <a:pt x="1154" y="0"/>
                        <a:pt x="946" y="206"/>
                        <a:pt x="946" y="461"/>
                      </a:cubicBezTo>
                      <a:cubicBezTo>
                        <a:pt x="946" y="716"/>
                        <a:pt x="1154" y="922"/>
                        <a:pt x="1409" y="922"/>
                      </a:cubicBezTo>
                      <a:lnTo>
                        <a:pt x="461" y="922"/>
                      </a:lnTo>
                      <a:cubicBezTo>
                        <a:pt x="206" y="922"/>
                        <a:pt x="0" y="1128"/>
                        <a:pt x="0" y="1383"/>
                      </a:cubicBezTo>
                      <a:cubicBezTo>
                        <a:pt x="0" y="1638"/>
                        <a:pt x="206" y="1844"/>
                        <a:pt x="461" y="1844"/>
                      </a:cubicBezTo>
                      <a:lnTo>
                        <a:pt x="1199" y="1844"/>
                      </a:lnTo>
                      <a:cubicBezTo>
                        <a:pt x="1454" y="1844"/>
                        <a:pt x="1660" y="2052"/>
                        <a:pt x="1660" y="2307"/>
                      </a:cubicBezTo>
                      <a:cubicBezTo>
                        <a:pt x="1660" y="2560"/>
                        <a:pt x="1454" y="2767"/>
                        <a:pt x="1199" y="2767"/>
                      </a:cubicBezTo>
                      <a:lnTo>
                        <a:pt x="461" y="2767"/>
                      </a:lnTo>
                      <a:cubicBezTo>
                        <a:pt x="206" y="2767"/>
                        <a:pt x="0" y="2974"/>
                        <a:pt x="0" y="3228"/>
                      </a:cubicBezTo>
                      <a:cubicBezTo>
                        <a:pt x="0" y="3483"/>
                        <a:pt x="206" y="3690"/>
                        <a:pt x="461" y="3690"/>
                      </a:cubicBezTo>
                      <a:lnTo>
                        <a:pt x="1900" y="3690"/>
                      </a:lnTo>
                      <a:cubicBezTo>
                        <a:pt x="1645" y="3690"/>
                        <a:pt x="1439" y="3896"/>
                        <a:pt x="1439" y="4151"/>
                      </a:cubicBezTo>
                      <a:cubicBezTo>
                        <a:pt x="1439" y="4406"/>
                        <a:pt x="1645" y="4612"/>
                        <a:pt x="1900" y="4612"/>
                      </a:cubicBezTo>
                      <a:lnTo>
                        <a:pt x="4477" y="4612"/>
                      </a:lnTo>
                      <a:cubicBezTo>
                        <a:pt x="4732" y="4612"/>
                        <a:pt x="4938" y="4406"/>
                        <a:pt x="4938" y="4151"/>
                      </a:cubicBezTo>
                      <a:cubicBezTo>
                        <a:pt x="4938" y="3896"/>
                        <a:pt x="4732" y="3690"/>
                        <a:pt x="4477" y="3690"/>
                      </a:cubicBezTo>
                      <a:lnTo>
                        <a:pt x="3781" y="3690"/>
                      </a:lnTo>
                      <a:cubicBezTo>
                        <a:pt x="3528" y="3690"/>
                        <a:pt x="3320" y="3483"/>
                        <a:pt x="3320" y="3228"/>
                      </a:cubicBezTo>
                      <a:cubicBezTo>
                        <a:pt x="3320" y="2974"/>
                        <a:pt x="3528" y="2767"/>
                        <a:pt x="3781" y="2767"/>
                      </a:cubicBezTo>
                      <a:lnTo>
                        <a:pt x="4606" y="2767"/>
                      </a:lnTo>
                      <a:cubicBezTo>
                        <a:pt x="4861" y="2767"/>
                        <a:pt x="5067" y="2560"/>
                        <a:pt x="5067" y="2307"/>
                      </a:cubicBezTo>
                      <a:cubicBezTo>
                        <a:pt x="5067" y="2052"/>
                        <a:pt x="4861" y="1844"/>
                        <a:pt x="4606" y="1844"/>
                      </a:cubicBezTo>
                    </a:path>
                  </a:pathLst>
                </a:custGeom>
                <a:solidFill>
                  <a:srgbClr val="E22D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6" name="Freeform 2">
                  <a:extLst>
                    <a:ext uri="{FF2B5EF4-FFF2-40B4-BE49-F238E27FC236}">
                      <a16:creationId xmlns:a16="http://schemas.microsoft.com/office/drawing/2014/main" id="{29875BA6-FBE8-324C-A954-45036588A4F9}"/>
                    </a:ext>
                  </a:extLst>
                </p:cNvPr>
                <p:cNvSpPr>
                  <a:spLocks noChangeArrowheads="1"/>
                </p:cNvSpPr>
                <p:nvPr/>
              </p:nvSpPr>
              <p:spPr bwMode="auto">
                <a:xfrm>
                  <a:off x="4057490" y="1063254"/>
                  <a:ext cx="422455" cy="401332"/>
                </a:xfrm>
                <a:custGeom>
                  <a:avLst/>
                  <a:gdLst>
                    <a:gd name="T0" fmla="*/ 221658 w 972"/>
                    <a:gd name="T1" fmla="*/ 0 h 923"/>
                    <a:gd name="T2" fmla="*/ 200362 w 972"/>
                    <a:gd name="T3" fmla="*/ 0 h 923"/>
                    <a:gd name="T4" fmla="*/ 200362 w 972"/>
                    <a:gd name="T5" fmla="*/ 0 h 923"/>
                    <a:gd name="T6" fmla="*/ 0 w 972"/>
                    <a:gd name="T7" fmla="*/ 200449 h 923"/>
                    <a:gd name="T8" fmla="*/ 0 w 972"/>
                    <a:gd name="T9" fmla="*/ 200449 h 923"/>
                    <a:gd name="T10" fmla="*/ 200362 w 972"/>
                    <a:gd name="T11" fmla="*/ 400897 h 923"/>
                    <a:gd name="T12" fmla="*/ 221658 w 972"/>
                    <a:gd name="T13" fmla="*/ 400897 h 923"/>
                    <a:gd name="T14" fmla="*/ 221658 w 972"/>
                    <a:gd name="T15" fmla="*/ 400897 h 923"/>
                    <a:gd name="T16" fmla="*/ 422020 w 972"/>
                    <a:gd name="T17" fmla="*/ 200449 h 923"/>
                    <a:gd name="T18" fmla="*/ 422020 w 972"/>
                    <a:gd name="T19" fmla="*/ 200449 h 923"/>
                    <a:gd name="T20" fmla="*/ 221658 w 972"/>
                    <a:gd name="T21" fmla="*/ 0 h 9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72" h="923">
                      <a:moveTo>
                        <a:pt x="510" y="0"/>
                      </a:moveTo>
                      <a:lnTo>
                        <a:pt x="461" y="0"/>
                      </a:lnTo>
                      <a:cubicBezTo>
                        <a:pt x="206" y="0"/>
                        <a:pt x="0" y="206"/>
                        <a:pt x="0" y="461"/>
                      </a:cubicBezTo>
                      <a:cubicBezTo>
                        <a:pt x="0" y="716"/>
                        <a:pt x="206" y="922"/>
                        <a:pt x="461" y="922"/>
                      </a:cubicBezTo>
                      <a:lnTo>
                        <a:pt x="510" y="922"/>
                      </a:lnTo>
                      <a:cubicBezTo>
                        <a:pt x="765" y="922"/>
                        <a:pt x="971" y="716"/>
                        <a:pt x="971" y="461"/>
                      </a:cubicBezTo>
                      <a:cubicBezTo>
                        <a:pt x="971" y="206"/>
                        <a:pt x="765" y="0"/>
                        <a:pt x="510"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7" name="Freeform 3">
                  <a:extLst>
                    <a:ext uri="{FF2B5EF4-FFF2-40B4-BE49-F238E27FC236}">
                      <a16:creationId xmlns:a16="http://schemas.microsoft.com/office/drawing/2014/main" id="{1B2692F7-E6B1-854F-A395-6EAECE2669A6}"/>
                    </a:ext>
                  </a:extLst>
                </p:cNvPr>
                <p:cNvSpPr>
                  <a:spLocks noChangeArrowheads="1"/>
                </p:cNvSpPr>
                <p:nvPr/>
              </p:nvSpPr>
              <p:spPr bwMode="auto">
                <a:xfrm>
                  <a:off x="1949055" y="-298204"/>
                  <a:ext cx="74889" cy="74890"/>
                </a:xfrm>
                <a:custGeom>
                  <a:avLst/>
                  <a:gdLst>
                    <a:gd name="T0" fmla="*/ 74459 w 174"/>
                    <a:gd name="T1" fmla="*/ 37015 h 174"/>
                    <a:gd name="T2" fmla="*/ 74459 w 174"/>
                    <a:gd name="T3" fmla="*/ 37015 h 174"/>
                    <a:gd name="T4" fmla="*/ 37445 w 174"/>
                    <a:gd name="T5" fmla="*/ 74460 h 174"/>
                    <a:gd name="T6" fmla="*/ 37445 w 174"/>
                    <a:gd name="T7" fmla="*/ 74460 h 174"/>
                    <a:gd name="T8" fmla="*/ 0 w 174"/>
                    <a:gd name="T9" fmla="*/ 37015 h 174"/>
                    <a:gd name="T10" fmla="*/ 0 w 174"/>
                    <a:gd name="T11" fmla="*/ 37015 h 174"/>
                    <a:gd name="T12" fmla="*/ 37445 w 174"/>
                    <a:gd name="T13" fmla="*/ 0 h 174"/>
                    <a:gd name="T14" fmla="*/ 37445 w 174"/>
                    <a:gd name="T15" fmla="*/ 0 h 174"/>
                    <a:gd name="T16" fmla="*/ 74459 w 174"/>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5" y="173"/>
                        <a:pt x="87" y="173"/>
                      </a:cubicBezTo>
                      <a:cubicBezTo>
                        <a:pt x="39" y="173"/>
                        <a:pt x="0" y="134"/>
                        <a:pt x="0" y="86"/>
                      </a:cubicBezTo>
                      <a:cubicBezTo>
                        <a:pt x="0" y="38"/>
                        <a:pt x="39" y="0"/>
                        <a:pt x="87" y="0"/>
                      </a:cubicBezTo>
                      <a:cubicBezTo>
                        <a:pt x="135" y="0"/>
                        <a:pt x="173" y="38"/>
                        <a:pt x="173"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8" name="Freeform 4">
                  <a:extLst>
                    <a:ext uri="{FF2B5EF4-FFF2-40B4-BE49-F238E27FC236}">
                      <a16:creationId xmlns:a16="http://schemas.microsoft.com/office/drawing/2014/main" id="{E8863AFC-93B9-804F-86E4-3E175E7AB6E0}"/>
                    </a:ext>
                  </a:extLst>
                </p:cNvPr>
                <p:cNvSpPr>
                  <a:spLocks noChangeArrowheads="1"/>
                </p:cNvSpPr>
                <p:nvPr/>
              </p:nvSpPr>
              <p:spPr bwMode="auto">
                <a:xfrm>
                  <a:off x="2671069" y="656160"/>
                  <a:ext cx="74889" cy="74889"/>
                </a:xfrm>
                <a:custGeom>
                  <a:avLst/>
                  <a:gdLst>
                    <a:gd name="T0" fmla="*/ 74456 w 173"/>
                    <a:gd name="T1" fmla="*/ 37014 h 174"/>
                    <a:gd name="T2" fmla="*/ 74456 w 173"/>
                    <a:gd name="T3" fmla="*/ 37014 h 174"/>
                    <a:gd name="T4" fmla="*/ 37228 w 173"/>
                    <a:gd name="T5" fmla="*/ 74459 h 174"/>
                    <a:gd name="T6" fmla="*/ 37228 w 173"/>
                    <a:gd name="T7" fmla="*/ 74459 h 174"/>
                    <a:gd name="T8" fmla="*/ 0 w 173"/>
                    <a:gd name="T9" fmla="*/ 37014 h 174"/>
                    <a:gd name="T10" fmla="*/ 0 w 173"/>
                    <a:gd name="T11" fmla="*/ 37014 h 174"/>
                    <a:gd name="T12" fmla="*/ 37228 w 173"/>
                    <a:gd name="T13" fmla="*/ 0 h 174"/>
                    <a:gd name="T14" fmla="*/ 37228 w 173"/>
                    <a:gd name="T15" fmla="*/ 0 h 174"/>
                    <a:gd name="T16" fmla="*/ 74456 w 173"/>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3" y="173"/>
                        <a:pt x="86" y="173"/>
                      </a:cubicBezTo>
                      <a:cubicBezTo>
                        <a:pt x="38" y="173"/>
                        <a:pt x="0" y="134"/>
                        <a:pt x="0" y="86"/>
                      </a:cubicBezTo>
                      <a:cubicBezTo>
                        <a:pt x="0" y="38"/>
                        <a:pt x="38" y="0"/>
                        <a:pt x="86" y="0"/>
                      </a:cubicBezTo>
                      <a:cubicBezTo>
                        <a:pt x="133" y="0"/>
                        <a:pt x="172" y="38"/>
                        <a:pt x="172"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9" name="Freeform 5">
                  <a:extLst>
                    <a:ext uri="{FF2B5EF4-FFF2-40B4-BE49-F238E27FC236}">
                      <a16:creationId xmlns:a16="http://schemas.microsoft.com/office/drawing/2014/main" id="{BDCCC47B-591F-954A-85DA-186306D54BAC}"/>
                    </a:ext>
                  </a:extLst>
                </p:cNvPr>
                <p:cNvSpPr>
                  <a:spLocks noChangeArrowheads="1"/>
                </p:cNvSpPr>
                <p:nvPr/>
              </p:nvSpPr>
              <p:spPr bwMode="auto">
                <a:xfrm>
                  <a:off x="4057490" y="517902"/>
                  <a:ext cx="74889" cy="74889"/>
                </a:xfrm>
                <a:custGeom>
                  <a:avLst/>
                  <a:gdLst>
                    <a:gd name="T0" fmla="*/ 74456 w 173"/>
                    <a:gd name="T1" fmla="*/ 37661 h 173"/>
                    <a:gd name="T2" fmla="*/ 74456 w 173"/>
                    <a:gd name="T3" fmla="*/ 37661 h 173"/>
                    <a:gd name="T4" fmla="*/ 37661 w 173"/>
                    <a:gd name="T5" fmla="*/ 74456 h 173"/>
                    <a:gd name="T6" fmla="*/ 37661 w 173"/>
                    <a:gd name="T7" fmla="*/ 74456 h 173"/>
                    <a:gd name="T8" fmla="*/ 0 w 173"/>
                    <a:gd name="T9" fmla="*/ 37661 h 173"/>
                    <a:gd name="T10" fmla="*/ 0 w 173"/>
                    <a:gd name="T11" fmla="*/ 37661 h 173"/>
                    <a:gd name="T12" fmla="*/ 37661 w 173"/>
                    <a:gd name="T13" fmla="*/ 0 h 173"/>
                    <a:gd name="T14" fmla="*/ 37661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4" y="172"/>
                        <a:pt x="87" y="172"/>
                      </a:cubicBezTo>
                      <a:cubicBezTo>
                        <a:pt x="38" y="172"/>
                        <a:pt x="0" y="134"/>
                        <a:pt x="0" y="87"/>
                      </a:cubicBezTo>
                      <a:cubicBezTo>
                        <a:pt x="0" y="39"/>
                        <a:pt x="38"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0" name="Freeform 6">
                  <a:extLst>
                    <a:ext uri="{FF2B5EF4-FFF2-40B4-BE49-F238E27FC236}">
                      <a16:creationId xmlns:a16="http://schemas.microsoft.com/office/drawing/2014/main" id="{E822CF65-4E14-1F49-822D-2900A9515FDC}"/>
                    </a:ext>
                  </a:extLst>
                </p:cNvPr>
                <p:cNvSpPr>
                  <a:spLocks noChangeArrowheads="1"/>
                </p:cNvSpPr>
                <p:nvPr/>
              </p:nvSpPr>
              <p:spPr bwMode="auto">
                <a:xfrm>
                  <a:off x="4001802" y="592791"/>
                  <a:ext cx="46086" cy="46086"/>
                </a:xfrm>
                <a:custGeom>
                  <a:avLst/>
                  <a:gdLst>
                    <a:gd name="T0" fmla="*/ 45651 w 106"/>
                    <a:gd name="T1" fmla="*/ 23258 h 107"/>
                    <a:gd name="T2" fmla="*/ 45651 w 106"/>
                    <a:gd name="T3" fmla="*/ 23258 h 107"/>
                    <a:gd name="T4" fmla="*/ 23043 w 106"/>
                    <a:gd name="T5" fmla="*/ 45655 h 107"/>
                    <a:gd name="T6" fmla="*/ 23043 w 106"/>
                    <a:gd name="T7" fmla="*/ 45655 h 107"/>
                    <a:gd name="T8" fmla="*/ 0 w 106"/>
                    <a:gd name="T9" fmla="*/ 23258 h 107"/>
                    <a:gd name="T10" fmla="*/ 0 w 106"/>
                    <a:gd name="T11" fmla="*/ 23258 h 107"/>
                    <a:gd name="T12" fmla="*/ 23043 w 106"/>
                    <a:gd name="T13" fmla="*/ 0 h 107"/>
                    <a:gd name="T14" fmla="*/ 23043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3"/>
                        <a:pt x="81" y="106"/>
                        <a:pt x="53" y="106"/>
                      </a:cubicBezTo>
                      <a:cubicBezTo>
                        <a:pt x="24" y="106"/>
                        <a:pt x="0" y="83"/>
                        <a:pt x="0" y="54"/>
                      </a:cubicBezTo>
                      <a:cubicBezTo>
                        <a:pt x="0" y="24"/>
                        <a:pt x="24" y="0"/>
                        <a:pt x="53" y="0"/>
                      </a:cubicBezTo>
                      <a:cubicBezTo>
                        <a:pt x="81" y="0"/>
                        <a:pt x="105" y="24"/>
                        <a:pt x="105" y="54"/>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1" name="Freeform 7">
                  <a:extLst>
                    <a:ext uri="{FF2B5EF4-FFF2-40B4-BE49-F238E27FC236}">
                      <a16:creationId xmlns:a16="http://schemas.microsoft.com/office/drawing/2014/main" id="{07774E14-8C82-1C4B-BDB0-9DBAA99C9B02}"/>
                    </a:ext>
                  </a:extLst>
                </p:cNvPr>
                <p:cNvSpPr>
                  <a:spLocks noChangeArrowheads="1"/>
                </p:cNvSpPr>
                <p:nvPr/>
              </p:nvSpPr>
              <p:spPr bwMode="auto">
                <a:xfrm>
                  <a:off x="2832370" y="-48638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0" y="105"/>
                        <a:pt x="52" y="105"/>
                      </a:cubicBezTo>
                      <a:cubicBezTo>
                        <a:pt x="23" y="105"/>
                        <a:pt x="0" y="82"/>
                        <a:pt x="0" y="53"/>
                      </a:cubicBezTo>
                      <a:cubicBezTo>
                        <a:pt x="0" y="24"/>
                        <a:pt x="23" y="0"/>
                        <a:pt x="52" y="0"/>
                      </a:cubicBezTo>
                      <a:cubicBezTo>
                        <a:pt x="80" y="0"/>
                        <a:pt x="104" y="24"/>
                        <a:pt x="104"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2" name="Freeform 8">
                  <a:extLst>
                    <a:ext uri="{FF2B5EF4-FFF2-40B4-BE49-F238E27FC236}">
                      <a16:creationId xmlns:a16="http://schemas.microsoft.com/office/drawing/2014/main" id="{A0EC59F3-DC51-6945-BFB7-5829977FD935}"/>
                    </a:ext>
                  </a:extLst>
                </p:cNvPr>
                <p:cNvSpPr>
                  <a:spLocks noChangeArrowheads="1"/>
                </p:cNvSpPr>
                <p:nvPr/>
              </p:nvSpPr>
              <p:spPr bwMode="auto">
                <a:xfrm>
                  <a:off x="2832370" y="786737"/>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0" y="105"/>
                        <a:pt x="52" y="105"/>
                      </a:cubicBezTo>
                      <a:cubicBezTo>
                        <a:pt x="23" y="105"/>
                        <a:pt x="0" y="81"/>
                        <a:pt x="0" y="52"/>
                      </a:cubicBezTo>
                      <a:cubicBezTo>
                        <a:pt x="0" y="24"/>
                        <a:pt x="23" y="0"/>
                        <a:pt x="52" y="0"/>
                      </a:cubicBezTo>
                      <a:cubicBezTo>
                        <a:pt x="80" y="0"/>
                        <a:pt x="104" y="24"/>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3" name="Freeform 9">
                  <a:extLst>
                    <a:ext uri="{FF2B5EF4-FFF2-40B4-BE49-F238E27FC236}">
                      <a16:creationId xmlns:a16="http://schemas.microsoft.com/office/drawing/2014/main" id="{4F6CEBA9-8A3B-AC40-9C7E-79A2047F88DB}"/>
                    </a:ext>
                  </a:extLst>
                </p:cNvPr>
                <p:cNvSpPr>
                  <a:spLocks noChangeArrowheads="1"/>
                </p:cNvSpPr>
                <p:nvPr/>
              </p:nvSpPr>
              <p:spPr bwMode="auto">
                <a:xfrm>
                  <a:off x="3037836" y="-12087"/>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3"/>
                        <a:pt x="24" y="0"/>
                        <a:pt x="53" y="0"/>
                      </a:cubicBezTo>
                      <a:cubicBezTo>
                        <a:pt x="81" y="0"/>
                        <a:pt x="105" y="23"/>
                        <a:pt x="105"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4" name="Freeform 10">
                  <a:extLst>
                    <a:ext uri="{FF2B5EF4-FFF2-40B4-BE49-F238E27FC236}">
                      <a16:creationId xmlns:a16="http://schemas.microsoft.com/office/drawing/2014/main" id="{FAF90649-0E94-054B-A473-C8BBE5B39B7B}"/>
                    </a:ext>
                  </a:extLst>
                </p:cNvPr>
                <p:cNvSpPr>
                  <a:spLocks noChangeArrowheads="1"/>
                </p:cNvSpPr>
                <p:nvPr/>
              </p:nvSpPr>
              <p:spPr bwMode="auto">
                <a:xfrm>
                  <a:off x="3400764" y="400766"/>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3" y="104"/>
                        <a:pt x="0" y="81"/>
                        <a:pt x="0" y="52"/>
                      </a:cubicBezTo>
                      <a:cubicBezTo>
                        <a:pt x="0" y="22"/>
                        <a:pt x="23" y="0"/>
                        <a:pt x="52" y="0"/>
                      </a:cubicBezTo>
                      <a:cubicBezTo>
                        <a:pt x="81" y="0"/>
                        <a:pt x="104" y="22"/>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5" name="Freeform 11">
                  <a:extLst>
                    <a:ext uri="{FF2B5EF4-FFF2-40B4-BE49-F238E27FC236}">
                      <a16:creationId xmlns:a16="http://schemas.microsoft.com/office/drawing/2014/main" id="{426E561F-7140-5045-84CB-D3FEBA96F941}"/>
                    </a:ext>
                  </a:extLst>
                </p:cNvPr>
                <p:cNvSpPr>
                  <a:spLocks noChangeArrowheads="1"/>
                </p:cNvSpPr>
                <p:nvPr/>
              </p:nvSpPr>
              <p:spPr bwMode="auto">
                <a:xfrm>
                  <a:off x="3158813" y="571669"/>
                  <a:ext cx="46086" cy="46086"/>
                </a:xfrm>
                <a:custGeom>
                  <a:avLst/>
                  <a:gdLst>
                    <a:gd name="T0" fmla="*/ 45655 w 107"/>
                    <a:gd name="T1" fmla="*/ 22397 h 107"/>
                    <a:gd name="T2" fmla="*/ 45655 w 107"/>
                    <a:gd name="T3" fmla="*/ 22397 h 107"/>
                    <a:gd name="T4" fmla="*/ 22397 w 107"/>
                    <a:gd name="T5" fmla="*/ 45655 h 107"/>
                    <a:gd name="T6" fmla="*/ 22397 w 107"/>
                    <a:gd name="T7" fmla="*/ 45655 h 107"/>
                    <a:gd name="T8" fmla="*/ 0 w 107"/>
                    <a:gd name="T9" fmla="*/ 22397 h 107"/>
                    <a:gd name="T10" fmla="*/ 0 w 107"/>
                    <a:gd name="T11" fmla="*/ 22397 h 107"/>
                    <a:gd name="T12" fmla="*/ 22397 w 107"/>
                    <a:gd name="T13" fmla="*/ 0 h 107"/>
                    <a:gd name="T14" fmla="*/ 22397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2" y="106"/>
                      </a:cubicBezTo>
                      <a:cubicBezTo>
                        <a:pt x="24" y="106"/>
                        <a:pt x="0" y="82"/>
                        <a:pt x="0" y="52"/>
                      </a:cubicBezTo>
                      <a:cubicBezTo>
                        <a:pt x="0" y="24"/>
                        <a:pt x="24" y="0"/>
                        <a:pt x="52"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6" name="Freeform 12">
                  <a:extLst>
                    <a:ext uri="{FF2B5EF4-FFF2-40B4-BE49-F238E27FC236}">
                      <a16:creationId xmlns:a16="http://schemas.microsoft.com/office/drawing/2014/main" id="{4BDC0AB8-FBC6-8C4F-B860-FAF5BC28AECC}"/>
                    </a:ext>
                  </a:extLst>
                </p:cNvPr>
                <p:cNvSpPr>
                  <a:spLocks noChangeArrowheads="1"/>
                </p:cNvSpPr>
                <p:nvPr/>
              </p:nvSpPr>
              <p:spPr bwMode="auto">
                <a:xfrm>
                  <a:off x="2162202" y="51281"/>
                  <a:ext cx="46086" cy="46086"/>
                </a:xfrm>
                <a:custGeom>
                  <a:avLst/>
                  <a:gdLst>
                    <a:gd name="T0" fmla="*/ 45655 w 107"/>
                    <a:gd name="T1" fmla="*/ 23043 h 106"/>
                    <a:gd name="T2" fmla="*/ 45655 w 107"/>
                    <a:gd name="T3" fmla="*/ 23043 h 106"/>
                    <a:gd name="T4" fmla="*/ 22828 w 107"/>
                    <a:gd name="T5" fmla="*/ 45651 h 106"/>
                    <a:gd name="T6" fmla="*/ 22828 w 107"/>
                    <a:gd name="T7" fmla="*/ 45651 h 106"/>
                    <a:gd name="T8" fmla="*/ 0 w 107"/>
                    <a:gd name="T9" fmla="*/ 23043 h 106"/>
                    <a:gd name="T10" fmla="*/ 0 w 107"/>
                    <a:gd name="T11" fmla="*/ 23043 h 106"/>
                    <a:gd name="T12" fmla="*/ 22828 w 107"/>
                    <a:gd name="T13" fmla="*/ 0 h 106"/>
                    <a:gd name="T14" fmla="*/ 22828 w 107"/>
                    <a:gd name="T15" fmla="*/ 0 h 106"/>
                    <a:gd name="T16" fmla="*/ 45655 w 107"/>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6">
                      <a:moveTo>
                        <a:pt x="106" y="53"/>
                      </a:moveTo>
                      <a:lnTo>
                        <a:pt x="106" y="53"/>
                      </a:lnTo>
                      <a:cubicBezTo>
                        <a:pt x="106" y="81"/>
                        <a:pt x="82" y="105"/>
                        <a:pt x="53" y="105"/>
                      </a:cubicBezTo>
                      <a:cubicBezTo>
                        <a:pt x="23" y="105"/>
                        <a:pt x="0" y="81"/>
                        <a:pt x="0" y="53"/>
                      </a:cubicBezTo>
                      <a:cubicBezTo>
                        <a:pt x="0" y="24"/>
                        <a:pt x="23" y="0"/>
                        <a:pt x="53" y="0"/>
                      </a:cubicBezTo>
                      <a:cubicBezTo>
                        <a:pt x="82" y="0"/>
                        <a:pt x="106" y="24"/>
                        <a:pt x="106"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7" name="Freeform 13">
                  <a:extLst>
                    <a:ext uri="{FF2B5EF4-FFF2-40B4-BE49-F238E27FC236}">
                      <a16:creationId xmlns:a16="http://schemas.microsoft.com/office/drawing/2014/main" id="{8D8D7DA9-6748-8141-80BF-7D78F40DD37D}"/>
                    </a:ext>
                  </a:extLst>
                </p:cNvPr>
                <p:cNvSpPr>
                  <a:spLocks noChangeArrowheads="1"/>
                </p:cNvSpPr>
                <p:nvPr/>
              </p:nvSpPr>
              <p:spPr bwMode="auto">
                <a:xfrm>
                  <a:off x="1927932" y="1124701"/>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4" y="105"/>
                        <a:pt x="0" y="81"/>
                        <a:pt x="0" y="52"/>
                      </a:cubicBezTo>
                      <a:cubicBezTo>
                        <a:pt x="0" y="23"/>
                        <a:pt x="24" y="0"/>
                        <a:pt x="52" y="0"/>
                      </a:cubicBezTo>
                      <a:cubicBezTo>
                        <a:pt x="81" y="0"/>
                        <a:pt x="104" y="23"/>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8" name="Freeform 14">
                  <a:extLst>
                    <a:ext uri="{FF2B5EF4-FFF2-40B4-BE49-F238E27FC236}">
                      <a16:creationId xmlns:a16="http://schemas.microsoft.com/office/drawing/2014/main" id="{56022428-DB62-F244-8130-09A5444E4DD9}"/>
                    </a:ext>
                  </a:extLst>
                </p:cNvPr>
                <p:cNvSpPr>
                  <a:spLocks noChangeArrowheads="1"/>
                </p:cNvSpPr>
                <p:nvPr/>
              </p:nvSpPr>
              <p:spPr bwMode="auto">
                <a:xfrm>
                  <a:off x="2162202" y="556307"/>
                  <a:ext cx="46086" cy="46086"/>
                </a:xfrm>
                <a:custGeom>
                  <a:avLst/>
                  <a:gdLst>
                    <a:gd name="T0" fmla="*/ 45655 w 107"/>
                    <a:gd name="T1" fmla="*/ 22824 h 105"/>
                    <a:gd name="T2" fmla="*/ 45655 w 107"/>
                    <a:gd name="T3" fmla="*/ 22824 h 105"/>
                    <a:gd name="T4" fmla="*/ 22828 w 107"/>
                    <a:gd name="T5" fmla="*/ 45647 h 105"/>
                    <a:gd name="T6" fmla="*/ 22828 w 107"/>
                    <a:gd name="T7" fmla="*/ 45647 h 105"/>
                    <a:gd name="T8" fmla="*/ 0 w 107"/>
                    <a:gd name="T9" fmla="*/ 22824 h 105"/>
                    <a:gd name="T10" fmla="*/ 0 w 107"/>
                    <a:gd name="T11" fmla="*/ 22824 h 105"/>
                    <a:gd name="T12" fmla="*/ 22828 w 107"/>
                    <a:gd name="T13" fmla="*/ 0 h 105"/>
                    <a:gd name="T14" fmla="*/ 22828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3" y="104"/>
                      </a:cubicBezTo>
                      <a:cubicBezTo>
                        <a:pt x="23" y="104"/>
                        <a:pt x="0" y="81"/>
                        <a:pt x="0" y="52"/>
                      </a:cubicBezTo>
                      <a:cubicBezTo>
                        <a:pt x="0" y="24"/>
                        <a:pt x="23" y="0"/>
                        <a:pt x="53"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9" name="Freeform 15">
                  <a:extLst>
                    <a:ext uri="{FF2B5EF4-FFF2-40B4-BE49-F238E27FC236}">
                      <a16:creationId xmlns:a16="http://schemas.microsoft.com/office/drawing/2014/main" id="{C8620385-5AF8-DC46-9822-672BC0285841}"/>
                    </a:ext>
                  </a:extLst>
                </p:cNvPr>
                <p:cNvSpPr>
                  <a:spLocks noChangeArrowheads="1"/>
                </p:cNvSpPr>
                <p:nvPr/>
              </p:nvSpPr>
              <p:spPr bwMode="auto">
                <a:xfrm>
                  <a:off x="3742569" y="1658531"/>
                  <a:ext cx="46086" cy="46086"/>
                </a:xfrm>
                <a:custGeom>
                  <a:avLst/>
                  <a:gdLst>
                    <a:gd name="T0" fmla="*/ 45655 w 107"/>
                    <a:gd name="T1" fmla="*/ 22824 h 105"/>
                    <a:gd name="T2" fmla="*/ 45655 w 107"/>
                    <a:gd name="T3" fmla="*/ 22824 h 105"/>
                    <a:gd name="T4" fmla="*/ 22397 w 107"/>
                    <a:gd name="T5" fmla="*/ 45647 h 105"/>
                    <a:gd name="T6" fmla="*/ 22397 w 107"/>
                    <a:gd name="T7" fmla="*/ 45647 h 105"/>
                    <a:gd name="T8" fmla="*/ 0 w 107"/>
                    <a:gd name="T9" fmla="*/ 22824 h 105"/>
                    <a:gd name="T10" fmla="*/ 0 w 107"/>
                    <a:gd name="T11" fmla="*/ 22824 h 105"/>
                    <a:gd name="T12" fmla="*/ 22397 w 107"/>
                    <a:gd name="T13" fmla="*/ 0 h 105"/>
                    <a:gd name="T14" fmla="*/ 22397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2" y="104"/>
                      </a:cubicBezTo>
                      <a:cubicBezTo>
                        <a:pt x="24" y="104"/>
                        <a:pt x="0" y="81"/>
                        <a:pt x="0" y="52"/>
                      </a:cubicBezTo>
                      <a:cubicBezTo>
                        <a:pt x="0" y="22"/>
                        <a:pt x="24" y="0"/>
                        <a:pt x="52" y="0"/>
                      </a:cubicBezTo>
                      <a:cubicBezTo>
                        <a:pt x="82" y="0"/>
                        <a:pt x="106" y="22"/>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0" name="Freeform 16">
                  <a:extLst>
                    <a:ext uri="{FF2B5EF4-FFF2-40B4-BE49-F238E27FC236}">
                      <a16:creationId xmlns:a16="http://schemas.microsoft.com/office/drawing/2014/main" id="{7CEAE3AF-4A19-CB40-8D61-8F1C02115AEF}"/>
                    </a:ext>
                  </a:extLst>
                </p:cNvPr>
                <p:cNvSpPr>
                  <a:spLocks noChangeArrowheads="1"/>
                </p:cNvSpPr>
                <p:nvPr/>
              </p:nvSpPr>
              <p:spPr bwMode="auto">
                <a:xfrm>
                  <a:off x="2573136" y="1286002"/>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3" y="105"/>
                        <a:pt x="0" y="81"/>
                        <a:pt x="0" y="53"/>
                      </a:cubicBezTo>
                      <a:cubicBezTo>
                        <a:pt x="0" y="23"/>
                        <a:pt x="23" y="0"/>
                        <a:pt x="52" y="0"/>
                      </a:cubicBezTo>
                      <a:cubicBezTo>
                        <a:pt x="81" y="0"/>
                        <a:pt x="104" y="23"/>
                        <a:pt x="104"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1" name="Freeform 17">
                  <a:extLst>
                    <a:ext uri="{FF2B5EF4-FFF2-40B4-BE49-F238E27FC236}">
                      <a16:creationId xmlns:a16="http://schemas.microsoft.com/office/drawing/2014/main" id="{7FDCD3AE-7ABD-084D-87B4-3511B7F1ED5D}"/>
                    </a:ext>
                  </a:extLst>
                </p:cNvPr>
                <p:cNvSpPr>
                  <a:spLocks noChangeArrowheads="1"/>
                </p:cNvSpPr>
                <p:nvPr/>
              </p:nvSpPr>
              <p:spPr bwMode="auto">
                <a:xfrm>
                  <a:off x="3652317" y="1537554"/>
                  <a:ext cx="74890" cy="76810"/>
                </a:xfrm>
                <a:custGeom>
                  <a:avLst/>
                  <a:gdLst>
                    <a:gd name="T0" fmla="*/ 74460 w 174"/>
                    <a:gd name="T1" fmla="*/ 38186 h 175"/>
                    <a:gd name="T2" fmla="*/ 74460 w 174"/>
                    <a:gd name="T3" fmla="*/ 38186 h 175"/>
                    <a:gd name="T4" fmla="*/ 37015 w 174"/>
                    <a:gd name="T5" fmla="*/ 76371 h 175"/>
                    <a:gd name="T6" fmla="*/ 37015 w 174"/>
                    <a:gd name="T7" fmla="*/ 76371 h 175"/>
                    <a:gd name="T8" fmla="*/ 0 w 174"/>
                    <a:gd name="T9" fmla="*/ 38186 h 175"/>
                    <a:gd name="T10" fmla="*/ 0 w 174"/>
                    <a:gd name="T11" fmla="*/ 38186 h 175"/>
                    <a:gd name="T12" fmla="*/ 37015 w 174"/>
                    <a:gd name="T13" fmla="*/ 0 h 175"/>
                    <a:gd name="T14" fmla="*/ 37015 w 174"/>
                    <a:gd name="T15" fmla="*/ 0 h 175"/>
                    <a:gd name="T16" fmla="*/ 74460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5" y="174"/>
                        <a:pt x="86" y="174"/>
                      </a:cubicBezTo>
                      <a:cubicBezTo>
                        <a:pt x="38" y="174"/>
                        <a:pt x="0" y="135"/>
                        <a:pt x="0" y="87"/>
                      </a:cubicBezTo>
                      <a:cubicBezTo>
                        <a:pt x="0" y="39"/>
                        <a:pt x="38" y="0"/>
                        <a:pt x="86" y="0"/>
                      </a:cubicBezTo>
                      <a:cubicBezTo>
                        <a:pt x="135" y="0"/>
                        <a:pt x="173" y="39"/>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2" name="Freeform 18">
                  <a:extLst>
                    <a:ext uri="{FF2B5EF4-FFF2-40B4-BE49-F238E27FC236}">
                      <a16:creationId xmlns:a16="http://schemas.microsoft.com/office/drawing/2014/main" id="{7B363B73-788D-FF4B-9D7C-264BA3CF341D}"/>
                    </a:ext>
                  </a:extLst>
                </p:cNvPr>
                <p:cNvSpPr>
                  <a:spLocks noChangeArrowheads="1"/>
                </p:cNvSpPr>
                <p:nvPr/>
              </p:nvSpPr>
              <p:spPr bwMode="auto">
                <a:xfrm>
                  <a:off x="2709474" y="1293683"/>
                  <a:ext cx="74889" cy="74889"/>
                </a:xfrm>
                <a:custGeom>
                  <a:avLst/>
                  <a:gdLst>
                    <a:gd name="T0" fmla="*/ 74459 w 174"/>
                    <a:gd name="T1" fmla="*/ 37445 h 174"/>
                    <a:gd name="T2" fmla="*/ 74459 w 174"/>
                    <a:gd name="T3" fmla="*/ 37445 h 174"/>
                    <a:gd name="T4" fmla="*/ 37014 w 174"/>
                    <a:gd name="T5" fmla="*/ 74459 h 174"/>
                    <a:gd name="T6" fmla="*/ 37014 w 174"/>
                    <a:gd name="T7" fmla="*/ 74459 h 174"/>
                    <a:gd name="T8" fmla="*/ 0 w 174"/>
                    <a:gd name="T9" fmla="*/ 37445 h 174"/>
                    <a:gd name="T10" fmla="*/ 0 w 174"/>
                    <a:gd name="T11" fmla="*/ 37445 h 174"/>
                    <a:gd name="T12" fmla="*/ 37014 w 174"/>
                    <a:gd name="T13" fmla="*/ 0 h 174"/>
                    <a:gd name="T14" fmla="*/ 37014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3" name="Freeform 19">
                  <a:extLst>
                    <a:ext uri="{FF2B5EF4-FFF2-40B4-BE49-F238E27FC236}">
                      <a16:creationId xmlns:a16="http://schemas.microsoft.com/office/drawing/2014/main" id="{ECFFC167-394E-CD4F-A7D9-380F6516661B}"/>
                    </a:ext>
                  </a:extLst>
                </p:cNvPr>
                <p:cNvSpPr>
                  <a:spLocks noChangeArrowheads="1"/>
                </p:cNvSpPr>
                <p:nvPr/>
              </p:nvSpPr>
              <p:spPr bwMode="auto">
                <a:xfrm>
                  <a:off x="3120408" y="47441"/>
                  <a:ext cx="74889" cy="74890"/>
                </a:xfrm>
                <a:custGeom>
                  <a:avLst/>
                  <a:gdLst>
                    <a:gd name="T0" fmla="*/ 74459 w 174"/>
                    <a:gd name="T1" fmla="*/ 37661 h 173"/>
                    <a:gd name="T2" fmla="*/ 74459 w 174"/>
                    <a:gd name="T3" fmla="*/ 37661 h 173"/>
                    <a:gd name="T4" fmla="*/ 37014 w 174"/>
                    <a:gd name="T5" fmla="*/ 74457 h 173"/>
                    <a:gd name="T6" fmla="*/ 37014 w 174"/>
                    <a:gd name="T7" fmla="*/ 74457 h 173"/>
                    <a:gd name="T8" fmla="*/ 0 w 174"/>
                    <a:gd name="T9" fmla="*/ 37661 h 173"/>
                    <a:gd name="T10" fmla="*/ 0 w 174"/>
                    <a:gd name="T11" fmla="*/ 37661 h 173"/>
                    <a:gd name="T12" fmla="*/ 37014 w 174"/>
                    <a:gd name="T13" fmla="*/ 0 h 173"/>
                    <a:gd name="T14" fmla="*/ 37014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3"/>
                        <a:pt x="134" y="172"/>
                        <a:pt x="86" y="172"/>
                      </a:cubicBezTo>
                      <a:cubicBezTo>
                        <a:pt x="39" y="172"/>
                        <a:pt x="0" y="133"/>
                        <a:pt x="0" y="87"/>
                      </a:cubicBezTo>
                      <a:cubicBezTo>
                        <a:pt x="0" y="38"/>
                        <a:pt x="39"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4" name="Freeform 20">
                  <a:extLst>
                    <a:ext uri="{FF2B5EF4-FFF2-40B4-BE49-F238E27FC236}">
                      <a16:creationId xmlns:a16="http://schemas.microsoft.com/office/drawing/2014/main" id="{E268E913-2793-8242-9DBB-7A3E4C1A9286}"/>
                    </a:ext>
                  </a:extLst>
                </p:cNvPr>
                <p:cNvSpPr>
                  <a:spLocks noChangeArrowheads="1"/>
                </p:cNvSpPr>
                <p:nvPr/>
              </p:nvSpPr>
              <p:spPr bwMode="auto">
                <a:xfrm>
                  <a:off x="1789675" y="1199591"/>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8" y="173"/>
                        <a:pt x="0" y="135"/>
                        <a:pt x="0" y="87"/>
                      </a:cubicBezTo>
                      <a:cubicBezTo>
                        <a:pt x="0" y="38"/>
                        <a:pt x="38"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5" name="Freeform 21">
                  <a:extLst>
                    <a:ext uri="{FF2B5EF4-FFF2-40B4-BE49-F238E27FC236}">
                      <a16:creationId xmlns:a16="http://schemas.microsoft.com/office/drawing/2014/main" id="{D30D3486-3E2A-DC4F-BAEC-53A1534F323A}"/>
                    </a:ext>
                  </a:extLst>
                </p:cNvPr>
                <p:cNvSpPr>
                  <a:spLocks noChangeArrowheads="1"/>
                </p:cNvSpPr>
                <p:nvPr/>
              </p:nvSpPr>
              <p:spPr bwMode="auto">
                <a:xfrm>
                  <a:off x="3239463" y="-63934"/>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3" y="174"/>
                        <a:pt x="87" y="174"/>
                      </a:cubicBezTo>
                      <a:cubicBezTo>
                        <a:pt x="39" y="174"/>
                        <a:pt x="0" y="135"/>
                        <a:pt x="0" y="87"/>
                      </a:cubicBezTo>
                      <a:cubicBezTo>
                        <a:pt x="0" y="39"/>
                        <a:pt x="39" y="0"/>
                        <a:pt x="87" y="0"/>
                      </a:cubicBezTo>
                      <a:cubicBezTo>
                        <a:pt x="133"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6" name="Freeform 22">
                  <a:extLst>
                    <a:ext uri="{FF2B5EF4-FFF2-40B4-BE49-F238E27FC236}">
                      <a16:creationId xmlns:a16="http://schemas.microsoft.com/office/drawing/2014/main" id="{9FAF47F2-7E82-AA40-9F2C-B4C8E62C2EF1}"/>
                    </a:ext>
                  </a:extLst>
                </p:cNvPr>
                <p:cNvSpPr>
                  <a:spLocks noChangeArrowheads="1"/>
                </p:cNvSpPr>
                <p:nvPr/>
              </p:nvSpPr>
              <p:spPr bwMode="auto">
                <a:xfrm>
                  <a:off x="2233252" y="114650"/>
                  <a:ext cx="74889" cy="76810"/>
                </a:xfrm>
                <a:custGeom>
                  <a:avLst/>
                  <a:gdLst>
                    <a:gd name="T0" fmla="*/ 74456 w 173"/>
                    <a:gd name="T1" fmla="*/ 38186 h 175"/>
                    <a:gd name="T2" fmla="*/ 74456 w 173"/>
                    <a:gd name="T3" fmla="*/ 38186 h 175"/>
                    <a:gd name="T4" fmla="*/ 37661 w 173"/>
                    <a:gd name="T5" fmla="*/ 76371 h 175"/>
                    <a:gd name="T6" fmla="*/ 37661 w 173"/>
                    <a:gd name="T7" fmla="*/ 76371 h 175"/>
                    <a:gd name="T8" fmla="*/ 0 w 173"/>
                    <a:gd name="T9" fmla="*/ 38186 h 175"/>
                    <a:gd name="T10" fmla="*/ 0 w 173"/>
                    <a:gd name="T11" fmla="*/ 38186 h 175"/>
                    <a:gd name="T12" fmla="*/ 37661 w 173"/>
                    <a:gd name="T13" fmla="*/ 0 h 175"/>
                    <a:gd name="T14" fmla="*/ 37661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7" y="174"/>
                      </a:cubicBezTo>
                      <a:cubicBezTo>
                        <a:pt x="39" y="174"/>
                        <a:pt x="0" y="135"/>
                        <a:pt x="0" y="87"/>
                      </a:cubicBezTo>
                      <a:cubicBezTo>
                        <a:pt x="0" y="39"/>
                        <a:pt x="39"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7" name="Freeform 23">
                  <a:extLst>
                    <a:ext uri="{FF2B5EF4-FFF2-40B4-BE49-F238E27FC236}">
                      <a16:creationId xmlns:a16="http://schemas.microsoft.com/office/drawing/2014/main" id="{93354264-89C5-6D42-A8F6-F5046AB88EE5}"/>
                    </a:ext>
                  </a:extLst>
                </p:cNvPr>
                <p:cNvSpPr>
                  <a:spLocks noChangeArrowheads="1"/>
                </p:cNvSpPr>
                <p:nvPr/>
              </p:nvSpPr>
              <p:spPr bwMode="auto">
                <a:xfrm>
                  <a:off x="2922621" y="-526714"/>
                  <a:ext cx="1359537" cy="551111"/>
                </a:xfrm>
                <a:custGeom>
                  <a:avLst/>
                  <a:gdLst>
                    <a:gd name="T0" fmla="*/ 1221581 w 3124"/>
                    <a:gd name="T1" fmla="*/ 0 h 1265"/>
                    <a:gd name="T2" fmla="*/ 493507 w 3124"/>
                    <a:gd name="T3" fmla="*/ 0 h 1265"/>
                    <a:gd name="T4" fmla="*/ 493507 w 3124"/>
                    <a:gd name="T5" fmla="*/ 0 h 1265"/>
                    <a:gd name="T6" fmla="*/ 355551 w 3124"/>
                    <a:gd name="T7" fmla="*/ 137669 h 1265"/>
                    <a:gd name="T8" fmla="*/ 355551 w 3124"/>
                    <a:gd name="T9" fmla="*/ 137669 h 1265"/>
                    <a:gd name="T10" fmla="*/ 493507 w 3124"/>
                    <a:gd name="T11" fmla="*/ 274902 h 1265"/>
                    <a:gd name="T12" fmla="*/ 137520 w 3124"/>
                    <a:gd name="T13" fmla="*/ 274902 h 1265"/>
                    <a:gd name="T14" fmla="*/ 137520 w 3124"/>
                    <a:gd name="T15" fmla="*/ 274902 h 1265"/>
                    <a:gd name="T16" fmla="*/ 0 w 3124"/>
                    <a:gd name="T17" fmla="*/ 412571 h 1265"/>
                    <a:gd name="T18" fmla="*/ 0 w 3124"/>
                    <a:gd name="T19" fmla="*/ 412571 h 1265"/>
                    <a:gd name="T20" fmla="*/ 137520 w 3124"/>
                    <a:gd name="T21" fmla="*/ 550675 h 1265"/>
                    <a:gd name="T22" fmla="*/ 866030 w 3124"/>
                    <a:gd name="T23" fmla="*/ 550675 h 1265"/>
                    <a:gd name="T24" fmla="*/ 866030 w 3124"/>
                    <a:gd name="T25" fmla="*/ 550675 h 1265"/>
                    <a:gd name="T26" fmla="*/ 1003551 w 3124"/>
                    <a:gd name="T27" fmla="*/ 412571 h 1265"/>
                    <a:gd name="T28" fmla="*/ 1003551 w 3124"/>
                    <a:gd name="T29" fmla="*/ 412571 h 1265"/>
                    <a:gd name="T30" fmla="*/ 866030 w 3124"/>
                    <a:gd name="T31" fmla="*/ 274902 h 1265"/>
                    <a:gd name="T32" fmla="*/ 1221581 w 3124"/>
                    <a:gd name="T33" fmla="*/ 274902 h 1265"/>
                    <a:gd name="T34" fmla="*/ 1221581 w 3124"/>
                    <a:gd name="T35" fmla="*/ 274902 h 1265"/>
                    <a:gd name="T36" fmla="*/ 1359102 w 3124"/>
                    <a:gd name="T37" fmla="*/ 137669 h 1265"/>
                    <a:gd name="T38" fmla="*/ 1359102 w 3124"/>
                    <a:gd name="T39" fmla="*/ 137669 h 1265"/>
                    <a:gd name="T40" fmla="*/ 1221581 w 3124"/>
                    <a:gd name="T41" fmla="*/ 0 h 1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124" h="1265">
                      <a:moveTo>
                        <a:pt x="2807" y="0"/>
                      </a:moveTo>
                      <a:lnTo>
                        <a:pt x="1134" y="0"/>
                      </a:lnTo>
                      <a:cubicBezTo>
                        <a:pt x="959" y="0"/>
                        <a:pt x="817" y="141"/>
                        <a:pt x="817" y="316"/>
                      </a:cubicBezTo>
                      <a:cubicBezTo>
                        <a:pt x="817" y="490"/>
                        <a:pt x="959" y="631"/>
                        <a:pt x="1134" y="631"/>
                      </a:cubicBezTo>
                      <a:lnTo>
                        <a:pt x="316" y="631"/>
                      </a:lnTo>
                      <a:cubicBezTo>
                        <a:pt x="142" y="631"/>
                        <a:pt x="0" y="772"/>
                        <a:pt x="0" y="947"/>
                      </a:cubicBezTo>
                      <a:cubicBezTo>
                        <a:pt x="0" y="1122"/>
                        <a:pt x="142" y="1264"/>
                        <a:pt x="316" y="1264"/>
                      </a:cubicBezTo>
                      <a:lnTo>
                        <a:pt x="1990" y="1264"/>
                      </a:lnTo>
                      <a:cubicBezTo>
                        <a:pt x="2164" y="1264"/>
                        <a:pt x="2306" y="1122"/>
                        <a:pt x="2306" y="947"/>
                      </a:cubicBezTo>
                      <a:cubicBezTo>
                        <a:pt x="2306" y="772"/>
                        <a:pt x="2164" y="631"/>
                        <a:pt x="1990" y="631"/>
                      </a:cubicBezTo>
                      <a:lnTo>
                        <a:pt x="2807" y="631"/>
                      </a:lnTo>
                      <a:cubicBezTo>
                        <a:pt x="2981" y="631"/>
                        <a:pt x="3123" y="490"/>
                        <a:pt x="3123" y="316"/>
                      </a:cubicBezTo>
                      <a:cubicBezTo>
                        <a:pt x="3123" y="141"/>
                        <a:pt x="2981" y="0"/>
                        <a:pt x="2807"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138" name="Freeform 24">
                  <a:extLst>
                    <a:ext uri="{FF2B5EF4-FFF2-40B4-BE49-F238E27FC236}">
                      <a16:creationId xmlns:a16="http://schemas.microsoft.com/office/drawing/2014/main" id="{C0B6733F-A1EB-6544-ABA2-5CB72B76B3DD}"/>
                    </a:ext>
                  </a:extLst>
                </p:cNvPr>
                <p:cNvSpPr>
                  <a:spLocks noChangeArrowheads="1"/>
                </p:cNvSpPr>
                <p:nvPr/>
              </p:nvSpPr>
              <p:spPr bwMode="auto">
                <a:xfrm>
                  <a:off x="2052749" y="1264880"/>
                  <a:ext cx="1282727" cy="551112"/>
                </a:xfrm>
                <a:custGeom>
                  <a:avLst/>
                  <a:gdLst>
                    <a:gd name="T0" fmla="*/ 1144219 w 2945"/>
                    <a:gd name="T1" fmla="*/ 275556 h 1266"/>
                    <a:gd name="T2" fmla="*/ 867202 w 2945"/>
                    <a:gd name="T3" fmla="*/ 275556 h 1266"/>
                    <a:gd name="T4" fmla="*/ 867202 w 2945"/>
                    <a:gd name="T5" fmla="*/ 275556 h 1266"/>
                    <a:gd name="T6" fmla="*/ 1004839 w 2945"/>
                    <a:gd name="T7" fmla="*/ 137560 h 1266"/>
                    <a:gd name="T8" fmla="*/ 1004839 w 2945"/>
                    <a:gd name="T9" fmla="*/ 137560 h 1266"/>
                    <a:gd name="T10" fmla="*/ 1004839 w 2945"/>
                    <a:gd name="T11" fmla="*/ 137560 h 1266"/>
                    <a:gd name="T12" fmla="*/ 867202 w 2945"/>
                    <a:gd name="T13" fmla="*/ 0 h 1266"/>
                    <a:gd name="T14" fmla="*/ 137637 w 2945"/>
                    <a:gd name="T15" fmla="*/ 0 h 1266"/>
                    <a:gd name="T16" fmla="*/ 137637 w 2945"/>
                    <a:gd name="T17" fmla="*/ 0 h 1266"/>
                    <a:gd name="T18" fmla="*/ 0 w 2945"/>
                    <a:gd name="T19" fmla="*/ 137560 h 1266"/>
                    <a:gd name="T20" fmla="*/ 0 w 2945"/>
                    <a:gd name="T21" fmla="*/ 137560 h 1266"/>
                    <a:gd name="T22" fmla="*/ 0 w 2945"/>
                    <a:gd name="T23" fmla="*/ 137560 h 1266"/>
                    <a:gd name="T24" fmla="*/ 137637 w 2945"/>
                    <a:gd name="T25" fmla="*/ 275556 h 1266"/>
                    <a:gd name="T26" fmla="*/ 415090 w 2945"/>
                    <a:gd name="T27" fmla="*/ 275556 h 1266"/>
                    <a:gd name="T28" fmla="*/ 415090 w 2945"/>
                    <a:gd name="T29" fmla="*/ 275556 h 1266"/>
                    <a:gd name="T30" fmla="*/ 277452 w 2945"/>
                    <a:gd name="T31" fmla="*/ 412681 h 1266"/>
                    <a:gd name="T32" fmla="*/ 277452 w 2945"/>
                    <a:gd name="T33" fmla="*/ 412681 h 1266"/>
                    <a:gd name="T34" fmla="*/ 415090 w 2945"/>
                    <a:gd name="T35" fmla="*/ 550677 h 1266"/>
                    <a:gd name="T36" fmla="*/ 1144219 w 2945"/>
                    <a:gd name="T37" fmla="*/ 550677 h 1266"/>
                    <a:gd name="T38" fmla="*/ 1144219 w 2945"/>
                    <a:gd name="T39" fmla="*/ 550677 h 1266"/>
                    <a:gd name="T40" fmla="*/ 1282291 w 2945"/>
                    <a:gd name="T41" fmla="*/ 412681 h 1266"/>
                    <a:gd name="T42" fmla="*/ 1282291 w 2945"/>
                    <a:gd name="T43" fmla="*/ 412681 h 1266"/>
                    <a:gd name="T44" fmla="*/ 1144219 w 2945"/>
                    <a:gd name="T45" fmla="*/ 275556 h 126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945" h="1266">
                      <a:moveTo>
                        <a:pt x="2627" y="633"/>
                      </a:moveTo>
                      <a:lnTo>
                        <a:pt x="1991" y="633"/>
                      </a:lnTo>
                      <a:cubicBezTo>
                        <a:pt x="2166" y="633"/>
                        <a:pt x="2307" y="490"/>
                        <a:pt x="2307" y="316"/>
                      </a:cubicBezTo>
                      <a:cubicBezTo>
                        <a:pt x="2307" y="141"/>
                        <a:pt x="2166" y="0"/>
                        <a:pt x="1991" y="0"/>
                      </a:cubicBezTo>
                      <a:lnTo>
                        <a:pt x="316" y="0"/>
                      </a:lnTo>
                      <a:cubicBezTo>
                        <a:pt x="141" y="0"/>
                        <a:pt x="0" y="141"/>
                        <a:pt x="0" y="316"/>
                      </a:cubicBezTo>
                      <a:cubicBezTo>
                        <a:pt x="0" y="490"/>
                        <a:pt x="141" y="633"/>
                        <a:pt x="316" y="633"/>
                      </a:cubicBezTo>
                      <a:lnTo>
                        <a:pt x="953" y="633"/>
                      </a:lnTo>
                      <a:cubicBezTo>
                        <a:pt x="778" y="633"/>
                        <a:pt x="637" y="774"/>
                        <a:pt x="637" y="948"/>
                      </a:cubicBezTo>
                      <a:cubicBezTo>
                        <a:pt x="637" y="1123"/>
                        <a:pt x="778" y="1265"/>
                        <a:pt x="953" y="1265"/>
                      </a:cubicBezTo>
                      <a:lnTo>
                        <a:pt x="2627" y="1265"/>
                      </a:lnTo>
                      <a:cubicBezTo>
                        <a:pt x="2802" y="1265"/>
                        <a:pt x="2944" y="1123"/>
                        <a:pt x="2944" y="948"/>
                      </a:cubicBezTo>
                      <a:cubicBezTo>
                        <a:pt x="2944" y="774"/>
                        <a:pt x="2802" y="633"/>
                        <a:pt x="2627" y="63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9" name="Group 3">
                <a:extLst>
                  <a:ext uri="{FF2B5EF4-FFF2-40B4-BE49-F238E27FC236}">
                    <a16:creationId xmlns:a16="http://schemas.microsoft.com/office/drawing/2014/main" id="{E3D5A034-9066-D24E-B54B-9331EA8F0A04}"/>
                  </a:ext>
                </a:extLst>
              </p:cNvPr>
              <p:cNvGrpSpPr>
                <a:grpSpLocks/>
              </p:cNvGrpSpPr>
              <p:nvPr/>
            </p:nvGrpSpPr>
            <p:grpSpPr bwMode="auto">
              <a:xfrm>
                <a:off x="9828487" y="4458727"/>
                <a:ext cx="2836024" cy="2767975"/>
                <a:chOff x="4958087" y="4848065"/>
                <a:chExt cx="2646105" cy="2582737"/>
              </a:xfrm>
            </p:grpSpPr>
            <p:sp>
              <p:nvSpPr>
                <p:cNvPr id="89" name="Freeform 40">
                  <a:extLst>
                    <a:ext uri="{FF2B5EF4-FFF2-40B4-BE49-F238E27FC236}">
                      <a16:creationId xmlns:a16="http://schemas.microsoft.com/office/drawing/2014/main" id="{F1439299-4AE6-A64D-80AC-E1C22E4F4F7B}"/>
                    </a:ext>
                  </a:extLst>
                </p:cNvPr>
                <p:cNvSpPr>
                  <a:spLocks noChangeArrowheads="1"/>
                </p:cNvSpPr>
                <p:nvPr/>
              </p:nvSpPr>
              <p:spPr bwMode="auto">
                <a:xfrm>
                  <a:off x="4958087" y="6355463"/>
                  <a:ext cx="395572" cy="380210"/>
                </a:xfrm>
                <a:custGeom>
                  <a:avLst/>
                  <a:gdLst>
                    <a:gd name="T0" fmla="*/ 205176 w 910"/>
                    <a:gd name="T1" fmla="*/ 0 h 875"/>
                    <a:gd name="T2" fmla="*/ 189527 w 910"/>
                    <a:gd name="T3" fmla="*/ 0 h 875"/>
                    <a:gd name="T4" fmla="*/ 189527 w 910"/>
                    <a:gd name="T5" fmla="*/ 0 h 875"/>
                    <a:gd name="T6" fmla="*/ 0 w 910"/>
                    <a:gd name="T7" fmla="*/ 190322 h 875"/>
                    <a:gd name="T8" fmla="*/ 0 w 910"/>
                    <a:gd name="T9" fmla="*/ 190322 h 875"/>
                    <a:gd name="T10" fmla="*/ 0 w 910"/>
                    <a:gd name="T11" fmla="*/ 190322 h 875"/>
                    <a:gd name="T12" fmla="*/ 189527 w 910"/>
                    <a:gd name="T13" fmla="*/ 379775 h 875"/>
                    <a:gd name="T14" fmla="*/ 205176 w 910"/>
                    <a:gd name="T15" fmla="*/ 379775 h 875"/>
                    <a:gd name="T16" fmla="*/ 205176 w 910"/>
                    <a:gd name="T17" fmla="*/ 379775 h 875"/>
                    <a:gd name="T18" fmla="*/ 395137 w 910"/>
                    <a:gd name="T19" fmla="*/ 190322 h 875"/>
                    <a:gd name="T20" fmla="*/ 395137 w 910"/>
                    <a:gd name="T21" fmla="*/ 190322 h 875"/>
                    <a:gd name="T22" fmla="*/ 395137 w 910"/>
                    <a:gd name="T23" fmla="*/ 190322 h 875"/>
                    <a:gd name="T24" fmla="*/ 205176 w 910"/>
                    <a:gd name="T25" fmla="*/ 0 h 8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10" h="875">
                      <a:moveTo>
                        <a:pt x="472" y="0"/>
                      </a:moveTo>
                      <a:lnTo>
                        <a:pt x="436" y="0"/>
                      </a:lnTo>
                      <a:cubicBezTo>
                        <a:pt x="196" y="0"/>
                        <a:pt x="0" y="196"/>
                        <a:pt x="0" y="438"/>
                      </a:cubicBezTo>
                      <a:cubicBezTo>
                        <a:pt x="0" y="679"/>
                        <a:pt x="196" y="874"/>
                        <a:pt x="436" y="874"/>
                      </a:cubicBezTo>
                      <a:lnTo>
                        <a:pt x="472" y="874"/>
                      </a:lnTo>
                      <a:cubicBezTo>
                        <a:pt x="714" y="874"/>
                        <a:pt x="909" y="679"/>
                        <a:pt x="909" y="438"/>
                      </a:cubicBezTo>
                      <a:cubicBezTo>
                        <a:pt x="909" y="196"/>
                        <a:pt x="714" y="0"/>
                        <a:pt x="472" y="0"/>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0" name="Freeform 41">
                  <a:extLst>
                    <a:ext uri="{FF2B5EF4-FFF2-40B4-BE49-F238E27FC236}">
                      <a16:creationId xmlns:a16="http://schemas.microsoft.com/office/drawing/2014/main" id="{7E339E83-0133-9746-B641-1DF303C7DC2C}"/>
                    </a:ext>
                  </a:extLst>
                </p:cNvPr>
                <p:cNvSpPr>
                  <a:spLocks noChangeArrowheads="1"/>
                </p:cNvSpPr>
                <p:nvPr/>
              </p:nvSpPr>
              <p:spPr bwMode="auto">
                <a:xfrm>
                  <a:off x="4958087" y="4848065"/>
                  <a:ext cx="2646105" cy="2267816"/>
                </a:xfrm>
                <a:custGeom>
                  <a:avLst/>
                  <a:gdLst>
                    <a:gd name="T0" fmla="*/ 2170694 w 6078"/>
                    <a:gd name="T1" fmla="*/ 380582 h 5208"/>
                    <a:gd name="T2" fmla="*/ 2360946 w 6078"/>
                    <a:gd name="T3" fmla="*/ 190726 h 5208"/>
                    <a:gd name="T4" fmla="*/ 2360946 w 6078"/>
                    <a:gd name="T5" fmla="*/ 190726 h 5208"/>
                    <a:gd name="T6" fmla="*/ 1378343 w 6078"/>
                    <a:gd name="T7" fmla="*/ 0 h 5208"/>
                    <a:gd name="T8" fmla="*/ 1188527 w 6078"/>
                    <a:gd name="T9" fmla="*/ 190726 h 5208"/>
                    <a:gd name="T10" fmla="*/ 1188527 w 6078"/>
                    <a:gd name="T11" fmla="*/ 190726 h 5208"/>
                    <a:gd name="T12" fmla="*/ 848077 w 6078"/>
                    <a:gd name="T13" fmla="*/ 380582 h 5208"/>
                    <a:gd name="T14" fmla="*/ 657390 w 6078"/>
                    <a:gd name="T15" fmla="*/ 570873 h 5208"/>
                    <a:gd name="T16" fmla="*/ 657390 w 6078"/>
                    <a:gd name="T17" fmla="*/ 570873 h 5208"/>
                    <a:gd name="T18" fmla="*/ 189816 w 6078"/>
                    <a:gd name="T19" fmla="*/ 746359 h 5208"/>
                    <a:gd name="T20" fmla="*/ 0 w 6078"/>
                    <a:gd name="T21" fmla="*/ 936650 h 5208"/>
                    <a:gd name="T22" fmla="*/ 0 w 6078"/>
                    <a:gd name="T23" fmla="*/ 936650 h 5208"/>
                    <a:gd name="T24" fmla="*/ 1077511 w 6078"/>
                    <a:gd name="T25" fmla="*/ 1126505 h 5208"/>
                    <a:gd name="T26" fmla="*/ 1267327 w 6078"/>
                    <a:gd name="T27" fmla="*/ 1316796 h 5208"/>
                    <a:gd name="T28" fmla="*/ 1267327 w 6078"/>
                    <a:gd name="T29" fmla="*/ 1316796 h 5208"/>
                    <a:gd name="T30" fmla="*/ 720953 w 6078"/>
                    <a:gd name="T31" fmla="*/ 1506652 h 5208"/>
                    <a:gd name="T32" fmla="*/ 530701 w 6078"/>
                    <a:gd name="T33" fmla="*/ 1697378 h 5208"/>
                    <a:gd name="T34" fmla="*/ 530701 w 6078"/>
                    <a:gd name="T35" fmla="*/ 1697378 h 5208"/>
                    <a:gd name="T36" fmla="*/ 1227709 w 6078"/>
                    <a:gd name="T37" fmla="*/ 1887234 h 5208"/>
                    <a:gd name="T38" fmla="*/ 1037893 w 6078"/>
                    <a:gd name="T39" fmla="*/ 2077090 h 5208"/>
                    <a:gd name="T40" fmla="*/ 1037893 w 6078"/>
                    <a:gd name="T41" fmla="*/ 2077090 h 5208"/>
                    <a:gd name="T42" fmla="*/ 1639558 w 6078"/>
                    <a:gd name="T43" fmla="*/ 2267381 h 5208"/>
                    <a:gd name="T44" fmla="*/ 1829809 w 6078"/>
                    <a:gd name="T45" fmla="*/ 2077090 h 5208"/>
                    <a:gd name="T46" fmla="*/ 1829809 w 6078"/>
                    <a:gd name="T47" fmla="*/ 2077090 h 5208"/>
                    <a:gd name="T48" fmla="*/ 2273439 w 6078"/>
                    <a:gd name="T49" fmla="*/ 1887234 h 5208"/>
                    <a:gd name="T50" fmla="*/ 2463690 w 6078"/>
                    <a:gd name="T51" fmla="*/ 1697378 h 5208"/>
                    <a:gd name="T52" fmla="*/ 2463690 w 6078"/>
                    <a:gd name="T53" fmla="*/ 1697378 h 5208"/>
                    <a:gd name="T54" fmla="*/ 1861590 w 6078"/>
                    <a:gd name="T55" fmla="*/ 1506652 h 5208"/>
                    <a:gd name="T56" fmla="*/ 2051842 w 6078"/>
                    <a:gd name="T57" fmla="*/ 1316796 h 5208"/>
                    <a:gd name="T58" fmla="*/ 2051842 w 6078"/>
                    <a:gd name="T59" fmla="*/ 1316796 h 5208"/>
                    <a:gd name="T60" fmla="*/ 1687447 w 6078"/>
                    <a:gd name="T61" fmla="*/ 1126505 h 5208"/>
                    <a:gd name="T62" fmla="*/ 1701378 w 6078"/>
                    <a:gd name="T63" fmla="*/ 1126070 h 5208"/>
                    <a:gd name="T64" fmla="*/ 1524623 w 6078"/>
                    <a:gd name="T65" fmla="*/ 936650 h 5208"/>
                    <a:gd name="T66" fmla="*/ 1524623 w 6078"/>
                    <a:gd name="T67" fmla="*/ 936650 h 5208"/>
                    <a:gd name="T68" fmla="*/ 2455854 w 6078"/>
                    <a:gd name="T69" fmla="*/ 760729 h 5208"/>
                    <a:gd name="T70" fmla="*/ 2645670 w 6078"/>
                    <a:gd name="T71" fmla="*/ 570873 h 5208"/>
                    <a:gd name="T72" fmla="*/ 2645670 w 6078"/>
                    <a:gd name="T73" fmla="*/ 570873 h 520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078" h="5208">
                      <a:moveTo>
                        <a:pt x="5641" y="874"/>
                      </a:moveTo>
                      <a:lnTo>
                        <a:pt x="4986" y="874"/>
                      </a:lnTo>
                      <a:cubicBezTo>
                        <a:pt x="5227" y="874"/>
                        <a:pt x="5423" y="679"/>
                        <a:pt x="5423" y="438"/>
                      </a:cubicBezTo>
                      <a:cubicBezTo>
                        <a:pt x="5423" y="197"/>
                        <a:pt x="5227" y="0"/>
                        <a:pt x="4986" y="0"/>
                      </a:cubicBezTo>
                      <a:lnTo>
                        <a:pt x="3166" y="0"/>
                      </a:lnTo>
                      <a:cubicBezTo>
                        <a:pt x="2924" y="0"/>
                        <a:pt x="2730" y="197"/>
                        <a:pt x="2730" y="438"/>
                      </a:cubicBezTo>
                      <a:cubicBezTo>
                        <a:pt x="2730" y="679"/>
                        <a:pt x="2924" y="874"/>
                        <a:pt x="3166" y="874"/>
                      </a:cubicBezTo>
                      <a:lnTo>
                        <a:pt x="1948" y="874"/>
                      </a:lnTo>
                      <a:cubicBezTo>
                        <a:pt x="1706" y="874"/>
                        <a:pt x="1510" y="1069"/>
                        <a:pt x="1510" y="1311"/>
                      </a:cubicBezTo>
                      <a:cubicBezTo>
                        <a:pt x="1510" y="1492"/>
                        <a:pt x="1620" y="1647"/>
                        <a:pt x="1777" y="1714"/>
                      </a:cubicBezTo>
                      <a:lnTo>
                        <a:pt x="436" y="1714"/>
                      </a:lnTo>
                      <a:cubicBezTo>
                        <a:pt x="196" y="1714"/>
                        <a:pt x="0" y="1909"/>
                        <a:pt x="0" y="2151"/>
                      </a:cubicBezTo>
                      <a:cubicBezTo>
                        <a:pt x="0" y="2392"/>
                        <a:pt x="196" y="2587"/>
                        <a:pt x="436" y="2587"/>
                      </a:cubicBezTo>
                      <a:lnTo>
                        <a:pt x="2475" y="2587"/>
                      </a:lnTo>
                      <a:cubicBezTo>
                        <a:pt x="2716" y="2587"/>
                        <a:pt x="2911" y="2782"/>
                        <a:pt x="2911" y="3024"/>
                      </a:cubicBezTo>
                      <a:cubicBezTo>
                        <a:pt x="2911" y="3265"/>
                        <a:pt x="2716" y="3460"/>
                        <a:pt x="2475" y="3460"/>
                      </a:cubicBezTo>
                      <a:lnTo>
                        <a:pt x="1656" y="3460"/>
                      </a:lnTo>
                      <a:cubicBezTo>
                        <a:pt x="1414" y="3460"/>
                        <a:pt x="1219" y="3656"/>
                        <a:pt x="1219" y="3898"/>
                      </a:cubicBezTo>
                      <a:cubicBezTo>
                        <a:pt x="1219" y="4139"/>
                        <a:pt x="1414" y="4334"/>
                        <a:pt x="1656" y="4334"/>
                      </a:cubicBezTo>
                      <a:lnTo>
                        <a:pt x="2820" y="4334"/>
                      </a:lnTo>
                      <a:cubicBezTo>
                        <a:pt x="2579" y="4334"/>
                        <a:pt x="2384" y="4529"/>
                        <a:pt x="2384" y="4770"/>
                      </a:cubicBezTo>
                      <a:cubicBezTo>
                        <a:pt x="2384" y="5012"/>
                        <a:pt x="2579" y="5207"/>
                        <a:pt x="2820" y="5207"/>
                      </a:cubicBezTo>
                      <a:lnTo>
                        <a:pt x="3766" y="5207"/>
                      </a:lnTo>
                      <a:cubicBezTo>
                        <a:pt x="4008" y="5207"/>
                        <a:pt x="4203" y="5012"/>
                        <a:pt x="4203" y="4770"/>
                      </a:cubicBezTo>
                      <a:cubicBezTo>
                        <a:pt x="4203" y="4529"/>
                        <a:pt x="4008" y="4334"/>
                        <a:pt x="3766" y="4334"/>
                      </a:cubicBezTo>
                      <a:lnTo>
                        <a:pt x="5222" y="4334"/>
                      </a:lnTo>
                      <a:cubicBezTo>
                        <a:pt x="5464" y="4334"/>
                        <a:pt x="5659" y="4139"/>
                        <a:pt x="5659" y="3898"/>
                      </a:cubicBezTo>
                      <a:cubicBezTo>
                        <a:pt x="5659" y="3656"/>
                        <a:pt x="5464" y="3460"/>
                        <a:pt x="5222" y="3460"/>
                      </a:cubicBezTo>
                      <a:lnTo>
                        <a:pt x="4276" y="3460"/>
                      </a:lnTo>
                      <a:cubicBezTo>
                        <a:pt x="4518" y="3460"/>
                        <a:pt x="4713" y="3265"/>
                        <a:pt x="4713" y="3024"/>
                      </a:cubicBezTo>
                      <a:cubicBezTo>
                        <a:pt x="4713" y="2782"/>
                        <a:pt x="4518" y="2587"/>
                        <a:pt x="4276" y="2587"/>
                      </a:cubicBezTo>
                      <a:lnTo>
                        <a:pt x="3876" y="2587"/>
                      </a:lnTo>
                      <a:cubicBezTo>
                        <a:pt x="3887" y="2587"/>
                        <a:pt x="3897" y="2586"/>
                        <a:pt x="3908" y="2586"/>
                      </a:cubicBezTo>
                      <a:cubicBezTo>
                        <a:pt x="3682" y="2569"/>
                        <a:pt x="3502" y="2381"/>
                        <a:pt x="3502" y="2151"/>
                      </a:cubicBezTo>
                      <a:cubicBezTo>
                        <a:pt x="3502" y="1969"/>
                        <a:pt x="3614" y="1813"/>
                        <a:pt x="3773" y="1747"/>
                      </a:cubicBezTo>
                      <a:lnTo>
                        <a:pt x="5641" y="1747"/>
                      </a:lnTo>
                      <a:cubicBezTo>
                        <a:pt x="5882" y="1747"/>
                        <a:pt x="6077" y="1552"/>
                        <a:pt x="6077" y="1311"/>
                      </a:cubicBezTo>
                      <a:cubicBezTo>
                        <a:pt x="6077" y="1069"/>
                        <a:pt x="5882" y="874"/>
                        <a:pt x="5641" y="874"/>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1" name="Freeform 42">
                  <a:extLst>
                    <a:ext uri="{FF2B5EF4-FFF2-40B4-BE49-F238E27FC236}">
                      <a16:creationId xmlns:a16="http://schemas.microsoft.com/office/drawing/2014/main" id="{ED7B2167-0F2A-2744-AF94-B9D494085BA7}"/>
                    </a:ext>
                  </a:extLst>
                </p:cNvPr>
                <p:cNvSpPr>
                  <a:spLocks noChangeArrowheads="1"/>
                </p:cNvSpPr>
                <p:nvPr/>
              </p:nvSpPr>
              <p:spPr bwMode="auto">
                <a:xfrm>
                  <a:off x="5960458" y="486726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8" y="173"/>
                        <a:pt x="0" y="134"/>
                        <a:pt x="0" y="87"/>
                      </a:cubicBezTo>
                      <a:cubicBezTo>
                        <a:pt x="0" y="39"/>
                        <a:pt x="38"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2" name="Freeform 43">
                  <a:extLst>
                    <a:ext uri="{FF2B5EF4-FFF2-40B4-BE49-F238E27FC236}">
                      <a16:creationId xmlns:a16="http://schemas.microsoft.com/office/drawing/2014/main" id="{116EC81C-7537-A54C-98F3-C061E39B4415}"/>
                    </a:ext>
                  </a:extLst>
                </p:cNvPr>
                <p:cNvSpPr>
                  <a:spLocks noChangeArrowheads="1"/>
                </p:cNvSpPr>
                <p:nvPr/>
              </p:nvSpPr>
              <p:spPr bwMode="auto">
                <a:xfrm>
                  <a:off x="7439049" y="5714099"/>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5"/>
                        <a:pt x="135" y="173"/>
                        <a:pt x="87" y="173"/>
                      </a:cubicBezTo>
                      <a:cubicBezTo>
                        <a:pt x="39" y="173"/>
                        <a:pt x="0" y="135"/>
                        <a:pt x="0" y="86"/>
                      </a:cubicBezTo>
                      <a:cubicBezTo>
                        <a:pt x="0" y="39"/>
                        <a:pt x="39" y="0"/>
                        <a:pt x="87" y="0"/>
                      </a:cubicBezTo>
                      <a:cubicBezTo>
                        <a:pt x="135" y="0"/>
                        <a:pt x="174" y="39"/>
                        <a:pt x="174"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3" name="Freeform 44">
                  <a:extLst>
                    <a:ext uri="{FF2B5EF4-FFF2-40B4-BE49-F238E27FC236}">
                      <a16:creationId xmlns:a16="http://schemas.microsoft.com/office/drawing/2014/main" id="{BBEFA08F-6B90-6743-B367-AF822163AB39}"/>
                    </a:ext>
                  </a:extLst>
                </p:cNvPr>
                <p:cNvSpPr>
                  <a:spLocks noChangeArrowheads="1"/>
                </p:cNvSpPr>
                <p:nvPr/>
              </p:nvSpPr>
              <p:spPr bwMode="auto">
                <a:xfrm>
                  <a:off x="5672420" y="6954580"/>
                  <a:ext cx="74890" cy="74889"/>
                </a:xfrm>
                <a:custGeom>
                  <a:avLst/>
                  <a:gdLst>
                    <a:gd name="T0" fmla="*/ 74457 w 173"/>
                    <a:gd name="T1" fmla="*/ 37445 h 174"/>
                    <a:gd name="T2" fmla="*/ 74457 w 173"/>
                    <a:gd name="T3" fmla="*/ 37445 h 174"/>
                    <a:gd name="T4" fmla="*/ 37229 w 173"/>
                    <a:gd name="T5" fmla="*/ 74459 h 174"/>
                    <a:gd name="T6" fmla="*/ 37229 w 173"/>
                    <a:gd name="T7" fmla="*/ 74459 h 174"/>
                    <a:gd name="T8" fmla="*/ 0 w 173"/>
                    <a:gd name="T9" fmla="*/ 37445 h 174"/>
                    <a:gd name="T10" fmla="*/ 0 w 173"/>
                    <a:gd name="T11" fmla="*/ 37445 h 174"/>
                    <a:gd name="T12" fmla="*/ 37229 w 173"/>
                    <a:gd name="T13" fmla="*/ 0 h 174"/>
                    <a:gd name="T14" fmla="*/ 37229 w 173"/>
                    <a:gd name="T15" fmla="*/ 0 h 174"/>
                    <a:gd name="T16" fmla="*/ 74457 w 173"/>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7"/>
                      </a:moveTo>
                      <a:lnTo>
                        <a:pt x="172" y="87"/>
                      </a:lnTo>
                      <a:cubicBezTo>
                        <a:pt x="172" y="135"/>
                        <a:pt x="134" y="173"/>
                        <a:pt x="86" y="173"/>
                      </a:cubicBezTo>
                      <a:cubicBezTo>
                        <a:pt x="37" y="173"/>
                        <a:pt x="0" y="135"/>
                        <a:pt x="0" y="87"/>
                      </a:cubicBezTo>
                      <a:cubicBezTo>
                        <a:pt x="0" y="40"/>
                        <a:pt x="37" y="0"/>
                        <a:pt x="86" y="0"/>
                      </a:cubicBezTo>
                      <a:cubicBezTo>
                        <a:pt x="134" y="0"/>
                        <a:pt x="172" y="40"/>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4" name="Freeform 45">
                  <a:extLst>
                    <a:ext uri="{FF2B5EF4-FFF2-40B4-BE49-F238E27FC236}">
                      <a16:creationId xmlns:a16="http://schemas.microsoft.com/office/drawing/2014/main" id="{F2EF2721-B686-2946-B88A-2B31E9555AF5}"/>
                    </a:ext>
                  </a:extLst>
                </p:cNvPr>
                <p:cNvSpPr>
                  <a:spLocks noChangeArrowheads="1"/>
                </p:cNvSpPr>
                <p:nvPr/>
              </p:nvSpPr>
              <p:spPr bwMode="auto">
                <a:xfrm>
                  <a:off x="6813049" y="5491350"/>
                  <a:ext cx="74890" cy="74889"/>
                </a:xfrm>
                <a:custGeom>
                  <a:avLst/>
                  <a:gdLst>
                    <a:gd name="T0" fmla="*/ 74460 w 174"/>
                    <a:gd name="T1" fmla="*/ 37445 h 174"/>
                    <a:gd name="T2" fmla="*/ 74460 w 174"/>
                    <a:gd name="T3" fmla="*/ 37445 h 174"/>
                    <a:gd name="T4" fmla="*/ 37015 w 174"/>
                    <a:gd name="T5" fmla="*/ 74459 h 174"/>
                    <a:gd name="T6" fmla="*/ 37015 w 174"/>
                    <a:gd name="T7" fmla="*/ 74459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5" name="Freeform 46">
                  <a:extLst>
                    <a:ext uri="{FF2B5EF4-FFF2-40B4-BE49-F238E27FC236}">
                      <a16:creationId xmlns:a16="http://schemas.microsoft.com/office/drawing/2014/main" id="{3ECD3636-B82B-564D-B78A-21F38C3A12BA}"/>
                    </a:ext>
                  </a:extLst>
                </p:cNvPr>
                <p:cNvSpPr>
                  <a:spLocks noChangeArrowheads="1"/>
                </p:cNvSpPr>
                <p:nvPr/>
              </p:nvSpPr>
              <p:spPr bwMode="auto">
                <a:xfrm>
                  <a:off x="6849533" y="5074655"/>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6"/>
                        <a:pt x="135" y="174"/>
                        <a:pt x="87" y="174"/>
                      </a:cubicBezTo>
                      <a:cubicBezTo>
                        <a:pt x="39" y="174"/>
                        <a:pt x="0" y="136"/>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6" name="Freeform 47">
                  <a:extLst>
                    <a:ext uri="{FF2B5EF4-FFF2-40B4-BE49-F238E27FC236}">
                      <a16:creationId xmlns:a16="http://schemas.microsoft.com/office/drawing/2014/main" id="{9CE04BC8-4130-8A4C-8BF2-9E03CAF91F8E}"/>
                    </a:ext>
                  </a:extLst>
                </p:cNvPr>
                <p:cNvSpPr>
                  <a:spLocks noChangeArrowheads="1"/>
                </p:cNvSpPr>
                <p:nvPr/>
              </p:nvSpPr>
              <p:spPr bwMode="auto">
                <a:xfrm>
                  <a:off x="5259566" y="5639209"/>
                  <a:ext cx="74889" cy="74890"/>
                </a:xfrm>
                <a:custGeom>
                  <a:avLst/>
                  <a:gdLst>
                    <a:gd name="T0" fmla="*/ 74459 w 174"/>
                    <a:gd name="T1" fmla="*/ 37229 h 173"/>
                    <a:gd name="T2" fmla="*/ 74459 w 174"/>
                    <a:gd name="T3" fmla="*/ 37229 h 173"/>
                    <a:gd name="T4" fmla="*/ 37014 w 174"/>
                    <a:gd name="T5" fmla="*/ 74457 h 173"/>
                    <a:gd name="T6" fmla="*/ 37014 w 174"/>
                    <a:gd name="T7" fmla="*/ 74457 h 173"/>
                    <a:gd name="T8" fmla="*/ 0 w 174"/>
                    <a:gd name="T9" fmla="*/ 37229 h 173"/>
                    <a:gd name="T10" fmla="*/ 0 w 174"/>
                    <a:gd name="T11" fmla="*/ 37229 h 173"/>
                    <a:gd name="T12" fmla="*/ 37014 w 174"/>
                    <a:gd name="T13" fmla="*/ 0 h 173"/>
                    <a:gd name="T14" fmla="*/ 37014 w 174"/>
                    <a:gd name="T15" fmla="*/ 0 h 173"/>
                    <a:gd name="T16" fmla="*/ 74459 w 174"/>
                    <a:gd name="T17" fmla="*/ 37229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6"/>
                      </a:moveTo>
                      <a:lnTo>
                        <a:pt x="173" y="86"/>
                      </a:lnTo>
                      <a:cubicBezTo>
                        <a:pt x="173" y="133"/>
                        <a:pt x="134" y="172"/>
                        <a:pt x="86" y="172"/>
                      </a:cubicBezTo>
                      <a:cubicBezTo>
                        <a:pt x="38" y="172"/>
                        <a:pt x="0" y="133"/>
                        <a:pt x="0" y="86"/>
                      </a:cubicBezTo>
                      <a:cubicBezTo>
                        <a:pt x="0" y="38"/>
                        <a:pt x="38" y="0"/>
                        <a:pt x="86" y="0"/>
                      </a:cubicBezTo>
                      <a:cubicBezTo>
                        <a:pt x="134" y="0"/>
                        <a:pt x="173" y="38"/>
                        <a:pt x="173"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7" name="Freeform 48">
                  <a:extLst>
                    <a:ext uri="{FF2B5EF4-FFF2-40B4-BE49-F238E27FC236}">
                      <a16:creationId xmlns:a16="http://schemas.microsoft.com/office/drawing/2014/main" id="{9057DE3C-38B8-4B4D-9EE3-7F9CCE188016}"/>
                    </a:ext>
                  </a:extLst>
                </p:cNvPr>
                <p:cNvSpPr>
                  <a:spLocks noChangeArrowheads="1"/>
                </p:cNvSpPr>
                <p:nvPr/>
              </p:nvSpPr>
              <p:spPr bwMode="auto">
                <a:xfrm>
                  <a:off x="5996942" y="6188401"/>
                  <a:ext cx="74889" cy="74890"/>
                </a:xfrm>
                <a:custGeom>
                  <a:avLst/>
                  <a:gdLst>
                    <a:gd name="T0" fmla="*/ 74456 w 173"/>
                    <a:gd name="T1" fmla="*/ 37015 h 174"/>
                    <a:gd name="T2" fmla="*/ 74456 w 173"/>
                    <a:gd name="T3" fmla="*/ 37015 h 174"/>
                    <a:gd name="T4" fmla="*/ 37661 w 173"/>
                    <a:gd name="T5" fmla="*/ 74460 h 174"/>
                    <a:gd name="T6" fmla="*/ 37661 w 173"/>
                    <a:gd name="T7" fmla="*/ 74460 h 174"/>
                    <a:gd name="T8" fmla="*/ 0 w 173"/>
                    <a:gd name="T9" fmla="*/ 37015 h 174"/>
                    <a:gd name="T10" fmla="*/ 0 w 173"/>
                    <a:gd name="T11" fmla="*/ 37015 h 174"/>
                    <a:gd name="T12" fmla="*/ 37661 w 173"/>
                    <a:gd name="T13" fmla="*/ 0 h 174"/>
                    <a:gd name="T14" fmla="*/ 37661 w 173"/>
                    <a:gd name="T15" fmla="*/ 0 h 174"/>
                    <a:gd name="T16" fmla="*/ 74456 w 173"/>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4" y="173"/>
                        <a:pt x="87" y="173"/>
                      </a:cubicBezTo>
                      <a:cubicBezTo>
                        <a:pt x="39" y="173"/>
                        <a:pt x="0" y="134"/>
                        <a:pt x="0" y="86"/>
                      </a:cubicBezTo>
                      <a:cubicBezTo>
                        <a:pt x="0" y="39"/>
                        <a:pt x="39" y="0"/>
                        <a:pt x="87" y="0"/>
                      </a:cubicBezTo>
                      <a:cubicBezTo>
                        <a:pt x="134" y="0"/>
                        <a:pt x="172" y="39"/>
                        <a:pt x="172"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8" name="Freeform 49">
                  <a:extLst>
                    <a:ext uri="{FF2B5EF4-FFF2-40B4-BE49-F238E27FC236}">
                      <a16:creationId xmlns:a16="http://schemas.microsoft.com/office/drawing/2014/main" id="{245C55CB-3E8C-8B44-86B6-BBA5E3DE57AE}"/>
                    </a:ext>
                  </a:extLst>
                </p:cNvPr>
                <p:cNvSpPr>
                  <a:spLocks noChangeArrowheads="1"/>
                </p:cNvSpPr>
                <p:nvPr/>
              </p:nvSpPr>
              <p:spPr bwMode="auto">
                <a:xfrm>
                  <a:off x="6530772" y="6247928"/>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3" y="174"/>
                        <a:pt x="86" y="174"/>
                      </a:cubicBezTo>
                      <a:cubicBezTo>
                        <a:pt x="39" y="174"/>
                        <a:pt x="0" y="135"/>
                        <a:pt x="0" y="87"/>
                      </a:cubicBezTo>
                      <a:cubicBezTo>
                        <a:pt x="0" y="39"/>
                        <a:pt x="39" y="0"/>
                        <a:pt x="86" y="0"/>
                      </a:cubicBezTo>
                      <a:cubicBezTo>
                        <a:pt x="133" y="0"/>
                        <a:pt x="172" y="39"/>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9" name="Freeform 50">
                  <a:extLst>
                    <a:ext uri="{FF2B5EF4-FFF2-40B4-BE49-F238E27FC236}">
                      <a16:creationId xmlns:a16="http://schemas.microsoft.com/office/drawing/2014/main" id="{A2AE408C-57AD-4E4F-B826-D000244EE488}"/>
                    </a:ext>
                  </a:extLst>
                </p:cNvPr>
                <p:cNvSpPr>
                  <a:spLocks noChangeArrowheads="1"/>
                </p:cNvSpPr>
                <p:nvPr/>
              </p:nvSpPr>
              <p:spPr bwMode="auto">
                <a:xfrm>
                  <a:off x="6849533" y="6507162"/>
                  <a:ext cx="74889" cy="74890"/>
                </a:xfrm>
                <a:custGeom>
                  <a:avLst/>
                  <a:gdLst>
                    <a:gd name="T0" fmla="*/ 74459 w 174"/>
                    <a:gd name="T1" fmla="*/ 37661 h 173"/>
                    <a:gd name="T2" fmla="*/ 74459 w 174"/>
                    <a:gd name="T3" fmla="*/ 37661 h 173"/>
                    <a:gd name="T4" fmla="*/ 37445 w 174"/>
                    <a:gd name="T5" fmla="*/ 74457 h 173"/>
                    <a:gd name="T6" fmla="*/ 37445 w 174"/>
                    <a:gd name="T7" fmla="*/ 74457 h 173"/>
                    <a:gd name="T8" fmla="*/ 0 w 174"/>
                    <a:gd name="T9" fmla="*/ 37661 h 173"/>
                    <a:gd name="T10" fmla="*/ 0 w 174"/>
                    <a:gd name="T11" fmla="*/ 37661 h 173"/>
                    <a:gd name="T12" fmla="*/ 37445 w 174"/>
                    <a:gd name="T13" fmla="*/ 0 h 173"/>
                    <a:gd name="T14" fmla="*/ 37445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4"/>
                        <a:pt x="135" y="172"/>
                        <a:pt x="87" y="172"/>
                      </a:cubicBezTo>
                      <a:cubicBezTo>
                        <a:pt x="39" y="172"/>
                        <a:pt x="0" y="134"/>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0" name="Freeform 51">
                  <a:extLst>
                    <a:ext uri="{FF2B5EF4-FFF2-40B4-BE49-F238E27FC236}">
                      <a16:creationId xmlns:a16="http://schemas.microsoft.com/office/drawing/2014/main" id="{58026BEB-ADA8-314B-AB57-5D42559D3E16}"/>
                    </a:ext>
                  </a:extLst>
                </p:cNvPr>
                <p:cNvSpPr>
                  <a:spLocks noChangeArrowheads="1"/>
                </p:cNvSpPr>
                <p:nvPr/>
              </p:nvSpPr>
              <p:spPr bwMode="auto">
                <a:xfrm>
                  <a:off x="6567257" y="694113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9" y="173"/>
                        <a:pt x="0" y="134"/>
                        <a:pt x="0" y="87"/>
                      </a:cubicBezTo>
                      <a:cubicBezTo>
                        <a:pt x="0" y="39"/>
                        <a:pt x="39" y="0"/>
                        <a:pt x="86" y="0"/>
                      </a:cubicBezTo>
                      <a:cubicBezTo>
                        <a:pt x="134" y="0"/>
                        <a:pt x="173" y="39"/>
                        <a:pt x="173" y="87"/>
                      </a:cubicBezTo>
                    </a:path>
                  </a:pathLst>
                </a:custGeom>
                <a:solidFill>
                  <a:srgbClr val="1B764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1" name="Freeform 52">
                  <a:extLst>
                    <a:ext uri="{FF2B5EF4-FFF2-40B4-BE49-F238E27FC236}">
                      <a16:creationId xmlns:a16="http://schemas.microsoft.com/office/drawing/2014/main" id="{E3D8D5B9-4C48-924A-BD84-C78C186B665D}"/>
                    </a:ext>
                  </a:extLst>
                </p:cNvPr>
                <p:cNvSpPr>
                  <a:spLocks noChangeArrowheads="1"/>
                </p:cNvSpPr>
                <p:nvPr/>
              </p:nvSpPr>
              <p:spPr bwMode="auto">
                <a:xfrm>
                  <a:off x="6058390" y="5066974"/>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3"/>
                        <a:pt x="23" y="0"/>
                        <a:pt x="52"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2" name="Freeform 53">
                  <a:extLst>
                    <a:ext uri="{FF2B5EF4-FFF2-40B4-BE49-F238E27FC236}">
                      <a16:creationId xmlns:a16="http://schemas.microsoft.com/office/drawing/2014/main" id="{8C66D29C-C721-E749-8FF1-D169F26EE40C}"/>
                    </a:ext>
                  </a:extLst>
                </p:cNvPr>
                <p:cNvSpPr>
                  <a:spLocks noChangeArrowheads="1"/>
                </p:cNvSpPr>
                <p:nvPr/>
              </p:nvSpPr>
              <p:spPr bwMode="auto">
                <a:xfrm>
                  <a:off x="7369920" y="6789439"/>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2"/>
                        <a:pt x="24" y="0"/>
                        <a:pt x="53" y="0"/>
                      </a:cubicBezTo>
                      <a:cubicBezTo>
                        <a:pt x="81" y="0"/>
                        <a:pt x="105" y="22"/>
                        <a:pt x="105" y="53"/>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3" name="Freeform 54">
                  <a:extLst>
                    <a:ext uri="{FF2B5EF4-FFF2-40B4-BE49-F238E27FC236}">
                      <a16:creationId xmlns:a16="http://schemas.microsoft.com/office/drawing/2014/main" id="{6A5BC23B-8DB3-A14F-8891-CCAB1C294EC2}"/>
                    </a:ext>
                  </a:extLst>
                </p:cNvPr>
                <p:cNvSpPr>
                  <a:spLocks noChangeArrowheads="1"/>
                </p:cNvSpPr>
                <p:nvPr/>
              </p:nvSpPr>
              <p:spPr bwMode="auto">
                <a:xfrm>
                  <a:off x="5499597" y="548366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2" y="104"/>
                        <a:pt x="52" y="104"/>
                      </a:cubicBezTo>
                      <a:cubicBezTo>
                        <a:pt x="23" y="104"/>
                        <a:pt x="0" y="80"/>
                        <a:pt x="0" y="52"/>
                      </a:cubicBezTo>
                      <a:cubicBezTo>
                        <a:pt x="0" y="23"/>
                        <a:pt x="23" y="0"/>
                        <a:pt x="52" y="0"/>
                      </a:cubicBezTo>
                      <a:cubicBezTo>
                        <a:pt x="82"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4" name="Freeform 55">
                  <a:extLst>
                    <a:ext uri="{FF2B5EF4-FFF2-40B4-BE49-F238E27FC236}">
                      <a16:creationId xmlns:a16="http://schemas.microsoft.com/office/drawing/2014/main" id="{78520EA1-796C-1E46-82E8-84F238147638}"/>
                    </a:ext>
                  </a:extLst>
                </p:cNvPr>
                <p:cNvSpPr>
                  <a:spLocks noChangeArrowheads="1"/>
                </p:cNvSpPr>
                <p:nvPr/>
              </p:nvSpPr>
              <p:spPr bwMode="auto">
                <a:xfrm>
                  <a:off x="5184676" y="6242167"/>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0" y="104"/>
                        <a:pt x="52" y="104"/>
                      </a:cubicBezTo>
                      <a:cubicBezTo>
                        <a:pt x="23" y="104"/>
                        <a:pt x="0" y="81"/>
                        <a:pt x="0" y="52"/>
                      </a:cubicBezTo>
                      <a:cubicBezTo>
                        <a:pt x="0" y="23"/>
                        <a:pt x="23" y="0"/>
                        <a:pt x="52" y="0"/>
                      </a:cubicBezTo>
                      <a:cubicBezTo>
                        <a:pt x="80"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5" name="Freeform 56">
                  <a:extLst>
                    <a:ext uri="{FF2B5EF4-FFF2-40B4-BE49-F238E27FC236}">
                      <a16:creationId xmlns:a16="http://schemas.microsoft.com/office/drawing/2014/main" id="{319CA0A7-BC93-1C4B-9F7C-0720F3C58739}"/>
                    </a:ext>
                  </a:extLst>
                </p:cNvPr>
                <p:cNvSpPr>
                  <a:spLocks noChangeArrowheads="1"/>
                </p:cNvSpPr>
                <p:nvPr/>
              </p:nvSpPr>
              <p:spPr bwMode="auto">
                <a:xfrm>
                  <a:off x="5883647" y="609046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3" y="104"/>
                        <a:pt x="0" y="80"/>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6" name="Freeform 57">
                  <a:extLst>
                    <a:ext uri="{FF2B5EF4-FFF2-40B4-BE49-F238E27FC236}">
                      <a16:creationId xmlns:a16="http://schemas.microsoft.com/office/drawing/2014/main" id="{BEAA03AF-0AC2-944F-9F49-9456F512E6F2}"/>
                    </a:ext>
                  </a:extLst>
                </p:cNvPr>
                <p:cNvSpPr>
                  <a:spLocks noChangeArrowheads="1"/>
                </p:cNvSpPr>
                <p:nvPr/>
              </p:nvSpPr>
              <p:spPr bwMode="auto">
                <a:xfrm>
                  <a:off x="5687781" y="648411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2" y="104"/>
                        <a:pt x="53" y="104"/>
                      </a:cubicBezTo>
                      <a:cubicBezTo>
                        <a:pt x="24" y="104"/>
                        <a:pt x="0" y="81"/>
                        <a:pt x="0" y="52"/>
                      </a:cubicBezTo>
                      <a:cubicBezTo>
                        <a:pt x="0" y="24"/>
                        <a:pt x="24" y="0"/>
                        <a:pt x="53" y="0"/>
                      </a:cubicBezTo>
                      <a:cubicBezTo>
                        <a:pt x="82"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7" name="Freeform 58">
                  <a:extLst>
                    <a:ext uri="{FF2B5EF4-FFF2-40B4-BE49-F238E27FC236}">
                      <a16:creationId xmlns:a16="http://schemas.microsoft.com/office/drawing/2014/main" id="{3D72400B-6ED8-5546-B7C9-313B4E905853}"/>
                    </a:ext>
                  </a:extLst>
                </p:cNvPr>
                <p:cNvSpPr>
                  <a:spLocks noChangeArrowheads="1"/>
                </p:cNvSpPr>
                <p:nvPr/>
              </p:nvSpPr>
              <p:spPr bwMode="auto">
                <a:xfrm>
                  <a:off x="7079963" y="5328128"/>
                  <a:ext cx="46086" cy="46086"/>
                </a:xfrm>
                <a:custGeom>
                  <a:avLst/>
                  <a:gdLst>
                    <a:gd name="T0" fmla="*/ 45651 w 106"/>
                    <a:gd name="T1" fmla="*/ 22608 h 106"/>
                    <a:gd name="T2" fmla="*/ 45651 w 106"/>
                    <a:gd name="T3" fmla="*/ 22608 h 106"/>
                    <a:gd name="T4" fmla="*/ 23043 w 106"/>
                    <a:gd name="T5" fmla="*/ 45651 h 106"/>
                    <a:gd name="T6" fmla="*/ 23043 w 106"/>
                    <a:gd name="T7" fmla="*/ 45651 h 106"/>
                    <a:gd name="T8" fmla="*/ 0 w 106"/>
                    <a:gd name="T9" fmla="*/ 22608 h 106"/>
                    <a:gd name="T10" fmla="*/ 0 w 106"/>
                    <a:gd name="T11" fmla="*/ 22608 h 106"/>
                    <a:gd name="T12" fmla="*/ 23043 w 106"/>
                    <a:gd name="T13" fmla="*/ 0 h 106"/>
                    <a:gd name="T14" fmla="*/ 23043 w 106"/>
                    <a:gd name="T15" fmla="*/ 0 h 106"/>
                    <a:gd name="T16" fmla="*/ 45651 w 106"/>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2"/>
                      </a:moveTo>
                      <a:lnTo>
                        <a:pt x="105" y="52"/>
                      </a:lnTo>
                      <a:cubicBezTo>
                        <a:pt x="105" y="82"/>
                        <a:pt x="81" y="105"/>
                        <a:pt x="53" y="105"/>
                      </a:cubicBezTo>
                      <a:cubicBezTo>
                        <a:pt x="23" y="105"/>
                        <a:pt x="0" y="82"/>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8" name="Freeform 59">
                  <a:extLst>
                    <a:ext uri="{FF2B5EF4-FFF2-40B4-BE49-F238E27FC236}">
                      <a16:creationId xmlns:a16="http://schemas.microsoft.com/office/drawing/2014/main" id="{948D4007-2F63-8E4E-8B25-5FDC13768D53}"/>
                    </a:ext>
                  </a:extLst>
                </p:cNvPr>
                <p:cNvSpPr>
                  <a:spLocks noChangeArrowheads="1"/>
                </p:cNvSpPr>
                <p:nvPr/>
              </p:nvSpPr>
              <p:spPr bwMode="auto">
                <a:xfrm>
                  <a:off x="6079512" y="5506712"/>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4" y="104"/>
                        <a:pt x="0" y="80"/>
                        <a:pt x="0" y="52"/>
                      </a:cubicBezTo>
                      <a:cubicBezTo>
                        <a:pt x="0" y="23"/>
                        <a:pt x="24" y="0"/>
                        <a:pt x="53"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9" name="Freeform 60">
                  <a:extLst>
                    <a:ext uri="{FF2B5EF4-FFF2-40B4-BE49-F238E27FC236}">
                      <a16:creationId xmlns:a16="http://schemas.microsoft.com/office/drawing/2014/main" id="{E4598D95-2E44-984A-9F26-02D4860FB75F}"/>
                    </a:ext>
                  </a:extLst>
                </p:cNvPr>
                <p:cNvSpPr>
                  <a:spLocks noChangeArrowheads="1"/>
                </p:cNvSpPr>
                <p:nvPr/>
              </p:nvSpPr>
              <p:spPr bwMode="auto">
                <a:xfrm>
                  <a:off x="6665189" y="6090468"/>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0" y="104"/>
                        <a:pt x="52" y="104"/>
                      </a:cubicBezTo>
                      <a:cubicBezTo>
                        <a:pt x="23" y="104"/>
                        <a:pt x="0" y="80"/>
                        <a:pt x="0" y="52"/>
                      </a:cubicBezTo>
                      <a:cubicBezTo>
                        <a:pt x="0" y="24"/>
                        <a:pt x="23" y="0"/>
                        <a:pt x="52" y="0"/>
                      </a:cubicBezTo>
                      <a:cubicBezTo>
                        <a:pt x="80" y="0"/>
                        <a:pt x="104" y="24"/>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0" name="Freeform 61">
                  <a:extLst>
                    <a:ext uri="{FF2B5EF4-FFF2-40B4-BE49-F238E27FC236}">
                      <a16:creationId xmlns:a16="http://schemas.microsoft.com/office/drawing/2014/main" id="{96A355C3-BF31-274E-B166-1A61DDBAB9C1}"/>
                    </a:ext>
                  </a:extLst>
                </p:cNvPr>
                <p:cNvSpPr>
                  <a:spLocks noChangeArrowheads="1"/>
                </p:cNvSpPr>
                <p:nvPr/>
              </p:nvSpPr>
              <p:spPr bwMode="auto">
                <a:xfrm>
                  <a:off x="6903300" y="6992985"/>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2"/>
                        <a:pt x="81" y="104"/>
                        <a:pt x="52" y="104"/>
                      </a:cubicBezTo>
                      <a:cubicBezTo>
                        <a:pt x="23" y="104"/>
                        <a:pt x="0" y="82"/>
                        <a:pt x="0" y="52"/>
                      </a:cubicBezTo>
                      <a:cubicBezTo>
                        <a:pt x="0" y="23"/>
                        <a:pt x="23" y="0"/>
                        <a:pt x="52" y="0"/>
                      </a:cubicBezTo>
                      <a:cubicBezTo>
                        <a:pt x="81"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1" name="Freeform 62">
                  <a:extLst>
                    <a:ext uri="{FF2B5EF4-FFF2-40B4-BE49-F238E27FC236}">
                      <a16:creationId xmlns:a16="http://schemas.microsoft.com/office/drawing/2014/main" id="{CC7381B4-FCA4-CD4E-8C2A-AEE13735F679}"/>
                    </a:ext>
                  </a:extLst>
                </p:cNvPr>
                <p:cNvSpPr>
                  <a:spLocks noChangeArrowheads="1"/>
                </p:cNvSpPr>
                <p:nvPr/>
              </p:nvSpPr>
              <p:spPr bwMode="auto">
                <a:xfrm>
                  <a:off x="5603290" y="681248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2" y="104"/>
                        <a:pt x="52" y="104"/>
                      </a:cubicBezTo>
                      <a:cubicBezTo>
                        <a:pt x="24" y="104"/>
                        <a:pt x="0" y="80"/>
                        <a:pt x="0" y="52"/>
                      </a:cubicBezTo>
                      <a:cubicBezTo>
                        <a:pt x="0" y="23"/>
                        <a:pt x="24" y="0"/>
                        <a:pt x="52" y="0"/>
                      </a:cubicBezTo>
                      <a:cubicBezTo>
                        <a:pt x="82"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2" name="Freeform 63">
                  <a:extLst>
                    <a:ext uri="{FF2B5EF4-FFF2-40B4-BE49-F238E27FC236}">
                      <a16:creationId xmlns:a16="http://schemas.microsoft.com/office/drawing/2014/main" id="{4FFFD028-43E9-0A4F-BBCA-A43B9384B045}"/>
                    </a:ext>
                  </a:extLst>
                </p:cNvPr>
                <p:cNvSpPr>
                  <a:spLocks noChangeArrowheads="1"/>
                </p:cNvSpPr>
                <p:nvPr/>
              </p:nvSpPr>
              <p:spPr bwMode="auto">
                <a:xfrm>
                  <a:off x="5380541" y="5105379"/>
                  <a:ext cx="539591" cy="261154"/>
                </a:xfrm>
                <a:custGeom>
                  <a:avLst/>
                  <a:gdLst>
                    <a:gd name="T0" fmla="*/ 408292 w 1237"/>
                    <a:gd name="T1" fmla="*/ 260719 h 600"/>
                    <a:gd name="T2" fmla="*/ 131299 w 1237"/>
                    <a:gd name="T3" fmla="*/ 260719 h 600"/>
                    <a:gd name="T4" fmla="*/ 131299 w 1237"/>
                    <a:gd name="T5" fmla="*/ 260719 h 600"/>
                    <a:gd name="T6" fmla="*/ 0 w 1237"/>
                    <a:gd name="T7" fmla="*/ 129706 h 600"/>
                    <a:gd name="T8" fmla="*/ 0 w 1237"/>
                    <a:gd name="T9" fmla="*/ 129706 h 600"/>
                    <a:gd name="T10" fmla="*/ 0 w 1237"/>
                    <a:gd name="T11" fmla="*/ 129706 h 600"/>
                    <a:gd name="T12" fmla="*/ 131299 w 1237"/>
                    <a:gd name="T13" fmla="*/ 0 h 600"/>
                    <a:gd name="T14" fmla="*/ 408292 w 1237"/>
                    <a:gd name="T15" fmla="*/ 0 h 600"/>
                    <a:gd name="T16" fmla="*/ 408292 w 1237"/>
                    <a:gd name="T17" fmla="*/ 0 h 600"/>
                    <a:gd name="T18" fmla="*/ 539155 w 1237"/>
                    <a:gd name="T19" fmla="*/ 129706 h 600"/>
                    <a:gd name="T20" fmla="*/ 539155 w 1237"/>
                    <a:gd name="T21" fmla="*/ 129706 h 600"/>
                    <a:gd name="T22" fmla="*/ 539155 w 1237"/>
                    <a:gd name="T23" fmla="*/ 129706 h 600"/>
                    <a:gd name="T24" fmla="*/ 408292 w 1237"/>
                    <a:gd name="T25" fmla="*/ 260719 h 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37" h="600">
                      <a:moveTo>
                        <a:pt x="936" y="599"/>
                      </a:moveTo>
                      <a:lnTo>
                        <a:pt x="301" y="599"/>
                      </a:lnTo>
                      <a:cubicBezTo>
                        <a:pt x="135" y="599"/>
                        <a:pt x="0" y="464"/>
                        <a:pt x="0" y="298"/>
                      </a:cubicBezTo>
                      <a:cubicBezTo>
                        <a:pt x="0" y="133"/>
                        <a:pt x="135" y="0"/>
                        <a:pt x="301" y="0"/>
                      </a:cubicBezTo>
                      <a:lnTo>
                        <a:pt x="936" y="0"/>
                      </a:lnTo>
                      <a:cubicBezTo>
                        <a:pt x="1101" y="0"/>
                        <a:pt x="1236" y="133"/>
                        <a:pt x="1236" y="298"/>
                      </a:cubicBezTo>
                      <a:cubicBezTo>
                        <a:pt x="1236" y="464"/>
                        <a:pt x="1101" y="599"/>
                        <a:pt x="936"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3" name="Freeform 64">
                  <a:extLst>
                    <a:ext uri="{FF2B5EF4-FFF2-40B4-BE49-F238E27FC236}">
                      <a16:creationId xmlns:a16="http://schemas.microsoft.com/office/drawing/2014/main" id="{BD42F02C-1671-984D-B8C9-D5F63F9B3E1C}"/>
                    </a:ext>
                  </a:extLst>
                </p:cNvPr>
                <p:cNvSpPr>
                  <a:spLocks noChangeArrowheads="1"/>
                </p:cNvSpPr>
                <p:nvPr/>
              </p:nvSpPr>
              <p:spPr bwMode="auto">
                <a:xfrm>
                  <a:off x="6323385" y="6908494"/>
                  <a:ext cx="914039" cy="522308"/>
                </a:xfrm>
                <a:custGeom>
                  <a:avLst/>
                  <a:gdLst>
                    <a:gd name="T0" fmla="*/ 783524 w 2101"/>
                    <a:gd name="T1" fmla="*/ 260719 h 1200"/>
                    <a:gd name="T2" fmla="*/ 406771 w 2101"/>
                    <a:gd name="T3" fmla="*/ 260719 h 1200"/>
                    <a:gd name="T4" fmla="*/ 406771 w 2101"/>
                    <a:gd name="T5" fmla="*/ 260719 h 1200"/>
                    <a:gd name="T6" fmla="*/ 537286 w 2101"/>
                    <a:gd name="T7" fmla="*/ 130142 h 1200"/>
                    <a:gd name="T8" fmla="*/ 537286 w 2101"/>
                    <a:gd name="T9" fmla="*/ 130142 h 1200"/>
                    <a:gd name="T10" fmla="*/ 406771 w 2101"/>
                    <a:gd name="T11" fmla="*/ 0 h 1200"/>
                    <a:gd name="T12" fmla="*/ 130515 w 2101"/>
                    <a:gd name="T13" fmla="*/ 0 h 1200"/>
                    <a:gd name="T14" fmla="*/ 130515 w 2101"/>
                    <a:gd name="T15" fmla="*/ 0 h 1200"/>
                    <a:gd name="T16" fmla="*/ 0 w 2101"/>
                    <a:gd name="T17" fmla="*/ 130142 h 1200"/>
                    <a:gd name="T18" fmla="*/ 0 w 2101"/>
                    <a:gd name="T19" fmla="*/ 130142 h 1200"/>
                    <a:gd name="T20" fmla="*/ 130515 w 2101"/>
                    <a:gd name="T21" fmla="*/ 260719 h 1200"/>
                    <a:gd name="T22" fmla="*/ 226226 w 2101"/>
                    <a:gd name="T23" fmla="*/ 260719 h 1200"/>
                    <a:gd name="T24" fmla="*/ 226226 w 2101"/>
                    <a:gd name="T25" fmla="*/ 260719 h 1200"/>
                    <a:gd name="T26" fmla="*/ 95711 w 2101"/>
                    <a:gd name="T27" fmla="*/ 391296 h 1200"/>
                    <a:gd name="T28" fmla="*/ 95711 w 2101"/>
                    <a:gd name="T29" fmla="*/ 391296 h 1200"/>
                    <a:gd name="T30" fmla="*/ 226226 w 2101"/>
                    <a:gd name="T31" fmla="*/ 521873 h 1200"/>
                    <a:gd name="T32" fmla="*/ 783524 w 2101"/>
                    <a:gd name="T33" fmla="*/ 521873 h 1200"/>
                    <a:gd name="T34" fmla="*/ 783524 w 2101"/>
                    <a:gd name="T35" fmla="*/ 521873 h 1200"/>
                    <a:gd name="T36" fmla="*/ 913604 w 2101"/>
                    <a:gd name="T37" fmla="*/ 391296 h 1200"/>
                    <a:gd name="T38" fmla="*/ 913604 w 2101"/>
                    <a:gd name="T39" fmla="*/ 391296 h 1200"/>
                    <a:gd name="T40" fmla="*/ 783524 w 2101"/>
                    <a:gd name="T41" fmla="*/ 260719 h 12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01" h="1200">
                      <a:moveTo>
                        <a:pt x="1801" y="599"/>
                      </a:moveTo>
                      <a:lnTo>
                        <a:pt x="935" y="599"/>
                      </a:lnTo>
                      <a:cubicBezTo>
                        <a:pt x="1101" y="599"/>
                        <a:pt x="1235" y="465"/>
                        <a:pt x="1235" y="299"/>
                      </a:cubicBezTo>
                      <a:cubicBezTo>
                        <a:pt x="1235" y="134"/>
                        <a:pt x="1101" y="0"/>
                        <a:pt x="935" y="0"/>
                      </a:cubicBezTo>
                      <a:lnTo>
                        <a:pt x="300" y="0"/>
                      </a:lnTo>
                      <a:cubicBezTo>
                        <a:pt x="134" y="0"/>
                        <a:pt x="0" y="134"/>
                        <a:pt x="0" y="299"/>
                      </a:cubicBezTo>
                      <a:cubicBezTo>
                        <a:pt x="0" y="465"/>
                        <a:pt x="134" y="599"/>
                        <a:pt x="300" y="599"/>
                      </a:cubicBezTo>
                      <a:lnTo>
                        <a:pt x="520" y="599"/>
                      </a:lnTo>
                      <a:cubicBezTo>
                        <a:pt x="354" y="599"/>
                        <a:pt x="220" y="733"/>
                        <a:pt x="220" y="899"/>
                      </a:cubicBezTo>
                      <a:cubicBezTo>
                        <a:pt x="220" y="1065"/>
                        <a:pt x="354" y="1199"/>
                        <a:pt x="520" y="1199"/>
                      </a:cubicBezTo>
                      <a:lnTo>
                        <a:pt x="1801" y="1199"/>
                      </a:lnTo>
                      <a:cubicBezTo>
                        <a:pt x="1967" y="1199"/>
                        <a:pt x="2100" y="1065"/>
                        <a:pt x="2100" y="899"/>
                      </a:cubicBezTo>
                      <a:cubicBezTo>
                        <a:pt x="2100" y="733"/>
                        <a:pt x="1967" y="599"/>
                        <a:pt x="1801"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4" name="Freeform 65">
                  <a:extLst>
                    <a:ext uri="{FF2B5EF4-FFF2-40B4-BE49-F238E27FC236}">
                      <a16:creationId xmlns:a16="http://schemas.microsoft.com/office/drawing/2014/main" id="{DB504658-7C5E-A54F-BDCE-A1F5C6C8ED0E}"/>
                    </a:ext>
                  </a:extLst>
                </p:cNvPr>
                <p:cNvSpPr>
                  <a:spLocks noChangeArrowheads="1"/>
                </p:cNvSpPr>
                <p:nvPr/>
              </p:nvSpPr>
              <p:spPr bwMode="auto">
                <a:xfrm>
                  <a:off x="6503888" y="5790909"/>
                  <a:ext cx="537670" cy="261154"/>
                </a:xfrm>
                <a:custGeom>
                  <a:avLst/>
                  <a:gdLst>
                    <a:gd name="T0" fmla="*/ 406733 w 1236"/>
                    <a:gd name="T1" fmla="*/ 260719 h 601"/>
                    <a:gd name="T2" fmla="*/ 130067 w 1236"/>
                    <a:gd name="T3" fmla="*/ 260719 h 601"/>
                    <a:gd name="T4" fmla="*/ 130067 w 1236"/>
                    <a:gd name="T5" fmla="*/ 260719 h 601"/>
                    <a:gd name="T6" fmla="*/ 0 w 1236"/>
                    <a:gd name="T7" fmla="*/ 130794 h 601"/>
                    <a:gd name="T8" fmla="*/ 0 w 1236"/>
                    <a:gd name="T9" fmla="*/ 130794 h 601"/>
                    <a:gd name="T10" fmla="*/ 130067 w 1236"/>
                    <a:gd name="T11" fmla="*/ 0 h 601"/>
                    <a:gd name="T12" fmla="*/ 406733 w 1236"/>
                    <a:gd name="T13" fmla="*/ 0 h 601"/>
                    <a:gd name="T14" fmla="*/ 406733 w 1236"/>
                    <a:gd name="T15" fmla="*/ 0 h 601"/>
                    <a:gd name="T16" fmla="*/ 537235 w 1236"/>
                    <a:gd name="T17" fmla="*/ 130794 h 601"/>
                    <a:gd name="T18" fmla="*/ 537235 w 1236"/>
                    <a:gd name="T19" fmla="*/ 130794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5" y="600"/>
                        <a:pt x="0" y="465"/>
                        <a:pt x="0" y="301"/>
                      </a:cubicBezTo>
                      <a:cubicBezTo>
                        <a:pt x="0" y="135"/>
                        <a:pt x="135" y="0"/>
                        <a:pt x="299" y="0"/>
                      </a:cubicBezTo>
                      <a:lnTo>
                        <a:pt x="935" y="0"/>
                      </a:lnTo>
                      <a:cubicBezTo>
                        <a:pt x="1101" y="0"/>
                        <a:pt x="1235" y="135"/>
                        <a:pt x="1235" y="301"/>
                      </a:cubicBezTo>
                      <a:cubicBezTo>
                        <a:pt x="1235" y="465"/>
                        <a:pt x="1101" y="600"/>
                        <a:pt x="935" y="600"/>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10" name="Group 6">
                <a:extLst>
                  <a:ext uri="{FF2B5EF4-FFF2-40B4-BE49-F238E27FC236}">
                    <a16:creationId xmlns:a16="http://schemas.microsoft.com/office/drawing/2014/main" id="{AFA29C5F-9511-FE43-95F1-64F99069A85D}"/>
                  </a:ext>
                </a:extLst>
              </p:cNvPr>
              <p:cNvGrpSpPr>
                <a:grpSpLocks/>
              </p:cNvGrpSpPr>
              <p:nvPr/>
            </p:nvGrpSpPr>
            <p:grpSpPr bwMode="auto">
              <a:xfrm rot="10800000">
                <a:off x="9619297" y="-518940"/>
                <a:ext cx="2960218" cy="2568925"/>
                <a:chOff x="7790456" y="-543997"/>
                <a:chExt cx="2761319" cy="2396472"/>
              </a:xfrm>
            </p:grpSpPr>
            <p:sp>
              <p:nvSpPr>
                <p:cNvPr id="70" name="Freeform 166">
                  <a:extLst>
                    <a:ext uri="{FF2B5EF4-FFF2-40B4-BE49-F238E27FC236}">
                      <a16:creationId xmlns:a16="http://schemas.microsoft.com/office/drawing/2014/main" id="{6249F87E-0FE6-8249-882F-32A15C23F3BC}"/>
                    </a:ext>
                  </a:extLst>
                </p:cNvPr>
                <p:cNvSpPr>
                  <a:spLocks noChangeArrowheads="1"/>
                </p:cNvSpPr>
                <p:nvPr/>
              </p:nvSpPr>
              <p:spPr bwMode="auto">
                <a:xfrm>
                  <a:off x="7888388" y="-543997"/>
                  <a:ext cx="2603859" cy="2396472"/>
                </a:xfrm>
                <a:custGeom>
                  <a:avLst/>
                  <a:gdLst>
                    <a:gd name="T0" fmla="*/ 2100336 w 5978"/>
                    <a:gd name="T1" fmla="*/ 1767082 h 5502"/>
                    <a:gd name="T2" fmla="*/ 1950499 w 5978"/>
                    <a:gd name="T3" fmla="*/ 1641640 h 5502"/>
                    <a:gd name="T4" fmla="*/ 2100336 w 5978"/>
                    <a:gd name="T5" fmla="*/ 1517069 h 5502"/>
                    <a:gd name="T6" fmla="*/ 2302006 w 5978"/>
                    <a:gd name="T7" fmla="*/ 1517069 h 5502"/>
                    <a:gd name="T8" fmla="*/ 2452279 w 5978"/>
                    <a:gd name="T9" fmla="*/ 1359395 h 5502"/>
                    <a:gd name="T10" fmla="*/ 2453151 w 5978"/>
                    <a:gd name="T11" fmla="*/ 1202156 h 5502"/>
                    <a:gd name="T12" fmla="*/ 2603423 w 5978"/>
                    <a:gd name="T13" fmla="*/ 1044918 h 5502"/>
                    <a:gd name="T14" fmla="*/ 2453151 w 5978"/>
                    <a:gd name="T15" fmla="*/ 887243 h 5502"/>
                    <a:gd name="T16" fmla="*/ 2034564 w 5978"/>
                    <a:gd name="T17" fmla="*/ 887243 h 5502"/>
                    <a:gd name="T18" fmla="*/ 1884291 w 5978"/>
                    <a:gd name="T19" fmla="*/ 1044918 h 5502"/>
                    <a:gd name="T20" fmla="*/ 1348536 w 5978"/>
                    <a:gd name="T21" fmla="*/ 1202156 h 5502"/>
                    <a:gd name="T22" fmla="*/ 1498809 w 5978"/>
                    <a:gd name="T23" fmla="*/ 1044918 h 5502"/>
                    <a:gd name="T24" fmla="*/ 1348536 w 5978"/>
                    <a:gd name="T25" fmla="*/ 887243 h 5502"/>
                    <a:gd name="T26" fmla="*/ 953471 w 5978"/>
                    <a:gd name="T27" fmla="*/ 887243 h 5502"/>
                    <a:gd name="T28" fmla="*/ 963053 w 5978"/>
                    <a:gd name="T29" fmla="*/ 886808 h 5502"/>
                    <a:gd name="T30" fmla="*/ 849804 w 5978"/>
                    <a:gd name="T31" fmla="*/ 758317 h 5502"/>
                    <a:gd name="T32" fmla="*/ 963053 w 5978"/>
                    <a:gd name="T33" fmla="*/ 629825 h 5502"/>
                    <a:gd name="T34" fmla="*/ 1223091 w 5978"/>
                    <a:gd name="T35" fmla="*/ 628954 h 5502"/>
                    <a:gd name="T36" fmla="*/ 1373364 w 5978"/>
                    <a:gd name="T37" fmla="*/ 471716 h 5502"/>
                    <a:gd name="T38" fmla="*/ 1223091 w 5978"/>
                    <a:gd name="T39" fmla="*/ 314041 h 5502"/>
                    <a:gd name="T40" fmla="*/ 1093290 w 5978"/>
                    <a:gd name="T41" fmla="*/ 314041 h 5502"/>
                    <a:gd name="T42" fmla="*/ 1243127 w 5978"/>
                    <a:gd name="T43" fmla="*/ 157239 h 5502"/>
                    <a:gd name="T44" fmla="*/ 727843 w 5978"/>
                    <a:gd name="T45" fmla="*/ 0 h 5502"/>
                    <a:gd name="T46" fmla="*/ 577571 w 5978"/>
                    <a:gd name="T47" fmla="*/ 157239 h 5502"/>
                    <a:gd name="T48" fmla="*/ 727843 w 5978"/>
                    <a:gd name="T49" fmla="*/ 314041 h 5502"/>
                    <a:gd name="T50" fmla="*/ 371980 w 5978"/>
                    <a:gd name="T51" fmla="*/ 314041 h 5502"/>
                    <a:gd name="T52" fmla="*/ 221707 w 5978"/>
                    <a:gd name="T53" fmla="*/ 471716 h 5502"/>
                    <a:gd name="T54" fmla="*/ 534013 w 5978"/>
                    <a:gd name="T55" fmla="*/ 628954 h 5502"/>
                    <a:gd name="T56" fmla="*/ 531400 w 5978"/>
                    <a:gd name="T57" fmla="*/ 629390 h 5502"/>
                    <a:gd name="T58" fmla="*/ 651183 w 5978"/>
                    <a:gd name="T59" fmla="*/ 758317 h 5502"/>
                    <a:gd name="T60" fmla="*/ 531400 w 5978"/>
                    <a:gd name="T61" fmla="*/ 887243 h 5502"/>
                    <a:gd name="T62" fmla="*/ 534013 w 5978"/>
                    <a:gd name="T63" fmla="*/ 887243 h 5502"/>
                    <a:gd name="T64" fmla="*/ 149837 w 5978"/>
                    <a:gd name="T65" fmla="*/ 887243 h 5502"/>
                    <a:gd name="T66" fmla="*/ 0 w 5978"/>
                    <a:gd name="T67" fmla="*/ 1044918 h 5502"/>
                    <a:gd name="T68" fmla="*/ 727843 w 5978"/>
                    <a:gd name="T69" fmla="*/ 1202156 h 5502"/>
                    <a:gd name="T70" fmla="*/ 577571 w 5978"/>
                    <a:gd name="T71" fmla="*/ 1359395 h 5502"/>
                    <a:gd name="T72" fmla="*/ 727843 w 5978"/>
                    <a:gd name="T73" fmla="*/ 1517069 h 5502"/>
                    <a:gd name="T74" fmla="*/ 1061928 w 5978"/>
                    <a:gd name="T75" fmla="*/ 1517069 h 5502"/>
                    <a:gd name="T76" fmla="*/ 1212201 w 5978"/>
                    <a:gd name="T77" fmla="*/ 1641640 h 5502"/>
                    <a:gd name="T78" fmla="*/ 848933 w 5978"/>
                    <a:gd name="T79" fmla="*/ 1767082 h 5502"/>
                    <a:gd name="T80" fmla="*/ 698660 w 5978"/>
                    <a:gd name="T81" fmla="*/ 1924321 h 5502"/>
                    <a:gd name="T82" fmla="*/ 848933 w 5978"/>
                    <a:gd name="T83" fmla="*/ 2081124 h 5502"/>
                    <a:gd name="T84" fmla="*/ 1801097 w 5978"/>
                    <a:gd name="T85" fmla="*/ 2081124 h 5502"/>
                    <a:gd name="T86" fmla="*/ 1651260 w 5978"/>
                    <a:gd name="T87" fmla="*/ 2238362 h 5502"/>
                    <a:gd name="T88" fmla="*/ 2220119 w 5978"/>
                    <a:gd name="T89" fmla="*/ 2396036 h 5502"/>
                    <a:gd name="T90" fmla="*/ 2369956 w 5978"/>
                    <a:gd name="T91" fmla="*/ 2238362 h 5502"/>
                    <a:gd name="T92" fmla="*/ 2220119 w 5978"/>
                    <a:gd name="T93" fmla="*/ 2081124 h 5502"/>
                    <a:gd name="T94" fmla="*/ 2453151 w 5978"/>
                    <a:gd name="T95" fmla="*/ 2081124 h 5502"/>
                    <a:gd name="T96" fmla="*/ 2603423 w 5978"/>
                    <a:gd name="T97" fmla="*/ 1924321 h 55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978" h="5502">
                      <a:moveTo>
                        <a:pt x="5632" y="4057"/>
                      </a:moveTo>
                      <a:lnTo>
                        <a:pt x="4822" y="4057"/>
                      </a:lnTo>
                      <a:cubicBezTo>
                        <a:pt x="4632" y="4057"/>
                        <a:pt x="4478" y="3928"/>
                        <a:pt x="4478" y="3769"/>
                      </a:cubicBezTo>
                      <a:cubicBezTo>
                        <a:pt x="4478" y="3611"/>
                        <a:pt x="4632" y="3483"/>
                        <a:pt x="4822" y="3483"/>
                      </a:cubicBezTo>
                      <a:lnTo>
                        <a:pt x="5285" y="3483"/>
                      </a:lnTo>
                      <a:cubicBezTo>
                        <a:pt x="5476" y="3483"/>
                        <a:pt x="5630" y="3321"/>
                        <a:pt x="5630" y="3121"/>
                      </a:cubicBezTo>
                      <a:cubicBezTo>
                        <a:pt x="5630" y="2922"/>
                        <a:pt x="5476" y="2760"/>
                        <a:pt x="5285" y="2760"/>
                      </a:cubicBezTo>
                      <a:lnTo>
                        <a:pt x="5632" y="2760"/>
                      </a:lnTo>
                      <a:cubicBezTo>
                        <a:pt x="5823" y="2760"/>
                        <a:pt x="5977" y="2598"/>
                        <a:pt x="5977" y="2399"/>
                      </a:cubicBezTo>
                      <a:cubicBezTo>
                        <a:pt x="5977" y="2199"/>
                        <a:pt x="5823" y="2037"/>
                        <a:pt x="5632" y="2037"/>
                      </a:cubicBezTo>
                      <a:lnTo>
                        <a:pt x="4671" y="2037"/>
                      </a:lnTo>
                      <a:cubicBezTo>
                        <a:pt x="4480" y="2037"/>
                        <a:pt x="4326" y="2199"/>
                        <a:pt x="4326" y="2399"/>
                      </a:cubicBezTo>
                      <a:cubicBezTo>
                        <a:pt x="4326" y="2598"/>
                        <a:pt x="4480" y="2760"/>
                        <a:pt x="4671" y="2760"/>
                      </a:cubicBezTo>
                      <a:lnTo>
                        <a:pt x="3096" y="2760"/>
                      </a:lnTo>
                      <a:cubicBezTo>
                        <a:pt x="3285" y="2760"/>
                        <a:pt x="3441" y="2598"/>
                        <a:pt x="3441" y="2399"/>
                      </a:cubicBezTo>
                      <a:cubicBezTo>
                        <a:pt x="3441" y="2199"/>
                        <a:pt x="3285" y="2037"/>
                        <a:pt x="3096" y="2037"/>
                      </a:cubicBezTo>
                      <a:lnTo>
                        <a:pt x="2189" y="2037"/>
                      </a:lnTo>
                      <a:cubicBezTo>
                        <a:pt x="2195" y="2037"/>
                        <a:pt x="2204" y="2037"/>
                        <a:pt x="2211" y="2036"/>
                      </a:cubicBezTo>
                      <a:cubicBezTo>
                        <a:pt x="2066" y="2023"/>
                        <a:pt x="1951" y="1896"/>
                        <a:pt x="1951" y="1741"/>
                      </a:cubicBezTo>
                      <a:cubicBezTo>
                        <a:pt x="1951" y="1585"/>
                        <a:pt x="2066" y="1458"/>
                        <a:pt x="2211" y="1446"/>
                      </a:cubicBezTo>
                      <a:cubicBezTo>
                        <a:pt x="2204" y="1445"/>
                        <a:pt x="2195" y="1444"/>
                        <a:pt x="2189" y="1444"/>
                      </a:cubicBezTo>
                      <a:lnTo>
                        <a:pt x="2808" y="1444"/>
                      </a:lnTo>
                      <a:cubicBezTo>
                        <a:pt x="2998" y="1444"/>
                        <a:pt x="3153" y="1282"/>
                        <a:pt x="3153" y="1083"/>
                      </a:cubicBezTo>
                      <a:cubicBezTo>
                        <a:pt x="3153" y="884"/>
                        <a:pt x="2998" y="721"/>
                        <a:pt x="2808" y="721"/>
                      </a:cubicBezTo>
                      <a:lnTo>
                        <a:pt x="2510" y="721"/>
                      </a:lnTo>
                      <a:cubicBezTo>
                        <a:pt x="2700" y="721"/>
                        <a:pt x="2854" y="561"/>
                        <a:pt x="2854" y="361"/>
                      </a:cubicBezTo>
                      <a:cubicBezTo>
                        <a:pt x="2854" y="162"/>
                        <a:pt x="2700" y="0"/>
                        <a:pt x="2510" y="0"/>
                      </a:cubicBezTo>
                      <a:lnTo>
                        <a:pt x="1671" y="0"/>
                      </a:lnTo>
                      <a:cubicBezTo>
                        <a:pt x="1481" y="0"/>
                        <a:pt x="1326" y="162"/>
                        <a:pt x="1326" y="361"/>
                      </a:cubicBezTo>
                      <a:cubicBezTo>
                        <a:pt x="1326" y="561"/>
                        <a:pt x="1481" y="721"/>
                        <a:pt x="1671" y="721"/>
                      </a:cubicBezTo>
                      <a:lnTo>
                        <a:pt x="854" y="721"/>
                      </a:lnTo>
                      <a:cubicBezTo>
                        <a:pt x="663" y="721"/>
                        <a:pt x="509" y="884"/>
                        <a:pt x="509" y="1083"/>
                      </a:cubicBezTo>
                      <a:cubicBezTo>
                        <a:pt x="509" y="1282"/>
                        <a:pt x="663" y="1444"/>
                        <a:pt x="854" y="1444"/>
                      </a:cubicBezTo>
                      <a:lnTo>
                        <a:pt x="1226" y="1444"/>
                      </a:lnTo>
                      <a:cubicBezTo>
                        <a:pt x="1224" y="1444"/>
                        <a:pt x="1222" y="1444"/>
                        <a:pt x="1220" y="1445"/>
                      </a:cubicBezTo>
                      <a:cubicBezTo>
                        <a:pt x="1373" y="1449"/>
                        <a:pt x="1495" y="1580"/>
                        <a:pt x="1495" y="1741"/>
                      </a:cubicBezTo>
                      <a:cubicBezTo>
                        <a:pt x="1495" y="1902"/>
                        <a:pt x="1373" y="2033"/>
                        <a:pt x="1220" y="2037"/>
                      </a:cubicBezTo>
                      <a:cubicBezTo>
                        <a:pt x="1222" y="2037"/>
                        <a:pt x="1224" y="2037"/>
                        <a:pt x="1226" y="2037"/>
                      </a:cubicBezTo>
                      <a:lnTo>
                        <a:pt x="344" y="2037"/>
                      </a:lnTo>
                      <a:cubicBezTo>
                        <a:pt x="154" y="2037"/>
                        <a:pt x="0" y="2199"/>
                        <a:pt x="0" y="2399"/>
                      </a:cubicBezTo>
                      <a:cubicBezTo>
                        <a:pt x="0" y="2598"/>
                        <a:pt x="154" y="2760"/>
                        <a:pt x="344" y="2760"/>
                      </a:cubicBezTo>
                      <a:lnTo>
                        <a:pt x="1671" y="2760"/>
                      </a:lnTo>
                      <a:cubicBezTo>
                        <a:pt x="1481" y="2760"/>
                        <a:pt x="1326" y="2922"/>
                        <a:pt x="1326" y="3121"/>
                      </a:cubicBezTo>
                      <a:cubicBezTo>
                        <a:pt x="1326" y="3321"/>
                        <a:pt x="1481" y="3483"/>
                        <a:pt x="1671" y="3483"/>
                      </a:cubicBezTo>
                      <a:lnTo>
                        <a:pt x="2438" y="3483"/>
                      </a:lnTo>
                      <a:cubicBezTo>
                        <a:pt x="2629" y="3483"/>
                        <a:pt x="2783" y="3611"/>
                        <a:pt x="2783" y="3769"/>
                      </a:cubicBezTo>
                      <a:cubicBezTo>
                        <a:pt x="2783" y="3928"/>
                        <a:pt x="2629" y="4057"/>
                        <a:pt x="2438" y="4057"/>
                      </a:cubicBezTo>
                      <a:lnTo>
                        <a:pt x="1949" y="4057"/>
                      </a:lnTo>
                      <a:cubicBezTo>
                        <a:pt x="1758" y="4057"/>
                        <a:pt x="1604" y="4218"/>
                        <a:pt x="1604" y="4418"/>
                      </a:cubicBezTo>
                      <a:cubicBezTo>
                        <a:pt x="1604" y="4616"/>
                        <a:pt x="1758" y="4778"/>
                        <a:pt x="1949" y="4778"/>
                      </a:cubicBezTo>
                      <a:lnTo>
                        <a:pt x="4135" y="4778"/>
                      </a:lnTo>
                      <a:cubicBezTo>
                        <a:pt x="3945" y="4778"/>
                        <a:pt x="3791" y="4940"/>
                        <a:pt x="3791" y="5139"/>
                      </a:cubicBezTo>
                      <a:cubicBezTo>
                        <a:pt x="3791" y="5339"/>
                        <a:pt x="3945" y="5501"/>
                        <a:pt x="4135" y="5501"/>
                      </a:cubicBezTo>
                      <a:lnTo>
                        <a:pt x="5097" y="5501"/>
                      </a:lnTo>
                      <a:cubicBezTo>
                        <a:pt x="5287" y="5501"/>
                        <a:pt x="5441" y="5339"/>
                        <a:pt x="5441" y="5139"/>
                      </a:cubicBezTo>
                      <a:cubicBezTo>
                        <a:pt x="5441" y="4940"/>
                        <a:pt x="5287" y="4778"/>
                        <a:pt x="5097" y="4778"/>
                      </a:cubicBezTo>
                      <a:lnTo>
                        <a:pt x="5632" y="4778"/>
                      </a:lnTo>
                      <a:cubicBezTo>
                        <a:pt x="5823" y="4778"/>
                        <a:pt x="5977" y="4616"/>
                        <a:pt x="5977" y="4418"/>
                      </a:cubicBezTo>
                      <a:cubicBezTo>
                        <a:pt x="5977" y="4218"/>
                        <a:pt x="5823" y="4057"/>
                        <a:pt x="5632" y="4057"/>
                      </a:cubicBez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1" name="Freeform 167">
                  <a:extLst>
                    <a:ext uri="{FF2B5EF4-FFF2-40B4-BE49-F238E27FC236}">
                      <a16:creationId xmlns:a16="http://schemas.microsoft.com/office/drawing/2014/main" id="{6777AC68-7DD9-2B45-8593-904FA35697E7}"/>
                    </a:ext>
                  </a:extLst>
                </p:cNvPr>
                <p:cNvSpPr>
                  <a:spLocks noChangeArrowheads="1"/>
                </p:cNvSpPr>
                <p:nvPr/>
              </p:nvSpPr>
              <p:spPr bwMode="auto">
                <a:xfrm>
                  <a:off x="7988241" y="1224554"/>
                  <a:ext cx="495425" cy="314921"/>
                </a:xfrm>
                <a:custGeom>
                  <a:avLst/>
                  <a:gdLst>
                    <a:gd name="T0" fmla="*/ 338265 w 1138"/>
                    <a:gd name="T1" fmla="*/ 0 h 722"/>
                    <a:gd name="T2" fmla="*/ 157160 w 1138"/>
                    <a:gd name="T3" fmla="*/ 0 h 722"/>
                    <a:gd name="T4" fmla="*/ 157160 w 1138"/>
                    <a:gd name="T5" fmla="*/ 0 h 722"/>
                    <a:gd name="T6" fmla="*/ 0 w 1138"/>
                    <a:gd name="T7" fmla="*/ 157461 h 722"/>
                    <a:gd name="T8" fmla="*/ 0 w 1138"/>
                    <a:gd name="T9" fmla="*/ 157461 h 722"/>
                    <a:gd name="T10" fmla="*/ 157160 w 1138"/>
                    <a:gd name="T11" fmla="*/ 314485 h 722"/>
                    <a:gd name="T12" fmla="*/ 338265 w 1138"/>
                    <a:gd name="T13" fmla="*/ 314485 h 722"/>
                    <a:gd name="T14" fmla="*/ 338265 w 1138"/>
                    <a:gd name="T15" fmla="*/ 314485 h 722"/>
                    <a:gd name="T16" fmla="*/ 494990 w 1138"/>
                    <a:gd name="T17" fmla="*/ 157461 h 722"/>
                    <a:gd name="T18" fmla="*/ 494990 w 1138"/>
                    <a:gd name="T19" fmla="*/ 157461 h 722"/>
                    <a:gd name="T20" fmla="*/ 338265 w 1138"/>
                    <a:gd name="T21" fmla="*/ 0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38" h="722">
                      <a:moveTo>
                        <a:pt x="777" y="0"/>
                      </a:moveTo>
                      <a:lnTo>
                        <a:pt x="361" y="0"/>
                      </a:lnTo>
                      <a:cubicBezTo>
                        <a:pt x="162" y="0"/>
                        <a:pt x="0" y="161"/>
                        <a:pt x="0" y="361"/>
                      </a:cubicBezTo>
                      <a:cubicBezTo>
                        <a:pt x="0" y="559"/>
                        <a:pt x="162" y="721"/>
                        <a:pt x="361" y="721"/>
                      </a:cubicBezTo>
                      <a:lnTo>
                        <a:pt x="777" y="721"/>
                      </a:lnTo>
                      <a:cubicBezTo>
                        <a:pt x="976" y="721"/>
                        <a:pt x="1137" y="559"/>
                        <a:pt x="1137" y="361"/>
                      </a:cubicBezTo>
                      <a:cubicBezTo>
                        <a:pt x="1137" y="161"/>
                        <a:pt x="976" y="0"/>
                        <a:pt x="777" y="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2" name="Freeform 168">
                  <a:extLst>
                    <a:ext uri="{FF2B5EF4-FFF2-40B4-BE49-F238E27FC236}">
                      <a16:creationId xmlns:a16="http://schemas.microsoft.com/office/drawing/2014/main" id="{101D85CE-BDC6-234C-A549-40DCE5661D1C}"/>
                    </a:ext>
                  </a:extLst>
                </p:cNvPr>
                <p:cNvSpPr>
                  <a:spLocks noChangeArrowheads="1"/>
                </p:cNvSpPr>
                <p:nvPr/>
              </p:nvSpPr>
              <p:spPr bwMode="auto">
                <a:xfrm>
                  <a:off x="9365061" y="197220"/>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6" y="174"/>
                      </a:cubicBezTo>
                      <a:cubicBezTo>
                        <a:pt x="39" y="174"/>
                        <a:pt x="0" y="135"/>
                        <a:pt x="0" y="87"/>
                      </a:cubicBezTo>
                      <a:cubicBezTo>
                        <a:pt x="0" y="39"/>
                        <a:pt x="39" y="0"/>
                        <a:pt x="86" y="0"/>
                      </a:cubicBezTo>
                      <a:cubicBezTo>
                        <a:pt x="134"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3" name="Freeform 169">
                  <a:extLst>
                    <a:ext uri="{FF2B5EF4-FFF2-40B4-BE49-F238E27FC236}">
                      <a16:creationId xmlns:a16="http://schemas.microsoft.com/office/drawing/2014/main" id="{55DFE052-0EED-184C-A6E1-52A392A842E0}"/>
                    </a:ext>
                  </a:extLst>
                </p:cNvPr>
                <p:cNvSpPr>
                  <a:spLocks noChangeArrowheads="1"/>
                </p:cNvSpPr>
                <p:nvPr/>
              </p:nvSpPr>
              <p:spPr bwMode="auto">
                <a:xfrm>
                  <a:off x="9190317" y="1358972"/>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3"/>
                        <a:pt x="135" y="173"/>
                        <a:pt x="87" y="173"/>
                      </a:cubicBezTo>
                      <a:cubicBezTo>
                        <a:pt x="39" y="173"/>
                        <a:pt x="0" y="133"/>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4" name="Freeform 170">
                  <a:extLst>
                    <a:ext uri="{FF2B5EF4-FFF2-40B4-BE49-F238E27FC236}">
                      <a16:creationId xmlns:a16="http://schemas.microsoft.com/office/drawing/2014/main" id="{F8D01DC6-82C8-EE42-BC5B-7877C7DB93E4}"/>
                    </a:ext>
                  </a:extLst>
                </p:cNvPr>
                <p:cNvSpPr>
                  <a:spLocks noChangeArrowheads="1"/>
                </p:cNvSpPr>
                <p:nvPr/>
              </p:nvSpPr>
              <p:spPr bwMode="auto">
                <a:xfrm>
                  <a:off x="10330946" y="122331"/>
                  <a:ext cx="76810" cy="74889"/>
                </a:xfrm>
                <a:custGeom>
                  <a:avLst/>
                  <a:gdLst>
                    <a:gd name="T0" fmla="*/ 76371 w 175"/>
                    <a:gd name="T1" fmla="*/ 37228 h 173"/>
                    <a:gd name="T2" fmla="*/ 76371 w 175"/>
                    <a:gd name="T3" fmla="*/ 37228 h 173"/>
                    <a:gd name="T4" fmla="*/ 38186 w 175"/>
                    <a:gd name="T5" fmla="*/ 74456 h 173"/>
                    <a:gd name="T6" fmla="*/ 38186 w 175"/>
                    <a:gd name="T7" fmla="*/ 74456 h 173"/>
                    <a:gd name="T8" fmla="*/ 0 w 175"/>
                    <a:gd name="T9" fmla="*/ 37228 h 173"/>
                    <a:gd name="T10" fmla="*/ 0 w 175"/>
                    <a:gd name="T11" fmla="*/ 37228 h 173"/>
                    <a:gd name="T12" fmla="*/ 38186 w 175"/>
                    <a:gd name="T13" fmla="*/ 0 h 173"/>
                    <a:gd name="T14" fmla="*/ 38186 w 175"/>
                    <a:gd name="T15" fmla="*/ 0 h 173"/>
                    <a:gd name="T16" fmla="*/ 76371 w 175"/>
                    <a:gd name="T17" fmla="*/ 37228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3">
                      <a:moveTo>
                        <a:pt x="174" y="86"/>
                      </a:moveTo>
                      <a:lnTo>
                        <a:pt x="174" y="86"/>
                      </a:lnTo>
                      <a:cubicBezTo>
                        <a:pt x="174" y="134"/>
                        <a:pt x="135" y="172"/>
                        <a:pt x="87" y="172"/>
                      </a:cubicBezTo>
                      <a:cubicBezTo>
                        <a:pt x="39" y="172"/>
                        <a:pt x="0" y="134"/>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5" name="Freeform 171">
                  <a:extLst>
                    <a:ext uri="{FF2B5EF4-FFF2-40B4-BE49-F238E27FC236}">
                      <a16:creationId xmlns:a16="http://schemas.microsoft.com/office/drawing/2014/main" id="{511C883F-F875-DD4A-B784-937A9F845730}"/>
                    </a:ext>
                  </a:extLst>
                </p:cNvPr>
                <p:cNvSpPr>
                  <a:spLocks noChangeArrowheads="1"/>
                </p:cNvSpPr>
                <p:nvPr/>
              </p:nvSpPr>
              <p:spPr bwMode="auto">
                <a:xfrm>
                  <a:off x="8186027" y="-365413"/>
                  <a:ext cx="74889" cy="74889"/>
                </a:xfrm>
                <a:custGeom>
                  <a:avLst/>
                  <a:gdLst>
                    <a:gd name="T0" fmla="*/ 74456 w 173"/>
                    <a:gd name="T1" fmla="*/ 37661 h 173"/>
                    <a:gd name="T2" fmla="*/ 74456 w 173"/>
                    <a:gd name="T3" fmla="*/ 37661 h 173"/>
                    <a:gd name="T4" fmla="*/ 36795 w 173"/>
                    <a:gd name="T5" fmla="*/ 74456 h 173"/>
                    <a:gd name="T6" fmla="*/ 36795 w 173"/>
                    <a:gd name="T7" fmla="*/ 74456 h 173"/>
                    <a:gd name="T8" fmla="*/ 0 w 173"/>
                    <a:gd name="T9" fmla="*/ 37661 h 173"/>
                    <a:gd name="T10" fmla="*/ 0 w 173"/>
                    <a:gd name="T11" fmla="*/ 37661 h 173"/>
                    <a:gd name="T12" fmla="*/ 36795 w 173"/>
                    <a:gd name="T13" fmla="*/ 0 h 173"/>
                    <a:gd name="T14" fmla="*/ 36795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3" y="172"/>
                        <a:pt x="85" y="172"/>
                      </a:cubicBezTo>
                      <a:cubicBezTo>
                        <a:pt x="39" y="172"/>
                        <a:pt x="0" y="134"/>
                        <a:pt x="0" y="87"/>
                      </a:cubicBezTo>
                      <a:cubicBezTo>
                        <a:pt x="0" y="39"/>
                        <a:pt x="39" y="0"/>
                        <a:pt x="85" y="0"/>
                      </a:cubicBezTo>
                      <a:cubicBezTo>
                        <a:pt x="133"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6" name="Freeform 172">
                  <a:extLst>
                    <a:ext uri="{FF2B5EF4-FFF2-40B4-BE49-F238E27FC236}">
                      <a16:creationId xmlns:a16="http://schemas.microsoft.com/office/drawing/2014/main" id="{7EA01C79-6020-2D4E-9048-268DFCB52D91}"/>
                    </a:ext>
                  </a:extLst>
                </p:cNvPr>
                <p:cNvSpPr>
                  <a:spLocks noChangeArrowheads="1"/>
                </p:cNvSpPr>
                <p:nvPr/>
              </p:nvSpPr>
              <p:spPr bwMode="auto">
                <a:xfrm>
                  <a:off x="8224432" y="804020"/>
                  <a:ext cx="76810" cy="74890"/>
                </a:xfrm>
                <a:custGeom>
                  <a:avLst/>
                  <a:gdLst>
                    <a:gd name="T0" fmla="*/ 76371 w 175"/>
                    <a:gd name="T1" fmla="*/ 37445 h 174"/>
                    <a:gd name="T2" fmla="*/ 76371 w 175"/>
                    <a:gd name="T3" fmla="*/ 37445 h 174"/>
                    <a:gd name="T4" fmla="*/ 38186 w 175"/>
                    <a:gd name="T5" fmla="*/ 74460 h 174"/>
                    <a:gd name="T6" fmla="*/ 38186 w 175"/>
                    <a:gd name="T7" fmla="*/ 74460 h 174"/>
                    <a:gd name="T8" fmla="*/ 0 w 175"/>
                    <a:gd name="T9" fmla="*/ 37445 h 174"/>
                    <a:gd name="T10" fmla="*/ 0 w 175"/>
                    <a:gd name="T11" fmla="*/ 37445 h 174"/>
                    <a:gd name="T12" fmla="*/ 38186 w 175"/>
                    <a:gd name="T13" fmla="*/ 0 h 174"/>
                    <a:gd name="T14" fmla="*/ 38186 w 175"/>
                    <a:gd name="T15" fmla="*/ 0 h 174"/>
                    <a:gd name="T16" fmla="*/ 76371 w 175"/>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7"/>
                      </a:moveTo>
                      <a:lnTo>
                        <a:pt x="174" y="87"/>
                      </a:lnTo>
                      <a:cubicBezTo>
                        <a:pt x="174" y="135"/>
                        <a:pt x="135" y="173"/>
                        <a:pt x="87" y="173"/>
                      </a:cubicBezTo>
                      <a:cubicBezTo>
                        <a:pt x="39" y="173"/>
                        <a:pt x="0" y="135"/>
                        <a:pt x="0" y="87"/>
                      </a:cubicBezTo>
                      <a:cubicBezTo>
                        <a:pt x="0" y="39"/>
                        <a:pt x="39" y="0"/>
                        <a:pt x="87" y="0"/>
                      </a:cubicBezTo>
                      <a:cubicBezTo>
                        <a:pt x="135" y="0"/>
                        <a:pt x="174" y="39"/>
                        <a:pt x="174"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7" name="Freeform 173">
                  <a:extLst>
                    <a:ext uri="{FF2B5EF4-FFF2-40B4-BE49-F238E27FC236}">
                      <a16:creationId xmlns:a16="http://schemas.microsoft.com/office/drawing/2014/main" id="{9503B415-E89B-8C48-AF26-C8DEC3D28301}"/>
                    </a:ext>
                  </a:extLst>
                </p:cNvPr>
                <p:cNvSpPr>
                  <a:spLocks noChangeArrowheads="1"/>
                </p:cNvSpPr>
                <p:nvPr/>
              </p:nvSpPr>
              <p:spPr bwMode="auto">
                <a:xfrm>
                  <a:off x="8408776" y="1681574"/>
                  <a:ext cx="74889" cy="74889"/>
                </a:xfrm>
                <a:custGeom>
                  <a:avLst/>
                  <a:gdLst>
                    <a:gd name="T0" fmla="*/ 74459 w 174"/>
                    <a:gd name="T1" fmla="*/ 37445 h 174"/>
                    <a:gd name="T2" fmla="*/ 74459 w 174"/>
                    <a:gd name="T3" fmla="*/ 37445 h 174"/>
                    <a:gd name="T4" fmla="*/ 37445 w 174"/>
                    <a:gd name="T5" fmla="*/ 74459 h 174"/>
                    <a:gd name="T6" fmla="*/ 37445 w 174"/>
                    <a:gd name="T7" fmla="*/ 74459 h 174"/>
                    <a:gd name="T8" fmla="*/ 0 w 174"/>
                    <a:gd name="T9" fmla="*/ 37445 h 174"/>
                    <a:gd name="T10" fmla="*/ 0 w 174"/>
                    <a:gd name="T11" fmla="*/ 37445 h 174"/>
                    <a:gd name="T12" fmla="*/ 37445 w 174"/>
                    <a:gd name="T13" fmla="*/ 0 h 174"/>
                    <a:gd name="T14" fmla="*/ 37445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5" y="173"/>
                        <a:pt x="87" y="173"/>
                      </a:cubicBezTo>
                      <a:cubicBezTo>
                        <a:pt x="40" y="173"/>
                        <a:pt x="0" y="135"/>
                        <a:pt x="0" y="87"/>
                      </a:cubicBezTo>
                      <a:cubicBezTo>
                        <a:pt x="0" y="38"/>
                        <a:pt x="40" y="0"/>
                        <a:pt x="87" y="0"/>
                      </a:cubicBezTo>
                      <a:cubicBezTo>
                        <a:pt x="135" y="0"/>
                        <a:pt x="173" y="38"/>
                        <a:pt x="173"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8" name="Freeform 174">
                  <a:extLst>
                    <a:ext uri="{FF2B5EF4-FFF2-40B4-BE49-F238E27FC236}">
                      <a16:creationId xmlns:a16="http://schemas.microsoft.com/office/drawing/2014/main" id="{6C677387-EA86-E046-95F9-3E22F97DA1F9}"/>
                    </a:ext>
                  </a:extLst>
                </p:cNvPr>
                <p:cNvSpPr>
                  <a:spLocks noChangeArrowheads="1"/>
                </p:cNvSpPr>
                <p:nvPr/>
              </p:nvSpPr>
              <p:spPr bwMode="auto">
                <a:xfrm>
                  <a:off x="9244084" y="469895"/>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2"/>
                        <a:pt x="81" y="104"/>
                        <a:pt x="52" y="104"/>
                      </a:cubicBezTo>
                      <a:cubicBezTo>
                        <a:pt x="24" y="104"/>
                        <a:pt x="0" y="82"/>
                        <a:pt x="0" y="52"/>
                      </a:cubicBezTo>
                      <a:cubicBezTo>
                        <a:pt x="0" y="24"/>
                        <a:pt x="24" y="0"/>
                        <a:pt x="52" y="0"/>
                      </a:cubicBezTo>
                      <a:cubicBezTo>
                        <a:pt x="81" y="0"/>
                        <a:pt x="105" y="24"/>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9" name="Freeform 175">
                  <a:extLst>
                    <a:ext uri="{FF2B5EF4-FFF2-40B4-BE49-F238E27FC236}">
                      <a16:creationId xmlns:a16="http://schemas.microsoft.com/office/drawing/2014/main" id="{223248A8-A53E-004B-9CC0-068EA9484951}"/>
                    </a:ext>
                  </a:extLst>
                </p:cNvPr>
                <p:cNvSpPr>
                  <a:spLocks noChangeArrowheads="1"/>
                </p:cNvSpPr>
                <p:nvPr/>
              </p:nvSpPr>
              <p:spPr bwMode="auto">
                <a:xfrm>
                  <a:off x="8934925" y="-152266"/>
                  <a:ext cx="46086" cy="46086"/>
                </a:xfrm>
                <a:custGeom>
                  <a:avLst/>
                  <a:gdLst>
                    <a:gd name="T0" fmla="*/ 45655 w 107"/>
                    <a:gd name="T1" fmla="*/ 22397 h 107"/>
                    <a:gd name="T2" fmla="*/ 45655 w 107"/>
                    <a:gd name="T3" fmla="*/ 22397 h 107"/>
                    <a:gd name="T4" fmla="*/ 22828 w 107"/>
                    <a:gd name="T5" fmla="*/ 45655 h 107"/>
                    <a:gd name="T6" fmla="*/ 22828 w 107"/>
                    <a:gd name="T7" fmla="*/ 45655 h 107"/>
                    <a:gd name="T8" fmla="*/ 0 w 107"/>
                    <a:gd name="T9" fmla="*/ 22397 h 107"/>
                    <a:gd name="T10" fmla="*/ 0 w 107"/>
                    <a:gd name="T11" fmla="*/ 22397 h 107"/>
                    <a:gd name="T12" fmla="*/ 22828 w 107"/>
                    <a:gd name="T13" fmla="*/ 0 h 107"/>
                    <a:gd name="T14" fmla="*/ 22828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3" y="106"/>
                      </a:cubicBezTo>
                      <a:cubicBezTo>
                        <a:pt x="24" y="106"/>
                        <a:pt x="0" y="82"/>
                        <a:pt x="0" y="52"/>
                      </a:cubicBezTo>
                      <a:cubicBezTo>
                        <a:pt x="0" y="23"/>
                        <a:pt x="24" y="0"/>
                        <a:pt x="53" y="0"/>
                      </a:cubicBezTo>
                      <a:cubicBezTo>
                        <a:pt x="82" y="0"/>
                        <a:pt x="106" y="23"/>
                        <a:pt x="106"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0" name="Freeform 176">
                  <a:extLst>
                    <a:ext uri="{FF2B5EF4-FFF2-40B4-BE49-F238E27FC236}">
                      <a16:creationId xmlns:a16="http://schemas.microsoft.com/office/drawing/2014/main" id="{B637E833-3C91-CA45-A35E-0417A7BCFCAB}"/>
                    </a:ext>
                  </a:extLst>
                </p:cNvPr>
                <p:cNvSpPr>
                  <a:spLocks noChangeArrowheads="1"/>
                </p:cNvSpPr>
                <p:nvPr/>
              </p:nvSpPr>
              <p:spPr bwMode="auto">
                <a:xfrm>
                  <a:off x="8328126" y="-478708"/>
                  <a:ext cx="46086" cy="46086"/>
                </a:xfrm>
                <a:custGeom>
                  <a:avLst/>
                  <a:gdLst>
                    <a:gd name="T0" fmla="*/ 45651 w 106"/>
                    <a:gd name="T1" fmla="*/ 23258 h 107"/>
                    <a:gd name="T2" fmla="*/ 45651 w 106"/>
                    <a:gd name="T3" fmla="*/ 23258 h 107"/>
                    <a:gd name="T4" fmla="*/ 22608 w 106"/>
                    <a:gd name="T5" fmla="*/ 45655 h 107"/>
                    <a:gd name="T6" fmla="*/ 22608 w 106"/>
                    <a:gd name="T7" fmla="*/ 45655 h 107"/>
                    <a:gd name="T8" fmla="*/ 0 w 106"/>
                    <a:gd name="T9" fmla="*/ 23258 h 107"/>
                    <a:gd name="T10" fmla="*/ 0 w 106"/>
                    <a:gd name="T11" fmla="*/ 23258 h 107"/>
                    <a:gd name="T12" fmla="*/ 22608 w 106"/>
                    <a:gd name="T13" fmla="*/ 0 h 107"/>
                    <a:gd name="T14" fmla="*/ 22608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2"/>
                        <a:pt x="81" y="106"/>
                        <a:pt x="52" y="106"/>
                      </a:cubicBezTo>
                      <a:cubicBezTo>
                        <a:pt x="23" y="106"/>
                        <a:pt x="0" y="82"/>
                        <a:pt x="0" y="54"/>
                      </a:cubicBezTo>
                      <a:cubicBezTo>
                        <a:pt x="0" y="23"/>
                        <a:pt x="23" y="0"/>
                        <a:pt x="52" y="0"/>
                      </a:cubicBezTo>
                      <a:cubicBezTo>
                        <a:pt x="81" y="0"/>
                        <a:pt x="105" y="23"/>
                        <a:pt x="105" y="54"/>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1" name="Freeform 177">
                  <a:extLst>
                    <a:ext uri="{FF2B5EF4-FFF2-40B4-BE49-F238E27FC236}">
                      <a16:creationId xmlns:a16="http://schemas.microsoft.com/office/drawing/2014/main" id="{3EDB1E9F-6058-F347-8895-0787C31A4DA0}"/>
                    </a:ext>
                  </a:extLst>
                </p:cNvPr>
                <p:cNvSpPr>
                  <a:spLocks noChangeArrowheads="1"/>
                </p:cNvSpPr>
                <p:nvPr/>
              </p:nvSpPr>
              <p:spPr bwMode="auto">
                <a:xfrm>
                  <a:off x="8328126" y="90387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3" y="104"/>
                        <a:pt x="0" y="81"/>
                        <a:pt x="0" y="52"/>
                      </a:cubicBezTo>
                      <a:cubicBezTo>
                        <a:pt x="0" y="23"/>
                        <a:pt x="23" y="0"/>
                        <a:pt x="52" y="0"/>
                      </a:cubicBezTo>
                      <a:cubicBezTo>
                        <a:pt x="81" y="0"/>
                        <a:pt x="105" y="23"/>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2" name="Freeform 178">
                  <a:extLst>
                    <a:ext uri="{FF2B5EF4-FFF2-40B4-BE49-F238E27FC236}">
                      <a16:creationId xmlns:a16="http://schemas.microsoft.com/office/drawing/2014/main" id="{274576BC-6F85-2F42-BA91-8578F2D78652}"/>
                    </a:ext>
                  </a:extLst>
                </p:cNvPr>
                <p:cNvSpPr>
                  <a:spLocks noChangeArrowheads="1"/>
                </p:cNvSpPr>
                <p:nvPr/>
              </p:nvSpPr>
              <p:spPr bwMode="auto">
                <a:xfrm>
                  <a:off x="9791356" y="8808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1" y="105"/>
                        <a:pt x="52" y="105"/>
                      </a:cubicBezTo>
                      <a:cubicBezTo>
                        <a:pt x="23" y="105"/>
                        <a:pt x="0" y="82"/>
                        <a:pt x="0" y="53"/>
                      </a:cubicBezTo>
                      <a:cubicBezTo>
                        <a:pt x="0" y="24"/>
                        <a:pt x="23" y="0"/>
                        <a:pt x="52" y="0"/>
                      </a:cubicBezTo>
                      <a:cubicBezTo>
                        <a:pt x="81" y="0"/>
                        <a:pt x="104" y="24"/>
                        <a:pt x="104" y="53"/>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3" name="Freeform 179">
                  <a:extLst>
                    <a:ext uri="{FF2B5EF4-FFF2-40B4-BE49-F238E27FC236}">
                      <a16:creationId xmlns:a16="http://schemas.microsoft.com/office/drawing/2014/main" id="{526C7A56-78D6-F14F-8398-E56C52CBCF86}"/>
                    </a:ext>
                  </a:extLst>
                </p:cNvPr>
                <p:cNvSpPr>
                  <a:spLocks noChangeArrowheads="1"/>
                </p:cNvSpPr>
                <p:nvPr/>
              </p:nvSpPr>
              <p:spPr bwMode="auto">
                <a:xfrm>
                  <a:off x="9067421" y="1276400"/>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2" y="104"/>
                        <a:pt x="52" y="104"/>
                      </a:cubicBezTo>
                      <a:cubicBezTo>
                        <a:pt x="24" y="104"/>
                        <a:pt x="0" y="81"/>
                        <a:pt x="0" y="52"/>
                      </a:cubicBezTo>
                      <a:cubicBezTo>
                        <a:pt x="0" y="23"/>
                        <a:pt x="24" y="0"/>
                        <a:pt x="52" y="0"/>
                      </a:cubicBezTo>
                      <a:cubicBezTo>
                        <a:pt x="82" y="0"/>
                        <a:pt x="104" y="23"/>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4" name="Freeform 180">
                  <a:extLst>
                    <a:ext uri="{FF2B5EF4-FFF2-40B4-BE49-F238E27FC236}">
                      <a16:creationId xmlns:a16="http://schemas.microsoft.com/office/drawing/2014/main" id="{37365697-D997-9E45-A133-D44D8A66E3CF}"/>
                    </a:ext>
                  </a:extLst>
                </p:cNvPr>
                <p:cNvSpPr>
                  <a:spLocks noChangeArrowheads="1"/>
                </p:cNvSpPr>
                <p:nvPr/>
              </p:nvSpPr>
              <p:spPr bwMode="auto">
                <a:xfrm>
                  <a:off x="8460622" y="180638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1" y="104"/>
                        <a:pt x="52" y="104"/>
                      </a:cubicBezTo>
                      <a:cubicBezTo>
                        <a:pt x="24" y="104"/>
                        <a:pt x="0" y="80"/>
                        <a:pt x="0" y="52"/>
                      </a:cubicBezTo>
                      <a:cubicBezTo>
                        <a:pt x="0" y="22"/>
                        <a:pt x="24" y="0"/>
                        <a:pt x="52" y="0"/>
                      </a:cubicBezTo>
                      <a:cubicBezTo>
                        <a:pt x="81" y="0"/>
                        <a:pt x="104" y="22"/>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5" name="Freeform 181">
                  <a:extLst>
                    <a:ext uri="{FF2B5EF4-FFF2-40B4-BE49-F238E27FC236}">
                      <a16:creationId xmlns:a16="http://schemas.microsoft.com/office/drawing/2014/main" id="{99109D45-FE1E-DB44-9418-ED201B92B4DB}"/>
                    </a:ext>
                  </a:extLst>
                </p:cNvPr>
                <p:cNvSpPr>
                  <a:spLocks noChangeArrowheads="1"/>
                </p:cNvSpPr>
                <p:nvPr/>
              </p:nvSpPr>
              <p:spPr bwMode="auto">
                <a:xfrm>
                  <a:off x="8328126" y="1806389"/>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2"/>
                        <a:pt x="23" y="0"/>
                        <a:pt x="52" y="0"/>
                      </a:cubicBezTo>
                      <a:cubicBezTo>
                        <a:pt x="81" y="0"/>
                        <a:pt x="105" y="22"/>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6" name="Freeform 182">
                  <a:extLst>
                    <a:ext uri="{FF2B5EF4-FFF2-40B4-BE49-F238E27FC236}">
                      <a16:creationId xmlns:a16="http://schemas.microsoft.com/office/drawing/2014/main" id="{01654264-6BCC-6B4B-926A-7C7D7A81AA9D}"/>
                    </a:ext>
                  </a:extLst>
                </p:cNvPr>
                <p:cNvSpPr>
                  <a:spLocks noChangeArrowheads="1"/>
                </p:cNvSpPr>
                <p:nvPr/>
              </p:nvSpPr>
              <p:spPr bwMode="auto">
                <a:xfrm>
                  <a:off x="8881158" y="-457585"/>
                  <a:ext cx="618321" cy="261154"/>
                </a:xfrm>
                <a:custGeom>
                  <a:avLst/>
                  <a:gdLst>
                    <a:gd name="T0" fmla="*/ 487598 w 1419"/>
                    <a:gd name="T1" fmla="*/ 260719 h 601"/>
                    <a:gd name="T2" fmla="*/ 130288 w 1419"/>
                    <a:gd name="T3" fmla="*/ 260719 h 601"/>
                    <a:gd name="T4" fmla="*/ 130288 w 1419"/>
                    <a:gd name="T5" fmla="*/ 260719 h 601"/>
                    <a:gd name="T6" fmla="*/ 0 w 1419"/>
                    <a:gd name="T7" fmla="*/ 130794 h 601"/>
                    <a:gd name="T8" fmla="*/ 0 w 1419"/>
                    <a:gd name="T9" fmla="*/ 130794 h 601"/>
                    <a:gd name="T10" fmla="*/ 130288 w 1419"/>
                    <a:gd name="T11" fmla="*/ 0 h 601"/>
                    <a:gd name="T12" fmla="*/ 487598 w 1419"/>
                    <a:gd name="T13" fmla="*/ 0 h 601"/>
                    <a:gd name="T14" fmla="*/ 487598 w 1419"/>
                    <a:gd name="T15" fmla="*/ 0 h 601"/>
                    <a:gd name="T16" fmla="*/ 617885 w 1419"/>
                    <a:gd name="T17" fmla="*/ 130794 h 601"/>
                    <a:gd name="T18" fmla="*/ 617885 w 1419"/>
                    <a:gd name="T19" fmla="*/ 130794 h 601"/>
                    <a:gd name="T20" fmla="*/ 487598 w 1419"/>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19" h="601">
                      <a:moveTo>
                        <a:pt x="1119" y="600"/>
                      </a:moveTo>
                      <a:lnTo>
                        <a:pt x="299" y="600"/>
                      </a:lnTo>
                      <a:cubicBezTo>
                        <a:pt x="133" y="600"/>
                        <a:pt x="0" y="466"/>
                        <a:pt x="0" y="301"/>
                      </a:cubicBezTo>
                      <a:cubicBezTo>
                        <a:pt x="0" y="135"/>
                        <a:pt x="133" y="0"/>
                        <a:pt x="299" y="0"/>
                      </a:cubicBezTo>
                      <a:lnTo>
                        <a:pt x="1119" y="0"/>
                      </a:lnTo>
                      <a:cubicBezTo>
                        <a:pt x="1284" y="0"/>
                        <a:pt x="1418" y="135"/>
                        <a:pt x="1418" y="301"/>
                      </a:cubicBezTo>
                      <a:cubicBezTo>
                        <a:pt x="1418" y="466"/>
                        <a:pt x="1284" y="600"/>
                        <a:pt x="1119" y="60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7" name="Freeform 183">
                  <a:extLst>
                    <a:ext uri="{FF2B5EF4-FFF2-40B4-BE49-F238E27FC236}">
                      <a16:creationId xmlns:a16="http://schemas.microsoft.com/office/drawing/2014/main" id="{320E0D25-0A40-1944-9564-0C6F0C5991C4}"/>
                    </a:ext>
                  </a:extLst>
                </p:cNvPr>
                <p:cNvSpPr>
                  <a:spLocks noChangeArrowheads="1"/>
                </p:cNvSpPr>
                <p:nvPr/>
              </p:nvSpPr>
              <p:spPr bwMode="auto">
                <a:xfrm>
                  <a:off x="7790456" y="523662"/>
                  <a:ext cx="618321" cy="261154"/>
                </a:xfrm>
                <a:custGeom>
                  <a:avLst/>
                  <a:gdLst>
                    <a:gd name="T0" fmla="*/ 487690 w 1420"/>
                    <a:gd name="T1" fmla="*/ 260719 h 600"/>
                    <a:gd name="T2" fmla="*/ 130631 w 1420"/>
                    <a:gd name="T3" fmla="*/ 260719 h 600"/>
                    <a:gd name="T4" fmla="*/ 130631 w 1420"/>
                    <a:gd name="T5" fmla="*/ 260719 h 600"/>
                    <a:gd name="T6" fmla="*/ 0 w 1420"/>
                    <a:gd name="T7" fmla="*/ 130142 h 600"/>
                    <a:gd name="T8" fmla="*/ 0 w 1420"/>
                    <a:gd name="T9" fmla="*/ 130142 h 600"/>
                    <a:gd name="T10" fmla="*/ 130631 w 1420"/>
                    <a:gd name="T11" fmla="*/ 0 h 600"/>
                    <a:gd name="T12" fmla="*/ 487690 w 1420"/>
                    <a:gd name="T13" fmla="*/ 0 h 600"/>
                    <a:gd name="T14" fmla="*/ 487690 w 1420"/>
                    <a:gd name="T15" fmla="*/ 0 h 600"/>
                    <a:gd name="T16" fmla="*/ 617886 w 1420"/>
                    <a:gd name="T17" fmla="*/ 130142 h 600"/>
                    <a:gd name="T18" fmla="*/ 617886 w 1420"/>
                    <a:gd name="T19" fmla="*/ 130142 h 600"/>
                    <a:gd name="T20" fmla="*/ 487690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20" y="599"/>
                      </a:moveTo>
                      <a:lnTo>
                        <a:pt x="300" y="599"/>
                      </a:lnTo>
                      <a:cubicBezTo>
                        <a:pt x="134" y="599"/>
                        <a:pt x="0" y="465"/>
                        <a:pt x="0" y="299"/>
                      </a:cubicBezTo>
                      <a:cubicBezTo>
                        <a:pt x="0" y="133"/>
                        <a:pt x="134" y="0"/>
                        <a:pt x="300" y="0"/>
                      </a:cubicBezTo>
                      <a:lnTo>
                        <a:pt x="1120" y="0"/>
                      </a:lnTo>
                      <a:cubicBezTo>
                        <a:pt x="1285" y="0"/>
                        <a:pt x="1419" y="133"/>
                        <a:pt x="1419" y="299"/>
                      </a:cubicBezTo>
                      <a:cubicBezTo>
                        <a:pt x="1419" y="465"/>
                        <a:pt x="1285" y="599"/>
                        <a:pt x="1120" y="599"/>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88" name="Freeform 184">
                  <a:extLst>
                    <a:ext uri="{FF2B5EF4-FFF2-40B4-BE49-F238E27FC236}">
                      <a16:creationId xmlns:a16="http://schemas.microsoft.com/office/drawing/2014/main" id="{C73FD36F-E952-954E-A1C6-32C7A61465D5}"/>
                    </a:ext>
                  </a:extLst>
                </p:cNvPr>
                <p:cNvSpPr>
                  <a:spLocks noChangeArrowheads="1"/>
                </p:cNvSpPr>
                <p:nvPr/>
              </p:nvSpPr>
              <p:spPr bwMode="auto">
                <a:xfrm>
                  <a:off x="9791356" y="1191910"/>
                  <a:ext cx="760419" cy="520388"/>
                </a:xfrm>
                <a:custGeom>
                  <a:avLst/>
                  <a:gdLst>
                    <a:gd name="T0" fmla="*/ 628967 w 1747"/>
                    <a:gd name="T1" fmla="*/ 259759 h 1196"/>
                    <a:gd name="T2" fmla="*/ 507962 w 1747"/>
                    <a:gd name="T3" fmla="*/ 259759 h 1196"/>
                    <a:gd name="T4" fmla="*/ 507962 w 1747"/>
                    <a:gd name="T5" fmla="*/ 259759 h 1196"/>
                    <a:gd name="T6" fmla="*/ 617650 w 1747"/>
                    <a:gd name="T7" fmla="*/ 130532 h 1196"/>
                    <a:gd name="T8" fmla="*/ 617650 w 1747"/>
                    <a:gd name="T9" fmla="*/ 130532 h 1196"/>
                    <a:gd name="T10" fmla="*/ 487504 w 1747"/>
                    <a:gd name="T11" fmla="*/ 0 h 1196"/>
                    <a:gd name="T12" fmla="*/ 130581 w 1747"/>
                    <a:gd name="T13" fmla="*/ 0 h 1196"/>
                    <a:gd name="T14" fmla="*/ 130581 w 1747"/>
                    <a:gd name="T15" fmla="*/ 0 h 1196"/>
                    <a:gd name="T16" fmla="*/ 0 w 1747"/>
                    <a:gd name="T17" fmla="*/ 130532 h 1196"/>
                    <a:gd name="T18" fmla="*/ 0 w 1747"/>
                    <a:gd name="T19" fmla="*/ 130532 h 1196"/>
                    <a:gd name="T20" fmla="*/ 130581 w 1747"/>
                    <a:gd name="T21" fmla="*/ 261064 h 1196"/>
                    <a:gd name="T22" fmla="*/ 252457 w 1747"/>
                    <a:gd name="T23" fmla="*/ 261064 h 1196"/>
                    <a:gd name="T24" fmla="*/ 252457 w 1747"/>
                    <a:gd name="T25" fmla="*/ 261064 h 1196"/>
                    <a:gd name="T26" fmla="*/ 142334 w 1747"/>
                    <a:gd name="T27" fmla="*/ 389856 h 1196"/>
                    <a:gd name="T28" fmla="*/ 142334 w 1747"/>
                    <a:gd name="T29" fmla="*/ 389856 h 1196"/>
                    <a:gd name="T30" fmla="*/ 272480 w 1747"/>
                    <a:gd name="T31" fmla="*/ 519953 h 1196"/>
                    <a:gd name="T32" fmla="*/ 628967 w 1747"/>
                    <a:gd name="T33" fmla="*/ 519953 h 1196"/>
                    <a:gd name="T34" fmla="*/ 628967 w 1747"/>
                    <a:gd name="T35" fmla="*/ 519953 h 1196"/>
                    <a:gd name="T36" fmla="*/ 759984 w 1747"/>
                    <a:gd name="T37" fmla="*/ 389856 h 1196"/>
                    <a:gd name="T38" fmla="*/ 759984 w 1747"/>
                    <a:gd name="T39" fmla="*/ 389856 h 1196"/>
                    <a:gd name="T40" fmla="*/ 628967 w 1747"/>
                    <a:gd name="T41" fmla="*/ 259759 h 11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47" h="1196">
                      <a:moveTo>
                        <a:pt x="1445" y="597"/>
                      </a:moveTo>
                      <a:lnTo>
                        <a:pt x="1167" y="597"/>
                      </a:lnTo>
                      <a:cubicBezTo>
                        <a:pt x="1310" y="573"/>
                        <a:pt x="1419" y="450"/>
                        <a:pt x="1419" y="300"/>
                      </a:cubicBezTo>
                      <a:cubicBezTo>
                        <a:pt x="1419" y="134"/>
                        <a:pt x="1285" y="0"/>
                        <a:pt x="1120" y="0"/>
                      </a:cubicBezTo>
                      <a:lnTo>
                        <a:pt x="300" y="0"/>
                      </a:lnTo>
                      <a:cubicBezTo>
                        <a:pt x="134" y="0"/>
                        <a:pt x="0" y="134"/>
                        <a:pt x="0" y="300"/>
                      </a:cubicBezTo>
                      <a:cubicBezTo>
                        <a:pt x="0" y="466"/>
                        <a:pt x="134" y="600"/>
                        <a:pt x="300" y="600"/>
                      </a:cubicBezTo>
                      <a:lnTo>
                        <a:pt x="580" y="600"/>
                      </a:lnTo>
                      <a:cubicBezTo>
                        <a:pt x="436" y="623"/>
                        <a:pt x="327" y="746"/>
                        <a:pt x="327" y="896"/>
                      </a:cubicBezTo>
                      <a:cubicBezTo>
                        <a:pt x="327" y="1062"/>
                        <a:pt x="460" y="1195"/>
                        <a:pt x="626" y="1195"/>
                      </a:cubicBezTo>
                      <a:lnTo>
                        <a:pt x="1445" y="1195"/>
                      </a:lnTo>
                      <a:cubicBezTo>
                        <a:pt x="1611" y="1195"/>
                        <a:pt x="1746" y="1062"/>
                        <a:pt x="1746" y="896"/>
                      </a:cubicBezTo>
                      <a:cubicBezTo>
                        <a:pt x="1746" y="731"/>
                        <a:pt x="1611" y="597"/>
                        <a:pt x="1445" y="59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grpSp>
      <p:sp>
        <p:nvSpPr>
          <p:cNvPr id="208" name="Rectangle 207"/>
          <p:cNvSpPr/>
          <p:nvPr/>
        </p:nvSpPr>
        <p:spPr>
          <a:xfrm>
            <a:off x="2587972" y="453015"/>
            <a:ext cx="7244916" cy="1261884"/>
          </a:xfrm>
          <a:prstGeom prst="rect">
            <a:avLst/>
          </a:prstGeom>
        </p:spPr>
        <p:txBody>
          <a:bodyPr wrap="square">
            <a:spAutoFit/>
          </a:bodyPr>
          <a:lstStyle/>
          <a:p>
            <a:pPr algn="ctr"/>
            <a:r>
              <a:rPr lang="en-US" sz="2800" b="1" dirty="0" err="1">
                <a:solidFill>
                  <a:schemeClr val="tx2"/>
                </a:solidFill>
              </a:rPr>
              <a:t>Voronoi</a:t>
            </a:r>
            <a:r>
              <a:rPr lang="en-US" sz="2800" b="1" dirty="0">
                <a:solidFill>
                  <a:schemeClr val="tx2"/>
                </a:solidFill>
              </a:rPr>
              <a:t> diagrams </a:t>
            </a:r>
            <a:r>
              <a:rPr lang="en-US" sz="2400" dirty="0">
                <a:solidFill>
                  <a:schemeClr val="tx2"/>
                </a:solidFill>
              </a:rPr>
              <a:t>– Space (plane) partitioning into regions whose points are nearest to the given primitive (most usually a point)</a:t>
            </a:r>
          </a:p>
        </p:txBody>
      </p:sp>
      <p:pic>
        <p:nvPicPr>
          <p:cNvPr id="209" name="Picture 208" descr="Y6Sgk.png"/>
          <p:cNvPicPr>
            <a:picLocks noChangeAspect="1"/>
          </p:cNvPicPr>
          <p:nvPr/>
        </p:nvPicPr>
        <p:blipFill>
          <a:blip r:embed="rId2"/>
          <a:stretch>
            <a:fillRect/>
          </a:stretch>
        </p:blipFill>
        <p:spPr>
          <a:xfrm>
            <a:off x="3162300" y="1753218"/>
            <a:ext cx="6248400" cy="4819650"/>
          </a:xfrm>
          <a:prstGeom prst="rect">
            <a:avLst/>
          </a:prstGeom>
        </p:spPr>
      </p:pic>
    </p:spTree>
    <p:extLst>
      <p:ext uri="{BB962C8B-B14F-4D97-AF65-F5344CB8AC3E}">
        <p14:creationId xmlns:p14="http://schemas.microsoft.com/office/powerpoint/2010/main" val="1607833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3">
            <a:extLst>
              <a:ext uri="{FF2B5EF4-FFF2-40B4-BE49-F238E27FC236}">
                <a16:creationId xmlns:a16="http://schemas.microsoft.com/office/drawing/2014/main" id="{CE72FBC3-DA76-3647-8616-1FA5C209E152}"/>
              </a:ext>
            </a:extLst>
          </p:cNvPr>
          <p:cNvGrpSpPr>
            <a:grpSpLocks noChangeAspect="1"/>
          </p:cNvGrpSpPr>
          <p:nvPr/>
        </p:nvGrpSpPr>
        <p:grpSpPr>
          <a:xfrm>
            <a:off x="-855784" y="-552935"/>
            <a:ext cx="13932000" cy="8053776"/>
            <a:chOff x="-597370" y="-393904"/>
            <a:chExt cx="13398972" cy="7745642"/>
          </a:xfrm>
        </p:grpSpPr>
        <p:grpSp>
          <p:nvGrpSpPr>
            <p:cNvPr id="3" name="Group 64">
              <a:extLst>
                <a:ext uri="{FF2B5EF4-FFF2-40B4-BE49-F238E27FC236}">
                  <a16:creationId xmlns:a16="http://schemas.microsoft.com/office/drawing/2014/main" id="{1D2A48CE-A02D-1141-8980-35839F213B84}"/>
                </a:ext>
              </a:extLst>
            </p:cNvPr>
            <p:cNvGrpSpPr>
              <a:grpSpLocks noChangeAspect="1"/>
            </p:cNvGrpSpPr>
            <p:nvPr/>
          </p:nvGrpSpPr>
          <p:grpSpPr>
            <a:xfrm rot="10800000">
              <a:off x="-597370" y="-328896"/>
              <a:ext cx="3312000" cy="7355226"/>
              <a:chOff x="-528478" y="549275"/>
              <a:chExt cx="2916078" cy="6475971"/>
            </a:xfrm>
          </p:grpSpPr>
          <p:grpSp>
            <p:nvGrpSpPr>
              <p:cNvPr id="4" name="Group 7">
                <a:extLst>
                  <a:ext uri="{FF2B5EF4-FFF2-40B4-BE49-F238E27FC236}">
                    <a16:creationId xmlns:a16="http://schemas.microsoft.com/office/drawing/2014/main" id="{17634347-7AFD-014A-A39B-A6E2777A9008}"/>
                  </a:ext>
                </a:extLst>
              </p:cNvPr>
              <p:cNvGrpSpPr>
                <a:grpSpLocks/>
              </p:cNvGrpSpPr>
              <p:nvPr/>
            </p:nvGrpSpPr>
            <p:grpSpPr bwMode="auto">
              <a:xfrm>
                <a:off x="-288577" y="549275"/>
                <a:ext cx="2676177" cy="2049196"/>
                <a:chOff x="4879357" y="-511351"/>
                <a:chExt cx="2676829" cy="2048905"/>
              </a:xfrm>
            </p:grpSpPr>
            <p:sp>
              <p:nvSpPr>
                <p:cNvPr id="192" name="Freeform 25">
                  <a:extLst>
                    <a:ext uri="{FF2B5EF4-FFF2-40B4-BE49-F238E27FC236}">
                      <a16:creationId xmlns:a16="http://schemas.microsoft.com/office/drawing/2014/main" id="{47ADB0FB-AA4A-FB4C-9ECC-F7F6666739AC}"/>
                    </a:ext>
                  </a:extLst>
                </p:cNvPr>
                <p:cNvSpPr>
                  <a:spLocks noChangeArrowheads="1"/>
                </p:cNvSpPr>
                <p:nvPr/>
              </p:nvSpPr>
              <p:spPr bwMode="auto">
                <a:xfrm>
                  <a:off x="5251886" y="-511351"/>
                  <a:ext cx="1847281" cy="1962496"/>
                </a:xfrm>
                <a:custGeom>
                  <a:avLst/>
                  <a:gdLst>
                    <a:gd name="T0" fmla="*/ 1159991 w 4244"/>
                    <a:gd name="T1" fmla="*/ 594933 h 4506"/>
                    <a:gd name="T2" fmla="*/ 1048998 w 4244"/>
                    <a:gd name="T3" fmla="*/ 483873 h 4506"/>
                    <a:gd name="T4" fmla="*/ 1048998 w 4244"/>
                    <a:gd name="T5" fmla="*/ 483873 h 4506"/>
                    <a:gd name="T6" fmla="*/ 1290572 w 4244"/>
                    <a:gd name="T7" fmla="*/ 372378 h 4506"/>
                    <a:gd name="T8" fmla="*/ 1477302 w 4244"/>
                    <a:gd name="T9" fmla="*/ 185971 h 4506"/>
                    <a:gd name="T10" fmla="*/ 1290572 w 4244"/>
                    <a:gd name="T11" fmla="*/ 0 h 4506"/>
                    <a:gd name="T12" fmla="*/ 419164 w 4244"/>
                    <a:gd name="T13" fmla="*/ 0 h 4506"/>
                    <a:gd name="T14" fmla="*/ 233304 w 4244"/>
                    <a:gd name="T15" fmla="*/ 185971 h 4506"/>
                    <a:gd name="T16" fmla="*/ 640716 w 4244"/>
                    <a:gd name="T17" fmla="*/ 372378 h 4506"/>
                    <a:gd name="T18" fmla="*/ 751709 w 4244"/>
                    <a:gd name="T19" fmla="*/ 483873 h 4506"/>
                    <a:gd name="T20" fmla="*/ 751709 w 4244"/>
                    <a:gd name="T21" fmla="*/ 483873 h 4506"/>
                    <a:gd name="T22" fmla="*/ 335157 w 4244"/>
                    <a:gd name="T23" fmla="*/ 594933 h 4506"/>
                    <a:gd name="T24" fmla="*/ 183683 w 4244"/>
                    <a:gd name="T25" fmla="*/ 746062 h 4506"/>
                    <a:gd name="T26" fmla="*/ 335157 w 4244"/>
                    <a:gd name="T27" fmla="*/ 897626 h 4506"/>
                    <a:gd name="T28" fmla="*/ 432222 w 4244"/>
                    <a:gd name="T29" fmla="*/ 897626 h 4506"/>
                    <a:gd name="T30" fmla="*/ 543216 w 4244"/>
                    <a:gd name="T31" fmla="*/ 1008686 h 4506"/>
                    <a:gd name="T32" fmla="*/ 151038 w 4244"/>
                    <a:gd name="T33" fmla="*/ 1119746 h 4506"/>
                    <a:gd name="T34" fmla="*/ 0 w 4244"/>
                    <a:gd name="T35" fmla="*/ 1270875 h 4506"/>
                    <a:gd name="T36" fmla="*/ 151038 w 4244"/>
                    <a:gd name="T37" fmla="*/ 1422875 h 4506"/>
                    <a:gd name="T38" fmla="*/ 688160 w 4244"/>
                    <a:gd name="T39" fmla="*/ 1422875 h 4506"/>
                    <a:gd name="T40" fmla="*/ 805683 w 4244"/>
                    <a:gd name="T41" fmla="*/ 1540903 h 4506"/>
                    <a:gd name="T42" fmla="*/ 673796 w 4244"/>
                    <a:gd name="T43" fmla="*/ 1658496 h 4506"/>
                    <a:gd name="T44" fmla="*/ 522323 w 4244"/>
                    <a:gd name="T45" fmla="*/ 1810061 h 4506"/>
                    <a:gd name="T46" fmla="*/ 673796 w 4244"/>
                    <a:gd name="T47" fmla="*/ 1962060 h 4506"/>
                    <a:gd name="T48" fmla="*/ 1511689 w 4244"/>
                    <a:gd name="T49" fmla="*/ 1962060 h 4506"/>
                    <a:gd name="T50" fmla="*/ 1663162 w 4244"/>
                    <a:gd name="T51" fmla="*/ 1810061 h 4506"/>
                    <a:gd name="T52" fmla="*/ 1418541 w 4244"/>
                    <a:gd name="T53" fmla="*/ 1658496 h 4506"/>
                    <a:gd name="T54" fmla="*/ 1300583 w 4244"/>
                    <a:gd name="T55" fmla="*/ 1540903 h 4506"/>
                    <a:gd name="T56" fmla="*/ 1418541 w 4244"/>
                    <a:gd name="T57" fmla="*/ 1422875 h 4506"/>
                    <a:gd name="T58" fmla="*/ 1511689 w 4244"/>
                    <a:gd name="T59" fmla="*/ 1422875 h 4506"/>
                    <a:gd name="T60" fmla="*/ 1663162 w 4244"/>
                    <a:gd name="T61" fmla="*/ 1270875 h 4506"/>
                    <a:gd name="T62" fmla="*/ 1527358 w 4244"/>
                    <a:gd name="T63" fmla="*/ 1119746 h 4506"/>
                    <a:gd name="T64" fmla="*/ 1416365 w 4244"/>
                    <a:gd name="T65" fmla="*/ 1008686 h 4506"/>
                    <a:gd name="T66" fmla="*/ 1527358 w 4244"/>
                    <a:gd name="T67" fmla="*/ 897626 h 4506"/>
                    <a:gd name="T68" fmla="*/ 1695372 w 4244"/>
                    <a:gd name="T69" fmla="*/ 897626 h 4506"/>
                    <a:gd name="T70" fmla="*/ 1846846 w 4244"/>
                    <a:gd name="T71" fmla="*/ 746062 h 450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244" h="4506">
                      <a:moveTo>
                        <a:pt x="3895" y="1366"/>
                      </a:moveTo>
                      <a:lnTo>
                        <a:pt x="2665" y="1366"/>
                      </a:lnTo>
                      <a:cubicBezTo>
                        <a:pt x="2524" y="1366"/>
                        <a:pt x="2410" y="1251"/>
                        <a:pt x="2410" y="1111"/>
                      </a:cubicBezTo>
                      <a:cubicBezTo>
                        <a:pt x="2410" y="970"/>
                        <a:pt x="2524" y="855"/>
                        <a:pt x="2665" y="855"/>
                      </a:cubicBezTo>
                      <a:lnTo>
                        <a:pt x="2965" y="855"/>
                      </a:lnTo>
                      <a:cubicBezTo>
                        <a:pt x="3202" y="855"/>
                        <a:pt x="3394" y="664"/>
                        <a:pt x="3394" y="427"/>
                      </a:cubicBezTo>
                      <a:cubicBezTo>
                        <a:pt x="3394" y="192"/>
                        <a:pt x="3202" y="0"/>
                        <a:pt x="2965" y="0"/>
                      </a:cubicBezTo>
                      <a:lnTo>
                        <a:pt x="963" y="0"/>
                      </a:lnTo>
                      <a:cubicBezTo>
                        <a:pt x="727" y="0"/>
                        <a:pt x="536" y="192"/>
                        <a:pt x="536" y="427"/>
                      </a:cubicBezTo>
                      <a:cubicBezTo>
                        <a:pt x="536" y="664"/>
                        <a:pt x="727" y="855"/>
                        <a:pt x="963" y="855"/>
                      </a:cubicBezTo>
                      <a:lnTo>
                        <a:pt x="1472" y="855"/>
                      </a:lnTo>
                      <a:cubicBezTo>
                        <a:pt x="1613" y="855"/>
                        <a:pt x="1727" y="970"/>
                        <a:pt x="1727" y="1111"/>
                      </a:cubicBezTo>
                      <a:cubicBezTo>
                        <a:pt x="1727" y="1251"/>
                        <a:pt x="1613" y="1366"/>
                        <a:pt x="1472" y="1366"/>
                      </a:cubicBezTo>
                      <a:lnTo>
                        <a:pt x="770" y="1366"/>
                      </a:lnTo>
                      <a:cubicBezTo>
                        <a:pt x="578" y="1366"/>
                        <a:pt x="422" y="1521"/>
                        <a:pt x="422" y="1713"/>
                      </a:cubicBezTo>
                      <a:cubicBezTo>
                        <a:pt x="422" y="1906"/>
                        <a:pt x="578" y="2061"/>
                        <a:pt x="770" y="2061"/>
                      </a:cubicBezTo>
                      <a:lnTo>
                        <a:pt x="993" y="2061"/>
                      </a:lnTo>
                      <a:cubicBezTo>
                        <a:pt x="1134" y="2061"/>
                        <a:pt x="1248" y="2175"/>
                        <a:pt x="1248" y="2316"/>
                      </a:cubicBezTo>
                      <a:cubicBezTo>
                        <a:pt x="1248" y="2456"/>
                        <a:pt x="1134" y="2571"/>
                        <a:pt x="993" y="2571"/>
                      </a:cubicBezTo>
                      <a:lnTo>
                        <a:pt x="347" y="2571"/>
                      </a:lnTo>
                      <a:cubicBezTo>
                        <a:pt x="155" y="2571"/>
                        <a:pt x="0" y="2726"/>
                        <a:pt x="0" y="2918"/>
                      </a:cubicBezTo>
                      <a:cubicBezTo>
                        <a:pt x="0" y="3110"/>
                        <a:pt x="155" y="3267"/>
                        <a:pt x="347" y="3267"/>
                      </a:cubicBezTo>
                      <a:lnTo>
                        <a:pt x="1581" y="3267"/>
                      </a:lnTo>
                      <a:cubicBezTo>
                        <a:pt x="1729" y="3267"/>
                        <a:pt x="1851" y="3388"/>
                        <a:pt x="1851" y="3538"/>
                      </a:cubicBezTo>
                      <a:cubicBezTo>
                        <a:pt x="1851" y="3687"/>
                        <a:pt x="1729" y="3808"/>
                        <a:pt x="1581" y="3808"/>
                      </a:cubicBezTo>
                      <a:lnTo>
                        <a:pt x="1548" y="3808"/>
                      </a:lnTo>
                      <a:cubicBezTo>
                        <a:pt x="1356" y="3808"/>
                        <a:pt x="1200" y="3963"/>
                        <a:pt x="1200" y="4156"/>
                      </a:cubicBezTo>
                      <a:cubicBezTo>
                        <a:pt x="1200" y="4348"/>
                        <a:pt x="1356" y="4505"/>
                        <a:pt x="1548" y="4505"/>
                      </a:cubicBezTo>
                      <a:lnTo>
                        <a:pt x="3473" y="4505"/>
                      </a:lnTo>
                      <a:cubicBezTo>
                        <a:pt x="3665" y="4505"/>
                        <a:pt x="3821" y="4348"/>
                        <a:pt x="3821" y="4156"/>
                      </a:cubicBezTo>
                      <a:cubicBezTo>
                        <a:pt x="3821" y="3963"/>
                        <a:pt x="3665" y="3808"/>
                        <a:pt x="3473" y="3808"/>
                      </a:cubicBezTo>
                      <a:lnTo>
                        <a:pt x="3259" y="3808"/>
                      </a:lnTo>
                      <a:cubicBezTo>
                        <a:pt x="3110" y="3808"/>
                        <a:pt x="2988" y="3687"/>
                        <a:pt x="2988" y="3538"/>
                      </a:cubicBezTo>
                      <a:cubicBezTo>
                        <a:pt x="2988" y="3388"/>
                        <a:pt x="3110" y="3267"/>
                        <a:pt x="3259" y="3267"/>
                      </a:cubicBezTo>
                      <a:lnTo>
                        <a:pt x="3473" y="3267"/>
                      </a:lnTo>
                      <a:cubicBezTo>
                        <a:pt x="3665" y="3267"/>
                        <a:pt x="3821" y="3110"/>
                        <a:pt x="3821" y="2918"/>
                      </a:cubicBezTo>
                      <a:cubicBezTo>
                        <a:pt x="3821" y="2726"/>
                        <a:pt x="3665" y="2571"/>
                        <a:pt x="3473" y="2571"/>
                      </a:cubicBezTo>
                      <a:lnTo>
                        <a:pt x="3509" y="2571"/>
                      </a:lnTo>
                      <a:cubicBezTo>
                        <a:pt x="3369" y="2571"/>
                        <a:pt x="3254" y="2456"/>
                        <a:pt x="3254" y="2316"/>
                      </a:cubicBezTo>
                      <a:cubicBezTo>
                        <a:pt x="3254" y="2175"/>
                        <a:pt x="3369" y="2061"/>
                        <a:pt x="3509" y="2061"/>
                      </a:cubicBezTo>
                      <a:lnTo>
                        <a:pt x="3895" y="2061"/>
                      </a:lnTo>
                      <a:cubicBezTo>
                        <a:pt x="4088" y="2061"/>
                        <a:pt x="4243" y="1906"/>
                        <a:pt x="4243" y="1713"/>
                      </a:cubicBezTo>
                      <a:cubicBezTo>
                        <a:pt x="4243" y="1521"/>
                        <a:pt x="4088" y="1366"/>
                        <a:pt x="3895" y="1366"/>
                      </a:cubicBezTo>
                    </a:path>
                  </a:pathLst>
                </a:custGeom>
                <a:solidFill>
                  <a:srgbClr val="8C449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3" name="Freeform 26">
                  <a:extLst>
                    <a:ext uri="{FF2B5EF4-FFF2-40B4-BE49-F238E27FC236}">
                      <a16:creationId xmlns:a16="http://schemas.microsoft.com/office/drawing/2014/main" id="{4912DCBA-D5DC-7F43-8E99-C161BCB32043}"/>
                    </a:ext>
                  </a:extLst>
                </p:cNvPr>
                <p:cNvSpPr>
                  <a:spLocks noChangeArrowheads="1"/>
                </p:cNvSpPr>
                <p:nvPr/>
              </p:nvSpPr>
              <p:spPr bwMode="auto">
                <a:xfrm>
                  <a:off x="7064601" y="1147745"/>
                  <a:ext cx="437817" cy="303400"/>
                </a:xfrm>
                <a:custGeom>
                  <a:avLst/>
                  <a:gdLst>
                    <a:gd name="T0" fmla="*/ 285646 w 1007"/>
                    <a:gd name="T1" fmla="*/ 0 h 698"/>
                    <a:gd name="T2" fmla="*/ 150866 w 1007"/>
                    <a:gd name="T3" fmla="*/ 0 h 698"/>
                    <a:gd name="T4" fmla="*/ 150866 w 1007"/>
                    <a:gd name="T5" fmla="*/ 0 h 698"/>
                    <a:gd name="T6" fmla="*/ 0 w 1007"/>
                    <a:gd name="T7" fmla="*/ 151265 h 698"/>
                    <a:gd name="T8" fmla="*/ 0 w 1007"/>
                    <a:gd name="T9" fmla="*/ 151265 h 698"/>
                    <a:gd name="T10" fmla="*/ 150866 w 1007"/>
                    <a:gd name="T11" fmla="*/ 302965 h 698"/>
                    <a:gd name="T12" fmla="*/ 285646 w 1007"/>
                    <a:gd name="T13" fmla="*/ 302965 h 698"/>
                    <a:gd name="T14" fmla="*/ 285646 w 1007"/>
                    <a:gd name="T15" fmla="*/ 302965 h 698"/>
                    <a:gd name="T16" fmla="*/ 437382 w 1007"/>
                    <a:gd name="T17" fmla="*/ 151265 h 698"/>
                    <a:gd name="T18" fmla="*/ 437382 w 1007"/>
                    <a:gd name="T19" fmla="*/ 151265 h 698"/>
                    <a:gd name="T20" fmla="*/ 285646 w 1007"/>
                    <a:gd name="T21" fmla="*/ 0 h 6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7" h="698">
                      <a:moveTo>
                        <a:pt x="657" y="0"/>
                      </a:moveTo>
                      <a:lnTo>
                        <a:pt x="347" y="0"/>
                      </a:lnTo>
                      <a:cubicBezTo>
                        <a:pt x="156" y="0"/>
                        <a:pt x="0" y="155"/>
                        <a:pt x="0" y="348"/>
                      </a:cubicBezTo>
                      <a:cubicBezTo>
                        <a:pt x="0" y="540"/>
                        <a:pt x="156" y="697"/>
                        <a:pt x="347" y="697"/>
                      </a:cubicBezTo>
                      <a:lnTo>
                        <a:pt x="657" y="697"/>
                      </a:lnTo>
                      <a:cubicBezTo>
                        <a:pt x="849" y="697"/>
                        <a:pt x="1006" y="540"/>
                        <a:pt x="1006" y="348"/>
                      </a:cubicBezTo>
                      <a:cubicBezTo>
                        <a:pt x="1006" y="155"/>
                        <a:pt x="849" y="0"/>
                        <a:pt x="657" y="0"/>
                      </a:cubicBezTo>
                    </a:path>
                  </a:pathLst>
                </a:custGeom>
                <a:solidFill>
                  <a:srgbClr val="8C449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4" name="Freeform 27">
                  <a:extLst>
                    <a:ext uri="{FF2B5EF4-FFF2-40B4-BE49-F238E27FC236}">
                      <a16:creationId xmlns:a16="http://schemas.microsoft.com/office/drawing/2014/main" id="{78C4CF49-177F-034F-A913-4E461F45D1F9}"/>
                    </a:ext>
                  </a:extLst>
                </p:cNvPr>
                <p:cNvSpPr>
                  <a:spLocks noChangeArrowheads="1"/>
                </p:cNvSpPr>
                <p:nvPr/>
              </p:nvSpPr>
              <p:spPr bwMode="auto">
                <a:xfrm>
                  <a:off x="4879357" y="47441"/>
                  <a:ext cx="437817" cy="303400"/>
                </a:xfrm>
                <a:custGeom>
                  <a:avLst/>
                  <a:gdLst>
                    <a:gd name="T0" fmla="*/ 285930 w 1006"/>
                    <a:gd name="T1" fmla="*/ 0 h 696"/>
                    <a:gd name="T2" fmla="*/ 151452 w 1006"/>
                    <a:gd name="T3" fmla="*/ 0 h 696"/>
                    <a:gd name="T4" fmla="*/ 151452 w 1006"/>
                    <a:gd name="T5" fmla="*/ 0 h 696"/>
                    <a:gd name="T6" fmla="*/ 0 w 1006"/>
                    <a:gd name="T7" fmla="*/ 151264 h 696"/>
                    <a:gd name="T8" fmla="*/ 0 w 1006"/>
                    <a:gd name="T9" fmla="*/ 151264 h 696"/>
                    <a:gd name="T10" fmla="*/ 151452 w 1006"/>
                    <a:gd name="T11" fmla="*/ 302964 h 696"/>
                    <a:gd name="T12" fmla="*/ 285930 w 1006"/>
                    <a:gd name="T13" fmla="*/ 302964 h 696"/>
                    <a:gd name="T14" fmla="*/ 285930 w 1006"/>
                    <a:gd name="T15" fmla="*/ 302964 h 696"/>
                    <a:gd name="T16" fmla="*/ 437382 w 1006"/>
                    <a:gd name="T17" fmla="*/ 151264 h 696"/>
                    <a:gd name="T18" fmla="*/ 437382 w 1006"/>
                    <a:gd name="T19" fmla="*/ 151264 h 696"/>
                    <a:gd name="T20" fmla="*/ 285930 w 1006"/>
                    <a:gd name="T21" fmla="*/ 0 h 6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6" h="696">
                      <a:moveTo>
                        <a:pt x="657" y="0"/>
                      </a:moveTo>
                      <a:lnTo>
                        <a:pt x="348" y="0"/>
                      </a:lnTo>
                      <a:cubicBezTo>
                        <a:pt x="155" y="0"/>
                        <a:pt x="0" y="155"/>
                        <a:pt x="0" y="347"/>
                      </a:cubicBezTo>
                      <a:cubicBezTo>
                        <a:pt x="0" y="540"/>
                        <a:pt x="155" y="695"/>
                        <a:pt x="348" y="695"/>
                      </a:cubicBezTo>
                      <a:lnTo>
                        <a:pt x="657" y="695"/>
                      </a:lnTo>
                      <a:cubicBezTo>
                        <a:pt x="849" y="695"/>
                        <a:pt x="1005" y="540"/>
                        <a:pt x="1005" y="347"/>
                      </a:cubicBezTo>
                      <a:cubicBezTo>
                        <a:pt x="1005" y="155"/>
                        <a:pt x="849" y="0"/>
                        <a:pt x="657" y="0"/>
                      </a:cubicBezTo>
                    </a:path>
                  </a:pathLst>
                </a:custGeom>
                <a:solidFill>
                  <a:srgbClr val="8C449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5" name="Freeform 28">
                  <a:extLst>
                    <a:ext uri="{FF2B5EF4-FFF2-40B4-BE49-F238E27FC236}">
                      <a16:creationId xmlns:a16="http://schemas.microsoft.com/office/drawing/2014/main" id="{1085D1F6-59A6-8A4A-BF26-270C822E7064}"/>
                    </a:ext>
                  </a:extLst>
                </p:cNvPr>
                <p:cNvSpPr>
                  <a:spLocks noChangeArrowheads="1"/>
                </p:cNvSpPr>
                <p:nvPr/>
              </p:nvSpPr>
              <p:spPr bwMode="auto">
                <a:xfrm>
                  <a:off x="5372861" y="410368"/>
                  <a:ext cx="74890" cy="74889"/>
                </a:xfrm>
                <a:custGeom>
                  <a:avLst/>
                  <a:gdLst>
                    <a:gd name="T0" fmla="*/ 74460 w 174"/>
                    <a:gd name="T1" fmla="*/ 37445 h 174"/>
                    <a:gd name="T2" fmla="*/ 74460 w 174"/>
                    <a:gd name="T3" fmla="*/ 37445 h 174"/>
                    <a:gd name="T4" fmla="*/ 37015 w 174"/>
                    <a:gd name="T5" fmla="*/ 74459 h 174"/>
                    <a:gd name="T6" fmla="*/ 37015 w 174"/>
                    <a:gd name="T7" fmla="*/ 74459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6" name="Freeform 29">
                  <a:extLst>
                    <a:ext uri="{FF2B5EF4-FFF2-40B4-BE49-F238E27FC236}">
                      <a16:creationId xmlns:a16="http://schemas.microsoft.com/office/drawing/2014/main" id="{D028FB91-E813-D749-9E90-74E82B3DD15A}"/>
                    </a:ext>
                  </a:extLst>
                </p:cNvPr>
                <p:cNvSpPr>
                  <a:spLocks noChangeArrowheads="1"/>
                </p:cNvSpPr>
                <p:nvPr/>
              </p:nvSpPr>
              <p:spPr bwMode="auto">
                <a:xfrm>
                  <a:off x="6215851" y="160736"/>
                  <a:ext cx="74889" cy="74889"/>
                </a:xfrm>
                <a:custGeom>
                  <a:avLst/>
                  <a:gdLst>
                    <a:gd name="T0" fmla="*/ 74459 w 174"/>
                    <a:gd name="T1" fmla="*/ 37014 h 174"/>
                    <a:gd name="T2" fmla="*/ 74459 w 174"/>
                    <a:gd name="T3" fmla="*/ 37014 h 174"/>
                    <a:gd name="T4" fmla="*/ 37445 w 174"/>
                    <a:gd name="T5" fmla="*/ 74459 h 174"/>
                    <a:gd name="T6" fmla="*/ 37445 w 174"/>
                    <a:gd name="T7" fmla="*/ 74459 h 174"/>
                    <a:gd name="T8" fmla="*/ 0 w 174"/>
                    <a:gd name="T9" fmla="*/ 37014 h 174"/>
                    <a:gd name="T10" fmla="*/ 0 w 174"/>
                    <a:gd name="T11" fmla="*/ 37014 h 174"/>
                    <a:gd name="T12" fmla="*/ 37445 w 174"/>
                    <a:gd name="T13" fmla="*/ 0 h 174"/>
                    <a:gd name="T14" fmla="*/ 37445 w 174"/>
                    <a:gd name="T15" fmla="*/ 0 h 174"/>
                    <a:gd name="T16" fmla="*/ 74459 w 174"/>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5" y="173"/>
                        <a:pt x="87" y="173"/>
                      </a:cubicBezTo>
                      <a:cubicBezTo>
                        <a:pt x="39" y="173"/>
                        <a:pt x="0" y="134"/>
                        <a:pt x="0" y="86"/>
                      </a:cubicBezTo>
                      <a:cubicBezTo>
                        <a:pt x="0" y="38"/>
                        <a:pt x="39" y="0"/>
                        <a:pt x="87" y="0"/>
                      </a:cubicBezTo>
                      <a:cubicBezTo>
                        <a:pt x="135" y="0"/>
                        <a:pt x="173" y="38"/>
                        <a:pt x="173" y="86"/>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7" name="Freeform 30">
                  <a:extLst>
                    <a:ext uri="{FF2B5EF4-FFF2-40B4-BE49-F238E27FC236}">
                      <a16:creationId xmlns:a16="http://schemas.microsoft.com/office/drawing/2014/main" id="{8D1EC510-F7D2-364E-BB7B-7C46B536E99D}"/>
                    </a:ext>
                  </a:extLst>
                </p:cNvPr>
                <p:cNvSpPr>
                  <a:spLocks noChangeArrowheads="1"/>
                </p:cNvSpPr>
                <p:nvPr/>
              </p:nvSpPr>
              <p:spPr bwMode="auto">
                <a:xfrm>
                  <a:off x="5774193" y="771375"/>
                  <a:ext cx="74889" cy="74889"/>
                </a:xfrm>
                <a:custGeom>
                  <a:avLst/>
                  <a:gdLst>
                    <a:gd name="T0" fmla="*/ 74456 w 173"/>
                    <a:gd name="T1" fmla="*/ 37014 h 174"/>
                    <a:gd name="T2" fmla="*/ 74456 w 173"/>
                    <a:gd name="T3" fmla="*/ 37014 h 174"/>
                    <a:gd name="T4" fmla="*/ 37661 w 173"/>
                    <a:gd name="T5" fmla="*/ 74459 h 174"/>
                    <a:gd name="T6" fmla="*/ 37661 w 173"/>
                    <a:gd name="T7" fmla="*/ 74459 h 174"/>
                    <a:gd name="T8" fmla="*/ 0 w 173"/>
                    <a:gd name="T9" fmla="*/ 37014 h 174"/>
                    <a:gd name="T10" fmla="*/ 0 w 173"/>
                    <a:gd name="T11" fmla="*/ 37014 h 174"/>
                    <a:gd name="T12" fmla="*/ 37661 w 173"/>
                    <a:gd name="T13" fmla="*/ 0 h 174"/>
                    <a:gd name="T14" fmla="*/ 37661 w 173"/>
                    <a:gd name="T15" fmla="*/ 0 h 174"/>
                    <a:gd name="T16" fmla="*/ 74456 w 173"/>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5"/>
                        <a:pt x="134" y="173"/>
                        <a:pt x="87" y="173"/>
                      </a:cubicBezTo>
                      <a:cubicBezTo>
                        <a:pt x="39" y="173"/>
                        <a:pt x="0" y="135"/>
                        <a:pt x="0" y="86"/>
                      </a:cubicBezTo>
                      <a:cubicBezTo>
                        <a:pt x="0" y="39"/>
                        <a:pt x="39" y="0"/>
                        <a:pt x="87" y="0"/>
                      </a:cubicBezTo>
                      <a:cubicBezTo>
                        <a:pt x="134" y="0"/>
                        <a:pt x="172" y="39"/>
                        <a:pt x="172" y="86"/>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8" name="Freeform 31">
                  <a:extLst>
                    <a:ext uri="{FF2B5EF4-FFF2-40B4-BE49-F238E27FC236}">
                      <a16:creationId xmlns:a16="http://schemas.microsoft.com/office/drawing/2014/main" id="{AE913A72-2455-0640-B423-F71B9BF28A01}"/>
                    </a:ext>
                  </a:extLst>
                </p:cNvPr>
                <p:cNvSpPr>
                  <a:spLocks noChangeArrowheads="1"/>
                </p:cNvSpPr>
                <p:nvPr/>
              </p:nvSpPr>
              <p:spPr bwMode="auto">
                <a:xfrm>
                  <a:off x="5372861" y="102676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9" name="Freeform 32">
                  <a:extLst>
                    <a:ext uri="{FF2B5EF4-FFF2-40B4-BE49-F238E27FC236}">
                      <a16:creationId xmlns:a16="http://schemas.microsoft.com/office/drawing/2014/main" id="{22981625-5CE3-4741-8982-B4CC606BE059}"/>
                    </a:ext>
                  </a:extLst>
                </p:cNvPr>
                <p:cNvSpPr>
                  <a:spLocks noChangeArrowheads="1"/>
                </p:cNvSpPr>
                <p:nvPr/>
              </p:nvSpPr>
              <p:spPr bwMode="auto">
                <a:xfrm>
                  <a:off x="6580698" y="1247597"/>
                  <a:ext cx="74889" cy="76810"/>
                </a:xfrm>
                <a:custGeom>
                  <a:avLst/>
                  <a:gdLst>
                    <a:gd name="T0" fmla="*/ 74456 w 173"/>
                    <a:gd name="T1" fmla="*/ 38186 h 175"/>
                    <a:gd name="T2" fmla="*/ 74456 w 173"/>
                    <a:gd name="T3" fmla="*/ 38186 h 175"/>
                    <a:gd name="T4" fmla="*/ 36795 w 173"/>
                    <a:gd name="T5" fmla="*/ 76371 h 175"/>
                    <a:gd name="T6" fmla="*/ 36795 w 173"/>
                    <a:gd name="T7" fmla="*/ 76371 h 175"/>
                    <a:gd name="T8" fmla="*/ 0 w 173"/>
                    <a:gd name="T9" fmla="*/ 38186 h 175"/>
                    <a:gd name="T10" fmla="*/ 0 w 173"/>
                    <a:gd name="T11" fmla="*/ 38186 h 175"/>
                    <a:gd name="T12" fmla="*/ 36795 w 173"/>
                    <a:gd name="T13" fmla="*/ 0 h 175"/>
                    <a:gd name="T14" fmla="*/ 36795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3" y="174"/>
                        <a:pt x="85" y="174"/>
                      </a:cubicBezTo>
                      <a:cubicBezTo>
                        <a:pt x="38" y="174"/>
                        <a:pt x="0" y="135"/>
                        <a:pt x="0" y="87"/>
                      </a:cubicBezTo>
                      <a:cubicBezTo>
                        <a:pt x="0" y="39"/>
                        <a:pt x="38" y="0"/>
                        <a:pt x="85" y="0"/>
                      </a:cubicBezTo>
                      <a:cubicBezTo>
                        <a:pt x="133" y="0"/>
                        <a:pt x="172" y="39"/>
                        <a:pt x="172" y="87"/>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0" name="Freeform 33">
                  <a:extLst>
                    <a:ext uri="{FF2B5EF4-FFF2-40B4-BE49-F238E27FC236}">
                      <a16:creationId xmlns:a16="http://schemas.microsoft.com/office/drawing/2014/main" id="{7E5881DF-005E-B241-98D9-2C1E18991D11}"/>
                    </a:ext>
                  </a:extLst>
                </p:cNvPr>
                <p:cNvSpPr>
                  <a:spLocks noChangeArrowheads="1"/>
                </p:cNvSpPr>
                <p:nvPr/>
              </p:nvSpPr>
              <p:spPr bwMode="auto">
                <a:xfrm>
                  <a:off x="5612892" y="-327008"/>
                  <a:ext cx="74889" cy="74889"/>
                </a:xfrm>
                <a:custGeom>
                  <a:avLst/>
                  <a:gdLst>
                    <a:gd name="T0" fmla="*/ 74459 w 174"/>
                    <a:gd name="T1" fmla="*/ 36795 h 173"/>
                    <a:gd name="T2" fmla="*/ 74459 w 174"/>
                    <a:gd name="T3" fmla="*/ 36795 h 173"/>
                    <a:gd name="T4" fmla="*/ 37445 w 174"/>
                    <a:gd name="T5" fmla="*/ 74456 h 173"/>
                    <a:gd name="T6" fmla="*/ 37445 w 174"/>
                    <a:gd name="T7" fmla="*/ 74456 h 173"/>
                    <a:gd name="T8" fmla="*/ 0 w 174"/>
                    <a:gd name="T9" fmla="*/ 36795 h 173"/>
                    <a:gd name="T10" fmla="*/ 0 w 174"/>
                    <a:gd name="T11" fmla="*/ 36795 h 173"/>
                    <a:gd name="T12" fmla="*/ 37445 w 174"/>
                    <a:gd name="T13" fmla="*/ 0 h 173"/>
                    <a:gd name="T14" fmla="*/ 37445 w 174"/>
                    <a:gd name="T15" fmla="*/ 0 h 173"/>
                    <a:gd name="T16" fmla="*/ 74459 w 174"/>
                    <a:gd name="T17" fmla="*/ 36795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5"/>
                      </a:moveTo>
                      <a:lnTo>
                        <a:pt x="173" y="85"/>
                      </a:lnTo>
                      <a:cubicBezTo>
                        <a:pt x="173" y="133"/>
                        <a:pt x="134" y="172"/>
                        <a:pt x="87" y="172"/>
                      </a:cubicBezTo>
                      <a:cubicBezTo>
                        <a:pt x="39" y="172"/>
                        <a:pt x="0" y="133"/>
                        <a:pt x="0" y="85"/>
                      </a:cubicBezTo>
                      <a:cubicBezTo>
                        <a:pt x="0" y="38"/>
                        <a:pt x="39" y="0"/>
                        <a:pt x="87" y="0"/>
                      </a:cubicBezTo>
                      <a:cubicBezTo>
                        <a:pt x="134" y="0"/>
                        <a:pt x="173" y="38"/>
                        <a:pt x="173" y="85"/>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1" name="Freeform 34">
                  <a:extLst>
                    <a:ext uri="{FF2B5EF4-FFF2-40B4-BE49-F238E27FC236}">
                      <a16:creationId xmlns:a16="http://schemas.microsoft.com/office/drawing/2014/main" id="{F52BB6A5-64A3-EF45-BBCB-D8D65ABD6D99}"/>
                    </a:ext>
                  </a:extLst>
                </p:cNvPr>
                <p:cNvSpPr>
                  <a:spLocks noChangeArrowheads="1"/>
                </p:cNvSpPr>
                <p:nvPr/>
              </p:nvSpPr>
              <p:spPr bwMode="auto">
                <a:xfrm>
                  <a:off x="5317174" y="485257"/>
                  <a:ext cx="46086" cy="46086"/>
                </a:xfrm>
                <a:custGeom>
                  <a:avLst/>
                  <a:gdLst>
                    <a:gd name="T0" fmla="*/ 45651 w 106"/>
                    <a:gd name="T1" fmla="*/ 23043 h 106"/>
                    <a:gd name="T2" fmla="*/ 45651 w 106"/>
                    <a:gd name="T3" fmla="*/ 23043 h 106"/>
                    <a:gd name="T4" fmla="*/ 22608 w 106"/>
                    <a:gd name="T5" fmla="*/ 45651 h 106"/>
                    <a:gd name="T6" fmla="*/ 22608 w 106"/>
                    <a:gd name="T7" fmla="*/ 45651 h 106"/>
                    <a:gd name="T8" fmla="*/ 0 w 106"/>
                    <a:gd name="T9" fmla="*/ 23043 h 106"/>
                    <a:gd name="T10" fmla="*/ 0 w 106"/>
                    <a:gd name="T11" fmla="*/ 23043 h 106"/>
                    <a:gd name="T12" fmla="*/ 22608 w 106"/>
                    <a:gd name="T13" fmla="*/ 0 h 106"/>
                    <a:gd name="T14" fmla="*/ 22608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2" y="105"/>
                        <a:pt x="52" y="105"/>
                      </a:cubicBezTo>
                      <a:cubicBezTo>
                        <a:pt x="23" y="105"/>
                        <a:pt x="0" y="81"/>
                        <a:pt x="0" y="53"/>
                      </a:cubicBezTo>
                      <a:cubicBezTo>
                        <a:pt x="0" y="24"/>
                        <a:pt x="23" y="0"/>
                        <a:pt x="52" y="0"/>
                      </a:cubicBezTo>
                      <a:cubicBezTo>
                        <a:pt x="82" y="0"/>
                        <a:pt x="105" y="24"/>
                        <a:pt x="105" y="53"/>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2" name="Freeform 35">
                  <a:extLst>
                    <a:ext uri="{FF2B5EF4-FFF2-40B4-BE49-F238E27FC236}">
                      <a16:creationId xmlns:a16="http://schemas.microsoft.com/office/drawing/2014/main" id="{2295F78C-D69C-8D4E-88EB-92E60E8CF4FB}"/>
                    </a:ext>
                  </a:extLst>
                </p:cNvPr>
                <p:cNvSpPr>
                  <a:spLocks noChangeArrowheads="1"/>
                </p:cNvSpPr>
                <p:nvPr/>
              </p:nvSpPr>
              <p:spPr bwMode="auto">
                <a:xfrm>
                  <a:off x="6421317" y="610074"/>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1" y="104"/>
                        <a:pt x="52" y="104"/>
                      </a:cubicBezTo>
                      <a:cubicBezTo>
                        <a:pt x="24" y="104"/>
                        <a:pt x="0" y="80"/>
                        <a:pt x="0" y="52"/>
                      </a:cubicBezTo>
                      <a:cubicBezTo>
                        <a:pt x="0" y="23"/>
                        <a:pt x="24" y="0"/>
                        <a:pt x="52" y="0"/>
                      </a:cubicBezTo>
                      <a:cubicBezTo>
                        <a:pt x="81" y="0"/>
                        <a:pt x="104" y="23"/>
                        <a:pt x="104" y="52"/>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3" name="Freeform 36">
                  <a:extLst>
                    <a:ext uri="{FF2B5EF4-FFF2-40B4-BE49-F238E27FC236}">
                      <a16:creationId xmlns:a16="http://schemas.microsoft.com/office/drawing/2014/main" id="{32D1716A-B315-1840-8503-4668DCA7F37C}"/>
                    </a:ext>
                  </a:extLst>
                </p:cNvPr>
                <p:cNvSpPr>
                  <a:spLocks noChangeArrowheads="1"/>
                </p:cNvSpPr>
                <p:nvPr/>
              </p:nvSpPr>
              <p:spPr bwMode="auto">
                <a:xfrm>
                  <a:off x="5493837" y="1176547"/>
                  <a:ext cx="46086" cy="46086"/>
                </a:xfrm>
                <a:custGeom>
                  <a:avLst/>
                  <a:gdLst>
                    <a:gd name="T0" fmla="*/ 45647 w 105"/>
                    <a:gd name="T1" fmla="*/ 22397 h 107"/>
                    <a:gd name="T2" fmla="*/ 45647 w 105"/>
                    <a:gd name="T3" fmla="*/ 22397 h 107"/>
                    <a:gd name="T4" fmla="*/ 22824 w 105"/>
                    <a:gd name="T5" fmla="*/ 45655 h 107"/>
                    <a:gd name="T6" fmla="*/ 22824 w 105"/>
                    <a:gd name="T7" fmla="*/ 45655 h 107"/>
                    <a:gd name="T8" fmla="*/ 0 w 105"/>
                    <a:gd name="T9" fmla="*/ 22397 h 107"/>
                    <a:gd name="T10" fmla="*/ 0 w 105"/>
                    <a:gd name="T11" fmla="*/ 22397 h 107"/>
                    <a:gd name="T12" fmla="*/ 22824 w 105"/>
                    <a:gd name="T13" fmla="*/ 0 h 107"/>
                    <a:gd name="T14" fmla="*/ 22824 w 105"/>
                    <a:gd name="T15" fmla="*/ 0 h 107"/>
                    <a:gd name="T16" fmla="*/ 45647 w 105"/>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7">
                      <a:moveTo>
                        <a:pt x="104" y="52"/>
                      </a:moveTo>
                      <a:lnTo>
                        <a:pt x="104" y="52"/>
                      </a:lnTo>
                      <a:cubicBezTo>
                        <a:pt x="104" y="82"/>
                        <a:pt x="82" y="106"/>
                        <a:pt x="52" y="106"/>
                      </a:cubicBezTo>
                      <a:cubicBezTo>
                        <a:pt x="24" y="106"/>
                        <a:pt x="0" y="82"/>
                        <a:pt x="0" y="52"/>
                      </a:cubicBezTo>
                      <a:cubicBezTo>
                        <a:pt x="0" y="24"/>
                        <a:pt x="24" y="0"/>
                        <a:pt x="52" y="0"/>
                      </a:cubicBezTo>
                      <a:cubicBezTo>
                        <a:pt x="82" y="0"/>
                        <a:pt x="104" y="24"/>
                        <a:pt x="104" y="52"/>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4" name="Freeform 37">
                  <a:extLst>
                    <a:ext uri="{FF2B5EF4-FFF2-40B4-BE49-F238E27FC236}">
                      <a16:creationId xmlns:a16="http://schemas.microsoft.com/office/drawing/2014/main" id="{83D7EE48-DDA2-2F41-9138-C7A6E50C9E33}"/>
                    </a:ext>
                  </a:extLst>
                </p:cNvPr>
                <p:cNvSpPr>
                  <a:spLocks noChangeArrowheads="1"/>
                </p:cNvSpPr>
                <p:nvPr/>
              </p:nvSpPr>
              <p:spPr bwMode="auto">
                <a:xfrm>
                  <a:off x="7283510" y="8808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2" y="105"/>
                        <a:pt x="52" y="105"/>
                      </a:cubicBezTo>
                      <a:cubicBezTo>
                        <a:pt x="24" y="105"/>
                        <a:pt x="0" y="82"/>
                        <a:pt x="0" y="53"/>
                      </a:cubicBezTo>
                      <a:cubicBezTo>
                        <a:pt x="0" y="24"/>
                        <a:pt x="24" y="0"/>
                        <a:pt x="52" y="0"/>
                      </a:cubicBezTo>
                      <a:cubicBezTo>
                        <a:pt x="82" y="0"/>
                        <a:pt x="104" y="24"/>
                        <a:pt x="104" y="53"/>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5" name="Freeform 38">
                  <a:extLst>
                    <a:ext uri="{FF2B5EF4-FFF2-40B4-BE49-F238E27FC236}">
                      <a16:creationId xmlns:a16="http://schemas.microsoft.com/office/drawing/2014/main" id="{F964E573-5B6D-6340-9E6C-5095F6FADB26}"/>
                    </a:ext>
                  </a:extLst>
                </p:cNvPr>
                <p:cNvSpPr>
                  <a:spLocks noChangeArrowheads="1"/>
                </p:cNvSpPr>
                <p:nvPr/>
              </p:nvSpPr>
              <p:spPr bwMode="auto">
                <a:xfrm>
                  <a:off x="6275379" y="231785"/>
                  <a:ext cx="1280807" cy="551112"/>
                </a:xfrm>
                <a:custGeom>
                  <a:avLst/>
                  <a:gdLst>
                    <a:gd name="T0" fmla="*/ 1143282 w 2943"/>
                    <a:gd name="T1" fmla="*/ 275339 h 1267"/>
                    <a:gd name="T2" fmla="*/ 866057 w 2943"/>
                    <a:gd name="T3" fmla="*/ 275339 h 1267"/>
                    <a:gd name="T4" fmla="*/ 866057 w 2943"/>
                    <a:gd name="T5" fmla="*/ 275339 h 1267"/>
                    <a:gd name="T6" fmla="*/ 1004017 w 2943"/>
                    <a:gd name="T7" fmla="*/ 137452 h 1267"/>
                    <a:gd name="T8" fmla="*/ 1004017 w 2943"/>
                    <a:gd name="T9" fmla="*/ 137452 h 1267"/>
                    <a:gd name="T10" fmla="*/ 866057 w 2943"/>
                    <a:gd name="T11" fmla="*/ 0 h 1267"/>
                    <a:gd name="T12" fmla="*/ 137525 w 2943"/>
                    <a:gd name="T13" fmla="*/ 0 h 1267"/>
                    <a:gd name="T14" fmla="*/ 137525 w 2943"/>
                    <a:gd name="T15" fmla="*/ 0 h 1267"/>
                    <a:gd name="T16" fmla="*/ 0 w 2943"/>
                    <a:gd name="T17" fmla="*/ 137452 h 1267"/>
                    <a:gd name="T18" fmla="*/ 0 w 2943"/>
                    <a:gd name="T19" fmla="*/ 137452 h 1267"/>
                    <a:gd name="T20" fmla="*/ 137525 w 2943"/>
                    <a:gd name="T21" fmla="*/ 275339 h 1267"/>
                    <a:gd name="T22" fmla="*/ 414750 w 2943"/>
                    <a:gd name="T23" fmla="*/ 275339 h 1267"/>
                    <a:gd name="T24" fmla="*/ 414750 w 2943"/>
                    <a:gd name="T25" fmla="*/ 275339 h 1267"/>
                    <a:gd name="T26" fmla="*/ 277225 w 2943"/>
                    <a:gd name="T27" fmla="*/ 412790 h 1267"/>
                    <a:gd name="T28" fmla="*/ 277225 w 2943"/>
                    <a:gd name="T29" fmla="*/ 412790 h 1267"/>
                    <a:gd name="T30" fmla="*/ 414750 w 2943"/>
                    <a:gd name="T31" fmla="*/ 550677 h 1267"/>
                    <a:gd name="T32" fmla="*/ 1143282 w 2943"/>
                    <a:gd name="T33" fmla="*/ 550677 h 1267"/>
                    <a:gd name="T34" fmla="*/ 1143282 w 2943"/>
                    <a:gd name="T35" fmla="*/ 550677 h 1267"/>
                    <a:gd name="T36" fmla="*/ 1280372 w 2943"/>
                    <a:gd name="T37" fmla="*/ 412790 h 1267"/>
                    <a:gd name="T38" fmla="*/ 1280372 w 2943"/>
                    <a:gd name="T39" fmla="*/ 412790 h 1267"/>
                    <a:gd name="T40" fmla="*/ 1143282 w 2943"/>
                    <a:gd name="T41" fmla="*/ 275339 h 126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943" h="1267">
                      <a:moveTo>
                        <a:pt x="2627" y="633"/>
                      </a:moveTo>
                      <a:lnTo>
                        <a:pt x="1990" y="633"/>
                      </a:lnTo>
                      <a:cubicBezTo>
                        <a:pt x="2165" y="633"/>
                        <a:pt x="2307" y="491"/>
                        <a:pt x="2307" y="316"/>
                      </a:cubicBezTo>
                      <a:cubicBezTo>
                        <a:pt x="2307" y="141"/>
                        <a:pt x="2165" y="0"/>
                        <a:pt x="1990" y="0"/>
                      </a:cubicBezTo>
                      <a:lnTo>
                        <a:pt x="316" y="0"/>
                      </a:lnTo>
                      <a:cubicBezTo>
                        <a:pt x="142" y="0"/>
                        <a:pt x="0" y="141"/>
                        <a:pt x="0" y="316"/>
                      </a:cubicBezTo>
                      <a:cubicBezTo>
                        <a:pt x="0" y="491"/>
                        <a:pt x="142" y="633"/>
                        <a:pt x="316" y="633"/>
                      </a:cubicBezTo>
                      <a:lnTo>
                        <a:pt x="953" y="633"/>
                      </a:lnTo>
                      <a:cubicBezTo>
                        <a:pt x="778" y="633"/>
                        <a:pt x="637" y="774"/>
                        <a:pt x="637" y="949"/>
                      </a:cubicBezTo>
                      <a:cubicBezTo>
                        <a:pt x="637" y="1123"/>
                        <a:pt x="778" y="1266"/>
                        <a:pt x="953" y="1266"/>
                      </a:cubicBezTo>
                      <a:lnTo>
                        <a:pt x="2627" y="1266"/>
                      </a:lnTo>
                      <a:cubicBezTo>
                        <a:pt x="2801" y="1266"/>
                        <a:pt x="2942" y="1123"/>
                        <a:pt x="2942" y="949"/>
                      </a:cubicBezTo>
                      <a:cubicBezTo>
                        <a:pt x="2942" y="774"/>
                        <a:pt x="2801" y="633"/>
                        <a:pt x="2627" y="633"/>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6" name="Freeform 39">
                  <a:extLst>
                    <a:ext uri="{FF2B5EF4-FFF2-40B4-BE49-F238E27FC236}">
                      <a16:creationId xmlns:a16="http://schemas.microsoft.com/office/drawing/2014/main" id="{D8883800-5E97-CF4C-944D-BFB64E64FFD7}"/>
                    </a:ext>
                  </a:extLst>
                </p:cNvPr>
                <p:cNvSpPr>
                  <a:spLocks noChangeArrowheads="1"/>
                </p:cNvSpPr>
                <p:nvPr/>
              </p:nvSpPr>
              <p:spPr bwMode="auto">
                <a:xfrm>
                  <a:off x="5584088" y="1276400"/>
                  <a:ext cx="618321" cy="261154"/>
                </a:xfrm>
                <a:custGeom>
                  <a:avLst/>
                  <a:gdLst>
                    <a:gd name="T0" fmla="*/ 487254 w 1420"/>
                    <a:gd name="T1" fmla="*/ 260719 h 600"/>
                    <a:gd name="T2" fmla="*/ 130196 w 1420"/>
                    <a:gd name="T3" fmla="*/ 260719 h 600"/>
                    <a:gd name="T4" fmla="*/ 130196 w 1420"/>
                    <a:gd name="T5" fmla="*/ 260719 h 600"/>
                    <a:gd name="T6" fmla="*/ 0 w 1420"/>
                    <a:gd name="T7" fmla="*/ 130577 h 600"/>
                    <a:gd name="T8" fmla="*/ 0 w 1420"/>
                    <a:gd name="T9" fmla="*/ 130577 h 600"/>
                    <a:gd name="T10" fmla="*/ 130196 w 1420"/>
                    <a:gd name="T11" fmla="*/ 0 h 600"/>
                    <a:gd name="T12" fmla="*/ 487254 w 1420"/>
                    <a:gd name="T13" fmla="*/ 0 h 600"/>
                    <a:gd name="T14" fmla="*/ 487254 w 1420"/>
                    <a:gd name="T15" fmla="*/ 0 h 600"/>
                    <a:gd name="T16" fmla="*/ 617886 w 1420"/>
                    <a:gd name="T17" fmla="*/ 130577 h 600"/>
                    <a:gd name="T18" fmla="*/ 617886 w 1420"/>
                    <a:gd name="T19" fmla="*/ 130577 h 600"/>
                    <a:gd name="T20" fmla="*/ 487254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19" y="599"/>
                      </a:moveTo>
                      <a:lnTo>
                        <a:pt x="299" y="599"/>
                      </a:lnTo>
                      <a:cubicBezTo>
                        <a:pt x="133" y="599"/>
                        <a:pt x="0" y="465"/>
                        <a:pt x="0" y="300"/>
                      </a:cubicBezTo>
                      <a:cubicBezTo>
                        <a:pt x="0" y="134"/>
                        <a:pt x="133" y="0"/>
                        <a:pt x="299" y="0"/>
                      </a:cubicBezTo>
                      <a:lnTo>
                        <a:pt x="1119" y="0"/>
                      </a:lnTo>
                      <a:cubicBezTo>
                        <a:pt x="1284" y="0"/>
                        <a:pt x="1419" y="134"/>
                        <a:pt x="1419" y="300"/>
                      </a:cubicBezTo>
                      <a:cubicBezTo>
                        <a:pt x="1419" y="465"/>
                        <a:pt x="1284" y="599"/>
                        <a:pt x="1119" y="599"/>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5" name="Group 2">
                <a:extLst>
                  <a:ext uri="{FF2B5EF4-FFF2-40B4-BE49-F238E27FC236}">
                    <a16:creationId xmlns:a16="http://schemas.microsoft.com/office/drawing/2014/main" id="{BC2909BA-E493-8243-A10C-57C291F68FA4}"/>
                  </a:ext>
                </a:extLst>
              </p:cNvPr>
              <p:cNvGrpSpPr>
                <a:grpSpLocks/>
              </p:cNvGrpSpPr>
              <p:nvPr/>
            </p:nvGrpSpPr>
            <p:grpSpPr bwMode="auto">
              <a:xfrm>
                <a:off x="-145121" y="4607798"/>
                <a:ext cx="2404749" cy="2417448"/>
                <a:chOff x="7988241" y="5080416"/>
                <a:chExt cx="2406074" cy="2417594"/>
              </a:xfrm>
            </p:grpSpPr>
            <p:sp>
              <p:nvSpPr>
                <p:cNvPr id="167" name="Freeform 66">
                  <a:extLst>
                    <a:ext uri="{FF2B5EF4-FFF2-40B4-BE49-F238E27FC236}">
                      <a16:creationId xmlns:a16="http://schemas.microsoft.com/office/drawing/2014/main" id="{B22EFAA6-71CB-7241-9773-A0C2467764DB}"/>
                    </a:ext>
                  </a:extLst>
                </p:cNvPr>
                <p:cNvSpPr>
                  <a:spLocks noChangeArrowheads="1"/>
                </p:cNvSpPr>
                <p:nvPr/>
              </p:nvSpPr>
              <p:spPr bwMode="auto">
                <a:xfrm>
                  <a:off x="8533592" y="5210994"/>
                  <a:ext cx="1860723" cy="2106514"/>
                </a:xfrm>
                <a:custGeom>
                  <a:avLst/>
                  <a:gdLst>
                    <a:gd name="T0" fmla="*/ 1027733 w 4271"/>
                    <a:gd name="T1" fmla="*/ 879782 h 4839"/>
                    <a:gd name="T2" fmla="*/ 1039060 w 4271"/>
                    <a:gd name="T3" fmla="*/ 879347 h 4839"/>
                    <a:gd name="T4" fmla="*/ 933193 w 4271"/>
                    <a:gd name="T5" fmla="*/ 763116 h 4839"/>
                    <a:gd name="T6" fmla="*/ 1039060 w 4271"/>
                    <a:gd name="T7" fmla="*/ 647321 h 4839"/>
                    <a:gd name="T8" fmla="*/ 1027733 w 4271"/>
                    <a:gd name="T9" fmla="*/ 646886 h 4839"/>
                    <a:gd name="T10" fmla="*/ 1130114 w 4271"/>
                    <a:gd name="T11" fmla="*/ 646886 h 4839"/>
                    <a:gd name="T12" fmla="*/ 1292181 w 4271"/>
                    <a:gd name="T13" fmla="*/ 485382 h 4839"/>
                    <a:gd name="T14" fmla="*/ 1439435 w 4271"/>
                    <a:gd name="T15" fmla="*/ 323443 h 4839"/>
                    <a:gd name="T16" fmla="*/ 1601067 w 4271"/>
                    <a:gd name="T17" fmla="*/ 161939 h 4839"/>
                    <a:gd name="T18" fmla="*/ 1439435 w 4271"/>
                    <a:gd name="T19" fmla="*/ 0 h 4839"/>
                    <a:gd name="T20" fmla="*/ 798573 w 4271"/>
                    <a:gd name="T21" fmla="*/ 0 h 4839"/>
                    <a:gd name="T22" fmla="*/ 636506 w 4271"/>
                    <a:gd name="T23" fmla="*/ 161939 h 4839"/>
                    <a:gd name="T24" fmla="*/ 489687 w 4271"/>
                    <a:gd name="T25" fmla="*/ 323443 h 4839"/>
                    <a:gd name="T26" fmla="*/ 328055 w 4271"/>
                    <a:gd name="T27" fmla="*/ 485382 h 4839"/>
                    <a:gd name="T28" fmla="*/ 489687 w 4271"/>
                    <a:gd name="T29" fmla="*/ 646886 h 4839"/>
                    <a:gd name="T30" fmla="*/ 573334 w 4271"/>
                    <a:gd name="T31" fmla="*/ 646886 h 4839"/>
                    <a:gd name="T32" fmla="*/ 689657 w 4271"/>
                    <a:gd name="T33" fmla="*/ 763116 h 4839"/>
                    <a:gd name="T34" fmla="*/ 264013 w 4271"/>
                    <a:gd name="T35" fmla="*/ 879782 h 4839"/>
                    <a:gd name="T36" fmla="*/ 101945 w 4271"/>
                    <a:gd name="T37" fmla="*/ 1041286 h 4839"/>
                    <a:gd name="T38" fmla="*/ 264013 w 4271"/>
                    <a:gd name="T39" fmla="*/ 1203225 h 4839"/>
                    <a:gd name="T40" fmla="*/ 456141 w 4271"/>
                    <a:gd name="T41" fmla="*/ 1203225 h 4839"/>
                    <a:gd name="T42" fmla="*/ 450913 w 4271"/>
                    <a:gd name="T43" fmla="*/ 1203225 h 4839"/>
                    <a:gd name="T44" fmla="*/ 573334 w 4271"/>
                    <a:gd name="T45" fmla="*/ 1330774 h 4839"/>
                    <a:gd name="T46" fmla="*/ 450913 w 4271"/>
                    <a:gd name="T47" fmla="*/ 1458758 h 4839"/>
                    <a:gd name="T48" fmla="*/ 162067 w 4271"/>
                    <a:gd name="T49" fmla="*/ 1459193 h 4839"/>
                    <a:gd name="T50" fmla="*/ 0 w 4271"/>
                    <a:gd name="T51" fmla="*/ 1620697 h 4839"/>
                    <a:gd name="T52" fmla="*/ 162067 w 4271"/>
                    <a:gd name="T53" fmla="*/ 1782201 h 4839"/>
                    <a:gd name="T54" fmla="*/ 362909 w 4271"/>
                    <a:gd name="T55" fmla="*/ 1782201 h 4839"/>
                    <a:gd name="T56" fmla="*/ 200841 w 4271"/>
                    <a:gd name="T57" fmla="*/ 1943704 h 4839"/>
                    <a:gd name="T58" fmla="*/ 1099617 w 4271"/>
                    <a:gd name="T59" fmla="*/ 2106079 h 4839"/>
                    <a:gd name="T60" fmla="*/ 1261249 w 4271"/>
                    <a:gd name="T61" fmla="*/ 1943704 h 4839"/>
                    <a:gd name="T62" fmla="*/ 1099617 w 4271"/>
                    <a:gd name="T63" fmla="*/ 1782201 h 4839"/>
                    <a:gd name="T64" fmla="*/ 899211 w 4271"/>
                    <a:gd name="T65" fmla="*/ 1782201 h 4839"/>
                    <a:gd name="T66" fmla="*/ 1060843 w 4271"/>
                    <a:gd name="T67" fmla="*/ 1620697 h 4839"/>
                    <a:gd name="T68" fmla="*/ 1325291 w 4271"/>
                    <a:gd name="T69" fmla="*/ 1459193 h 4839"/>
                    <a:gd name="T70" fmla="*/ 1163224 w 4271"/>
                    <a:gd name="T71" fmla="*/ 1620697 h 4839"/>
                    <a:gd name="T72" fmla="*/ 1325291 w 4271"/>
                    <a:gd name="T73" fmla="*/ 1782201 h 4839"/>
                    <a:gd name="T74" fmla="*/ 1598889 w 4271"/>
                    <a:gd name="T75" fmla="*/ 1782201 h 4839"/>
                    <a:gd name="T76" fmla="*/ 1760956 w 4271"/>
                    <a:gd name="T77" fmla="*/ 1620697 h 4839"/>
                    <a:gd name="T78" fmla="*/ 1409810 w 4271"/>
                    <a:gd name="T79" fmla="*/ 1459193 h 4839"/>
                    <a:gd name="T80" fmla="*/ 1538767 w 4271"/>
                    <a:gd name="T81" fmla="*/ 1330774 h 4839"/>
                    <a:gd name="T82" fmla="*/ 1409810 w 4271"/>
                    <a:gd name="T83" fmla="*/ 1203225 h 4839"/>
                    <a:gd name="T84" fmla="*/ 1698656 w 4271"/>
                    <a:gd name="T85" fmla="*/ 1203225 h 4839"/>
                    <a:gd name="T86" fmla="*/ 1860287 w 4271"/>
                    <a:gd name="T87" fmla="*/ 1041286 h 48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271" h="4839">
                      <a:moveTo>
                        <a:pt x="3899" y="2021"/>
                      </a:moveTo>
                      <a:lnTo>
                        <a:pt x="2359" y="2021"/>
                      </a:lnTo>
                      <a:cubicBezTo>
                        <a:pt x="2367" y="2021"/>
                        <a:pt x="2375" y="2020"/>
                        <a:pt x="2385" y="2020"/>
                      </a:cubicBezTo>
                      <a:cubicBezTo>
                        <a:pt x="2249" y="2007"/>
                        <a:pt x="2142" y="1893"/>
                        <a:pt x="2142" y="1753"/>
                      </a:cubicBezTo>
                      <a:cubicBezTo>
                        <a:pt x="2142" y="1614"/>
                        <a:pt x="2249" y="1500"/>
                        <a:pt x="2385" y="1487"/>
                      </a:cubicBezTo>
                      <a:cubicBezTo>
                        <a:pt x="2375" y="1487"/>
                        <a:pt x="2367" y="1486"/>
                        <a:pt x="2359" y="1486"/>
                      </a:cubicBezTo>
                      <a:lnTo>
                        <a:pt x="2594" y="1486"/>
                      </a:lnTo>
                      <a:cubicBezTo>
                        <a:pt x="2800" y="1486"/>
                        <a:pt x="2966" y="1320"/>
                        <a:pt x="2966" y="1115"/>
                      </a:cubicBezTo>
                      <a:cubicBezTo>
                        <a:pt x="2966" y="910"/>
                        <a:pt x="2800" y="743"/>
                        <a:pt x="2594" y="743"/>
                      </a:cubicBezTo>
                      <a:lnTo>
                        <a:pt x="3304" y="743"/>
                      </a:lnTo>
                      <a:cubicBezTo>
                        <a:pt x="3508" y="743"/>
                        <a:pt x="3675" y="577"/>
                        <a:pt x="3675" y="372"/>
                      </a:cubicBezTo>
                      <a:cubicBezTo>
                        <a:pt x="3675" y="167"/>
                        <a:pt x="3508" y="0"/>
                        <a:pt x="3304" y="0"/>
                      </a:cubicBezTo>
                      <a:lnTo>
                        <a:pt x="1833" y="0"/>
                      </a:lnTo>
                      <a:cubicBezTo>
                        <a:pt x="1627" y="0"/>
                        <a:pt x="1461" y="167"/>
                        <a:pt x="1461" y="372"/>
                      </a:cubicBezTo>
                      <a:cubicBezTo>
                        <a:pt x="1461" y="577"/>
                        <a:pt x="1627" y="743"/>
                        <a:pt x="1833" y="743"/>
                      </a:cubicBezTo>
                      <a:lnTo>
                        <a:pt x="1124" y="743"/>
                      </a:lnTo>
                      <a:cubicBezTo>
                        <a:pt x="919" y="743"/>
                        <a:pt x="753" y="910"/>
                        <a:pt x="753" y="1115"/>
                      </a:cubicBezTo>
                      <a:cubicBezTo>
                        <a:pt x="753" y="1320"/>
                        <a:pt x="919" y="1486"/>
                        <a:pt x="1124" y="1486"/>
                      </a:cubicBezTo>
                      <a:lnTo>
                        <a:pt x="1316" y="1486"/>
                      </a:lnTo>
                      <a:cubicBezTo>
                        <a:pt x="1464" y="1486"/>
                        <a:pt x="1583" y="1605"/>
                        <a:pt x="1583" y="1753"/>
                      </a:cubicBezTo>
                      <a:cubicBezTo>
                        <a:pt x="1583" y="1901"/>
                        <a:pt x="1464" y="2021"/>
                        <a:pt x="1316" y="2021"/>
                      </a:cubicBezTo>
                      <a:lnTo>
                        <a:pt x="606" y="2021"/>
                      </a:lnTo>
                      <a:cubicBezTo>
                        <a:pt x="401" y="2021"/>
                        <a:pt x="234" y="2187"/>
                        <a:pt x="234" y="2392"/>
                      </a:cubicBezTo>
                      <a:cubicBezTo>
                        <a:pt x="234" y="2597"/>
                        <a:pt x="401" y="2764"/>
                        <a:pt x="606" y="2764"/>
                      </a:cubicBezTo>
                      <a:lnTo>
                        <a:pt x="1047" y="2764"/>
                      </a:lnTo>
                      <a:cubicBezTo>
                        <a:pt x="1043" y="2764"/>
                        <a:pt x="1039" y="2764"/>
                        <a:pt x="1035" y="2764"/>
                      </a:cubicBezTo>
                      <a:cubicBezTo>
                        <a:pt x="1190" y="2771"/>
                        <a:pt x="1316" y="2900"/>
                        <a:pt x="1316" y="3057"/>
                      </a:cubicBezTo>
                      <a:cubicBezTo>
                        <a:pt x="1316" y="3216"/>
                        <a:pt x="1190" y="3345"/>
                        <a:pt x="1035" y="3351"/>
                      </a:cubicBezTo>
                      <a:cubicBezTo>
                        <a:pt x="1039" y="3351"/>
                        <a:pt x="1043" y="3352"/>
                        <a:pt x="1047" y="3352"/>
                      </a:cubicBezTo>
                      <a:lnTo>
                        <a:pt x="372" y="3352"/>
                      </a:lnTo>
                      <a:cubicBezTo>
                        <a:pt x="167" y="3352"/>
                        <a:pt x="0" y="3517"/>
                        <a:pt x="0" y="3723"/>
                      </a:cubicBezTo>
                      <a:cubicBezTo>
                        <a:pt x="0" y="3928"/>
                        <a:pt x="167" y="4094"/>
                        <a:pt x="372" y="4094"/>
                      </a:cubicBezTo>
                      <a:lnTo>
                        <a:pt x="833" y="4094"/>
                      </a:lnTo>
                      <a:cubicBezTo>
                        <a:pt x="627" y="4094"/>
                        <a:pt x="461" y="4260"/>
                        <a:pt x="461" y="4465"/>
                      </a:cubicBezTo>
                      <a:cubicBezTo>
                        <a:pt x="461" y="4672"/>
                        <a:pt x="627" y="4838"/>
                        <a:pt x="833" y="4838"/>
                      </a:cubicBezTo>
                      <a:lnTo>
                        <a:pt x="2524" y="4838"/>
                      </a:lnTo>
                      <a:cubicBezTo>
                        <a:pt x="2729" y="4838"/>
                        <a:pt x="2895" y="4672"/>
                        <a:pt x="2895" y="4465"/>
                      </a:cubicBezTo>
                      <a:cubicBezTo>
                        <a:pt x="2895" y="4260"/>
                        <a:pt x="2729" y="4094"/>
                        <a:pt x="2524" y="4094"/>
                      </a:cubicBezTo>
                      <a:lnTo>
                        <a:pt x="2064" y="4094"/>
                      </a:lnTo>
                      <a:cubicBezTo>
                        <a:pt x="2269" y="4094"/>
                        <a:pt x="2435" y="3928"/>
                        <a:pt x="2435" y="3723"/>
                      </a:cubicBezTo>
                      <a:cubicBezTo>
                        <a:pt x="2435" y="3517"/>
                        <a:pt x="2269" y="3352"/>
                        <a:pt x="2064" y="3352"/>
                      </a:cubicBezTo>
                      <a:lnTo>
                        <a:pt x="3042" y="3352"/>
                      </a:lnTo>
                      <a:cubicBezTo>
                        <a:pt x="2836" y="3352"/>
                        <a:pt x="2670" y="3517"/>
                        <a:pt x="2670" y="3723"/>
                      </a:cubicBezTo>
                      <a:cubicBezTo>
                        <a:pt x="2670" y="3928"/>
                        <a:pt x="2836" y="4094"/>
                        <a:pt x="3042" y="4094"/>
                      </a:cubicBezTo>
                      <a:lnTo>
                        <a:pt x="3670" y="4094"/>
                      </a:lnTo>
                      <a:cubicBezTo>
                        <a:pt x="3876" y="4094"/>
                        <a:pt x="4042" y="3928"/>
                        <a:pt x="4042" y="3723"/>
                      </a:cubicBezTo>
                      <a:cubicBezTo>
                        <a:pt x="4042" y="3517"/>
                        <a:pt x="3876" y="3352"/>
                        <a:pt x="3670" y="3352"/>
                      </a:cubicBezTo>
                      <a:lnTo>
                        <a:pt x="3236" y="3352"/>
                      </a:lnTo>
                      <a:cubicBezTo>
                        <a:pt x="3399" y="3352"/>
                        <a:pt x="3532" y="3220"/>
                        <a:pt x="3532" y="3057"/>
                      </a:cubicBezTo>
                      <a:cubicBezTo>
                        <a:pt x="3532" y="2895"/>
                        <a:pt x="3399" y="2764"/>
                        <a:pt x="3236" y="2764"/>
                      </a:cubicBezTo>
                      <a:lnTo>
                        <a:pt x="3899" y="2764"/>
                      </a:lnTo>
                      <a:cubicBezTo>
                        <a:pt x="4104" y="2764"/>
                        <a:pt x="4270" y="2597"/>
                        <a:pt x="4270" y="2392"/>
                      </a:cubicBezTo>
                      <a:cubicBezTo>
                        <a:pt x="4270" y="2187"/>
                        <a:pt x="4104" y="2021"/>
                        <a:pt x="3899" y="2021"/>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8" name="Freeform 67">
                  <a:extLst>
                    <a:ext uri="{FF2B5EF4-FFF2-40B4-BE49-F238E27FC236}">
                      <a16:creationId xmlns:a16="http://schemas.microsoft.com/office/drawing/2014/main" id="{636206BE-0C0E-094B-805D-212A5D1DD0B5}"/>
                    </a:ext>
                  </a:extLst>
                </p:cNvPr>
                <p:cNvSpPr>
                  <a:spLocks noChangeArrowheads="1"/>
                </p:cNvSpPr>
                <p:nvPr/>
              </p:nvSpPr>
              <p:spPr bwMode="auto">
                <a:xfrm>
                  <a:off x="7988241" y="6090468"/>
                  <a:ext cx="514627" cy="324522"/>
                </a:xfrm>
                <a:custGeom>
                  <a:avLst/>
                  <a:gdLst>
                    <a:gd name="T0" fmla="*/ 352090 w 1181"/>
                    <a:gd name="T1" fmla="*/ 0 h 744"/>
                    <a:gd name="T2" fmla="*/ 161665 w 1181"/>
                    <a:gd name="T3" fmla="*/ 0 h 744"/>
                    <a:gd name="T4" fmla="*/ 161665 w 1181"/>
                    <a:gd name="T5" fmla="*/ 0 h 744"/>
                    <a:gd name="T6" fmla="*/ 0 w 1181"/>
                    <a:gd name="T7" fmla="*/ 161825 h 744"/>
                    <a:gd name="T8" fmla="*/ 0 w 1181"/>
                    <a:gd name="T9" fmla="*/ 161825 h 744"/>
                    <a:gd name="T10" fmla="*/ 161665 w 1181"/>
                    <a:gd name="T11" fmla="*/ 324086 h 744"/>
                    <a:gd name="T12" fmla="*/ 352090 w 1181"/>
                    <a:gd name="T13" fmla="*/ 324086 h 744"/>
                    <a:gd name="T14" fmla="*/ 352090 w 1181"/>
                    <a:gd name="T15" fmla="*/ 324086 h 744"/>
                    <a:gd name="T16" fmla="*/ 514191 w 1181"/>
                    <a:gd name="T17" fmla="*/ 161825 h 744"/>
                    <a:gd name="T18" fmla="*/ 514191 w 1181"/>
                    <a:gd name="T19" fmla="*/ 161825 h 744"/>
                    <a:gd name="T20" fmla="*/ 352090 w 1181"/>
                    <a:gd name="T21" fmla="*/ 0 h 7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81" h="744">
                      <a:moveTo>
                        <a:pt x="808" y="0"/>
                      </a:moveTo>
                      <a:lnTo>
                        <a:pt x="371" y="0"/>
                      </a:lnTo>
                      <a:cubicBezTo>
                        <a:pt x="166" y="0"/>
                        <a:pt x="0" y="166"/>
                        <a:pt x="0" y="371"/>
                      </a:cubicBezTo>
                      <a:cubicBezTo>
                        <a:pt x="0" y="576"/>
                        <a:pt x="166" y="743"/>
                        <a:pt x="371" y="743"/>
                      </a:cubicBezTo>
                      <a:lnTo>
                        <a:pt x="808" y="743"/>
                      </a:lnTo>
                      <a:cubicBezTo>
                        <a:pt x="1013" y="743"/>
                        <a:pt x="1180" y="576"/>
                        <a:pt x="1180" y="371"/>
                      </a:cubicBezTo>
                      <a:cubicBezTo>
                        <a:pt x="1180" y="166"/>
                        <a:pt x="1013" y="0"/>
                        <a:pt x="808" y="0"/>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9" name="Freeform 68">
                  <a:extLst>
                    <a:ext uri="{FF2B5EF4-FFF2-40B4-BE49-F238E27FC236}">
                      <a16:creationId xmlns:a16="http://schemas.microsoft.com/office/drawing/2014/main" id="{49B098A0-888E-CC41-B8A0-7B2E4D7A1BBC}"/>
                    </a:ext>
                  </a:extLst>
                </p:cNvPr>
                <p:cNvSpPr>
                  <a:spLocks noChangeArrowheads="1"/>
                </p:cNvSpPr>
                <p:nvPr/>
              </p:nvSpPr>
              <p:spPr bwMode="auto">
                <a:xfrm>
                  <a:off x="8529751" y="7098598"/>
                  <a:ext cx="76810" cy="76810"/>
                </a:xfrm>
                <a:custGeom>
                  <a:avLst/>
                  <a:gdLst>
                    <a:gd name="T0" fmla="*/ 76371 w 175"/>
                    <a:gd name="T1" fmla="*/ 38186 h 175"/>
                    <a:gd name="T2" fmla="*/ 76371 w 175"/>
                    <a:gd name="T3" fmla="*/ 38186 h 175"/>
                    <a:gd name="T4" fmla="*/ 38186 w 175"/>
                    <a:gd name="T5" fmla="*/ 76371 h 175"/>
                    <a:gd name="T6" fmla="*/ 38186 w 175"/>
                    <a:gd name="T7" fmla="*/ 76371 h 175"/>
                    <a:gd name="T8" fmla="*/ 0 w 175"/>
                    <a:gd name="T9" fmla="*/ 38186 h 175"/>
                    <a:gd name="T10" fmla="*/ 0 w 175"/>
                    <a:gd name="T11" fmla="*/ 38186 h 175"/>
                    <a:gd name="T12" fmla="*/ 38186 w 175"/>
                    <a:gd name="T13" fmla="*/ 0 h 175"/>
                    <a:gd name="T14" fmla="*/ 38186 w 175"/>
                    <a:gd name="T15" fmla="*/ 0 h 175"/>
                    <a:gd name="T16" fmla="*/ 76371 w 175"/>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5">
                      <a:moveTo>
                        <a:pt x="174" y="87"/>
                      </a:moveTo>
                      <a:lnTo>
                        <a:pt x="174" y="87"/>
                      </a:lnTo>
                      <a:cubicBezTo>
                        <a:pt x="174" y="136"/>
                        <a:pt x="135" y="174"/>
                        <a:pt x="87" y="174"/>
                      </a:cubicBezTo>
                      <a:cubicBezTo>
                        <a:pt x="39" y="174"/>
                        <a:pt x="0" y="136"/>
                        <a:pt x="0" y="87"/>
                      </a:cubicBezTo>
                      <a:cubicBezTo>
                        <a:pt x="0" y="39"/>
                        <a:pt x="39" y="0"/>
                        <a:pt x="87" y="0"/>
                      </a:cubicBezTo>
                      <a:cubicBezTo>
                        <a:pt x="135" y="0"/>
                        <a:pt x="174" y="39"/>
                        <a:pt x="174" y="87"/>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0" name="Freeform 69">
                  <a:extLst>
                    <a:ext uri="{FF2B5EF4-FFF2-40B4-BE49-F238E27FC236}">
                      <a16:creationId xmlns:a16="http://schemas.microsoft.com/office/drawing/2014/main" id="{C2CA4F21-4C38-8E48-8E38-2F0FDBB0087A}"/>
                    </a:ext>
                  </a:extLst>
                </p:cNvPr>
                <p:cNvSpPr>
                  <a:spLocks noChangeArrowheads="1"/>
                </p:cNvSpPr>
                <p:nvPr/>
              </p:nvSpPr>
              <p:spPr bwMode="auto">
                <a:xfrm>
                  <a:off x="9804798" y="5921486"/>
                  <a:ext cx="74890" cy="74889"/>
                </a:xfrm>
                <a:custGeom>
                  <a:avLst/>
                  <a:gdLst>
                    <a:gd name="T0" fmla="*/ 74457 w 173"/>
                    <a:gd name="T1" fmla="*/ 36795 h 173"/>
                    <a:gd name="T2" fmla="*/ 74457 w 173"/>
                    <a:gd name="T3" fmla="*/ 36795 h 173"/>
                    <a:gd name="T4" fmla="*/ 36796 w 173"/>
                    <a:gd name="T5" fmla="*/ 74456 h 173"/>
                    <a:gd name="T6" fmla="*/ 36796 w 173"/>
                    <a:gd name="T7" fmla="*/ 74456 h 173"/>
                    <a:gd name="T8" fmla="*/ 0 w 173"/>
                    <a:gd name="T9" fmla="*/ 36795 h 173"/>
                    <a:gd name="T10" fmla="*/ 0 w 173"/>
                    <a:gd name="T11" fmla="*/ 36795 h 173"/>
                    <a:gd name="T12" fmla="*/ 36796 w 173"/>
                    <a:gd name="T13" fmla="*/ 0 h 173"/>
                    <a:gd name="T14" fmla="*/ 36796 w 173"/>
                    <a:gd name="T15" fmla="*/ 0 h 173"/>
                    <a:gd name="T16" fmla="*/ 74457 w 173"/>
                    <a:gd name="T17" fmla="*/ 36795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5"/>
                      </a:moveTo>
                      <a:lnTo>
                        <a:pt x="172" y="85"/>
                      </a:lnTo>
                      <a:cubicBezTo>
                        <a:pt x="172" y="134"/>
                        <a:pt x="133" y="172"/>
                        <a:pt x="85" y="172"/>
                      </a:cubicBezTo>
                      <a:cubicBezTo>
                        <a:pt x="38" y="172"/>
                        <a:pt x="0" y="134"/>
                        <a:pt x="0" y="85"/>
                      </a:cubicBezTo>
                      <a:cubicBezTo>
                        <a:pt x="0" y="38"/>
                        <a:pt x="38" y="0"/>
                        <a:pt x="85" y="0"/>
                      </a:cubicBezTo>
                      <a:cubicBezTo>
                        <a:pt x="133" y="0"/>
                        <a:pt x="172" y="38"/>
                        <a:pt x="172" y="85"/>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1" name="Freeform 70">
                  <a:extLst>
                    <a:ext uri="{FF2B5EF4-FFF2-40B4-BE49-F238E27FC236}">
                      <a16:creationId xmlns:a16="http://schemas.microsoft.com/office/drawing/2014/main" id="{03EAA294-DBC3-2D4C-AA06-3C41F92A7EA2}"/>
                    </a:ext>
                  </a:extLst>
                </p:cNvPr>
                <p:cNvSpPr>
                  <a:spLocks noChangeArrowheads="1"/>
                </p:cNvSpPr>
                <p:nvPr/>
              </p:nvSpPr>
              <p:spPr bwMode="auto">
                <a:xfrm>
                  <a:off x="9583969" y="6414990"/>
                  <a:ext cx="74889" cy="74890"/>
                </a:xfrm>
                <a:custGeom>
                  <a:avLst/>
                  <a:gdLst>
                    <a:gd name="T0" fmla="*/ 74456 w 173"/>
                    <a:gd name="T1" fmla="*/ 37015 h 174"/>
                    <a:gd name="T2" fmla="*/ 74456 w 173"/>
                    <a:gd name="T3" fmla="*/ 37015 h 174"/>
                    <a:gd name="T4" fmla="*/ 37661 w 173"/>
                    <a:gd name="T5" fmla="*/ 74460 h 174"/>
                    <a:gd name="T6" fmla="*/ 37661 w 173"/>
                    <a:gd name="T7" fmla="*/ 74460 h 174"/>
                    <a:gd name="T8" fmla="*/ 0 w 173"/>
                    <a:gd name="T9" fmla="*/ 37015 h 174"/>
                    <a:gd name="T10" fmla="*/ 0 w 173"/>
                    <a:gd name="T11" fmla="*/ 37015 h 174"/>
                    <a:gd name="T12" fmla="*/ 37661 w 173"/>
                    <a:gd name="T13" fmla="*/ 0 h 174"/>
                    <a:gd name="T14" fmla="*/ 37661 w 173"/>
                    <a:gd name="T15" fmla="*/ 0 h 174"/>
                    <a:gd name="T16" fmla="*/ 74456 w 173"/>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4" y="173"/>
                        <a:pt x="87" y="173"/>
                      </a:cubicBezTo>
                      <a:cubicBezTo>
                        <a:pt x="39" y="173"/>
                        <a:pt x="0" y="134"/>
                        <a:pt x="0" y="86"/>
                      </a:cubicBezTo>
                      <a:cubicBezTo>
                        <a:pt x="0" y="38"/>
                        <a:pt x="39" y="0"/>
                        <a:pt x="87" y="0"/>
                      </a:cubicBezTo>
                      <a:cubicBezTo>
                        <a:pt x="134" y="0"/>
                        <a:pt x="172" y="38"/>
                        <a:pt x="172" y="86"/>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2" name="Freeform 71">
                  <a:extLst>
                    <a:ext uri="{FF2B5EF4-FFF2-40B4-BE49-F238E27FC236}">
                      <a16:creationId xmlns:a16="http://schemas.microsoft.com/office/drawing/2014/main" id="{A94FC5E0-C108-D244-809A-68C58DB13087}"/>
                    </a:ext>
                  </a:extLst>
                </p:cNvPr>
                <p:cNvSpPr>
                  <a:spLocks noChangeArrowheads="1"/>
                </p:cNvSpPr>
                <p:nvPr/>
              </p:nvSpPr>
              <p:spPr bwMode="auto">
                <a:xfrm>
                  <a:off x="10050590" y="7423121"/>
                  <a:ext cx="74890" cy="74889"/>
                </a:xfrm>
                <a:custGeom>
                  <a:avLst/>
                  <a:gdLst>
                    <a:gd name="T0" fmla="*/ 74457 w 173"/>
                    <a:gd name="T1" fmla="*/ 36795 h 173"/>
                    <a:gd name="T2" fmla="*/ 74457 w 173"/>
                    <a:gd name="T3" fmla="*/ 36795 h 173"/>
                    <a:gd name="T4" fmla="*/ 36796 w 173"/>
                    <a:gd name="T5" fmla="*/ 74456 h 173"/>
                    <a:gd name="T6" fmla="*/ 36796 w 173"/>
                    <a:gd name="T7" fmla="*/ 74456 h 173"/>
                    <a:gd name="T8" fmla="*/ 0 w 173"/>
                    <a:gd name="T9" fmla="*/ 36795 h 173"/>
                    <a:gd name="T10" fmla="*/ 0 w 173"/>
                    <a:gd name="T11" fmla="*/ 36795 h 173"/>
                    <a:gd name="T12" fmla="*/ 36796 w 173"/>
                    <a:gd name="T13" fmla="*/ 0 h 173"/>
                    <a:gd name="T14" fmla="*/ 36796 w 173"/>
                    <a:gd name="T15" fmla="*/ 0 h 173"/>
                    <a:gd name="T16" fmla="*/ 74457 w 173"/>
                    <a:gd name="T17" fmla="*/ 36795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5"/>
                      </a:moveTo>
                      <a:lnTo>
                        <a:pt x="172" y="85"/>
                      </a:lnTo>
                      <a:cubicBezTo>
                        <a:pt x="172" y="134"/>
                        <a:pt x="133" y="172"/>
                        <a:pt x="85" y="172"/>
                      </a:cubicBezTo>
                      <a:cubicBezTo>
                        <a:pt x="38" y="172"/>
                        <a:pt x="0" y="134"/>
                        <a:pt x="0" y="85"/>
                      </a:cubicBezTo>
                      <a:cubicBezTo>
                        <a:pt x="0" y="39"/>
                        <a:pt x="38" y="0"/>
                        <a:pt x="85" y="0"/>
                      </a:cubicBezTo>
                      <a:cubicBezTo>
                        <a:pt x="133" y="0"/>
                        <a:pt x="172" y="39"/>
                        <a:pt x="172" y="85"/>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3" name="Freeform 72">
                  <a:extLst>
                    <a:ext uri="{FF2B5EF4-FFF2-40B4-BE49-F238E27FC236}">
                      <a16:creationId xmlns:a16="http://schemas.microsoft.com/office/drawing/2014/main" id="{160E610D-E65C-9C42-B50A-87F57B676019}"/>
                    </a:ext>
                  </a:extLst>
                </p:cNvPr>
                <p:cNvSpPr>
                  <a:spLocks noChangeArrowheads="1"/>
                </p:cNvSpPr>
                <p:nvPr/>
              </p:nvSpPr>
              <p:spPr bwMode="auto">
                <a:xfrm>
                  <a:off x="8307003" y="6211444"/>
                  <a:ext cx="74890" cy="74890"/>
                </a:xfrm>
                <a:custGeom>
                  <a:avLst/>
                  <a:gdLst>
                    <a:gd name="T0" fmla="*/ 74460 w 174"/>
                    <a:gd name="T1" fmla="*/ 36796 h 173"/>
                    <a:gd name="T2" fmla="*/ 74460 w 174"/>
                    <a:gd name="T3" fmla="*/ 36796 h 173"/>
                    <a:gd name="T4" fmla="*/ 37445 w 174"/>
                    <a:gd name="T5" fmla="*/ 74457 h 173"/>
                    <a:gd name="T6" fmla="*/ 37445 w 174"/>
                    <a:gd name="T7" fmla="*/ 74457 h 173"/>
                    <a:gd name="T8" fmla="*/ 0 w 174"/>
                    <a:gd name="T9" fmla="*/ 36796 h 173"/>
                    <a:gd name="T10" fmla="*/ 0 w 174"/>
                    <a:gd name="T11" fmla="*/ 36796 h 173"/>
                    <a:gd name="T12" fmla="*/ 37445 w 174"/>
                    <a:gd name="T13" fmla="*/ 0 h 173"/>
                    <a:gd name="T14" fmla="*/ 37445 w 174"/>
                    <a:gd name="T15" fmla="*/ 0 h 173"/>
                    <a:gd name="T16" fmla="*/ 74460 w 174"/>
                    <a:gd name="T17" fmla="*/ 36796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5"/>
                      </a:moveTo>
                      <a:lnTo>
                        <a:pt x="173" y="85"/>
                      </a:lnTo>
                      <a:cubicBezTo>
                        <a:pt x="173" y="133"/>
                        <a:pt x="135" y="172"/>
                        <a:pt x="87" y="172"/>
                      </a:cubicBezTo>
                      <a:cubicBezTo>
                        <a:pt x="39" y="172"/>
                        <a:pt x="0" y="133"/>
                        <a:pt x="0" y="85"/>
                      </a:cubicBezTo>
                      <a:cubicBezTo>
                        <a:pt x="0" y="38"/>
                        <a:pt x="39" y="0"/>
                        <a:pt x="87" y="0"/>
                      </a:cubicBezTo>
                      <a:cubicBezTo>
                        <a:pt x="135" y="0"/>
                        <a:pt x="173" y="38"/>
                        <a:pt x="173" y="85"/>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4" name="Freeform 73">
                  <a:extLst>
                    <a:ext uri="{FF2B5EF4-FFF2-40B4-BE49-F238E27FC236}">
                      <a16:creationId xmlns:a16="http://schemas.microsoft.com/office/drawing/2014/main" id="{E57642CE-BAEA-3F4C-BC74-185B902D4000}"/>
                    </a:ext>
                  </a:extLst>
                </p:cNvPr>
                <p:cNvSpPr>
                  <a:spLocks noChangeArrowheads="1"/>
                </p:cNvSpPr>
                <p:nvPr/>
              </p:nvSpPr>
              <p:spPr bwMode="auto">
                <a:xfrm>
                  <a:off x="9270969" y="5289723"/>
                  <a:ext cx="74890" cy="76810"/>
                </a:xfrm>
                <a:custGeom>
                  <a:avLst/>
                  <a:gdLst>
                    <a:gd name="T0" fmla="*/ 74457 w 173"/>
                    <a:gd name="T1" fmla="*/ 38186 h 175"/>
                    <a:gd name="T2" fmla="*/ 74457 w 173"/>
                    <a:gd name="T3" fmla="*/ 38186 h 175"/>
                    <a:gd name="T4" fmla="*/ 37229 w 173"/>
                    <a:gd name="T5" fmla="*/ 76371 h 175"/>
                    <a:gd name="T6" fmla="*/ 37229 w 173"/>
                    <a:gd name="T7" fmla="*/ 76371 h 175"/>
                    <a:gd name="T8" fmla="*/ 0 w 173"/>
                    <a:gd name="T9" fmla="*/ 38186 h 175"/>
                    <a:gd name="T10" fmla="*/ 0 w 173"/>
                    <a:gd name="T11" fmla="*/ 38186 h 175"/>
                    <a:gd name="T12" fmla="*/ 37229 w 173"/>
                    <a:gd name="T13" fmla="*/ 0 h 175"/>
                    <a:gd name="T14" fmla="*/ 37229 w 173"/>
                    <a:gd name="T15" fmla="*/ 0 h 175"/>
                    <a:gd name="T16" fmla="*/ 74457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4"/>
                        <a:pt x="134" y="174"/>
                        <a:pt x="86" y="174"/>
                      </a:cubicBezTo>
                      <a:cubicBezTo>
                        <a:pt x="39" y="174"/>
                        <a:pt x="0" y="134"/>
                        <a:pt x="0" y="87"/>
                      </a:cubicBezTo>
                      <a:cubicBezTo>
                        <a:pt x="0" y="39"/>
                        <a:pt x="39" y="0"/>
                        <a:pt x="86" y="0"/>
                      </a:cubicBezTo>
                      <a:cubicBezTo>
                        <a:pt x="134" y="0"/>
                        <a:pt x="172" y="39"/>
                        <a:pt x="172" y="87"/>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5" name="Freeform 74">
                  <a:extLst>
                    <a:ext uri="{FF2B5EF4-FFF2-40B4-BE49-F238E27FC236}">
                      <a16:creationId xmlns:a16="http://schemas.microsoft.com/office/drawing/2014/main" id="{301BB354-A599-7A45-95EE-4B6F24E6EDBC}"/>
                    </a:ext>
                  </a:extLst>
                </p:cNvPr>
                <p:cNvSpPr>
                  <a:spLocks noChangeArrowheads="1"/>
                </p:cNvSpPr>
                <p:nvPr/>
              </p:nvSpPr>
              <p:spPr bwMode="auto">
                <a:xfrm>
                  <a:off x="8462543" y="6954580"/>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0" y="105"/>
                        <a:pt x="52" y="105"/>
                      </a:cubicBezTo>
                      <a:cubicBezTo>
                        <a:pt x="24" y="105"/>
                        <a:pt x="0" y="82"/>
                        <a:pt x="0" y="53"/>
                      </a:cubicBezTo>
                      <a:cubicBezTo>
                        <a:pt x="0" y="24"/>
                        <a:pt x="24" y="0"/>
                        <a:pt x="52" y="0"/>
                      </a:cubicBezTo>
                      <a:cubicBezTo>
                        <a:pt x="80"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6" name="Freeform 75">
                  <a:extLst>
                    <a:ext uri="{FF2B5EF4-FFF2-40B4-BE49-F238E27FC236}">
                      <a16:creationId xmlns:a16="http://schemas.microsoft.com/office/drawing/2014/main" id="{E33D46C3-BE48-DE4D-9CFD-42585790A6D1}"/>
                    </a:ext>
                  </a:extLst>
                </p:cNvPr>
                <p:cNvSpPr>
                  <a:spLocks noChangeArrowheads="1"/>
                </p:cNvSpPr>
                <p:nvPr/>
              </p:nvSpPr>
              <p:spPr bwMode="auto">
                <a:xfrm>
                  <a:off x="8483665" y="5957970"/>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3"/>
                        <a:pt x="82" y="105"/>
                        <a:pt x="52" y="105"/>
                      </a:cubicBezTo>
                      <a:cubicBezTo>
                        <a:pt x="24" y="105"/>
                        <a:pt x="0" y="83"/>
                        <a:pt x="0" y="53"/>
                      </a:cubicBezTo>
                      <a:cubicBezTo>
                        <a:pt x="0" y="24"/>
                        <a:pt x="24" y="0"/>
                        <a:pt x="52" y="0"/>
                      </a:cubicBezTo>
                      <a:cubicBezTo>
                        <a:pt x="82"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7" name="Freeform 76">
                  <a:extLst>
                    <a:ext uri="{FF2B5EF4-FFF2-40B4-BE49-F238E27FC236}">
                      <a16:creationId xmlns:a16="http://schemas.microsoft.com/office/drawing/2014/main" id="{565F51BE-CE6B-C84C-BB07-02B1A2EBAEF8}"/>
                    </a:ext>
                  </a:extLst>
                </p:cNvPr>
                <p:cNvSpPr>
                  <a:spLocks noChangeArrowheads="1"/>
                </p:cNvSpPr>
                <p:nvPr/>
              </p:nvSpPr>
              <p:spPr bwMode="auto">
                <a:xfrm>
                  <a:off x="9322815" y="6263290"/>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2"/>
                        <a:pt x="81" y="104"/>
                        <a:pt x="52" y="104"/>
                      </a:cubicBezTo>
                      <a:cubicBezTo>
                        <a:pt x="23" y="104"/>
                        <a:pt x="0" y="82"/>
                        <a:pt x="0" y="52"/>
                      </a:cubicBezTo>
                      <a:cubicBezTo>
                        <a:pt x="0" y="23"/>
                        <a:pt x="23" y="0"/>
                        <a:pt x="52" y="0"/>
                      </a:cubicBezTo>
                      <a:cubicBezTo>
                        <a:pt x="81" y="0"/>
                        <a:pt x="104" y="23"/>
                        <a:pt x="104"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8" name="Freeform 77">
                  <a:extLst>
                    <a:ext uri="{FF2B5EF4-FFF2-40B4-BE49-F238E27FC236}">
                      <a16:creationId xmlns:a16="http://schemas.microsoft.com/office/drawing/2014/main" id="{9E792551-FA04-B74E-B9C4-B9B9EC1FABF8}"/>
                    </a:ext>
                  </a:extLst>
                </p:cNvPr>
                <p:cNvSpPr>
                  <a:spLocks noChangeArrowheads="1"/>
                </p:cNvSpPr>
                <p:nvPr/>
              </p:nvSpPr>
              <p:spPr bwMode="auto">
                <a:xfrm>
                  <a:off x="10192688" y="6522523"/>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2" y="105"/>
                        <a:pt x="0" y="81"/>
                        <a:pt x="0" y="53"/>
                      </a:cubicBezTo>
                      <a:cubicBezTo>
                        <a:pt x="0" y="23"/>
                        <a:pt x="22" y="0"/>
                        <a:pt x="52" y="0"/>
                      </a:cubicBezTo>
                      <a:cubicBezTo>
                        <a:pt x="81" y="0"/>
                        <a:pt x="104" y="23"/>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9" name="Freeform 78">
                  <a:extLst>
                    <a:ext uri="{FF2B5EF4-FFF2-40B4-BE49-F238E27FC236}">
                      <a16:creationId xmlns:a16="http://schemas.microsoft.com/office/drawing/2014/main" id="{FAC56CAB-B022-494A-B606-BB9077535CD9}"/>
                    </a:ext>
                  </a:extLst>
                </p:cNvPr>
                <p:cNvSpPr>
                  <a:spLocks noChangeArrowheads="1"/>
                </p:cNvSpPr>
                <p:nvPr/>
              </p:nvSpPr>
              <p:spPr bwMode="auto">
                <a:xfrm>
                  <a:off x="9493717" y="7196532"/>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0" y="105"/>
                        <a:pt x="52" y="105"/>
                      </a:cubicBezTo>
                      <a:cubicBezTo>
                        <a:pt x="23" y="105"/>
                        <a:pt x="0" y="81"/>
                        <a:pt x="0" y="53"/>
                      </a:cubicBezTo>
                      <a:cubicBezTo>
                        <a:pt x="0" y="24"/>
                        <a:pt x="23" y="0"/>
                        <a:pt x="52" y="0"/>
                      </a:cubicBezTo>
                      <a:cubicBezTo>
                        <a:pt x="80"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0" name="Freeform 79">
                  <a:extLst>
                    <a:ext uri="{FF2B5EF4-FFF2-40B4-BE49-F238E27FC236}">
                      <a16:creationId xmlns:a16="http://schemas.microsoft.com/office/drawing/2014/main" id="{C2424820-77D7-814A-AB66-AEA9ACAE65AD}"/>
                    </a:ext>
                  </a:extLst>
                </p:cNvPr>
                <p:cNvSpPr>
                  <a:spLocks noChangeArrowheads="1"/>
                </p:cNvSpPr>
                <p:nvPr/>
              </p:nvSpPr>
              <p:spPr bwMode="auto">
                <a:xfrm>
                  <a:off x="10004503" y="6004056"/>
                  <a:ext cx="46086" cy="46086"/>
                </a:xfrm>
                <a:custGeom>
                  <a:avLst/>
                  <a:gdLst>
                    <a:gd name="T0" fmla="*/ 45651 w 106"/>
                    <a:gd name="T1" fmla="*/ 22828 h 107"/>
                    <a:gd name="T2" fmla="*/ 45651 w 106"/>
                    <a:gd name="T3" fmla="*/ 22828 h 107"/>
                    <a:gd name="T4" fmla="*/ 22608 w 106"/>
                    <a:gd name="T5" fmla="*/ 45655 h 107"/>
                    <a:gd name="T6" fmla="*/ 22608 w 106"/>
                    <a:gd name="T7" fmla="*/ 45655 h 107"/>
                    <a:gd name="T8" fmla="*/ 0 w 106"/>
                    <a:gd name="T9" fmla="*/ 22828 h 107"/>
                    <a:gd name="T10" fmla="*/ 0 w 106"/>
                    <a:gd name="T11" fmla="*/ 22828 h 107"/>
                    <a:gd name="T12" fmla="*/ 22608 w 106"/>
                    <a:gd name="T13" fmla="*/ 0 h 107"/>
                    <a:gd name="T14" fmla="*/ 22608 w 106"/>
                    <a:gd name="T15" fmla="*/ 0 h 107"/>
                    <a:gd name="T16" fmla="*/ 45651 w 106"/>
                    <a:gd name="T17" fmla="*/ 2282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3"/>
                      </a:moveTo>
                      <a:lnTo>
                        <a:pt x="105" y="53"/>
                      </a:lnTo>
                      <a:cubicBezTo>
                        <a:pt x="105" y="82"/>
                        <a:pt x="81" y="106"/>
                        <a:pt x="52" y="106"/>
                      </a:cubicBezTo>
                      <a:cubicBezTo>
                        <a:pt x="23" y="106"/>
                        <a:pt x="0" y="82"/>
                        <a:pt x="0" y="53"/>
                      </a:cubicBezTo>
                      <a:cubicBezTo>
                        <a:pt x="0" y="23"/>
                        <a:pt x="23" y="0"/>
                        <a:pt x="52" y="0"/>
                      </a:cubicBezTo>
                      <a:cubicBezTo>
                        <a:pt x="81" y="0"/>
                        <a:pt x="105" y="23"/>
                        <a:pt x="105"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1" name="Freeform 80">
                  <a:extLst>
                    <a:ext uri="{FF2B5EF4-FFF2-40B4-BE49-F238E27FC236}">
                      <a16:creationId xmlns:a16="http://schemas.microsoft.com/office/drawing/2014/main" id="{355D2E4D-BA9F-6949-A07F-56D6848FDB6A}"/>
                    </a:ext>
                  </a:extLst>
                </p:cNvPr>
                <p:cNvSpPr>
                  <a:spLocks noChangeArrowheads="1"/>
                </p:cNvSpPr>
                <p:nvPr/>
              </p:nvSpPr>
              <p:spPr bwMode="auto">
                <a:xfrm>
                  <a:off x="9065502" y="5596963"/>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2" y="105"/>
                        <a:pt x="0" y="81"/>
                        <a:pt x="0" y="53"/>
                      </a:cubicBezTo>
                      <a:cubicBezTo>
                        <a:pt x="0" y="24"/>
                        <a:pt x="22" y="0"/>
                        <a:pt x="52" y="0"/>
                      </a:cubicBezTo>
                      <a:cubicBezTo>
                        <a:pt x="81"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2" name="Freeform 81">
                  <a:extLst>
                    <a:ext uri="{FF2B5EF4-FFF2-40B4-BE49-F238E27FC236}">
                      <a16:creationId xmlns:a16="http://schemas.microsoft.com/office/drawing/2014/main" id="{79099519-3B44-2642-8B2C-C5A0B9494F71}"/>
                    </a:ext>
                  </a:extLst>
                </p:cNvPr>
                <p:cNvSpPr>
                  <a:spLocks noChangeArrowheads="1"/>
                </p:cNvSpPr>
                <p:nvPr/>
              </p:nvSpPr>
              <p:spPr bwMode="auto">
                <a:xfrm>
                  <a:off x="10215731" y="5266680"/>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4" y="105"/>
                        <a:pt x="0" y="81"/>
                        <a:pt x="0" y="52"/>
                      </a:cubicBezTo>
                      <a:cubicBezTo>
                        <a:pt x="0" y="24"/>
                        <a:pt x="24" y="0"/>
                        <a:pt x="52" y="0"/>
                      </a:cubicBezTo>
                      <a:cubicBezTo>
                        <a:pt x="81" y="0"/>
                        <a:pt x="104" y="24"/>
                        <a:pt x="104"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3" name="Freeform 82">
                  <a:extLst>
                    <a:ext uri="{FF2B5EF4-FFF2-40B4-BE49-F238E27FC236}">
                      <a16:creationId xmlns:a16="http://schemas.microsoft.com/office/drawing/2014/main" id="{5618AF1B-0559-C34D-9CEC-E887DE23E34C}"/>
                    </a:ext>
                  </a:extLst>
                </p:cNvPr>
                <p:cNvSpPr>
                  <a:spLocks noChangeArrowheads="1"/>
                </p:cNvSpPr>
                <p:nvPr/>
              </p:nvSpPr>
              <p:spPr bwMode="auto">
                <a:xfrm>
                  <a:off x="8986771" y="6766396"/>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3" y="105"/>
                        <a:pt x="0" y="81"/>
                        <a:pt x="0" y="52"/>
                      </a:cubicBezTo>
                      <a:cubicBezTo>
                        <a:pt x="0" y="22"/>
                        <a:pt x="23" y="0"/>
                        <a:pt x="52" y="0"/>
                      </a:cubicBezTo>
                      <a:cubicBezTo>
                        <a:pt x="81" y="0"/>
                        <a:pt x="104" y="22"/>
                        <a:pt x="104"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4" name="Freeform 83">
                  <a:extLst>
                    <a:ext uri="{FF2B5EF4-FFF2-40B4-BE49-F238E27FC236}">
                      <a16:creationId xmlns:a16="http://schemas.microsoft.com/office/drawing/2014/main" id="{A5273BA4-7E68-6A4F-B0C2-E568C297BE2E}"/>
                    </a:ext>
                  </a:extLst>
                </p:cNvPr>
                <p:cNvSpPr>
                  <a:spLocks noChangeArrowheads="1"/>
                </p:cNvSpPr>
                <p:nvPr/>
              </p:nvSpPr>
              <p:spPr bwMode="auto">
                <a:xfrm>
                  <a:off x="10004503" y="7150446"/>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3" y="104"/>
                        <a:pt x="0" y="81"/>
                        <a:pt x="0" y="52"/>
                      </a:cubicBezTo>
                      <a:cubicBezTo>
                        <a:pt x="0" y="22"/>
                        <a:pt x="23" y="0"/>
                        <a:pt x="52" y="0"/>
                      </a:cubicBezTo>
                      <a:cubicBezTo>
                        <a:pt x="81" y="0"/>
                        <a:pt x="105" y="22"/>
                        <a:pt x="105" y="52"/>
                      </a:cubicBezTo>
                    </a:path>
                  </a:pathLst>
                </a:custGeom>
                <a:solidFill>
                  <a:srgbClr val="EA662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5" name="Freeform 84">
                  <a:extLst>
                    <a:ext uri="{FF2B5EF4-FFF2-40B4-BE49-F238E27FC236}">
                      <a16:creationId xmlns:a16="http://schemas.microsoft.com/office/drawing/2014/main" id="{CD8B34D9-97EF-E14A-B3FF-360D8E147C63}"/>
                    </a:ext>
                  </a:extLst>
                </p:cNvPr>
                <p:cNvSpPr>
                  <a:spLocks noChangeArrowheads="1"/>
                </p:cNvSpPr>
                <p:nvPr/>
              </p:nvSpPr>
              <p:spPr bwMode="auto">
                <a:xfrm>
                  <a:off x="9439950" y="5090017"/>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2" y="104"/>
                        <a:pt x="52" y="104"/>
                      </a:cubicBezTo>
                      <a:cubicBezTo>
                        <a:pt x="24" y="104"/>
                        <a:pt x="0" y="81"/>
                        <a:pt x="0" y="52"/>
                      </a:cubicBezTo>
                      <a:cubicBezTo>
                        <a:pt x="0" y="24"/>
                        <a:pt x="24" y="0"/>
                        <a:pt x="52" y="0"/>
                      </a:cubicBezTo>
                      <a:cubicBezTo>
                        <a:pt x="82" y="0"/>
                        <a:pt x="105" y="24"/>
                        <a:pt x="105" y="52"/>
                      </a:cubicBezTo>
                    </a:path>
                  </a:pathLst>
                </a:custGeom>
                <a:solidFill>
                  <a:srgbClr val="EA662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6" name="Freeform 85">
                  <a:extLst>
                    <a:ext uri="{FF2B5EF4-FFF2-40B4-BE49-F238E27FC236}">
                      <a16:creationId xmlns:a16="http://schemas.microsoft.com/office/drawing/2014/main" id="{E36AFE01-DC36-E64F-9AB5-65BC9FE90635}"/>
                    </a:ext>
                  </a:extLst>
                </p:cNvPr>
                <p:cNvSpPr>
                  <a:spLocks noChangeArrowheads="1"/>
                </p:cNvSpPr>
                <p:nvPr/>
              </p:nvSpPr>
              <p:spPr bwMode="auto">
                <a:xfrm>
                  <a:off x="8719857" y="5468307"/>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3" y="104"/>
                      </a:cubicBezTo>
                      <a:cubicBezTo>
                        <a:pt x="24" y="104"/>
                        <a:pt x="0" y="81"/>
                        <a:pt x="0" y="52"/>
                      </a:cubicBezTo>
                      <a:cubicBezTo>
                        <a:pt x="0" y="24"/>
                        <a:pt x="24" y="0"/>
                        <a:pt x="53" y="0"/>
                      </a:cubicBezTo>
                      <a:cubicBezTo>
                        <a:pt x="81" y="0"/>
                        <a:pt x="105" y="24"/>
                        <a:pt x="105"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7" name="Freeform 86">
                  <a:extLst>
                    <a:ext uri="{FF2B5EF4-FFF2-40B4-BE49-F238E27FC236}">
                      <a16:creationId xmlns:a16="http://schemas.microsoft.com/office/drawing/2014/main" id="{EC07FC6C-51B2-4548-B6BC-6E657A1099F9}"/>
                    </a:ext>
                  </a:extLst>
                </p:cNvPr>
                <p:cNvSpPr>
                  <a:spLocks noChangeArrowheads="1"/>
                </p:cNvSpPr>
                <p:nvPr/>
              </p:nvSpPr>
              <p:spPr bwMode="auto">
                <a:xfrm>
                  <a:off x="9701104" y="5080416"/>
                  <a:ext cx="537670" cy="261154"/>
                </a:xfrm>
                <a:custGeom>
                  <a:avLst/>
                  <a:gdLst>
                    <a:gd name="T0" fmla="*/ 406733 w 1236"/>
                    <a:gd name="T1" fmla="*/ 260719 h 601"/>
                    <a:gd name="T2" fmla="*/ 130067 w 1236"/>
                    <a:gd name="T3" fmla="*/ 260719 h 601"/>
                    <a:gd name="T4" fmla="*/ 130067 w 1236"/>
                    <a:gd name="T5" fmla="*/ 260719 h 601"/>
                    <a:gd name="T6" fmla="*/ 0 w 1236"/>
                    <a:gd name="T7" fmla="*/ 130360 h 601"/>
                    <a:gd name="T8" fmla="*/ 0 w 1236"/>
                    <a:gd name="T9" fmla="*/ 130360 h 601"/>
                    <a:gd name="T10" fmla="*/ 130067 w 1236"/>
                    <a:gd name="T11" fmla="*/ 0 h 601"/>
                    <a:gd name="T12" fmla="*/ 406733 w 1236"/>
                    <a:gd name="T13" fmla="*/ 0 h 601"/>
                    <a:gd name="T14" fmla="*/ 406733 w 1236"/>
                    <a:gd name="T15" fmla="*/ 0 h 601"/>
                    <a:gd name="T16" fmla="*/ 537235 w 1236"/>
                    <a:gd name="T17" fmla="*/ 130360 h 601"/>
                    <a:gd name="T18" fmla="*/ 537235 w 1236"/>
                    <a:gd name="T19" fmla="*/ 130360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5" y="600"/>
                        <a:pt x="0" y="466"/>
                        <a:pt x="0" y="300"/>
                      </a:cubicBezTo>
                      <a:cubicBezTo>
                        <a:pt x="0" y="135"/>
                        <a:pt x="135" y="0"/>
                        <a:pt x="299" y="0"/>
                      </a:cubicBezTo>
                      <a:lnTo>
                        <a:pt x="935" y="0"/>
                      </a:lnTo>
                      <a:cubicBezTo>
                        <a:pt x="1101" y="0"/>
                        <a:pt x="1235" y="135"/>
                        <a:pt x="1235" y="300"/>
                      </a:cubicBezTo>
                      <a:cubicBezTo>
                        <a:pt x="1235" y="466"/>
                        <a:pt x="1101" y="600"/>
                        <a:pt x="935"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8" name="Freeform 87">
                  <a:extLst>
                    <a:ext uri="{FF2B5EF4-FFF2-40B4-BE49-F238E27FC236}">
                      <a16:creationId xmlns:a16="http://schemas.microsoft.com/office/drawing/2014/main" id="{B355D2F8-7D90-2949-8AC1-C0F09CF29DA9}"/>
                    </a:ext>
                  </a:extLst>
                </p:cNvPr>
                <p:cNvSpPr>
                  <a:spLocks noChangeArrowheads="1"/>
                </p:cNvSpPr>
                <p:nvPr/>
              </p:nvSpPr>
              <p:spPr bwMode="auto">
                <a:xfrm>
                  <a:off x="8631525" y="5714099"/>
                  <a:ext cx="537670" cy="261154"/>
                </a:xfrm>
                <a:custGeom>
                  <a:avLst/>
                  <a:gdLst>
                    <a:gd name="T0" fmla="*/ 407168 w 1236"/>
                    <a:gd name="T1" fmla="*/ 260719 h 601"/>
                    <a:gd name="T2" fmla="*/ 130502 w 1236"/>
                    <a:gd name="T3" fmla="*/ 260719 h 601"/>
                    <a:gd name="T4" fmla="*/ 130502 w 1236"/>
                    <a:gd name="T5" fmla="*/ 260719 h 601"/>
                    <a:gd name="T6" fmla="*/ 0 w 1236"/>
                    <a:gd name="T7" fmla="*/ 130360 h 601"/>
                    <a:gd name="T8" fmla="*/ 0 w 1236"/>
                    <a:gd name="T9" fmla="*/ 130360 h 601"/>
                    <a:gd name="T10" fmla="*/ 130502 w 1236"/>
                    <a:gd name="T11" fmla="*/ 0 h 601"/>
                    <a:gd name="T12" fmla="*/ 407168 w 1236"/>
                    <a:gd name="T13" fmla="*/ 0 h 601"/>
                    <a:gd name="T14" fmla="*/ 407168 w 1236"/>
                    <a:gd name="T15" fmla="*/ 0 h 601"/>
                    <a:gd name="T16" fmla="*/ 537235 w 1236"/>
                    <a:gd name="T17" fmla="*/ 130360 h 601"/>
                    <a:gd name="T18" fmla="*/ 537235 w 1236"/>
                    <a:gd name="T19" fmla="*/ 130360 h 601"/>
                    <a:gd name="T20" fmla="*/ 407168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6" y="600"/>
                      </a:moveTo>
                      <a:lnTo>
                        <a:pt x="300" y="600"/>
                      </a:lnTo>
                      <a:cubicBezTo>
                        <a:pt x="134" y="600"/>
                        <a:pt x="0" y="466"/>
                        <a:pt x="0" y="300"/>
                      </a:cubicBezTo>
                      <a:cubicBezTo>
                        <a:pt x="0" y="135"/>
                        <a:pt x="134" y="0"/>
                        <a:pt x="300" y="0"/>
                      </a:cubicBezTo>
                      <a:lnTo>
                        <a:pt x="936" y="0"/>
                      </a:lnTo>
                      <a:cubicBezTo>
                        <a:pt x="1101" y="0"/>
                        <a:pt x="1235" y="135"/>
                        <a:pt x="1235" y="300"/>
                      </a:cubicBezTo>
                      <a:cubicBezTo>
                        <a:pt x="1235" y="466"/>
                        <a:pt x="1101" y="600"/>
                        <a:pt x="936"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9" name="Freeform 88">
                  <a:extLst>
                    <a:ext uri="{FF2B5EF4-FFF2-40B4-BE49-F238E27FC236}">
                      <a16:creationId xmlns:a16="http://schemas.microsoft.com/office/drawing/2014/main" id="{65D4F90F-C400-3440-9385-7D5BFF19C4AC}"/>
                    </a:ext>
                  </a:extLst>
                </p:cNvPr>
                <p:cNvSpPr>
                  <a:spLocks noChangeArrowheads="1"/>
                </p:cNvSpPr>
                <p:nvPr/>
              </p:nvSpPr>
              <p:spPr bwMode="auto">
                <a:xfrm>
                  <a:off x="8216751" y="6545566"/>
                  <a:ext cx="537670" cy="261154"/>
                </a:xfrm>
                <a:custGeom>
                  <a:avLst/>
                  <a:gdLst>
                    <a:gd name="T0" fmla="*/ 406733 w 1236"/>
                    <a:gd name="T1" fmla="*/ 260719 h 601"/>
                    <a:gd name="T2" fmla="*/ 130067 w 1236"/>
                    <a:gd name="T3" fmla="*/ 260719 h 601"/>
                    <a:gd name="T4" fmla="*/ 130067 w 1236"/>
                    <a:gd name="T5" fmla="*/ 260719 h 601"/>
                    <a:gd name="T6" fmla="*/ 0 w 1236"/>
                    <a:gd name="T7" fmla="*/ 129925 h 601"/>
                    <a:gd name="T8" fmla="*/ 0 w 1236"/>
                    <a:gd name="T9" fmla="*/ 129925 h 601"/>
                    <a:gd name="T10" fmla="*/ 130067 w 1236"/>
                    <a:gd name="T11" fmla="*/ 0 h 601"/>
                    <a:gd name="T12" fmla="*/ 406733 w 1236"/>
                    <a:gd name="T13" fmla="*/ 0 h 601"/>
                    <a:gd name="T14" fmla="*/ 406733 w 1236"/>
                    <a:gd name="T15" fmla="*/ 0 h 601"/>
                    <a:gd name="T16" fmla="*/ 537235 w 1236"/>
                    <a:gd name="T17" fmla="*/ 129925 h 601"/>
                    <a:gd name="T18" fmla="*/ 537235 w 1236"/>
                    <a:gd name="T19" fmla="*/ 129925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4" y="600"/>
                        <a:pt x="0" y="465"/>
                        <a:pt x="0" y="299"/>
                      </a:cubicBezTo>
                      <a:cubicBezTo>
                        <a:pt x="0" y="133"/>
                        <a:pt x="134" y="0"/>
                        <a:pt x="299" y="0"/>
                      </a:cubicBezTo>
                      <a:lnTo>
                        <a:pt x="935" y="0"/>
                      </a:lnTo>
                      <a:cubicBezTo>
                        <a:pt x="1101" y="0"/>
                        <a:pt x="1235" y="133"/>
                        <a:pt x="1235" y="299"/>
                      </a:cubicBezTo>
                      <a:cubicBezTo>
                        <a:pt x="1235" y="465"/>
                        <a:pt x="1101" y="600"/>
                        <a:pt x="935"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0" name="Freeform 89">
                  <a:extLst>
                    <a:ext uri="{FF2B5EF4-FFF2-40B4-BE49-F238E27FC236}">
                      <a16:creationId xmlns:a16="http://schemas.microsoft.com/office/drawing/2014/main" id="{066E8A06-8040-F44E-B039-BA63D78BC975}"/>
                    </a:ext>
                  </a:extLst>
                </p:cNvPr>
                <p:cNvSpPr>
                  <a:spLocks noChangeArrowheads="1"/>
                </p:cNvSpPr>
                <p:nvPr/>
              </p:nvSpPr>
              <p:spPr bwMode="auto">
                <a:xfrm>
                  <a:off x="9351618" y="6862408"/>
                  <a:ext cx="537670" cy="261154"/>
                </a:xfrm>
                <a:custGeom>
                  <a:avLst/>
                  <a:gdLst>
                    <a:gd name="T0" fmla="*/ 406298 w 1236"/>
                    <a:gd name="T1" fmla="*/ 260719 h 601"/>
                    <a:gd name="T2" fmla="*/ 130502 w 1236"/>
                    <a:gd name="T3" fmla="*/ 260719 h 601"/>
                    <a:gd name="T4" fmla="*/ 130502 w 1236"/>
                    <a:gd name="T5" fmla="*/ 260719 h 601"/>
                    <a:gd name="T6" fmla="*/ 0 w 1236"/>
                    <a:gd name="T7" fmla="*/ 130360 h 601"/>
                    <a:gd name="T8" fmla="*/ 0 w 1236"/>
                    <a:gd name="T9" fmla="*/ 130360 h 601"/>
                    <a:gd name="T10" fmla="*/ 130502 w 1236"/>
                    <a:gd name="T11" fmla="*/ 0 h 601"/>
                    <a:gd name="T12" fmla="*/ 406298 w 1236"/>
                    <a:gd name="T13" fmla="*/ 0 h 601"/>
                    <a:gd name="T14" fmla="*/ 406298 w 1236"/>
                    <a:gd name="T15" fmla="*/ 0 h 601"/>
                    <a:gd name="T16" fmla="*/ 537235 w 1236"/>
                    <a:gd name="T17" fmla="*/ 130360 h 601"/>
                    <a:gd name="T18" fmla="*/ 537235 w 1236"/>
                    <a:gd name="T19" fmla="*/ 130360 h 601"/>
                    <a:gd name="T20" fmla="*/ 406298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4" y="600"/>
                      </a:moveTo>
                      <a:lnTo>
                        <a:pt x="300" y="600"/>
                      </a:lnTo>
                      <a:cubicBezTo>
                        <a:pt x="134" y="600"/>
                        <a:pt x="0" y="466"/>
                        <a:pt x="0" y="300"/>
                      </a:cubicBezTo>
                      <a:cubicBezTo>
                        <a:pt x="0" y="134"/>
                        <a:pt x="134" y="0"/>
                        <a:pt x="300" y="0"/>
                      </a:cubicBezTo>
                      <a:lnTo>
                        <a:pt x="934" y="0"/>
                      </a:lnTo>
                      <a:cubicBezTo>
                        <a:pt x="1100" y="0"/>
                        <a:pt x="1235" y="134"/>
                        <a:pt x="1235" y="300"/>
                      </a:cubicBezTo>
                      <a:cubicBezTo>
                        <a:pt x="1235" y="466"/>
                        <a:pt x="1100" y="600"/>
                        <a:pt x="934"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1" name="Freeform 90">
                  <a:extLst>
                    <a:ext uri="{FF2B5EF4-FFF2-40B4-BE49-F238E27FC236}">
                      <a16:creationId xmlns:a16="http://schemas.microsoft.com/office/drawing/2014/main" id="{ABF5B093-17DF-1F43-970F-EBB10495F0AC}"/>
                    </a:ext>
                  </a:extLst>
                </p:cNvPr>
                <p:cNvSpPr>
                  <a:spLocks noChangeArrowheads="1"/>
                </p:cNvSpPr>
                <p:nvPr/>
              </p:nvSpPr>
              <p:spPr bwMode="auto">
                <a:xfrm>
                  <a:off x="9570527" y="7123562"/>
                  <a:ext cx="537670" cy="261154"/>
                </a:xfrm>
                <a:custGeom>
                  <a:avLst/>
                  <a:gdLst>
                    <a:gd name="T0" fmla="*/ 407168 w 1236"/>
                    <a:gd name="T1" fmla="*/ 260719 h 600"/>
                    <a:gd name="T2" fmla="*/ 130502 w 1236"/>
                    <a:gd name="T3" fmla="*/ 260719 h 600"/>
                    <a:gd name="T4" fmla="*/ 130502 w 1236"/>
                    <a:gd name="T5" fmla="*/ 260719 h 600"/>
                    <a:gd name="T6" fmla="*/ 0 w 1236"/>
                    <a:gd name="T7" fmla="*/ 130577 h 600"/>
                    <a:gd name="T8" fmla="*/ 0 w 1236"/>
                    <a:gd name="T9" fmla="*/ 130577 h 600"/>
                    <a:gd name="T10" fmla="*/ 130502 w 1236"/>
                    <a:gd name="T11" fmla="*/ 0 h 600"/>
                    <a:gd name="T12" fmla="*/ 407168 w 1236"/>
                    <a:gd name="T13" fmla="*/ 0 h 600"/>
                    <a:gd name="T14" fmla="*/ 407168 w 1236"/>
                    <a:gd name="T15" fmla="*/ 0 h 600"/>
                    <a:gd name="T16" fmla="*/ 537235 w 1236"/>
                    <a:gd name="T17" fmla="*/ 130577 h 600"/>
                    <a:gd name="T18" fmla="*/ 537235 w 1236"/>
                    <a:gd name="T19" fmla="*/ 130577 h 600"/>
                    <a:gd name="T20" fmla="*/ 407168 w 1236"/>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0">
                      <a:moveTo>
                        <a:pt x="936" y="599"/>
                      </a:moveTo>
                      <a:lnTo>
                        <a:pt x="300" y="599"/>
                      </a:lnTo>
                      <a:cubicBezTo>
                        <a:pt x="135" y="599"/>
                        <a:pt x="0" y="465"/>
                        <a:pt x="0" y="300"/>
                      </a:cubicBezTo>
                      <a:cubicBezTo>
                        <a:pt x="0" y="134"/>
                        <a:pt x="135" y="0"/>
                        <a:pt x="300" y="0"/>
                      </a:cubicBezTo>
                      <a:lnTo>
                        <a:pt x="936" y="0"/>
                      </a:lnTo>
                      <a:cubicBezTo>
                        <a:pt x="1102" y="0"/>
                        <a:pt x="1235" y="134"/>
                        <a:pt x="1235" y="300"/>
                      </a:cubicBezTo>
                      <a:cubicBezTo>
                        <a:pt x="1235" y="465"/>
                        <a:pt x="1102" y="599"/>
                        <a:pt x="936" y="599"/>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6" name="Group 1">
                <a:extLst>
                  <a:ext uri="{FF2B5EF4-FFF2-40B4-BE49-F238E27FC236}">
                    <a16:creationId xmlns:a16="http://schemas.microsoft.com/office/drawing/2014/main" id="{5FE05E6B-6367-214B-AE10-73097762068B}"/>
                  </a:ext>
                </a:extLst>
              </p:cNvPr>
              <p:cNvGrpSpPr>
                <a:grpSpLocks/>
              </p:cNvGrpSpPr>
              <p:nvPr/>
            </p:nvGrpSpPr>
            <p:grpSpPr bwMode="auto">
              <a:xfrm rot="10800000">
                <a:off x="-528478" y="2446954"/>
                <a:ext cx="2447606" cy="2528559"/>
                <a:chOff x="8253235" y="2100188"/>
                <a:chExt cx="2448321" cy="2528969"/>
              </a:xfrm>
            </p:grpSpPr>
            <p:sp>
              <p:nvSpPr>
                <p:cNvPr id="142" name="Freeform 91">
                  <a:extLst>
                    <a:ext uri="{FF2B5EF4-FFF2-40B4-BE49-F238E27FC236}">
                      <a16:creationId xmlns:a16="http://schemas.microsoft.com/office/drawing/2014/main" id="{254DAE44-474C-1D43-89EA-2B45EA901D32}"/>
                    </a:ext>
                  </a:extLst>
                </p:cNvPr>
                <p:cNvSpPr>
                  <a:spLocks noChangeArrowheads="1"/>
                </p:cNvSpPr>
                <p:nvPr/>
              </p:nvSpPr>
              <p:spPr bwMode="auto">
                <a:xfrm>
                  <a:off x="8253235" y="3674793"/>
                  <a:ext cx="378290" cy="291878"/>
                </a:xfrm>
                <a:custGeom>
                  <a:avLst/>
                  <a:gdLst>
                    <a:gd name="T0" fmla="*/ 145831 w 869"/>
                    <a:gd name="T1" fmla="*/ 291444 h 672"/>
                    <a:gd name="T2" fmla="*/ 232459 w 869"/>
                    <a:gd name="T3" fmla="*/ 291444 h 672"/>
                    <a:gd name="T4" fmla="*/ 232459 w 869"/>
                    <a:gd name="T5" fmla="*/ 291444 h 672"/>
                    <a:gd name="T6" fmla="*/ 377855 w 869"/>
                    <a:gd name="T7" fmla="*/ 145939 h 672"/>
                    <a:gd name="T8" fmla="*/ 377855 w 869"/>
                    <a:gd name="T9" fmla="*/ 145939 h 672"/>
                    <a:gd name="T10" fmla="*/ 232459 w 869"/>
                    <a:gd name="T11" fmla="*/ 0 h 672"/>
                    <a:gd name="T12" fmla="*/ 145831 w 869"/>
                    <a:gd name="T13" fmla="*/ 0 h 672"/>
                    <a:gd name="T14" fmla="*/ 145831 w 869"/>
                    <a:gd name="T15" fmla="*/ 0 h 672"/>
                    <a:gd name="T16" fmla="*/ 0 w 869"/>
                    <a:gd name="T17" fmla="*/ 145939 h 672"/>
                    <a:gd name="T18" fmla="*/ 0 w 869"/>
                    <a:gd name="T19" fmla="*/ 145939 h 672"/>
                    <a:gd name="T20" fmla="*/ 145831 w 869"/>
                    <a:gd name="T21" fmla="*/ 291444 h 67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69" h="672">
                      <a:moveTo>
                        <a:pt x="335" y="671"/>
                      </a:moveTo>
                      <a:lnTo>
                        <a:pt x="534" y="671"/>
                      </a:lnTo>
                      <a:cubicBezTo>
                        <a:pt x="718" y="671"/>
                        <a:pt x="868" y="520"/>
                        <a:pt x="868" y="336"/>
                      </a:cubicBezTo>
                      <a:cubicBezTo>
                        <a:pt x="868" y="151"/>
                        <a:pt x="718" y="0"/>
                        <a:pt x="534" y="0"/>
                      </a:cubicBezTo>
                      <a:lnTo>
                        <a:pt x="335" y="0"/>
                      </a:lnTo>
                      <a:cubicBezTo>
                        <a:pt x="149" y="0"/>
                        <a:pt x="0" y="151"/>
                        <a:pt x="0" y="336"/>
                      </a:cubicBezTo>
                      <a:cubicBezTo>
                        <a:pt x="0" y="520"/>
                        <a:pt x="149" y="671"/>
                        <a:pt x="335" y="671"/>
                      </a:cubicBezTo>
                    </a:path>
                  </a:pathLst>
                </a:custGeom>
                <a:solidFill>
                  <a:srgbClr val="CC5EA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3" name="Freeform 92">
                  <a:extLst>
                    <a:ext uri="{FF2B5EF4-FFF2-40B4-BE49-F238E27FC236}">
                      <a16:creationId xmlns:a16="http://schemas.microsoft.com/office/drawing/2014/main" id="{AA62D642-52EC-D141-A15C-315E35168C49}"/>
                    </a:ext>
                  </a:extLst>
                </p:cNvPr>
                <p:cNvSpPr>
                  <a:spLocks noChangeArrowheads="1"/>
                </p:cNvSpPr>
                <p:nvPr/>
              </p:nvSpPr>
              <p:spPr bwMode="auto">
                <a:xfrm>
                  <a:off x="8260916" y="2292214"/>
                  <a:ext cx="2283178" cy="1945213"/>
                </a:xfrm>
                <a:custGeom>
                  <a:avLst/>
                  <a:gdLst>
                    <a:gd name="T0" fmla="*/ 0 w 5244"/>
                    <a:gd name="T1" fmla="*/ 728639 h 4469"/>
                    <a:gd name="T2" fmla="*/ 714037 w 5244"/>
                    <a:gd name="T3" fmla="*/ 874018 h 4469"/>
                    <a:gd name="T4" fmla="*/ 568182 w 5244"/>
                    <a:gd name="T5" fmla="*/ 1019833 h 4469"/>
                    <a:gd name="T6" fmla="*/ 714037 w 5244"/>
                    <a:gd name="T7" fmla="*/ 1165648 h 4469"/>
                    <a:gd name="T8" fmla="*/ 913445 w 5244"/>
                    <a:gd name="T9" fmla="*/ 1165648 h 4469"/>
                    <a:gd name="T10" fmla="*/ 911268 w 5244"/>
                    <a:gd name="T11" fmla="*/ 1165648 h 4469"/>
                    <a:gd name="T12" fmla="*/ 1007489 w 5244"/>
                    <a:gd name="T13" fmla="*/ 1263583 h 4469"/>
                    <a:gd name="T14" fmla="*/ 911268 w 5244"/>
                    <a:gd name="T15" fmla="*/ 1361954 h 4469"/>
                    <a:gd name="T16" fmla="*/ 656131 w 5244"/>
                    <a:gd name="T17" fmla="*/ 1361954 h 4469"/>
                    <a:gd name="T18" fmla="*/ 510711 w 5244"/>
                    <a:gd name="T19" fmla="*/ 1507769 h 4469"/>
                    <a:gd name="T20" fmla="*/ 656131 w 5244"/>
                    <a:gd name="T21" fmla="*/ 1653148 h 4469"/>
                    <a:gd name="T22" fmla="*/ 960903 w 5244"/>
                    <a:gd name="T23" fmla="*/ 1653148 h 4469"/>
                    <a:gd name="T24" fmla="*/ 815483 w 5244"/>
                    <a:gd name="T25" fmla="*/ 1798963 h 4469"/>
                    <a:gd name="T26" fmla="*/ 1576978 w 5244"/>
                    <a:gd name="T27" fmla="*/ 1944778 h 4469"/>
                    <a:gd name="T28" fmla="*/ 1722397 w 5244"/>
                    <a:gd name="T29" fmla="*/ 1798963 h 4469"/>
                    <a:gd name="T30" fmla="*/ 1576978 w 5244"/>
                    <a:gd name="T31" fmla="*/ 1653148 h 4469"/>
                    <a:gd name="T32" fmla="*/ 2066354 w 5244"/>
                    <a:gd name="T33" fmla="*/ 1653148 h 4469"/>
                    <a:gd name="T34" fmla="*/ 2212210 w 5244"/>
                    <a:gd name="T35" fmla="*/ 1507769 h 4469"/>
                    <a:gd name="T36" fmla="*/ 1624435 w 5244"/>
                    <a:gd name="T37" fmla="*/ 1361954 h 4469"/>
                    <a:gd name="T38" fmla="*/ 1629660 w 5244"/>
                    <a:gd name="T39" fmla="*/ 1361954 h 4469"/>
                    <a:gd name="T40" fmla="*/ 1536051 w 5244"/>
                    <a:gd name="T41" fmla="*/ 1263583 h 4469"/>
                    <a:gd name="T42" fmla="*/ 1629660 w 5244"/>
                    <a:gd name="T43" fmla="*/ 1166083 h 4469"/>
                    <a:gd name="T44" fmla="*/ 1624435 w 5244"/>
                    <a:gd name="T45" fmla="*/ 1165648 h 4469"/>
                    <a:gd name="T46" fmla="*/ 1765936 w 5244"/>
                    <a:gd name="T47" fmla="*/ 1165648 h 4469"/>
                    <a:gd name="T48" fmla="*/ 1911791 w 5244"/>
                    <a:gd name="T49" fmla="*/ 1019833 h 4469"/>
                    <a:gd name="T50" fmla="*/ 2136452 w 5244"/>
                    <a:gd name="T51" fmla="*/ 874018 h 4469"/>
                    <a:gd name="T52" fmla="*/ 2282743 w 5244"/>
                    <a:gd name="T53" fmla="*/ 728639 h 4469"/>
                    <a:gd name="T54" fmla="*/ 2136452 w 5244"/>
                    <a:gd name="T55" fmla="*/ 583259 h 4469"/>
                    <a:gd name="T56" fmla="*/ 1922241 w 5244"/>
                    <a:gd name="T57" fmla="*/ 583259 h 4469"/>
                    <a:gd name="T58" fmla="*/ 2068096 w 5244"/>
                    <a:gd name="T59" fmla="*/ 437444 h 4469"/>
                    <a:gd name="T60" fmla="*/ 1441136 w 5244"/>
                    <a:gd name="T61" fmla="*/ 291194 h 4469"/>
                    <a:gd name="T62" fmla="*/ 1586992 w 5244"/>
                    <a:gd name="T63" fmla="*/ 145815 h 4469"/>
                    <a:gd name="T64" fmla="*/ 1441136 w 5244"/>
                    <a:gd name="T65" fmla="*/ 0 h 4469"/>
                    <a:gd name="T66" fmla="*/ 389237 w 5244"/>
                    <a:gd name="T67" fmla="*/ 0 h 4469"/>
                    <a:gd name="T68" fmla="*/ 243818 w 5244"/>
                    <a:gd name="T69" fmla="*/ 145815 h 4469"/>
                    <a:gd name="T70" fmla="*/ 876437 w 5244"/>
                    <a:gd name="T71" fmla="*/ 291194 h 4469"/>
                    <a:gd name="T72" fmla="*/ 1022293 w 5244"/>
                    <a:gd name="T73" fmla="*/ 437444 h 4469"/>
                    <a:gd name="T74" fmla="*/ 876437 w 5244"/>
                    <a:gd name="T75" fmla="*/ 583259 h 4469"/>
                    <a:gd name="T76" fmla="*/ 145420 w 5244"/>
                    <a:gd name="T77" fmla="*/ 583259 h 446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244" h="4469">
                      <a:moveTo>
                        <a:pt x="0" y="1674"/>
                      </a:moveTo>
                      <a:lnTo>
                        <a:pt x="0" y="1674"/>
                      </a:lnTo>
                      <a:cubicBezTo>
                        <a:pt x="0" y="1858"/>
                        <a:pt x="150" y="2008"/>
                        <a:pt x="334" y="2008"/>
                      </a:cubicBezTo>
                      <a:lnTo>
                        <a:pt x="1640" y="2008"/>
                      </a:lnTo>
                      <a:cubicBezTo>
                        <a:pt x="1455" y="2008"/>
                        <a:pt x="1305" y="2158"/>
                        <a:pt x="1305" y="2343"/>
                      </a:cubicBezTo>
                      <a:cubicBezTo>
                        <a:pt x="1305" y="2528"/>
                        <a:pt x="1455" y="2678"/>
                        <a:pt x="1640" y="2678"/>
                      </a:cubicBezTo>
                      <a:lnTo>
                        <a:pt x="2098" y="2678"/>
                      </a:lnTo>
                      <a:cubicBezTo>
                        <a:pt x="2097" y="2678"/>
                        <a:pt x="2095" y="2678"/>
                        <a:pt x="2093" y="2678"/>
                      </a:cubicBezTo>
                      <a:cubicBezTo>
                        <a:pt x="2216" y="2681"/>
                        <a:pt x="2314" y="2780"/>
                        <a:pt x="2314" y="2903"/>
                      </a:cubicBezTo>
                      <a:cubicBezTo>
                        <a:pt x="2314" y="3026"/>
                        <a:pt x="2216" y="3127"/>
                        <a:pt x="2093" y="3129"/>
                      </a:cubicBezTo>
                      <a:cubicBezTo>
                        <a:pt x="2095" y="3129"/>
                        <a:pt x="2097" y="3129"/>
                        <a:pt x="2098" y="3129"/>
                      </a:cubicBezTo>
                      <a:lnTo>
                        <a:pt x="1507" y="3129"/>
                      </a:lnTo>
                      <a:cubicBezTo>
                        <a:pt x="1323" y="3129"/>
                        <a:pt x="1173" y="3280"/>
                        <a:pt x="1173" y="3464"/>
                      </a:cubicBezTo>
                      <a:cubicBezTo>
                        <a:pt x="1173" y="3649"/>
                        <a:pt x="1323" y="3798"/>
                        <a:pt x="1507" y="3798"/>
                      </a:cubicBezTo>
                      <a:lnTo>
                        <a:pt x="2207" y="3798"/>
                      </a:lnTo>
                      <a:cubicBezTo>
                        <a:pt x="2023" y="3798"/>
                        <a:pt x="1873" y="3948"/>
                        <a:pt x="1873" y="4133"/>
                      </a:cubicBezTo>
                      <a:cubicBezTo>
                        <a:pt x="1873" y="4318"/>
                        <a:pt x="2023" y="4468"/>
                        <a:pt x="2207" y="4468"/>
                      </a:cubicBezTo>
                      <a:lnTo>
                        <a:pt x="3622" y="4468"/>
                      </a:lnTo>
                      <a:cubicBezTo>
                        <a:pt x="3807" y="4468"/>
                        <a:pt x="3956" y="4318"/>
                        <a:pt x="3956" y="4133"/>
                      </a:cubicBezTo>
                      <a:cubicBezTo>
                        <a:pt x="3956" y="3948"/>
                        <a:pt x="3807" y="3798"/>
                        <a:pt x="3622" y="3798"/>
                      </a:cubicBezTo>
                      <a:lnTo>
                        <a:pt x="4746" y="3798"/>
                      </a:lnTo>
                      <a:cubicBezTo>
                        <a:pt x="4930" y="3798"/>
                        <a:pt x="5081" y="3649"/>
                        <a:pt x="5081" y="3464"/>
                      </a:cubicBezTo>
                      <a:cubicBezTo>
                        <a:pt x="5081" y="3280"/>
                        <a:pt x="4930" y="3129"/>
                        <a:pt x="4746" y="3129"/>
                      </a:cubicBezTo>
                      <a:lnTo>
                        <a:pt x="3731" y="3129"/>
                      </a:lnTo>
                      <a:cubicBezTo>
                        <a:pt x="3735" y="3129"/>
                        <a:pt x="3739" y="3129"/>
                        <a:pt x="3743" y="3129"/>
                      </a:cubicBezTo>
                      <a:cubicBezTo>
                        <a:pt x="3624" y="3122"/>
                        <a:pt x="3528" y="3024"/>
                        <a:pt x="3528" y="2903"/>
                      </a:cubicBezTo>
                      <a:cubicBezTo>
                        <a:pt x="3528" y="2783"/>
                        <a:pt x="3624" y="2684"/>
                        <a:pt x="3743" y="2679"/>
                      </a:cubicBezTo>
                      <a:cubicBezTo>
                        <a:pt x="3739" y="2678"/>
                        <a:pt x="3735" y="2678"/>
                        <a:pt x="3731" y="2678"/>
                      </a:cubicBezTo>
                      <a:lnTo>
                        <a:pt x="4056" y="2678"/>
                      </a:lnTo>
                      <a:cubicBezTo>
                        <a:pt x="4240" y="2678"/>
                        <a:pt x="4391" y="2528"/>
                        <a:pt x="4391" y="2343"/>
                      </a:cubicBezTo>
                      <a:cubicBezTo>
                        <a:pt x="4391" y="2158"/>
                        <a:pt x="4240" y="2008"/>
                        <a:pt x="4056" y="2008"/>
                      </a:cubicBezTo>
                      <a:lnTo>
                        <a:pt x="4907" y="2008"/>
                      </a:lnTo>
                      <a:cubicBezTo>
                        <a:pt x="5093" y="2008"/>
                        <a:pt x="5243" y="1858"/>
                        <a:pt x="5243" y="1674"/>
                      </a:cubicBezTo>
                      <a:cubicBezTo>
                        <a:pt x="5243" y="1490"/>
                        <a:pt x="5093" y="1340"/>
                        <a:pt x="4907" y="1340"/>
                      </a:cubicBezTo>
                      <a:lnTo>
                        <a:pt x="4415" y="1340"/>
                      </a:lnTo>
                      <a:cubicBezTo>
                        <a:pt x="4600" y="1340"/>
                        <a:pt x="4750" y="1189"/>
                        <a:pt x="4750" y="1005"/>
                      </a:cubicBezTo>
                      <a:cubicBezTo>
                        <a:pt x="4750" y="820"/>
                        <a:pt x="4600" y="669"/>
                        <a:pt x="4415" y="669"/>
                      </a:cubicBezTo>
                      <a:lnTo>
                        <a:pt x="3310" y="669"/>
                      </a:lnTo>
                      <a:cubicBezTo>
                        <a:pt x="3495" y="669"/>
                        <a:pt x="3645" y="520"/>
                        <a:pt x="3645" y="335"/>
                      </a:cubicBezTo>
                      <a:cubicBezTo>
                        <a:pt x="3645" y="151"/>
                        <a:pt x="3495" y="0"/>
                        <a:pt x="3310" y="0"/>
                      </a:cubicBezTo>
                      <a:lnTo>
                        <a:pt x="894" y="0"/>
                      </a:lnTo>
                      <a:cubicBezTo>
                        <a:pt x="710" y="0"/>
                        <a:pt x="560" y="151"/>
                        <a:pt x="560" y="335"/>
                      </a:cubicBezTo>
                      <a:cubicBezTo>
                        <a:pt x="560" y="520"/>
                        <a:pt x="710" y="669"/>
                        <a:pt x="894" y="669"/>
                      </a:cubicBezTo>
                      <a:lnTo>
                        <a:pt x="2013" y="669"/>
                      </a:lnTo>
                      <a:cubicBezTo>
                        <a:pt x="2197" y="669"/>
                        <a:pt x="2348" y="820"/>
                        <a:pt x="2348" y="1005"/>
                      </a:cubicBezTo>
                      <a:cubicBezTo>
                        <a:pt x="2348" y="1189"/>
                        <a:pt x="2197" y="1340"/>
                        <a:pt x="2013" y="1340"/>
                      </a:cubicBezTo>
                      <a:lnTo>
                        <a:pt x="334" y="1340"/>
                      </a:lnTo>
                      <a:cubicBezTo>
                        <a:pt x="150" y="1340"/>
                        <a:pt x="0" y="1490"/>
                        <a:pt x="0" y="1674"/>
                      </a:cubicBezTo>
                    </a:path>
                  </a:pathLst>
                </a:custGeom>
                <a:solidFill>
                  <a:srgbClr val="CC5EA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4" name="Freeform 93">
                  <a:extLst>
                    <a:ext uri="{FF2B5EF4-FFF2-40B4-BE49-F238E27FC236}">
                      <a16:creationId xmlns:a16="http://schemas.microsoft.com/office/drawing/2014/main" id="{73165675-DDB4-304E-88C6-C47BF446CB86}"/>
                    </a:ext>
                  </a:extLst>
                </p:cNvPr>
                <p:cNvSpPr>
                  <a:spLocks noChangeArrowheads="1"/>
                </p:cNvSpPr>
                <p:nvPr/>
              </p:nvSpPr>
              <p:spPr bwMode="auto">
                <a:xfrm>
                  <a:off x="10317505" y="2488079"/>
                  <a:ext cx="76810" cy="76810"/>
                </a:xfrm>
                <a:custGeom>
                  <a:avLst/>
                  <a:gdLst>
                    <a:gd name="T0" fmla="*/ 76371 w 175"/>
                    <a:gd name="T1" fmla="*/ 38186 h 175"/>
                    <a:gd name="T2" fmla="*/ 76371 w 175"/>
                    <a:gd name="T3" fmla="*/ 38186 h 175"/>
                    <a:gd name="T4" fmla="*/ 38186 w 175"/>
                    <a:gd name="T5" fmla="*/ 76371 h 175"/>
                    <a:gd name="T6" fmla="*/ 38186 w 175"/>
                    <a:gd name="T7" fmla="*/ 76371 h 175"/>
                    <a:gd name="T8" fmla="*/ 0 w 175"/>
                    <a:gd name="T9" fmla="*/ 38186 h 175"/>
                    <a:gd name="T10" fmla="*/ 0 w 175"/>
                    <a:gd name="T11" fmla="*/ 38186 h 175"/>
                    <a:gd name="T12" fmla="*/ 38186 w 175"/>
                    <a:gd name="T13" fmla="*/ 0 h 175"/>
                    <a:gd name="T14" fmla="*/ 38186 w 175"/>
                    <a:gd name="T15" fmla="*/ 0 h 175"/>
                    <a:gd name="T16" fmla="*/ 76371 w 175"/>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5">
                      <a:moveTo>
                        <a:pt x="174" y="87"/>
                      </a:moveTo>
                      <a:lnTo>
                        <a:pt x="174" y="87"/>
                      </a:lnTo>
                      <a:cubicBezTo>
                        <a:pt x="174" y="135"/>
                        <a:pt x="134" y="174"/>
                        <a:pt x="87" y="174"/>
                      </a:cubicBezTo>
                      <a:cubicBezTo>
                        <a:pt x="39" y="174"/>
                        <a:pt x="0" y="135"/>
                        <a:pt x="0" y="87"/>
                      </a:cubicBezTo>
                      <a:cubicBezTo>
                        <a:pt x="0" y="39"/>
                        <a:pt x="39" y="0"/>
                        <a:pt x="87" y="0"/>
                      </a:cubicBezTo>
                      <a:cubicBezTo>
                        <a:pt x="134" y="0"/>
                        <a:pt x="174" y="39"/>
                        <a:pt x="174"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5" name="Freeform 94">
                  <a:extLst>
                    <a:ext uri="{FF2B5EF4-FFF2-40B4-BE49-F238E27FC236}">
                      <a16:creationId xmlns:a16="http://schemas.microsoft.com/office/drawing/2014/main" id="{7201B71B-C137-494C-B3FF-984430E272D9}"/>
                    </a:ext>
                  </a:extLst>
                </p:cNvPr>
                <p:cNvSpPr>
                  <a:spLocks noChangeArrowheads="1"/>
                </p:cNvSpPr>
                <p:nvPr/>
              </p:nvSpPr>
              <p:spPr bwMode="auto">
                <a:xfrm>
                  <a:off x="9929614" y="3501971"/>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5" y="174"/>
                        <a:pt x="87" y="174"/>
                      </a:cubicBezTo>
                      <a:cubicBezTo>
                        <a:pt x="39" y="174"/>
                        <a:pt x="0" y="135"/>
                        <a:pt x="0" y="87"/>
                      </a:cubicBezTo>
                      <a:cubicBezTo>
                        <a:pt x="0" y="39"/>
                        <a:pt x="39" y="0"/>
                        <a:pt x="87" y="0"/>
                      </a:cubicBezTo>
                      <a:cubicBezTo>
                        <a:pt x="135" y="0"/>
                        <a:pt x="173" y="39"/>
                        <a:pt x="173"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6" name="Freeform 95">
                  <a:extLst>
                    <a:ext uri="{FF2B5EF4-FFF2-40B4-BE49-F238E27FC236}">
                      <a16:creationId xmlns:a16="http://schemas.microsoft.com/office/drawing/2014/main" id="{DCE9EAA4-11B2-1844-9DEE-B2BF8E7F640B}"/>
                    </a:ext>
                  </a:extLst>
                </p:cNvPr>
                <p:cNvSpPr>
                  <a:spLocks noChangeArrowheads="1"/>
                </p:cNvSpPr>
                <p:nvPr/>
              </p:nvSpPr>
              <p:spPr bwMode="auto">
                <a:xfrm>
                  <a:off x="9816320" y="2774196"/>
                  <a:ext cx="74890" cy="74890"/>
                </a:xfrm>
                <a:custGeom>
                  <a:avLst/>
                  <a:gdLst>
                    <a:gd name="T0" fmla="*/ 74457 w 173"/>
                    <a:gd name="T1" fmla="*/ 36796 h 173"/>
                    <a:gd name="T2" fmla="*/ 74457 w 173"/>
                    <a:gd name="T3" fmla="*/ 36796 h 173"/>
                    <a:gd name="T4" fmla="*/ 37661 w 173"/>
                    <a:gd name="T5" fmla="*/ 74457 h 173"/>
                    <a:gd name="T6" fmla="*/ 37661 w 173"/>
                    <a:gd name="T7" fmla="*/ 74457 h 173"/>
                    <a:gd name="T8" fmla="*/ 0 w 173"/>
                    <a:gd name="T9" fmla="*/ 36796 h 173"/>
                    <a:gd name="T10" fmla="*/ 0 w 173"/>
                    <a:gd name="T11" fmla="*/ 36796 h 173"/>
                    <a:gd name="T12" fmla="*/ 37661 w 173"/>
                    <a:gd name="T13" fmla="*/ 0 h 173"/>
                    <a:gd name="T14" fmla="*/ 37661 w 173"/>
                    <a:gd name="T15" fmla="*/ 0 h 173"/>
                    <a:gd name="T16" fmla="*/ 74457 w 173"/>
                    <a:gd name="T17" fmla="*/ 36796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5"/>
                      </a:moveTo>
                      <a:lnTo>
                        <a:pt x="172" y="85"/>
                      </a:lnTo>
                      <a:cubicBezTo>
                        <a:pt x="172" y="133"/>
                        <a:pt x="134" y="172"/>
                        <a:pt x="87" y="172"/>
                      </a:cubicBezTo>
                      <a:cubicBezTo>
                        <a:pt x="39" y="172"/>
                        <a:pt x="0" y="133"/>
                        <a:pt x="0" y="85"/>
                      </a:cubicBezTo>
                      <a:cubicBezTo>
                        <a:pt x="0" y="38"/>
                        <a:pt x="39" y="0"/>
                        <a:pt x="87" y="0"/>
                      </a:cubicBezTo>
                      <a:cubicBezTo>
                        <a:pt x="134" y="0"/>
                        <a:pt x="172" y="38"/>
                        <a:pt x="172" y="85"/>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7" name="Freeform 96">
                  <a:extLst>
                    <a:ext uri="{FF2B5EF4-FFF2-40B4-BE49-F238E27FC236}">
                      <a16:creationId xmlns:a16="http://schemas.microsoft.com/office/drawing/2014/main" id="{409374E6-80A0-E242-9FB9-2DA0F8331913}"/>
                    </a:ext>
                  </a:extLst>
                </p:cNvPr>
                <p:cNvSpPr>
                  <a:spLocks noChangeArrowheads="1"/>
                </p:cNvSpPr>
                <p:nvPr/>
              </p:nvSpPr>
              <p:spPr bwMode="auto">
                <a:xfrm>
                  <a:off x="9061661" y="2192360"/>
                  <a:ext cx="76810" cy="74889"/>
                </a:xfrm>
                <a:custGeom>
                  <a:avLst/>
                  <a:gdLst>
                    <a:gd name="T0" fmla="*/ 76371 w 175"/>
                    <a:gd name="T1" fmla="*/ 37445 h 174"/>
                    <a:gd name="T2" fmla="*/ 76371 w 175"/>
                    <a:gd name="T3" fmla="*/ 37445 h 174"/>
                    <a:gd name="T4" fmla="*/ 38186 w 175"/>
                    <a:gd name="T5" fmla="*/ 74459 h 174"/>
                    <a:gd name="T6" fmla="*/ 38186 w 175"/>
                    <a:gd name="T7" fmla="*/ 74459 h 174"/>
                    <a:gd name="T8" fmla="*/ 0 w 175"/>
                    <a:gd name="T9" fmla="*/ 37445 h 174"/>
                    <a:gd name="T10" fmla="*/ 0 w 175"/>
                    <a:gd name="T11" fmla="*/ 37445 h 174"/>
                    <a:gd name="T12" fmla="*/ 38186 w 175"/>
                    <a:gd name="T13" fmla="*/ 0 h 174"/>
                    <a:gd name="T14" fmla="*/ 38186 w 175"/>
                    <a:gd name="T15" fmla="*/ 0 h 174"/>
                    <a:gd name="T16" fmla="*/ 76371 w 175"/>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7"/>
                      </a:moveTo>
                      <a:lnTo>
                        <a:pt x="174" y="87"/>
                      </a:lnTo>
                      <a:cubicBezTo>
                        <a:pt x="174" y="136"/>
                        <a:pt x="134" y="173"/>
                        <a:pt x="87" y="173"/>
                      </a:cubicBezTo>
                      <a:cubicBezTo>
                        <a:pt x="39" y="173"/>
                        <a:pt x="0" y="136"/>
                        <a:pt x="0" y="87"/>
                      </a:cubicBezTo>
                      <a:cubicBezTo>
                        <a:pt x="0" y="39"/>
                        <a:pt x="39" y="0"/>
                        <a:pt x="87" y="0"/>
                      </a:cubicBezTo>
                      <a:cubicBezTo>
                        <a:pt x="134" y="0"/>
                        <a:pt x="174" y="39"/>
                        <a:pt x="174"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148" name="Freeform 97">
                  <a:extLst>
                    <a:ext uri="{FF2B5EF4-FFF2-40B4-BE49-F238E27FC236}">
                      <a16:creationId xmlns:a16="http://schemas.microsoft.com/office/drawing/2014/main" id="{36833A81-7717-004F-9CCA-45756120C6D6}"/>
                    </a:ext>
                  </a:extLst>
                </p:cNvPr>
                <p:cNvSpPr>
                  <a:spLocks noChangeArrowheads="1"/>
                </p:cNvSpPr>
                <p:nvPr/>
              </p:nvSpPr>
              <p:spPr bwMode="auto">
                <a:xfrm>
                  <a:off x="8381893" y="4162537"/>
                  <a:ext cx="74889" cy="74889"/>
                </a:xfrm>
                <a:custGeom>
                  <a:avLst/>
                  <a:gdLst>
                    <a:gd name="T0" fmla="*/ 74459 w 174"/>
                    <a:gd name="T1" fmla="*/ 37014 h 174"/>
                    <a:gd name="T2" fmla="*/ 74459 w 174"/>
                    <a:gd name="T3" fmla="*/ 37014 h 174"/>
                    <a:gd name="T4" fmla="*/ 37445 w 174"/>
                    <a:gd name="T5" fmla="*/ 74459 h 174"/>
                    <a:gd name="T6" fmla="*/ 37445 w 174"/>
                    <a:gd name="T7" fmla="*/ 74459 h 174"/>
                    <a:gd name="T8" fmla="*/ 0 w 174"/>
                    <a:gd name="T9" fmla="*/ 37014 h 174"/>
                    <a:gd name="T10" fmla="*/ 0 w 174"/>
                    <a:gd name="T11" fmla="*/ 37014 h 174"/>
                    <a:gd name="T12" fmla="*/ 37445 w 174"/>
                    <a:gd name="T13" fmla="*/ 0 h 174"/>
                    <a:gd name="T14" fmla="*/ 37445 w 174"/>
                    <a:gd name="T15" fmla="*/ 0 h 174"/>
                    <a:gd name="T16" fmla="*/ 74459 w 174"/>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4" y="173"/>
                        <a:pt x="87" y="173"/>
                      </a:cubicBezTo>
                      <a:cubicBezTo>
                        <a:pt x="39" y="173"/>
                        <a:pt x="0" y="134"/>
                        <a:pt x="0" y="86"/>
                      </a:cubicBezTo>
                      <a:cubicBezTo>
                        <a:pt x="0" y="38"/>
                        <a:pt x="39" y="0"/>
                        <a:pt x="87" y="0"/>
                      </a:cubicBezTo>
                      <a:cubicBezTo>
                        <a:pt x="134" y="0"/>
                        <a:pt x="173" y="38"/>
                        <a:pt x="173" y="86"/>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9" name="Freeform 98">
                  <a:extLst>
                    <a:ext uri="{FF2B5EF4-FFF2-40B4-BE49-F238E27FC236}">
                      <a16:creationId xmlns:a16="http://schemas.microsoft.com/office/drawing/2014/main" id="{9CC1DD43-75F9-2B47-AFAC-277C417BA52A}"/>
                    </a:ext>
                  </a:extLst>
                </p:cNvPr>
                <p:cNvSpPr>
                  <a:spLocks noChangeArrowheads="1"/>
                </p:cNvSpPr>
                <p:nvPr/>
              </p:nvSpPr>
              <p:spPr bwMode="auto">
                <a:xfrm>
                  <a:off x="8942606" y="3327228"/>
                  <a:ext cx="74889" cy="74890"/>
                </a:xfrm>
                <a:custGeom>
                  <a:avLst/>
                  <a:gdLst>
                    <a:gd name="T0" fmla="*/ 74456 w 173"/>
                    <a:gd name="T1" fmla="*/ 37445 h 174"/>
                    <a:gd name="T2" fmla="*/ 74456 w 173"/>
                    <a:gd name="T3" fmla="*/ 37445 h 174"/>
                    <a:gd name="T4" fmla="*/ 37661 w 173"/>
                    <a:gd name="T5" fmla="*/ 74460 h 174"/>
                    <a:gd name="T6" fmla="*/ 37661 w 173"/>
                    <a:gd name="T7" fmla="*/ 74460 h 174"/>
                    <a:gd name="T8" fmla="*/ 0 w 173"/>
                    <a:gd name="T9" fmla="*/ 37445 h 174"/>
                    <a:gd name="T10" fmla="*/ 0 w 173"/>
                    <a:gd name="T11" fmla="*/ 37445 h 174"/>
                    <a:gd name="T12" fmla="*/ 37661 w 173"/>
                    <a:gd name="T13" fmla="*/ 0 h 174"/>
                    <a:gd name="T14" fmla="*/ 37661 w 173"/>
                    <a:gd name="T15" fmla="*/ 0 h 174"/>
                    <a:gd name="T16" fmla="*/ 74456 w 173"/>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7"/>
                      </a:moveTo>
                      <a:lnTo>
                        <a:pt x="172" y="87"/>
                      </a:lnTo>
                      <a:cubicBezTo>
                        <a:pt x="172" y="135"/>
                        <a:pt x="134" y="173"/>
                        <a:pt x="87" y="173"/>
                      </a:cubicBezTo>
                      <a:cubicBezTo>
                        <a:pt x="39" y="173"/>
                        <a:pt x="0" y="135"/>
                        <a:pt x="0" y="87"/>
                      </a:cubicBezTo>
                      <a:cubicBezTo>
                        <a:pt x="0" y="39"/>
                        <a:pt x="39" y="0"/>
                        <a:pt x="87" y="0"/>
                      </a:cubicBezTo>
                      <a:cubicBezTo>
                        <a:pt x="134" y="0"/>
                        <a:pt x="172" y="39"/>
                        <a:pt x="172"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0" name="Freeform 99">
                  <a:extLst>
                    <a:ext uri="{FF2B5EF4-FFF2-40B4-BE49-F238E27FC236}">
                      <a16:creationId xmlns:a16="http://schemas.microsoft.com/office/drawing/2014/main" id="{F09CE012-8584-584D-8EE2-0584610AFF04}"/>
                    </a:ext>
                  </a:extLst>
                </p:cNvPr>
                <p:cNvSpPr>
                  <a:spLocks noChangeArrowheads="1"/>
                </p:cNvSpPr>
                <p:nvPr/>
              </p:nvSpPr>
              <p:spPr bwMode="auto">
                <a:xfrm>
                  <a:off x="9326656" y="4262390"/>
                  <a:ext cx="74889" cy="74889"/>
                </a:xfrm>
                <a:custGeom>
                  <a:avLst/>
                  <a:gdLst>
                    <a:gd name="T0" fmla="*/ 74459 w 174"/>
                    <a:gd name="T1" fmla="*/ 37014 h 174"/>
                    <a:gd name="T2" fmla="*/ 74459 w 174"/>
                    <a:gd name="T3" fmla="*/ 37014 h 174"/>
                    <a:gd name="T4" fmla="*/ 37445 w 174"/>
                    <a:gd name="T5" fmla="*/ 74459 h 174"/>
                    <a:gd name="T6" fmla="*/ 37445 w 174"/>
                    <a:gd name="T7" fmla="*/ 74459 h 174"/>
                    <a:gd name="T8" fmla="*/ 0 w 174"/>
                    <a:gd name="T9" fmla="*/ 37014 h 174"/>
                    <a:gd name="T10" fmla="*/ 0 w 174"/>
                    <a:gd name="T11" fmla="*/ 37014 h 174"/>
                    <a:gd name="T12" fmla="*/ 37445 w 174"/>
                    <a:gd name="T13" fmla="*/ 0 h 174"/>
                    <a:gd name="T14" fmla="*/ 37445 w 174"/>
                    <a:gd name="T15" fmla="*/ 0 h 174"/>
                    <a:gd name="T16" fmla="*/ 74459 w 174"/>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4" y="173"/>
                        <a:pt x="87" y="173"/>
                      </a:cubicBezTo>
                      <a:cubicBezTo>
                        <a:pt x="39" y="173"/>
                        <a:pt x="0" y="134"/>
                        <a:pt x="0" y="86"/>
                      </a:cubicBezTo>
                      <a:cubicBezTo>
                        <a:pt x="0" y="38"/>
                        <a:pt x="39" y="0"/>
                        <a:pt x="87" y="0"/>
                      </a:cubicBezTo>
                      <a:cubicBezTo>
                        <a:pt x="134" y="0"/>
                        <a:pt x="173" y="38"/>
                        <a:pt x="173" y="86"/>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1" name="Freeform 100">
                  <a:extLst>
                    <a:ext uri="{FF2B5EF4-FFF2-40B4-BE49-F238E27FC236}">
                      <a16:creationId xmlns:a16="http://schemas.microsoft.com/office/drawing/2014/main" id="{D1EAF177-D1CA-7648-8E5B-EC7667C20247}"/>
                    </a:ext>
                  </a:extLst>
                </p:cNvPr>
                <p:cNvSpPr>
                  <a:spLocks noChangeArrowheads="1"/>
                </p:cNvSpPr>
                <p:nvPr/>
              </p:nvSpPr>
              <p:spPr bwMode="auto">
                <a:xfrm>
                  <a:off x="10242615" y="3820732"/>
                  <a:ext cx="74890" cy="74889"/>
                </a:xfrm>
                <a:custGeom>
                  <a:avLst/>
                  <a:gdLst>
                    <a:gd name="T0" fmla="*/ 74460 w 174"/>
                    <a:gd name="T1" fmla="*/ 37228 h 173"/>
                    <a:gd name="T2" fmla="*/ 74460 w 174"/>
                    <a:gd name="T3" fmla="*/ 37228 h 173"/>
                    <a:gd name="T4" fmla="*/ 37015 w 174"/>
                    <a:gd name="T5" fmla="*/ 74456 h 173"/>
                    <a:gd name="T6" fmla="*/ 37015 w 174"/>
                    <a:gd name="T7" fmla="*/ 74456 h 173"/>
                    <a:gd name="T8" fmla="*/ 0 w 174"/>
                    <a:gd name="T9" fmla="*/ 37228 h 173"/>
                    <a:gd name="T10" fmla="*/ 0 w 174"/>
                    <a:gd name="T11" fmla="*/ 37228 h 173"/>
                    <a:gd name="T12" fmla="*/ 37015 w 174"/>
                    <a:gd name="T13" fmla="*/ 0 h 173"/>
                    <a:gd name="T14" fmla="*/ 37015 w 174"/>
                    <a:gd name="T15" fmla="*/ 0 h 173"/>
                    <a:gd name="T16" fmla="*/ 74460 w 174"/>
                    <a:gd name="T17" fmla="*/ 37228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6"/>
                      </a:moveTo>
                      <a:lnTo>
                        <a:pt x="173" y="86"/>
                      </a:lnTo>
                      <a:cubicBezTo>
                        <a:pt x="173" y="134"/>
                        <a:pt x="135" y="172"/>
                        <a:pt x="86" y="172"/>
                      </a:cubicBezTo>
                      <a:cubicBezTo>
                        <a:pt x="39" y="172"/>
                        <a:pt x="0" y="134"/>
                        <a:pt x="0" y="86"/>
                      </a:cubicBezTo>
                      <a:cubicBezTo>
                        <a:pt x="0" y="39"/>
                        <a:pt x="39" y="0"/>
                        <a:pt x="86" y="0"/>
                      </a:cubicBezTo>
                      <a:cubicBezTo>
                        <a:pt x="135" y="0"/>
                        <a:pt x="173" y="39"/>
                        <a:pt x="173" y="86"/>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2" name="Freeform 101">
                  <a:extLst>
                    <a:ext uri="{FF2B5EF4-FFF2-40B4-BE49-F238E27FC236}">
                      <a16:creationId xmlns:a16="http://schemas.microsoft.com/office/drawing/2014/main" id="{B2C9E53B-AA0F-3241-A013-0AF3762CDA30}"/>
                    </a:ext>
                  </a:extLst>
                </p:cNvPr>
                <p:cNvSpPr>
                  <a:spLocks noChangeArrowheads="1"/>
                </p:cNvSpPr>
                <p:nvPr/>
              </p:nvSpPr>
              <p:spPr bwMode="auto">
                <a:xfrm>
                  <a:off x="10423118" y="2586011"/>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2" y="104"/>
                        <a:pt x="0" y="81"/>
                        <a:pt x="0" y="52"/>
                      </a:cubicBezTo>
                      <a:cubicBezTo>
                        <a:pt x="0" y="24"/>
                        <a:pt x="22" y="0"/>
                        <a:pt x="52" y="0"/>
                      </a:cubicBezTo>
                      <a:cubicBezTo>
                        <a:pt x="81" y="0"/>
                        <a:pt x="105" y="24"/>
                        <a:pt x="105"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3" name="Freeform 102">
                  <a:extLst>
                    <a:ext uri="{FF2B5EF4-FFF2-40B4-BE49-F238E27FC236}">
                      <a16:creationId xmlns:a16="http://schemas.microsoft.com/office/drawing/2014/main" id="{9A1576A2-D03E-FE4F-BCA6-B9187616BB41}"/>
                    </a:ext>
                  </a:extLst>
                </p:cNvPr>
                <p:cNvSpPr>
                  <a:spLocks noChangeArrowheads="1"/>
                </p:cNvSpPr>
                <p:nvPr/>
              </p:nvSpPr>
              <p:spPr bwMode="auto">
                <a:xfrm>
                  <a:off x="8420298" y="2985423"/>
                  <a:ext cx="46086" cy="46086"/>
                </a:xfrm>
                <a:custGeom>
                  <a:avLst/>
                  <a:gdLst>
                    <a:gd name="T0" fmla="*/ 45651 w 106"/>
                    <a:gd name="T1" fmla="*/ 23043 h 106"/>
                    <a:gd name="T2" fmla="*/ 45651 w 106"/>
                    <a:gd name="T3" fmla="*/ 23043 h 106"/>
                    <a:gd name="T4" fmla="*/ 22608 w 106"/>
                    <a:gd name="T5" fmla="*/ 45651 h 106"/>
                    <a:gd name="T6" fmla="*/ 22608 w 106"/>
                    <a:gd name="T7" fmla="*/ 45651 h 106"/>
                    <a:gd name="T8" fmla="*/ 0 w 106"/>
                    <a:gd name="T9" fmla="*/ 23043 h 106"/>
                    <a:gd name="T10" fmla="*/ 0 w 106"/>
                    <a:gd name="T11" fmla="*/ 23043 h 106"/>
                    <a:gd name="T12" fmla="*/ 22608 w 106"/>
                    <a:gd name="T13" fmla="*/ 0 h 106"/>
                    <a:gd name="T14" fmla="*/ 22608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2" y="105"/>
                      </a:cubicBezTo>
                      <a:cubicBezTo>
                        <a:pt x="23" y="105"/>
                        <a:pt x="0" y="81"/>
                        <a:pt x="0" y="53"/>
                      </a:cubicBezTo>
                      <a:cubicBezTo>
                        <a:pt x="0" y="23"/>
                        <a:pt x="23" y="0"/>
                        <a:pt x="52" y="0"/>
                      </a:cubicBezTo>
                      <a:cubicBezTo>
                        <a:pt x="81" y="0"/>
                        <a:pt x="105" y="23"/>
                        <a:pt x="105"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4" name="Freeform 103">
                  <a:extLst>
                    <a:ext uri="{FF2B5EF4-FFF2-40B4-BE49-F238E27FC236}">
                      <a16:creationId xmlns:a16="http://schemas.microsoft.com/office/drawing/2014/main" id="{C6B48A5E-1E8E-F149-BE28-7A4F8DF43500}"/>
                    </a:ext>
                  </a:extLst>
                </p:cNvPr>
                <p:cNvSpPr>
                  <a:spLocks noChangeArrowheads="1"/>
                </p:cNvSpPr>
                <p:nvPr/>
              </p:nvSpPr>
              <p:spPr bwMode="auto">
                <a:xfrm>
                  <a:off x="9587810" y="334258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0" y="104"/>
                        <a:pt x="52" y="104"/>
                      </a:cubicBezTo>
                      <a:cubicBezTo>
                        <a:pt x="24" y="104"/>
                        <a:pt x="0" y="81"/>
                        <a:pt x="0" y="52"/>
                      </a:cubicBezTo>
                      <a:cubicBezTo>
                        <a:pt x="0" y="23"/>
                        <a:pt x="24" y="0"/>
                        <a:pt x="52" y="0"/>
                      </a:cubicBezTo>
                      <a:cubicBezTo>
                        <a:pt x="80" y="0"/>
                        <a:pt x="104" y="23"/>
                        <a:pt x="104"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5" name="Freeform 104">
                  <a:extLst>
                    <a:ext uri="{FF2B5EF4-FFF2-40B4-BE49-F238E27FC236}">
                      <a16:creationId xmlns:a16="http://schemas.microsoft.com/office/drawing/2014/main" id="{AF516D9D-A85F-5347-A43C-DFA1F2B838CE}"/>
                    </a:ext>
                  </a:extLst>
                </p:cNvPr>
                <p:cNvSpPr>
                  <a:spLocks noChangeArrowheads="1"/>
                </p:cNvSpPr>
                <p:nvPr/>
              </p:nvSpPr>
              <p:spPr bwMode="auto">
                <a:xfrm>
                  <a:off x="9224882" y="4316157"/>
                  <a:ext cx="46086" cy="46086"/>
                </a:xfrm>
                <a:custGeom>
                  <a:avLst/>
                  <a:gdLst>
                    <a:gd name="T0" fmla="*/ 45655 w 107"/>
                    <a:gd name="T1" fmla="*/ 22824 h 105"/>
                    <a:gd name="T2" fmla="*/ 45655 w 107"/>
                    <a:gd name="T3" fmla="*/ 22824 h 105"/>
                    <a:gd name="T4" fmla="*/ 22397 w 107"/>
                    <a:gd name="T5" fmla="*/ 45647 h 105"/>
                    <a:gd name="T6" fmla="*/ 22397 w 107"/>
                    <a:gd name="T7" fmla="*/ 45647 h 105"/>
                    <a:gd name="T8" fmla="*/ 0 w 107"/>
                    <a:gd name="T9" fmla="*/ 22824 h 105"/>
                    <a:gd name="T10" fmla="*/ 0 w 107"/>
                    <a:gd name="T11" fmla="*/ 22824 h 105"/>
                    <a:gd name="T12" fmla="*/ 22397 w 107"/>
                    <a:gd name="T13" fmla="*/ 0 h 105"/>
                    <a:gd name="T14" fmla="*/ 22397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0"/>
                        <a:pt x="82" y="104"/>
                        <a:pt x="52" y="104"/>
                      </a:cubicBezTo>
                      <a:cubicBezTo>
                        <a:pt x="24" y="104"/>
                        <a:pt x="0" y="80"/>
                        <a:pt x="0" y="52"/>
                      </a:cubicBezTo>
                      <a:cubicBezTo>
                        <a:pt x="0" y="23"/>
                        <a:pt x="24" y="0"/>
                        <a:pt x="52" y="0"/>
                      </a:cubicBezTo>
                      <a:cubicBezTo>
                        <a:pt x="82" y="0"/>
                        <a:pt x="106" y="23"/>
                        <a:pt x="106"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6" name="Freeform 105">
                  <a:extLst>
                    <a:ext uri="{FF2B5EF4-FFF2-40B4-BE49-F238E27FC236}">
                      <a16:creationId xmlns:a16="http://schemas.microsoft.com/office/drawing/2014/main" id="{A5174D6D-524E-894A-BB0A-F55CE2AF478B}"/>
                    </a:ext>
                  </a:extLst>
                </p:cNvPr>
                <p:cNvSpPr>
                  <a:spLocks noChangeArrowheads="1"/>
                </p:cNvSpPr>
                <p:nvPr/>
              </p:nvSpPr>
              <p:spPr bwMode="auto">
                <a:xfrm>
                  <a:off x="10133161" y="4037720"/>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4" y="105"/>
                        <a:pt x="0" y="81"/>
                        <a:pt x="0" y="53"/>
                      </a:cubicBezTo>
                      <a:cubicBezTo>
                        <a:pt x="0" y="24"/>
                        <a:pt x="24" y="0"/>
                        <a:pt x="52" y="0"/>
                      </a:cubicBezTo>
                      <a:cubicBezTo>
                        <a:pt x="81" y="0"/>
                        <a:pt x="104" y="24"/>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7" name="Freeform 106">
                  <a:extLst>
                    <a:ext uri="{FF2B5EF4-FFF2-40B4-BE49-F238E27FC236}">
                      <a16:creationId xmlns:a16="http://schemas.microsoft.com/office/drawing/2014/main" id="{3FF04343-A610-FC4A-9D24-ABAC1A550847}"/>
                    </a:ext>
                  </a:extLst>
                </p:cNvPr>
                <p:cNvSpPr>
                  <a:spLocks noChangeArrowheads="1"/>
                </p:cNvSpPr>
                <p:nvPr/>
              </p:nvSpPr>
              <p:spPr bwMode="auto">
                <a:xfrm>
                  <a:off x="8848513" y="2357502"/>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2" y="104"/>
                        <a:pt x="0" y="81"/>
                        <a:pt x="0" y="52"/>
                      </a:cubicBezTo>
                      <a:cubicBezTo>
                        <a:pt x="0" y="23"/>
                        <a:pt x="22" y="0"/>
                        <a:pt x="52" y="0"/>
                      </a:cubicBezTo>
                      <a:cubicBezTo>
                        <a:pt x="81" y="0"/>
                        <a:pt x="104" y="23"/>
                        <a:pt x="104"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8" name="Freeform 107">
                  <a:extLst>
                    <a:ext uri="{FF2B5EF4-FFF2-40B4-BE49-F238E27FC236}">
                      <a16:creationId xmlns:a16="http://schemas.microsoft.com/office/drawing/2014/main" id="{8E200E0D-98A6-FA43-9D63-37DB54025DB0}"/>
                    </a:ext>
                  </a:extLst>
                </p:cNvPr>
                <p:cNvSpPr>
                  <a:spLocks noChangeArrowheads="1"/>
                </p:cNvSpPr>
                <p:nvPr/>
              </p:nvSpPr>
              <p:spPr bwMode="auto">
                <a:xfrm>
                  <a:off x="9966098" y="28817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1" y="105"/>
                        <a:pt x="52" y="105"/>
                      </a:cubicBezTo>
                      <a:cubicBezTo>
                        <a:pt x="23" y="105"/>
                        <a:pt x="0" y="82"/>
                        <a:pt x="0" y="53"/>
                      </a:cubicBezTo>
                      <a:cubicBezTo>
                        <a:pt x="0" y="24"/>
                        <a:pt x="23" y="0"/>
                        <a:pt x="52" y="0"/>
                      </a:cubicBezTo>
                      <a:cubicBezTo>
                        <a:pt x="81" y="0"/>
                        <a:pt x="104" y="24"/>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9" name="Freeform 108">
                  <a:extLst>
                    <a:ext uri="{FF2B5EF4-FFF2-40B4-BE49-F238E27FC236}">
                      <a16:creationId xmlns:a16="http://schemas.microsoft.com/office/drawing/2014/main" id="{CB85B35D-9DD9-E24D-9BD1-8983C3D0F298}"/>
                    </a:ext>
                  </a:extLst>
                </p:cNvPr>
                <p:cNvSpPr>
                  <a:spLocks noChangeArrowheads="1"/>
                </p:cNvSpPr>
                <p:nvPr/>
              </p:nvSpPr>
              <p:spPr bwMode="auto">
                <a:xfrm>
                  <a:off x="8921482" y="371703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0" y="105"/>
                        <a:pt x="52" y="105"/>
                      </a:cubicBezTo>
                      <a:cubicBezTo>
                        <a:pt x="22" y="105"/>
                        <a:pt x="0" y="81"/>
                        <a:pt x="0" y="53"/>
                      </a:cubicBezTo>
                      <a:cubicBezTo>
                        <a:pt x="0" y="24"/>
                        <a:pt x="22" y="0"/>
                        <a:pt x="52" y="0"/>
                      </a:cubicBezTo>
                      <a:cubicBezTo>
                        <a:pt x="80" y="0"/>
                        <a:pt x="104" y="24"/>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0" name="Freeform 109">
                  <a:extLst>
                    <a:ext uri="{FF2B5EF4-FFF2-40B4-BE49-F238E27FC236}">
                      <a16:creationId xmlns:a16="http://schemas.microsoft.com/office/drawing/2014/main" id="{7949F6EA-B20C-5F40-84CC-F30A9F274282}"/>
                    </a:ext>
                  </a:extLst>
                </p:cNvPr>
                <p:cNvSpPr>
                  <a:spLocks noChangeArrowheads="1"/>
                </p:cNvSpPr>
                <p:nvPr/>
              </p:nvSpPr>
              <p:spPr bwMode="auto">
                <a:xfrm>
                  <a:off x="8585439" y="4293114"/>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3" y="105"/>
                        <a:pt x="0" y="81"/>
                        <a:pt x="0" y="53"/>
                      </a:cubicBezTo>
                      <a:cubicBezTo>
                        <a:pt x="0" y="23"/>
                        <a:pt x="23" y="0"/>
                        <a:pt x="52" y="0"/>
                      </a:cubicBezTo>
                      <a:cubicBezTo>
                        <a:pt x="81" y="0"/>
                        <a:pt x="104" y="23"/>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1" name="Freeform 110">
                  <a:extLst>
                    <a:ext uri="{FF2B5EF4-FFF2-40B4-BE49-F238E27FC236}">
                      <a16:creationId xmlns:a16="http://schemas.microsoft.com/office/drawing/2014/main" id="{90414181-EDE7-E34D-B696-185C512B84FC}"/>
                    </a:ext>
                  </a:extLst>
                </p:cNvPr>
                <p:cNvSpPr>
                  <a:spLocks noChangeArrowheads="1"/>
                </p:cNvSpPr>
                <p:nvPr/>
              </p:nvSpPr>
              <p:spPr bwMode="auto">
                <a:xfrm>
                  <a:off x="9136550" y="2962380"/>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2" y="105"/>
                        <a:pt x="0" y="81"/>
                        <a:pt x="0" y="52"/>
                      </a:cubicBezTo>
                      <a:cubicBezTo>
                        <a:pt x="0" y="23"/>
                        <a:pt x="22" y="0"/>
                        <a:pt x="52" y="0"/>
                      </a:cubicBezTo>
                      <a:cubicBezTo>
                        <a:pt x="81" y="0"/>
                        <a:pt x="104" y="23"/>
                        <a:pt x="104" y="52"/>
                      </a:cubicBezTo>
                    </a:path>
                  </a:pathLst>
                </a:custGeom>
                <a:solidFill>
                  <a:srgbClr val="CC1E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2" name="Freeform 111">
                  <a:extLst>
                    <a:ext uri="{FF2B5EF4-FFF2-40B4-BE49-F238E27FC236}">
                      <a16:creationId xmlns:a16="http://schemas.microsoft.com/office/drawing/2014/main" id="{8B3E5E49-DE59-144E-9D51-E739532DEB2A}"/>
                    </a:ext>
                  </a:extLst>
                </p:cNvPr>
                <p:cNvSpPr>
                  <a:spLocks noChangeArrowheads="1"/>
                </p:cNvSpPr>
                <p:nvPr/>
              </p:nvSpPr>
              <p:spPr bwMode="auto">
                <a:xfrm>
                  <a:off x="8466384" y="3740082"/>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3" y="104"/>
                        <a:pt x="0" y="81"/>
                        <a:pt x="0" y="52"/>
                      </a:cubicBezTo>
                      <a:cubicBezTo>
                        <a:pt x="0" y="23"/>
                        <a:pt x="23" y="0"/>
                        <a:pt x="52" y="0"/>
                      </a:cubicBezTo>
                      <a:cubicBezTo>
                        <a:pt x="81" y="0"/>
                        <a:pt x="104" y="23"/>
                        <a:pt x="104"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3" name="Freeform 112">
                  <a:extLst>
                    <a:ext uri="{FF2B5EF4-FFF2-40B4-BE49-F238E27FC236}">
                      <a16:creationId xmlns:a16="http://schemas.microsoft.com/office/drawing/2014/main" id="{202EF471-B006-474D-9DA4-4B720EFF6BA0}"/>
                    </a:ext>
                  </a:extLst>
                </p:cNvPr>
                <p:cNvSpPr>
                  <a:spLocks noChangeArrowheads="1"/>
                </p:cNvSpPr>
                <p:nvPr/>
              </p:nvSpPr>
              <p:spPr bwMode="auto">
                <a:xfrm>
                  <a:off x="8765943" y="2831803"/>
                  <a:ext cx="733536" cy="261154"/>
                </a:xfrm>
                <a:custGeom>
                  <a:avLst/>
                  <a:gdLst>
                    <a:gd name="T0" fmla="*/ 602936 w 1685"/>
                    <a:gd name="T1" fmla="*/ 260719 h 601"/>
                    <a:gd name="T2" fmla="*/ 130165 w 1685"/>
                    <a:gd name="T3" fmla="*/ 260719 h 601"/>
                    <a:gd name="T4" fmla="*/ 130165 w 1685"/>
                    <a:gd name="T5" fmla="*/ 260719 h 601"/>
                    <a:gd name="T6" fmla="*/ 0 w 1685"/>
                    <a:gd name="T7" fmla="*/ 130360 h 601"/>
                    <a:gd name="T8" fmla="*/ 0 w 1685"/>
                    <a:gd name="T9" fmla="*/ 130360 h 601"/>
                    <a:gd name="T10" fmla="*/ 130165 w 1685"/>
                    <a:gd name="T11" fmla="*/ 0 h 601"/>
                    <a:gd name="T12" fmla="*/ 602936 w 1685"/>
                    <a:gd name="T13" fmla="*/ 0 h 601"/>
                    <a:gd name="T14" fmla="*/ 602936 w 1685"/>
                    <a:gd name="T15" fmla="*/ 0 h 601"/>
                    <a:gd name="T16" fmla="*/ 733101 w 1685"/>
                    <a:gd name="T17" fmla="*/ 130360 h 601"/>
                    <a:gd name="T18" fmla="*/ 733101 w 1685"/>
                    <a:gd name="T19" fmla="*/ 130360 h 601"/>
                    <a:gd name="T20" fmla="*/ 602936 w 1685"/>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85" h="601">
                      <a:moveTo>
                        <a:pt x="1385" y="600"/>
                      </a:moveTo>
                      <a:lnTo>
                        <a:pt x="299" y="600"/>
                      </a:lnTo>
                      <a:cubicBezTo>
                        <a:pt x="134" y="600"/>
                        <a:pt x="0" y="465"/>
                        <a:pt x="0" y="300"/>
                      </a:cubicBezTo>
                      <a:cubicBezTo>
                        <a:pt x="0" y="134"/>
                        <a:pt x="134" y="0"/>
                        <a:pt x="299" y="0"/>
                      </a:cubicBezTo>
                      <a:lnTo>
                        <a:pt x="1385" y="0"/>
                      </a:lnTo>
                      <a:cubicBezTo>
                        <a:pt x="1550" y="0"/>
                        <a:pt x="1684" y="134"/>
                        <a:pt x="1684" y="300"/>
                      </a:cubicBezTo>
                      <a:cubicBezTo>
                        <a:pt x="1684" y="465"/>
                        <a:pt x="1550" y="600"/>
                        <a:pt x="1385" y="600"/>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4" name="Freeform 113">
                  <a:extLst>
                    <a:ext uri="{FF2B5EF4-FFF2-40B4-BE49-F238E27FC236}">
                      <a16:creationId xmlns:a16="http://schemas.microsoft.com/office/drawing/2014/main" id="{4DA2A777-3030-7F4B-8AE0-7DA59C30705F}"/>
                    </a:ext>
                  </a:extLst>
                </p:cNvPr>
                <p:cNvSpPr>
                  <a:spLocks noChangeArrowheads="1"/>
                </p:cNvSpPr>
                <p:nvPr/>
              </p:nvSpPr>
              <p:spPr bwMode="auto">
                <a:xfrm>
                  <a:off x="10083235" y="3501971"/>
                  <a:ext cx="618321" cy="261154"/>
                </a:xfrm>
                <a:custGeom>
                  <a:avLst/>
                  <a:gdLst>
                    <a:gd name="T0" fmla="*/ 487690 w 1420"/>
                    <a:gd name="T1" fmla="*/ 260719 h 601"/>
                    <a:gd name="T2" fmla="*/ 130196 w 1420"/>
                    <a:gd name="T3" fmla="*/ 260719 h 601"/>
                    <a:gd name="T4" fmla="*/ 130196 w 1420"/>
                    <a:gd name="T5" fmla="*/ 260719 h 601"/>
                    <a:gd name="T6" fmla="*/ 0 w 1420"/>
                    <a:gd name="T7" fmla="*/ 130794 h 601"/>
                    <a:gd name="T8" fmla="*/ 0 w 1420"/>
                    <a:gd name="T9" fmla="*/ 130794 h 601"/>
                    <a:gd name="T10" fmla="*/ 130196 w 1420"/>
                    <a:gd name="T11" fmla="*/ 0 h 601"/>
                    <a:gd name="T12" fmla="*/ 487690 w 1420"/>
                    <a:gd name="T13" fmla="*/ 0 h 601"/>
                    <a:gd name="T14" fmla="*/ 487690 w 1420"/>
                    <a:gd name="T15" fmla="*/ 0 h 601"/>
                    <a:gd name="T16" fmla="*/ 617886 w 1420"/>
                    <a:gd name="T17" fmla="*/ 130794 h 601"/>
                    <a:gd name="T18" fmla="*/ 617886 w 1420"/>
                    <a:gd name="T19" fmla="*/ 130794 h 601"/>
                    <a:gd name="T20" fmla="*/ 487690 w 1420"/>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1">
                      <a:moveTo>
                        <a:pt x="1120" y="600"/>
                      </a:moveTo>
                      <a:lnTo>
                        <a:pt x="299" y="600"/>
                      </a:lnTo>
                      <a:cubicBezTo>
                        <a:pt x="133" y="600"/>
                        <a:pt x="0" y="466"/>
                        <a:pt x="0" y="301"/>
                      </a:cubicBezTo>
                      <a:cubicBezTo>
                        <a:pt x="0" y="135"/>
                        <a:pt x="133" y="0"/>
                        <a:pt x="299" y="0"/>
                      </a:cubicBezTo>
                      <a:lnTo>
                        <a:pt x="1120" y="0"/>
                      </a:lnTo>
                      <a:cubicBezTo>
                        <a:pt x="1284" y="0"/>
                        <a:pt x="1419" y="135"/>
                        <a:pt x="1419" y="301"/>
                      </a:cubicBezTo>
                      <a:cubicBezTo>
                        <a:pt x="1419" y="466"/>
                        <a:pt x="1284" y="600"/>
                        <a:pt x="1120" y="600"/>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5" name="Freeform 114">
                  <a:extLst>
                    <a:ext uri="{FF2B5EF4-FFF2-40B4-BE49-F238E27FC236}">
                      <a16:creationId xmlns:a16="http://schemas.microsoft.com/office/drawing/2014/main" id="{B307769C-32A6-4441-BF9A-E719B983AD22}"/>
                    </a:ext>
                  </a:extLst>
                </p:cNvPr>
                <p:cNvSpPr>
                  <a:spLocks noChangeArrowheads="1"/>
                </p:cNvSpPr>
                <p:nvPr/>
              </p:nvSpPr>
              <p:spPr bwMode="auto">
                <a:xfrm>
                  <a:off x="9324735" y="2100188"/>
                  <a:ext cx="618321" cy="261154"/>
                </a:xfrm>
                <a:custGeom>
                  <a:avLst/>
                  <a:gdLst>
                    <a:gd name="T0" fmla="*/ 487690 w 1420"/>
                    <a:gd name="T1" fmla="*/ 260719 h 600"/>
                    <a:gd name="T2" fmla="*/ 131067 w 1420"/>
                    <a:gd name="T3" fmla="*/ 260719 h 600"/>
                    <a:gd name="T4" fmla="*/ 131067 w 1420"/>
                    <a:gd name="T5" fmla="*/ 260719 h 600"/>
                    <a:gd name="T6" fmla="*/ 0 w 1420"/>
                    <a:gd name="T7" fmla="*/ 130577 h 600"/>
                    <a:gd name="T8" fmla="*/ 0 w 1420"/>
                    <a:gd name="T9" fmla="*/ 130577 h 600"/>
                    <a:gd name="T10" fmla="*/ 131067 w 1420"/>
                    <a:gd name="T11" fmla="*/ 0 h 600"/>
                    <a:gd name="T12" fmla="*/ 487690 w 1420"/>
                    <a:gd name="T13" fmla="*/ 0 h 600"/>
                    <a:gd name="T14" fmla="*/ 487690 w 1420"/>
                    <a:gd name="T15" fmla="*/ 0 h 600"/>
                    <a:gd name="T16" fmla="*/ 617886 w 1420"/>
                    <a:gd name="T17" fmla="*/ 130577 h 600"/>
                    <a:gd name="T18" fmla="*/ 617886 w 1420"/>
                    <a:gd name="T19" fmla="*/ 130577 h 600"/>
                    <a:gd name="T20" fmla="*/ 487690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20" y="599"/>
                      </a:moveTo>
                      <a:lnTo>
                        <a:pt x="301" y="599"/>
                      </a:lnTo>
                      <a:cubicBezTo>
                        <a:pt x="135" y="599"/>
                        <a:pt x="0" y="465"/>
                        <a:pt x="0" y="300"/>
                      </a:cubicBezTo>
                      <a:cubicBezTo>
                        <a:pt x="0" y="135"/>
                        <a:pt x="135" y="0"/>
                        <a:pt x="301" y="0"/>
                      </a:cubicBezTo>
                      <a:lnTo>
                        <a:pt x="1120" y="0"/>
                      </a:lnTo>
                      <a:cubicBezTo>
                        <a:pt x="1285" y="0"/>
                        <a:pt x="1419" y="135"/>
                        <a:pt x="1419" y="300"/>
                      </a:cubicBezTo>
                      <a:cubicBezTo>
                        <a:pt x="1419" y="465"/>
                        <a:pt x="1285" y="599"/>
                        <a:pt x="1120" y="599"/>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6" name="Freeform 115">
                  <a:extLst>
                    <a:ext uri="{FF2B5EF4-FFF2-40B4-BE49-F238E27FC236}">
                      <a16:creationId xmlns:a16="http://schemas.microsoft.com/office/drawing/2014/main" id="{DA698EF9-7CC1-6D4E-B109-DEC9AD32908D}"/>
                    </a:ext>
                  </a:extLst>
                </p:cNvPr>
                <p:cNvSpPr>
                  <a:spLocks noChangeArrowheads="1"/>
                </p:cNvSpPr>
                <p:nvPr/>
              </p:nvSpPr>
              <p:spPr bwMode="auto">
                <a:xfrm>
                  <a:off x="9507159" y="4106849"/>
                  <a:ext cx="814186" cy="522308"/>
                </a:xfrm>
                <a:custGeom>
                  <a:avLst/>
                  <a:gdLst>
                    <a:gd name="T0" fmla="*/ 682697 w 1870"/>
                    <a:gd name="T1" fmla="*/ 260937 h 1201"/>
                    <a:gd name="T2" fmla="*/ 487641 w 1870"/>
                    <a:gd name="T3" fmla="*/ 260937 h 1201"/>
                    <a:gd name="T4" fmla="*/ 487641 w 1870"/>
                    <a:gd name="T5" fmla="*/ 260937 h 1201"/>
                    <a:gd name="T6" fmla="*/ 617823 w 1870"/>
                    <a:gd name="T7" fmla="*/ 130903 h 1201"/>
                    <a:gd name="T8" fmla="*/ 617823 w 1870"/>
                    <a:gd name="T9" fmla="*/ 130903 h 1201"/>
                    <a:gd name="T10" fmla="*/ 487641 w 1870"/>
                    <a:gd name="T11" fmla="*/ 0 h 1201"/>
                    <a:gd name="T12" fmla="*/ 130618 w 1870"/>
                    <a:gd name="T13" fmla="*/ 0 h 1201"/>
                    <a:gd name="T14" fmla="*/ 130618 w 1870"/>
                    <a:gd name="T15" fmla="*/ 0 h 1201"/>
                    <a:gd name="T16" fmla="*/ 0 w 1870"/>
                    <a:gd name="T17" fmla="*/ 130903 h 1201"/>
                    <a:gd name="T18" fmla="*/ 0 w 1870"/>
                    <a:gd name="T19" fmla="*/ 130903 h 1201"/>
                    <a:gd name="T20" fmla="*/ 130618 w 1870"/>
                    <a:gd name="T21" fmla="*/ 260937 h 1201"/>
                    <a:gd name="T22" fmla="*/ 326110 w 1870"/>
                    <a:gd name="T23" fmla="*/ 260937 h 1201"/>
                    <a:gd name="T24" fmla="*/ 326110 w 1870"/>
                    <a:gd name="T25" fmla="*/ 260937 h 1201"/>
                    <a:gd name="T26" fmla="*/ 195056 w 1870"/>
                    <a:gd name="T27" fmla="*/ 391405 h 1201"/>
                    <a:gd name="T28" fmla="*/ 195056 w 1870"/>
                    <a:gd name="T29" fmla="*/ 391405 h 1201"/>
                    <a:gd name="T30" fmla="*/ 326110 w 1870"/>
                    <a:gd name="T31" fmla="*/ 521873 h 1201"/>
                    <a:gd name="T32" fmla="*/ 682697 w 1870"/>
                    <a:gd name="T33" fmla="*/ 521873 h 1201"/>
                    <a:gd name="T34" fmla="*/ 682697 w 1870"/>
                    <a:gd name="T35" fmla="*/ 521873 h 1201"/>
                    <a:gd name="T36" fmla="*/ 813751 w 1870"/>
                    <a:gd name="T37" fmla="*/ 391405 h 1201"/>
                    <a:gd name="T38" fmla="*/ 813751 w 1870"/>
                    <a:gd name="T39" fmla="*/ 391405 h 1201"/>
                    <a:gd name="T40" fmla="*/ 682697 w 1870"/>
                    <a:gd name="T41" fmla="*/ 260937 h 120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870" h="1201">
                      <a:moveTo>
                        <a:pt x="1568" y="600"/>
                      </a:moveTo>
                      <a:lnTo>
                        <a:pt x="1120" y="600"/>
                      </a:lnTo>
                      <a:cubicBezTo>
                        <a:pt x="1286" y="600"/>
                        <a:pt x="1419" y="467"/>
                        <a:pt x="1419" y="301"/>
                      </a:cubicBezTo>
                      <a:cubicBezTo>
                        <a:pt x="1419" y="135"/>
                        <a:pt x="1286" y="0"/>
                        <a:pt x="1120" y="0"/>
                      </a:cubicBezTo>
                      <a:lnTo>
                        <a:pt x="300" y="0"/>
                      </a:lnTo>
                      <a:cubicBezTo>
                        <a:pt x="134" y="0"/>
                        <a:pt x="0" y="135"/>
                        <a:pt x="0" y="301"/>
                      </a:cubicBezTo>
                      <a:cubicBezTo>
                        <a:pt x="0" y="467"/>
                        <a:pt x="134" y="600"/>
                        <a:pt x="300" y="600"/>
                      </a:cubicBezTo>
                      <a:lnTo>
                        <a:pt x="749" y="600"/>
                      </a:lnTo>
                      <a:cubicBezTo>
                        <a:pt x="583" y="600"/>
                        <a:pt x="448" y="735"/>
                        <a:pt x="448" y="900"/>
                      </a:cubicBezTo>
                      <a:cubicBezTo>
                        <a:pt x="448" y="1066"/>
                        <a:pt x="583" y="1200"/>
                        <a:pt x="749" y="1200"/>
                      </a:cubicBezTo>
                      <a:lnTo>
                        <a:pt x="1568" y="1200"/>
                      </a:lnTo>
                      <a:cubicBezTo>
                        <a:pt x="1734" y="1200"/>
                        <a:pt x="1869" y="1066"/>
                        <a:pt x="1869" y="900"/>
                      </a:cubicBezTo>
                      <a:cubicBezTo>
                        <a:pt x="1869" y="735"/>
                        <a:pt x="1734" y="600"/>
                        <a:pt x="1568" y="600"/>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grpSp>
          <p:nvGrpSpPr>
            <p:cNvPr id="7" name="Group 65">
              <a:extLst>
                <a:ext uri="{FF2B5EF4-FFF2-40B4-BE49-F238E27FC236}">
                  <a16:creationId xmlns:a16="http://schemas.microsoft.com/office/drawing/2014/main" id="{806A9565-F23B-BA4F-B92F-3A2BBB4E3527}"/>
                </a:ext>
              </a:extLst>
            </p:cNvPr>
            <p:cNvGrpSpPr/>
            <p:nvPr/>
          </p:nvGrpSpPr>
          <p:grpSpPr>
            <a:xfrm>
              <a:off x="9682361" y="-393904"/>
              <a:ext cx="3119241" cy="7745642"/>
              <a:chOff x="9619297" y="-518940"/>
              <a:chExt cx="3119241" cy="7745642"/>
            </a:xfrm>
          </p:grpSpPr>
          <p:grpSp>
            <p:nvGrpSpPr>
              <p:cNvPr id="8" name="Group 8">
                <a:extLst>
                  <a:ext uri="{FF2B5EF4-FFF2-40B4-BE49-F238E27FC236}">
                    <a16:creationId xmlns:a16="http://schemas.microsoft.com/office/drawing/2014/main" id="{082CE190-5291-4B4B-A23A-26C8EA801B01}"/>
                  </a:ext>
                </a:extLst>
              </p:cNvPr>
              <p:cNvGrpSpPr>
                <a:grpSpLocks/>
              </p:cNvGrpSpPr>
              <p:nvPr/>
            </p:nvGrpSpPr>
            <p:grpSpPr bwMode="auto">
              <a:xfrm>
                <a:off x="9814046" y="2006886"/>
                <a:ext cx="2924492" cy="2528094"/>
                <a:chOff x="1751269" y="-543996"/>
                <a:chExt cx="2728676" cy="2359988"/>
              </a:xfrm>
            </p:grpSpPr>
            <p:sp>
              <p:nvSpPr>
                <p:cNvPr id="115" name="Freeform 1">
                  <a:extLst>
                    <a:ext uri="{FF2B5EF4-FFF2-40B4-BE49-F238E27FC236}">
                      <a16:creationId xmlns:a16="http://schemas.microsoft.com/office/drawing/2014/main" id="{DCB4A8D2-5503-C248-8EA6-73831AA29E74}"/>
                    </a:ext>
                  </a:extLst>
                </p:cNvPr>
                <p:cNvSpPr>
                  <a:spLocks noChangeArrowheads="1"/>
                </p:cNvSpPr>
                <p:nvPr/>
              </p:nvSpPr>
              <p:spPr bwMode="auto">
                <a:xfrm>
                  <a:off x="1751269" y="-543996"/>
                  <a:ext cx="2206368" cy="2008582"/>
                </a:xfrm>
                <a:custGeom>
                  <a:avLst/>
                  <a:gdLst>
                    <a:gd name="T0" fmla="*/ 2005235 w 5068"/>
                    <a:gd name="T1" fmla="*/ 802910 h 4613"/>
                    <a:gd name="T2" fmla="*/ 1689169 w 5068"/>
                    <a:gd name="T3" fmla="*/ 802910 h 4613"/>
                    <a:gd name="T4" fmla="*/ 1689169 w 5068"/>
                    <a:gd name="T5" fmla="*/ 802910 h 4613"/>
                    <a:gd name="T6" fmla="*/ 1889867 w 5068"/>
                    <a:gd name="T7" fmla="*/ 602183 h 4613"/>
                    <a:gd name="T8" fmla="*/ 1889867 w 5068"/>
                    <a:gd name="T9" fmla="*/ 602183 h 4613"/>
                    <a:gd name="T10" fmla="*/ 1689169 w 5068"/>
                    <a:gd name="T11" fmla="*/ 401455 h 4613"/>
                    <a:gd name="T12" fmla="*/ 1276890 w 5068"/>
                    <a:gd name="T13" fmla="*/ 401455 h 4613"/>
                    <a:gd name="T14" fmla="*/ 1276890 w 5068"/>
                    <a:gd name="T15" fmla="*/ 401455 h 4613"/>
                    <a:gd name="T16" fmla="*/ 1477587 w 5068"/>
                    <a:gd name="T17" fmla="*/ 200728 h 4613"/>
                    <a:gd name="T18" fmla="*/ 1477587 w 5068"/>
                    <a:gd name="T19" fmla="*/ 200728 h 4613"/>
                    <a:gd name="T20" fmla="*/ 1276890 w 5068"/>
                    <a:gd name="T21" fmla="*/ 0 h 4613"/>
                    <a:gd name="T22" fmla="*/ 613412 w 5068"/>
                    <a:gd name="T23" fmla="*/ 0 h 4613"/>
                    <a:gd name="T24" fmla="*/ 613412 w 5068"/>
                    <a:gd name="T25" fmla="*/ 0 h 4613"/>
                    <a:gd name="T26" fmla="*/ 411844 w 5068"/>
                    <a:gd name="T27" fmla="*/ 200728 h 4613"/>
                    <a:gd name="T28" fmla="*/ 411844 w 5068"/>
                    <a:gd name="T29" fmla="*/ 200728 h 4613"/>
                    <a:gd name="T30" fmla="*/ 613412 w 5068"/>
                    <a:gd name="T31" fmla="*/ 401455 h 4613"/>
                    <a:gd name="T32" fmla="*/ 200698 w 5068"/>
                    <a:gd name="T33" fmla="*/ 401455 h 4613"/>
                    <a:gd name="T34" fmla="*/ 200698 w 5068"/>
                    <a:gd name="T35" fmla="*/ 401455 h 4613"/>
                    <a:gd name="T36" fmla="*/ 0 w 5068"/>
                    <a:gd name="T37" fmla="*/ 602183 h 4613"/>
                    <a:gd name="T38" fmla="*/ 0 w 5068"/>
                    <a:gd name="T39" fmla="*/ 602183 h 4613"/>
                    <a:gd name="T40" fmla="*/ 200698 w 5068"/>
                    <a:gd name="T41" fmla="*/ 802910 h 4613"/>
                    <a:gd name="T42" fmla="*/ 521988 w 5068"/>
                    <a:gd name="T43" fmla="*/ 802910 h 4613"/>
                    <a:gd name="T44" fmla="*/ 521988 w 5068"/>
                    <a:gd name="T45" fmla="*/ 802910 h 4613"/>
                    <a:gd name="T46" fmla="*/ 722686 w 5068"/>
                    <a:gd name="T47" fmla="*/ 1004509 h 4613"/>
                    <a:gd name="T48" fmla="*/ 722686 w 5068"/>
                    <a:gd name="T49" fmla="*/ 1004509 h 4613"/>
                    <a:gd name="T50" fmla="*/ 521988 w 5068"/>
                    <a:gd name="T51" fmla="*/ 1204801 h 4613"/>
                    <a:gd name="T52" fmla="*/ 200698 w 5068"/>
                    <a:gd name="T53" fmla="*/ 1204801 h 4613"/>
                    <a:gd name="T54" fmla="*/ 200698 w 5068"/>
                    <a:gd name="T55" fmla="*/ 1204801 h 4613"/>
                    <a:gd name="T56" fmla="*/ 0 w 5068"/>
                    <a:gd name="T57" fmla="*/ 1405528 h 4613"/>
                    <a:gd name="T58" fmla="*/ 0 w 5068"/>
                    <a:gd name="T59" fmla="*/ 1405528 h 4613"/>
                    <a:gd name="T60" fmla="*/ 200698 w 5068"/>
                    <a:gd name="T61" fmla="*/ 1606691 h 4613"/>
                    <a:gd name="T62" fmla="*/ 827170 w 5068"/>
                    <a:gd name="T63" fmla="*/ 1606691 h 4613"/>
                    <a:gd name="T64" fmla="*/ 827170 w 5068"/>
                    <a:gd name="T65" fmla="*/ 1606691 h 4613"/>
                    <a:gd name="T66" fmla="*/ 626473 w 5068"/>
                    <a:gd name="T67" fmla="*/ 1807419 h 4613"/>
                    <a:gd name="T68" fmla="*/ 626473 w 5068"/>
                    <a:gd name="T69" fmla="*/ 1807419 h 4613"/>
                    <a:gd name="T70" fmla="*/ 827170 w 5068"/>
                    <a:gd name="T71" fmla="*/ 2008147 h 4613"/>
                    <a:gd name="T72" fmla="*/ 1949074 w 5068"/>
                    <a:gd name="T73" fmla="*/ 2008147 h 4613"/>
                    <a:gd name="T74" fmla="*/ 1949074 w 5068"/>
                    <a:gd name="T75" fmla="*/ 2008147 h 4613"/>
                    <a:gd name="T76" fmla="*/ 2149772 w 5068"/>
                    <a:gd name="T77" fmla="*/ 1807419 h 4613"/>
                    <a:gd name="T78" fmla="*/ 2149772 w 5068"/>
                    <a:gd name="T79" fmla="*/ 1807419 h 4613"/>
                    <a:gd name="T80" fmla="*/ 1949074 w 5068"/>
                    <a:gd name="T81" fmla="*/ 1606691 h 4613"/>
                    <a:gd name="T82" fmla="*/ 1646069 w 5068"/>
                    <a:gd name="T83" fmla="*/ 1606691 h 4613"/>
                    <a:gd name="T84" fmla="*/ 1646069 w 5068"/>
                    <a:gd name="T85" fmla="*/ 1606691 h 4613"/>
                    <a:gd name="T86" fmla="*/ 1445371 w 5068"/>
                    <a:gd name="T87" fmla="*/ 1405528 h 4613"/>
                    <a:gd name="T88" fmla="*/ 1445371 w 5068"/>
                    <a:gd name="T89" fmla="*/ 1405528 h 4613"/>
                    <a:gd name="T90" fmla="*/ 1646069 w 5068"/>
                    <a:gd name="T91" fmla="*/ 1204801 h 4613"/>
                    <a:gd name="T92" fmla="*/ 2005235 w 5068"/>
                    <a:gd name="T93" fmla="*/ 1204801 h 4613"/>
                    <a:gd name="T94" fmla="*/ 2005235 w 5068"/>
                    <a:gd name="T95" fmla="*/ 1204801 h 4613"/>
                    <a:gd name="T96" fmla="*/ 2205933 w 5068"/>
                    <a:gd name="T97" fmla="*/ 1004509 h 4613"/>
                    <a:gd name="T98" fmla="*/ 2205933 w 5068"/>
                    <a:gd name="T99" fmla="*/ 1004509 h 4613"/>
                    <a:gd name="T100" fmla="*/ 2005235 w 5068"/>
                    <a:gd name="T101" fmla="*/ 802910 h 46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68" h="4613">
                      <a:moveTo>
                        <a:pt x="4606" y="1844"/>
                      </a:moveTo>
                      <a:lnTo>
                        <a:pt x="3880" y="1844"/>
                      </a:lnTo>
                      <a:cubicBezTo>
                        <a:pt x="4135" y="1844"/>
                        <a:pt x="4341" y="1638"/>
                        <a:pt x="4341" y="1383"/>
                      </a:cubicBezTo>
                      <a:cubicBezTo>
                        <a:pt x="4341" y="1128"/>
                        <a:pt x="4135" y="922"/>
                        <a:pt x="3880" y="922"/>
                      </a:cubicBezTo>
                      <a:lnTo>
                        <a:pt x="2933" y="922"/>
                      </a:lnTo>
                      <a:cubicBezTo>
                        <a:pt x="3188" y="922"/>
                        <a:pt x="3394" y="716"/>
                        <a:pt x="3394" y="461"/>
                      </a:cubicBezTo>
                      <a:cubicBezTo>
                        <a:pt x="3394" y="206"/>
                        <a:pt x="3188" y="0"/>
                        <a:pt x="2933" y="0"/>
                      </a:cubicBezTo>
                      <a:lnTo>
                        <a:pt x="1409" y="0"/>
                      </a:lnTo>
                      <a:cubicBezTo>
                        <a:pt x="1154" y="0"/>
                        <a:pt x="946" y="206"/>
                        <a:pt x="946" y="461"/>
                      </a:cubicBezTo>
                      <a:cubicBezTo>
                        <a:pt x="946" y="716"/>
                        <a:pt x="1154" y="922"/>
                        <a:pt x="1409" y="922"/>
                      </a:cubicBezTo>
                      <a:lnTo>
                        <a:pt x="461" y="922"/>
                      </a:lnTo>
                      <a:cubicBezTo>
                        <a:pt x="206" y="922"/>
                        <a:pt x="0" y="1128"/>
                        <a:pt x="0" y="1383"/>
                      </a:cubicBezTo>
                      <a:cubicBezTo>
                        <a:pt x="0" y="1638"/>
                        <a:pt x="206" y="1844"/>
                        <a:pt x="461" y="1844"/>
                      </a:cubicBezTo>
                      <a:lnTo>
                        <a:pt x="1199" y="1844"/>
                      </a:lnTo>
                      <a:cubicBezTo>
                        <a:pt x="1454" y="1844"/>
                        <a:pt x="1660" y="2052"/>
                        <a:pt x="1660" y="2307"/>
                      </a:cubicBezTo>
                      <a:cubicBezTo>
                        <a:pt x="1660" y="2560"/>
                        <a:pt x="1454" y="2767"/>
                        <a:pt x="1199" y="2767"/>
                      </a:cubicBezTo>
                      <a:lnTo>
                        <a:pt x="461" y="2767"/>
                      </a:lnTo>
                      <a:cubicBezTo>
                        <a:pt x="206" y="2767"/>
                        <a:pt x="0" y="2974"/>
                        <a:pt x="0" y="3228"/>
                      </a:cubicBezTo>
                      <a:cubicBezTo>
                        <a:pt x="0" y="3483"/>
                        <a:pt x="206" y="3690"/>
                        <a:pt x="461" y="3690"/>
                      </a:cubicBezTo>
                      <a:lnTo>
                        <a:pt x="1900" y="3690"/>
                      </a:lnTo>
                      <a:cubicBezTo>
                        <a:pt x="1645" y="3690"/>
                        <a:pt x="1439" y="3896"/>
                        <a:pt x="1439" y="4151"/>
                      </a:cubicBezTo>
                      <a:cubicBezTo>
                        <a:pt x="1439" y="4406"/>
                        <a:pt x="1645" y="4612"/>
                        <a:pt x="1900" y="4612"/>
                      </a:cubicBezTo>
                      <a:lnTo>
                        <a:pt x="4477" y="4612"/>
                      </a:lnTo>
                      <a:cubicBezTo>
                        <a:pt x="4732" y="4612"/>
                        <a:pt x="4938" y="4406"/>
                        <a:pt x="4938" y="4151"/>
                      </a:cubicBezTo>
                      <a:cubicBezTo>
                        <a:pt x="4938" y="3896"/>
                        <a:pt x="4732" y="3690"/>
                        <a:pt x="4477" y="3690"/>
                      </a:cubicBezTo>
                      <a:lnTo>
                        <a:pt x="3781" y="3690"/>
                      </a:lnTo>
                      <a:cubicBezTo>
                        <a:pt x="3528" y="3690"/>
                        <a:pt x="3320" y="3483"/>
                        <a:pt x="3320" y="3228"/>
                      </a:cubicBezTo>
                      <a:cubicBezTo>
                        <a:pt x="3320" y="2974"/>
                        <a:pt x="3528" y="2767"/>
                        <a:pt x="3781" y="2767"/>
                      </a:cubicBezTo>
                      <a:lnTo>
                        <a:pt x="4606" y="2767"/>
                      </a:lnTo>
                      <a:cubicBezTo>
                        <a:pt x="4861" y="2767"/>
                        <a:pt x="5067" y="2560"/>
                        <a:pt x="5067" y="2307"/>
                      </a:cubicBezTo>
                      <a:cubicBezTo>
                        <a:pt x="5067" y="2052"/>
                        <a:pt x="4861" y="1844"/>
                        <a:pt x="4606" y="1844"/>
                      </a:cubicBezTo>
                    </a:path>
                  </a:pathLst>
                </a:custGeom>
                <a:solidFill>
                  <a:srgbClr val="E22D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6" name="Freeform 2">
                  <a:extLst>
                    <a:ext uri="{FF2B5EF4-FFF2-40B4-BE49-F238E27FC236}">
                      <a16:creationId xmlns:a16="http://schemas.microsoft.com/office/drawing/2014/main" id="{29875BA6-FBE8-324C-A954-45036588A4F9}"/>
                    </a:ext>
                  </a:extLst>
                </p:cNvPr>
                <p:cNvSpPr>
                  <a:spLocks noChangeArrowheads="1"/>
                </p:cNvSpPr>
                <p:nvPr/>
              </p:nvSpPr>
              <p:spPr bwMode="auto">
                <a:xfrm>
                  <a:off x="4057490" y="1063254"/>
                  <a:ext cx="422455" cy="401332"/>
                </a:xfrm>
                <a:custGeom>
                  <a:avLst/>
                  <a:gdLst>
                    <a:gd name="T0" fmla="*/ 221658 w 972"/>
                    <a:gd name="T1" fmla="*/ 0 h 923"/>
                    <a:gd name="T2" fmla="*/ 200362 w 972"/>
                    <a:gd name="T3" fmla="*/ 0 h 923"/>
                    <a:gd name="T4" fmla="*/ 200362 w 972"/>
                    <a:gd name="T5" fmla="*/ 0 h 923"/>
                    <a:gd name="T6" fmla="*/ 0 w 972"/>
                    <a:gd name="T7" fmla="*/ 200449 h 923"/>
                    <a:gd name="T8" fmla="*/ 0 w 972"/>
                    <a:gd name="T9" fmla="*/ 200449 h 923"/>
                    <a:gd name="T10" fmla="*/ 200362 w 972"/>
                    <a:gd name="T11" fmla="*/ 400897 h 923"/>
                    <a:gd name="T12" fmla="*/ 221658 w 972"/>
                    <a:gd name="T13" fmla="*/ 400897 h 923"/>
                    <a:gd name="T14" fmla="*/ 221658 w 972"/>
                    <a:gd name="T15" fmla="*/ 400897 h 923"/>
                    <a:gd name="T16" fmla="*/ 422020 w 972"/>
                    <a:gd name="T17" fmla="*/ 200449 h 923"/>
                    <a:gd name="T18" fmla="*/ 422020 w 972"/>
                    <a:gd name="T19" fmla="*/ 200449 h 923"/>
                    <a:gd name="T20" fmla="*/ 221658 w 972"/>
                    <a:gd name="T21" fmla="*/ 0 h 9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72" h="923">
                      <a:moveTo>
                        <a:pt x="510" y="0"/>
                      </a:moveTo>
                      <a:lnTo>
                        <a:pt x="461" y="0"/>
                      </a:lnTo>
                      <a:cubicBezTo>
                        <a:pt x="206" y="0"/>
                        <a:pt x="0" y="206"/>
                        <a:pt x="0" y="461"/>
                      </a:cubicBezTo>
                      <a:cubicBezTo>
                        <a:pt x="0" y="716"/>
                        <a:pt x="206" y="922"/>
                        <a:pt x="461" y="922"/>
                      </a:cubicBezTo>
                      <a:lnTo>
                        <a:pt x="510" y="922"/>
                      </a:lnTo>
                      <a:cubicBezTo>
                        <a:pt x="765" y="922"/>
                        <a:pt x="971" y="716"/>
                        <a:pt x="971" y="461"/>
                      </a:cubicBezTo>
                      <a:cubicBezTo>
                        <a:pt x="971" y="206"/>
                        <a:pt x="765" y="0"/>
                        <a:pt x="510"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7" name="Freeform 3">
                  <a:extLst>
                    <a:ext uri="{FF2B5EF4-FFF2-40B4-BE49-F238E27FC236}">
                      <a16:creationId xmlns:a16="http://schemas.microsoft.com/office/drawing/2014/main" id="{1B2692F7-E6B1-854F-A395-6EAECE2669A6}"/>
                    </a:ext>
                  </a:extLst>
                </p:cNvPr>
                <p:cNvSpPr>
                  <a:spLocks noChangeArrowheads="1"/>
                </p:cNvSpPr>
                <p:nvPr/>
              </p:nvSpPr>
              <p:spPr bwMode="auto">
                <a:xfrm>
                  <a:off x="1949055" y="-298204"/>
                  <a:ext cx="74889" cy="74890"/>
                </a:xfrm>
                <a:custGeom>
                  <a:avLst/>
                  <a:gdLst>
                    <a:gd name="T0" fmla="*/ 74459 w 174"/>
                    <a:gd name="T1" fmla="*/ 37015 h 174"/>
                    <a:gd name="T2" fmla="*/ 74459 w 174"/>
                    <a:gd name="T3" fmla="*/ 37015 h 174"/>
                    <a:gd name="T4" fmla="*/ 37445 w 174"/>
                    <a:gd name="T5" fmla="*/ 74460 h 174"/>
                    <a:gd name="T6" fmla="*/ 37445 w 174"/>
                    <a:gd name="T7" fmla="*/ 74460 h 174"/>
                    <a:gd name="T8" fmla="*/ 0 w 174"/>
                    <a:gd name="T9" fmla="*/ 37015 h 174"/>
                    <a:gd name="T10" fmla="*/ 0 w 174"/>
                    <a:gd name="T11" fmla="*/ 37015 h 174"/>
                    <a:gd name="T12" fmla="*/ 37445 w 174"/>
                    <a:gd name="T13" fmla="*/ 0 h 174"/>
                    <a:gd name="T14" fmla="*/ 37445 w 174"/>
                    <a:gd name="T15" fmla="*/ 0 h 174"/>
                    <a:gd name="T16" fmla="*/ 74459 w 174"/>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5" y="173"/>
                        <a:pt x="87" y="173"/>
                      </a:cubicBezTo>
                      <a:cubicBezTo>
                        <a:pt x="39" y="173"/>
                        <a:pt x="0" y="134"/>
                        <a:pt x="0" y="86"/>
                      </a:cubicBezTo>
                      <a:cubicBezTo>
                        <a:pt x="0" y="38"/>
                        <a:pt x="39" y="0"/>
                        <a:pt x="87" y="0"/>
                      </a:cubicBezTo>
                      <a:cubicBezTo>
                        <a:pt x="135" y="0"/>
                        <a:pt x="173" y="38"/>
                        <a:pt x="173"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8" name="Freeform 4">
                  <a:extLst>
                    <a:ext uri="{FF2B5EF4-FFF2-40B4-BE49-F238E27FC236}">
                      <a16:creationId xmlns:a16="http://schemas.microsoft.com/office/drawing/2014/main" id="{E8863AFC-93B9-804F-86E4-3E175E7AB6E0}"/>
                    </a:ext>
                  </a:extLst>
                </p:cNvPr>
                <p:cNvSpPr>
                  <a:spLocks noChangeArrowheads="1"/>
                </p:cNvSpPr>
                <p:nvPr/>
              </p:nvSpPr>
              <p:spPr bwMode="auto">
                <a:xfrm>
                  <a:off x="2671069" y="656160"/>
                  <a:ext cx="74889" cy="74889"/>
                </a:xfrm>
                <a:custGeom>
                  <a:avLst/>
                  <a:gdLst>
                    <a:gd name="T0" fmla="*/ 74456 w 173"/>
                    <a:gd name="T1" fmla="*/ 37014 h 174"/>
                    <a:gd name="T2" fmla="*/ 74456 w 173"/>
                    <a:gd name="T3" fmla="*/ 37014 h 174"/>
                    <a:gd name="T4" fmla="*/ 37228 w 173"/>
                    <a:gd name="T5" fmla="*/ 74459 h 174"/>
                    <a:gd name="T6" fmla="*/ 37228 w 173"/>
                    <a:gd name="T7" fmla="*/ 74459 h 174"/>
                    <a:gd name="T8" fmla="*/ 0 w 173"/>
                    <a:gd name="T9" fmla="*/ 37014 h 174"/>
                    <a:gd name="T10" fmla="*/ 0 w 173"/>
                    <a:gd name="T11" fmla="*/ 37014 h 174"/>
                    <a:gd name="T12" fmla="*/ 37228 w 173"/>
                    <a:gd name="T13" fmla="*/ 0 h 174"/>
                    <a:gd name="T14" fmla="*/ 37228 w 173"/>
                    <a:gd name="T15" fmla="*/ 0 h 174"/>
                    <a:gd name="T16" fmla="*/ 74456 w 173"/>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3" y="173"/>
                        <a:pt x="86" y="173"/>
                      </a:cubicBezTo>
                      <a:cubicBezTo>
                        <a:pt x="38" y="173"/>
                        <a:pt x="0" y="134"/>
                        <a:pt x="0" y="86"/>
                      </a:cubicBezTo>
                      <a:cubicBezTo>
                        <a:pt x="0" y="38"/>
                        <a:pt x="38" y="0"/>
                        <a:pt x="86" y="0"/>
                      </a:cubicBezTo>
                      <a:cubicBezTo>
                        <a:pt x="133" y="0"/>
                        <a:pt x="172" y="38"/>
                        <a:pt x="172"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9" name="Freeform 5">
                  <a:extLst>
                    <a:ext uri="{FF2B5EF4-FFF2-40B4-BE49-F238E27FC236}">
                      <a16:creationId xmlns:a16="http://schemas.microsoft.com/office/drawing/2014/main" id="{BDCCC47B-591F-954A-85DA-186306D54BAC}"/>
                    </a:ext>
                  </a:extLst>
                </p:cNvPr>
                <p:cNvSpPr>
                  <a:spLocks noChangeArrowheads="1"/>
                </p:cNvSpPr>
                <p:nvPr/>
              </p:nvSpPr>
              <p:spPr bwMode="auto">
                <a:xfrm>
                  <a:off x="4057490" y="517902"/>
                  <a:ext cx="74889" cy="74889"/>
                </a:xfrm>
                <a:custGeom>
                  <a:avLst/>
                  <a:gdLst>
                    <a:gd name="T0" fmla="*/ 74456 w 173"/>
                    <a:gd name="T1" fmla="*/ 37661 h 173"/>
                    <a:gd name="T2" fmla="*/ 74456 w 173"/>
                    <a:gd name="T3" fmla="*/ 37661 h 173"/>
                    <a:gd name="T4" fmla="*/ 37661 w 173"/>
                    <a:gd name="T5" fmla="*/ 74456 h 173"/>
                    <a:gd name="T6" fmla="*/ 37661 w 173"/>
                    <a:gd name="T7" fmla="*/ 74456 h 173"/>
                    <a:gd name="T8" fmla="*/ 0 w 173"/>
                    <a:gd name="T9" fmla="*/ 37661 h 173"/>
                    <a:gd name="T10" fmla="*/ 0 w 173"/>
                    <a:gd name="T11" fmla="*/ 37661 h 173"/>
                    <a:gd name="T12" fmla="*/ 37661 w 173"/>
                    <a:gd name="T13" fmla="*/ 0 h 173"/>
                    <a:gd name="T14" fmla="*/ 37661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4" y="172"/>
                        <a:pt x="87" y="172"/>
                      </a:cubicBezTo>
                      <a:cubicBezTo>
                        <a:pt x="38" y="172"/>
                        <a:pt x="0" y="134"/>
                        <a:pt x="0" y="87"/>
                      </a:cubicBezTo>
                      <a:cubicBezTo>
                        <a:pt x="0" y="39"/>
                        <a:pt x="38"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0" name="Freeform 6">
                  <a:extLst>
                    <a:ext uri="{FF2B5EF4-FFF2-40B4-BE49-F238E27FC236}">
                      <a16:creationId xmlns:a16="http://schemas.microsoft.com/office/drawing/2014/main" id="{E822CF65-4E14-1F49-822D-2900A9515FDC}"/>
                    </a:ext>
                  </a:extLst>
                </p:cNvPr>
                <p:cNvSpPr>
                  <a:spLocks noChangeArrowheads="1"/>
                </p:cNvSpPr>
                <p:nvPr/>
              </p:nvSpPr>
              <p:spPr bwMode="auto">
                <a:xfrm>
                  <a:off x="4001802" y="592791"/>
                  <a:ext cx="46086" cy="46086"/>
                </a:xfrm>
                <a:custGeom>
                  <a:avLst/>
                  <a:gdLst>
                    <a:gd name="T0" fmla="*/ 45651 w 106"/>
                    <a:gd name="T1" fmla="*/ 23258 h 107"/>
                    <a:gd name="T2" fmla="*/ 45651 w 106"/>
                    <a:gd name="T3" fmla="*/ 23258 h 107"/>
                    <a:gd name="T4" fmla="*/ 23043 w 106"/>
                    <a:gd name="T5" fmla="*/ 45655 h 107"/>
                    <a:gd name="T6" fmla="*/ 23043 w 106"/>
                    <a:gd name="T7" fmla="*/ 45655 h 107"/>
                    <a:gd name="T8" fmla="*/ 0 w 106"/>
                    <a:gd name="T9" fmla="*/ 23258 h 107"/>
                    <a:gd name="T10" fmla="*/ 0 w 106"/>
                    <a:gd name="T11" fmla="*/ 23258 h 107"/>
                    <a:gd name="T12" fmla="*/ 23043 w 106"/>
                    <a:gd name="T13" fmla="*/ 0 h 107"/>
                    <a:gd name="T14" fmla="*/ 23043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3"/>
                        <a:pt x="81" y="106"/>
                        <a:pt x="53" y="106"/>
                      </a:cubicBezTo>
                      <a:cubicBezTo>
                        <a:pt x="24" y="106"/>
                        <a:pt x="0" y="83"/>
                        <a:pt x="0" y="54"/>
                      </a:cubicBezTo>
                      <a:cubicBezTo>
                        <a:pt x="0" y="24"/>
                        <a:pt x="24" y="0"/>
                        <a:pt x="53" y="0"/>
                      </a:cubicBezTo>
                      <a:cubicBezTo>
                        <a:pt x="81" y="0"/>
                        <a:pt x="105" y="24"/>
                        <a:pt x="105" y="54"/>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1" name="Freeform 7">
                  <a:extLst>
                    <a:ext uri="{FF2B5EF4-FFF2-40B4-BE49-F238E27FC236}">
                      <a16:creationId xmlns:a16="http://schemas.microsoft.com/office/drawing/2014/main" id="{07774E14-8C82-1C4B-BDB0-9DBAA99C9B02}"/>
                    </a:ext>
                  </a:extLst>
                </p:cNvPr>
                <p:cNvSpPr>
                  <a:spLocks noChangeArrowheads="1"/>
                </p:cNvSpPr>
                <p:nvPr/>
              </p:nvSpPr>
              <p:spPr bwMode="auto">
                <a:xfrm>
                  <a:off x="2832370" y="-48638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0" y="105"/>
                        <a:pt x="52" y="105"/>
                      </a:cubicBezTo>
                      <a:cubicBezTo>
                        <a:pt x="23" y="105"/>
                        <a:pt x="0" y="82"/>
                        <a:pt x="0" y="53"/>
                      </a:cubicBezTo>
                      <a:cubicBezTo>
                        <a:pt x="0" y="24"/>
                        <a:pt x="23" y="0"/>
                        <a:pt x="52" y="0"/>
                      </a:cubicBezTo>
                      <a:cubicBezTo>
                        <a:pt x="80" y="0"/>
                        <a:pt x="104" y="24"/>
                        <a:pt x="104"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2" name="Freeform 8">
                  <a:extLst>
                    <a:ext uri="{FF2B5EF4-FFF2-40B4-BE49-F238E27FC236}">
                      <a16:creationId xmlns:a16="http://schemas.microsoft.com/office/drawing/2014/main" id="{A0EC59F3-DC51-6945-BFB7-5829977FD935}"/>
                    </a:ext>
                  </a:extLst>
                </p:cNvPr>
                <p:cNvSpPr>
                  <a:spLocks noChangeArrowheads="1"/>
                </p:cNvSpPr>
                <p:nvPr/>
              </p:nvSpPr>
              <p:spPr bwMode="auto">
                <a:xfrm>
                  <a:off x="2832370" y="786737"/>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0" y="105"/>
                        <a:pt x="52" y="105"/>
                      </a:cubicBezTo>
                      <a:cubicBezTo>
                        <a:pt x="23" y="105"/>
                        <a:pt x="0" y="81"/>
                        <a:pt x="0" y="52"/>
                      </a:cubicBezTo>
                      <a:cubicBezTo>
                        <a:pt x="0" y="24"/>
                        <a:pt x="23" y="0"/>
                        <a:pt x="52" y="0"/>
                      </a:cubicBezTo>
                      <a:cubicBezTo>
                        <a:pt x="80" y="0"/>
                        <a:pt x="104" y="24"/>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3" name="Freeform 9">
                  <a:extLst>
                    <a:ext uri="{FF2B5EF4-FFF2-40B4-BE49-F238E27FC236}">
                      <a16:creationId xmlns:a16="http://schemas.microsoft.com/office/drawing/2014/main" id="{4F6CEBA9-8A3B-AC40-9C7E-79A2047F88DB}"/>
                    </a:ext>
                  </a:extLst>
                </p:cNvPr>
                <p:cNvSpPr>
                  <a:spLocks noChangeArrowheads="1"/>
                </p:cNvSpPr>
                <p:nvPr/>
              </p:nvSpPr>
              <p:spPr bwMode="auto">
                <a:xfrm>
                  <a:off x="3037836" y="-12087"/>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3"/>
                        <a:pt x="24" y="0"/>
                        <a:pt x="53" y="0"/>
                      </a:cubicBezTo>
                      <a:cubicBezTo>
                        <a:pt x="81" y="0"/>
                        <a:pt x="105" y="23"/>
                        <a:pt x="105"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4" name="Freeform 10">
                  <a:extLst>
                    <a:ext uri="{FF2B5EF4-FFF2-40B4-BE49-F238E27FC236}">
                      <a16:creationId xmlns:a16="http://schemas.microsoft.com/office/drawing/2014/main" id="{FAF90649-0E94-054B-A473-C8BBE5B39B7B}"/>
                    </a:ext>
                  </a:extLst>
                </p:cNvPr>
                <p:cNvSpPr>
                  <a:spLocks noChangeArrowheads="1"/>
                </p:cNvSpPr>
                <p:nvPr/>
              </p:nvSpPr>
              <p:spPr bwMode="auto">
                <a:xfrm>
                  <a:off x="3400764" y="400766"/>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3" y="104"/>
                        <a:pt x="0" y="81"/>
                        <a:pt x="0" y="52"/>
                      </a:cubicBezTo>
                      <a:cubicBezTo>
                        <a:pt x="0" y="22"/>
                        <a:pt x="23" y="0"/>
                        <a:pt x="52" y="0"/>
                      </a:cubicBezTo>
                      <a:cubicBezTo>
                        <a:pt x="81" y="0"/>
                        <a:pt x="104" y="22"/>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5" name="Freeform 11">
                  <a:extLst>
                    <a:ext uri="{FF2B5EF4-FFF2-40B4-BE49-F238E27FC236}">
                      <a16:creationId xmlns:a16="http://schemas.microsoft.com/office/drawing/2014/main" id="{426E561F-7140-5045-84CB-D3FEBA96F941}"/>
                    </a:ext>
                  </a:extLst>
                </p:cNvPr>
                <p:cNvSpPr>
                  <a:spLocks noChangeArrowheads="1"/>
                </p:cNvSpPr>
                <p:nvPr/>
              </p:nvSpPr>
              <p:spPr bwMode="auto">
                <a:xfrm>
                  <a:off x="3158813" y="571669"/>
                  <a:ext cx="46086" cy="46086"/>
                </a:xfrm>
                <a:custGeom>
                  <a:avLst/>
                  <a:gdLst>
                    <a:gd name="T0" fmla="*/ 45655 w 107"/>
                    <a:gd name="T1" fmla="*/ 22397 h 107"/>
                    <a:gd name="T2" fmla="*/ 45655 w 107"/>
                    <a:gd name="T3" fmla="*/ 22397 h 107"/>
                    <a:gd name="T4" fmla="*/ 22397 w 107"/>
                    <a:gd name="T5" fmla="*/ 45655 h 107"/>
                    <a:gd name="T6" fmla="*/ 22397 w 107"/>
                    <a:gd name="T7" fmla="*/ 45655 h 107"/>
                    <a:gd name="T8" fmla="*/ 0 w 107"/>
                    <a:gd name="T9" fmla="*/ 22397 h 107"/>
                    <a:gd name="T10" fmla="*/ 0 w 107"/>
                    <a:gd name="T11" fmla="*/ 22397 h 107"/>
                    <a:gd name="T12" fmla="*/ 22397 w 107"/>
                    <a:gd name="T13" fmla="*/ 0 h 107"/>
                    <a:gd name="T14" fmla="*/ 22397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2" y="106"/>
                      </a:cubicBezTo>
                      <a:cubicBezTo>
                        <a:pt x="24" y="106"/>
                        <a:pt x="0" y="82"/>
                        <a:pt x="0" y="52"/>
                      </a:cubicBezTo>
                      <a:cubicBezTo>
                        <a:pt x="0" y="24"/>
                        <a:pt x="24" y="0"/>
                        <a:pt x="52"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6" name="Freeform 12">
                  <a:extLst>
                    <a:ext uri="{FF2B5EF4-FFF2-40B4-BE49-F238E27FC236}">
                      <a16:creationId xmlns:a16="http://schemas.microsoft.com/office/drawing/2014/main" id="{4BDC0AB8-FBC6-8C4F-B860-FAF5BC28AECC}"/>
                    </a:ext>
                  </a:extLst>
                </p:cNvPr>
                <p:cNvSpPr>
                  <a:spLocks noChangeArrowheads="1"/>
                </p:cNvSpPr>
                <p:nvPr/>
              </p:nvSpPr>
              <p:spPr bwMode="auto">
                <a:xfrm>
                  <a:off x="2162202" y="51281"/>
                  <a:ext cx="46086" cy="46086"/>
                </a:xfrm>
                <a:custGeom>
                  <a:avLst/>
                  <a:gdLst>
                    <a:gd name="T0" fmla="*/ 45655 w 107"/>
                    <a:gd name="T1" fmla="*/ 23043 h 106"/>
                    <a:gd name="T2" fmla="*/ 45655 w 107"/>
                    <a:gd name="T3" fmla="*/ 23043 h 106"/>
                    <a:gd name="T4" fmla="*/ 22828 w 107"/>
                    <a:gd name="T5" fmla="*/ 45651 h 106"/>
                    <a:gd name="T6" fmla="*/ 22828 w 107"/>
                    <a:gd name="T7" fmla="*/ 45651 h 106"/>
                    <a:gd name="T8" fmla="*/ 0 w 107"/>
                    <a:gd name="T9" fmla="*/ 23043 h 106"/>
                    <a:gd name="T10" fmla="*/ 0 w 107"/>
                    <a:gd name="T11" fmla="*/ 23043 h 106"/>
                    <a:gd name="T12" fmla="*/ 22828 w 107"/>
                    <a:gd name="T13" fmla="*/ 0 h 106"/>
                    <a:gd name="T14" fmla="*/ 22828 w 107"/>
                    <a:gd name="T15" fmla="*/ 0 h 106"/>
                    <a:gd name="T16" fmla="*/ 45655 w 107"/>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6">
                      <a:moveTo>
                        <a:pt x="106" y="53"/>
                      </a:moveTo>
                      <a:lnTo>
                        <a:pt x="106" y="53"/>
                      </a:lnTo>
                      <a:cubicBezTo>
                        <a:pt x="106" y="81"/>
                        <a:pt x="82" y="105"/>
                        <a:pt x="53" y="105"/>
                      </a:cubicBezTo>
                      <a:cubicBezTo>
                        <a:pt x="23" y="105"/>
                        <a:pt x="0" y="81"/>
                        <a:pt x="0" y="53"/>
                      </a:cubicBezTo>
                      <a:cubicBezTo>
                        <a:pt x="0" y="24"/>
                        <a:pt x="23" y="0"/>
                        <a:pt x="53" y="0"/>
                      </a:cubicBezTo>
                      <a:cubicBezTo>
                        <a:pt x="82" y="0"/>
                        <a:pt x="106" y="24"/>
                        <a:pt x="106"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7" name="Freeform 13">
                  <a:extLst>
                    <a:ext uri="{FF2B5EF4-FFF2-40B4-BE49-F238E27FC236}">
                      <a16:creationId xmlns:a16="http://schemas.microsoft.com/office/drawing/2014/main" id="{8D8D7DA9-6748-8141-80BF-7D78F40DD37D}"/>
                    </a:ext>
                  </a:extLst>
                </p:cNvPr>
                <p:cNvSpPr>
                  <a:spLocks noChangeArrowheads="1"/>
                </p:cNvSpPr>
                <p:nvPr/>
              </p:nvSpPr>
              <p:spPr bwMode="auto">
                <a:xfrm>
                  <a:off x="1927932" y="1124701"/>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4" y="105"/>
                        <a:pt x="0" y="81"/>
                        <a:pt x="0" y="52"/>
                      </a:cubicBezTo>
                      <a:cubicBezTo>
                        <a:pt x="0" y="23"/>
                        <a:pt x="24" y="0"/>
                        <a:pt x="52" y="0"/>
                      </a:cubicBezTo>
                      <a:cubicBezTo>
                        <a:pt x="81" y="0"/>
                        <a:pt x="104" y="23"/>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8" name="Freeform 14">
                  <a:extLst>
                    <a:ext uri="{FF2B5EF4-FFF2-40B4-BE49-F238E27FC236}">
                      <a16:creationId xmlns:a16="http://schemas.microsoft.com/office/drawing/2014/main" id="{56022428-DB62-F244-8130-09A5444E4DD9}"/>
                    </a:ext>
                  </a:extLst>
                </p:cNvPr>
                <p:cNvSpPr>
                  <a:spLocks noChangeArrowheads="1"/>
                </p:cNvSpPr>
                <p:nvPr/>
              </p:nvSpPr>
              <p:spPr bwMode="auto">
                <a:xfrm>
                  <a:off x="2162202" y="556307"/>
                  <a:ext cx="46086" cy="46086"/>
                </a:xfrm>
                <a:custGeom>
                  <a:avLst/>
                  <a:gdLst>
                    <a:gd name="T0" fmla="*/ 45655 w 107"/>
                    <a:gd name="T1" fmla="*/ 22824 h 105"/>
                    <a:gd name="T2" fmla="*/ 45655 w 107"/>
                    <a:gd name="T3" fmla="*/ 22824 h 105"/>
                    <a:gd name="T4" fmla="*/ 22828 w 107"/>
                    <a:gd name="T5" fmla="*/ 45647 h 105"/>
                    <a:gd name="T6" fmla="*/ 22828 w 107"/>
                    <a:gd name="T7" fmla="*/ 45647 h 105"/>
                    <a:gd name="T8" fmla="*/ 0 w 107"/>
                    <a:gd name="T9" fmla="*/ 22824 h 105"/>
                    <a:gd name="T10" fmla="*/ 0 w 107"/>
                    <a:gd name="T11" fmla="*/ 22824 h 105"/>
                    <a:gd name="T12" fmla="*/ 22828 w 107"/>
                    <a:gd name="T13" fmla="*/ 0 h 105"/>
                    <a:gd name="T14" fmla="*/ 22828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3" y="104"/>
                      </a:cubicBezTo>
                      <a:cubicBezTo>
                        <a:pt x="23" y="104"/>
                        <a:pt x="0" y="81"/>
                        <a:pt x="0" y="52"/>
                      </a:cubicBezTo>
                      <a:cubicBezTo>
                        <a:pt x="0" y="24"/>
                        <a:pt x="23" y="0"/>
                        <a:pt x="53"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9" name="Freeform 15">
                  <a:extLst>
                    <a:ext uri="{FF2B5EF4-FFF2-40B4-BE49-F238E27FC236}">
                      <a16:creationId xmlns:a16="http://schemas.microsoft.com/office/drawing/2014/main" id="{C8620385-5AF8-DC46-9822-672BC0285841}"/>
                    </a:ext>
                  </a:extLst>
                </p:cNvPr>
                <p:cNvSpPr>
                  <a:spLocks noChangeArrowheads="1"/>
                </p:cNvSpPr>
                <p:nvPr/>
              </p:nvSpPr>
              <p:spPr bwMode="auto">
                <a:xfrm>
                  <a:off x="3742569" y="1658531"/>
                  <a:ext cx="46086" cy="46086"/>
                </a:xfrm>
                <a:custGeom>
                  <a:avLst/>
                  <a:gdLst>
                    <a:gd name="T0" fmla="*/ 45655 w 107"/>
                    <a:gd name="T1" fmla="*/ 22824 h 105"/>
                    <a:gd name="T2" fmla="*/ 45655 w 107"/>
                    <a:gd name="T3" fmla="*/ 22824 h 105"/>
                    <a:gd name="T4" fmla="*/ 22397 w 107"/>
                    <a:gd name="T5" fmla="*/ 45647 h 105"/>
                    <a:gd name="T6" fmla="*/ 22397 w 107"/>
                    <a:gd name="T7" fmla="*/ 45647 h 105"/>
                    <a:gd name="T8" fmla="*/ 0 w 107"/>
                    <a:gd name="T9" fmla="*/ 22824 h 105"/>
                    <a:gd name="T10" fmla="*/ 0 w 107"/>
                    <a:gd name="T11" fmla="*/ 22824 h 105"/>
                    <a:gd name="T12" fmla="*/ 22397 w 107"/>
                    <a:gd name="T13" fmla="*/ 0 h 105"/>
                    <a:gd name="T14" fmla="*/ 22397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2" y="104"/>
                      </a:cubicBezTo>
                      <a:cubicBezTo>
                        <a:pt x="24" y="104"/>
                        <a:pt x="0" y="81"/>
                        <a:pt x="0" y="52"/>
                      </a:cubicBezTo>
                      <a:cubicBezTo>
                        <a:pt x="0" y="22"/>
                        <a:pt x="24" y="0"/>
                        <a:pt x="52" y="0"/>
                      </a:cubicBezTo>
                      <a:cubicBezTo>
                        <a:pt x="82" y="0"/>
                        <a:pt x="106" y="22"/>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0" name="Freeform 16">
                  <a:extLst>
                    <a:ext uri="{FF2B5EF4-FFF2-40B4-BE49-F238E27FC236}">
                      <a16:creationId xmlns:a16="http://schemas.microsoft.com/office/drawing/2014/main" id="{7CEAE3AF-4A19-CB40-8D61-8F1C02115AEF}"/>
                    </a:ext>
                  </a:extLst>
                </p:cNvPr>
                <p:cNvSpPr>
                  <a:spLocks noChangeArrowheads="1"/>
                </p:cNvSpPr>
                <p:nvPr/>
              </p:nvSpPr>
              <p:spPr bwMode="auto">
                <a:xfrm>
                  <a:off x="2573136" y="1286002"/>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3" y="105"/>
                        <a:pt x="0" y="81"/>
                        <a:pt x="0" y="53"/>
                      </a:cubicBezTo>
                      <a:cubicBezTo>
                        <a:pt x="0" y="23"/>
                        <a:pt x="23" y="0"/>
                        <a:pt x="52" y="0"/>
                      </a:cubicBezTo>
                      <a:cubicBezTo>
                        <a:pt x="81" y="0"/>
                        <a:pt x="104" y="23"/>
                        <a:pt x="104"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1" name="Freeform 17">
                  <a:extLst>
                    <a:ext uri="{FF2B5EF4-FFF2-40B4-BE49-F238E27FC236}">
                      <a16:creationId xmlns:a16="http://schemas.microsoft.com/office/drawing/2014/main" id="{7FDCD3AE-7ABD-084D-87B4-3511B7F1ED5D}"/>
                    </a:ext>
                  </a:extLst>
                </p:cNvPr>
                <p:cNvSpPr>
                  <a:spLocks noChangeArrowheads="1"/>
                </p:cNvSpPr>
                <p:nvPr/>
              </p:nvSpPr>
              <p:spPr bwMode="auto">
                <a:xfrm>
                  <a:off x="3652317" y="1537554"/>
                  <a:ext cx="74890" cy="76810"/>
                </a:xfrm>
                <a:custGeom>
                  <a:avLst/>
                  <a:gdLst>
                    <a:gd name="T0" fmla="*/ 74460 w 174"/>
                    <a:gd name="T1" fmla="*/ 38186 h 175"/>
                    <a:gd name="T2" fmla="*/ 74460 w 174"/>
                    <a:gd name="T3" fmla="*/ 38186 h 175"/>
                    <a:gd name="T4" fmla="*/ 37015 w 174"/>
                    <a:gd name="T5" fmla="*/ 76371 h 175"/>
                    <a:gd name="T6" fmla="*/ 37015 w 174"/>
                    <a:gd name="T7" fmla="*/ 76371 h 175"/>
                    <a:gd name="T8" fmla="*/ 0 w 174"/>
                    <a:gd name="T9" fmla="*/ 38186 h 175"/>
                    <a:gd name="T10" fmla="*/ 0 w 174"/>
                    <a:gd name="T11" fmla="*/ 38186 h 175"/>
                    <a:gd name="T12" fmla="*/ 37015 w 174"/>
                    <a:gd name="T13" fmla="*/ 0 h 175"/>
                    <a:gd name="T14" fmla="*/ 37015 w 174"/>
                    <a:gd name="T15" fmla="*/ 0 h 175"/>
                    <a:gd name="T16" fmla="*/ 74460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5" y="174"/>
                        <a:pt x="86" y="174"/>
                      </a:cubicBezTo>
                      <a:cubicBezTo>
                        <a:pt x="38" y="174"/>
                        <a:pt x="0" y="135"/>
                        <a:pt x="0" y="87"/>
                      </a:cubicBezTo>
                      <a:cubicBezTo>
                        <a:pt x="0" y="39"/>
                        <a:pt x="38" y="0"/>
                        <a:pt x="86" y="0"/>
                      </a:cubicBezTo>
                      <a:cubicBezTo>
                        <a:pt x="135" y="0"/>
                        <a:pt x="173" y="39"/>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2" name="Freeform 18">
                  <a:extLst>
                    <a:ext uri="{FF2B5EF4-FFF2-40B4-BE49-F238E27FC236}">
                      <a16:creationId xmlns:a16="http://schemas.microsoft.com/office/drawing/2014/main" id="{7B363B73-788D-FF4B-9D7C-264BA3CF341D}"/>
                    </a:ext>
                  </a:extLst>
                </p:cNvPr>
                <p:cNvSpPr>
                  <a:spLocks noChangeArrowheads="1"/>
                </p:cNvSpPr>
                <p:nvPr/>
              </p:nvSpPr>
              <p:spPr bwMode="auto">
                <a:xfrm>
                  <a:off x="2709474" y="1293683"/>
                  <a:ext cx="74889" cy="74889"/>
                </a:xfrm>
                <a:custGeom>
                  <a:avLst/>
                  <a:gdLst>
                    <a:gd name="T0" fmla="*/ 74459 w 174"/>
                    <a:gd name="T1" fmla="*/ 37445 h 174"/>
                    <a:gd name="T2" fmla="*/ 74459 w 174"/>
                    <a:gd name="T3" fmla="*/ 37445 h 174"/>
                    <a:gd name="T4" fmla="*/ 37014 w 174"/>
                    <a:gd name="T5" fmla="*/ 74459 h 174"/>
                    <a:gd name="T6" fmla="*/ 37014 w 174"/>
                    <a:gd name="T7" fmla="*/ 74459 h 174"/>
                    <a:gd name="T8" fmla="*/ 0 w 174"/>
                    <a:gd name="T9" fmla="*/ 37445 h 174"/>
                    <a:gd name="T10" fmla="*/ 0 w 174"/>
                    <a:gd name="T11" fmla="*/ 37445 h 174"/>
                    <a:gd name="T12" fmla="*/ 37014 w 174"/>
                    <a:gd name="T13" fmla="*/ 0 h 174"/>
                    <a:gd name="T14" fmla="*/ 37014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3" name="Freeform 19">
                  <a:extLst>
                    <a:ext uri="{FF2B5EF4-FFF2-40B4-BE49-F238E27FC236}">
                      <a16:creationId xmlns:a16="http://schemas.microsoft.com/office/drawing/2014/main" id="{ECFFC167-394E-CD4F-A7D9-380F6516661B}"/>
                    </a:ext>
                  </a:extLst>
                </p:cNvPr>
                <p:cNvSpPr>
                  <a:spLocks noChangeArrowheads="1"/>
                </p:cNvSpPr>
                <p:nvPr/>
              </p:nvSpPr>
              <p:spPr bwMode="auto">
                <a:xfrm>
                  <a:off x="3120408" y="47441"/>
                  <a:ext cx="74889" cy="74890"/>
                </a:xfrm>
                <a:custGeom>
                  <a:avLst/>
                  <a:gdLst>
                    <a:gd name="T0" fmla="*/ 74459 w 174"/>
                    <a:gd name="T1" fmla="*/ 37661 h 173"/>
                    <a:gd name="T2" fmla="*/ 74459 w 174"/>
                    <a:gd name="T3" fmla="*/ 37661 h 173"/>
                    <a:gd name="T4" fmla="*/ 37014 w 174"/>
                    <a:gd name="T5" fmla="*/ 74457 h 173"/>
                    <a:gd name="T6" fmla="*/ 37014 w 174"/>
                    <a:gd name="T7" fmla="*/ 74457 h 173"/>
                    <a:gd name="T8" fmla="*/ 0 w 174"/>
                    <a:gd name="T9" fmla="*/ 37661 h 173"/>
                    <a:gd name="T10" fmla="*/ 0 w 174"/>
                    <a:gd name="T11" fmla="*/ 37661 h 173"/>
                    <a:gd name="T12" fmla="*/ 37014 w 174"/>
                    <a:gd name="T13" fmla="*/ 0 h 173"/>
                    <a:gd name="T14" fmla="*/ 37014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3"/>
                        <a:pt x="134" y="172"/>
                        <a:pt x="86" y="172"/>
                      </a:cubicBezTo>
                      <a:cubicBezTo>
                        <a:pt x="39" y="172"/>
                        <a:pt x="0" y="133"/>
                        <a:pt x="0" y="87"/>
                      </a:cubicBezTo>
                      <a:cubicBezTo>
                        <a:pt x="0" y="38"/>
                        <a:pt x="39"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4" name="Freeform 20">
                  <a:extLst>
                    <a:ext uri="{FF2B5EF4-FFF2-40B4-BE49-F238E27FC236}">
                      <a16:creationId xmlns:a16="http://schemas.microsoft.com/office/drawing/2014/main" id="{E268E913-2793-8242-9DBB-7A3E4C1A9286}"/>
                    </a:ext>
                  </a:extLst>
                </p:cNvPr>
                <p:cNvSpPr>
                  <a:spLocks noChangeArrowheads="1"/>
                </p:cNvSpPr>
                <p:nvPr/>
              </p:nvSpPr>
              <p:spPr bwMode="auto">
                <a:xfrm>
                  <a:off x="1789675" y="1199591"/>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8" y="173"/>
                        <a:pt x="0" y="135"/>
                        <a:pt x="0" y="87"/>
                      </a:cubicBezTo>
                      <a:cubicBezTo>
                        <a:pt x="0" y="38"/>
                        <a:pt x="38"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5" name="Freeform 21">
                  <a:extLst>
                    <a:ext uri="{FF2B5EF4-FFF2-40B4-BE49-F238E27FC236}">
                      <a16:creationId xmlns:a16="http://schemas.microsoft.com/office/drawing/2014/main" id="{D30D3486-3E2A-DC4F-BAEC-53A1534F323A}"/>
                    </a:ext>
                  </a:extLst>
                </p:cNvPr>
                <p:cNvSpPr>
                  <a:spLocks noChangeArrowheads="1"/>
                </p:cNvSpPr>
                <p:nvPr/>
              </p:nvSpPr>
              <p:spPr bwMode="auto">
                <a:xfrm>
                  <a:off x="3239463" y="-63934"/>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3" y="174"/>
                        <a:pt x="87" y="174"/>
                      </a:cubicBezTo>
                      <a:cubicBezTo>
                        <a:pt x="39" y="174"/>
                        <a:pt x="0" y="135"/>
                        <a:pt x="0" y="87"/>
                      </a:cubicBezTo>
                      <a:cubicBezTo>
                        <a:pt x="0" y="39"/>
                        <a:pt x="39" y="0"/>
                        <a:pt x="87" y="0"/>
                      </a:cubicBezTo>
                      <a:cubicBezTo>
                        <a:pt x="133"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6" name="Freeform 22">
                  <a:extLst>
                    <a:ext uri="{FF2B5EF4-FFF2-40B4-BE49-F238E27FC236}">
                      <a16:creationId xmlns:a16="http://schemas.microsoft.com/office/drawing/2014/main" id="{9FAF47F2-7E82-AA40-9F2C-B4C8E62C2EF1}"/>
                    </a:ext>
                  </a:extLst>
                </p:cNvPr>
                <p:cNvSpPr>
                  <a:spLocks noChangeArrowheads="1"/>
                </p:cNvSpPr>
                <p:nvPr/>
              </p:nvSpPr>
              <p:spPr bwMode="auto">
                <a:xfrm>
                  <a:off x="2233252" y="114650"/>
                  <a:ext cx="74889" cy="76810"/>
                </a:xfrm>
                <a:custGeom>
                  <a:avLst/>
                  <a:gdLst>
                    <a:gd name="T0" fmla="*/ 74456 w 173"/>
                    <a:gd name="T1" fmla="*/ 38186 h 175"/>
                    <a:gd name="T2" fmla="*/ 74456 w 173"/>
                    <a:gd name="T3" fmla="*/ 38186 h 175"/>
                    <a:gd name="T4" fmla="*/ 37661 w 173"/>
                    <a:gd name="T5" fmla="*/ 76371 h 175"/>
                    <a:gd name="T6" fmla="*/ 37661 w 173"/>
                    <a:gd name="T7" fmla="*/ 76371 h 175"/>
                    <a:gd name="T8" fmla="*/ 0 w 173"/>
                    <a:gd name="T9" fmla="*/ 38186 h 175"/>
                    <a:gd name="T10" fmla="*/ 0 w 173"/>
                    <a:gd name="T11" fmla="*/ 38186 h 175"/>
                    <a:gd name="T12" fmla="*/ 37661 w 173"/>
                    <a:gd name="T13" fmla="*/ 0 h 175"/>
                    <a:gd name="T14" fmla="*/ 37661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7" y="174"/>
                      </a:cubicBezTo>
                      <a:cubicBezTo>
                        <a:pt x="39" y="174"/>
                        <a:pt x="0" y="135"/>
                        <a:pt x="0" y="87"/>
                      </a:cubicBezTo>
                      <a:cubicBezTo>
                        <a:pt x="0" y="39"/>
                        <a:pt x="39"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7" name="Freeform 23">
                  <a:extLst>
                    <a:ext uri="{FF2B5EF4-FFF2-40B4-BE49-F238E27FC236}">
                      <a16:creationId xmlns:a16="http://schemas.microsoft.com/office/drawing/2014/main" id="{93354264-89C5-6D42-A8F6-F5046AB88EE5}"/>
                    </a:ext>
                  </a:extLst>
                </p:cNvPr>
                <p:cNvSpPr>
                  <a:spLocks noChangeArrowheads="1"/>
                </p:cNvSpPr>
                <p:nvPr/>
              </p:nvSpPr>
              <p:spPr bwMode="auto">
                <a:xfrm>
                  <a:off x="2922621" y="-526714"/>
                  <a:ext cx="1359537" cy="551111"/>
                </a:xfrm>
                <a:custGeom>
                  <a:avLst/>
                  <a:gdLst>
                    <a:gd name="T0" fmla="*/ 1221581 w 3124"/>
                    <a:gd name="T1" fmla="*/ 0 h 1265"/>
                    <a:gd name="T2" fmla="*/ 493507 w 3124"/>
                    <a:gd name="T3" fmla="*/ 0 h 1265"/>
                    <a:gd name="T4" fmla="*/ 493507 w 3124"/>
                    <a:gd name="T5" fmla="*/ 0 h 1265"/>
                    <a:gd name="T6" fmla="*/ 355551 w 3124"/>
                    <a:gd name="T7" fmla="*/ 137669 h 1265"/>
                    <a:gd name="T8" fmla="*/ 355551 w 3124"/>
                    <a:gd name="T9" fmla="*/ 137669 h 1265"/>
                    <a:gd name="T10" fmla="*/ 493507 w 3124"/>
                    <a:gd name="T11" fmla="*/ 274902 h 1265"/>
                    <a:gd name="T12" fmla="*/ 137520 w 3124"/>
                    <a:gd name="T13" fmla="*/ 274902 h 1265"/>
                    <a:gd name="T14" fmla="*/ 137520 w 3124"/>
                    <a:gd name="T15" fmla="*/ 274902 h 1265"/>
                    <a:gd name="T16" fmla="*/ 0 w 3124"/>
                    <a:gd name="T17" fmla="*/ 412571 h 1265"/>
                    <a:gd name="T18" fmla="*/ 0 w 3124"/>
                    <a:gd name="T19" fmla="*/ 412571 h 1265"/>
                    <a:gd name="T20" fmla="*/ 137520 w 3124"/>
                    <a:gd name="T21" fmla="*/ 550675 h 1265"/>
                    <a:gd name="T22" fmla="*/ 866030 w 3124"/>
                    <a:gd name="T23" fmla="*/ 550675 h 1265"/>
                    <a:gd name="T24" fmla="*/ 866030 w 3124"/>
                    <a:gd name="T25" fmla="*/ 550675 h 1265"/>
                    <a:gd name="T26" fmla="*/ 1003551 w 3124"/>
                    <a:gd name="T27" fmla="*/ 412571 h 1265"/>
                    <a:gd name="T28" fmla="*/ 1003551 w 3124"/>
                    <a:gd name="T29" fmla="*/ 412571 h 1265"/>
                    <a:gd name="T30" fmla="*/ 866030 w 3124"/>
                    <a:gd name="T31" fmla="*/ 274902 h 1265"/>
                    <a:gd name="T32" fmla="*/ 1221581 w 3124"/>
                    <a:gd name="T33" fmla="*/ 274902 h 1265"/>
                    <a:gd name="T34" fmla="*/ 1221581 w 3124"/>
                    <a:gd name="T35" fmla="*/ 274902 h 1265"/>
                    <a:gd name="T36" fmla="*/ 1359102 w 3124"/>
                    <a:gd name="T37" fmla="*/ 137669 h 1265"/>
                    <a:gd name="T38" fmla="*/ 1359102 w 3124"/>
                    <a:gd name="T39" fmla="*/ 137669 h 1265"/>
                    <a:gd name="T40" fmla="*/ 1221581 w 3124"/>
                    <a:gd name="T41" fmla="*/ 0 h 1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124" h="1265">
                      <a:moveTo>
                        <a:pt x="2807" y="0"/>
                      </a:moveTo>
                      <a:lnTo>
                        <a:pt x="1134" y="0"/>
                      </a:lnTo>
                      <a:cubicBezTo>
                        <a:pt x="959" y="0"/>
                        <a:pt x="817" y="141"/>
                        <a:pt x="817" y="316"/>
                      </a:cubicBezTo>
                      <a:cubicBezTo>
                        <a:pt x="817" y="490"/>
                        <a:pt x="959" y="631"/>
                        <a:pt x="1134" y="631"/>
                      </a:cubicBezTo>
                      <a:lnTo>
                        <a:pt x="316" y="631"/>
                      </a:lnTo>
                      <a:cubicBezTo>
                        <a:pt x="142" y="631"/>
                        <a:pt x="0" y="772"/>
                        <a:pt x="0" y="947"/>
                      </a:cubicBezTo>
                      <a:cubicBezTo>
                        <a:pt x="0" y="1122"/>
                        <a:pt x="142" y="1264"/>
                        <a:pt x="316" y="1264"/>
                      </a:cubicBezTo>
                      <a:lnTo>
                        <a:pt x="1990" y="1264"/>
                      </a:lnTo>
                      <a:cubicBezTo>
                        <a:pt x="2164" y="1264"/>
                        <a:pt x="2306" y="1122"/>
                        <a:pt x="2306" y="947"/>
                      </a:cubicBezTo>
                      <a:cubicBezTo>
                        <a:pt x="2306" y="772"/>
                        <a:pt x="2164" y="631"/>
                        <a:pt x="1990" y="631"/>
                      </a:cubicBezTo>
                      <a:lnTo>
                        <a:pt x="2807" y="631"/>
                      </a:lnTo>
                      <a:cubicBezTo>
                        <a:pt x="2981" y="631"/>
                        <a:pt x="3123" y="490"/>
                        <a:pt x="3123" y="316"/>
                      </a:cubicBezTo>
                      <a:cubicBezTo>
                        <a:pt x="3123" y="141"/>
                        <a:pt x="2981" y="0"/>
                        <a:pt x="2807"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138" name="Freeform 24">
                  <a:extLst>
                    <a:ext uri="{FF2B5EF4-FFF2-40B4-BE49-F238E27FC236}">
                      <a16:creationId xmlns:a16="http://schemas.microsoft.com/office/drawing/2014/main" id="{C0B6733F-A1EB-6544-ABA2-5CB72B76B3DD}"/>
                    </a:ext>
                  </a:extLst>
                </p:cNvPr>
                <p:cNvSpPr>
                  <a:spLocks noChangeArrowheads="1"/>
                </p:cNvSpPr>
                <p:nvPr/>
              </p:nvSpPr>
              <p:spPr bwMode="auto">
                <a:xfrm>
                  <a:off x="2052749" y="1264880"/>
                  <a:ext cx="1282727" cy="551112"/>
                </a:xfrm>
                <a:custGeom>
                  <a:avLst/>
                  <a:gdLst>
                    <a:gd name="T0" fmla="*/ 1144219 w 2945"/>
                    <a:gd name="T1" fmla="*/ 275556 h 1266"/>
                    <a:gd name="T2" fmla="*/ 867202 w 2945"/>
                    <a:gd name="T3" fmla="*/ 275556 h 1266"/>
                    <a:gd name="T4" fmla="*/ 867202 w 2945"/>
                    <a:gd name="T5" fmla="*/ 275556 h 1266"/>
                    <a:gd name="T6" fmla="*/ 1004839 w 2945"/>
                    <a:gd name="T7" fmla="*/ 137560 h 1266"/>
                    <a:gd name="T8" fmla="*/ 1004839 w 2945"/>
                    <a:gd name="T9" fmla="*/ 137560 h 1266"/>
                    <a:gd name="T10" fmla="*/ 1004839 w 2945"/>
                    <a:gd name="T11" fmla="*/ 137560 h 1266"/>
                    <a:gd name="T12" fmla="*/ 867202 w 2945"/>
                    <a:gd name="T13" fmla="*/ 0 h 1266"/>
                    <a:gd name="T14" fmla="*/ 137637 w 2945"/>
                    <a:gd name="T15" fmla="*/ 0 h 1266"/>
                    <a:gd name="T16" fmla="*/ 137637 w 2945"/>
                    <a:gd name="T17" fmla="*/ 0 h 1266"/>
                    <a:gd name="T18" fmla="*/ 0 w 2945"/>
                    <a:gd name="T19" fmla="*/ 137560 h 1266"/>
                    <a:gd name="T20" fmla="*/ 0 w 2945"/>
                    <a:gd name="T21" fmla="*/ 137560 h 1266"/>
                    <a:gd name="T22" fmla="*/ 0 w 2945"/>
                    <a:gd name="T23" fmla="*/ 137560 h 1266"/>
                    <a:gd name="T24" fmla="*/ 137637 w 2945"/>
                    <a:gd name="T25" fmla="*/ 275556 h 1266"/>
                    <a:gd name="T26" fmla="*/ 415090 w 2945"/>
                    <a:gd name="T27" fmla="*/ 275556 h 1266"/>
                    <a:gd name="T28" fmla="*/ 415090 w 2945"/>
                    <a:gd name="T29" fmla="*/ 275556 h 1266"/>
                    <a:gd name="T30" fmla="*/ 277452 w 2945"/>
                    <a:gd name="T31" fmla="*/ 412681 h 1266"/>
                    <a:gd name="T32" fmla="*/ 277452 w 2945"/>
                    <a:gd name="T33" fmla="*/ 412681 h 1266"/>
                    <a:gd name="T34" fmla="*/ 415090 w 2945"/>
                    <a:gd name="T35" fmla="*/ 550677 h 1266"/>
                    <a:gd name="T36" fmla="*/ 1144219 w 2945"/>
                    <a:gd name="T37" fmla="*/ 550677 h 1266"/>
                    <a:gd name="T38" fmla="*/ 1144219 w 2945"/>
                    <a:gd name="T39" fmla="*/ 550677 h 1266"/>
                    <a:gd name="T40" fmla="*/ 1282291 w 2945"/>
                    <a:gd name="T41" fmla="*/ 412681 h 1266"/>
                    <a:gd name="T42" fmla="*/ 1282291 w 2945"/>
                    <a:gd name="T43" fmla="*/ 412681 h 1266"/>
                    <a:gd name="T44" fmla="*/ 1144219 w 2945"/>
                    <a:gd name="T45" fmla="*/ 275556 h 126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945" h="1266">
                      <a:moveTo>
                        <a:pt x="2627" y="633"/>
                      </a:moveTo>
                      <a:lnTo>
                        <a:pt x="1991" y="633"/>
                      </a:lnTo>
                      <a:cubicBezTo>
                        <a:pt x="2166" y="633"/>
                        <a:pt x="2307" y="490"/>
                        <a:pt x="2307" y="316"/>
                      </a:cubicBezTo>
                      <a:cubicBezTo>
                        <a:pt x="2307" y="141"/>
                        <a:pt x="2166" y="0"/>
                        <a:pt x="1991" y="0"/>
                      </a:cubicBezTo>
                      <a:lnTo>
                        <a:pt x="316" y="0"/>
                      </a:lnTo>
                      <a:cubicBezTo>
                        <a:pt x="141" y="0"/>
                        <a:pt x="0" y="141"/>
                        <a:pt x="0" y="316"/>
                      </a:cubicBezTo>
                      <a:cubicBezTo>
                        <a:pt x="0" y="490"/>
                        <a:pt x="141" y="633"/>
                        <a:pt x="316" y="633"/>
                      </a:cubicBezTo>
                      <a:lnTo>
                        <a:pt x="953" y="633"/>
                      </a:lnTo>
                      <a:cubicBezTo>
                        <a:pt x="778" y="633"/>
                        <a:pt x="637" y="774"/>
                        <a:pt x="637" y="948"/>
                      </a:cubicBezTo>
                      <a:cubicBezTo>
                        <a:pt x="637" y="1123"/>
                        <a:pt x="778" y="1265"/>
                        <a:pt x="953" y="1265"/>
                      </a:cubicBezTo>
                      <a:lnTo>
                        <a:pt x="2627" y="1265"/>
                      </a:lnTo>
                      <a:cubicBezTo>
                        <a:pt x="2802" y="1265"/>
                        <a:pt x="2944" y="1123"/>
                        <a:pt x="2944" y="948"/>
                      </a:cubicBezTo>
                      <a:cubicBezTo>
                        <a:pt x="2944" y="774"/>
                        <a:pt x="2802" y="633"/>
                        <a:pt x="2627" y="63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9" name="Group 3">
                <a:extLst>
                  <a:ext uri="{FF2B5EF4-FFF2-40B4-BE49-F238E27FC236}">
                    <a16:creationId xmlns:a16="http://schemas.microsoft.com/office/drawing/2014/main" id="{E3D5A034-9066-D24E-B54B-9331EA8F0A04}"/>
                  </a:ext>
                </a:extLst>
              </p:cNvPr>
              <p:cNvGrpSpPr>
                <a:grpSpLocks/>
              </p:cNvGrpSpPr>
              <p:nvPr/>
            </p:nvGrpSpPr>
            <p:grpSpPr bwMode="auto">
              <a:xfrm>
                <a:off x="9828487" y="4458727"/>
                <a:ext cx="2836024" cy="2767975"/>
                <a:chOff x="4958087" y="4848065"/>
                <a:chExt cx="2646105" cy="2582737"/>
              </a:xfrm>
            </p:grpSpPr>
            <p:sp>
              <p:nvSpPr>
                <p:cNvPr id="89" name="Freeform 40">
                  <a:extLst>
                    <a:ext uri="{FF2B5EF4-FFF2-40B4-BE49-F238E27FC236}">
                      <a16:creationId xmlns:a16="http://schemas.microsoft.com/office/drawing/2014/main" id="{F1439299-4AE6-A64D-80AC-E1C22E4F4F7B}"/>
                    </a:ext>
                  </a:extLst>
                </p:cNvPr>
                <p:cNvSpPr>
                  <a:spLocks noChangeArrowheads="1"/>
                </p:cNvSpPr>
                <p:nvPr/>
              </p:nvSpPr>
              <p:spPr bwMode="auto">
                <a:xfrm>
                  <a:off x="4958087" y="6355463"/>
                  <a:ext cx="395572" cy="380210"/>
                </a:xfrm>
                <a:custGeom>
                  <a:avLst/>
                  <a:gdLst>
                    <a:gd name="T0" fmla="*/ 205176 w 910"/>
                    <a:gd name="T1" fmla="*/ 0 h 875"/>
                    <a:gd name="T2" fmla="*/ 189527 w 910"/>
                    <a:gd name="T3" fmla="*/ 0 h 875"/>
                    <a:gd name="T4" fmla="*/ 189527 w 910"/>
                    <a:gd name="T5" fmla="*/ 0 h 875"/>
                    <a:gd name="T6" fmla="*/ 0 w 910"/>
                    <a:gd name="T7" fmla="*/ 190322 h 875"/>
                    <a:gd name="T8" fmla="*/ 0 w 910"/>
                    <a:gd name="T9" fmla="*/ 190322 h 875"/>
                    <a:gd name="T10" fmla="*/ 0 w 910"/>
                    <a:gd name="T11" fmla="*/ 190322 h 875"/>
                    <a:gd name="T12" fmla="*/ 189527 w 910"/>
                    <a:gd name="T13" fmla="*/ 379775 h 875"/>
                    <a:gd name="T14" fmla="*/ 205176 w 910"/>
                    <a:gd name="T15" fmla="*/ 379775 h 875"/>
                    <a:gd name="T16" fmla="*/ 205176 w 910"/>
                    <a:gd name="T17" fmla="*/ 379775 h 875"/>
                    <a:gd name="T18" fmla="*/ 395137 w 910"/>
                    <a:gd name="T19" fmla="*/ 190322 h 875"/>
                    <a:gd name="T20" fmla="*/ 395137 w 910"/>
                    <a:gd name="T21" fmla="*/ 190322 h 875"/>
                    <a:gd name="T22" fmla="*/ 395137 w 910"/>
                    <a:gd name="T23" fmla="*/ 190322 h 875"/>
                    <a:gd name="T24" fmla="*/ 205176 w 910"/>
                    <a:gd name="T25" fmla="*/ 0 h 8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10" h="875">
                      <a:moveTo>
                        <a:pt x="472" y="0"/>
                      </a:moveTo>
                      <a:lnTo>
                        <a:pt x="436" y="0"/>
                      </a:lnTo>
                      <a:cubicBezTo>
                        <a:pt x="196" y="0"/>
                        <a:pt x="0" y="196"/>
                        <a:pt x="0" y="438"/>
                      </a:cubicBezTo>
                      <a:cubicBezTo>
                        <a:pt x="0" y="679"/>
                        <a:pt x="196" y="874"/>
                        <a:pt x="436" y="874"/>
                      </a:cubicBezTo>
                      <a:lnTo>
                        <a:pt x="472" y="874"/>
                      </a:lnTo>
                      <a:cubicBezTo>
                        <a:pt x="714" y="874"/>
                        <a:pt x="909" y="679"/>
                        <a:pt x="909" y="438"/>
                      </a:cubicBezTo>
                      <a:cubicBezTo>
                        <a:pt x="909" y="196"/>
                        <a:pt x="714" y="0"/>
                        <a:pt x="472" y="0"/>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0" name="Freeform 41">
                  <a:extLst>
                    <a:ext uri="{FF2B5EF4-FFF2-40B4-BE49-F238E27FC236}">
                      <a16:creationId xmlns:a16="http://schemas.microsoft.com/office/drawing/2014/main" id="{7E339E83-0133-9746-B641-1DF303C7DC2C}"/>
                    </a:ext>
                  </a:extLst>
                </p:cNvPr>
                <p:cNvSpPr>
                  <a:spLocks noChangeArrowheads="1"/>
                </p:cNvSpPr>
                <p:nvPr/>
              </p:nvSpPr>
              <p:spPr bwMode="auto">
                <a:xfrm>
                  <a:off x="4958087" y="4848065"/>
                  <a:ext cx="2646105" cy="2267816"/>
                </a:xfrm>
                <a:custGeom>
                  <a:avLst/>
                  <a:gdLst>
                    <a:gd name="T0" fmla="*/ 2170694 w 6078"/>
                    <a:gd name="T1" fmla="*/ 380582 h 5208"/>
                    <a:gd name="T2" fmla="*/ 2360946 w 6078"/>
                    <a:gd name="T3" fmla="*/ 190726 h 5208"/>
                    <a:gd name="T4" fmla="*/ 2360946 w 6078"/>
                    <a:gd name="T5" fmla="*/ 190726 h 5208"/>
                    <a:gd name="T6" fmla="*/ 1378343 w 6078"/>
                    <a:gd name="T7" fmla="*/ 0 h 5208"/>
                    <a:gd name="T8" fmla="*/ 1188527 w 6078"/>
                    <a:gd name="T9" fmla="*/ 190726 h 5208"/>
                    <a:gd name="T10" fmla="*/ 1188527 w 6078"/>
                    <a:gd name="T11" fmla="*/ 190726 h 5208"/>
                    <a:gd name="T12" fmla="*/ 848077 w 6078"/>
                    <a:gd name="T13" fmla="*/ 380582 h 5208"/>
                    <a:gd name="T14" fmla="*/ 657390 w 6078"/>
                    <a:gd name="T15" fmla="*/ 570873 h 5208"/>
                    <a:gd name="T16" fmla="*/ 657390 w 6078"/>
                    <a:gd name="T17" fmla="*/ 570873 h 5208"/>
                    <a:gd name="T18" fmla="*/ 189816 w 6078"/>
                    <a:gd name="T19" fmla="*/ 746359 h 5208"/>
                    <a:gd name="T20" fmla="*/ 0 w 6078"/>
                    <a:gd name="T21" fmla="*/ 936650 h 5208"/>
                    <a:gd name="T22" fmla="*/ 0 w 6078"/>
                    <a:gd name="T23" fmla="*/ 936650 h 5208"/>
                    <a:gd name="T24" fmla="*/ 1077511 w 6078"/>
                    <a:gd name="T25" fmla="*/ 1126505 h 5208"/>
                    <a:gd name="T26" fmla="*/ 1267327 w 6078"/>
                    <a:gd name="T27" fmla="*/ 1316796 h 5208"/>
                    <a:gd name="T28" fmla="*/ 1267327 w 6078"/>
                    <a:gd name="T29" fmla="*/ 1316796 h 5208"/>
                    <a:gd name="T30" fmla="*/ 720953 w 6078"/>
                    <a:gd name="T31" fmla="*/ 1506652 h 5208"/>
                    <a:gd name="T32" fmla="*/ 530701 w 6078"/>
                    <a:gd name="T33" fmla="*/ 1697378 h 5208"/>
                    <a:gd name="T34" fmla="*/ 530701 w 6078"/>
                    <a:gd name="T35" fmla="*/ 1697378 h 5208"/>
                    <a:gd name="T36" fmla="*/ 1227709 w 6078"/>
                    <a:gd name="T37" fmla="*/ 1887234 h 5208"/>
                    <a:gd name="T38" fmla="*/ 1037893 w 6078"/>
                    <a:gd name="T39" fmla="*/ 2077090 h 5208"/>
                    <a:gd name="T40" fmla="*/ 1037893 w 6078"/>
                    <a:gd name="T41" fmla="*/ 2077090 h 5208"/>
                    <a:gd name="T42" fmla="*/ 1639558 w 6078"/>
                    <a:gd name="T43" fmla="*/ 2267381 h 5208"/>
                    <a:gd name="T44" fmla="*/ 1829809 w 6078"/>
                    <a:gd name="T45" fmla="*/ 2077090 h 5208"/>
                    <a:gd name="T46" fmla="*/ 1829809 w 6078"/>
                    <a:gd name="T47" fmla="*/ 2077090 h 5208"/>
                    <a:gd name="T48" fmla="*/ 2273439 w 6078"/>
                    <a:gd name="T49" fmla="*/ 1887234 h 5208"/>
                    <a:gd name="T50" fmla="*/ 2463690 w 6078"/>
                    <a:gd name="T51" fmla="*/ 1697378 h 5208"/>
                    <a:gd name="T52" fmla="*/ 2463690 w 6078"/>
                    <a:gd name="T53" fmla="*/ 1697378 h 5208"/>
                    <a:gd name="T54" fmla="*/ 1861590 w 6078"/>
                    <a:gd name="T55" fmla="*/ 1506652 h 5208"/>
                    <a:gd name="T56" fmla="*/ 2051842 w 6078"/>
                    <a:gd name="T57" fmla="*/ 1316796 h 5208"/>
                    <a:gd name="T58" fmla="*/ 2051842 w 6078"/>
                    <a:gd name="T59" fmla="*/ 1316796 h 5208"/>
                    <a:gd name="T60" fmla="*/ 1687447 w 6078"/>
                    <a:gd name="T61" fmla="*/ 1126505 h 5208"/>
                    <a:gd name="T62" fmla="*/ 1701378 w 6078"/>
                    <a:gd name="T63" fmla="*/ 1126070 h 5208"/>
                    <a:gd name="T64" fmla="*/ 1524623 w 6078"/>
                    <a:gd name="T65" fmla="*/ 936650 h 5208"/>
                    <a:gd name="T66" fmla="*/ 1524623 w 6078"/>
                    <a:gd name="T67" fmla="*/ 936650 h 5208"/>
                    <a:gd name="T68" fmla="*/ 2455854 w 6078"/>
                    <a:gd name="T69" fmla="*/ 760729 h 5208"/>
                    <a:gd name="T70" fmla="*/ 2645670 w 6078"/>
                    <a:gd name="T71" fmla="*/ 570873 h 5208"/>
                    <a:gd name="T72" fmla="*/ 2645670 w 6078"/>
                    <a:gd name="T73" fmla="*/ 570873 h 520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078" h="5208">
                      <a:moveTo>
                        <a:pt x="5641" y="874"/>
                      </a:moveTo>
                      <a:lnTo>
                        <a:pt x="4986" y="874"/>
                      </a:lnTo>
                      <a:cubicBezTo>
                        <a:pt x="5227" y="874"/>
                        <a:pt x="5423" y="679"/>
                        <a:pt x="5423" y="438"/>
                      </a:cubicBezTo>
                      <a:cubicBezTo>
                        <a:pt x="5423" y="197"/>
                        <a:pt x="5227" y="0"/>
                        <a:pt x="4986" y="0"/>
                      </a:cubicBezTo>
                      <a:lnTo>
                        <a:pt x="3166" y="0"/>
                      </a:lnTo>
                      <a:cubicBezTo>
                        <a:pt x="2924" y="0"/>
                        <a:pt x="2730" y="197"/>
                        <a:pt x="2730" y="438"/>
                      </a:cubicBezTo>
                      <a:cubicBezTo>
                        <a:pt x="2730" y="679"/>
                        <a:pt x="2924" y="874"/>
                        <a:pt x="3166" y="874"/>
                      </a:cubicBezTo>
                      <a:lnTo>
                        <a:pt x="1948" y="874"/>
                      </a:lnTo>
                      <a:cubicBezTo>
                        <a:pt x="1706" y="874"/>
                        <a:pt x="1510" y="1069"/>
                        <a:pt x="1510" y="1311"/>
                      </a:cubicBezTo>
                      <a:cubicBezTo>
                        <a:pt x="1510" y="1492"/>
                        <a:pt x="1620" y="1647"/>
                        <a:pt x="1777" y="1714"/>
                      </a:cubicBezTo>
                      <a:lnTo>
                        <a:pt x="436" y="1714"/>
                      </a:lnTo>
                      <a:cubicBezTo>
                        <a:pt x="196" y="1714"/>
                        <a:pt x="0" y="1909"/>
                        <a:pt x="0" y="2151"/>
                      </a:cubicBezTo>
                      <a:cubicBezTo>
                        <a:pt x="0" y="2392"/>
                        <a:pt x="196" y="2587"/>
                        <a:pt x="436" y="2587"/>
                      </a:cubicBezTo>
                      <a:lnTo>
                        <a:pt x="2475" y="2587"/>
                      </a:lnTo>
                      <a:cubicBezTo>
                        <a:pt x="2716" y="2587"/>
                        <a:pt x="2911" y="2782"/>
                        <a:pt x="2911" y="3024"/>
                      </a:cubicBezTo>
                      <a:cubicBezTo>
                        <a:pt x="2911" y="3265"/>
                        <a:pt x="2716" y="3460"/>
                        <a:pt x="2475" y="3460"/>
                      </a:cubicBezTo>
                      <a:lnTo>
                        <a:pt x="1656" y="3460"/>
                      </a:lnTo>
                      <a:cubicBezTo>
                        <a:pt x="1414" y="3460"/>
                        <a:pt x="1219" y="3656"/>
                        <a:pt x="1219" y="3898"/>
                      </a:cubicBezTo>
                      <a:cubicBezTo>
                        <a:pt x="1219" y="4139"/>
                        <a:pt x="1414" y="4334"/>
                        <a:pt x="1656" y="4334"/>
                      </a:cubicBezTo>
                      <a:lnTo>
                        <a:pt x="2820" y="4334"/>
                      </a:lnTo>
                      <a:cubicBezTo>
                        <a:pt x="2579" y="4334"/>
                        <a:pt x="2384" y="4529"/>
                        <a:pt x="2384" y="4770"/>
                      </a:cubicBezTo>
                      <a:cubicBezTo>
                        <a:pt x="2384" y="5012"/>
                        <a:pt x="2579" y="5207"/>
                        <a:pt x="2820" y="5207"/>
                      </a:cubicBezTo>
                      <a:lnTo>
                        <a:pt x="3766" y="5207"/>
                      </a:lnTo>
                      <a:cubicBezTo>
                        <a:pt x="4008" y="5207"/>
                        <a:pt x="4203" y="5012"/>
                        <a:pt x="4203" y="4770"/>
                      </a:cubicBezTo>
                      <a:cubicBezTo>
                        <a:pt x="4203" y="4529"/>
                        <a:pt x="4008" y="4334"/>
                        <a:pt x="3766" y="4334"/>
                      </a:cubicBezTo>
                      <a:lnTo>
                        <a:pt x="5222" y="4334"/>
                      </a:lnTo>
                      <a:cubicBezTo>
                        <a:pt x="5464" y="4334"/>
                        <a:pt x="5659" y="4139"/>
                        <a:pt x="5659" y="3898"/>
                      </a:cubicBezTo>
                      <a:cubicBezTo>
                        <a:pt x="5659" y="3656"/>
                        <a:pt x="5464" y="3460"/>
                        <a:pt x="5222" y="3460"/>
                      </a:cubicBezTo>
                      <a:lnTo>
                        <a:pt x="4276" y="3460"/>
                      </a:lnTo>
                      <a:cubicBezTo>
                        <a:pt x="4518" y="3460"/>
                        <a:pt x="4713" y="3265"/>
                        <a:pt x="4713" y="3024"/>
                      </a:cubicBezTo>
                      <a:cubicBezTo>
                        <a:pt x="4713" y="2782"/>
                        <a:pt x="4518" y="2587"/>
                        <a:pt x="4276" y="2587"/>
                      </a:cubicBezTo>
                      <a:lnTo>
                        <a:pt x="3876" y="2587"/>
                      </a:lnTo>
                      <a:cubicBezTo>
                        <a:pt x="3887" y="2587"/>
                        <a:pt x="3897" y="2586"/>
                        <a:pt x="3908" y="2586"/>
                      </a:cubicBezTo>
                      <a:cubicBezTo>
                        <a:pt x="3682" y="2569"/>
                        <a:pt x="3502" y="2381"/>
                        <a:pt x="3502" y="2151"/>
                      </a:cubicBezTo>
                      <a:cubicBezTo>
                        <a:pt x="3502" y="1969"/>
                        <a:pt x="3614" y="1813"/>
                        <a:pt x="3773" y="1747"/>
                      </a:cubicBezTo>
                      <a:lnTo>
                        <a:pt x="5641" y="1747"/>
                      </a:lnTo>
                      <a:cubicBezTo>
                        <a:pt x="5882" y="1747"/>
                        <a:pt x="6077" y="1552"/>
                        <a:pt x="6077" y="1311"/>
                      </a:cubicBezTo>
                      <a:cubicBezTo>
                        <a:pt x="6077" y="1069"/>
                        <a:pt x="5882" y="874"/>
                        <a:pt x="5641" y="874"/>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1" name="Freeform 42">
                  <a:extLst>
                    <a:ext uri="{FF2B5EF4-FFF2-40B4-BE49-F238E27FC236}">
                      <a16:creationId xmlns:a16="http://schemas.microsoft.com/office/drawing/2014/main" id="{ED7B2167-0F2A-2744-AF94-B9D494085BA7}"/>
                    </a:ext>
                  </a:extLst>
                </p:cNvPr>
                <p:cNvSpPr>
                  <a:spLocks noChangeArrowheads="1"/>
                </p:cNvSpPr>
                <p:nvPr/>
              </p:nvSpPr>
              <p:spPr bwMode="auto">
                <a:xfrm>
                  <a:off x="5960458" y="486726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8" y="173"/>
                        <a:pt x="0" y="134"/>
                        <a:pt x="0" y="87"/>
                      </a:cubicBezTo>
                      <a:cubicBezTo>
                        <a:pt x="0" y="39"/>
                        <a:pt x="38"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2" name="Freeform 43">
                  <a:extLst>
                    <a:ext uri="{FF2B5EF4-FFF2-40B4-BE49-F238E27FC236}">
                      <a16:creationId xmlns:a16="http://schemas.microsoft.com/office/drawing/2014/main" id="{116EC81C-7537-A54C-98F3-C061E39B4415}"/>
                    </a:ext>
                  </a:extLst>
                </p:cNvPr>
                <p:cNvSpPr>
                  <a:spLocks noChangeArrowheads="1"/>
                </p:cNvSpPr>
                <p:nvPr/>
              </p:nvSpPr>
              <p:spPr bwMode="auto">
                <a:xfrm>
                  <a:off x="7439049" y="5714099"/>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5"/>
                        <a:pt x="135" y="173"/>
                        <a:pt x="87" y="173"/>
                      </a:cubicBezTo>
                      <a:cubicBezTo>
                        <a:pt x="39" y="173"/>
                        <a:pt x="0" y="135"/>
                        <a:pt x="0" y="86"/>
                      </a:cubicBezTo>
                      <a:cubicBezTo>
                        <a:pt x="0" y="39"/>
                        <a:pt x="39" y="0"/>
                        <a:pt x="87" y="0"/>
                      </a:cubicBezTo>
                      <a:cubicBezTo>
                        <a:pt x="135" y="0"/>
                        <a:pt x="174" y="39"/>
                        <a:pt x="174"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3" name="Freeform 44">
                  <a:extLst>
                    <a:ext uri="{FF2B5EF4-FFF2-40B4-BE49-F238E27FC236}">
                      <a16:creationId xmlns:a16="http://schemas.microsoft.com/office/drawing/2014/main" id="{BBEFA08F-6B90-6743-B367-AF822163AB39}"/>
                    </a:ext>
                  </a:extLst>
                </p:cNvPr>
                <p:cNvSpPr>
                  <a:spLocks noChangeArrowheads="1"/>
                </p:cNvSpPr>
                <p:nvPr/>
              </p:nvSpPr>
              <p:spPr bwMode="auto">
                <a:xfrm>
                  <a:off x="5672420" y="6954580"/>
                  <a:ext cx="74890" cy="74889"/>
                </a:xfrm>
                <a:custGeom>
                  <a:avLst/>
                  <a:gdLst>
                    <a:gd name="T0" fmla="*/ 74457 w 173"/>
                    <a:gd name="T1" fmla="*/ 37445 h 174"/>
                    <a:gd name="T2" fmla="*/ 74457 w 173"/>
                    <a:gd name="T3" fmla="*/ 37445 h 174"/>
                    <a:gd name="T4" fmla="*/ 37229 w 173"/>
                    <a:gd name="T5" fmla="*/ 74459 h 174"/>
                    <a:gd name="T6" fmla="*/ 37229 w 173"/>
                    <a:gd name="T7" fmla="*/ 74459 h 174"/>
                    <a:gd name="T8" fmla="*/ 0 w 173"/>
                    <a:gd name="T9" fmla="*/ 37445 h 174"/>
                    <a:gd name="T10" fmla="*/ 0 w 173"/>
                    <a:gd name="T11" fmla="*/ 37445 h 174"/>
                    <a:gd name="T12" fmla="*/ 37229 w 173"/>
                    <a:gd name="T13" fmla="*/ 0 h 174"/>
                    <a:gd name="T14" fmla="*/ 37229 w 173"/>
                    <a:gd name="T15" fmla="*/ 0 h 174"/>
                    <a:gd name="T16" fmla="*/ 74457 w 173"/>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7"/>
                      </a:moveTo>
                      <a:lnTo>
                        <a:pt x="172" y="87"/>
                      </a:lnTo>
                      <a:cubicBezTo>
                        <a:pt x="172" y="135"/>
                        <a:pt x="134" y="173"/>
                        <a:pt x="86" y="173"/>
                      </a:cubicBezTo>
                      <a:cubicBezTo>
                        <a:pt x="37" y="173"/>
                        <a:pt x="0" y="135"/>
                        <a:pt x="0" y="87"/>
                      </a:cubicBezTo>
                      <a:cubicBezTo>
                        <a:pt x="0" y="40"/>
                        <a:pt x="37" y="0"/>
                        <a:pt x="86" y="0"/>
                      </a:cubicBezTo>
                      <a:cubicBezTo>
                        <a:pt x="134" y="0"/>
                        <a:pt x="172" y="40"/>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4" name="Freeform 45">
                  <a:extLst>
                    <a:ext uri="{FF2B5EF4-FFF2-40B4-BE49-F238E27FC236}">
                      <a16:creationId xmlns:a16="http://schemas.microsoft.com/office/drawing/2014/main" id="{F2EF2721-B686-2946-B88A-2B31E9555AF5}"/>
                    </a:ext>
                  </a:extLst>
                </p:cNvPr>
                <p:cNvSpPr>
                  <a:spLocks noChangeArrowheads="1"/>
                </p:cNvSpPr>
                <p:nvPr/>
              </p:nvSpPr>
              <p:spPr bwMode="auto">
                <a:xfrm>
                  <a:off x="6813049" y="5491350"/>
                  <a:ext cx="74890" cy="74889"/>
                </a:xfrm>
                <a:custGeom>
                  <a:avLst/>
                  <a:gdLst>
                    <a:gd name="T0" fmla="*/ 74460 w 174"/>
                    <a:gd name="T1" fmla="*/ 37445 h 174"/>
                    <a:gd name="T2" fmla="*/ 74460 w 174"/>
                    <a:gd name="T3" fmla="*/ 37445 h 174"/>
                    <a:gd name="T4" fmla="*/ 37015 w 174"/>
                    <a:gd name="T5" fmla="*/ 74459 h 174"/>
                    <a:gd name="T6" fmla="*/ 37015 w 174"/>
                    <a:gd name="T7" fmla="*/ 74459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5" name="Freeform 46">
                  <a:extLst>
                    <a:ext uri="{FF2B5EF4-FFF2-40B4-BE49-F238E27FC236}">
                      <a16:creationId xmlns:a16="http://schemas.microsoft.com/office/drawing/2014/main" id="{3ECD3636-B82B-564D-B78A-21F38C3A12BA}"/>
                    </a:ext>
                  </a:extLst>
                </p:cNvPr>
                <p:cNvSpPr>
                  <a:spLocks noChangeArrowheads="1"/>
                </p:cNvSpPr>
                <p:nvPr/>
              </p:nvSpPr>
              <p:spPr bwMode="auto">
                <a:xfrm>
                  <a:off x="6849533" y="5074655"/>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6"/>
                        <a:pt x="135" y="174"/>
                        <a:pt x="87" y="174"/>
                      </a:cubicBezTo>
                      <a:cubicBezTo>
                        <a:pt x="39" y="174"/>
                        <a:pt x="0" y="136"/>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6" name="Freeform 47">
                  <a:extLst>
                    <a:ext uri="{FF2B5EF4-FFF2-40B4-BE49-F238E27FC236}">
                      <a16:creationId xmlns:a16="http://schemas.microsoft.com/office/drawing/2014/main" id="{9CE04BC8-4130-8A4C-8BF2-9E03CAF91F8E}"/>
                    </a:ext>
                  </a:extLst>
                </p:cNvPr>
                <p:cNvSpPr>
                  <a:spLocks noChangeArrowheads="1"/>
                </p:cNvSpPr>
                <p:nvPr/>
              </p:nvSpPr>
              <p:spPr bwMode="auto">
                <a:xfrm>
                  <a:off x="5259566" y="5639209"/>
                  <a:ext cx="74889" cy="74890"/>
                </a:xfrm>
                <a:custGeom>
                  <a:avLst/>
                  <a:gdLst>
                    <a:gd name="T0" fmla="*/ 74459 w 174"/>
                    <a:gd name="T1" fmla="*/ 37229 h 173"/>
                    <a:gd name="T2" fmla="*/ 74459 w 174"/>
                    <a:gd name="T3" fmla="*/ 37229 h 173"/>
                    <a:gd name="T4" fmla="*/ 37014 w 174"/>
                    <a:gd name="T5" fmla="*/ 74457 h 173"/>
                    <a:gd name="T6" fmla="*/ 37014 w 174"/>
                    <a:gd name="T7" fmla="*/ 74457 h 173"/>
                    <a:gd name="T8" fmla="*/ 0 w 174"/>
                    <a:gd name="T9" fmla="*/ 37229 h 173"/>
                    <a:gd name="T10" fmla="*/ 0 w 174"/>
                    <a:gd name="T11" fmla="*/ 37229 h 173"/>
                    <a:gd name="T12" fmla="*/ 37014 w 174"/>
                    <a:gd name="T13" fmla="*/ 0 h 173"/>
                    <a:gd name="T14" fmla="*/ 37014 w 174"/>
                    <a:gd name="T15" fmla="*/ 0 h 173"/>
                    <a:gd name="T16" fmla="*/ 74459 w 174"/>
                    <a:gd name="T17" fmla="*/ 37229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6"/>
                      </a:moveTo>
                      <a:lnTo>
                        <a:pt x="173" y="86"/>
                      </a:lnTo>
                      <a:cubicBezTo>
                        <a:pt x="173" y="133"/>
                        <a:pt x="134" y="172"/>
                        <a:pt x="86" y="172"/>
                      </a:cubicBezTo>
                      <a:cubicBezTo>
                        <a:pt x="38" y="172"/>
                        <a:pt x="0" y="133"/>
                        <a:pt x="0" y="86"/>
                      </a:cubicBezTo>
                      <a:cubicBezTo>
                        <a:pt x="0" y="38"/>
                        <a:pt x="38" y="0"/>
                        <a:pt x="86" y="0"/>
                      </a:cubicBezTo>
                      <a:cubicBezTo>
                        <a:pt x="134" y="0"/>
                        <a:pt x="173" y="38"/>
                        <a:pt x="173"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7" name="Freeform 48">
                  <a:extLst>
                    <a:ext uri="{FF2B5EF4-FFF2-40B4-BE49-F238E27FC236}">
                      <a16:creationId xmlns:a16="http://schemas.microsoft.com/office/drawing/2014/main" id="{9057DE3C-38B8-4B4D-9EE3-7F9CCE188016}"/>
                    </a:ext>
                  </a:extLst>
                </p:cNvPr>
                <p:cNvSpPr>
                  <a:spLocks noChangeArrowheads="1"/>
                </p:cNvSpPr>
                <p:nvPr/>
              </p:nvSpPr>
              <p:spPr bwMode="auto">
                <a:xfrm>
                  <a:off x="5996942" y="6188401"/>
                  <a:ext cx="74889" cy="74890"/>
                </a:xfrm>
                <a:custGeom>
                  <a:avLst/>
                  <a:gdLst>
                    <a:gd name="T0" fmla="*/ 74456 w 173"/>
                    <a:gd name="T1" fmla="*/ 37015 h 174"/>
                    <a:gd name="T2" fmla="*/ 74456 w 173"/>
                    <a:gd name="T3" fmla="*/ 37015 h 174"/>
                    <a:gd name="T4" fmla="*/ 37661 w 173"/>
                    <a:gd name="T5" fmla="*/ 74460 h 174"/>
                    <a:gd name="T6" fmla="*/ 37661 w 173"/>
                    <a:gd name="T7" fmla="*/ 74460 h 174"/>
                    <a:gd name="T8" fmla="*/ 0 w 173"/>
                    <a:gd name="T9" fmla="*/ 37015 h 174"/>
                    <a:gd name="T10" fmla="*/ 0 w 173"/>
                    <a:gd name="T11" fmla="*/ 37015 h 174"/>
                    <a:gd name="T12" fmla="*/ 37661 w 173"/>
                    <a:gd name="T13" fmla="*/ 0 h 174"/>
                    <a:gd name="T14" fmla="*/ 37661 w 173"/>
                    <a:gd name="T15" fmla="*/ 0 h 174"/>
                    <a:gd name="T16" fmla="*/ 74456 w 173"/>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4" y="173"/>
                        <a:pt x="87" y="173"/>
                      </a:cubicBezTo>
                      <a:cubicBezTo>
                        <a:pt x="39" y="173"/>
                        <a:pt x="0" y="134"/>
                        <a:pt x="0" y="86"/>
                      </a:cubicBezTo>
                      <a:cubicBezTo>
                        <a:pt x="0" y="39"/>
                        <a:pt x="39" y="0"/>
                        <a:pt x="87" y="0"/>
                      </a:cubicBezTo>
                      <a:cubicBezTo>
                        <a:pt x="134" y="0"/>
                        <a:pt x="172" y="39"/>
                        <a:pt x="172"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8" name="Freeform 49">
                  <a:extLst>
                    <a:ext uri="{FF2B5EF4-FFF2-40B4-BE49-F238E27FC236}">
                      <a16:creationId xmlns:a16="http://schemas.microsoft.com/office/drawing/2014/main" id="{245C55CB-3E8C-8B44-86B6-BBA5E3DE57AE}"/>
                    </a:ext>
                  </a:extLst>
                </p:cNvPr>
                <p:cNvSpPr>
                  <a:spLocks noChangeArrowheads="1"/>
                </p:cNvSpPr>
                <p:nvPr/>
              </p:nvSpPr>
              <p:spPr bwMode="auto">
                <a:xfrm>
                  <a:off x="6530772" y="6247928"/>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3" y="174"/>
                        <a:pt x="86" y="174"/>
                      </a:cubicBezTo>
                      <a:cubicBezTo>
                        <a:pt x="39" y="174"/>
                        <a:pt x="0" y="135"/>
                        <a:pt x="0" y="87"/>
                      </a:cubicBezTo>
                      <a:cubicBezTo>
                        <a:pt x="0" y="39"/>
                        <a:pt x="39" y="0"/>
                        <a:pt x="86" y="0"/>
                      </a:cubicBezTo>
                      <a:cubicBezTo>
                        <a:pt x="133" y="0"/>
                        <a:pt x="172" y="39"/>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9" name="Freeform 50">
                  <a:extLst>
                    <a:ext uri="{FF2B5EF4-FFF2-40B4-BE49-F238E27FC236}">
                      <a16:creationId xmlns:a16="http://schemas.microsoft.com/office/drawing/2014/main" id="{A2AE408C-57AD-4E4F-B826-D000244EE488}"/>
                    </a:ext>
                  </a:extLst>
                </p:cNvPr>
                <p:cNvSpPr>
                  <a:spLocks noChangeArrowheads="1"/>
                </p:cNvSpPr>
                <p:nvPr/>
              </p:nvSpPr>
              <p:spPr bwMode="auto">
                <a:xfrm>
                  <a:off x="6849533" y="6507162"/>
                  <a:ext cx="74889" cy="74890"/>
                </a:xfrm>
                <a:custGeom>
                  <a:avLst/>
                  <a:gdLst>
                    <a:gd name="T0" fmla="*/ 74459 w 174"/>
                    <a:gd name="T1" fmla="*/ 37661 h 173"/>
                    <a:gd name="T2" fmla="*/ 74459 w 174"/>
                    <a:gd name="T3" fmla="*/ 37661 h 173"/>
                    <a:gd name="T4" fmla="*/ 37445 w 174"/>
                    <a:gd name="T5" fmla="*/ 74457 h 173"/>
                    <a:gd name="T6" fmla="*/ 37445 w 174"/>
                    <a:gd name="T7" fmla="*/ 74457 h 173"/>
                    <a:gd name="T8" fmla="*/ 0 w 174"/>
                    <a:gd name="T9" fmla="*/ 37661 h 173"/>
                    <a:gd name="T10" fmla="*/ 0 w 174"/>
                    <a:gd name="T11" fmla="*/ 37661 h 173"/>
                    <a:gd name="T12" fmla="*/ 37445 w 174"/>
                    <a:gd name="T13" fmla="*/ 0 h 173"/>
                    <a:gd name="T14" fmla="*/ 37445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4"/>
                        <a:pt x="135" y="172"/>
                        <a:pt x="87" y="172"/>
                      </a:cubicBezTo>
                      <a:cubicBezTo>
                        <a:pt x="39" y="172"/>
                        <a:pt x="0" y="134"/>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0" name="Freeform 51">
                  <a:extLst>
                    <a:ext uri="{FF2B5EF4-FFF2-40B4-BE49-F238E27FC236}">
                      <a16:creationId xmlns:a16="http://schemas.microsoft.com/office/drawing/2014/main" id="{58026BEB-ADA8-314B-AB57-5D42559D3E16}"/>
                    </a:ext>
                  </a:extLst>
                </p:cNvPr>
                <p:cNvSpPr>
                  <a:spLocks noChangeArrowheads="1"/>
                </p:cNvSpPr>
                <p:nvPr/>
              </p:nvSpPr>
              <p:spPr bwMode="auto">
                <a:xfrm>
                  <a:off x="6567257" y="694113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9" y="173"/>
                        <a:pt x="0" y="134"/>
                        <a:pt x="0" y="87"/>
                      </a:cubicBezTo>
                      <a:cubicBezTo>
                        <a:pt x="0" y="39"/>
                        <a:pt x="39" y="0"/>
                        <a:pt x="86" y="0"/>
                      </a:cubicBezTo>
                      <a:cubicBezTo>
                        <a:pt x="134" y="0"/>
                        <a:pt x="173" y="39"/>
                        <a:pt x="173" y="87"/>
                      </a:cubicBezTo>
                    </a:path>
                  </a:pathLst>
                </a:custGeom>
                <a:solidFill>
                  <a:srgbClr val="1B764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1" name="Freeform 52">
                  <a:extLst>
                    <a:ext uri="{FF2B5EF4-FFF2-40B4-BE49-F238E27FC236}">
                      <a16:creationId xmlns:a16="http://schemas.microsoft.com/office/drawing/2014/main" id="{E3D8D5B9-4C48-924A-BD84-C78C186B665D}"/>
                    </a:ext>
                  </a:extLst>
                </p:cNvPr>
                <p:cNvSpPr>
                  <a:spLocks noChangeArrowheads="1"/>
                </p:cNvSpPr>
                <p:nvPr/>
              </p:nvSpPr>
              <p:spPr bwMode="auto">
                <a:xfrm>
                  <a:off x="6058390" y="5066974"/>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3"/>
                        <a:pt x="23" y="0"/>
                        <a:pt x="52"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2" name="Freeform 53">
                  <a:extLst>
                    <a:ext uri="{FF2B5EF4-FFF2-40B4-BE49-F238E27FC236}">
                      <a16:creationId xmlns:a16="http://schemas.microsoft.com/office/drawing/2014/main" id="{8C66D29C-C721-E749-8FF1-D169F26EE40C}"/>
                    </a:ext>
                  </a:extLst>
                </p:cNvPr>
                <p:cNvSpPr>
                  <a:spLocks noChangeArrowheads="1"/>
                </p:cNvSpPr>
                <p:nvPr/>
              </p:nvSpPr>
              <p:spPr bwMode="auto">
                <a:xfrm>
                  <a:off x="7369920" y="6789439"/>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2"/>
                        <a:pt x="24" y="0"/>
                        <a:pt x="53" y="0"/>
                      </a:cubicBezTo>
                      <a:cubicBezTo>
                        <a:pt x="81" y="0"/>
                        <a:pt x="105" y="22"/>
                        <a:pt x="105" y="53"/>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3" name="Freeform 54">
                  <a:extLst>
                    <a:ext uri="{FF2B5EF4-FFF2-40B4-BE49-F238E27FC236}">
                      <a16:creationId xmlns:a16="http://schemas.microsoft.com/office/drawing/2014/main" id="{6A5BC23B-8DB3-A14F-8891-CCAB1C294EC2}"/>
                    </a:ext>
                  </a:extLst>
                </p:cNvPr>
                <p:cNvSpPr>
                  <a:spLocks noChangeArrowheads="1"/>
                </p:cNvSpPr>
                <p:nvPr/>
              </p:nvSpPr>
              <p:spPr bwMode="auto">
                <a:xfrm>
                  <a:off x="5499597" y="548366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2" y="104"/>
                        <a:pt x="52" y="104"/>
                      </a:cubicBezTo>
                      <a:cubicBezTo>
                        <a:pt x="23" y="104"/>
                        <a:pt x="0" y="80"/>
                        <a:pt x="0" y="52"/>
                      </a:cubicBezTo>
                      <a:cubicBezTo>
                        <a:pt x="0" y="23"/>
                        <a:pt x="23" y="0"/>
                        <a:pt x="52" y="0"/>
                      </a:cubicBezTo>
                      <a:cubicBezTo>
                        <a:pt x="82"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4" name="Freeform 55">
                  <a:extLst>
                    <a:ext uri="{FF2B5EF4-FFF2-40B4-BE49-F238E27FC236}">
                      <a16:creationId xmlns:a16="http://schemas.microsoft.com/office/drawing/2014/main" id="{78520EA1-796C-1E46-82E8-84F238147638}"/>
                    </a:ext>
                  </a:extLst>
                </p:cNvPr>
                <p:cNvSpPr>
                  <a:spLocks noChangeArrowheads="1"/>
                </p:cNvSpPr>
                <p:nvPr/>
              </p:nvSpPr>
              <p:spPr bwMode="auto">
                <a:xfrm>
                  <a:off x="5184676" y="6242167"/>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0" y="104"/>
                        <a:pt x="52" y="104"/>
                      </a:cubicBezTo>
                      <a:cubicBezTo>
                        <a:pt x="23" y="104"/>
                        <a:pt x="0" y="81"/>
                        <a:pt x="0" y="52"/>
                      </a:cubicBezTo>
                      <a:cubicBezTo>
                        <a:pt x="0" y="23"/>
                        <a:pt x="23" y="0"/>
                        <a:pt x="52" y="0"/>
                      </a:cubicBezTo>
                      <a:cubicBezTo>
                        <a:pt x="80"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5" name="Freeform 56">
                  <a:extLst>
                    <a:ext uri="{FF2B5EF4-FFF2-40B4-BE49-F238E27FC236}">
                      <a16:creationId xmlns:a16="http://schemas.microsoft.com/office/drawing/2014/main" id="{319CA0A7-BC93-1C4B-9F7C-0720F3C58739}"/>
                    </a:ext>
                  </a:extLst>
                </p:cNvPr>
                <p:cNvSpPr>
                  <a:spLocks noChangeArrowheads="1"/>
                </p:cNvSpPr>
                <p:nvPr/>
              </p:nvSpPr>
              <p:spPr bwMode="auto">
                <a:xfrm>
                  <a:off x="5883647" y="609046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3" y="104"/>
                        <a:pt x="0" y="80"/>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6" name="Freeform 57">
                  <a:extLst>
                    <a:ext uri="{FF2B5EF4-FFF2-40B4-BE49-F238E27FC236}">
                      <a16:creationId xmlns:a16="http://schemas.microsoft.com/office/drawing/2014/main" id="{BEAA03AF-0AC2-944F-9F49-9456F512E6F2}"/>
                    </a:ext>
                  </a:extLst>
                </p:cNvPr>
                <p:cNvSpPr>
                  <a:spLocks noChangeArrowheads="1"/>
                </p:cNvSpPr>
                <p:nvPr/>
              </p:nvSpPr>
              <p:spPr bwMode="auto">
                <a:xfrm>
                  <a:off x="5687781" y="648411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2" y="104"/>
                        <a:pt x="53" y="104"/>
                      </a:cubicBezTo>
                      <a:cubicBezTo>
                        <a:pt x="24" y="104"/>
                        <a:pt x="0" y="81"/>
                        <a:pt x="0" y="52"/>
                      </a:cubicBezTo>
                      <a:cubicBezTo>
                        <a:pt x="0" y="24"/>
                        <a:pt x="24" y="0"/>
                        <a:pt x="53" y="0"/>
                      </a:cubicBezTo>
                      <a:cubicBezTo>
                        <a:pt x="82"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7" name="Freeform 58">
                  <a:extLst>
                    <a:ext uri="{FF2B5EF4-FFF2-40B4-BE49-F238E27FC236}">
                      <a16:creationId xmlns:a16="http://schemas.microsoft.com/office/drawing/2014/main" id="{3D72400B-6ED8-5546-B7C9-313B4E905853}"/>
                    </a:ext>
                  </a:extLst>
                </p:cNvPr>
                <p:cNvSpPr>
                  <a:spLocks noChangeArrowheads="1"/>
                </p:cNvSpPr>
                <p:nvPr/>
              </p:nvSpPr>
              <p:spPr bwMode="auto">
                <a:xfrm>
                  <a:off x="7079963" y="5328128"/>
                  <a:ext cx="46086" cy="46086"/>
                </a:xfrm>
                <a:custGeom>
                  <a:avLst/>
                  <a:gdLst>
                    <a:gd name="T0" fmla="*/ 45651 w 106"/>
                    <a:gd name="T1" fmla="*/ 22608 h 106"/>
                    <a:gd name="T2" fmla="*/ 45651 w 106"/>
                    <a:gd name="T3" fmla="*/ 22608 h 106"/>
                    <a:gd name="T4" fmla="*/ 23043 w 106"/>
                    <a:gd name="T5" fmla="*/ 45651 h 106"/>
                    <a:gd name="T6" fmla="*/ 23043 w 106"/>
                    <a:gd name="T7" fmla="*/ 45651 h 106"/>
                    <a:gd name="T8" fmla="*/ 0 w 106"/>
                    <a:gd name="T9" fmla="*/ 22608 h 106"/>
                    <a:gd name="T10" fmla="*/ 0 w 106"/>
                    <a:gd name="T11" fmla="*/ 22608 h 106"/>
                    <a:gd name="T12" fmla="*/ 23043 w 106"/>
                    <a:gd name="T13" fmla="*/ 0 h 106"/>
                    <a:gd name="T14" fmla="*/ 23043 w 106"/>
                    <a:gd name="T15" fmla="*/ 0 h 106"/>
                    <a:gd name="T16" fmla="*/ 45651 w 106"/>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2"/>
                      </a:moveTo>
                      <a:lnTo>
                        <a:pt x="105" y="52"/>
                      </a:lnTo>
                      <a:cubicBezTo>
                        <a:pt x="105" y="82"/>
                        <a:pt x="81" y="105"/>
                        <a:pt x="53" y="105"/>
                      </a:cubicBezTo>
                      <a:cubicBezTo>
                        <a:pt x="23" y="105"/>
                        <a:pt x="0" y="82"/>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8" name="Freeform 59">
                  <a:extLst>
                    <a:ext uri="{FF2B5EF4-FFF2-40B4-BE49-F238E27FC236}">
                      <a16:creationId xmlns:a16="http://schemas.microsoft.com/office/drawing/2014/main" id="{948D4007-2F63-8E4E-8B25-5FDC13768D53}"/>
                    </a:ext>
                  </a:extLst>
                </p:cNvPr>
                <p:cNvSpPr>
                  <a:spLocks noChangeArrowheads="1"/>
                </p:cNvSpPr>
                <p:nvPr/>
              </p:nvSpPr>
              <p:spPr bwMode="auto">
                <a:xfrm>
                  <a:off x="6079512" y="5506712"/>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4" y="104"/>
                        <a:pt x="0" y="80"/>
                        <a:pt x="0" y="52"/>
                      </a:cubicBezTo>
                      <a:cubicBezTo>
                        <a:pt x="0" y="23"/>
                        <a:pt x="24" y="0"/>
                        <a:pt x="53"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9" name="Freeform 60">
                  <a:extLst>
                    <a:ext uri="{FF2B5EF4-FFF2-40B4-BE49-F238E27FC236}">
                      <a16:creationId xmlns:a16="http://schemas.microsoft.com/office/drawing/2014/main" id="{E4598D95-2E44-984A-9F26-02D4860FB75F}"/>
                    </a:ext>
                  </a:extLst>
                </p:cNvPr>
                <p:cNvSpPr>
                  <a:spLocks noChangeArrowheads="1"/>
                </p:cNvSpPr>
                <p:nvPr/>
              </p:nvSpPr>
              <p:spPr bwMode="auto">
                <a:xfrm>
                  <a:off x="6665189" y="6090468"/>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0" y="104"/>
                        <a:pt x="52" y="104"/>
                      </a:cubicBezTo>
                      <a:cubicBezTo>
                        <a:pt x="23" y="104"/>
                        <a:pt x="0" y="80"/>
                        <a:pt x="0" y="52"/>
                      </a:cubicBezTo>
                      <a:cubicBezTo>
                        <a:pt x="0" y="24"/>
                        <a:pt x="23" y="0"/>
                        <a:pt x="52" y="0"/>
                      </a:cubicBezTo>
                      <a:cubicBezTo>
                        <a:pt x="80" y="0"/>
                        <a:pt x="104" y="24"/>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0" name="Freeform 61">
                  <a:extLst>
                    <a:ext uri="{FF2B5EF4-FFF2-40B4-BE49-F238E27FC236}">
                      <a16:creationId xmlns:a16="http://schemas.microsoft.com/office/drawing/2014/main" id="{96A355C3-BF31-274E-B166-1A61DDBAB9C1}"/>
                    </a:ext>
                  </a:extLst>
                </p:cNvPr>
                <p:cNvSpPr>
                  <a:spLocks noChangeArrowheads="1"/>
                </p:cNvSpPr>
                <p:nvPr/>
              </p:nvSpPr>
              <p:spPr bwMode="auto">
                <a:xfrm>
                  <a:off x="6903300" y="6992985"/>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2"/>
                        <a:pt x="81" y="104"/>
                        <a:pt x="52" y="104"/>
                      </a:cubicBezTo>
                      <a:cubicBezTo>
                        <a:pt x="23" y="104"/>
                        <a:pt x="0" y="82"/>
                        <a:pt x="0" y="52"/>
                      </a:cubicBezTo>
                      <a:cubicBezTo>
                        <a:pt x="0" y="23"/>
                        <a:pt x="23" y="0"/>
                        <a:pt x="52" y="0"/>
                      </a:cubicBezTo>
                      <a:cubicBezTo>
                        <a:pt x="81"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1" name="Freeform 62">
                  <a:extLst>
                    <a:ext uri="{FF2B5EF4-FFF2-40B4-BE49-F238E27FC236}">
                      <a16:creationId xmlns:a16="http://schemas.microsoft.com/office/drawing/2014/main" id="{CC7381B4-FCA4-CD4E-8C2A-AEE13735F679}"/>
                    </a:ext>
                  </a:extLst>
                </p:cNvPr>
                <p:cNvSpPr>
                  <a:spLocks noChangeArrowheads="1"/>
                </p:cNvSpPr>
                <p:nvPr/>
              </p:nvSpPr>
              <p:spPr bwMode="auto">
                <a:xfrm>
                  <a:off x="5603290" y="681248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2" y="104"/>
                        <a:pt x="52" y="104"/>
                      </a:cubicBezTo>
                      <a:cubicBezTo>
                        <a:pt x="24" y="104"/>
                        <a:pt x="0" y="80"/>
                        <a:pt x="0" y="52"/>
                      </a:cubicBezTo>
                      <a:cubicBezTo>
                        <a:pt x="0" y="23"/>
                        <a:pt x="24" y="0"/>
                        <a:pt x="52" y="0"/>
                      </a:cubicBezTo>
                      <a:cubicBezTo>
                        <a:pt x="82"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2" name="Freeform 63">
                  <a:extLst>
                    <a:ext uri="{FF2B5EF4-FFF2-40B4-BE49-F238E27FC236}">
                      <a16:creationId xmlns:a16="http://schemas.microsoft.com/office/drawing/2014/main" id="{4FFFD028-43E9-0A4F-BBCA-A43B9384B045}"/>
                    </a:ext>
                  </a:extLst>
                </p:cNvPr>
                <p:cNvSpPr>
                  <a:spLocks noChangeArrowheads="1"/>
                </p:cNvSpPr>
                <p:nvPr/>
              </p:nvSpPr>
              <p:spPr bwMode="auto">
                <a:xfrm>
                  <a:off x="5380541" y="5105379"/>
                  <a:ext cx="539591" cy="261154"/>
                </a:xfrm>
                <a:custGeom>
                  <a:avLst/>
                  <a:gdLst>
                    <a:gd name="T0" fmla="*/ 408292 w 1237"/>
                    <a:gd name="T1" fmla="*/ 260719 h 600"/>
                    <a:gd name="T2" fmla="*/ 131299 w 1237"/>
                    <a:gd name="T3" fmla="*/ 260719 h 600"/>
                    <a:gd name="T4" fmla="*/ 131299 w 1237"/>
                    <a:gd name="T5" fmla="*/ 260719 h 600"/>
                    <a:gd name="T6" fmla="*/ 0 w 1237"/>
                    <a:gd name="T7" fmla="*/ 129706 h 600"/>
                    <a:gd name="T8" fmla="*/ 0 w 1237"/>
                    <a:gd name="T9" fmla="*/ 129706 h 600"/>
                    <a:gd name="T10" fmla="*/ 0 w 1237"/>
                    <a:gd name="T11" fmla="*/ 129706 h 600"/>
                    <a:gd name="T12" fmla="*/ 131299 w 1237"/>
                    <a:gd name="T13" fmla="*/ 0 h 600"/>
                    <a:gd name="T14" fmla="*/ 408292 w 1237"/>
                    <a:gd name="T15" fmla="*/ 0 h 600"/>
                    <a:gd name="T16" fmla="*/ 408292 w 1237"/>
                    <a:gd name="T17" fmla="*/ 0 h 600"/>
                    <a:gd name="T18" fmla="*/ 539155 w 1237"/>
                    <a:gd name="T19" fmla="*/ 129706 h 600"/>
                    <a:gd name="T20" fmla="*/ 539155 w 1237"/>
                    <a:gd name="T21" fmla="*/ 129706 h 600"/>
                    <a:gd name="T22" fmla="*/ 539155 w 1237"/>
                    <a:gd name="T23" fmla="*/ 129706 h 600"/>
                    <a:gd name="T24" fmla="*/ 408292 w 1237"/>
                    <a:gd name="T25" fmla="*/ 260719 h 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37" h="600">
                      <a:moveTo>
                        <a:pt x="936" y="599"/>
                      </a:moveTo>
                      <a:lnTo>
                        <a:pt x="301" y="599"/>
                      </a:lnTo>
                      <a:cubicBezTo>
                        <a:pt x="135" y="599"/>
                        <a:pt x="0" y="464"/>
                        <a:pt x="0" y="298"/>
                      </a:cubicBezTo>
                      <a:cubicBezTo>
                        <a:pt x="0" y="133"/>
                        <a:pt x="135" y="0"/>
                        <a:pt x="301" y="0"/>
                      </a:cubicBezTo>
                      <a:lnTo>
                        <a:pt x="936" y="0"/>
                      </a:lnTo>
                      <a:cubicBezTo>
                        <a:pt x="1101" y="0"/>
                        <a:pt x="1236" y="133"/>
                        <a:pt x="1236" y="298"/>
                      </a:cubicBezTo>
                      <a:cubicBezTo>
                        <a:pt x="1236" y="464"/>
                        <a:pt x="1101" y="599"/>
                        <a:pt x="936"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3" name="Freeform 64">
                  <a:extLst>
                    <a:ext uri="{FF2B5EF4-FFF2-40B4-BE49-F238E27FC236}">
                      <a16:creationId xmlns:a16="http://schemas.microsoft.com/office/drawing/2014/main" id="{BD42F02C-1671-984D-B8C9-D5F63F9B3E1C}"/>
                    </a:ext>
                  </a:extLst>
                </p:cNvPr>
                <p:cNvSpPr>
                  <a:spLocks noChangeArrowheads="1"/>
                </p:cNvSpPr>
                <p:nvPr/>
              </p:nvSpPr>
              <p:spPr bwMode="auto">
                <a:xfrm>
                  <a:off x="6323385" y="6908494"/>
                  <a:ext cx="914039" cy="522308"/>
                </a:xfrm>
                <a:custGeom>
                  <a:avLst/>
                  <a:gdLst>
                    <a:gd name="T0" fmla="*/ 783524 w 2101"/>
                    <a:gd name="T1" fmla="*/ 260719 h 1200"/>
                    <a:gd name="T2" fmla="*/ 406771 w 2101"/>
                    <a:gd name="T3" fmla="*/ 260719 h 1200"/>
                    <a:gd name="T4" fmla="*/ 406771 w 2101"/>
                    <a:gd name="T5" fmla="*/ 260719 h 1200"/>
                    <a:gd name="T6" fmla="*/ 537286 w 2101"/>
                    <a:gd name="T7" fmla="*/ 130142 h 1200"/>
                    <a:gd name="T8" fmla="*/ 537286 w 2101"/>
                    <a:gd name="T9" fmla="*/ 130142 h 1200"/>
                    <a:gd name="T10" fmla="*/ 406771 w 2101"/>
                    <a:gd name="T11" fmla="*/ 0 h 1200"/>
                    <a:gd name="T12" fmla="*/ 130515 w 2101"/>
                    <a:gd name="T13" fmla="*/ 0 h 1200"/>
                    <a:gd name="T14" fmla="*/ 130515 w 2101"/>
                    <a:gd name="T15" fmla="*/ 0 h 1200"/>
                    <a:gd name="T16" fmla="*/ 0 w 2101"/>
                    <a:gd name="T17" fmla="*/ 130142 h 1200"/>
                    <a:gd name="T18" fmla="*/ 0 w 2101"/>
                    <a:gd name="T19" fmla="*/ 130142 h 1200"/>
                    <a:gd name="T20" fmla="*/ 130515 w 2101"/>
                    <a:gd name="T21" fmla="*/ 260719 h 1200"/>
                    <a:gd name="T22" fmla="*/ 226226 w 2101"/>
                    <a:gd name="T23" fmla="*/ 260719 h 1200"/>
                    <a:gd name="T24" fmla="*/ 226226 w 2101"/>
                    <a:gd name="T25" fmla="*/ 260719 h 1200"/>
                    <a:gd name="T26" fmla="*/ 95711 w 2101"/>
                    <a:gd name="T27" fmla="*/ 391296 h 1200"/>
                    <a:gd name="T28" fmla="*/ 95711 w 2101"/>
                    <a:gd name="T29" fmla="*/ 391296 h 1200"/>
                    <a:gd name="T30" fmla="*/ 226226 w 2101"/>
                    <a:gd name="T31" fmla="*/ 521873 h 1200"/>
                    <a:gd name="T32" fmla="*/ 783524 w 2101"/>
                    <a:gd name="T33" fmla="*/ 521873 h 1200"/>
                    <a:gd name="T34" fmla="*/ 783524 w 2101"/>
                    <a:gd name="T35" fmla="*/ 521873 h 1200"/>
                    <a:gd name="T36" fmla="*/ 913604 w 2101"/>
                    <a:gd name="T37" fmla="*/ 391296 h 1200"/>
                    <a:gd name="T38" fmla="*/ 913604 w 2101"/>
                    <a:gd name="T39" fmla="*/ 391296 h 1200"/>
                    <a:gd name="T40" fmla="*/ 783524 w 2101"/>
                    <a:gd name="T41" fmla="*/ 260719 h 12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01" h="1200">
                      <a:moveTo>
                        <a:pt x="1801" y="599"/>
                      </a:moveTo>
                      <a:lnTo>
                        <a:pt x="935" y="599"/>
                      </a:lnTo>
                      <a:cubicBezTo>
                        <a:pt x="1101" y="599"/>
                        <a:pt x="1235" y="465"/>
                        <a:pt x="1235" y="299"/>
                      </a:cubicBezTo>
                      <a:cubicBezTo>
                        <a:pt x="1235" y="134"/>
                        <a:pt x="1101" y="0"/>
                        <a:pt x="935" y="0"/>
                      </a:cubicBezTo>
                      <a:lnTo>
                        <a:pt x="300" y="0"/>
                      </a:lnTo>
                      <a:cubicBezTo>
                        <a:pt x="134" y="0"/>
                        <a:pt x="0" y="134"/>
                        <a:pt x="0" y="299"/>
                      </a:cubicBezTo>
                      <a:cubicBezTo>
                        <a:pt x="0" y="465"/>
                        <a:pt x="134" y="599"/>
                        <a:pt x="300" y="599"/>
                      </a:cubicBezTo>
                      <a:lnTo>
                        <a:pt x="520" y="599"/>
                      </a:lnTo>
                      <a:cubicBezTo>
                        <a:pt x="354" y="599"/>
                        <a:pt x="220" y="733"/>
                        <a:pt x="220" y="899"/>
                      </a:cubicBezTo>
                      <a:cubicBezTo>
                        <a:pt x="220" y="1065"/>
                        <a:pt x="354" y="1199"/>
                        <a:pt x="520" y="1199"/>
                      </a:cubicBezTo>
                      <a:lnTo>
                        <a:pt x="1801" y="1199"/>
                      </a:lnTo>
                      <a:cubicBezTo>
                        <a:pt x="1967" y="1199"/>
                        <a:pt x="2100" y="1065"/>
                        <a:pt x="2100" y="899"/>
                      </a:cubicBezTo>
                      <a:cubicBezTo>
                        <a:pt x="2100" y="733"/>
                        <a:pt x="1967" y="599"/>
                        <a:pt x="1801"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4" name="Freeform 65">
                  <a:extLst>
                    <a:ext uri="{FF2B5EF4-FFF2-40B4-BE49-F238E27FC236}">
                      <a16:creationId xmlns:a16="http://schemas.microsoft.com/office/drawing/2014/main" id="{DB504658-7C5E-A54F-BDCE-A1F5C6C8ED0E}"/>
                    </a:ext>
                  </a:extLst>
                </p:cNvPr>
                <p:cNvSpPr>
                  <a:spLocks noChangeArrowheads="1"/>
                </p:cNvSpPr>
                <p:nvPr/>
              </p:nvSpPr>
              <p:spPr bwMode="auto">
                <a:xfrm>
                  <a:off x="6503888" y="5790909"/>
                  <a:ext cx="537670" cy="261154"/>
                </a:xfrm>
                <a:custGeom>
                  <a:avLst/>
                  <a:gdLst>
                    <a:gd name="T0" fmla="*/ 406733 w 1236"/>
                    <a:gd name="T1" fmla="*/ 260719 h 601"/>
                    <a:gd name="T2" fmla="*/ 130067 w 1236"/>
                    <a:gd name="T3" fmla="*/ 260719 h 601"/>
                    <a:gd name="T4" fmla="*/ 130067 w 1236"/>
                    <a:gd name="T5" fmla="*/ 260719 h 601"/>
                    <a:gd name="T6" fmla="*/ 0 w 1236"/>
                    <a:gd name="T7" fmla="*/ 130794 h 601"/>
                    <a:gd name="T8" fmla="*/ 0 w 1236"/>
                    <a:gd name="T9" fmla="*/ 130794 h 601"/>
                    <a:gd name="T10" fmla="*/ 130067 w 1236"/>
                    <a:gd name="T11" fmla="*/ 0 h 601"/>
                    <a:gd name="T12" fmla="*/ 406733 w 1236"/>
                    <a:gd name="T13" fmla="*/ 0 h 601"/>
                    <a:gd name="T14" fmla="*/ 406733 w 1236"/>
                    <a:gd name="T15" fmla="*/ 0 h 601"/>
                    <a:gd name="T16" fmla="*/ 537235 w 1236"/>
                    <a:gd name="T17" fmla="*/ 130794 h 601"/>
                    <a:gd name="T18" fmla="*/ 537235 w 1236"/>
                    <a:gd name="T19" fmla="*/ 130794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5" y="600"/>
                        <a:pt x="0" y="465"/>
                        <a:pt x="0" y="301"/>
                      </a:cubicBezTo>
                      <a:cubicBezTo>
                        <a:pt x="0" y="135"/>
                        <a:pt x="135" y="0"/>
                        <a:pt x="299" y="0"/>
                      </a:cubicBezTo>
                      <a:lnTo>
                        <a:pt x="935" y="0"/>
                      </a:lnTo>
                      <a:cubicBezTo>
                        <a:pt x="1101" y="0"/>
                        <a:pt x="1235" y="135"/>
                        <a:pt x="1235" y="301"/>
                      </a:cubicBezTo>
                      <a:cubicBezTo>
                        <a:pt x="1235" y="465"/>
                        <a:pt x="1101" y="600"/>
                        <a:pt x="935" y="600"/>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10" name="Group 6">
                <a:extLst>
                  <a:ext uri="{FF2B5EF4-FFF2-40B4-BE49-F238E27FC236}">
                    <a16:creationId xmlns:a16="http://schemas.microsoft.com/office/drawing/2014/main" id="{AFA29C5F-9511-FE43-95F1-64F99069A85D}"/>
                  </a:ext>
                </a:extLst>
              </p:cNvPr>
              <p:cNvGrpSpPr>
                <a:grpSpLocks/>
              </p:cNvGrpSpPr>
              <p:nvPr/>
            </p:nvGrpSpPr>
            <p:grpSpPr bwMode="auto">
              <a:xfrm rot="10800000">
                <a:off x="9619297" y="-518940"/>
                <a:ext cx="2960218" cy="2568925"/>
                <a:chOff x="7790456" y="-543997"/>
                <a:chExt cx="2761319" cy="2396472"/>
              </a:xfrm>
            </p:grpSpPr>
            <p:sp>
              <p:nvSpPr>
                <p:cNvPr id="70" name="Freeform 166">
                  <a:extLst>
                    <a:ext uri="{FF2B5EF4-FFF2-40B4-BE49-F238E27FC236}">
                      <a16:creationId xmlns:a16="http://schemas.microsoft.com/office/drawing/2014/main" id="{6249F87E-0FE6-8249-882F-32A15C23F3BC}"/>
                    </a:ext>
                  </a:extLst>
                </p:cNvPr>
                <p:cNvSpPr>
                  <a:spLocks noChangeArrowheads="1"/>
                </p:cNvSpPr>
                <p:nvPr/>
              </p:nvSpPr>
              <p:spPr bwMode="auto">
                <a:xfrm>
                  <a:off x="7888388" y="-543997"/>
                  <a:ext cx="2603859" cy="2396472"/>
                </a:xfrm>
                <a:custGeom>
                  <a:avLst/>
                  <a:gdLst>
                    <a:gd name="T0" fmla="*/ 2100336 w 5978"/>
                    <a:gd name="T1" fmla="*/ 1767082 h 5502"/>
                    <a:gd name="T2" fmla="*/ 1950499 w 5978"/>
                    <a:gd name="T3" fmla="*/ 1641640 h 5502"/>
                    <a:gd name="T4" fmla="*/ 2100336 w 5978"/>
                    <a:gd name="T5" fmla="*/ 1517069 h 5502"/>
                    <a:gd name="T6" fmla="*/ 2302006 w 5978"/>
                    <a:gd name="T7" fmla="*/ 1517069 h 5502"/>
                    <a:gd name="T8" fmla="*/ 2452279 w 5978"/>
                    <a:gd name="T9" fmla="*/ 1359395 h 5502"/>
                    <a:gd name="T10" fmla="*/ 2453151 w 5978"/>
                    <a:gd name="T11" fmla="*/ 1202156 h 5502"/>
                    <a:gd name="T12" fmla="*/ 2603423 w 5978"/>
                    <a:gd name="T13" fmla="*/ 1044918 h 5502"/>
                    <a:gd name="T14" fmla="*/ 2453151 w 5978"/>
                    <a:gd name="T15" fmla="*/ 887243 h 5502"/>
                    <a:gd name="T16" fmla="*/ 2034564 w 5978"/>
                    <a:gd name="T17" fmla="*/ 887243 h 5502"/>
                    <a:gd name="T18" fmla="*/ 1884291 w 5978"/>
                    <a:gd name="T19" fmla="*/ 1044918 h 5502"/>
                    <a:gd name="T20" fmla="*/ 1348536 w 5978"/>
                    <a:gd name="T21" fmla="*/ 1202156 h 5502"/>
                    <a:gd name="T22" fmla="*/ 1498809 w 5978"/>
                    <a:gd name="T23" fmla="*/ 1044918 h 5502"/>
                    <a:gd name="T24" fmla="*/ 1348536 w 5978"/>
                    <a:gd name="T25" fmla="*/ 887243 h 5502"/>
                    <a:gd name="T26" fmla="*/ 953471 w 5978"/>
                    <a:gd name="T27" fmla="*/ 887243 h 5502"/>
                    <a:gd name="T28" fmla="*/ 963053 w 5978"/>
                    <a:gd name="T29" fmla="*/ 886808 h 5502"/>
                    <a:gd name="T30" fmla="*/ 849804 w 5978"/>
                    <a:gd name="T31" fmla="*/ 758317 h 5502"/>
                    <a:gd name="T32" fmla="*/ 963053 w 5978"/>
                    <a:gd name="T33" fmla="*/ 629825 h 5502"/>
                    <a:gd name="T34" fmla="*/ 1223091 w 5978"/>
                    <a:gd name="T35" fmla="*/ 628954 h 5502"/>
                    <a:gd name="T36" fmla="*/ 1373364 w 5978"/>
                    <a:gd name="T37" fmla="*/ 471716 h 5502"/>
                    <a:gd name="T38" fmla="*/ 1223091 w 5978"/>
                    <a:gd name="T39" fmla="*/ 314041 h 5502"/>
                    <a:gd name="T40" fmla="*/ 1093290 w 5978"/>
                    <a:gd name="T41" fmla="*/ 314041 h 5502"/>
                    <a:gd name="T42" fmla="*/ 1243127 w 5978"/>
                    <a:gd name="T43" fmla="*/ 157239 h 5502"/>
                    <a:gd name="T44" fmla="*/ 727843 w 5978"/>
                    <a:gd name="T45" fmla="*/ 0 h 5502"/>
                    <a:gd name="T46" fmla="*/ 577571 w 5978"/>
                    <a:gd name="T47" fmla="*/ 157239 h 5502"/>
                    <a:gd name="T48" fmla="*/ 727843 w 5978"/>
                    <a:gd name="T49" fmla="*/ 314041 h 5502"/>
                    <a:gd name="T50" fmla="*/ 371980 w 5978"/>
                    <a:gd name="T51" fmla="*/ 314041 h 5502"/>
                    <a:gd name="T52" fmla="*/ 221707 w 5978"/>
                    <a:gd name="T53" fmla="*/ 471716 h 5502"/>
                    <a:gd name="T54" fmla="*/ 534013 w 5978"/>
                    <a:gd name="T55" fmla="*/ 628954 h 5502"/>
                    <a:gd name="T56" fmla="*/ 531400 w 5978"/>
                    <a:gd name="T57" fmla="*/ 629390 h 5502"/>
                    <a:gd name="T58" fmla="*/ 651183 w 5978"/>
                    <a:gd name="T59" fmla="*/ 758317 h 5502"/>
                    <a:gd name="T60" fmla="*/ 531400 w 5978"/>
                    <a:gd name="T61" fmla="*/ 887243 h 5502"/>
                    <a:gd name="T62" fmla="*/ 534013 w 5978"/>
                    <a:gd name="T63" fmla="*/ 887243 h 5502"/>
                    <a:gd name="T64" fmla="*/ 149837 w 5978"/>
                    <a:gd name="T65" fmla="*/ 887243 h 5502"/>
                    <a:gd name="T66" fmla="*/ 0 w 5978"/>
                    <a:gd name="T67" fmla="*/ 1044918 h 5502"/>
                    <a:gd name="T68" fmla="*/ 727843 w 5978"/>
                    <a:gd name="T69" fmla="*/ 1202156 h 5502"/>
                    <a:gd name="T70" fmla="*/ 577571 w 5978"/>
                    <a:gd name="T71" fmla="*/ 1359395 h 5502"/>
                    <a:gd name="T72" fmla="*/ 727843 w 5978"/>
                    <a:gd name="T73" fmla="*/ 1517069 h 5502"/>
                    <a:gd name="T74" fmla="*/ 1061928 w 5978"/>
                    <a:gd name="T75" fmla="*/ 1517069 h 5502"/>
                    <a:gd name="T76" fmla="*/ 1212201 w 5978"/>
                    <a:gd name="T77" fmla="*/ 1641640 h 5502"/>
                    <a:gd name="T78" fmla="*/ 848933 w 5978"/>
                    <a:gd name="T79" fmla="*/ 1767082 h 5502"/>
                    <a:gd name="T80" fmla="*/ 698660 w 5978"/>
                    <a:gd name="T81" fmla="*/ 1924321 h 5502"/>
                    <a:gd name="T82" fmla="*/ 848933 w 5978"/>
                    <a:gd name="T83" fmla="*/ 2081124 h 5502"/>
                    <a:gd name="T84" fmla="*/ 1801097 w 5978"/>
                    <a:gd name="T85" fmla="*/ 2081124 h 5502"/>
                    <a:gd name="T86" fmla="*/ 1651260 w 5978"/>
                    <a:gd name="T87" fmla="*/ 2238362 h 5502"/>
                    <a:gd name="T88" fmla="*/ 2220119 w 5978"/>
                    <a:gd name="T89" fmla="*/ 2396036 h 5502"/>
                    <a:gd name="T90" fmla="*/ 2369956 w 5978"/>
                    <a:gd name="T91" fmla="*/ 2238362 h 5502"/>
                    <a:gd name="T92" fmla="*/ 2220119 w 5978"/>
                    <a:gd name="T93" fmla="*/ 2081124 h 5502"/>
                    <a:gd name="T94" fmla="*/ 2453151 w 5978"/>
                    <a:gd name="T95" fmla="*/ 2081124 h 5502"/>
                    <a:gd name="T96" fmla="*/ 2603423 w 5978"/>
                    <a:gd name="T97" fmla="*/ 1924321 h 55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978" h="5502">
                      <a:moveTo>
                        <a:pt x="5632" y="4057"/>
                      </a:moveTo>
                      <a:lnTo>
                        <a:pt x="4822" y="4057"/>
                      </a:lnTo>
                      <a:cubicBezTo>
                        <a:pt x="4632" y="4057"/>
                        <a:pt x="4478" y="3928"/>
                        <a:pt x="4478" y="3769"/>
                      </a:cubicBezTo>
                      <a:cubicBezTo>
                        <a:pt x="4478" y="3611"/>
                        <a:pt x="4632" y="3483"/>
                        <a:pt x="4822" y="3483"/>
                      </a:cubicBezTo>
                      <a:lnTo>
                        <a:pt x="5285" y="3483"/>
                      </a:lnTo>
                      <a:cubicBezTo>
                        <a:pt x="5476" y="3483"/>
                        <a:pt x="5630" y="3321"/>
                        <a:pt x="5630" y="3121"/>
                      </a:cubicBezTo>
                      <a:cubicBezTo>
                        <a:pt x="5630" y="2922"/>
                        <a:pt x="5476" y="2760"/>
                        <a:pt x="5285" y="2760"/>
                      </a:cubicBezTo>
                      <a:lnTo>
                        <a:pt x="5632" y="2760"/>
                      </a:lnTo>
                      <a:cubicBezTo>
                        <a:pt x="5823" y="2760"/>
                        <a:pt x="5977" y="2598"/>
                        <a:pt x="5977" y="2399"/>
                      </a:cubicBezTo>
                      <a:cubicBezTo>
                        <a:pt x="5977" y="2199"/>
                        <a:pt x="5823" y="2037"/>
                        <a:pt x="5632" y="2037"/>
                      </a:cubicBezTo>
                      <a:lnTo>
                        <a:pt x="4671" y="2037"/>
                      </a:lnTo>
                      <a:cubicBezTo>
                        <a:pt x="4480" y="2037"/>
                        <a:pt x="4326" y="2199"/>
                        <a:pt x="4326" y="2399"/>
                      </a:cubicBezTo>
                      <a:cubicBezTo>
                        <a:pt x="4326" y="2598"/>
                        <a:pt x="4480" y="2760"/>
                        <a:pt x="4671" y="2760"/>
                      </a:cubicBezTo>
                      <a:lnTo>
                        <a:pt x="3096" y="2760"/>
                      </a:lnTo>
                      <a:cubicBezTo>
                        <a:pt x="3285" y="2760"/>
                        <a:pt x="3441" y="2598"/>
                        <a:pt x="3441" y="2399"/>
                      </a:cubicBezTo>
                      <a:cubicBezTo>
                        <a:pt x="3441" y="2199"/>
                        <a:pt x="3285" y="2037"/>
                        <a:pt x="3096" y="2037"/>
                      </a:cubicBezTo>
                      <a:lnTo>
                        <a:pt x="2189" y="2037"/>
                      </a:lnTo>
                      <a:cubicBezTo>
                        <a:pt x="2195" y="2037"/>
                        <a:pt x="2204" y="2037"/>
                        <a:pt x="2211" y="2036"/>
                      </a:cubicBezTo>
                      <a:cubicBezTo>
                        <a:pt x="2066" y="2023"/>
                        <a:pt x="1951" y="1896"/>
                        <a:pt x="1951" y="1741"/>
                      </a:cubicBezTo>
                      <a:cubicBezTo>
                        <a:pt x="1951" y="1585"/>
                        <a:pt x="2066" y="1458"/>
                        <a:pt x="2211" y="1446"/>
                      </a:cubicBezTo>
                      <a:cubicBezTo>
                        <a:pt x="2204" y="1445"/>
                        <a:pt x="2195" y="1444"/>
                        <a:pt x="2189" y="1444"/>
                      </a:cubicBezTo>
                      <a:lnTo>
                        <a:pt x="2808" y="1444"/>
                      </a:lnTo>
                      <a:cubicBezTo>
                        <a:pt x="2998" y="1444"/>
                        <a:pt x="3153" y="1282"/>
                        <a:pt x="3153" y="1083"/>
                      </a:cubicBezTo>
                      <a:cubicBezTo>
                        <a:pt x="3153" y="884"/>
                        <a:pt x="2998" y="721"/>
                        <a:pt x="2808" y="721"/>
                      </a:cubicBezTo>
                      <a:lnTo>
                        <a:pt x="2510" y="721"/>
                      </a:lnTo>
                      <a:cubicBezTo>
                        <a:pt x="2700" y="721"/>
                        <a:pt x="2854" y="561"/>
                        <a:pt x="2854" y="361"/>
                      </a:cubicBezTo>
                      <a:cubicBezTo>
                        <a:pt x="2854" y="162"/>
                        <a:pt x="2700" y="0"/>
                        <a:pt x="2510" y="0"/>
                      </a:cubicBezTo>
                      <a:lnTo>
                        <a:pt x="1671" y="0"/>
                      </a:lnTo>
                      <a:cubicBezTo>
                        <a:pt x="1481" y="0"/>
                        <a:pt x="1326" y="162"/>
                        <a:pt x="1326" y="361"/>
                      </a:cubicBezTo>
                      <a:cubicBezTo>
                        <a:pt x="1326" y="561"/>
                        <a:pt x="1481" y="721"/>
                        <a:pt x="1671" y="721"/>
                      </a:cubicBezTo>
                      <a:lnTo>
                        <a:pt x="854" y="721"/>
                      </a:lnTo>
                      <a:cubicBezTo>
                        <a:pt x="663" y="721"/>
                        <a:pt x="509" y="884"/>
                        <a:pt x="509" y="1083"/>
                      </a:cubicBezTo>
                      <a:cubicBezTo>
                        <a:pt x="509" y="1282"/>
                        <a:pt x="663" y="1444"/>
                        <a:pt x="854" y="1444"/>
                      </a:cubicBezTo>
                      <a:lnTo>
                        <a:pt x="1226" y="1444"/>
                      </a:lnTo>
                      <a:cubicBezTo>
                        <a:pt x="1224" y="1444"/>
                        <a:pt x="1222" y="1444"/>
                        <a:pt x="1220" y="1445"/>
                      </a:cubicBezTo>
                      <a:cubicBezTo>
                        <a:pt x="1373" y="1449"/>
                        <a:pt x="1495" y="1580"/>
                        <a:pt x="1495" y="1741"/>
                      </a:cubicBezTo>
                      <a:cubicBezTo>
                        <a:pt x="1495" y="1902"/>
                        <a:pt x="1373" y="2033"/>
                        <a:pt x="1220" y="2037"/>
                      </a:cubicBezTo>
                      <a:cubicBezTo>
                        <a:pt x="1222" y="2037"/>
                        <a:pt x="1224" y="2037"/>
                        <a:pt x="1226" y="2037"/>
                      </a:cubicBezTo>
                      <a:lnTo>
                        <a:pt x="344" y="2037"/>
                      </a:lnTo>
                      <a:cubicBezTo>
                        <a:pt x="154" y="2037"/>
                        <a:pt x="0" y="2199"/>
                        <a:pt x="0" y="2399"/>
                      </a:cubicBezTo>
                      <a:cubicBezTo>
                        <a:pt x="0" y="2598"/>
                        <a:pt x="154" y="2760"/>
                        <a:pt x="344" y="2760"/>
                      </a:cubicBezTo>
                      <a:lnTo>
                        <a:pt x="1671" y="2760"/>
                      </a:lnTo>
                      <a:cubicBezTo>
                        <a:pt x="1481" y="2760"/>
                        <a:pt x="1326" y="2922"/>
                        <a:pt x="1326" y="3121"/>
                      </a:cubicBezTo>
                      <a:cubicBezTo>
                        <a:pt x="1326" y="3321"/>
                        <a:pt x="1481" y="3483"/>
                        <a:pt x="1671" y="3483"/>
                      </a:cubicBezTo>
                      <a:lnTo>
                        <a:pt x="2438" y="3483"/>
                      </a:lnTo>
                      <a:cubicBezTo>
                        <a:pt x="2629" y="3483"/>
                        <a:pt x="2783" y="3611"/>
                        <a:pt x="2783" y="3769"/>
                      </a:cubicBezTo>
                      <a:cubicBezTo>
                        <a:pt x="2783" y="3928"/>
                        <a:pt x="2629" y="4057"/>
                        <a:pt x="2438" y="4057"/>
                      </a:cubicBezTo>
                      <a:lnTo>
                        <a:pt x="1949" y="4057"/>
                      </a:lnTo>
                      <a:cubicBezTo>
                        <a:pt x="1758" y="4057"/>
                        <a:pt x="1604" y="4218"/>
                        <a:pt x="1604" y="4418"/>
                      </a:cubicBezTo>
                      <a:cubicBezTo>
                        <a:pt x="1604" y="4616"/>
                        <a:pt x="1758" y="4778"/>
                        <a:pt x="1949" y="4778"/>
                      </a:cubicBezTo>
                      <a:lnTo>
                        <a:pt x="4135" y="4778"/>
                      </a:lnTo>
                      <a:cubicBezTo>
                        <a:pt x="3945" y="4778"/>
                        <a:pt x="3791" y="4940"/>
                        <a:pt x="3791" y="5139"/>
                      </a:cubicBezTo>
                      <a:cubicBezTo>
                        <a:pt x="3791" y="5339"/>
                        <a:pt x="3945" y="5501"/>
                        <a:pt x="4135" y="5501"/>
                      </a:cubicBezTo>
                      <a:lnTo>
                        <a:pt x="5097" y="5501"/>
                      </a:lnTo>
                      <a:cubicBezTo>
                        <a:pt x="5287" y="5501"/>
                        <a:pt x="5441" y="5339"/>
                        <a:pt x="5441" y="5139"/>
                      </a:cubicBezTo>
                      <a:cubicBezTo>
                        <a:pt x="5441" y="4940"/>
                        <a:pt x="5287" y="4778"/>
                        <a:pt x="5097" y="4778"/>
                      </a:cubicBezTo>
                      <a:lnTo>
                        <a:pt x="5632" y="4778"/>
                      </a:lnTo>
                      <a:cubicBezTo>
                        <a:pt x="5823" y="4778"/>
                        <a:pt x="5977" y="4616"/>
                        <a:pt x="5977" y="4418"/>
                      </a:cubicBezTo>
                      <a:cubicBezTo>
                        <a:pt x="5977" y="4218"/>
                        <a:pt x="5823" y="4057"/>
                        <a:pt x="5632" y="4057"/>
                      </a:cubicBez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1" name="Freeform 167">
                  <a:extLst>
                    <a:ext uri="{FF2B5EF4-FFF2-40B4-BE49-F238E27FC236}">
                      <a16:creationId xmlns:a16="http://schemas.microsoft.com/office/drawing/2014/main" id="{6777AC68-7DD9-2B45-8593-904FA35697E7}"/>
                    </a:ext>
                  </a:extLst>
                </p:cNvPr>
                <p:cNvSpPr>
                  <a:spLocks noChangeArrowheads="1"/>
                </p:cNvSpPr>
                <p:nvPr/>
              </p:nvSpPr>
              <p:spPr bwMode="auto">
                <a:xfrm>
                  <a:off x="7988241" y="1224554"/>
                  <a:ext cx="495425" cy="314921"/>
                </a:xfrm>
                <a:custGeom>
                  <a:avLst/>
                  <a:gdLst>
                    <a:gd name="T0" fmla="*/ 338265 w 1138"/>
                    <a:gd name="T1" fmla="*/ 0 h 722"/>
                    <a:gd name="T2" fmla="*/ 157160 w 1138"/>
                    <a:gd name="T3" fmla="*/ 0 h 722"/>
                    <a:gd name="T4" fmla="*/ 157160 w 1138"/>
                    <a:gd name="T5" fmla="*/ 0 h 722"/>
                    <a:gd name="T6" fmla="*/ 0 w 1138"/>
                    <a:gd name="T7" fmla="*/ 157461 h 722"/>
                    <a:gd name="T8" fmla="*/ 0 w 1138"/>
                    <a:gd name="T9" fmla="*/ 157461 h 722"/>
                    <a:gd name="T10" fmla="*/ 157160 w 1138"/>
                    <a:gd name="T11" fmla="*/ 314485 h 722"/>
                    <a:gd name="T12" fmla="*/ 338265 w 1138"/>
                    <a:gd name="T13" fmla="*/ 314485 h 722"/>
                    <a:gd name="T14" fmla="*/ 338265 w 1138"/>
                    <a:gd name="T15" fmla="*/ 314485 h 722"/>
                    <a:gd name="T16" fmla="*/ 494990 w 1138"/>
                    <a:gd name="T17" fmla="*/ 157461 h 722"/>
                    <a:gd name="T18" fmla="*/ 494990 w 1138"/>
                    <a:gd name="T19" fmla="*/ 157461 h 722"/>
                    <a:gd name="T20" fmla="*/ 338265 w 1138"/>
                    <a:gd name="T21" fmla="*/ 0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38" h="722">
                      <a:moveTo>
                        <a:pt x="777" y="0"/>
                      </a:moveTo>
                      <a:lnTo>
                        <a:pt x="361" y="0"/>
                      </a:lnTo>
                      <a:cubicBezTo>
                        <a:pt x="162" y="0"/>
                        <a:pt x="0" y="161"/>
                        <a:pt x="0" y="361"/>
                      </a:cubicBezTo>
                      <a:cubicBezTo>
                        <a:pt x="0" y="559"/>
                        <a:pt x="162" y="721"/>
                        <a:pt x="361" y="721"/>
                      </a:cubicBezTo>
                      <a:lnTo>
                        <a:pt x="777" y="721"/>
                      </a:lnTo>
                      <a:cubicBezTo>
                        <a:pt x="976" y="721"/>
                        <a:pt x="1137" y="559"/>
                        <a:pt x="1137" y="361"/>
                      </a:cubicBezTo>
                      <a:cubicBezTo>
                        <a:pt x="1137" y="161"/>
                        <a:pt x="976" y="0"/>
                        <a:pt x="777" y="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2" name="Freeform 168">
                  <a:extLst>
                    <a:ext uri="{FF2B5EF4-FFF2-40B4-BE49-F238E27FC236}">
                      <a16:creationId xmlns:a16="http://schemas.microsoft.com/office/drawing/2014/main" id="{101D85CE-BDC6-234C-A549-40DCE5661D1C}"/>
                    </a:ext>
                  </a:extLst>
                </p:cNvPr>
                <p:cNvSpPr>
                  <a:spLocks noChangeArrowheads="1"/>
                </p:cNvSpPr>
                <p:nvPr/>
              </p:nvSpPr>
              <p:spPr bwMode="auto">
                <a:xfrm>
                  <a:off x="9365061" y="197220"/>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6" y="174"/>
                      </a:cubicBezTo>
                      <a:cubicBezTo>
                        <a:pt x="39" y="174"/>
                        <a:pt x="0" y="135"/>
                        <a:pt x="0" y="87"/>
                      </a:cubicBezTo>
                      <a:cubicBezTo>
                        <a:pt x="0" y="39"/>
                        <a:pt x="39" y="0"/>
                        <a:pt x="86" y="0"/>
                      </a:cubicBezTo>
                      <a:cubicBezTo>
                        <a:pt x="134"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3" name="Freeform 169">
                  <a:extLst>
                    <a:ext uri="{FF2B5EF4-FFF2-40B4-BE49-F238E27FC236}">
                      <a16:creationId xmlns:a16="http://schemas.microsoft.com/office/drawing/2014/main" id="{55DFE052-0EED-184C-A6E1-52A392A842E0}"/>
                    </a:ext>
                  </a:extLst>
                </p:cNvPr>
                <p:cNvSpPr>
                  <a:spLocks noChangeArrowheads="1"/>
                </p:cNvSpPr>
                <p:nvPr/>
              </p:nvSpPr>
              <p:spPr bwMode="auto">
                <a:xfrm>
                  <a:off x="9190317" y="1358972"/>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3"/>
                        <a:pt x="135" y="173"/>
                        <a:pt x="87" y="173"/>
                      </a:cubicBezTo>
                      <a:cubicBezTo>
                        <a:pt x="39" y="173"/>
                        <a:pt x="0" y="133"/>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4" name="Freeform 170">
                  <a:extLst>
                    <a:ext uri="{FF2B5EF4-FFF2-40B4-BE49-F238E27FC236}">
                      <a16:creationId xmlns:a16="http://schemas.microsoft.com/office/drawing/2014/main" id="{F8D01DC6-82C8-EE42-BC5B-7877C7DB93E4}"/>
                    </a:ext>
                  </a:extLst>
                </p:cNvPr>
                <p:cNvSpPr>
                  <a:spLocks noChangeArrowheads="1"/>
                </p:cNvSpPr>
                <p:nvPr/>
              </p:nvSpPr>
              <p:spPr bwMode="auto">
                <a:xfrm>
                  <a:off x="10330946" y="122331"/>
                  <a:ext cx="76810" cy="74889"/>
                </a:xfrm>
                <a:custGeom>
                  <a:avLst/>
                  <a:gdLst>
                    <a:gd name="T0" fmla="*/ 76371 w 175"/>
                    <a:gd name="T1" fmla="*/ 37228 h 173"/>
                    <a:gd name="T2" fmla="*/ 76371 w 175"/>
                    <a:gd name="T3" fmla="*/ 37228 h 173"/>
                    <a:gd name="T4" fmla="*/ 38186 w 175"/>
                    <a:gd name="T5" fmla="*/ 74456 h 173"/>
                    <a:gd name="T6" fmla="*/ 38186 w 175"/>
                    <a:gd name="T7" fmla="*/ 74456 h 173"/>
                    <a:gd name="T8" fmla="*/ 0 w 175"/>
                    <a:gd name="T9" fmla="*/ 37228 h 173"/>
                    <a:gd name="T10" fmla="*/ 0 w 175"/>
                    <a:gd name="T11" fmla="*/ 37228 h 173"/>
                    <a:gd name="T12" fmla="*/ 38186 w 175"/>
                    <a:gd name="T13" fmla="*/ 0 h 173"/>
                    <a:gd name="T14" fmla="*/ 38186 w 175"/>
                    <a:gd name="T15" fmla="*/ 0 h 173"/>
                    <a:gd name="T16" fmla="*/ 76371 w 175"/>
                    <a:gd name="T17" fmla="*/ 37228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3">
                      <a:moveTo>
                        <a:pt x="174" y="86"/>
                      </a:moveTo>
                      <a:lnTo>
                        <a:pt x="174" y="86"/>
                      </a:lnTo>
                      <a:cubicBezTo>
                        <a:pt x="174" y="134"/>
                        <a:pt x="135" y="172"/>
                        <a:pt x="87" y="172"/>
                      </a:cubicBezTo>
                      <a:cubicBezTo>
                        <a:pt x="39" y="172"/>
                        <a:pt x="0" y="134"/>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5" name="Freeform 171">
                  <a:extLst>
                    <a:ext uri="{FF2B5EF4-FFF2-40B4-BE49-F238E27FC236}">
                      <a16:creationId xmlns:a16="http://schemas.microsoft.com/office/drawing/2014/main" id="{511C883F-F875-DD4A-B784-937A9F845730}"/>
                    </a:ext>
                  </a:extLst>
                </p:cNvPr>
                <p:cNvSpPr>
                  <a:spLocks noChangeArrowheads="1"/>
                </p:cNvSpPr>
                <p:nvPr/>
              </p:nvSpPr>
              <p:spPr bwMode="auto">
                <a:xfrm>
                  <a:off x="8186027" y="-365413"/>
                  <a:ext cx="74889" cy="74889"/>
                </a:xfrm>
                <a:custGeom>
                  <a:avLst/>
                  <a:gdLst>
                    <a:gd name="T0" fmla="*/ 74456 w 173"/>
                    <a:gd name="T1" fmla="*/ 37661 h 173"/>
                    <a:gd name="T2" fmla="*/ 74456 w 173"/>
                    <a:gd name="T3" fmla="*/ 37661 h 173"/>
                    <a:gd name="T4" fmla="*/ 36795 w 173"/>
                    <a:gd name="T5" fmla="*/ 74456 h 173"/>
                    <a:gd name="T6" fmla="*/ 36795 w 173"/>
                    <a:gd name="T7" fmla="*/ 74456 h 173"/>
                    <a:gd name="T8" fmla="*/ 0 w 173"/>
                    <a:gd name="T9" fmla="*/ 37661 h 173"/>
                    <a:gd name="T10" fmla="*/ 0 w 173"/>
                    <a:gd name="T11" fmla="*/ 37661 h 173"/>
                    <a:gd name="T12" fmla="*/ 36795 w 173"/>
                    <a:gd name="T13" fmla="*/ 0 h 173"/>
                    <a:gd name="T14" fmla="*/ 36795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3" y="172"/>
                        <a:pt x="85" y="172"/>
                      </a:cubicBezTo>
                      <a:cubicBezTo>
                        <a:pt x="39" y="172"/>
                        <a:pt x="0" y="134"/>
                        <a:pt x="0" y="87"/>
                      </a:cubicBezTo>
                      <a:cubicBezTo>
                        <a:pt x="0" y="39"/>
                        <a:pt x="39" y="0"/>
                        <a:pt x="85" y="0"/>
                      </a:cubicBezTo>
                      <a:cubicBezTo>
                        <a:pt x="133"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6" name="Freeform 172">
                  <a:extLst>
                    <a:ext uri="{FF2B5EF4-FFF2-40B4-BE49-F238E27FC236}">
                      <a16:creationId xmlns:a16="http://schemas.microsoft.com/office/drawing/2014/main" id="{7EA01C79-6020-2D4E-9048-268DFCB52D91}"/>
                    </a:ext>
                  </a:extLst>
                </p:cNvPr>
                <p:cNvSpPr>
                  <a:spLocks noChangeArrowheads="1"/>
                </p:cNvSpPr>
                <p:nvPr/>
              </p:nvSpPr>
              <p:spPr bwMode="auto">
                <a:xfrm>
                  <a:off x="8224432" y="804020"/>
                  <a:ext cx="76810" cy="74890"/>
                </a:xfrm>
                <a:custGeom>
                  <a:avLst/>
                  <a:gdLst>
                    <a:gd name="T0" fmla="*/ 76371 w 175"/>
                    <a:gd name="T1" fmla="*/ 37445 h 174"/>
                    <a:gd name="T2" fmla="*/ 76371 w 175"/>
                    <a:gd name="T3" fmla="*/ 37445 h 174"/>
                    <a:gd name="T4" fmla="*/ 38186 w 175"/>
                    <a:gd name="T5" fmla="*/ 74460 h 174"/>
                    <a:gd name="T6" fmla="*/ 38186 w 175"/>
                    <a:gd name="T7" fmla="*/ 74460 h 174"/>
                    <a:gd name="T8" fmla="*/ 0 w 175"/>
                    <a:gd name="T9" fmla="*/ 37445 h 174"/>
                    <a:gd name="T10" fmla="*/ 0 w 175"/>
                    <a:gd name="T11" fmla="*/ 37445 h 174"/>
                    <a:gd name="T12" fmla="*/ 38186 w 175"/>
                    <a:gd name="T13" fmla="*/ 0 h 174"/>
                    <a:gd name="T14" fmla="*/ 38186 w 175"/>
                    <a:gd name="T15" fmla="*/ 0 h 174"/>
                    <a:gd name="T16" fmla="*/ 76371 w 175"/>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7"/>
                      </a:moveTo>
                      <a:lnTo>
                        <a:pt x="174" y="87"/>
                      </a:lnTo>
                      <a:cubicBezTo>
                        <a:pt x="174" y="135"/>
                        <a:pt x="135" y="173"/>
                        <a:pt x="87" y="173"/>
                      </a:cubicBezTo>
                      <a:cubicBezTo>
                        <a:pt x="39" y="173"/>
                        <a:pt x="0" y="135"/>
                        <a:pt x="0" y="87"/>
                      </a:cubicBezTo>
                      <a:cubicBezTo>
                        <a:pt x="0" y="39"/>
                        <a:pt x="39" y="0"/>
                        <a:pt x="87" y="0"/>
                      </a:cubicBezTo>
                      <a:cubicBezTo>
                        <a:pt x="135" y="0"/>
                        <a:pt x="174" y="39"/>
                        <a:pt x="174"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7" name="Freeform 173">
                  <a:extLst>
                    <a:ext uri="{FF2B5EF4-FFF2-40B4-BE49-F238E27FC236}">
                      <a16:creationId xmlns:a16="http://schemas.microsoft.com/office/drawing/2014/main" id="{9503B415-E89B-8C48-AF26-C8DEC3D28301}"/>
                    </a:ext>
                  </a:extLst>
                </p:cNvPr>
                <p:cNvSpPr>
                  <a:spLocks noChangeArrowheads="1"/>
                </p:cNvSpPr>
                <p:nvPr/>
              </p:nvSpPr>
              <p:spPr bwMode="auto">
                <a:xfrm>
                  <a:off x="8408776" y="1681574"/>
                  <a:ext cx="74889" cy="74889"/>
                </a:xfrm>
                <a:custGeom>
                  <a:avLst/>
                  <a:gdLst>
                    <a:gd name="T0" fmla="*/ 74459 w 174"/>
                    <a:gd name="T1" fmla="*/ 37445 h 174"/>
                    <a:gd name="T2" fmla="*/ 74459 w 174"/>
                    <a:gd name="T3" fmla="*/ 37445 h 174"/>
                    <a:gd name="T4" fmla="*/ 37445 w 174"/>
                    <a:gd name="T5" fmla="*/ 74459 h 174"/>
                    <a:gd name="T6" fmla="*/ 37445 w 174"/>
                    <a:gd name="T7" fmla="*/ 74459 h 174"/>
                    <a:gd name="T8" fmla="*/ 0 w 174"/>
                    <a:gd name="T9" fmla="*/ 37445 h 174"/>
                    <a:gd name="T10" fmla="*/ 0 w 174"/>
                    <a:gd name="T11" fmla="*/ 37445 h 174"/>
                    <a:gd name="T12" fmla="*/ 37445 w 174"/>
                    <a:gd name="T13" fmla="*/ 0 h 174"/>
                    <a:gd name="T14" fmla="*/ 37445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5" y="173"/>
                        <a:pt x="87" y="173"/>
                      </a:cubicBezTo>
                      <a:cubicBezTo>
                        <a:pt x="40" y="173"/>
                        <a:pt x="0" y="135"/>
                        <a:pt x="0" y="87"/>
                      </a:cubicBezTo>
                      <a:cubicBezTo>
                        <a:pt x="0" y="38"/>
                        <a:pt x="40" y="0"/>
                        <a:pt x="87" y="0"/>
                      </a:cubicBezTo>
                      <a:cubicBezTo>
                        <a:pt x="135" y="0"/>
                        <a:pt x="173" y="38"/>
                        <a:pt x="173"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8" name="Freeform 174">
                  <a:extLst>
                    <a:ext uri="{FF2B5EF4-FFF2-40B4-BE49-F238E27FC236}">
                      <a16:creationId xmlns:a16="http://schemas.microsoft.com/office/drawing/2014/main" id="{6C677387-EA86-E046-95F9-3E22F97DA1F9}"/>
                    </a:ext>
                  </a:extLst>
                </p:cNvPr>
                <p:cNvSpPr>
                  <a:spLocks noChangeArrowheads="1"/>
                </p:cNvSpPr>
                <p:nvPr/>
              </p:nvSpPr>
              <p:spPr bwMode="auto">
                <a:xfrm>
                  <a:off x="9244084" y="469895"/>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2"/>
                        <a:pt x="81" y="104"/>
                        <a:pt x="52" y="104"/>
                      </a:cubicBezTo>
                      <a:cubicBezTo>
                        <a:pt x="24" y="104"/>
                        <a:pt x="0" y="82"/>
                        <a:pt x="0" y="52"/>
                      </a:cubicBezTo>
                      <a:cubicBezTo>
                        <a:pt x="0" y="24"/>
                        <a:pt x="24" y="0"/>
                        <a:pt x="52" y="0"/>
                      </a:cubicBezTo>
                      <a:cubicBezTo>
                        <a:pt x="81" y="0"/>
                        <a:pt x="105" y="24"/>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9" name="Freeform 175">
                  <a:extLst>
                    <a:ext uri="{FF2B5EF4-FFF2-40B4-BE49-F238E27FC236}">
                      <a16:creationId xmlns:a16="http://schemas.microsoft.com/office/drawing/2014/main" id="{223248A8-A53E-004B-9CC0-068EA9484951}"/>
                    </a:ext>
                  </a:extLst>
                </p:cNvPr>
                <p:cNvSpPr>
                  <a:spLocks noChangeArrowheads="1"/>
                </p:cNvSpPr>
                <p:nvPr/>
              </p:nvSpPr>
              <p:spPr bwMode="auto">
                <a:xfrm>
                  <a:off x="8934925" y="-152266"/>
                  <a:ext cx="46086" cy="46086"/>
                </a:xfrm>
                <a:custGeom>
                  <a:avLst/>
                  <a:gdLst>
                    <a:gd name="T0" fmla="*/ 45655 w 107"/>
                    <a:gd name="T1" fmla="*/ 22397 h 107"/>
                    <a:gd name="T2" fmla="*/ 45655 w 107"/>
                    <a:gd name="T3" fmla="*/ 22397 h 107"/>
                    <a:gd name="T4" fmla="*/ 22828 w 107"/>
                    <a:gd name="T5" fmla="*/ 45655 h 107"/>
                    <a:gd name="T6" fmla="*/ 22828 w 107"/>
                    <a:gd name="T7" fmla="*/ 45655 h 107"/>
                    <a:gd name="T8" fmla="*/ 0 w 107"/>
                    <a:gd name="T9" fmla="*/ 22397 h 107"/>
                    <a:gd name="T10" fmla="*/ 0 w 107"/>
                    <a:gd name="T11" fmla="*/ 22397 h 107"/>
                    <a:gd name="T12" fmla="*/ 22828 w 107"/>
                    <a:gd name="T13" fmla="*/ 0 h 107"/>
                    <a:gd name="T14" fmla="*/ 22828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3" y="106"/>
                      </a:cubicBezTo>
                      <a:cubicBezTo>
                        <a:pt x="24" y="106"/>
                        <a:pt x="0" y="82"/>
                        <a:pt x="0" y="52"/>
                      </a:cubicBezTo>
                      <a:cubicBezTo>
                        <a:pt x="0" y="23"/>
                        <a:pt x="24" y="0"/>
                        <a:pt x="53" y="0"/>
                      </a:cubicBezTo>
                      <a:cubicBezTo>
                        <a:pt x="82" y="0"/>
                        <a:pt x="106" y="23"/>
                        <a:pt x="106"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0" name="Freeform 176">
                  <a:extLst>
                    <a:ext uri="{FF2B5EF4-FFF2-40B4-BE49-F238E27FC236}">
                      <a16:creationId xmlns:a16="http://schemas.microsoft.com/office/drawing/2014/main" id="{B637E833-3C91-CA45-A35E-0417A7BCFCAB}"/>
                    </a:ext>
                  </a:extLst>
                </p:cNvPr>
                <p:cNvSpPr>
                  <a:spLocks noChangeArrowheads="1"/>
                </p:cNvSpPr>
                <p:nvPr/>
              </p:nvSpPr>
              <p:spPr bwMode="auto">
                <a:xfrm>
                  <a:off x="8328126" y="-478708"/>
                  <a:ext cx="46086" cy="46086"/>
                </a:xfrm>
                <a:custGeom>
                  <a:avLst/>
                  <a:gdLst>
                    <a:gd name="T0" fmla="*/ 45651 w 106"/>
                    <a:gd name="T1" fmla="*/ 23258 h 107"/>
                    <a:gd name="T2" fmla="*/ 45651 w 106"/>
                    <a:gd name="T3" fmla="*/ 23258 h 107"/>
                    <a:gd name="T4" fmla="*/ 22608 w 106"/>
                    <a:gd name="T5" fmla="*/ 45655 h 107"/>
                    <a:gd name="T6" fmla="*/ 22608 w 106"/>
                    <a:gd name="T7" fmla="*/ 45655 h 107"/>
                    <a:gd name="T8" fmla="*/ 0 w 106"/>
                    <a:gd name="T9" fmla="*/ 23258 h 107"/>
                    <a:gd name="T10" fmla="*/ 0 w 106"/>
                    <a:gd name="T11" fmla="*/ 23258 h 107"/>
                    <a:gd name="T12" fmla="*/ 22608 w 106"/>
                    <a:gd name="T13" fmla="*/ 0 h 107"/>
                    <a:gd name="T14" fmla="*/ 22608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2"/>
                        <a:pt x="81" y="106"/>
                        <a:pt x="52" y="106"/>
                      </a:cubicBezTo>
                      <a:cubicBezTo>
                        <a:pt x="23" y="106"/>
                        <a:pt x="0" y="82"/>
                        <a:pt x="0" y="54"/>
                      </a:cubicBezTo>
                      <a:cubicBezTo>
                        <a:pt x="0" y="23"/>
                        <a:pt x="23" y="0"/>
                        <a:pt x="52" y="0"/>
                      </a:cubicBezTo>
                      <a:cubicBezTo>
                        <a:pt x="81" y="0"/>
                        <a:pt x="105" y="23"/>
                        <a:pt x="105" y="54"/>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1" name="Freeform 177">
                  <a:extLst>
                    <a:ext uri="{FF2B5EF4-FFF2-40B4-BE49-F238E27FC236}">
                      <a16:creationId xmlns:a16="http://schemas.microsoft.com/office/drawing/2014/main" id="{3EDB1E9F-6058-F347-8895-0787C31A4DA0}"/>
                    </a:ext>
                  </a:extLst>
                </p:cNvPr>
                <p:cNvSpPr>
                  <a:spLocks noChangeArrowheads="1"/>
                </p:cNvSpPr>
                <p:nvPr/>
              </p:nvSpPr>
              <p:spPr bwMode="auto">
                <a:xfrm>
                  <a:off x="8328126" y="90387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3" y="104"/>
                        <a:pt x="0" y="81"/>
                        <a:pt x="0" y="52"/>
                      </a:cubicBezTo>
                      <a:cubicBezTo>
                        <a:pt x="0" y="23"/>
                        <a:pt x="23" y="0"/>
                        <a:pt x="52" y="0"/>
                      </a:cubicBezTo>
                      <a:cubicBezTo>
                        <a:pt x="81" y="0"/>
                        <a:pt x="105" y="23"/>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2" name="Freeform 178">
                  <a:extLst>
                    <a:ext uri="{FF2B5EF4-FFF2-40B4-BE49-F238E27FC236}">
                      <a16:creationId xmlns:a16="http://schemas.microsoft.com/office/drawing/2014/main" id="{274576BC-6F85-2F42-BA91-8578F2D78652}"/>
                    </a:ext>
                  </a:extLst>
                </p:cNvPr>
                <p:cNvSpPr>
                  <a:spLocks noChangeArrowheads="1"/>
                </p:cNvSpPr>
                <p:nvPr/>
              </p:nvSpPr>
              <p:spPr bwMode="auto">
                <a:xfrm>
                  <a:off x="9791356" y="8808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1" y="105"/>
                        <a:pt x="52" y="105"/>
                      </a:cubicBezTo>
                      <a:cubicBezTo>
                        <a:pt x="23" y="105"/>
                        <a:pt x="0" y="82"/>
                        <a:pt x="0" y="53"/>
                      </a:cubicBezTo>
                      <a:cubicBezTo>
                        <a:pt x="0" y="24"/>
                        <a:pt x="23" y="0"/>
                        <a:pt x="52" y="0"/>
                      </a:cubicBezTo>
                      <a:cubicBezTo>
                        <a:pt x="81" y="0"/>
                        <a:pt x="104" y="24"/>
                        <a:pt x="104" y="53"/>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3" name="Freeform 179">
                  <a:extLst>
                    <a:ext uri="{FF2B5EF4-FFF2-40B4-BE49-F238E27FC236}">
                      <a16:creationId xmlns:a16="http://schemas.microsoft.com/office/drawing/2014/main" id="{526C7A56-78D6-F14F-8398-E56C52CBCF86}"/>
                    </a:ext>
                  </a:extLst>
                </p:cNvPr>
                <p:cNvSpPr>
                  <a:spLocks noChangeArrowheads="1"/>
                </p:cNvSpPr>
                <p:nvPr/>
              </p:nvSpPr>
              <p:spPr bwMode="auto">
                <a:xfrm>
                  <a:off x="9067421" y="1276400"/>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2" y="104"/>
                        <a:pt x="52" y="104"/>
                      </a:cubicBezTo>
                      <a:cubicBezTo>
                        <a:pt x="24" y="104"/>
                        <a:pt x="0" y="81"/>
                        <a:pt x="0" y="52"/>
                      </a:cubicBezTo>
                      <a:cubicBezTo>
                        <a:pt x="0" y="23"/>
                        <a:pt x="24" y="0"/>
                        <a:pt x="52" y="0"/>
                      </a:cubicBezTo>
                      <a:cubicBezTo>
                        <a:pt x="82" y="0"/>
                        <a:pt x="104" y="23"/>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4" name="Freeform 180">
                  <a:extLst>
                    <a:ext uri="{FF2B5EF4-FFF2-40B4-BE49-F238E27FC236}">
                      <a16:creationId xmlns:a16="http://schemas.microsoft.com/office/drawing/2014/main" id="{37365697-D997-9E45-A133-D44D8A66E3CF}"/>
                    </a:ext>
                  </a:extLst>
                </p:cNvPr>
                <p:cNvSpPr>
                  <a:spLocks noChangeArrowheads="1"/>
                </p:cNvSpPr>
                <p:nvPr/>
              </p:nvSpPr>
              <p:spPr bwMode="auto">
                <a:xfrm>
                  <a:off x="8460622" y="180638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1" y="104"/>
                        <a:pt x="52" y="104"/>
                      </a:cubicBezTo>
                      <a:cubicBezTo>
                        <a:pt x="24" y="104"/>
                        <a:pt x="0" y="80"/>
                        <a:pt x="0" y="52"/>
                      </a:cubicBezTo>
                      <a:cubicBezTo>
                        <a:pt x="0" y="22"/>
                        <a:pt x="24" y="0"/>
                        <a:pt x="52" y="0"/>
                      </a:cubicBezTo>
                      <a:cubicBezTo>
                        <a:pt x="81" y="0"/>
                        <a:pt x="104" y="22"/>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5" name="Freeform 181">
                  <a:extLst>
                    <a:ext uri="{FF2B5EF4-FFF2-40B4-BE49-F238E27FC236}">
                      <a16:creationId xmlns:a16="http://schemas.microsoft.com/office/drawing/2014/main" id="{99109D45-FE1E-DB44-9418-ED201B92B4DB}"/>
                    </a:ext>
                  </a:extLst>
                </p:cNvPr>
                <p:cNvSpPr>
                  <a:spLocks noChangeArrowheads="1"/>
                </p:cNvSpPr>
                <p:nvPr/>
              </p:nvSpPr>
              <p:spPr bwMode="auto">
                <a:xfrm>
                  <a:off x="8328126" y="1806389"/>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2"/>
                        <a:pt x="23" y="0"/>
                        <a:pt x="52" y="0"/>
                      </a:cubicBezTo>
                      <a:cubicBezTo>
                        <a:pt x="81" y="0"/>
                        <a:pt x="105" y="22"/>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6" name="Freeform 182">
                  <a:extLst>
                    <a:ext uri="{FF2B5EF4-FFF2-40B4-BE49-F238E27FC236}">
                      <a16:creationId xmlns:a16="http://schemas.microsoft.com/office/drawing/2014/main" id="{01654264-6BCC-6B4B-926A-7C7D7A81AA9D}"/>
                    </a:ext>
                  </a:extLst>
                </p:cNvPr>
                <p:cNvSpPr>
                  <a:spLocks noChangeArrowheads="1"/>
                </p:cNvSpPr>
                <p:nvPr/>
              </p:nvSpPr>
              <p:spPr bwMode="auto">
                <a:xfrm>
                  <a:off x="8881158" y="-457585"/>
                  <a:ext cx="618321" cy="261154"/>
                </a:xfrm>
                <a:custGeom>
                  <a:avLst/>
                  <a:gdLst>
                    <a:gd name="T0" fmla="*/ 487598 w 1419"/>
                    <a:gd name="T1" fmla="*/ 260719 h 601"/>
                    <a:gd name="T2" fmla="*/ 130288 w 1419"/>
                    <a:gd name="T3" fmla="*/ 260719 h 601"/>
                    <a:gd name="T4" fmla="*/ 130288 w 1419"/>
                    <a:gd name="T5" fmla="*/ 260719 h 601"/>
                    <a:gd name="T6" fmla="*/ 0 w 1419"/>
                    <a:gd name="T7" fmla="*/ 130794 h 601"/>
                    <a:gd name="T8" fmla="*/ 0 w 1419"/>
                    <a:gd name="T9" fmla="*/ 130794 h 601"/>
                    <a:gd name="T10" fmla="*/ 130288 w 1419"/>
                    <a:gd name="T11" fmla="*/ 0 h 601"/>
                    <a:gd name="T12" fmla="*/ 487598 w 1419"/>
                    <a:gd name="T13" fmla="*/ 0 h 601"/>
                    <a:gd name="T14" fmla="*/ 487598 w 1419"/>
                    <a:gd name="T15" fmla="*/ 0 h 601"/>
                    <a:gd name="T16" fmla="*/ 617885 w 1419"/>
                    <a:gd name="T17" fmla="*/ 130794 h 601"/>
                    <a:gd name="T18" fmla="*/ 617885 w 1419"/>
                    <a:gd name="T19" fmla="*/ 130794 h 601"/>
                    <a:gd name="T20" fmla="*/ 487598 w 1419"/>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19" h="601">
                      <a:moveTo>
                        <a:pt x="1119" y="600"/>
                      </a:moveTo>
                      <a:lnTo>
                        <a:pt x="299" y="600"/>
                      </a:lnTo>
                      <a:cubicBezTo>
                        <a:pt x="133" y="600"/>
                        <a:pt x="0" y="466"/>
                        <a:pt x="0" y="301"/>
                      </a:cubicBezTo>
                      <a:cubicBezTo>
                        <a:pt x="0" y="135"/>
                        <a:pt x="133" y="0"/>
                        <a:pt x="299" y="0"/>
                      </a:cubicBezTo>
                      <a:lnTo>
                        <a:pt x="1119" y="0"/>
                      </a:lnTo>
                      <a:cubicBezTo>
                        <a:pt x="1284" y="0"/>
                        <a:pt x="1418" y="135"/>
                        <a:pt x="1418" y="301"/>
                      </a:cubicBezTo>
                      <a:cubicBezTo>
                        <a:pt x="1418" y="466"/>
                        <a:pt x="1284" y="600"/>
                        <a:pt x="1119" y="60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7" name="Freeform 183">
                  <a:extLst>
                    <a:ext uri="{FF2B5EF4-FFF2-40B4-BE49-F238E27FC236}">
                      <a16:creationId xmlns:a16="http://schemas.microsoft.com/office/drawing/2014/main" id="{320E0D25-0A40-1944-9564-0C6F0C5991C4}"/>
                    </a:ext>
                  </a:extLst>
                </p:cNvPr>
                <p:cNvSpPr>
                  <a:spLocks noChangeArrowheads="1"/>
                </p:cNvSpPr>
                <p:nvPr/>
              </p:nvSpPr>
              <p:spPr bwMode="auto">
                <a:xfrm>
                  <a:off x="7790456" y="523662"/>
                  <a:ext cx="618321" cy="261154"/>
                </a:xfrm>
                <a:custGeom>
                  <a:avLst/>
                  <a:gdLst>
                    <a:gd name="T0" fmla="*/ 487690 w 1420"/>
                    <a:gd name="T1" fmla="*/ 260719 h 600"/>
                    <a:gd name="T2" fmla="*/ 130631 w 1420"/>
                    <a:gd name="T3" fmla="*/ 260719 h 600"/>
                    <a:gd name="T4" fmla="*/ 130631 w 1420"/>
                    <a:gd name="T5" fmla="*/ 260719 h 600"/>
                    <a:gd name="T6" fmla="*/ 0 w 1420"/>
                    <a:gd name="T7" fmla="*/ 130142 h 600"/>
                    <a:gd name="T8" fmla="*/ 0 w 1420"/>
                    <a:gd name="T9" fmla="*/ 130142 h 600"/>
                    <a:gd name="T10" fmla="*/ 130631 w 1420"/>
                    <a:gd name="T11" fmla="*/ 0 h 600"/>
                    <a:gd name="T12" fmla="*/ 487690 w 1420"/>
                    <a:gd name="T13" fmla="*/ 0 h 600"/>
                    <a:gd name="T14" fmla="*/ 487690 w 1420"/>
                    <a:gd name="T15" fmla="*/ 0 h 600"/>
                    <a:gd name="T16" fmla="*/ 617886 w 1420"/>
                    <a:gd name="T17" fmla="*/ 130142 h 600"/>
                    <a:gd name="T18" fmla="*/ 617886 w 1420"/>
                    <a:gd name="T19" fmla="*/ 130142 h 600"/>
                    <a:gd name="T20" fmla="*/ 487690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20" y="599"/>
                      </a:moveTo>
                      <a:lnTo>
                        <a:pt x="300" y="599"/>
                      </a:lnTo>
                      <a:cubicBezTo>
                        <a:pt x="134" y="599"/>
                        <a:pt x="0" y="465"/>
                        <a:pt x="0" y="299"/>
                      </a:cubicBezTo>
                      <a:cubicBezTo>
                        <a:pt x="0" y="133"/>
                        <a:pt x="134" y="0"/>
                        <a:pt x="300" y="0"/>
                      </a:cubicBezTo>
                      <a:lnTo>
                        <a:pt x="1120" y="0"/>
                      </a:lnTo>
                      <a:cubicBezTo>
                        <a:pt x="1285" y="0"/>
                        <a:pt x="1419" y="133"/>
                        <a:pt x="1419" y="299"/>
                      </a:cubicBezTo>
                      <a:cubicBezTo>
                        <a:pt x="1419" y="465"/>
                        <a:pt x="1285" y="599"/>
                        <a:pt x="1120" y="599"/>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88" name="Freeform 184">
                  <a:extLst>
                    <a:ext uri="{FF2B5EF4-FFF2-40B4-BE49-F238E27FC236}">
                      <a16:creationId xmlns:a16="http://schemas.microsoft.com/office/drawing/2014/main" id="{C73FD36F-E952-954E-A1C6-32C7A61465D5}"/>
                    </a:ext>
                  </a:extLst>
                </p:cNvPr>
                <p:cNvSpPr>
                  <a:spLocks noChangeArrowheads="1"/>
                </p:cNvSpPr>
                <p:nvPr/>
              </p:nvSpPr>
              <p:spPr bwMode="auto">
                <a:xfrm>
                  <a:off x="9791356" y="1191910"/>
                  <a:ext cx="760419" cy="520388"/>
                </a:xfrm>
                <a:custGeom>
                  <a:avLst/>
                  <a:gdLst>
                    <a:gd name="T0" fmla="*/ 628967 w 1747"/>
                    <a:gd name="T1" fmla="*/ 259759 h 1196"/>
                    <a:gd name="T2" fmla="*/ 507962 w 1747"/>
                    <a:gd name="T3" fmla="*/ 259759 h 1196"/>
                    <a:gd name="T4" fmla="*/ 507962 w 1747"/>
                    <a:gd name="T5" fmla="*/ 259759 h 1196"/>
                    <a:gd name="T6" fmla="*/ 617650 w 1747"/>
                    <a:gd name="T7" fmla="*/ 130532 h 1196"/>
                    <a:gd name="T8" fmla="*/ 617650 w 1747"/>
                    <a:gd name="T9" fmla="*/ 130532 h 1196"/>
                    <a:gd name="T10" fmla="*/ 487504 w 1747"/>
                    <a:gd name="T11" fmla="*/ 0 h 1196"/>
                    <a:gd name="T12" fmla="*/ 130581 w 1747"/>
                    <a:gd name="T13" fmla="*/ 0 h 1196"/>
                    <a:gd name="T14" fmla="*/ 130581 w 1747"/>
                    <a:gd name="T15" fmla="*/ 0 h 1196"/>
                    <a:gd name="T16" fmla="*/ 0 w 1747"/>
                    <a:gd name="T17" fmla="*/ 130532 h 1196"/>
                    <a:gd name="T18" fmla="*/ 0 w 1747"/>
                    <a:gd name="T19" fmla="*/ 130532 h 1196"/>
                    <a:gd name="T20" fmla="*/ 130581 w 1747"/>
                    <a:gd name="T21" fmla="*/ 261064 h 1196"/>
                    <a:gd name="T22" fmla="*/ 252457 w 1747"/>
                    <a:gd name="T23" fmla="*/ 261064 h 1196"/>
                    <a:gd name="T24" fmla="*/ 252457 w 1747"/>
                    <a:gd name="T25" fmla="*/ 261064 h 1196"/>
                    <a:gd name="T26" fmla="*/ 142334 w 1747"/>
                    <a:gd name="T27" fmla="*/ 389856 h 1196"/>
                    <a:gd name="T28" fmla="*/ 142334 w 1747"/>
                    <a:gd name="T29" fmla="*/ 389856 h 1196"/>
                    <a:gd name="T30" fmla="*/ 272480 w 1747"/>
                    <a:gd name="T31" fmla="*/ 519953 h 1196"/>
                    <a:gd name="T32" fmla="*/ 628967 w 1747"/>
                    <a:gd name="T33" fmla="*/ 519953 h 1196"/>
                    <a:gd name="T34" fmla="*/ 628967 w 1747"/>
                    <a:gd name="T35" fmla="*/ 519953 h 1196"/>
                    <a:gd name="T36" fmla="*/ 759984 w 1747"/>
                    <a:gd name="T37" fmla="*/ 389856 h 1196"/>
                    <a:gd name="T38" fmla="*/ 759984 w 1747"/>
                    <a:gd name="T39" fmla="*/ 389856 h 1196"/>
                    <a:gd name="T40" fmla="*/ 628967 w 1747"/>
                    <a:gd name="T41" fmla="*/ 259759 h 11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47" h="1196">
                      <a:moveTo>
                        <a:pt x="1445" y="597"/>
                      </a:moveTo>
                      <a:lnTo>
                        <a:pt x="1167" y="597"/>
                      </a:lnTo>
                      <a:cubicBezTo>
                        <a:pt x="1310" y="573"/>
                        <a:pt x="1419" y="450"/>
                        <a:pt x="1419" y="300"/>
                      </a:cubicBezTo>
                      <a:cubicBezTo>
                        <a:pt x="1419" y="134"/>
                        <a:pt x="1285" y="0"/>
                        <a:pt x="1120" y="0"/>
                      </a:cubicBezTo>
                      <a:lnTo>
                        <a:pt x="300" y="0"/>
                      </a:lnTo>
                      <a:cubicBezTo>
                        <a:pt x="134" y="0"/>
                        <a:pt x="0" y="134"/>
                        <a:pt x="0" y="300"/>
                      </a:cubicBezTo>
                      <a:cubicBezTo>
                        <a:pt x="0" y="466"/>
                        <a:pt x="134" y="600"/>
                        <a:pt x="300" y="600"/>
                      </a:cubicBezTo>
                      <a:lnTo>
                        <a:pt x="580" y="600"/>
                      </a:lnTo>
                      <a:cubicBezTo>
                        <a:pt x="436" y="623"/>
                        <a:pt x="327" y="746"/>
                        <a:pt x="327" y="896"/>
                      </a:cubicBezTo>
                      <a:cubicBezTo>
                        <a:pt x="327" y="1062"/>
                        <a:pt x="460" y="1195"/>
                        <a:pt x="626" y="1195"/>
                      </a:cubicBezTo>
                      <a:lnTo>
                        <a:pt x="1445" y="1195"/>
                      </a:lnTo>
                      <a:cubicBezTo>
                        <a:pt x="1611" y="1195"/>
                        <a:pt x="1746" y="1062"/>
                        <a:pt x="1746" y="896"/>
                      </a:cubicBezTo>
                      <a:cubicBezTo>
                        <a:pt x="1746" y="731"/>
                        <a:pt x="1611" y="597"/>
                        <a:pt x="1445" y="59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grpSp>
      <p:sp>
        <p:nvSpPr>
          <p:cNvPr id="208" name="Rectangle 207"/>
          <p:cNvSpPr/>
          <p:nvPr/>
        </p:nvSpPr>
        <p:spPr>
          <a:xfrm>
            <a:off x="2670387" y="881155"/>
            <a:ext cx="7244916" cy="5262979"/>
          </a:xfrm>
          <a:prstGeom prst="rect">
            <a:avLst/>
          </a:prstGeom>
        </p:spPr>
        <p:txBody>
          <a:bodyPr wrap="square">
            <a:spAutoFit/>
          </a:bodyPr>
          <a:lstStyle/>
          <a:p>
            <a:r>
              <a:rPr lang="en-US" sz="3600" dirty="0">
                <a:solidFill>
                  <a:schemeClr val="tx2"/>
                </a:solidFill>
                <a:latin typeface="Buxton Sketch" panose="03080500000500000004" pitchFamily="66" charset="0"/>
              </a:rPr>
              <a:t>How to find the answers</a:t>
            </a:r>
          </a:p>
          <a:p>
            <a:endParaRPr lang="en-US" sz="3600" dirty="0">
              <a:solidFill>
                <a:schemeClr val="tx2"/>
              </a:solidFill>
              <a:latin typeface="Buxton Sketch" panose="03080500000500000004" pitchFamily="66" charset="0"/>
            </a:endParaRPr>
          </a:p>
          <a:p>
            <a:pPr marL="457200" indent="-457200">
              <a:buFont typeface="+mj-lt"/>
              <a:buAutoNum type="arabicPeriod"/>
            </a:pPr>
            <a:r>
              <a:rPr lang="en-US" sz="2400" dirty="0">
                <a:solidFill>
                  <a:schemeClr val="tx2"/>
                </a:solidFill>
                <a:latin typeface="Berlin Sans FB" panose="020E0602020502020306" pitchFamily="34" charset="0"/>
              </a:rPr>
              <a:t>Prove hard and interesting theorems</a:t>
            </a:r>
          </a:p>
          <a:p>
            <a:pPr marL="457200" indent="-457200">
              <a:buFont typeface="+mj-lt"/>
              <a:buAutoNum type="arabicPeriod"/>
            </a:pPr>
            <a:r>
              <a:rPr lang="en-US" sz="2400" dirty="0">
                <a:solidFill>
                  <a:schemeClr val="tx2"/>
                </a:solidFill>
                <a:latin typeface="Berlin Sans FB" panose="020E0602020502020306" pitchFamily="34" charset="0"/>
              </a:rPr>
              <a:t>Develop ideas and then look for a problem that needs these ideas.</a:t>
            </a:r>
          </a:p>
          <a:p>
            <a:pPr marL="457200" indent="-457200">
              <a:buFont typeface="+mj-lt"/>
              <a:buAutoNum type="arabicPeriod"/>
            </a:pPr>
            <a:r>
              <a:rPr lang="en-US" sz="2400" dirty="0">
                <a:solidFill>
                  <a:schemeClr val="tx2"/>
                </a:solidFill>
                <a:latin typeface="Berlin Sans FB" panose="020E0602020502020306" pitchFamily="34" charset="0"/>
              </a:rPr>
              <a:t>Build environments in which it is easier to prove theorems.</a:t>
            </a:r>
          </a:p>
          <a:p>
            <a:pPr marL="457200" indent="-457200">
              <a:buFont typeface="+mj-lt"/>
              <a:buAutoNum type="arabicPeriod"/>
            </a:pPr>
            <a:r>
              <a:rPr lang="en-US" sz="2400" dirty="0">
                <a:solidFill>
                  <a:schemeClr val="tx2"/>
                </a:solidFill>
                <a:latin typeface="Berlin Sans FB" panose="020E0602020502020306" pitchFamily="34" charset="0"/>
              </a:rPr>
              <a:t>Consider a problem from an application and look for methods that can be used to solve it.</a:t>
            </a:r>
          </a:p>
          <a:p>
            <a:pPr marL="457200" indent="-457200">
              <a:buFont typeface="+mj-lt"/>
              <a:buAutoNum type="arabicPeriod"/>
            </a:pPr>
            <a:r>
              <a:rPr lang="en-US" sz="2400" dirty="0">
                <a:solidFill>
                  <a:schemeClr val="tx2"/>
                </a:solidFill>
                <a:latin typeface="Berlin Sans FB" panose="020E0602020502020306" pitchFamily="34" charset="0"/>
              </a:rPr>
              <a:t>Implement an algorithm, publicize your code and ask people how they use it.</a:t>
            </a:r>
          </a:p>
          <a:p>
            <a:pPr marL="457200" indent="-457200">
              <a:buFont typeface="+mj-lt"/>
              <a:buAutoNum type="arabicPeriod"/>
            </a:pPr>
            <a:r>
              <a:rPr lang="en-US" sz="2400" dirty="0">
                <a:solidFill>
                  <a:schemeClr val="tx2"/>
                </a:solidFill>
                <a:latin typeface="Berlin Sans FB" panose="020E0602020502020306" pitchFamily="34" charset="0"/>
              </a:rPr>
              <a:t>Build environments in which it is easier to implement algorithms.</a:t>
            </a:r>
          </a:p>
        </p:txBody>
      </p:sp>
    </p:spTree>
    <p:extLst>
      <p:ext uri="{BB962C8B-B14F-4D97-AF65-F5344CB8AC3E}">
        <p14:creationId xmlns:p14="http://schemas.microsoft.com/office/powerpoint/2010/main" val="3351438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CA36A95D-C0CE-0043-92F5-534A2520E7C7}"/>
              </a:ext>
            </a:extLst>
          </p:cNvPr>
          <p:cNvGrpSpPr>
            <a:grpSpLocks noChangeAspect="1"/>
          </p:cNvGrpSpPr>
          <p:nvPr/>
        </p:nvGrpSpPr>
        <p:grpSpPr>
          <a:xfrm>
            <a:off x="-855784" y="-552935"/>
            <a:ext cx="13932000" cy="8053776"/>
            <a:chOff x="-597370" y="-393904"/>
            <a:chExt cx="13398972" cy="7745642"/>
          </a:xfrm>
        </p:grpSpPr>
        <p:grpSp>
          <p:nvGrpSpPr>
            <p:cNvPr id="65" name="Group 64">
              <a:extLst>
                <a:ext uri="{FF2B5EF4-FFF2-40B4-BE49-F238E27FC236}">
                  <a16:creationId xmlns:a16="http://schemas.microsoft.com/office/drawing/2014/main" id="{49589C8A-10FE-7A43-BFEB-4AB6425A2A9D}"/>
                </a:ext>
              </a:extLst>
            </p:cNvPr>
            <p:cNvGrpSpPr>
              <a:grpSpLocks noChangeAspect="1"/>
            </p:cNvGrpSpPr>
            <p:nvPr/>
          </p:nvGrpSpPr>
          <p:grpSpPr>
            <a:xfrm rot="10800000">
              <a:off x="-597370" y="-328896"/>
              <a:ext cx="3312000" cy="7355226"/>
              <a:chOff x="-528478" y="549275"/>
              <a:chExt cx="2916078" cy="6475971"/>
            </a:xfrm>
          </p:grpSpPr>
          <p:grpSp>
            <p:nvGrpSpPr>
              <p:cNvPr id="139" name="Group 7">
                <a:extLst>
                  <a:ext uri="{FF2B5EF4-FFF2-40B4-BE49-F238E27FC236}">
                    <a16:creationId xmlns:a16="http://schemas.microsoft.com/office/drawing/2014/main" id="{FEC6BDFF-72BF-1C4B-814F-E1FC04D2CFAC}"/>
                  </a:ext>
                </a:extLst>
              </p:cNvPr>
              <p:cNvGrpSpPr>
                <a:grpSpLocks/>
              </p:cNvGrpSpPr>
              <p:nvPr/>
            </p:nvGrpSpPr>
            <p:grpSpPr bwMode="auto">
              <a:xfrm>
                <a:off x="-288577" y="549275"/>
                <a:ext cx="2676177" cy="2049196"/>
                <a:chOff x="4879357" y="-511351"/>
                <a:chExt cx="2676829" cy="2048905"/>
              </a:xfrm>
            </p:grpSpPr>
            <p:sp>
              <p:nvSpPr>
                <p:cNvPr id="192" name="Freeform 25">
                  <a:extLst>
                    <a:ext uri="{FF2B5EF4-FFF2-40B4-BE49-F238E27FC236}">
                      <a16:creationId xmlns:a16="http://schemas.microsoft.com/office/drawing/2014/main" id="{CA9C90FA-2A99-EA4F-B8CA-18E2AE3CD500}"/>
                    </a:ext>
                  </a:extLst>
                </p:cNvPr>
                <p:cNvSpPr>
                  <a:spLocks noChangeArrowheads="1"/>
                </p:cNvSpPr>
                <p:nvPr/>
              </p:nvSpPr>
              <p:spPr bwMode="auto">
                <a:xfrm>
                  <a:off x="5251886" y="-511351"/>
                  <a:ext cx="1847281" cy="1962496"/>
                </a:xfrm>
                <a:custGeom>
                  <a:avLst/>
                  <a:gdLst>
                    <a:gd name="T0" fmla="*/ 1159991 w 4244"/>
                    <a:gd name="T1" fmla="*/ 594933 h 4506"/>
                    <a:gd name="T2" fmla="*/ 1048998 w 4244"/>
                    <a:gd name="T3" fmla="*/ 483873 h 4506"/>
                    <a:gd name="T4" fmla="*/ 1048998 w 4244"/>
                    <a:gd name="T5" fmla="*/ 483873 h 4506"/>
                    <a:gd name="T6" fmla="*/ 1290572 w 4244"/>
                    <a:gd name="T7" fmla="*/ 372378 h 4506"/>
                    <a:gd name="T8" fmla="*/ 1477302 w 4244"/>
                    <a:gd name="T9" fmla="*/ 185971 h 4506"/>
                    <a:gd name="T10" fmla="*/ 1290572 w 4244"/>
                    <a:gd name="T11" fmla="*/ 0 h 4506"/>
                    <a:gd name="T12" fmla="*/ 419164 w 4244"/>
                    <a:gd name="T13" fmla="*/ 0 h 4506"/>
                    <a:gd name="T14" fmla="*/ 233304 w 4244"/>
                    <a:gd name="T15" fmla="*/ 185971 h 4506"/>
                    <a:gd name="T16" fmla="*/ 640716 w 4244"/>
                    <a:gd name="T17" fmla="*/ 372378 h 4506"/>
                    <a:gd name="T18" fmla="*/ 751709 w 4244"/>
                    <a:gd name="T19" fmla="*/ 483873 h 4506"/>
                    <a:gd name="T20" fmla="*/ 751709 w 4244"/>
                    <a:gd name="T21" fmla="*/ 483873 h 4506"/>
                    <a:gd name="T22" fmla="*/ 335157 w 4244"/>
                    <a:gd name="T23" fmla="*/ 594933 h 4506"/>
                    <a:gd name="T24" fmla="*/ 183683 w 4244"/>
                    <a:gd name="T25" fmla="*/ 746062 h 4506"/>
                    <a:gd name="T26" fmla="*/ 335157 w 4244"/>
                    <a:gd name="T27" fmla="*/ 897626 h 4506"/>
                    <a:gd name="T28" fmla="*/ 432222 w 4244"/>
                    <a:gd name="T29" fmla="*/ 897626 h 4506"/>
                    <a:gd name="T30" fmla="*/ 543216 w 4244"/>
                    <a:gd name="T31" fmla="*/ 1008686 h 4506"/>
                    <a:gd name="T32" fmla="*/ 151038 w 4244"/>
                    <a:gd name="T33" fmla="*/ 1119746 h 4506"/>
                    <a:gd name="T34" fmla="*/ 0 w 4244"/>
                    <a:gd name="T35" fmla="*/ 1270875 h 4506"/>
                    <a:gd name="T36" fmla="*/ 151038 w 4244"/>
                    <a:gd name="T37" fmla="*/ 1422875 h 4506"/>
                    <a:gd name="T38" fmla="*/ 688160 w 4244"/>
                    <a:gd name="T39" fmla="*/ 1422875 h 4506"/>
                    <a:gd name="T40" fmla="*/ 805683 w 4244"/>
                    <a:gd name="T41" fmla="*/ 1540903 h 4506"/>
                    <a:gd name="T42" fmla="*/ 673796 w 4244"/>
                    <a:gd name="T43" fmla="*/ 1658496 h 4506"/>
                    <a:gd name="T44" fmla="*/ 522323 w 4244"/>
                    <a:gd name="T45" fmla="*/ 1810061 h 4506"/>
                    <a:gd name="T46" fmla="*/ 673796 w 4244"/>
                    <a:gd name="T47" fmla="*/ 1962060 h 4506"/>
                    <a:gd name="T48" fmla="*/ 1511689 w 4244"/>
                    <a:gd name="T49" fmla="*/ 1962060 h 4506"/>
                    <a:gd name="T50" fmla="*/ 1663162 w 4244"/>
                    <a:gd name="T51" fmla="*/ 1810061 h 4506"/>
                    <a:gd name="T52" fmla="*/ 1418541 w 4244"/>
                    <a:gd name="T53" fmla="*/ 1658496 h 4506"/>
                    <a:gd name="T54" fmla="*/ 1300583 w 4244"/>
                    <a:gd name="T55" fmla="*/ 1540903 h 4506"/>
                    <a:gd name="T56" fmla="*/ 1418541 w 4244"/>
                    <a:gd name="T57" fmla="*/ 1422875 h 4506"/>
                    <a:gd name="T58" fmla="*/ 1511689 w 4244"/>
                    <a:gd name="T59" fmla="*/ 1422875 h 4506"/>
                    <a:gd name="T60" fmla="*/ 1663162 w 4244"/>
                    <a:gd name="T61" fmla="*/ 1270875 h 4506"/>
                    <a:gd name="T62" fmla="*/ 1527358 w 4244"/>
                    <a:gd name="T63" fmla="*/ 1119746 h 4506"/>
                    <a:gd name="T64" fmla="*/ 1416365 w 4244"/>
                    <a:gd name="T65" fmla="*/ 1008686 h 4506"/>
                    <a:gd name="T66" fmla="*/ 1527358 w 4244"/>
                    <a:gd name="T67" fmla="*/ 897626 h 4506"/>
                    <a:gd name="T68" fmla="*/ 1695372 w 4244"/>
                    <a:gd name="T69" fmla="*/ 897626 h 4506"/>
                    <a:gd name="T70" fmla="*/ 1846846 w 4244"/>
                    <a:gd name="T71" fmla="*/ 746062 h 450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244" h="4506">
                      <a:moveTo>
                        <a:pt x="3895" y="1366"/>
                      </a:moveTo>
                      <a:lnTo>
                        <a:pt x="2665" y="1366"/>
                      </a:lnTo>
                      <a:cubicBezTo>
                        <a:pt x="2524" y="1366"/>
                        <a:pt x="2410" y="1251"/>
                        <a:pt x="2410" y="1111"/>
                      </a:cubicBezTo>
                      <a:cubicBezTo>
                        <a:pt x="2410" y="970"/>
                        <a:pt x="2524" y="855"/>
                        <a:pt x="2665" y="855"/>
                      </a:cubicBezTo>
                      <a:lnTo>
                        <a:pt x="2965" y="855"/>
                      </a:lnTo>
                      <a:cubicBezTo>
                        <a:pt x="3202" y="855"/>
                        <a:pt x="3394" y="664"/>
                        <a:pt x="3394" y="427"/>
                      </a:cubicBezTo>
                      <a:cubicBezTo>
                        <a:pt x="3394" y="192"/>
                        <a:pt x="3202" y="0"/>
                        <a:pt x="2965" y="0"/>
                      </a:cubicBezTo>
                      <a:lnTo>
                        <a:pt x="963" y="0"/>
                      </a:lnTo>
                      <a:cubicBezTo>
                        <a:pt x="727" y="0"/>
                        <a:pt x="536" y="192"/>
                        <a:pt x="536" y="427"/>
                      </a:cubicBezTo>
                      <a:cubicBezTo>
                        <a:pt x="536" y="664"/>
                        <a:pt x="727" y="855"/>
                        <a:pt x="963" y="855"/>
                      </a:cubicBezTo>
                      <a:lnTo>
                        <a:pt x="1472" y="855"/>
                      </a:lnTo>
                      <a:cubicBezTo>
                        <a:pt x="1613" y="855"/>
                        <a:pt x="1727" y="970"/>
                        <a:pt x="1727" y="1111"/>
                      </a:cubicBezTo>
                      <a:cubicBezTo>
                        <a:pt x="1727" y="1251"/>
                        <a:pt x="1613" y="1366"/>
                        <a:pt x="1472" y="1366"/>
                      </a:cubicBezTo>
                      <a:lnTo>
                        <a:pt x="770" y="1366"/>
                      </a:lnTo>
                      <a:cubicBezTo>
                        <a:pt x="578" y="1366"/>
                        <a:pt x="422" y="1521"/>
                        <a:pt x="422" y="1713"/>
                      </a:cubicBezTo>
                      <a:cubicBezTo>
                        <a:pt x="422" y="1906"/>
                        <a:pt x="578" y="2061"/>
                        <a:pt x="770" y="2061"/>
                      </a:cubicBezTo>
                      <a:lnTo>
                        <a:pt x="993" y="2061"/>
                      </a:lnTo>
                      <a:cubicBezTo>
                        <a:pt x="1134" y="2061"/>
                        <a:pt x="1248" y="2175"/>
                        <a:pt x="1248" y="2316"/>
                      </a:cubicBezTo>
                      <a:cubicBezTo>
                        <a:pt x="1248" y="2456"/>
                        <a:pt x="1134" y="2571"/>
                        <a:pt x="993" y="2571"/>
                      </a:cubicBezTo>
                      <a:lnTo>
                        <a:pt x="347" y="2571"/>
                      </a:lnTo>
                      <a:cubicBezTo>
                        <a:pt x="155" y="2571"/>
                        <a:pt x="0" y="2726"/>
                        <a:pt x="0" y="2918"/>
                      </a:cubicBezTo>
                      <a:cubicBezTo>
                        <a:pt x="0" y="3110"/>
                        <a:pt x="155" y="3267"/>
                        <a:pt x="347" y="3267"/>
                      </a:cubicBezTo>
                      <a:lnTo>
                        <a:pt x="1581" y="3267"/>
                      </a:lnTo>
                      <a:cubicBezTo>
                        <a:pt x="1729" y="3267"/>
                        <a:pt x="1851" y="3388"/>
                        <a:pt x="1851" y="3538"/>
                      </a:cubicBezTo>
                      <a:cubicBezTo>
                        <a:pt x="1851" y="3687"/>
                        <a:pt x="1729" y="3808"/>
                        <a:pt x="1581" y="3808"/>
                      </a:cubicBezTo>
                      <a:lnTo>
                        <a:pt x="1548" y="3808"/>
                      </a:lnTo>
                      <a:cubicBezTo>
                        <a:pt x="1356" y="3808"/>
                        <a:pt x="1200" y="3963"/>
                        <a:pt x="1200" y="4156"/>
                      </a:cubicBezTo>
                      <a:cubicBezTo>
                        <a:pt x="1200" y="4348"/>
                        <a:pt x="1356" y="4505"/>
                        <a:pt x="1548" y="4505"/>
                      </a:cubicBezTo>
                      <a:lnTo>
                        <a:pt x="3473" y="4505"/>
                      </a:lnTo>
                      <a:cubicBezTo>
                        <a:pt x="3665" y="4505"/>
                        <a:pt x="3821" y="4348"/>
                        <a:pt x="3821" y="4156"/>
                      </a:cubicBezTo>
                      <a:cubicBezTo>
                        <a:pt x="3821" y="3963"/>
                        <a:pt x="3665" y="3808"/>
                        <a:pt x="3473" y="3808"/>
                      </a:cubicBezTo>
                      <a:lnTo>
                        <a:pt x="3259" y="3808"/>
                      </a:lnTo>
                      <a:cubicBezTo>
                        <a:pt x="3110" y="3808"/>
                        <a:pt x="2988" y="3687"/>
                        <a:pt x="2988" y="3538"/>
                      </a:cubicBezTo>
                      <a:cubicBezTo>
                        <a:pt x="2988" y="3388"/>
                        <a:pt x="3110" y="3267"/>
                        <a:pt x="3259" y="3267"/>
                      </a:cubicBezTo>
                      <a:lnTo>
                        <a:pt x="3473" y="3267"/>
                      </a:lnTo>
                      <a:cubicBezTo>
                        <a:pt x="3665" y="3267"/>
                        <a:pt x="3821" y="3110"/>
                        <a:pt x="3821" y="2918"/>
                      </a:cubicBezTo>
                      <a:cubicBezTo>
                        <a:pt x="3821" y="2726"/>
                        <a:pt x="3665" y="2571"/>
                        <a:pt x="3473" y="2571"/>
                      </a:cubicBezTo>
                      <a:lnTo>
                        <a:pt x="3509" y="2571"/>
                      </a:lnTo>
                      <a:cubicBezTo>
                        <a:pt x="3369" y="2571"/>
                        <a:pt x="3254" y="2456"/>
                        <a:pt x="3254" y="2316"/>
                      </a:cubicBezTo>
                      <a:cubicBezTo>
                        <a:pt x="3254" y="2175"/>
                        <a:pt x="3369" y="2061"/>
                        <a:pt x="3509" y="2061"/>
                      </a:cubicBezTo>
                      <a:lnTo>
                        <a:pt x="3895" y="2061"/>
                      </a:lnTo>
                      <a:cubicBezTo>
                        <a:pt x="4088" y="2061"/>
                        <a:pt x="4243" y="1906"/>
                        <a:pt x="4243" y="1713"/>
                      </a:cubicBezTo>
                      <a:cubicBezTo>
                        <a:pt x="4243" y="1521"/>
                        <a:pt x="4088" y="1366"/>
                        <a:pt x="3895" y="1366"/>
                      </a:cubicBezTo>
                    </a:path>
                  </a:pathLst>
                </a:custGeom>
                <a:solidFill>
                  <a:srgbClr val="8C449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3" name="Freeform 26">
                  <a:extLst>
                    <a:ext uri="{FF2B5EF4-FFF2-40B4-BE49-F238E27FC236}">
                      <a16:creationId xmlns:a16="http://schemas.microsoft.com/office/drawing/2014/main" id="{CE3FCA8A-9F3B-434B-9148-F35FE679B264}"/>
                    </a:ext>
                  </a:extLst>
                </p:cNvPr>
                <p:cNvSpPr>
                  <a:spLocks noChangeArrowheads="1"/>
                </p:cNvSpPr>
                <p:nvPr/>
              </p:nvSpPr>
              <p:spPr bwMode="auto">
                <a:xfrm>
                  <a:off x="7064601" y="1147745"/>
                  <a:ext cx="437817" cy="303400"/>
                </a:xfrm>
                <a:custGeom>
                  <a:avLst/>
                  <a:gdLst>
                    <a:gd name="T0" fmla="*/ 285646 w 1007"/>
                    <a:gd name="T1" fmla="*/ 0 h 698"/>
                    <a:gd name="T2" fmla="*/ 150866 w 1007"/>
                    <a:gd name="T3" fmla="*/ 0 h 698"/>
                    <a:gd name="T4" fmla="*/ 150866 w 1007"/>
                    <a:gd name="T5" fmla="*/ 0 h 698"/>
                    <a:gd name="T6" fmla="*/ 0 w 1007"/>
                    <a:gd name="T7" fmla="*/ 151265 h 698"/>
                    <a:gd name="T8" fmla="*/ 0 w 1007"/>
                    <a:gd name="T9" fmla="*/ 151265 h 698"/>
                    <a:gd name="T10" fmla="*/ 150866 w 1007"/>
                    <a:gd name="T11" fmla="*/ 302965 h 698"/>
                    <a:gd name="T12" fmla="*/ 285646 w 1007"/>
                    <a:gd name="T13" fmla="*/ 302965 h 698"/>
                    <a:gd name="T14" fmla="*/ 285646 w 1007"/>
                    <a:gd name="T15" fmla="*/ 302965 h 698"/>
                    <a:gd name="T16" fmla="*/ 437382 w 1007"/>
                    <a:gd name="T17" fmla="*/ 151265 h 698"/>
                    <a:gd name="T18" fmla="*/ 437382 w 1007"/>
                    <a:gd name="T19" fmla="*/ 151265 h 698"/>
                    <a:gd name="T20" fmla="*/ 285646 w 1007"/>
                    <a:gd name="T21" fmla="*/ 0 h 6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7" h="698">
                      <a:moveTo>
                        <a:pt x="657" y="0"/>
                      </a:moveTo>
                      <a:lnTo>
                        <a:pt x="347" y="0"/>
                      </a:lnTo>
                      <a:cubicBezTo>
                        <a:pt x="156" y="0"/>
                        <a:pt x="0" y="155"/>
                        <a:pt x="0" y="348"/>
                      </a:cubicBezTo>
                      <a:cubicBezTo>
                        <a:pt x="0" y="540"/>
                        <a:pt x="156" y="697"/>
                        <a:pt x="347" y="697"/>
                      </a:cubicBezTo>
                      <a:lnTo>
                        <a:pt x="657" y="697"/>
                      </a:lnTo>
                      <a:cubicBezTo>
                        <a:pt x="849" y="697"/>
                        <a:pt x="1006" y="540"/>
                        <a:pt x="1006" y="348"/>
                      </a:cubicBezTo>
                      <a:cubicBezTo>
                        <a:pt x="1006" y="155"/>
                        <a:pt x="849" y="0"/>
                        <a:pt x="657" y="0"/>
                      </a:cubicBezTo>
                    </a:path>
                  </a:pathLst>
                </a:custGeom>
                <a:solidFill>
                  <a:srgbClr val="8C449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4" name="Freeform 27">
                  <a:extLst>
                    <a:ext uri="{FF2B5EF4-FFF2-40B4-BE49-F238E27FC236}">
                      <a16:creationId xmlns:a16="http://schemas.microsoft.com/office/drawing/2014/main" id="{BBF36C49-7A62-6048-817C-67AC23FE9B35}"/>
                    </a:ext>
                  </a:extLst>
                </p:cNvPr>
                <p:cNvSpPr>
                  <a:spLocks noChangeArrowheads="1"/>
                </p:cNvSpPr>
                <p:nvPr/>
              </p:nvSpPr>
              <p:spPr bwMode="auto">
                <a:xfrm>
                  <a:off x="4879357" y="47441"/>
                  <a:ext cx="437817" cy="303400"/>
                </a:xfrm>
                <a:custGeom>
                  <a:avLst/>
                  <a:gdLst>
                    <a:gd name="T0" fmla="*/ 285930 w 1006"/>
                    <a:gd name="T1" fmla="*/ 0 h 696"/>
                    <a:gd name="T2" fmla="*/ 151452 w 1006"/>
                    <a:gd name="T3" fmla="*/ 0 h 696"/>
                    <a:gd name="T4" fmla="*/ 151452 w 1006"/>
                    <a:gd name="T5" fmla="*/ 0 h 696"/>
                    <a:gd name="T6" fmla="*/ 0 w 1006"/>
                    <a:gd name="T7" fmla="*/ 151264 h 696"/>
                    <a:gd name="T8" fmla="*/ 0 w 1006"/>
                    <a:gd name="T9" fmla="*/ 151264 h 696"/>
                    <a:gd name="T10" fmla="*/ 151452 w 1006"/>
                    <a:gd name="T11" fmla="*/ 302964 h 696"/>
                    <a:gd name="T12" fmla="*/ 285930 w 1006"/>
                    <a:gd name="T13" fmla="*/ 302964 h 696"/>
                    <a:gd name="T14" fmla="*/ 285930 w 1006"/>
                    <a:gd name="T15" fmla="*/ 302964 h 696"/>
                    <a:gd name="T16" fmla="*/ 437382 w 1006"/>
                    <a:gd name="T17" fmla="*/ 151264 h 696"/>
                    <a:gd name="T18" fmla="*/ 437382 w 1006"/>
                    <a:gd name="T19" fmla="*/ 151264 h 696"/>
                    <a:gd name="T20" fmla="*/ 285930 w 1006"/>
                    <a:gd name="T21" fmla="*/ 0 h 6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6" h="696">
                      <a:moveTo>
                        <a:pt x="657" y="0"/>
                      </a:moveTo>
                      <a:lnTo>
                        <a:pt x="348" y="0"/>
                      </a:lnTo>
                      <a:cubicBezTo>
                        <a:pt x="155" y="0"/>
                        <a:pt x="0" y="155"/>
                        <a:pt x="0" y="347"/>
                      </a:cubicBezTo>
                      <a:cubicBezTo>
                        <a:pt x="0" y="540"/>
                        <a:pt x="155" y="695"/>
                        <a:pt x="348" y="695"/>
                      </a:cubicBezTo>
                      <a:lnTo>
                        <a:pt x="657" y="695"/>
                      </a:lnTo>
                      <a:cubicBezTo>
                        <a:pt x="849" y="695"/>
                        <a:pt x="1005" y="540"/>
                        <a:pt x="1005" y="347"/>
                      </a:cubicBezTo>
                      <a:cubicBezTo>
                        <a:pt x="1005" y="155"/>
                        <a:pt x="849" y="0"/>
                        <a:pt x="657" y="0"/>
                      </a:cubicBezTo>
                    </a:path>
                  </a:pathLst>
                </a:custGeom>
                <a:solidFill>
                  <a:srgbClr val="8C449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5" name="Freeform 28">
                  <a:extLst>
                    <a:ext uri="{FF2B5EF4-FFF2-40B4-BE49-F238E27FC236}">
                      <a16:creationId xmlns:a16="http://schemas.microsoft.com/office/drawing/2014/main" id="{4338CF80-61FE-524F-8E67-7DFF46A54146}"/>
                    </a:ext>
                  </a:extLst>
                </p:cNvPr>
                <p:cNvSpPr>
                  <a:spLocks noChangeArrowheads="1"/>
                </p:cNvSpPr>
                <p:nvPr/>
              </p:nvSpPr>
              <p:spPr bwMode="auto">
                <a:xfrm>
                  <a:off x="5372861" y="410368"/>
                  <a:ext cx="74890" cy="74889"/>
                </a:xfrm>
                <a:custGeom>
                  <a:avLst/>
                  <a:gdLst>
                    <a:gd name="T0" fmla="*/ 74460 w 174"/>
                    <a:gd name="T1" fmla="*/ 37445 h 174"/>
                    <a:gd name="T2" fmla="*/ 74460 w 174"/>
                    <a:gd name="T3" fmla="*/ 37445 h 174"/>
                    <a:gd name="T4" fmla="*/ 37015 w 174"/>
                    <a:gd name="T5" fmla="*/ 74459 h 174"/>
                    <a:gd name="T6" fmla="*/ 37015 w 174"/>
                    <a:gd name="T7" fmla="*/ 74459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6" name="Freeform 29">
                  <a:extLst>
                    <a:ext uri="{FF2B5EF4-FFF2-40B4-BE49-F238E27FC236}">
                      <a16:creationId xmlns:a16="http://schemas.microsoft.com/office/drawing/2014/main" id="{7B0B7D1F-BB77-E049-832B-24C409EDAA35}"/>
                    </a:ext>
                  </a:extLst>
                </p:cNvPr>
                <p:cNvSpPr>
                  <a:spLocks noChangeArrowheads="1"/>
                </p:cNvSpPr>
                <p:nvPr/>
              </p:nvSpPr>
              <p:spPr bwMode="auto">
                <a:xfrm>
                  <a:off x="6215851" y="160736"/>
                  <a:ext cx="74889" cy="74889"/>
                </a:xfrm>
                <a:custGeom>
                  <a:avLst/>
                  <a:gdLst>
                    <a:gd name="T0" fmla="*/ 74459 w 174"/>
                    <a:gd name="T1" fmla="*/ 37014 h 174"/>
                    <a:gd name="T2" fmla="*/ 74459 w 174"/>
                    <a:gd name="T3" fmla="*/ 37014 h 174"/>
                    <a:gd name="T4" fmla="*/ 37445 w 174"/>
                    <a:gd name="T5" fmla="*/ 74459 h 174"/>
                    <a:gd name="T6" fmla="*/ 37445 w 174"/>
                    <a:gd name="T7" fmla="*/ 74459 h 174"/>
                    <a:gd name="T8" fmla="*/ 0 w 174"/>
                    <a:gd name="T9" fmla="*/ 37014 h 174"/>
                    <a:gd name="T10" fmla="*/ 0 w 174"/>
                    <a:gd name="T11" fmla="*/ 37014 h 174"/>
                    <a:gd name="T12" fmla="*/ 37445 w 174"/>
                    <a:gd name="T13" fmla="*/ 0 h 174"/>
                    <a:gd name="T14" fmla="*/ 37445 w 174"/>
                    <a:gd name="T15" fmla="*/ 0 h 174"/>
                    <a:gd name="T16" fmla="*/ 74459 w 174"/>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5" y="173"/>
                        <a:pt x="87" y="173"/>
                      </a:cubicBezTo>
                      <a:cubicBezTo>
                        <a:pt x="39" y="173"/>
                        <a:pt x="0" y="134"/>
                        <a:pt x="0" y="86"/>
                      </a:cubicBezTo>
                      <a:cubicBezTo>
                        <a:pt x="0" y="38"/>
                        <a:pt x="39" y="0"/>
                        <a:pt x="87" y="0"/>
                      </a:cubicBezTo>
                      <a:cubicBezTo>
                        <a:pt x="135" y="0"/>
                        <a:pt x="173" y="38"/>
                        <a:pt x="173" y="86"/>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7" name="Freeform 30">
                  <a:extLst>
                    <a:ext uri="{FF2B5EF4-FFF2-40B4-BE49-F238E27FC236}">
                      <a16:creationId xmlns:a16="http://schemas.microsoft.com/office/drawing/2014/main" id="{FC3578B7-6910-E747-8997-5A2CCAEC09D2}"/>
                    </a:ext>
                  </a:extLst>
                </p:cNvPr>
                <p:cNvSpPr>
                  <a:spLocks noChangeArrowheads="1"/>
                </p:cNvSpPr>
                <p:nvPr/>
              </p:nvSpPr>
              <p:spPr bwMode="auto">
                <a:xfrm>
                  <a:off x="5774193" y="771375"/>
                  <a:ext cx="74889" cy="74889"/>
                </a:xfrm>
                <a:custGeom>
                  <a:avLst/>
                  <a:gdLst>
                    <a:gd name="T0" fmla="*/ 74456 w 173"/>
                    <a:gd name="T1" fmla="*/ 37014 h 174"/>
                    <a:gd name="T2" fmla="*/ 74456 w 173"/>
                    <a:gd name="T3" fmla="*/ 37014 h 174"/>
                    <a:gd name="T4" fmla="*/ 37661 w 173"/>
                    <a:gd name="T5" fmla="*/ 74459 h 174"/>
                    <a:gd name="T6" fmla="*/ 37661 w 173"/>
                    <a:gd name="T7" fmla="*/ 74459 h 174"/>
                    <a:gd name="T8" fmla="*/ 0 w 173"/>
                    <a:gd name="T9" fmla="*/ 37014 h 174"/>
                    <a:gd name="T10" fmla="*/ 0 w 173"/>
                    <a:gd name="T11" fmla="*/ 37014 h 174"/>
                    <a:gd name="T12" fmla="*/ 37661 w 173"/>
                    <a:gd name="T13" fmla="*/ 0 h 174"/>
                    <a:gd name="T14" fmla="*/ 37661 w 173"/>
                    <a:gd name="T15" fmla="*/ 0 h 174"/>
                    <a:gd name="T16" fmla="*/ 74456 w 173"/>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5"/>
                        <a:pt x="134" y="173"/>
                        <a:pt x="87" y="173"/>
                      </a:cubicBezTo>
                      <a:cubicBezTo>
                        <a:pt x="39" y="173"/>
                        <a:pt x="0" y="135"/>
                        <a:pt x="0" y="86"/>
                      </a:cubicBezTo>
                      <a:cubicBezTo>
                        <a:pt x="0" y="39"/>
                        <a:pt x="39" y="0"/>
                        <a:pt x="87" y="0"/>
                      </a:cubicBezTo>
                      <a:cubicBezTo>
                        <a:pt x="134" y="0"/>
                        <a:pt x="172" y="39"/>
                        <a:pt x="172" y="86"/>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8" name="Freeform 31">
                  <a:extLst>
                    <a:ext uri="{FF2B5EF4-FFF2-40B4-BE49-F238E27FC236}">
                      <a16:creationId xmlns:a16="http://schemas.microsoft.com/office/drawing/2014/main" id="{AD606881-4C2B-684F-A618-51886C86407E}"/>
                    </a:ext>
                  </a:extLst>
                </p:cNvPr>
                <p:cNvSpPr>
                  <a:spLocks noChangeArrowheads="1"/>
                </p:cNvSpPr>
                <p:nvPr/>
              </p:nvSpPr>
              <p:spPr bwMode="auto">
                <a:xfrm>
                  <a:off x="5372861" y="102676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9" name="Freeform 32">
                  <a:extLst>
                    <a:ext uri="{FF2B5EF4-FFF2-40B4-BE49-F238E27FC236}">
                      <a16:creationId xmlns:a16="http://schemas.microsoft.com/office/drawing/2014/main" id="{DFFFA2CF-7799-2146-B47F-96E2A920D692}"/>
                    </a:ext>
                  </a:extLst>
                </p:cNvPr>
                <p:cNvSpPr>
                  <a:spLocks noChangeArrowheads="1"/>
                </p:cNvSpPr>
                <p:nvPr/>
              </p:nvSpPr>
              <p:spPr bwMode="auto">
                <a:xfrm>
                  <a:off x="6580698" y="1247597"/>
                  <a:ext cx="74889" cy="76810"/>
                </a:xfrm>
                <a:custGeom>
                  <a:avLst/>
                  <a:gdLst>
                    <a:gd name="T0" fmla="*/ 74456 w 173"/>
                    <a:gd name="T1" fmla="*/ 38186 h 175"/>
                    <a:gd name="T2" fmla="*/ 74456 w 173"/>
                    <a:gd name="T3" fmla="*/ 38186 h 175"/>
                    <a:gd name="T4" fmla="*/ 36795 w 173"/>
                    <a:gd name="T5" fmla="*/ 76371 h 175"/>
                    <a:gd name="T6" fmla="*/ 36795 w 173"/>
                    <a:gd name="T7" fmla="*/ 76371 h 175"/>
                    <a:gd name="T8" fmla="*/ 0 w 173"/>
                    <a:gd name="T9" fmla="*/ 38186 h 175"/>
                    <a:gd name="T10" fmla="*/ 0 w 173"/>
                    <a:gd name="T11" fmla="*/ 38186 h 175"/>
                    <a:gd name="T12" fmla="*/ 36795 w 173"/>
                    <a:gd name="T13" fmla="*/ 0 h 175"/>
                    <a:gd name="T14" fmla="*/ 36795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3" y="174"/>
                        <a:pt x="85" y="174"/>
                      </a:cubicBezTo>
                      <a:cubicBezTo>
                        <a:pt x="38" y="174"/>
                        <a:pt x="0" y="135"/>
                        <a:pt x="0" y="87"/>
                      </a:cubicBezTo>
                      <a:cubicBezTo>
                        <a:pt x="0" y="39"/>
                        <a:pt x="38" y="0"/>
                        <a:pt x="85" y="0"/>
                      </a:cubicBezTo>
                      <a:cubicBezTo>
                        <a:pt x="133" y="0"/>
                        <a:pt x="172" y="39"/>
                        <a:pt x="172" y="87"/>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0" name="Freeform 33">
                  <a:extLst>
                    <a:ext uri="{FF2B5EF4-FFF2-40B4-BE49-F238E27FC236}">
                      <a16:creationId xmlns:a16="http://schemas.microsoft.com/office/drawing/2014/main" id="{2AACE3BC-06B3-734E-9565-0F08F2ADB12E}"/>
                    </a:ext>
                  </a:extLst>
                </p:cNvPr>
                <p:cNvSpPr>
                  <a:spLocks noChangeArrowheads="1"/>
                </p:cNvSpPr>
                <p:nvPr/>
              </p:nvSpPr>
              <p:spPr bwMode="auto">
                <a:xfrm>
                  <a:off x="5612892" y="-327008"/>
                  <a:ext cx="74889" cy="74889"/>
                </a:xfrm>
                <a:custGeom>
                  <a:avLst/>
                  <a:gdLst>
                    <a:gd name="T0" fmla="*/ 74459 w 174"/>
                    <a:gd name="T1" fmla="*/ 36795 h 173"/>
                    <a:gd name="T2" fmla="*/ 74459 w 174"/>
                    <a:gd name="T3" fmla="*/ 36795 h 173"/>
                    <a:gd name="T4" fmla="*/ 37445 w 174"/>
                    <a:gd name="T5" fmla="*/ 74456 h 173"/>
                    <a:gd name="T6" fmla="*/ 37445 w 174"/>
                    <a:gd name="T7" fmla="*/ 74456 h 173"/>
                    <a:gd name="T8" fmla="*/ 0 w 174"/>
                    <a:gd name="T9" fmla="*/ 36795 h 173"/>
                    <a:gd name="T10" fmla="*/ 0 w 174"/>
                    <a:gd name="T11" fmla="*/ 36795 h 173"/>
                    <a:gd name="T12" fmla="*/ 37445 w 174"/>
                    <a:gd name="T13" fmla="*/ 0 h 173"/>
                    <a:gd name="T14" fmla="*/ 37445 w 174"/>
                    <a:gd name="T15" fmla="*/ 0 h 173"/>
                    <a:gd name="T16" fmla="*/ 74459 w 174"/>
                    <a:gd name="T17" fmla="*/ 36795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5"/>
                      </a:moveTo>
                      <a:lnTo>
                        <a:pt x="173" y="85"/>
                      </a:lnTo>
                      <a:cubicBezTo>
                        <a:pt x="173" y="133"/>
                        <a:pt x="134" y="172"/>
                        <a:pt x="87" y="172"/>
                      </a:cubicBezTo>
                      <a:cubicBezTo>
                        <a:pt x="39" y="172"/>
                        <a:pt x="0" y="133"/>
                        <a:pt x="0" y="85"/>
                      </a:cubicBezTo>
                      <a:cubicBezTo>
                        <a:pt x="0" y="38"/>
                        <a:pt x="39" y="0"/>
                        <a:pt x="87" y="0"/>
                      </a:cubicBezTo>
                      <a:cubicBezTo>
                        <a:pt x="134" y="0"/>
                        <a:pt x="173" y="38"/>
                        <a:pt x="173" y="85"/>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1" name="Freeform 34">
                  <a:extLst>
                    <a:ext uri="{FF2B5EF4-FFF2-40B4-BE49-F238E27FC236}">
                      <a16:creationId xmlns:a16="http://schemas.microsoft.com/office/drawing/2014/main" id="{5B4984FD-8A9C-6F4A-942A-F1158E68073A}"/>
                    </a:ext>
                  </a:extLst>
                </p:cNvPr>
                <p:cNvSpPr>
                  <a:spLocks noChangeArrowheads="1"/>
                </p:cNvSpPr>
                <p:nvPr/>
              </p:nvSpPr>
              <p:spPr bwMode="auto">
                <a:xfrm>
                  <a:off x="5317174" y="485257"/>
                  <a:ext cx="46086" cy="46086"/>
                </a:xfrm>
                <a:custGeom>
                  <a:avLst/>
                  <a:gdLst>
                    <a:gd name="T0" fmla="*/ 45651 w 106"/>
                    <a:gd name="T1" fmla="*/ 23043 h 106"/>
                    <a:gd name="T2" fmla="*/ 45651 w 106"/>
                    <a:gd name="T3" fmla="*/ 23043 h 106"/>
                    <a:gd name="T4" fmla="*/ 22608 w 106"/>
                    <a:gd name="T5" fmla="*/ 45651 h 106"/>
                    <a:gd name="T6" fmla="*/ 22608 w 106"/>
                    <a:gd name="T7" fmla="*/ 45651 h 106"/>
                    <a:gd name="T8" fmla="*/ 0 w 106"/>
                    <a:gd name="T9" fmla="*/ 23043 h 106"/>
                    <a:gd name="T10" fmla="*/ 0 w 106"/>
                    <a:gd name="T11" fmla="*/ 23043 h 106"/>
                    <a:gd name="T12" fmla="*/ 22608 w 106"/>
                    <a:gd name="T13" fmla="*/ 0 h 106"/>
                    <a:gd name="T14" fmla="*/ 22608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2" y="105"/>
                        <a:pt x="52" y="105"/>
                      </a:cubicBezTo>
                      <a:cubicBezTo>
                        <a:pt x="23" y="105"/>
                        <a:pt x="0" y="81"/>
                        <a:pt x="0" y="53"/>
                      </a:cubicBezTo>
                      <a:cubicBezTo>
                        <a:pt x="0" y="24"/>
                        <a:pt x="23" y="0"/>
                        <a:pt x="52" y="0"/>
                      </a:cubicBezTo>
                      <a:cubicBezTo>
                        <a:pt x="82" y="0"/>
                        <a:pt x="105" y="24"/>
                        <a:pt x="105" y="53"/>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2" name="Freeform 35">
                  <a:extLst>
                    <a:ext uri="{FF2B5EF4-FFF2-40B4-BE49-F238E27FC236}">
                      <a16:creationId xmlns:a16="http://schemas.microsoft.com/office/drawing/2014/main" id="{E4ED055C-F6DA-754E-A43C-4CFAF974B137}"/>
                    </a:ext>
                  </a:extLst>
                </p:cNvPr>
                <p:cNvSpPr>
                  <a:spLocks noChangeArrowheads="1"/>
                </p:cNvSpPr>
                <p:nvPr/>
              </p:nvSpPr>
              <p:spPr bwMode="auto">
                <a:xfrm>
                  <a:off x="6421317" y="610074"/>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1" y="104"/>
                        <a:pt x="52" y="104"/>
                      </a:cubicBezTo>
                      <a:cubicBezTo>
                        <a:pt x="24" y="104"/>
                        <a:pt x="0" y="80"/>
                        <a:pt x="0" y="52"/>
                      </a:cubicBezTo>
                      <a:cubicBezTo>
                        <a:pt x="0" y="23"/>
                        <a:pt x="24" y="0"/>
                        <a:pt x="52" y="0"/>
                      </a:cubicBezTo>
                      <a:cubicBezTo>
                        <a:pt x="81" y="0"/>
                        <a:pt x="104" y="23"/>
                        <a:pt x="104" y="52"/>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3" name="Freeform 36">
                  <a:extLst>
                    <a:ext uri="{FF2B5EF4-FFF2-40B4-BE49-F238E27FC236}">
                      <a16:creationId xmlns:a16="http://schemas.microsoft.com/office/drawing/2014/main" id="{27D22792-E216-344F-A610-C411F5EA200C}"/>
                    </a:ext>
                  </a:extLst>
                </p:cNvPr>
                <p:cNvSpPr>
                  <a:spLocks noChangeArrowheads="1"/>
                </p:cNvSpPr>
                <p:nvPr/>
              </p:nvSpPr>
              <p:spPr bwMode="auto">
                <a:xfrm>
                  <a:off x="5493837" y="1176547"/>
                  <a:ext cx="46086" cy="46086"/>
                </a:xfrm>
                <a:custGeom>
                  <a:avLst/>
                  <a:gdLst>
                    <a:gd name="T0" fmla="*/ 45647 w 105"/>
                    <a:gd name="T1" fmla="*/ 22397 h 107"/>
                    <a:gd name="T2" fmla="*/ 45647 w 105"/>
                    <a:gd name="T3" fmla="*/ 22397 h 107"/>
                    <a:gd name="T4" fmla="*/ 22824 w 105"/>
                    <a:gd name="T5" fmla="*/ 45655 h 107"/>
                    <a:gd name="T6" fmla="*/ 22824 w 105"/>
                    <a:gd name="T7" fmla="*/ 45655 h 107"/>
                    <a:gd name="T8" fmla="*/ 0 w 105"/>
                    <a:gd name="T9" fmla="*/ 22397 h 107"/>
                    <a:gd name="T10" fmla="*/ 0 w 105"/>
                    <a:gd name="T11" fmla="*/ 22397 h 107"/>
                    <a:gd name="T12" fmla="*/ 22824 w 105"/>
                    <a:gd name="T13" fmla="*/ 0 h 107"/>
                    <a:gd name="T14" fmla="*/ 22824 w 105"/>
                    <a:gd name="T15" fmla="*/ 0 h 107"/>
                    <a:gd name="T16" fmla="*/ 45647 w 105"/>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7">
                      <a:moveTo>
                        <a:pt x="104" y="52"/>
                      </a:moveTo>
                      <a:lnTo>
                        <a:pt x="104" y="52"/>
                      </a:lnTo>
                      <a:cubicBezTo>
                        <a:pt x="104" y="82"/>
                        <a:pt x="82" y="106"/>
                        <a:pt x="52" y="106"/>
                      </a:cubicBezTo>
                      <a:cubicBezTo>
                        <a:pt x="24" y="106"/>
                        <a:pt x="0" y="82"/>
                        <a:pt x="0" y="52"/>
                      </a:cubicBezTo>
                      <a:cubicBezTo>
                        <a:pt x="0" y="24"/>
                        <a:pt x="24" y="0"/>
                        <a:pt x="52" y="0"/>
                      </a:cubicBezTo>
                      <a:cubicBezTo>
                        <a:pt x="82" y="0"/>
                        <a:pt x="104" y="24"/>
                        <a:pt x="104" y="52"/>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4" name="Freeform 37">
                  <a:extLst>
                    <a:ext uri="{FF2B5EF4-FFF2-40B4-BE49-F238E27FC236}">
                      <a16:creationId xmlns:a16="http://schemas.microsoft.com/office/drawing/2014/main" id="{DF9B883D-F21E-204A-BEAD-9BAC07D8AB46}"/>
                    </a:ext>
                  </a:extLst>
                </p:cNvPr>
                <p:cNvSpPr>
                  <a:spLocks noChangeArrowheads="1"/>
                </p:cNvSpPr>
                <p:nvPr/>
              </p:nvSpPr>
              <p:spPr bwMode="auto">
                <a:xfrm>
                  <a:off x="7283510" y="8808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2" y="105"/>
                        <a:pt x="52" y="105"/>
                      </a:cubicBezTo>
                      <a:cubicBezTo>
                        <a:pt x="24" y="105"/>
                        <a:pt x="0" y="82"/>
                        <a:pt x="0" y="53"/>
                      </a:cubicBezTo>
                      <a:cubicBezTo>
                        <a:pt x="0" y="24"/>
                        <a:pt x="24" y="0"/>
                        <a:pt x="52" y="0"/>
                      </a:cubicBezTo>
                      <a:cubicBezTo>
                        <a:pt x="82" y="0"/>
                        <a:pt x="104" y="24"/>
                        <a:pt x="104" y="53"/>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5" name="Freeform 38">
                  <a:extLst>
                    <a:ext uri="{FF2B5EF4-FFF2-40B4-BE49-F238E27FC236}">
                      <a16:creationId xmlns:a16="http://schemas.microsoft.com/office/drawing/2014/main" id="{D0377AB9-7321-CB41-841B-DBDDD2DE5BDC}"/>
                    </a:ext>
                  </a:extLst>
                </p:cNvPr>
                <p:cNvSpPr>
                  <a:spLocks noChangeArrowheads="1"/>
                </p:cNvSpPr>
                <p:nvPr/>
              </p:nvSpPr>
              <p:spPr bwMode="auto">
                <a:xfrm>
                  <a:off x="6275379" y="231785"/>
                  <a:ext cx="1280807" cy="551112"/>
                </a:xfrm>
                <a:custGeom>
                  <a:avLst/>
                  <a:gdLst>
                    <a:gd name="T0" fmla="*/ 1143282 w 2943"/>
                    <a:gd name="T1" fmla="*/ 275339 h 1267"/>
                    <a:gd name="T2" fmla="*/ 866057 w 2943"/>
                    <a:gd name="T3" fmla="*/ 275339 h 1267"/>
                    <a:gd name="T4" fmla="*/ 866057 w 2943"/>
                    <a:gd name="T5" fmla="*/ 275339 h 1267"/>
                    <a:gd name="T6" fmla="*/ 1004017 w 2943"/>
                    <a:gd name="T7" fmla="*/ 137452 h 1267"/>
                    <a:gd name="T8" fmla="*/ 1004017 w 2943"/>
                    <a:gd name="T9" fmla="*/ 137452 h 1267"/>
                    <a:gd name="T10" fmla="*/ 866057 w 2943"/>
                    <a:gd name="T11" fmla="*/ 0 h 1267"/>
                    <a:gd name="T12" fmla="*/ 137525 w 2943"/>
                    <a:gd name="T13" fmla="*/ 0 h 1267"/>
                    <a:gd name="T14" fmla="*/ 137525 w 2943"/>
                    <a:gd name="T15" fmla="*/ 0 h 1267"/>
                    <a:gd name="T16" fmla="*/ 0 w 2943"/>
                    <a:gd name="T17" fmla="*/ 137452 h 1267"/>
                    <a:gd name="T18" fmla="*/ 0 w 2943"/>
                    <a:gd name="T19" fmla="*/ 137452 h 1267"/>
                    <a:gd name="T20" fmla="*/ 137525 w 2943"/>
                    <a:gd name="T21" fmla="*/ 275339 h 1267"/>
                    <a:gd name="T22" fmla="*/ 414750 w 2943"/>
                    <a:gd name="T23" fmla="*/ 275339 h 1267"/>
                    <a:gd name="T24" fmla="*/ 414750 w 2943"/>
                    <a:gd name="T25" fmla="*/ 275339 h 1267"/>
                    <a:gd name="T26" fmla="*/ 277225 w 2943"/>
                    <a:gd name="T27" fmla="*/ 412790 h 1267"/>
                    <a:gd name="T28" fmla="*/ 277225 w 2943"/>
                    <a:gd name="T29" fmla="*/ 412790 h 1267"/>
                    <a:gd name="T30" fmla="*/ 414750 w 2943"/>
                    <a:gd name="T31" fmla="*/ 550677 h 1267"/>
                    <a:gd name="T32" fmla="*/ 1143282 w 2943"/>
                    <a:gd name="T33" fmla="*/ 550677 h 1267"/>
                    <a:gd name="T34" fmla="*/ 1143282 w 2943"/>
                    <a:gd name="T35" fmla="*/ 550677 h 1267"/>
                    <a:gd name="T36" fmla="*/ 1280372 w 2943"/>
                    <a:gd name="T37" fmla="*/ 412790 h 1267"/>
                    <a:gd name="T38" fmla="*/ 1280372 w 2943"/>
                    <a:gd name="T39" fmla="*/ 412790 h 1267"/>
                    <a:gd name="T40" fmla="*/ 1143282 w 2943"/>
                    <a:gd name="T41" fmla="*/ 275339 h 126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943" h="1267">
                      <a:moveTo>
                        <a:pt x="2627" y="633"/>
                      </a:moveTo>
                      <a:lnTo>
                        <a:pt x="1990" y="633"/>
                      </a:lnTo>
                      <a:cubicBezTo>
                        <a:pt x="2165" y="633"/>
                        <a:pt x="2307" y="491"/>
                        <a:pt x="2307" y="316"/>
                      </a:cubicBezTo>
                      <a:cubicBezTo>
                        <a:pt x="2307" y="141"/>
                        <a:pt x="2165" y="0"/>
                        <a:pt x="1990" y="0"/>
                      </a:cubicBezTo>
                      <a:lnTo>
                        <a:pt x="316" y="0"/>
                      </a:lnTo>
                      <a:cubicBezTo>
                        <a:pt x="142" y="0"/>
                        <a:pt x="0" y="141"/>
                        <a:pt x="0" y="316"/>
                      </a:cubicBezTo>
                      <a:cubicBezTo>
                        <a:pt x="0" y="491"/>
                        <a:pt x="142" y="633"/>
                        <a:pt x="316" y="633"/>
                      </a:cubicBezTo>
                      <a:lnTo>
                        <a:pt x="953" y="633"/>
                      </a:lnTo>
                      <a:cubicBezTo>
                        <a:pt x="778" y="633"/>
                        <a:pt x="637" y="774"/>
                        <a:pt x="637" y="949"/>
                      </a:cubicBezTo>
                      <a:cubicBezTo>
                        <a:pt x="637" y="1123"/>
                        <a:pt x="778" y="1266"/>
                        <a:pt x="953" y="1266"/>
                      </a:cubicBezTo>
                      <a:lnTo>
                        <a:pt x="2627" y="1266"/>
                      </a:lnTo>
                      <a:cubicBezTo>
                        <a:pt x="2801" y="1266"/>
                        <a:pt x="2942" y="1123"/>
                        <a:pt x="2942" y="949"/>
                      </a:cubicBezTo>
                      <a:cubicBezTo>
                        <a:pt x="2942" y="774"/>
                        <a:pt x="2801" y="633"/>
                        <a:pt x="2627" y="633"/>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6" name="Freeform 39">
                  <a:extLst>
                    <a:ext uri="{FF2B5EF4-FFF2-40B4-BE49-F238E27FC236}">
                      <a16:creationId xmlns:a16="http://schemas.microsoft.com/office/drawing/2014/main" id="{82AA1879-2A69-B44E-91D9-C8ACC25E46BE}"/>
                    </a:ext>
                  </a:extLst>
                </p:cNvPr>
                <p:cNvSpPr>
                  <a:spLocks noChangeArrowheads="1"/>
                </p:cNvSpPr>
                <p:nvPr/>
              </p:nvSpPr>
              <p:spPr bwMode="auto">
                <a:xfrm>
                  <a:off x="5584088" y="1276400"/>
                  <a:ext cx="618321" cy="261154"/>
                </a:xfrm>
                <a:custGeom>
                  <a:avLst/>
                  <a:gdLst>
                    <a:gd name="T0" fmla="*/ 487254 w 1420"/>
                    <a:gd name="T1" fmla="*/ 260719 h 600"/>
                    <a:gd name="T2" fmla="*/ 130196 w 1420"/>
                    <a:gd name="T3" fmla="*/ 260719 h 600"/>
                    <a:gd name="T4" fmla="*/ 130196 w 1420"/>
                    <a:gd name="T5" fmla="*/ 260719 h 600"/>
                    <a:gd name="T6" fmla="*/ 0 w 1420"/>
                    <a:gd name="T7" fmla="*/ 130577 h 600"/>
                    <a:gd name="T8" fmla="*/ 0 w 1420"/>
                    <a:gd name="T9" fmla="*/ 130577 h 600"/>
                    <a:gd name="T10" fmla="*/ 130196 w 1420"/>
                    <a:gd name="T11" fmla="*/ 0 h 600"/>
                    <a:gd name="T12" fmla="*/ 487254 w 1420"/>
                    <a:gd name="T13" fmla="*/ 0 h 600"/>
                    <a:gd name="T14" fmla="*/ 487254 w 1420"/>
                    <a:gd name="T15" fmla="*/ 0 h 600"/>
                    <a:gd name="T16" fmla="*/ 617886 w 1420"/>
                    <a:gd name="T17" fmla="*/ 130577 h 600"/>
                    <a:gd name="T18" fmla="*/ 617886 w 1420"/>
                    <a:gd name="T19" fmla="*/ 130577 h 600"/>
                    <a:gd name="T20" fmla="*/ 487254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19" y="599"/>
                      </a:moveTo>
                      <a:lnTo>
                        <a:pt x="299" y="599"/>
                      </a:lnTo>
                      <a:cubicBezTo>
                        <a:pt x="133" y="599"/>
                        <a:pt x="0" y="465"/>
                        <a:pt x="0" y="300"/>
                      </a:cubicBezTo>
                      <a:cubicBezTo>
                        <a:pt x="0" y="134"/>
                        <a:pt x="133" y="0"/>
                        <a:pt x="299" y="0"/>
                      </a:cubicBezTo>
                      <a:lnTo>
                        <a:pt x="1119" y="0"/>
                      </a:lnTo>
                      <a:cubicBezTo>
                        <a:pt x="1284" y="0"/>
                        <a:pt x="1419" y="134"/>
                        <a:pt x="1419" y="300"/>
                      </a:cubicBezTo>
                      <a:cubicBezTo>
                        <a:pt x="1419" y="465"/>
                        <a:pt x="1284" y="599"/>
                        <a:pt x="1119" y="599"/>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140" name="Group 2">
                <a:extLst>
                  <a:ext uri="{FF2B5EF4-FFF2-40B4-BE49-F238E27FC236}">
                    <a16:creationId xmlns:a16="http://schemas.microsoft.com/office/drawing/2014/main" id="{F8D33B2F-92B2-6845-99C9-6D083B0F160F}"/>
                  </a:ext>
                </a:extLst>
              </p:cNvPr>
              <p:cNvGrpSpPr>
                <a:grpSpLocks/>
              </p:cNvGrpSpPr>
              <p:nvPr/>
            </p:nvGrpSpPr>
            <p:grpSpPr bwMode="auto">
              <a:xfrm>
                <a:off x="-145121" y="4607798"/>
                <a:ext cx="2404749" cy="2417448"/>
                <a:chOff x="7988241" y="5080416"/>
                <a:chExt cx="2406074" cy="2417594"/>
              </a:xfrm>
            </p:grpSpPr>
            <p:sp>
              <p:nvSpPr>
                <p:cNvPr id="167" name="Freeform 66">
                  <a:extLst>
                    <a:ext uri="{FF2B5EF4-FFF2-40B4-BE49-F238E27FC236}">
                      <a16:creationId xmlns:a16="http://schemas.microsoft.com/office/drawing/2014/main" id="{57B0E36F-06A3-D540-A65E-01893E730755}"/>
                    </a:ext>
                  </a:extLst>
                </p:cNvPr>
                <p:cNvSpPr>
                  <a:spLocks noChangeArrowheads="1"/>
                </p:cNvSpPr>
                <p:nvPr/>
              </p:nvSpPr>
              <p:spPr bwMode="auto">
                <a:xfrm>
                  <a:off x="8533592" y="5210994"/>
                  <a:ext cx="1860723" cy="2106514"/>
                </a:xfrm>
                <a:custGeom>
                  <a:avLst/>
                  <a:gdLst>
                    <a:gd name="T0" fmla="*/ 1027733 w 4271"/>
                    <a:gd name="T1" fmla="*/ 879782 h 4839"/>
                    <a:gd name="T2" fmla="*/ 1039060 w 4271"/>
                    <a:gd name="T3" fmla="*/ 879347 h 4839"/>
                    <a:gd name="T4" fmla="*/ 933193 w 4271"/>
                    <a:gd name="T5" fmla="*/ 763116 h 4839"/>
                    <a:gd name="T6" fmla="*/ 1039060 w 4271"/>
                    <a:gd name="T7" fmla="*/ 647321 h 4839"/>
                    <a:gd name="T8" fmla="*/ 1027733 w 4271"/>
                    <a:gd name="T9" fmla="*/ 646886 h 4839"/>
                    <a:gd name="T10" fmla="*/ 1130114 w 4271"/>
                    <a:gd name="T11" fmla="*/ 646886 h 4839"/>
                    <a:gd name="T12" fmla="*/ 1292181 w 4271"/>
                    <a:gd name="T13" fmla="*/ 485382 h 4839"/>
                    <a:gd name="T14" fmla="*/ 1439435 w 4271"/>
                    <a:gd name="T15" fmla="*/ 323443 h 4839"/>
                    <a:gd name="T16" fmla="*/ 1601067 w 4271"/>
                    <a:gd name="T17" fmla="*/ 161939 h 4839"/>
                    <a:gd name="T18" fmla="*/ 1439435 w 4271"/>
                    <a:gd name="T19" fmla="*/ 0 h 4839"/>
                    <a:gd name="T20" fmla="*/ 798573 w 4271"/>
                    <a:gd name="T21" fmla="*/ 0 h 4839"/>
                    <a:gd name="T22" fmla="*/ 636506 w 4271"/>
                    <a:gd name="T23" fmla="*/ 161939 h 4839"/>
                    <a:gd name="T24" fmla="*/ 489687 w 4271"/>
                    <a:gd name="T25" fmla="*/ 323443 h 4839"/>
                    <a:gd name="T26" fmla="*/ 328055 w 4271"/>
                    <a:gd name="T27" fmla="*/ 485382 h 4839"/>
                    <a:gd name="T28" fmla="*/ 489687 w 4271"/>
                    <a:gd name="T29" fmla="*/ 646886 h 4839"/>
                    <a:gd name="T30" fmla="*/ 573334 w 4271"/>
                    <a:gd name="T31" fmla="*/ 646886 h 4839"/>
                    <a:gd name="T32" fmla="*/ 689657 w 4271"/>
                    <a:gd name="T33" fmla="*/ 763116 h 4839"/>
                    <a:gd name="T34" fmla="*/ 264013 w 4271"/>
                    <a:gd name="T35" fmla="*/ 879782 h 4839"/>
                    <a:gd name="T36" fmla="*/ 101945 w 4271"/>
                    <a:gd name="T37" fmla="*/ 1041286 h 4839"/>
                    <a:gd name="T38" fmla="*/ 264013 w 4271"/>
                    <a:gd name="T39" fmla="*/ 1203225 h 4839"/>
                    <a:gd name="T40" fmla="*/ 456141 w 4271"/>
                    <a:gd name="T41" fmla="*/ 1203225 h 4839"/>
                    <a:gd name="T42" fmla="*/ 450913 w 4271"/>
                    <a:gd name="T43" fmla="*/ 1203225 h 4839"/>
                    <a:gd name="T44" fmla="*/ 573334 w 4271"/>
                    <a:gd name="T45" fmla="*/ 1330774 h 4839"/>
                    <a:gd name="T46" fmla="*/ 450913 w 4271"/>
                    <a:gd name="T47" fmla="*/ 1458758 h 4839"/>
                    <a:gd name="T48" fmla="*/ 162067 w 4271"/>
                    <a:gd name="T49" fmla="*/ 1459193 h 4839"/>
                    <a:gd name="T50" fmla="*/ 0 w 4271"/>
                    <a:gd name="T51" fmla="*/ 1620697 h 4839"/>
                    <a:gd name="T52" fmla="*/ 162067 w 4271"/>
                    <a:gd name="T53" fmla="*/ 1782201 h 4839"/>
                    <a:gd name="T54" fmla="*/ 362909 w 4271"/>
                    <a:gd name="T55" fmla="*/ 1782201 h 4839"/>
                    <a:gd name="T56" fmla="*/ 200841 w 4271"/>
                    <a:gd name="T57" fmla="*/ 1943704 h 4839"/>
                    <a:gd name="T58" fmla="*/ 1099617 w 4271"/>
                    <a:gd name="T59" fmla="*/ 2106079 h 4839"/>
                    <a:gd name="T60" fmla="*/ 1261249 w 4271"/>
                    <a:gd name="T61" fmla="*/ 1943704 h 4839"/>
                    <a:gd name="T62" fmla="*/ 1099617 w 4271"/>
                    <a:gd name="T63" fmla="*/ 1782201 h 4839"/>
                    <a:gd name="T64" fmla="*/ 899211 w 4271"/>
                    <a:gd name="T65" fmla="*/ 1782201 h 4839"/>
                    <a:gd name="T66" fmla="*/ 1060843 w 4271"/>
                    <a:gd name="T67" fmla="*/ 1620697 h 4839"/>
                    <a:gd name="T68" fmla="*/ 1325291 w 4271"/>
                    <a:gd name="T69" fmla="*/ 1459193 h 4839"/>
                    <a:gd name="T70" fmla="*/ 1163224 w 4271"/>
                    <a:gd name="T71" fmla="*/ 1620697 h 4839"/>
                    <a:gd name="T72" fmla="*/ 1325291 w 4271"/>
                    <a:gd name="T73" fmla="*/ 1782201 h 4839"/>
                    <a:gd name="T74" fmla="*/ 1598889 w 4271"/>
                    <a:gd name="T75" fmla="*/ 1782201 h 4839"/>
                    <a:gd name="T76" fmla="*/ 1760956 w 4271"/>
                    <a:gd name="T77" fmla="*/ 1620697 h 4839"/>
                    <a:gd name="T78" fmla="*/ 1409810 w 4271"/>
                    <a:gd name="T79" fmla="*/ 1459193 h 4839"/>
                    <a:gd name="T80" fmla="*/ 1538767 w 4271"/>
                    <a:gd name="T81" fmla="*/ 1330774 h 4839"/>
                    <a:gd name="T82" fmla="*/ 1409810 w 4271"/>
                    <a:gd name="T83" fmla="*/ 1203225 h 4839"/>
                    <a:gd name="T84" fmla="*/ 1698656 w 4271"/>
                    <a:gd name="T85" fmla="*/ 1203225 h 4839"/>
                    <a:gd name="T86" fmla="*/ 1860287 w 4271"/>
                    <a:gd name="T87" fmla="*/ 1041286 h 48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271" h="4839">
                      <a:moveTo>
                        <a:pt x="3899" y="2021"/>
                      </a:moveTo>
                      <a:lnTo>
                        <a:pt x="2359" y="2021"/>
                      </a:lnTo>
                      <a:cubicBezTo>
                        <a:pt x="2367" y="2021"/>
                        <a:pt x="2375" y="2020"/>
                        <a:pt x="2385" y="2020"/>
                      </a:cubicBezTo>
                      <a:cubicBezTo>
                        <a:pt x="2249" y="2007"/>
                        <a:pt x="2142" y="1893"/>
                        <a:pt x="2142" y="1753"/>
                      </a:cubicBezTo>
                      <a:cubicBezTo>
                        <a:pt x="2142" y="1614"/>
                        <a:pt x="2249" y="1500"/>
                        <a:pt x="2385" y="1487"/>
                      </a:cubicBezTo>
                      <a:cubicBezTo>
                        <a:pt x="2375" y="1487"/>
                        <a:pt x="2367" y="1486"/>
                        <a:pt x="2359" y="1486"/>
                      </a:cubicBezTo>
                      <a:lnTo>
                        <a:pt x="2594" y="1486"/>
                      </a:lnTo>
                      <a:cubicBezTo>
                        <a:pt x="2800" y="1486"/>
                        <a:pt x="2966" y="1320"/>
                        <a:pt x="2966" y="1115"/>
                      </a:cubicBezTo>
                      <a:cubicBezTo>
                        <a:pt x="2966" y="910"/>
                        <a:pt x="2800" y="743"/>
                        <a:pt x="2594" y="743"/>
                      </a:cubicBezTo>
                      <a:lnTo>
                        <a:pt x="3304" y="743"/>
                      </a:lnTo>
                      <a:cubicBezTo>
                        <a:pt x="3508" y="743"/>
                        <a:pt x="3675" y="577"/>
                        <a:pt x="3675" y="372"/>
                      </a:cubicBezTo>
                      <a:cubicBezTo>
                        <a:pt x="3675" y="167"/>
                        <a:pt x="3508" y="0"/>
                        <a:pt x="3304" y="0"/>
                      </a:cubicBezTo>
                      <a:lnTo>
                        <a:pt x="1833" y="0"/>
                      </a:lnTo>
                      <a:cubicBezTo>
                        <a:pt x="1627" y="0"/>
                        <a:pt x="1461" y="167"/>
                        <a:pt x="1461" y="372"/>
                      </a:cubicBezTo>
                      <a:cubicBezTo>
                        <a:pt x="1461" y="577"/>
                        <a:pt x="1627" y="743"/>
                        <a:pt x="1833" y="743"/>
                      </a:cubicBezTo>
                      <a:lnTo>
                        <a:pt x="1124" y="743"/>
                      </a:lnTo>
                      <a:cubicBezTo>
                        <a:pt x="919" y="743"/>
                        <a:pt x="753" y="910"/>
                        <a:pt x="753" y="1115"/>
                      </a:cubicBezTo>
                      <a:cubicBezTo>
                        <a:pt x="753" y="1320"/>
                        <a:pt x="919" y="1486"/>
                        <a:pt x="1124" y="1486"/>
                      </a:cubicBezTo>
                      <a:lnTo>
                        <a:pt x="1316" y="1486"/>
                      </a:lnTo>
                      <a:cubicBezTo>
                        <a:pt x="1464" y="1486"/>
                        <a:pt x="1583" y="1605"/>
                        <a:pt x="1583" y="1753"/>
                      </a:cubicBezTo>
                      <a:cubicBezTo>
                        <a:pt x="1583" y="1901"/>
                        <a:pt x="1464" y="2021"/>
                        <a:pt x="1316" y="2021"/>
                      </a:cubicBezTo>
                      <a:lnTo>
                        <a:pt x="606" y="2021"/>
                      </a:lnTo>
                      <a:cubicBezTo>
                        <a:pt x="401" y="2021"/>
                        <a:pt x="234" y="2187"/>
                        <a:pt x="234" y="2392"/>
                      </a:cubicBezTo>
                      <a:cubicBezTo>
                        <a:pt x="234" y="2597"/>
                        <a:pt x="401" y="2764"/>
                        <a:pt x="606" y="2764"/>
                      </a:cubicBezTo>
                      <a:lnTo>
                        <a:pt x="1047" y="2764"/>
                      </a:lnTo>
                      <a:cubicBezTo>
                        <a:pt x="1043" y="2764"/>
                        <a:pt x="1039" y="2764"/>
                        <a:pt x="1035" y="2764"/>
                      </a:cubicBezTo>
                      <a:cubicBezTo>
                        <a:pt x="1190" y="2771"/>
                        <a:pt x="1316" y="2900"/>
                        <a:pt x="1316" y="3057"/>
                      </a:cubicBezTo>
                      <a:cubicBezTo>
                        <a:pt x="1316" y="3216"/>
                        <a:pt x="1190" y="3345"/>
                        <a:pt x="1035" y="3351"/>
                      </a:cubicBezTo>
                      <a:cubicBezTo>
                        <a:pt x="1039" y="3351"/>
                        <a:pt x="1043" y="3352"/>
                        <a:pt x="1047" y="3352"/>
                      </a:cubicBezTo>
                      <a:lnTo>
                        <a:pt x="372" y="3352"/>
                      </a:lnTo>
                      <a:cubicBezTo>
                        <a:pt x="167" y="3352"/>
                        <a:pt x="0" y="3517"/>
                        <a:pt x="0" y="3723"/>
                      </a:cubicBezTo>
                      <a:cubicBezTo>
                        <a:pt x="0" y="3928"/>
                        <a:pt x="167" y="4094"/>
                        <a:pt x="372" y="4094"/>
                      </a:cubicBezTo>
                      <a:lnTo>
                        <a:pt x="833" y="4094"/>
                      </a:lnTo>
                      <a:cubicBezTo>
                        <a:pt x="627" y="4094"/>
                        <a:pt x="461" y="4260"/>
                        <a:pt x="461" y="4465"/>
                      </a:cubicBezTo>
                      <a:cubicBezTo>
                        <a:pt x="461" y="4672"/>
                        <a:pt x="627" y="4838"/>
                        <a:pt x="833" y="4838"/>
                      </a:cubicBezTo>
                      <a:lnTo>
                        <a:pt x="2524" y="4838"/>
                      </a:lnTo>
                      <a:cubicBezTo>
                        <a:pt x="2729" y="4838"/>
                        <a:pt x="2895" y="4672"/>
                        <a:pt x="2895" y="4465"/>
                      </a:cubicBezTo>
                      <a:cubicBezTo>
                        <a:pt x="2895" y="4260"/>
                        <a:pt x="2729" y="4094"/>
                        <a:pt x="2524" y="4094"/>
                      </a:cubicBezTo>
                      <a:lnTo>
                        <a:pt x="2064" y="4094"/>
                      </a:lnTo>
                      <a:cubicBezTo>
                        <a:pt x="2269" y="4094"/>
                        <a:pt x="2435" y="3928"/>
                        <a:pt x="2435" y="3723"/>
                      </a:cubicBezTo>
                      <a:cubicBezTo>
                        <a:pt x="2435" y="3517"/>
                        <a:pt x="2269" y="3352"/>
                        <a:pt x="2064" y="3352"/>
                      </a:cubicBezTo>
                      <a:lnTo>
                        <a:pt x="3042" y="3352"/>
                      </a:lnTo>
                      <a:cubicBezTo>
                        <a:pt x="2836" y="3352"/>
                        <a:pt x="2670" y="3517"/>
                        <a:pt x="2670" y="3723"/>
                      </a:cubicBezTo>
                      <a:cubicBezTo>
                        <a:pt x="2670" y="3928"/>
                        <a:pt x="2836" y="4094"/>
                        <a:pt x="3042" y="4094"/>
                      </a:cubicBezTo>
                      <a:lnTo>
                        <a:pt x="3670" y="4094"/>
                      </a:lnTo>
                      <a:cubicBezTo>
                        <a:pt x="3876" y="4094"/>
                        <a:pt x="4042" y="3928"/>
                        <a:pt x="4042" y="3723"/>
                      </a:cubicBezTo>
                      <a:cubicBezTo>
                        <a:pt x="4042" y="3517"/>
                        <a:pt x="3876" y="3352"/>
                        <a:pt x="3670" y="3352"/>
                      </a:cubicBezTo>
                      <a:lnTo>
                        <a:pt x="3236" y="3352"/>
                      </a:lnTo>
                      <a:cubicBezTo>
                        <a:pt x="3399" y="3352"/>
                        <a:pt x="3532" y="3220"/>
                        <a:pt x="3532" y="3057"/>
                      </a:cubicBezTo>
                      <a:cubicBezTo>
                        <a:pt x="3532" y="2895"/>
                        <a:pt x="3399" y="2764"/>
                        <a:pt x="3236" y="2764"/>
                      </a:cubicBezTo>
                      <a:lnTo>
                        <a:pt x="3899" y="2764"/>
                      </a:lnTo>
                      <a:cubicBezTo>
                        <a:pt x="4104" y="2764"/>
                        <a:pt x="4270" y="2597"/>
                        <a:pt x="4270" y="2392"/>
                      </a:cubicBezTo>
                      <a:cubicBezTo>
                        <a:pt x="4270" y="2187"/>
                        <a:pt x="4104" y="2021"/>
                        <a:pt x="3899" y="2021"/>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8" name="Freeform 67">
                  <a:extLst>
                    <a:ext uri="{FF2B5EF4-FFF2-40B4-BE49-F238E27FC236}">
                      <a16:creationId xmlns:a16="http://schemas.microsoft.com/office/drawing/2014/main" id="{C0F69A95-569B-3241-A904-495ADC5253AC}"/>
                    </a:ext>
                  </a:extLst>
                </p:cNvPr>
                <p:cNvSpPr>
                  <a:spLocks noChangeArrowheads="1"/>
                </p:cNvSpPr>
                <p:nvPr/>
              </p:nvSpPr>
              <p:spPr bwMode="auto">
                <a:xfrm>
                  <a:off x="7988241" y="6090468"/>
                  <a:ext cx="514627" cy="324522"/>
                </a:xfrm>
                <a:custGeom>
                  <a:avLst/>
                  <a:gdLst>
                    <a:gd name="T0" fmla="*/ 352090 w 1181"/>
                    <a:gd name="T1" fmla="*/ 0 h 744"/>
                    <a:gd name="T2" fmla="*/ 161665 w 1181"/>
                    <a:gd name="T3" fmla="*/ 0 h 744"/>
                    <a:gd name="T4" fmla="*/ 161665 w 1181"/>
                    <a:gd name="T5" fmla="*/ 0 h 744"/>
                    <a:gd name="T6" fmla="*/ 0 w 1181"/>
                    <a:gd name="T7" fmla="*/ 161825 h 744"/>
                    <a:gd name="T8" fmla="*/ 0 w 1181"/>
                    <a:gd name="T9" fmla="*/ 161825 h 744"/>
                    <a:gd name="T10" fmla="*/ 161665 w 1181"/>
                    <a:gd name="T11" fmla="*/ 324086 h 744"/>
                    <a:gd name="T12" fmla="*/ 352090 w 1181"/>
                    <a:gd name="T13" fmla="*/ 324086 h 744"/>
                    <a:gd name="T14" fmla="*/ 352090 w 1181"/>
                    <a:gd name="T15" fmla="*/ 324086 h 744"/>
                    <a:gd name="T16" fmla="*/ 514191 w 1181"/>
                    <a:gd name="T17" fmla="*/ 161825 h 744"/>
                    <a:gd name="T18" fmla="*/ 514191 w 1181"/>
                    <a:gd name="T19" fmla="*/ 161825 h 744"/>
                    <a:gd name="T20" fmla="*/ 352090 w 1181"/>
                    <a:gd name="T21" fmla="*/ 0 h 7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81" h="744">
                      <a:moveTo>
                        <a:pt x="808" y="0"/>
                      </a:moveTo>
                      <a:lnTo>
                        <a:pt x="371" y="0"/>
                      </a:lnTo>
                      <a:cubicBezTo>
                        <a:pt x="166" y="0"/>
                        <a:pt x="0" y="166"/>
                        <a:pt x="0" y="371"/>
                      </a:cubicBezTo>
                      <a:cubicBezTo>
                        <a:pt x="0" y="576"/>
                        <a:pt x="166" y="743"/>
                        <a:pt x="371" y="743"/>
                      </a:cubicBezTo>
                      <a:lnTo>
                        <a:pt x="808" y="743"/>
                      </a:lnTo>
                      <a:cubicBezTo>
                        <a:pt x="1013" y="743"/>
                        <a:pt x="1180" y="576"/>
                        <a:pt x="1180" y="371"/>
                      </a:cubicBezTo>
                      <a:cubicBezTo>
                        <a:pt x="1180" y="166"/>
                        <a:pt x="1013" y="0"/>
                        <a:pt x="808" y="0"/>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9" name="Freeform 68">
                  <a:extLst>
                    <a:ext uri="{FF2B5EF4-FFF2-40B4-BE49-F238E27FC236}">
                      <a16:creationId xmlns:a16="http://schemas.microsoft.com/office/drawing/2014/main" id="{EFC75B16-4458-9242-89B8-2415CC011B59}"/>
                    </a:ext>
                  </a:extLst>
                </p:cNvPr>
                <p:cNvSpPr>
                  <a:spLocks noChangeArrowheads="1"/>
                </p:cNvSpPr>
                <p:nvPr/>
              </p:nvSpPr>
              <p:spPr bwMode="auto">
                <a:xfrm>
                  <a:off x="8529751" y="7098598"/>
                  <a:ext cx="76810" cy="76810"/>
                </a:xfrm>
                <a:custGeom>
                  <a:avLst/>
                  <a:gdLst>
                    <a:gd name="T0" fmla="*/ 76371 w 175"/>
                    <a:gd name="T1" fmla="*/ 38186 h 175"/>
                    <a:gd name="T2" fmla="*/ 76371 w 175"/>
                    <a:gd name="T3" fmla="*/ 38186 h 175"/>
                    <a:gd name="T4" fmla="*/ 38186 w 175"/>
                    <a:gd name="T5" fmla="*/ 76371 h 175"/>
                    <a:gd name="T6" fmla="*/ 38186 w 175"/>
                    <a:gd name="T7" fmla="*/ 76371 h 175"/>
                    <a:gd name="T8" fmla="*/ 0 w 175"/>
                    <a:gd name="T9" fmla="*/ 38186 h 175"/>
                    <a:gd name="T10" fmla="*/ 0 w 175"/>
                    <a:gd name="T11" fmla="*/ 38186 h 175"/>
                    <a:gd name="T12" fmla="*/ 38186 w 175"/>
                    <a:gd name="T13" fmla="*/ 0 h 175"/>
                    <a:gd name="T14" fmla="*/ 38186 w 175"/>
                    <a:gd name="T15" fmla="*/ 0 h 175"/>
                    <a:gd name="T16" fmla="*/ 76371 w 175"/>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5">
                      <a:moveTo>
                        <a:pt x="174" y="87"/>
                      </a:moveTo>
                      <a:lnTo>
                        <a:pt x="174" y="87"/>
                      </a:lnTo>
                      <a:cubicBezTo>
                        <a:pt x="174" y="136"/>
                        <a:pt x="135" y="174"/>
                        <a:pt x="87" y="174"/>
                      </a:cubicBezTo>
                      <a:cubicBezTo>
                        <a:pt x="39" y="174"/>
                        <a:pt x="0" y="136"/>
                        <a:pt x="0" y="87"/>
                      </a:cubicBezTo>
                      <a:cubicBezTo>
                        <a:pt x="0" y="39"/>
                        <a:pt x="39" y="0"/>
                        <a:pt x="87" y="0"/>
                      </a:cubicBezTo>
                      <a:cubicBezTo>
                        <a:pt x="135" y="0"/>
                        <a:pt x="174" y="39"/>
                        <a:pt x="174" y="87"/>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0" name="Freeform 69">
                  <a:extLst>
                    <a:ext uri="{FF2B5EF4-FFF2-40B4-BE49-F238E27FC236}">
                      <a16:creationId xmlns:a16="http://schemas.microsoft.com/office/drawing/2014/main" id="{9C22C5E2-E67D-3940-BD43-6CDB2A9A918D}"/>
                    </a:ext>
                  </a:extLst>
                </p:cNvPr>
                <p:cNvSpPr>
                  <a:spLocks noChangeArrowheads="1"/>
                </p:cNvSpPr>
                <p:nvPr/>
              </p:nvSpPr>
              <p:spPr bwMode="auto">
                <a:xfrm>
                  <a:off x="9804798" y="5921486"/>
                  <a:ext cx="74890" cy="74889"/>
                </a:xfrm>
                <a:custGeom>
                  <a:avLst/>
                  <a:gdLst>
                    <a:gd name="T0" fmla="*/ 74457 w 173"/>
                    <a:gd name="T1" fmla="*/ 36795 h 173"/>
                    <a:gd name="T2" fmla="*/ 74457 w 173"/>
                    <a:gd name="T3" fmla="*/ 36795 h 173"/>
                    <a:gd name="T4" fmla="*/ 36796 w 173"/>
                    <a:gd name="T5" fmla="*/ 74456 h 173"/>
                    <a:gd name="T6" fmla="*/ 36796 w 173"/>
                    <a:gd name="T7" fmla="*/ 74456 h 173"/>
                    <a:gd name="T8" fmla="*/ 0 w 173"/>
                    <a:gd name="T9" fmla="*/ 36795 h 173"/>
                    <a:gd name="T10" fmla="*/ 0 w 173"/>
                    <a:gd name="T11" fmla="*/ 36795 h 173"/>
                    <a:gd name="T12" fmla="*/ 36796 w 173"/>
                    <a:gd name="T13" fmla="*/ 0 h 173"/>
                    <a:gd name="T14" fmla="*/ 36796 w 173"/>
                    <a:gd name="T15" fmla="*/ 0 h 173"/>
                    <a:gd name="T16" fmla="*/ 74457 w 173"/>
                    <a:gd name="T17" fmla="*/ 36795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5"/>
                      </a:moveTo>
                      <a:lnTo>
                        <a:pt x="172" y="85"/>
                      </a:lnTo>
                      <a:cubicBezTo>
                        <a:pt x="172" y="134"/>
                        <a:pt x="133" y="172"/>
                        <a:pt x="85" y="172"/>
                      </a:cubicBezTo>
                      <a:cubicBezTo>
                        <a:pt x="38" y="172"/>
                        <a:pt x="0" y="134"/>
                        <a:pt x="0" y="85"/>
                      </a:cubicBezTo>
                      <a:cubicBezTo>
                        <a:pt x="0" y="38"/>
                        <a:pt x="38" y="0"/>
                        <a:pt x="85" y="0"/>
                      </a:cubicBezTo>
                      <a:cubicBezTo>
                        <a:pt x="133" y="0"/>
                        <a:pt x="172" y="38"/>
                        <a:pt x="172" y="85"/>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1" name="Freeform 70">
                  <a:extLst>
                    <a:ext uri="{FF2B5EF4-FFF2-40B4-BE49-F238E27FC236}">
                      <a16:creationId xmlns:a16="http://schemas.microsoft.com/office/drawing/2014/main" id="{C8986688-CB72-6A48-9F63-581F4B8673F7}"/>
                    </a:ext>
                  </a:extLst>
                </p:cNvPr>
                <p:cNvSpPr>
                  <a:spLocks noChangeArrowheads="1"/>
                </p:cNvSpPr>
                <p:nvPr/>
              </p:nvSpPr>
              <p:spPr bwMode="auto">
                <a:xfrm>
                  <a:off x="9583969" y="6414990"/>
                  <a:ext cx="74889" cy="74890"/>
                </a:xfrm>
                <a:custGeom>
                  <a:avLst/>
                  <a:gdLst>
                    <a:gd name="T0" fmla="*/ 74456 w 173"/>
                    <a:gd name="T1" fmla="*/ 37015 h 174"/>
                    <a:gd name="T2" fmla="*/ 74456 w 173"/>
                    <a:gd name="T3" fmla="*/ 37015 h 174"/>
                    <a:gd name="T4" fmla="*/ 37661 w 173"/>
                    <a:gd name="T5" fmla="*/ 74460 h 174"/>
                    <a:gd name="T6" fmla="*/ 37661 w 173"/>
                    <a:gd name="T7" fmla="*/ 74460 h 174"/>
                    <a:gd name="T8" fmla="*/ 0 w 173"/>
                    <a:gd name="T9" fmla="*/ 37015 h 174"/>
                    <a:gd name="T10" fmla="*/ 0 w 173"/>
                    <a:gd name="T11" fmla="*/ 37015 h 174"/>
                    <a:gd name="T12" fmla="*/ 37661 w 173"/>
                    <a:gd name="T13" fmla="*/ 0 h 174"/>
                    <a:gd name="T14" fmla="*/ 37661 w 173"/>
                    <a:gd name="T15" fmla="*/ 0 h 174"/>
                    <a:gd name="T16" fmla="*/ 74456 w 173"/>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4" y="173"/>
                        <a:pt x="87" y="173"/>
                      </a:cubicBezTo>
                      <a:cubicBezTo>
                        <a:pt x="39" y="173"/>
                        <a:pt x="0" y="134"/>
                        <a:pt x="0" y="86"/>
                      </a:cubicBezTo>
                      <a:cubicBezTo>
                        <a:pt x="0" y="38"/>
                        <a:pt x="39" y="0"/>
                        <a:pt x="87" y="0"/>
                      </a:cubicBezTo>
                      <a:cubicBezTo>
                        <a:pt x="134" y="0"/>
                        <a:pt x="172" y="38"/>
                        <a:pt x="172" y="86"/>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2" name="Freeform 71">
                  <a:extLst>
                    <a:ext uri="{FF2B5EF4-FFF2-40B4-BE49-F238E27FC236}">
                      <a16:creationId xmlns:a16="http://schemas.microsoft.com/office/drawing/2014/main" id="{E142FFBF-CBB1-8C48-859B-A932E4706CE3}"/>
                    </a:ext>
                  </a:extLst>
                </p:cNvPr>
                <p:cNvSpPr>
                  <a:spLocks noChangeArrowheads="1"/>
                </p:cNvSpPr>
                <p:nvPr/>
              </p:nvSpPr>
              <p:spPr bwMode="auto">
                <a:xfrm>
                  <a:off x="10050590" y="7423121"/>
                  <a:ext cx="74890" cy="74889"/>
                </a:xfrm>
                <a:custGeom>
                  <a:avLst/>
                  <a:gdLst>
                    <a:gd name="T0" fmla="*/ 74457 w 173"/>
                    <a:gd name="T1" fmla="*/ 36795 h 173"/>
                    <a:gd name="T2" fmla="*/ 74457 w 173"/>
                    <a:gd name="T3" fmla="*/ 36795 h 173"/>
                    <a:gd name="T4" fmla="*/ 36796 w 173"/>
                    <a:gd name="T5" fmla="*/ 74456 h 173"/>
                    <a:gd name="T6" fmla="*/ 36796 w 173"/>
                    <a:gd name="T7" fmla="*/ 74456 h 173"/>
                    <a:gd name="T8" fmla="*/ 0 w 173"/>
                    <a:gd name="T9" fmla="*/ 36795 h 173"/>
                    <a:gd name="T10" fmla="*/ 0 w 173"/>
                    <a:gd name="T11" fmla="*/ 36795 h 173"/>
                    <a:gd name="T12" fmla="*/ 36796 w 173"/>
                    <a:gd name="T13" fmla="*/ 0 h 173"/>
                    <a:gd name="T14" fmla="*/ 36796 w 173"/>
                    <a:gd name="T15" fmla="*/ 0 h 173"/>
                    <a:gd name="T16" fmla="*/ 74457 w 173"/>
                    <a:gd name="T17" fmla="*/ 36795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5"/>
                      </a:moveTo>
                      <a:lnTo>
                        <a:pt x="172" y="85"/>
                      </a:lnTo>
                      <a:cubicBezTo>
                        <a:pt x="172" y="134"/>
                        <a:pt x="133" y="172"/>
                        <a:pt x="85" y="172"/>
                      </a:cubicBezTo>
                      <a:cubicBezTo>
                        <a:pt x="38" y="172"/>
                        <a:pt x="0" y="134"/>
                        <a:pt x="0" y="85"/>
                      </a:cubicBezTo>
                      <a:cubicBezTo>
                        <a:pt x="0" y="39"/>
                        <a:pt x="38" y="0"/>
                        <a:pt x="85" y="0"/>
                      </a:cubicBezTo>
                      <a:cubicBezTo>
                        <a:pt x="133" y="0"/>
                        <a:pt x="172" y="39"/>
                        <a:pt x="172" y="85"/>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3" name="Freeform 72">
                  <a:extLst>
                    <a:ext uri="{FF2B5EF4-FFF2-40B4-BE49-F238E27FC236}">
                      <a16:creationId xmlns:a16="http://schemas.microsoft.com/office/drawing/2014/main" id="{0B05CA91-6A04-0A4B-ACE7-152D2BA5D88D}"/>
                    </a:ext>
                  </a:extLst>
                </p:cNvPr>
                <p:cNvSpPr>
                  <a:spLocks noChangeArrowheads="1"/>
                </p:cNvSpPr>
                <p:nvPr/>
              </p:nvSpPr>
              <p:spPr bwMode="auto">
                <a:xfrm>
                  <a:off x="8307003" y="6211444"/>
                  <a:ext cx="74890" cy="74890"/>
                </a:xfrm>
                <a:custGeom>
                  <a:avLst/>
                  <a:gdLst>
                    <a:gd name="T0" fmla="*/ 74460 w 174"/>
                    <a:gd name="T1" fmla="*/ 36796 h 173"/>
                    <a:gd name="T2" fmla="*/ 74460 w 174"/>
                    <a:gd name="T3" fmla="*/ 36796 h 173"/>
                    <a:gd name="T4" fmla="*/ 37445 w 174"/>
                    <a:gd name="T5" fmla="*/ 74457 h 173"/>
                    <a:gd name="T6" fmla="*/ 37445 w 174"/>
                    <a:gd name="T7" fmla="*/ 74457 h 173"/>
                    <a:gd name="T8" fmla="*/ 0 w 174"/>
                    <a:gd name="T9" fmla="*/ 36796 h 173"/>
                    <a:gd name="T10" fmla="*/ 0 w 174"/>
                    <a:gd name="T11" fmla="*/ 36796 h 173"/>
                    <a:gd name="T12" fmla="*/ 37445 w 174"/>
                    <a:gd name="T13" fmla="*/ 0 h 173"/>
                    <a:gd name="T14" fmla="*/ 37445 w 174"/>
                    <a:gd name="T15" fmla="*/ 0 h 173"/>
                    <a:gd name="T16" fmla="*/ 74460 w 174"/>
                    <a:gd name="T17" fmla="*/ 36796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5"/>
                      </a:moveTo>
                      <a:lnTo>
                        <a:pt x="173" y="85"/>
                      </a:lnTo>
                      <a:cubicBezTo>
                        <a:pt x="173" y="133"/>
                        <a:pt x="135" y="172"/>
                        <a:pt x="87" y="172"/>
                      </a:cubicBezTo>
                      <a:cubicBezTo>
                        <a:pt x="39" y="172"/>
                        <a:pt x="0" y="133"/>
                        <a:pt x="0" y="85"/>
                      </a:cubicBezTo>
                      <a:cubicBezTo>
                        <a:pt x="0" y="38"/>
                        <a:pt x="39" y="0"/>
                        <a:pt x="87" y="0"/>
                      </a:cubicBezTo>
                      <a:cubicBezTo>
                        <a:pt x="135" y="0"/>
                        <a:pt x="173" y="38"/>
                        <a:pt x="173" y="85"/>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4" name="Freeform 73">
                  <a:extLst>
                    <a:ext uri="{FF2B5EF4-FFF2-40B4-BE49-F238E27FC236}">
                      <a16:creationId xmlns:a16="http://schemas.microsoft.com/office/drawing/2014/main" id="{50FB5D10-8F46-BD40-87EB-2C84BC390184}"/>
                    </a:ext>
                  </a:extLst>
                </p:cNvPr>
                <p:cNvSpPr>
                  <a:spLocks noChangeArrowheads="1"/>
                </p:cNvSpPr>
                <p:nvPr/>
              </p:nvSpPr>
              <p:spPr bwMode="auto">
                <a:xfrm>
                  <a:off x="9270969" y="5289723"/>
                  <a:ext cx="74890" cy="76810"/>
                </a:xfrm>
                <a:custGeom>
                  <a:avLst/>
                  <a:gdLst>
                    <a:gd name="T0" fmla="*/ 74457 w 173"/>
                    <a:gd name="T1" fmla="*/ 38186 h 175"/>
                    <a:gd name="T2" fmla="*/ 74457 w 173"/>
                    <a:gd name="T3" fmla="*/ 38186 h 175"/>
                    <a:gd name="T4" fmla="*/ 37229 w 173"/>
                    <a:gd name="T5" fmla="*/ 76371 h 175"/>
                    <a:gd name="T6" fmla="*/ 37229 w 173"/>
                    <a:gd name="T7" fmla="*/ 76371 h 175"/>
                    <a:gd name="T8" fmla="*/ 0 w 173"/>
                    <a:gd name="T9" fmla="*/ 38186 h 175"/>
                    <a:gd name="T10" fmla="*/ 0 w 173"/>
                    <a:gd name="T11" fmla="*/ 38186 h 175"/>
                    <a:gd name="T12" fmla="*/ 37229 w 173"/>
                    <a:gd name="T13" fmla="*/ 0 h 175"/>
                    <a:gd name="T14" fmla="*/ 37229 w 173"/>
                    <a:gd name="T15" fmla="*/ 0 h 175"/>
                    <a:gd name="T16" fmla="*/ 74457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4"/>
                        <a:pt x="134" y="174"/>
                        <a:pt x="86" y="174"/>
                      </a:cubicBezTo>
                      <a:cubicBezTo>
                        <a:pt x="39" y="174"/>
                        <a:pt x="0" y="134"/>
                        <a:pt x="0" y="87"/>
                      </a:cubicBezTo>
                      <a:cubicBezTo>
                        <a:pt x="0" y="39"/>
                        <a:pt x="39" y="0"/>
                        <a:pt x="86" y="0"/>
                      </a:cubicBezTo>
                      <a:cubicBezTo>
                        <a:pt x="134" y="0"/>
                        <a:pt x="172" y="39"/>
                        <a:pt x="172" y="87"/>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5" name="Freeform 74">
                  <a:extLst>
                    <a:ext uri="{FF2B5EF4-FFF2-40B4-BE49-F238E27FC236}">
                      <a16:creationId xmlns:a16="http://schemas.microsoft.com/office/drawing/2014/main" id="{8D5E3F4D-A0E2-EB41-9BBC-8FF20F791C66}"/>
                    </a:ext>
                  </a:extLst>
                </p:cNvPr>
                <p:cNvSpPr>
                  <a:spLocks noChangeArrowheads="1"/>
                </p:cNvSpPr>
                <p:nvPr/>
              </p:nvSpPr>
              <p:spPr bwMode="auto">
                <a:xfrm>
                  <a:off x="8462543" y="6954580"/>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0" y="105"/>
                        <a:pt x="52" y="105"/>
                      </a:cubicBezTo>
                      <a:cubicBezTo>
                        <a:pt x="24" y="105"/>
                        <a:pt x="0" y="82"/>
                        <a:pt x="0" y="53"/>
                      </a:cubicBezTo>
                      <a:cubicBezTo>
                        <a:pt x="0" y="24"/>
                        <a:pt x="24" y="0"/>
                        <a:pt x="52" y="0"/>
                      </a:cubicBezTo>
                      <a:cubicBezTo>
                        <a:pt x="80"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6" name="Freeform 75">
                  <a:extLst>
                    <a:ext uri="{FF2B5EF4-FFF2-40B4-BE49-F238E27FC236}">
                      <a16:creationId xmlns:a16="http://schemas.microsoft.com/office/drawing/2014/main" id="{058C7875-944D-DE41-9D8C-1CF3C8CAF095}"/>
                    </a:ext>
                  </a:extLst>
                </p:cNvPr>
                <p:cNvSpPr>
                  <a:spLocks noChangeArrowheads="1"/>
                </p:cNvSpPr>
                <p:nvPr/>
              </p:nvSpPr>
              <p:spPr bwMode="auto">
                <a:xfrm>
                  <a:off x="8483665" y="5957970"/>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3"/>
                        <a:pt x="82" y="105"/>
                        <a:pt x="52" y="105"/>
                      </a:cubicBezTo>
                      <a:cubicBezTo>
                        <a:pt x="24" y="105"/>
                        <a:pt x="0" y="83"/>
                        <a:pt x="0" y="53"/>
                      </a:cubicBezTo>
                      <a:cubicBezTo>
                        <a:pt x="0" y="24"/>
                        <a:pt x="24" y="0"/>
                        <a:pt x="52" y="0"/>
                      </a:cubicBezTo>
                      <a:cubicBezTo>
                        <a:pt x="82"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7" name="Freeform 76">
                  <a:extLst>
                    <a:ext uri="{FF2B5EF4-FFF2-40B4-BE49-F238E27FC236}">
                      <a16:creationId xmlns:a16="http://schemas.microsoft.com/office/drawing/2014/main" id="{72679C9D-D8AE-3C41-AFC5-7FFEFBEED9C7}"/>
                    </a:ext>
                  </a:extLst>
                </p:cNvPr>
                <p:cNvSpPr>
                  <a:spLocks noChangeArrowheads="1"/>
                </p:cNvSpPr>
                <p:nvPr/>
              </p:nvSpPr>
              <p:spPr bwMode="auto">
                <a:xfrm>
                  <a:off x="9322815" y="6263290"/>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2"/>
                        <a:pt x="81" y="104"/>
                        <a:pt x="52" y="104"/>
                      </a:cubicBezTo>
                      <a:cubicBezTo>
                        <a:pt x="23" y="104"/>
                        <a:pt x="0" y="82"/>
                        <a:pt x="0" y="52"/>
                      </a:cubicBezTo>
                      <a:cubicBezTo>
                        <a:pt x="0" y="23"/>
                        <a:pt x="23" y="0"/>
                        <a:pt x="52" y="0"/>
                      </a:cubicBezTo>
                      <a:cubicBezTo>
                        <a:pt x="81" y="0"/>
                        <a:pt x="104" y="23"/>
                        <a:pt x="104"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8" name="Freeform 77">
                  <a:extLst>
                    <a:ext uri="{FF2B5EF4-FFF2-40B4-BE49-F238E27FC236}">
                      <a16:creationId xmlns:a16="http://schemas.microsoft.com/office/drawing/2014/main" id="{C4E4CE78-246F-5142-B4AD-42DA72DBDADC}"/>
                    </a:ext>
                  </a:extLst>
                </p:cNvPr>
                <p:cNvSpPr>
                  <a:spLocks noChangeArrowheads="1"/>
                </p:cNvSpPr>
                <p:nvPr/>
              </p:nvSpPr>
              <p:spPr bwMode="auto">
                <a:xfrm>
                  <a:off x="10192688" y="6522523"/>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2" y="105"/>
                        <a:pt x="0" y="81"/>
                        <a:pt x="0" y="53"/>
                      </a:cubicBezTo>
                      <a:cubicBezTo>
                        <a:pt x="0" y="23"/>
                        <a:pt x="22" y="0"/>
                        <a:pt x="52" y="0"/>
                      </a:cubicBezTo>
                      <a:cubicBezTo>
                        <a:pt x="81" y="0"/>
                        <a:pt x="104" y="23"/>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9" name="Freeform 78">
                  <a:extLst>
                    <a:ext uri="{FF2B5EF4-FFF2-40B4-BE49-F238E27FC236}">
                      <a16:creationId xmlns:a16="http://schemas.microsoft.com/office/drawing/2014/main" id="{10BADF27-BFDF-624D-A5A0-6505B6285231}"/>
                    </a:ext>
                  </a:extLst>
                </p:cNvPr>
                <p:cNvSpPr>
                  <a:spLocks noChangeArrowheads="1"/>
                </p:cNvSpPr>
                <p:nvPr/>
              </p:nvSpPr>
              <p:spPr bwMode="auto">
                <a:xfrm>
                  <a:off x="9493717" y="7196532"/>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0" y="105"/>
                        <a:pt x="52" y="105"/>
                      </a:cubicBezTo>
                      <a:cubicBezTo>
                        <a:pt x="23" y="105"/>
                        <a:pt x="0" y="81"/>
                        <a:pt x="0" y="53"/>
                      </a:cubicBezTo>
                      <a:cubicBezTo>
                        <a:pt x="0" y="24"/>
                        <a:pt x="23" y="0"/>
                        <a:pt x="52" y="0"/>
                      </a:cubicBezTo>
                      <a:cubicBezTo>
                        <a:pt x="80"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0" name="Freeform 79">
                  <a:extLst>
                    <a:ext uri="{FF2B5EF4-FFF2-40B4-BE49-F238E27FC236}">
                      <a16:creationId xmlns:a16="http://schemas.microsoft.com/office/drawing/2014/main" id="{8F2B0BAE-F228-AE40-998B-283EC69E491D}"/>
                    </a:ext>
                  </a:extLst>
                </p:cNvPr>
                <p:cNvSpPr>
                  <a:spLocks noChangeArrowheads="1"/>
                </p:cNvSpPr>
                <p:nvPr/>
              </p:nvSpPr>
              <p:spPr bwMode="auto">
                <a:xfrm>
                  <a:off x="10004503" y="6004056"/>
                  <a:ext cx="46086" cy="46086"/>
                </a:xfrm>
                <a:custGeom>
                  <a:avLst/>
                  <a:gdLst>
                    <a:gd name="T0" fmla="*/ 45651 w 106"/>
                    <a:gd name="T1" fmla="*/ 22828 h 107"/>
                    <a:gd name="T2" fmla="*/ 45651 w 106"/>
                    <a:gd name="T3" fmla="*/ 22828 h 107"/>
                    <a:gd name="T4" fmla="*/ 22608 w 106"/>
                    <a:gd name="T5" fmla="*/ 45655 h 107"/>
                    <a:gd name="T6" fmla="*/ 22608 w 106"/>
                    <a:gd name="T7" fmla="*/ 45655 h 107"/>
                    <a:gd name="T8" fmla="*/ 0 w 106"/>
                    <a:gd name="T9" fmla="*/ 22828 h 107"/>
                    <a:gd name="T10" fmla="*/ 0 w 106"/>
                    <a:gd name="T11" fmla="*/ 22828 h 107"/>
                    <a:gd name="T12" fmla="*/ 22608 w 106"/>
                    <a:gd name="T13" fmla="*/ 0 h 107"/>
                    <a:gd name="T14" fmla="*/ 22608 w 106"/>
                    <a:gd name="T15" fmla="*/ 0 h 107"/>
                    <a:gd name="T16" fmla="*/ 45651 w 106"/>
                    <a:gd name="T17" fmla="*/ 2282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3"/>
                      </a:moveTo>
                      <a:lnTo>
                        <a:pt x="105" y="53"/>
                      </a:lnTo>
                      <a:cubicBezTo>
                        <a:pt x="105" y="82"/>
                        <a:pt x="81" y="106"/>
                        <a:pt x="52" y="106"/>
                      </a:cubicBezTo>
                      <a:cubicBezTo>
                        <a:pt x="23" y="106"/>
                        <a:pt x="0" y="82"/>
                        <a:pt x="0" y="53"/>
                      </a:cubicBezTo>
                      <a:cubicBezTo>
                        <a:pt x="0" y="23"/>
                        <a:pt x="23" y="0"/>
                        <a:pt x="52" y="0"/>
                      </a:cubicBezTo>
                      <a:cubicBezTo>
                        <a:pt x="81" y="0"/>
                        <a:pt x="105" y="23"/>
                        <a:pt x="105"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1" name="Freeform 80">
                  <a:extLst>
                    <a:ext uri="{FF2B5EF4-FFF2-40B4-BE49-F238E27FC236}">
                      <a16:creationId xmlns:a16="http://schemas.microsoft.com/office/drawing/2014/main" id="{0770D2A8-26A9-8F4C-BF19-88FB9E592E0F}"/>
                    </a:ext>
                  </a:extLst>
                </p:cNvPr>
                <p:cNvSpPr>
                  <a:spLocks noChangeArrowheads="1"/>
                </p:cNvSpPr>
                <p:nvPr/>
              </p:nvSpPr>
              <p:spPr bwMode="auto">
                <a:xfrm>
                  <a:off x="9065502" y="5596963"/>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2" y="105"/>
                        <a:pt x="0" y="81"/>
                        <a:pt x="0" y="53"/>
                      </a:cubicBezTo>
                      <a:cubicBezTo>
                        <a:pt x="0" y="24"/>
                        <a:pt x="22" y="0"/>
                        <a:pt x="52" y="0"/>
                      </a:cubicBezTo>
                      <a:cubicBezTo>
                        <a:pt x="81"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2" name="Freeform 81">
                  <a:extLst>
                    <a:ext uri="{FF2B5EF4-FFF2-40B4-BE49-F238E27FC236}">
                      <a16:creationId xmlns:a16="http://schemas.microsoft.com/office/drawing/2014/main" id="{EB52EE7F-20B1-374E-BF55-313DFC784D6A}"/>
                    </a:ext>
                  </a:extLst>
                </p:cNvPr>
                <p:cNvSpPr>
                  <a:spLocks noChangeArrowheads="1"/>
                </p:cNvSpPr>
                <p:nvPr/>
              </p:nvSpPr>
              <p:spPr bwMode="auto">
                <a:xfrm>
                  <a:off x="10215731" y="5266680"/>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4" y="105"/>
                        <a:pt x="0" y="81"/>
                        <a:pt x="0" y="52"/>
                      </a:cubicBezTo>
                      <a:cubicBezTo>
                        <a:pt x="0" y="24"/>
                        <a:pt x="24" y="0"/>
                        <a:pt x="52" y="0"/>
                      </a:cubicBezTo>
                      <a:cubicBezTo>
                        <a:pt x="81" y="0"/>
                        <a:pt x="104" y="24"/>
                        <a:pt x="104"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3" name="Freeform 82">
                  <a:extLst>
                    <a:ext uri="{FF2B5EF4-FFF2-40B4-BE49-F238E27FC236}">
                      <a16:creationId xmlns:a16="http://schemas.microsoft.com/office/drawing/2014/main" id="{159A6DD1-FFC4-D34C-B934-337A8E274B29}"/>
                    </a:ext>
                  </a:extLst>
                </p:cNvPr>
                <p:cNvSpPr>
                  <a:spLocks noChangeArrowheads="1"/>
                </p:cNvSpPr>
                <p:nvPr/>
              </p:nvSpPr>
              <p:spPr bwMode="auto">
                <a:xfrm>
                  <a:off x="8986771" y="6766396"/>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3" y="105"/>
                        <a:pt x="0" y="81"/>
                        <a:pt x="0" y="52"/>
                      </a:cubicBezTo>
                      <a:cubicBezTo>
                        <a:pt x="0" y="22"/>
                        <a:pt x="23" y="0"/>
                        <a:pt x="52" y="0"/>
                      </a:cubicBezTo>
                      <a:cubicBezTo>
                        <a:pt x="81" y="0"/>
                        <a:pt x="104" y="22"/>
                        <a:pt x="104"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4" name="Freeform 83">
                  <a:extLst>
                    <a:ext uri="{FF2B5EF4-FFF2-40B4-BE49-F238E27FC236}">
                      <a16:creationId xmlns:a16="http://schemas.microsoft.com/office/drawing/2014/main" id="{28A2769F-52E6-7B44-8DC0-9AA03D1AB14B}"/>
                    </a:ext>
                  </a:extLst>
                </p:cNvPr>
                <p:cNvSpPr>
                  <a:spLocks noChangeArrowheads="1"/>
                </p:cNvSpPr>
                <p:nvPr/>
              </p:nvSpPr>
              <p:spPr bwMode="auto">
                <a:xfrm>
                  <a:off x="10004503" y="7150446"/>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3" y="104"/>
                        <a:pt x="0" y="81"/>
                        <a:pt x="0" y="52"/>
                      </a:cubicBezTo>
                      <a:cubicBezTo>
                        <a:pt x="0" y="22"/>
                        <a:pt x="23" y="0"/>
                        <a:pt x="52" y="0"/>
                      </a:cubicBezTo>
                      <a:cubicBezTo>
                        <a:pt x="81" y="0"/>
                        <a:pt x="105" y="22"/>
                        <a:pt x="105" y="52"/>
                      </a:cubicBezTo>
                    </a:path>
                  </a:pathLst>
                </a:custGeom>
                <a:solidFill>
                  <a:srgbClr val="EA662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5" name="Freeform 84">
                  <a:extLst>
                    <a:ext uri="{FF2B5EF4-FFF2-40B4-BE49-F238E27FC236}">
                      <a16:creationId xmlns:a16="http://schemas.microsoft.com/office/drawing/2014/main" id="{AE2AC868-FDE5-354A-A42E-2C1EFAD32492}"/>
                    </a:ext>
                  </a:extLst>
                </p:cNvPr>
                <p:cNvSpPr>
                  <a:spLocks noChangeArrowheads="1"/>
                </p:cNvSpPr>
                <p:nvPr/>
              </p:nvSpPr>
              <p:spPr bwMode="auto">
                <a:xfrm>
                  <a:off x="9439950" y="5090017"/>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2" y="104"/>
                        <a:pt x="52" y="104"/>
                      </a:cubicBezTo>
                      <a:cubicBezTo>
                        <a:pt x="24" y="104"/>
                        <a:pt x="0" y="81"/>
                        <a:pt x="0" y="52"/>
                      </a:cubicBezTo>
                      <a:cubicBezTo>
                        <a:pt x="0" y="24"/>
                        <a:pt x="24" y="0"/>
                        <a:pt x="52" y="0"/>
                      </a:cubicBezTo>
                      <a:cubicBezTo>
                        <a:pt x="82" y="0"/>
                        <a:pt x="105" y="24"/>
                        <a:pt x="105" y="52"/>
                      </a:cubicBezTo>
                    </a:path>
                  </a:pathLst>
                </a:custGeom>
                <a:solidFill>
                  <a:srgbClr val="EA662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6" name="Freeform 85">
                  <a:extLst>
                    <a:ext uri="{FF2B5EF4-FFF2-40B4-BE49-F238E27FC236}">
                      <a16:creationId xmlns:a16="http://schemas.microsoft.com/office/drawing/2014/main" id="{D301CC9F-95ED-8D43-90C5-3D3E6FC52212}"/>
                    </a:ext>
                  </a:extLst>
                </p:cNvPr>
                <p:cNvSpPr>
                  <a:spLocks noChangeArrowheads="1"/>
                </p:cNvSpPr>
                <p:nvPr/>
              </p:nvSpPr>
              <p:spPr bwMode="auto">
                <a:xfrm>
                  <a:off x="8719857" y="5468307"/>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3" y="104"/>
                      </a:cubicBezTo>
                      <a:cubicBezTo>
                        <a:pt x="24" y="104"/>
                        <a:pt x="0" y="81"/>
                        <a:pt x="0" y="52"/>
                      </a:cubicBezTo>
                      <a:cubicBezTo>
                        <a:pt x="0" y="24"/>
                        <a:pt x="24" y="0"/>
                        <a:pt x="53" y="0"/>
                      </a:cubicBezTo>
                      <a:cubicBezTo>
                        <a:pt x="81" y="0"/>
                        <a:pt x="105" y="24"/>
                        <a:pt x="105"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7" name="Freeform 86">
                  <a:extLst>
                    <a:ext uri="{FF2B5EF4-FFF2-40B4-BE49-F238E27FC236}">
                      <a16:creationId xmlns:a16="http://schemas.microsoft.com/office/drawing/2014/main" id="{8262F446-0695-A54B-878B-65D2630363A6}"/>
                    </a:ext>
                  </a:extLst>
                </p:cNvPr>
                <p:cNvSpPr>
                  <a:spLocks noChangeArrowheads="1"/>
                </p:cNvSpPr>
                <p:nvPr/>
              </p:nvSpPr>
              <p:spPr bwMode="auto">
                <a:xfrm>
                  <a:off x="9701104" y="5080416"/>
                  <a:ext cx="537670" cy="261154"/>
                </a:xfrm>
                <a:custGeom>
                  <a:avLst/>
                  <a:gdLst>
                    <a:gd name="T0" fmla="*/ 406733 w 1236"/>
                    <a:gd name="T1" fmla="*/ 260719 h 601"/>
                    <a:gd name="T2" fmla="*/ 130067 w 1236"/>
                    <a:gd name="T3" fmla="*/ 260719 h 601"/>
                    <a:gd name="T4" fmla="*/ 130067 w 1236"/>
                    <a:gd name="T5" fmla="*/ 260719 h 601"/>
                    <a:gd name="T6" fmla="*/ 0 w 1236"/>
                    <a:gd name="T7" fmla="*/ 130360 h 601"/>
                    <a:gd name="T8" fmla="*/ 0 w 1236"/>
                    <a:gd name="T9" fmla="*/ 130360 h 601"/>
                    <a:gd name="T10" fmla="*/ 130067 w 1236"/>
                    <a:gd name="T11" fmla="*/ 0 h 601"/>
                    <a:gd name="T12" fmla="*/ 406733 w 1236"/>
                    <a:gd name="T13" fmla="*/ 0 h 601"/>
                    <a:gd name="T14" fmla="*/ 406733 w 1236"/>
                    <a:gd name="T15" fmla="*/ 0 h 601"/>
                    <a:gd name="T16" fmla="*/ 537235 w 1236"/>
                    <a:gd name="T17" fmla="*/ 130360 h 601"/>
                    <a:gd name="T18" fmla="*/ 537235 w 1236"/>
                    <a:gd name="T19" fmla="*/ 130360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5" y="600"/>
                        <a:pt x="0" y="466"/>
                        <a:pt x="0" y="300"/>
                      </a:cubicBezTo>
                      <a:cubicBezTo>
                        <a:pt x="0" y="135"/>
                        <a:pt x="135" y="0"/>
                        <a:pt x="299" y="0"/>
                      </a:cubicBezTo>
                      <a:lnTo>
                        <a:pt x="935" y="0"/>
                      </a:lnTo>
                      <a:cubicBezTo>
                        <a:pt x="1101" y="0"/>
                        <a:pt x="1235" y="135"/>
                        <a:pt x="1235" y="300"/>
                      </a:cubicBezTo>
                      <a:cubicBezTo>
                        <a:pt x="1235" y="466"/>
                        <a:pt x="1101" y="600"/>
                        <a:pt x="935"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8" name="Freeform 87">
                  <a:extLst>
                    <a:ext uri="{FF2B5EF4-FFF2-40B4-BE49-F238E27FC236}">
                      <a16:creationId xmlns:a16="http://schemas.microsoft.com/office/drawing/2014/main" id="{E91DF4CD-A434-C541-9FC1-1D77C64C02CE}"/>
                    </a:ext>
                  </a:extLst>
                </p:cNvPr>
                <p:cNvSpPr>
                  <a:spLocks noChangeArrowheads="1"/>
                </p:cNvSpPr>
                <p:nvPr/>
              </p:nvSpPr>
              <p:spPr bwMode="auto">
                <a:xfrm>
                  <a:off x="8631525" y="5714099"/>
                  <a:ext cx="537670" cy="261154"/>
                </a:xfrm>
                <a:custGeom>
                  <a:avLst/>
                  <a:gdLst>
                    <a:gd name="T0" fmla="*/ 407168 w 1236"/>
                    <a:gd name="T1" fmla="*/ 260719 h 601"/>
                    <a:gd name="T2" fmla="*/ 130502 w 1236"/>
                    <a:gd name="T3" fmla="*/ 260719 h 601"/>
                    <a:gd name="T4" fmla="*/ 130502 w 1236"/>
                    <a:gd name="T5" fmla="*/ 260719 h 601"/>
                    <a:gd name="T6" fmla="*/ 0 w 1236"/>
                    <a:gd name="T7" fmla="*/ 130360 h 601"/>
                    <a:gd name="T8" fmla="*/ 0 w 1236"/>
                    <a:gd name="T9" fmla="*/ 130360 h 601"/>
                    <a:gd name="T10" fmla="*/ 130502 w 1236"/>
                    <a:gd name="T11" fmla="*/ 0 h 601"/>
                    <a:gd name="T12" fmla="*/ 407168 w 1236"/>
                    <a:gd name="T13" fmla="*/ 0 h 601"/>
                    <a:gd name="T14" fmla="*/ 407168 w 1236"/>
                    <a:gd name="T15" fmla="*/ 0 h 601"/>
                    <a:gd name="T16" fmla="*/ 537235 w 1236"/>
                    <a:gd name="T17" fmla="*/ 130360 h 601"/>
                    <a:gd name="T18" fmla="*/ 537235 w 1236"/>
                    <a:gd name="T19" fmla="*/ 130360 h 601"/>
                    <a:gd name="T20" fmla="*/ 407168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6" y="600"/>
                      </a:moveTo>
                      <a:lnTo>
                        <a:pt x="300" y="600"/>
                      </a:lnTo>
                      <a:cubicBezTo>
                        <a:pt x="134" y="600"/>
                        <a:pt x="0" y="466"/>
                        <a:pt x="0" y="300"/>
                      </a:cubicBezTo>
                      <a:cubicBezTo>
                        <a:pt x="0" y="135"/>
                        <a:pt x="134" y="0"/>
                        <a:pt x="300" y="0"/>
                      </a:cubicBezTo>
                      <a:lnTo>
                        <a:pt x="936" y="0"/>
                      </a:lnTo>
                      <a:cubicBezTo>
                        <a:pt x="1101" y="0"/>
                        <a:pt x="1235" y="135"/>
                        <a:pt x="1235" y="300"/>
                      </a:cubicBezTo>
                      <a:cubicBezTo>
                        <a:pt x="1235" y="466"/>
                        <a:pt x="1101" y="600"/>
                        <a:pt x="936"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9" name="Freeform 88">
                  <a:extLst>
                    <a:ext uri="{FF2B5EF4-FFF2-40B4-BE49-F238E27FC236}">
                      <a16:creationId xmlns:a16="http://schemas.microsoft.com/office/drawing/2014/main" id="{19154973-5C47-B547-8246-771405D1260A}"/>
                    </a:ext>
                  </a:extLst>
                </p:cNvPr>
                <p:cNvSpPr>
                  <a:spLocks noChangeArrowheads="1"/>
                </p:cNvSpPr>
                <p:nvPr/>
              </p:nvSpPr>
              <p:spPr bwMode="auto">
                <a:xfrm>
                  <a:off x="8216751" y="6545566"/>
                  <a:ext cx="537670" cy="261154"/>
                </a:xfrm>
                <a:custGeom>
                  <a:avLst/>
                  <a:gdLst>
                    <a:gd name="T0" fmla="*/ 406733 w 1236"/>
                    <a:gd name="T1" fmla="*/ 260719 h 601"/>
                    <a:gd name="T2" fmla="*/ 130067 w 1236"/>
                    <a:gd name="T3" fmla="*/ 260719 h 601"/>
                    <a:gd name="T4" fmla="*/ 130067 w 1236"/>
                    <a:gd name="T5" fmla="*/ 260719 h 601"/>
                    <a:gd name="T6" fmla="*/ 0 w 1236"/>
                    <a:gd name="T7" fmla="*/ 129925 h 601"/>
                    <a:gd name="T8" fmla="*/ 0 w 1236"/>
                    <a:gd name="T9" fmla="*/ 129925 h 601"/>
                    <a:gd name="T10" fmla="*/ 130067 w 1236"/>
                    <a:gd name="T11" fmla="*/ 0 h 601"/>
                    <a:gd name="T12" fmla="*/ 406733 w 1236"/>
                    <a:gd name="T13" fmla="*/ 0 h 601"/>
                    <a:gd name="T14" fmla="*/ 406733 w 1236"/>
                    <a:gd name="T15" fmla="*/ 0 h 601"/>
                    <a:gd name="T16" fmla="*/ 537235 w 1236"/>
                    <a:gd name="T17" fmla="*/ 129925 h 601"/>
                    <a:gd name="T18" fmla="*/ 537235 w 1236"/>
                    <a:gd name="T19" fmla="*/ 129925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4" y="600"/>
                        <a:pt x="0" y="465"/>
                        <a:pt x="0" y="299"/>
                      </a:cubicBezTo>
                      <a:cubicBezTo>
                        <a:pt x="0" y="133"/>
                        <a:pt x="134" y="0"/>
                        <a:pt x="299" y="0"/>
                      </a:cubicBezTo>
                      <a:lnTo>
                        <a:pt x="935" y="0"/>
                      </a:lnTo>
                      <a:cubicBezTo>
                        <a:pt x="1101" y="0"/>
                        <a:pt x="1235" y="133"/>
                        <a:pt x="1235" y="299"/>
                      </a:cubicBezTo>
                      <a:cubicBezTo>
                        <a:pt x="1235" y="465"/>
                        <a:pt x="1101" y="600"/>
                        <a:pt x="935"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0" name="Freeform 89">
                  <a:extLst>
                    <a:ext uri="{FF2B5EF4-FFF2-40B4-BE49-F238E27FC236}">
                      <a16:creationId xmlns:a16="http://schemas.microsoft.com/office/drawing/2014/main" id="{DC6D2063-B40A-AE4B-8A6E-E6CD9092EF57}"/>
                    </a:ext>
                  </a:extLst>
                </p:cNvPr>
                <p:cNvSpPr>
                  <a:spLocks noChangeArrowheads="1"/>
                </p:cNvSpPr>
                <p:nvPr/>
              </p:nvSpPr>
              <p:spPr bwMode="auto">
                <a:xfrm>
                  <a:off x="9351618" y="6862408"/>
                  <a:ext cx="537670" cy="261154"/>
                </a:xfrm>
                <a:custGeom>
                  <a:avLst/>
                  <a:gdLst>
                    <a:gd name="T0" fmla="*/ 406298 w 1236"/>
                    <a:gd name="T1" fmla="*/ 260719 h 601"/>
                    <a:gd name="T2" fmla="*/ 130502 w 1236"/>
                    <a:gd name="T3" fmla="*/ 260719 h 601"/>
                    <a:gd name="T4" fmla="*/ 130502 w 1236"/>
                    <a:gd name="T5" fmla="*/ 260719 h 601"/>
                    <a:gd name="T6" fmla="*/ 0 w 1236"/>
                    <a:gd name="T7" fmla="*/ 130360 h 601"/>
                    <a:gd name="T8" fmla="*/ 0 w 1236"/>
                    <a:gd name="T9" fmla="*/ 130360 h 601"/>
                    <a:gd name="T10" fmla="*/ 130502 w 1236"/>
                    <a:gd name="T11" fmla="*/ 0 h 601"/>
                    <a:gd name="T12" fmla="*/ 406298 w 1236"/>
                    <a:gd name="T13" fmla="*/ 0 h 601"/>
                    <a:gd name="T14" fmla="*/ 406298 w 1236"/>
                    <a:gd name="T15" fmla="*/ 0 h 601"/>
                    <a:gd name="T16" fmla="*/ 537235 w 1236"/>
                    <a:gd name="T17" fmla="*/ 130360 h 601"/>
                    <a:gd name="T18" fmla="*/ 537235 w 1236"/>
                    <a:gd name="T19" fmla="*/ 130360 h 601"/>
                    <a:gd name="T20" fmla="*/ 406298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4" y="600"/>
                      </a:moveTo>
                      <a:lnTo>
                        <a:pt x="300" y="600"/>
                      </a:lnTo>
                      <a:cubicBezTo>
                        <a:pt x="134" y="600"/>
                        <a:pt x="0" y="466"/>
                        <a:pt x="0" y="300"/>
                      </a:cubicBezTo>
                      <a:cubicBezTo>
                        <a:pt x="0" y="134"/>
                        <a:pt x="134" y="0"/>
                        <a:pt x="300" y="0"/>
                      </a:cubicBezTo>
                      <a:lnTo>
                        <a:pt x="934" y="0"/>
                      </a:lnTo>
                      <a:cubicBezTo>
                        <a:pt x="1100" y="0"/>
                        <a:pt x="1235" y="134"/>
                        <a:pt x="1235" y="300"/>
                      </a:cubicBezTo>
                      <a:cubicBezTo>
                        <a:pt x="1235" y="466"/>
                        <a:pt x="1100" y="600"/>
                        <a:pt x="934"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1" name="Freeform 90">
                  <a:extLst>
                    <a:ext uri="{FF2B5EF4-FFF2-40B4-BE49-F238E27FC236}">
                      <a16:creationId xmlns:a16="http://schemas.microsoft.com/office/drawing/2014/main" id="{DDF259BC-B755-314E-BE6E-790BB4536F36}"/>
                    </a:ext>
                  </a:extLst>
                </p:cNvPr>
                <p:cNvSpPr>
                  <a:spLocks noChangeArrowheads="1"/>
                </p:cNvSpPr>
                <p:nvPr/>
              </p:nvSpPr>
              <p:spPr bwMode="auto">
                <a:xfrm>
                  <a:off x="9570527" y="7123562"/>
                  <a:ext cx="537670" cy="261154"/>
                </a:xfrm>
                <a:custGeom>
                  <a:avLst/>
                  <a:gdLst>
                    <a:gd name="T0" fmla="*/ 407168 w 1236"/>
                    <a:gd name="T1" fmla="*/ 260719 h 600"/>
                    <a:gd name="T2" fmla="*/ 130502 w 1236"/>
                    <a:gd name="T3" fmla="*/ 260719 h 600"/>
                    <a:gd name="T4" fmla="*/ 130502 w 1236"/>
                    <a:gd name="T5" fmla="*/ 260719 h 600"/>
                    <a:gd name="T6" fmla="*/ 0 w 1236"/>
                    <a:gd name="T7" fmla="*/ 130577 h 600"/>
                    <a:gd name="T8" fmla="*/ 0 w 1236"/>
                    <a:gd name="T9" fmla="*/ 130577 h 600"/>
                    <a:gd name="T10" fmla="*/ 130502 w 1236"/>
                    <a:gd name="T11" fmla="*/ 0 h 600"/>
                    <a:gd name="T12" fmla="*/ 407168 w 1236"/>
                    <a:gd name="T13" fmla="*/ 0 h 600"/>
                    <a:gd name="T14" fmla="*/ 407168 w 1236"/>
                    <a:gd name="T15" fmla="*/ 0 h 600"/>
                    <a:gd name="T16" fmla="*/ 537235 w 1236"/>
                    <a:gd name="T17" fmla="*/ 130577 h 600"/>
                    <a:gd name="T18" fmla="*/ 537235 w 1236"/>
                    <a:gd name="T19" fmla="*/ 130577 h 600"/>
                    <a:gd name="T20" fmla="*/ 407168 w 1236"/>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0">
                      <a:moveTo>
                        <a:pt x="936" y="599"/>
                      </a:moveTo>
                      <a:lnTo>
                        <a:pt x="300" y="599"/>
                      </a:lnTo>
                      <a:cubicBezTo>
                        <a:pt x="135" y="599"/>
                        <a:pt x="0" y="465"/>
                        <a:pt x="0" y="300"/>
                      </a:cubicBezTo>
                      <a:cubicBezTo>
                        <a:pt x="0" y="134"/>
                        <a:pt x="135" y="0"/>
                        <a:pt x="300" y="0"/>
                      </a:cubicBezTo>
                      <a:lnTo>
                        <a:pt x="936" y="0"/>
                      </a:lnTo>
                      <a:cubicBezTo>
                        <a:pt x="1102" y="0"/>
                        <a:pt x="1235" y="134"/>
                        <a:pt x="1235" y="300"/>
                      </a:cubicBezTo>
                      <a:cubicBezTo>
                        <a:pt x="1235" y="465"/>
                        <a:pt x="1102" y="599"/>
                        <a:pt x="936" y="599"/>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141" name="Group 1">
                <a:extLst>
                  <a:ext uri="{FF2B5EF4-FFF2-40B4-BE49-F238E27FC236}">
                    <a16:creationId xmlns:a16="http://schemas.microsoft.com/office/drawing/2014/main" id="{23C65601-A43C-F349-9958-58456F4FAF5C}"/>
                  </a:ext>
                </a:extLst>
              </p:cNvPr>
              <p:cNvGrpSpPr>
                <a:grpSpLocks/>
              </p:cNvGrpSpPr>
              <p:nvPr/>
            </p:nvGrpSpPr>
            <p:grpSpPr bwMode="auto">
              <a:xfrm rot="10800000">
                <a:off x="-528478" y="2446954"/>
                <a:ext cx="2447606" cy="2528559"/>
                <a:chOff x="8253235" y="2100188"/>
                <a:chExt cx="2448321" cy="2528969"/>
              </a:xfrm>
            </p:grpSpPr>
            <p:sp>
              <p:nvSpPr>
                <p:cNvPr id="142" name="Freeform 91">
                  <a:extLst>
                    <a:ext uri="{FF2B5EF4-FFF2-40B4-BE49-F238E27FC236}">
                      <a16:creationId xmlns:a16="http://schemas.microsoft.com/office/drawing/2014/main" id="{540A0029-01AC-0D46-82DC-E1F844B71E9A}"/>
                    </a:ext>
                  </a:extLst>
                </p:cNvPr>
                <p:cNvSpPr>
                  <a:spLocks noChangeArrowheads="1"/>
                </p:cNvSpPr>
                <p:nvPr/>
              </p:nvSpPr>
              <p:spPr bwMode="auto">
                <a:xfrm>
                  <a:off x="8253235" y="3674793"/>
                  <a:ext cx="378290" cy="291878"/>
                </a:xfrm>
                <a:custGeom>
                  <a:avLst/>
                  <a:gdLst>
                    <a:gd name="T0" fmla="*/ 145831 w 869"/>
                    <a:gd name="T1" fmla="*/ 291444 h 672"/>
                    <a:gd name="T2" fmla="*/ 232459 w 869"/>
                    <a:gd name="T3" fmla="*/ 291444 h 672"/>
                    <a:gd name="T4" fmla="*/ 232459 w 869"/>
                    <a:gd name="T5" fmla="*/ 291444 h 672"/>
                    <a:gd name="T6" fmla="*/ 377855 w 869"/>
                    <a:gd name="T7" fmla="*/ 145939 h 672"/>
                    <a:gd name="T8" fmla="*/ 377855 w 869"/>
                    <a:gd name="T9" fmla="*/ 145939 h 672"/>
                    <a:gd name="T10" fmla="*/ 232459 w 869"/>
                    <a:gd name="T11" fmla="*/ 0 h 672"/>
                    <a:gd name="T12" fmla="*/ 145831 w 869"/>
                    <a:gd name="T13" fmla="*/ 0 h 672"/>
                    <a:gd name="T14" fmla="*/ 145831 w 869"/>
                    <a:gd name="T15" fmla="*/ 0 h 672"/>
                    <a:gd name="T16" fmla="*/ 0 w 869"/>
                    <a:gd name="T17" fmla="*/ 145939 h 672"/>
                    <a:gd name="T18" fmla="*/ 0 w 869"/>
                    <a:gd name="T19" fmla="*/ 145939 h 672"/>
                    <a:gd name="T20" fmla="*/ 145831 w 869"/>
                    <a:gd name="T21" fmla="*/ 291444 h 67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69" h="672">
                      <a:moveTo>
                        <a:pt x="335" y="671"/>
                      </a:moveTo>
                      <a:lnTo>
                        <a:pt x="534" y="671"/>
                      </a:lnTo>
                      <a:cubicBezTo>
                        <a:pt x="718" y="671"/>
                        <a:pt x="868" y="520"/>
                        <a:pt x="868" y="336"/>
                      </a:cubicBezTo>
                      <a:cubicBezTo>
                        <a:pt x="868" y="151"/>
                        <a:pt x="718" y="0"/>
                        <a:pt x="534" y="0"/>
                      </a:cubicBezTo>
                      <a:lnTo>
                        <a:pt x="335" y="0"/>
                      </a:lnTo>
                      <a:cubicBezTo>
                        <a:pt x="149" y="0"/>
                        <a:pt x="0" y="151"/>
                        <a:pt x="0" y="336"/>
                      </a:cubicBezTo>
                      <a:cubicBezTo>
                        <a:pt x="0" y="520"/>
                        <a:pt x="149" y="671"/>
                        <a:pt x="335" y="671"/>
                      </a:cubicBezTo>
                    </a:path>
                  </a:pathLst>
                </a:custGeom>
                <a:solidFill>
                  <a:srgbClr val="CC5EA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3" name="Freeform 92">
                  <a:extLst>
                    <a:ext uri="{FF2B5EF4-FFF2-40B4-BE49-F238E27FC236}">
                      <a16:creationId xmlns:a16="http://schemas.microsoft.com/office/drawing/2014/main" id="{979D3FF5-3186-E145-9DDA-9595030ED9E9}"/>
                    </a:ext>
                  </a:extLst>
                </p:cNvPr>
                <p:cNvSpPr>
                  <a:spLocks noChangeArrowheads="1"/>
                </p:cNvSpPr>
                <p:nvPr/>
              </p:nvSpPr>
              <p:spPr bwMode="auto">
                <a:xfrm>
                  <a:off x="8260916" y="2292214"/>
                  <a:ext cx="2283178" cy="1945213"/>
                </a:xfrm>
                <a:custGeom>
                  <a:avLst/>
                  <a:gdLst>
                    <a:gd name="T0" fmla="*/ 0 w 5244"/>
                    <a:gd name="T1" fmla="*/ 728639 h 4469"/>
                    <a:gd name="T2" fmla="*/ 714037 w 5244"/>
                    <a:gd name="T3" fmla="*/ 874018 h 4469"/>
                    <a:gd name="T4" fmla="*/ 568182 w 5244"/>
                    <a:gd name="T5" fmla="*/ 1019833 h 4469"/>
                    <a:gd name="T6" fmla="*/ 714037 w 5244"/>
                    <a:gd name="T7" fmla="*/ 1165648 h 4469"/>
                    <a:gd name="T8" fmla="*/ 913445 w 5244"/>
                    <a:gd name="T9" fmla="*/ 1165648 h 4469"/>
                    <a:gd name="T10" fmla="*/ 911268 w 5244"/>
                    <a:gd name="T11" fmla="*/ 1165648 h 4469"/>
                    <a:gd name="T12" fmla="*/ 1007489 w 5244"/>
                    <a:gd name="T13" fmla="*/ 1263583 h 4469"/>
                    <a:gd name="T14" fmla="*/ 911268 w 5244"/>
                    <a:gd name="T15" fmla="*/ 1361954 h 4469"/>
                    <a:gd name="T16" fmla="*/ 656131 w 5244"/>
                    <a:gd name="T17" fmla="*/ 1361954 h 4469"/>
                    <a:gd name="T18" fmla="*/ 510711 w 5244"/>
                    <a:gd name="T19" fmla="*/ 1507769 h 4469"/>
                    <a:gd name="T20" fmla="*/ 656131 w 5244"/>
                    <a:gd name="T21" fmla="*/ 1653148 h 4469"/>
                    <a:gd name="T22" fmla="*/ 960903 w 5244"/>
                    <a:gd name="T23" fmla="*/ 1653148 h 4469"/>
                    <a:gd name="T24" fmla="*/ 815483 w 5244"/>
                    <a:gd name="T25" fmla="*/ 1798963 h 4469"/>
                    <a:gd name="T26" fmla="*/ 1576978 w 5244"/>
                    <a:gd name="T27" fmla="*/ 1944778 h 4469"/>
                    <a:gd name="T28" fmla="*/ 1722397 w 5244"/>
                    <a:gd name="T29" fmla="*/ 1798963 h 4469"/>
                    <a:gd name="T30" fmla="*/ 1576978 w 5244"/>
                    <a:gd name="T31" fmla="*/ 1653148 h 4469"/>
                    <a:gd name="T32" fmla="*/ 2066354 w 5244"/>
                    <a:gd name="T33" fmla="*/ 1653148 h 4469"/>
                    <a:gd name="T34" fmla="*/ 2212210 w 5244"/>
                    <a:gd name="T35" fmla="*/ 1507769 h 4469"/>
                    <a:gd name="T36" fmla="*/ 1624435 w 5244"/>
                    <a:gd name="T37" fmla="*/ 1361954 h 4469"/>
                    <a:gd name="T38" fmla="*/ 1629660 w 5244"/>
                    <a:gd name="T39" fmla="*/ 1361954 h 4469"/>
                    <a:gd name="T40" fmla="*/ 1536051 w 5244"/>
                    <a:gd name="T41" fmla="*/ 1263583 h 4469"/>
                    <a:gd name="T42" fmla="*/ 1629660 w 5244"/>
                    <a:gd name="T43" fmla="*/ 1166083 h 4469"/>
                    <a:gd name="T44" fmla="*/ 1624435 w 5244"/>
                    <a:gd name="T45" fmla="*/ 1165648 h 4469"/>
                    <a:gd name="T46" fmla="*/ 1765936 w 5244"/>
                    <a:gd name="T47" fmla="*/ 1165648 h 4469"/>
                    <a:gd name="T48" fmla="*/ 1911791 w 5244"/>
                    <a:gd name="T49" fmla="*/ 1019833 h 4469"/>
                    <a:gd name="T50" fmla="*/ 2136452 w 5244"/>
                    <a:gd name="T51" fmla="*/ 874018 h 4469"/>
                    <a:gd name="T52" fmla="*/ 2282743 w 5244"/>
                    <a:gd name="T53" fmla="*/ 728639 h 4469"/>
                    <a:gd name="T54" fmla="*/ 2136452 w 5244"/>
                    <a:gd name="T55" fmla="*/ 583259 h 4469"/>
                    <a:gd name="T56" fmla="*/ 1922241 w 5244"/>
                    <a:gd name="T57" fmla="*/ 583259 h 4469"/>
                    <a:gd name="T58" fmla="*/ 2068096 w 5244"/>
                    <a:gd name="T59" fmla="*/ 437444 h 4469"/>
                    <a:gd name="T60" fmla="*/ 1441136 w 5244"/>
                    <a:gd name="T61" fmla="*/ 291194 h 4469"/>
                    <a:gd name="T62" fmla="*/ 1586992 w 5244"/>
                    <a:gd name="T63" fmla="*/ 145815 h 4469"/>
                    <a:gd name="T64" fmla="*/ 1441136 w 5244"/>
                    <a:gd name="T65" fmla="*/ 0 h 4469"/>
                    <a:gd name="T66" fmla="*/ 389237 w 5244"/>
                    <a:gd name="T67" fmla="*/ 0 h 4469"/>
                    <a:gd name="T68" fmla="*/ 243818 w 5244"/>
                    <a:gd name="T69" fmla="*/ 145815 h 4469"/>
                    <a:gd name="T70" fmla="*/ 876437 w 5244"/>
                    <a:gd name="T71" fmla="*/ 291194 h 4469"/>
                    <a:gd name="T72" fmla="*/ 1022293 w 5244"/>
                    <a:gd name="T73" fmla="*/ 437444 h 4469"/>
                    <a:gd name="T74" fmla="*/ 876437 w 5244"/>
                    <a:gd name="T75" fmla="*/ 583259 h 4469"/>
                    <a:gd name="T76" fmla="*/ 145420 w 5244"/>
                    <a:gd name="T77" fmla="*/ 583259 h 446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244" h="4469">
                      <a:moveTo>
                        <a:pt x="0" y="1674"/>
                      </a:moveTo>
                      <a:lnTo>
                        <a:pt x="0" y="1674"/>
                      </a:lnTo>
                      <a:cubicBezTo>
                        <a:pt x="0" y="1858"/>
                        <a:pt x="150" y="2008"/>
                        <a:pt x="334" y="2008"/>
                      </a:cubicBezTo>
                      <a:lnTo>
                        <a:pt x="1640" y="2008"/>
                      </a:lnTo>
                      <a:cubicBezTo>
                        <a:pt x="1455" y="2008"/>
                        <a:pt x="1305" y="2158"/>
                        <a:pt x="1305" y="2343"/>
                      </a:cubicBezTo>
                      <a:cubicBezTo>
                        <a:pt x="1305" y="2528"/>
                        <a:pt x="1455" y="2678"/>
                        <a:pt x="1640" y="2678"/>
                      </a:cubicBezTo>
                      <a:lnTo>
                        <a:pt x="2098" y="2678"/>
                      </a:lnTo>
                      <a:cubicBezTo>
                        <a:pt x="2097" y="2678"/>
                        <a:pt x="2095" y="2678"/>
                        <a:pt x="2093" y="2678"/>
                      </a:cubicBezTo>
                      <a:cubicBezTo>
                        <a:pt x="2216" y="2681"/>
                        <a:pt x="2314" y="2780"/>
                        <a:pt x="2314" y="2903"/>
                      </a:cubicBezTo>
                      <a:cubicBezTo>
                        <a:pt x="2314" y="3026"/>
                        <a:pt x="2216" y="3127"/>
                        <a:pt x="2093" y="3129"/>
                      </a:cubicBezTo>
                      <a:cubicBezTo>
                        <a:pt x="2095" y="3129"/>
                        <a:pt x="2097" y="3129"/>
                        <a:pt x="2098" y="3129"/>
                      </a:cubicBezTo>
                      <a:lnTo>
                        <a:pt x="1507" y="3129"/>
                      </a:lnTo>
                      <a:cubicBezTo>
                        <a:pt x="1323" y="3129"/>
                        <a:pt x="1173" y="3280"/>
                        <a:pt x="1173" y="3464"/>
                      </a:cubicBezTo>
                      <a:cubicBezTo>
                        <a:pt x="1173" y="3649"/>
                        <a:pt x="1323" y="3798"/>
                        <a:pt x="1507" y="3798"/>
                      </a:cubicBezTo>
                      <a:lnTo>
                        <a:pt x="2207" y="3798"/>
                      </a:lnTo>
                      <a:cubicBezTo>
                        <a:pt x="2023" y="3798"/>
                        <a:pt x="1873" y="3948"/>
                        <a:pt x="1873" y="4133"/>
                      </a:cubicBezTo>
                      <a:cubicBezTo>
                        <a:pt x="1873" y="4318"/>
                        <a:pt x="2023" y="4468"/>
                        <a:pt x="2207" y="4468"/>
                      </a:cubicBezTo>
                      <a:lnTo>
                        <a:pt x="3622" y="4468"/>
                      </a:lnTo>
                      <a:cubicBezTo>
                        <a:pt x="3807" y="4468"/>
                        <a:pt x="3956" y="4318"/>
                        <a:pt x="3956" y="4133"/>
                      </a:cubicBezTo>
                      <a:cubicBezTo>
                        <a:pt x="3956" y="3948"/>
                        <a:pt x="3807" y="3798"/>
                        <a:pt x="3622" y="3798"/>
                      </a:cubicBezTo>
                      <a:lnTo>
                        <a:pt x="4746" y="3798"/>
                      </a:lnTo>
                      <a:cubicBezTo>
                        <a:pt x="4930" y="3798"/>
                        <a:pt x="5081" y="3649"/>
                        <a:pt x="5081" y="3464"/>
                      </a:cubicBezTo>
                      <a:cubicBezTo>
                        <a:pt x="5081" y="3280"/>
                        <a:pt x="4930" y="3129"/>
                        <a:pt x="4746" y="3129"/>
                      </a:cubicBezTo>
                      <a:lnTo>
                        <a:pt x="3731" y="3129"/>
                      </a:lnTo>
                      <a:cubicBezTo>
                        <a:pt x="3735" y="3129"/>
                        <a:pt x="3739" y="3129"/>
                        <a:pt x="3743" y="3129"/>
                      </a:cubicBezTo>
                      <a:cubicBezTo>
                        <a:pt x="3624" y="3122"/>
                        <a:pt x="3528" y="3024"/>
                        <a:pt x="3528" y="2903"/>
                      </a:cubicBezTo>
                      <a:cubicBezTo>
                        <a:pt x="3528" y="2783"/>
                        <a:pt x="3624" y="2684"/>
                        <a:pt x="3743" y="2679"/>
                      </a:cubicBezTo>
                      <a:cubicBezTo>
                        <a:pt x="3739" y="2678"/>
                        <a:pt x="3735" y="2678"/>
                        <a:pt x="3731" y="2678"/>
                      </a:cubicBezTo>
                      <a:lnTo>
                        <a:pt x="4056" y="2678"/>
                      </a:lnTo>
                      <a:cubicBezTo>
                        <a:pt x="4240" y="2678"/>
                        <a:pt x="4391" y="2528"/>
                        <a:pt x="4391" y="2343"/>
                      </a:cubicBezTo>
                      <a:cubicBezTo>
                        <a:pt x="4391" y="2158"/>
                        <a:pt x="4240" y="2008"/>
                        <a:pt x="4056" y="2008"/>
                      </a:cubicBezTo>
                      <a:lnTo>
                        <a:pt x="4907" y="2008"/>
                      </a:lnTo>
                      <a:cubicBezTo>
                        <a:pt x="5093" y="2008"/>
                        <a:pt x="5243" y="1858"/>
                        <a:pt x="5243" y="1674"/>
                      </a:cubicBezTo>
                      <a:cubicBezTo>
                        <a:pt x="5243" y="1490"/>
                        <a:pt x="5093" y="1340"/>
                        <a:pt x="4907" y="1340"/>
                      </a:cubicBezTo>
                      <a:lnTo>
                        <a:pt x="4415" y="1340"/>
                      </a:lnTo>
                      <a:cubicBezTo>
                        <a:pt x="4600" y="1340"/>
                        <a:pt x="4750" y="1189"/>
                        <a:pt x="4750" y="1005"/>
                      </a:cubicBezTo>
                      <a:cubicBezTo>
                        <a:pt x="4750" y="820"/>
                        <a:pt x="4600" y="669"/>
                        <a:pt x="4415" y="669"/>
                      </a:cubicBezTo>
                      <a:lnTo>
                        <a:pt x="3310" y="669"/>
                      </a:lnTo>
                      <a:cubicBezTo>
                        <a:pt x="3495" y="669"/>
                        <a:pt x="3645" y="520"/>
                        <a:pt x="3645" y="335"/>
                      </a:cubicBezTo>
                      <a:cubicBezTo>
                        <a:pt x="3645" y="151"/>
                        <a:pt x="3495" y="0"/>
                        <a:pt x="3310" y="0"/>
                      </a:cubicBezTo>
                      <a:lnTo>
                        <a:pt x="894" y="0"/>
                      </a:lnTo>
                      <a:cubicBezTo>
                        <a:pt x="710" y="0"/>
                        <a:pt x="560" y="151"/>
                        <a:pt x="560" y="335"/>
                      </a:cubicBezTo>
                      <a:cubicBezTo>
                        <a:pt x="560" y="520"/>
                        <a:pt x="710" y="669"/>
                        <a:pt x="894" y="669"/>
                      </a:cubicBezTo>
                      <a:lnTo>
                        <a:pt x="2013" y="669"/>
                      </a:lnTo>
                      <a:cubicBezTo>
                        <a:pt x="2197" y="669"/>
                        <a:pt x="2348" y="820"/>
                        <a:pt x="2348" y="1005"/>
                      </a:cubicBezTo>
                      <a:cubicBezTo>
                        <a:pt x="2348" y="1189"/>
                        <a:pt x="2197" y="1340"/>
                        <a:pt x="2013" y="1340"/>
                      </a:cubicBezTo>
                      <a:lnTo>
                        <a:pt x="334" y="1340"/>
                      </a:lnTo>
                      <a:cubicBezTo>
                        <a:pt x="150" y="1340"/>
                        <a:pt x="0" y="1490"/>
                        <a:pt x="0" y="1674"/>
                      </a:cubicBezTo>
                    </a:path>
                  </a:pathLst>
                </a:custGeom>
                <a:solidFill>
                  <a:srgbClr val="CC5EA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4" name="Freeform 93">
                  <a:extLst>
                    <a:ext uri="{FF2B5EF4-FFF2-40B4-BE49-F238E27FC236}">
                      <a16:creationId xmlns:a16="http://schemas.microsoft.com/office/drawing/2014/main" id="{D69691DD-8450-624C-A86F-D9932F9744D4}"/>
                    </a:ext>
                  </a:extLst>
                </p:cNvPr>
                <p:cNvSpPr>
                  <a:spLocks noChangeArrowheads="1"/>
                </p:cNvSpPr>
                <p:nvPr/>
              </p:nvSpPr>
              <p:spPr bwMode="auto">
                <a:xfrm>
                  <a:off x="10317505" y="2488079"/>
                  <a:ext cx="76810" cy="76810"/>
                </a:xfrm>
                <a:custGeom>
                  <a:avLst/>
                  <a:gdLst>
                    <a:gd name="T0" fmla="*/ 76371 w 175"/>
                    <a:gd name="T1" fmla="*/ 38186 h 175"/>
                    <a:gd name="T2" fmla="*/ 76371 w 175"/>
                    <a:gd name="T3" fmla="*/ 38186 h 175"/>
                    <a:gd name="T4" fmla="*/ 38186 w 175"/>
                    <a:gd name="T5" fmla="*/ 76371 h 175"/>
                    <a:gd name="T6" fmla="*/ 38186 w 175"/>
                    <a:gd name="T7" fmla="*/ 76371 h 175"/>
                    <a:gd name="T8" fmla="*/ 0 w 175"/>
                    <a:gd name="T9" fmla="*/ 38186 h 175"/>
                    <a:gd name="T10" fmla="*/ 0 w 175"/>
                    <a:gd name="T11" fmla="*/ 38186 h 175"/>
                    <a:gd name="T12" fmla="*/ 38186 w 175"/>
                    <a:gd name="T13" fmla="*/ 0 h 175"/>
                    <a:gd name="T14" fmla="*/ 38186 w 175"/>
                    <a:gd name="T15" fmla="*/ 0 h 175"/>
                    <a:gd name="T16" fmla="*/ 76371 w 175"/>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5">
                      <a:moveTo>
                        <a:pt x="174" y="87"/>
                      </a:moveTo>
                      <a:lnTo>
                        <a:pt x="174" y="87"/>
                      </a:lnTo>
                      <a:cubicBezTo>
                        <a:pt x="174" y="135"/>
                        <a:pt x="134" y="174"/>
                        <a:pt x="87" y="174"/>
                      </a:cubicBezTo>
                      <a:cubicBezTo>
                        <a:pt x="39" y="174"/>
                        <a:pt x="0" y="135"/>
                        <a:pt x="0" y="87"/>
                      </a:cubicBezTo>
                      <a:cubicBezTo>
                        <a:pt x="0" y="39"/>
                        <a:pt x="39" y="0"/>
                        <a:pt x="87" y="0"/>
                      </a:cubicBezTo>
                      <a:cubicBezTo>
                        <a:pt x="134" y="0"/>
                        <a:pt x="174" y="39"/>
                        <a:pt x="174"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5" name="Freeform 94">
                  <a:extLst>
                    <a:ext uri="{FF2B5EF4-FFF2-40B4-BE49-F238E27FC236}">
                      <a16:creationId xmlns:a16="http://schemas.microsoft.com/office/drawing/2014/main" id="{86E822FF-98C5-6042-BD49-C0E3A11EAE36}"/>
                    </a:ext>
                  </a:extLst>
                </p:cNvPr>
                <p:cNvSpPr>
                  <a:spLocks noChangeArrowheads="1"/>
                </p:cNvSpPr>
                <p:nvPr/>
              </p:nvSpPr>
              <p:spPr bwMode="auto">
                <a:xfrm>
                  <a:off x="9929614" y="3501971"/>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5" y="174"/>
                        <a:pt x="87" y="174"/>
                      </a:cubicBezTo>
                      <a:cubicBezTo>
                        <a:pt x="39" y="174"/>
                        <a:pt x="0" y="135"/>
                        <a:pt x="0" y="87"/>
                      </a:cubicBezTo>
                      <a:cubicBezTo>
                        <a:pt x="0" y="39"/>
                        <a:pt x="39" y="0"/>
                        <a:pt x="87" y="0"/>
                      </a:cubicBezTo>
                      <a:cubicBezTo>
                        <a:pt x="135" y="0"/>
                        <a:pt x="173" y="39"/>
                        <a:pt x="173"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6" name="Freeform 95">
                  <a:extLst>
                    <a:ext uri="{FF2B5EF4-FFF2-40B4-BE49-F238E27FC236}">
                      <a16:creationId xmlns:a16="http://schemas.microsoft.com/office/drawing/2014/main" id="{C4FA4E4B-395A-1A4D-BD72-450556E4E58F}"/>
                    </a:ext>
                  </a:extLst>
                </p:cNvPr>
                <p:cNvSpPr>
                  <a:spLocks noChangeArrowheads="1"/>
                </p:cNvSpPr>
                <p:nvPr/>
              </p:nvSpPr>
              <p:spPr bwMode="auto">
                <a:xfrm>
                  <a:off x="9816320" y="2774196"/>
                  <a:ext cx="74890" cy="74890"/>
                </a:xfrm>
                <a:custGeom>
                  <a:avLst/>
                  <a:gdLst>
                    <a:gd name="T0" fmla="*/ 74457 w 173"/>
                    <a:gd name="T1" fmla="*/ 36796 h 173"/>
                    <a:gd name="T2" fmla="*/ 74457 w 173"/>
                    <a:gd name="T3" fmla="*/ 36796 h 173"/>
                    <a:gd name="T4" fmla="*/ 37661 w 173"/>
                    <a:gd name="T5" fmla="*/ 74457 h 173"/>
                    <a:gd name="T6" fmla="*/ 37661 w 173"/>
                    <a:gd name="T7" fmla="*/ 74457 h 173"/>
                    <a:gd name="T8" fmla="*/ 0 w 173"/>
                    <a:gd name="T9" fmla="*/ 36796 h 173"/>
                    <a:gd name="T10" fmla="*/ 0 w 173"/>
                    <a:gd name="T11" fmla="*/ 36796 h 173"/>
                    <a:gd name="T12" fmla="*/ 37661 w 173"/>
                    <a:gd name="T13" fmla="*/ 0 h 173"/>
                    <a:gd name="T14" fmla="*/ 37661 w 173"/>
                    <a:gd name="T15" fmla="*/ 0 h 173"/>
                    <a:gd name="T16" fmla="*/ 74457 w 173"/>
                    <a:gd name="T17" fmla="*/ 36796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5"/>
                      </a:moveTo>
                      <a:lnTo>
                        <a:pt x="172" y="85"/>
                      </a:lnTo>
                      <a:cubicBezTo>
                        <a:pt x="172" y="133"/>
                        <a:pt x="134" y="172"/>
                        <a:pt x="87" y="172"/>
                      </a:cubicBezTo>
                      <a:cubicBezTo>
                        <a:pt x="39" y="172"/>
                        <a:pt x="0" y="133"/>
                        <a:pt x="0" y="85"/>
                      </a:cubicBezTo>
                      <a:cubicBezTo>
                        <a:pt x="0" y="38"/>
                        <a:pt x="39" y="0"/>
                        <a:pt x="87" y="0"/>
                      </a:cubicBezTo>
                      <a:cubicBezTo>
                        <a:pt x="134" y="0"/>
                        <a:pt x="172" y="38"/>
                        <a:pt x="172" y="85"/>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7" name="Freeform 96">
                  <a:extLst>
                    <a:ext uri="{FF2B5EF4-FFF2-40B4-BE49-F238E27FC236}">
                      <a16:creationId xmlns:a16="http://schemas.microsoft.com/office/drawing/2014/main" id="{C5F47288-0584-5749-8F33-C700606F430B}"/>
                    </a:ext>
                  </a:extLst>
                </p:cNvPr>
                <p:cNvSpPr>
                  <a:spLocks noChangeArrowheads="1"/>
                </p:cNvSpPr>
                <p:nvPr/>
              </p:nvSpPr>
              <p:spPr bwMode="auto">
                <a:xfrm>
                  <a:off x="9061661" y="2192360"/>
                  <a:ext cx="76810" cy="74889"/>
                </a:xfrm>
                <a:custGeom>
                  <a:avLst/>
                  <a:gdLst>
                    <a:gd name="T0" fmla="*/ 76371 w 175"/>
                    <a:gd name="T1" fmla="*/ 37445 h 174"/>
                    <a:gd name="T2" fmla="*/ 76371 w 175"/>
                    <a:gd name="T3" fmla="*/ 37445 h 174"/>
                    <a:gd name="T4" fmla="*/ 38186 w 175"/>
                    <a:gd name="T5" fmla="*/ 74459 h 174"/>
                    <a:gd name="T6" fmla="*/ 38186 w 175"/>
                    <a:gd name="T7" fmla="*/ 74459 h 174"/>
                    <a:gd name="T8" fmla="*/ 0 w 175"/>
                    <a:gd name="T9" fmla="*/ 37445 h 174"/>
                    <a:gd name="T10" fmla="*/ 0 w 175"/>
                    <a:gd name="T11" fmla="*/ 37445 h 174"/>
                    <a:gd name="T12" fmla="*/ 38186 w 175"/>
                    <a:gd name="T13" fmla="*/ 0 h 174"/>
                    <a:gd name="T14" fmla="*/ 38186 w 175"/>
                    <a:gd name="T15" fmla="*/ 0 h 174"/>
                    <a:gd name="T16" fmla="*/ 76371 w 175"/>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7"/>
                      </a:moveTo>
                      <a:lnTo>
                        <a:pt x="174" y="87"/>
                      </a:lnTo>
                      <a:cubicBezTo>
                        <a:pt x="174" y="136"/>
                        <a:pt x="134" y="173"/>
                        <a:pt x="87" y="173"/>
                      </a:cubicBezTo>
                      <a:cubicBezTo>
                        <a:pt x="39" y="173"/>
                        <a:pt x="0" y="136"/>
                        <a:pt x="0" y="87"/>
                      </a:cubicBezTo>
                      <a:cubicBezTo>
                        <a:pt x="0" y="39"/>
                        <a:pt x="39" y="0"/>
                        <a:pt x="87" y="0"/>
                      </a:cubicBezTo>
                      <a:cubicBezTo>
                        <a:pt x="134" y="0"/>
                        <a:pt x="174" y="39"/>
                        <a:pt x="174"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148" name="Freeform 97">
                  <a:extLst>
                    <a:ext uri="{FF2B5EF4-FFF2-40B4-BE49-F238E27FC236}">
                      <a16:creationId xmlns:a16="http://schemas.microsoft.com/office/drawing/2014/main" id="{94C503F4-6B29-2146-A00C-76B34F38C321}"/>
                    </a:ext>
                  </a:extLst>
                </p:cNvPr>
                <p:cNvSpPr>
                  <a:spLocks noChangeArrowheads="1"/>
                </p:cNvSpPr>
                <p:nvPr/>
              </p:nvSpPr>
              <p:spPr bwMode="auto">
                <a:xfrm>
                  <a:off x="8381893" y="4162537"/>
                  <a:ext cx="74889" cy="74889"/>
                </a:xfrm>
                <a:custGeom>
                  <a:avLst/>
                  <a:gdLst>
                    <a:gd name="T0" fmla="*/ 74459 w 174"/>
                    <a:gd name="T1" fmla="*/ 37014 h 174"/>
                    <a:gd name="T2" fmla="*/ 74459 w 174"/>
                    <a:gd name="T3" fmla="*/ 37014 h 174"/>
                    <a:gd name="T4" fmla="*/ 37445 w 174"/>
                    <a:gd name="T5" fmla="*/ 74459 h 174"/>
                    <a:gd name="T6" fmla="*/ 37445 w 174"/>
                    <a:gd name="T7" fmla="*/ 74459 h 174"/>
                    <a:gd name="T8" fmla="*/ 0 w 174"/>
                    <a:gd name="T9" fmla="*/ 37014 h 174"/>
                    <a:gd name="T10" fmla="*/ 0 w 174"/>
                    <a:gd name="T11" fmla="*/ 37014 h 174"/>
                    <a:gd name="T12" fmla="*/ 37445 w 174"/>
                    <a:gd name="T13" fmla="*/ 0 h 174"/>
                    <a:gd name="T14" fmla="*/ 37445 w 174"/>
                    <a:gd name="T15" fmla="*/ 0 h 174"/>
                    <a:gd name="T16" fmla="*/ 74459 w 174"/>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4" y="173"/>
                        <a:pt x="87" y="173"/>
                      </a:cubicBezTo>
                      <a:cubicBezTo>
                        <a:pt x="39" y="173"/>
                        <a:pt x="0" y="134"/>
                        <a:pt x="0" y="86"/>
                      </a:cubicBezTo>
                      <a:cubicBezTo>
                        <a:pt x="0" y="38"/>
                        <a:pt x="39" y="0"/>
                        <a:pt x="87" y="0"/>
                      </a:cubicBezTo>
                      <a:cubicBezTo>
                        <a:pt x="134" y="0"/>
                        <a:pt x="173" y="38"/>
                        <a:pt x="173" y="86"/>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9" name="Freeform 98">
                  <a:extLst>
                    <a:ext uri="{FF2B5EF4-FFF2-40B4-BE49-F238E27FC236}">
                      <a16:creationId xmlns:a16="http://schemas.microsoft.com/office/drawing/2014/main" id="{66CA681D-EFA2-DE48-AA8D-A1E05D236503}"/>
                    </a:ext>
                  </a:extLst>
                </p:cNvPr>
                <p:cNvSpPr>
                  <a:spLocks noChangeArrowheads="1"/>
                </p:cNvSpPr>
                <p:nvPr/>
              </p:nvSpPr>
              <p:spPr bwMode="auto">
                <a:xfrm>
                  <a:off x="8942606" y="3327228"/>
                  <a:ext cx="74889" cy="74890"/>
                </a:xfrm>
                <a:custGeom>
                  <a:avLst/>
                  <a:gdLst>
                    <a:gd name="T0" fmla="*/ 74456 w 173"/>
                    <a:gd name="T1" fmla="*/ 37445 h 174"/>
                    <a:gd name="T2" fmla="*/ 74456 w 173"/>
                    <a:gd name="T3" fmla="*/ 37445 h 174"/>
                    <a:gd name="T4" fmla="*/ 37661 w 173"/>
                    <a:gd name="T5" fmla="*/ 74460 h 174"/>
                    <a:gd name="T6" fmla="*/ 37661 w 173"/>
                    <a:gd name="T7" fmla="*/ 74460 h 174"/>
                    <a:gd name="T8" fmla="*/ 0 w 173"/>
                    <a:gd name="T9" fmla="*/ 37445 h 174"/>
                    <a:gd name="T10" fmla="*/ 0 w 173"/>
                    <a:gd name="T11" fmla="*/ 37445 h 174"/>
                    <a:gd name="T12" fmla="*/ 37661 w 173"/>
                    <a:gd name="T13" fmla="*/ 0 h 174"/>
                    <a:gd name="T14" fmla="*/ 37661 w 173"/>
                    <a:gd name="T15" fmla="*/ 0 h 174"/>
                    <a:gd name="T16" fmla="*/ 74456 w 173"/>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7"/>
                      </a:moveTo>
                      <a:lnTo>
                        <a:pt x="172" y="87"/>
                      </a:lnTo>
                      <a:cubicBezTo>
                        <a:pt x="172" y="135"/>
                        <a:pt x="134" y="173"/>
                        <a:pt x="87" y="173"/>
                      </a:cubicBezTo>
                      <a:cubicBezTo>
                        <a:pt x="39" y="173"/>
                        <a:pt x="0" y="135"/>
                        <a:pt x="0" y="87"/>
                      </a:cubicBezTo>
                      <a:cubicBezTo>
                        <a:pt x="0" y="39"/>
                        <a:pt x="39" y="0"/>
                        <a:pt x="87" y="0"/>
                      </a:cubicBezTo>
                      <a:cubicBezTo>
                        <a:pt x="134" y="0"/>
                        <a:pt x="172" y="39"/>
                        <a:pt x="172"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0" name="Freeform 99">
                  <a:extLst>
                    <a:ext uri="{FF2B5EF4-FFF2-40B4-BE49-F238E27FC236}">
                      <a16:creationId xmlns:a16="http://schemas.microsoft.com/office/drawing/2014/main" id="{76E0688C-9945-3248-A1AC-664DBDC59BA8}"/>
                    </a:ext>
                  </a:extLst>
                </p:cNvPr>
                <p:cNvSpPr>
                  <a:spLocks noChangeArrowheads="1"/>
                </p:cNvSpPr>
                <p:nvPr/>
              </p:nvSpPr>
              <p:spPr bwMode="auto">
                <a:xfrm>
                  <a:off x="9326656" y="4262390"/>
                  <a:ext cx="74889" cy="74889"/>
                </a:xfrm>
                <a:custGeom>
                  <a:avLst/>
                  <a:gdLst>
                    <a:gd name="T0" fmla="*/ 74459 w 174"/>
                    <a:gd name="T1" fmla="*/ 37014 h 174"/>
                    <a:gd name="T2" fmla="*/ 74459 w 174"/>
                    <a:gd name="T3" fmla="*/ 37014 h 174"/>
                    <a:gd name="T4" fmla="*/ 37445 w 174"/>
                    <a:gd name="T5" fmla="*/ 74459 h 174"/>
                    <a:gd name="T6" fmla="*/ 37445 w 174"/>
                    <a:gd name="T7" fmla="*/ 74459 h 174"/>
                    <a:gd name="T8" fmla="*/ 0 w 174"/>
                    <a:gd name="T9" fmla="*/ 37014 h 174"/>
                    <a:gd name="T10" fmla="*/ 0 w 174"/>
                    <a:gd name="T11" fmla="*/ 37014 h 174"/>
                    <a:gd name="T12" fmla="*/ 37445 w 174"/>
                    <a:gd name="T13" fmla="*/ 0 h 174"/>
                    <a:gd name="T14" fmla="*/ 37445 w 174"/>
                    <a:gd name="T15" fmla="*/ 0 h 174"/>
                    <a:gd name="T16" fmla="*/ 74459 w 174"/>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4" y="173"/>
                        <a:pt x="87" y="173"/>
                      </a:cubicBezTo>
                      <a:cubicBezTo>
                        <a:pt x="39" y="173"/>
                        <a:pt x="0" y="134"/>
                        <a:pt x="0" y="86"/>
                      </a:cubicBezTo>
                      <a:cubicBezTo>
                        <a:pt x="0" y="38"/>
                        <a:pt x="39" y="0"/>
                        <a:pt x="87" y="0"/>
                      </a:cubicBezTo>
                      <a:cubicBezTo>
                        <a:pt x="134" y="0"/>
                        <a:pt x="173" y="38"/>
                        <a:pt x="173" y="86"/>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1" name="Freeform 100">
                  <a:extLst>
                    <a:ext uri="{FF2B5EF4-FFF2-40B4-BE49-F238E27FC236}">
                      <a16:creationId xmlns:a16="http://schemas.microsoft.com/office/drawing/2014/main" id="{BFE09299-AD85-5448-859F-7D54ADE207DC}"/>
                    </a:ext>
                  </a:extLst>
                </p:cNvPr>
                <p:cNvSpPr>
                  <a:spLocks noChangeArrowheads="1"/>
                </p:cNvSpPr>
                <p:nvPr/>
              </p:nvSpPr>
              <p:spPr bwMode="auto">
                <a:xfrm>
                  <a:off x="10242615" y="3820732"/>
                  <a:ext cx="74890" cy="74889"/>
                </a:xfrm>
                <a:custGeom>
                  <a:avLst/>
                  <a:gdLst>
                    <a:gd name="T0" fmla="*/ 74460 w 174"/>
                    <a:gd name="T1" fmla="*/ 37228 h 173"/>
                    <a:gd name="T2" fmla="*/ 74460 w 174"/>
                    <a:gd name="T3" fmla="*/ 37228 h 173"/>
                    <a:gd name="T4" fmla="*/ 37015 w 174"/>
                    <a:gd name="T5" fmla="*/ 74456 h 173"/>
                    <a:gd name="T6" fmla="*/ 37015 w 174"/>
                    <a:gd name="T7" fmla="*/ 74456 h 173"/>
                    <a:gd name="T8" fmla="*/ 0 w 174"/>
                    <a:gd name="T9" fmla="*/ 37228 h 173"/>
                    <a:gd name="T10" fmla="*/ 0 w 174"/>
                    <a:gd name="T11" fmla="*/ 37228 h 173"/>
                    <a:gd name="T12" fmla="*/ 37015 w 174"/>
                    <a:gd name="T13" fmla="*/ 0 h 173"/>
                    <a:gd name="T14" fmla="*/ 37015 w 174"/>
                    <a:gd name="T15" fmla="*/ 0 h 173"/>
                    <a:gd name="T16" fmla="*/ 74460 w 174"/>
                    <a:gd name="T17" fmla="*/ 37228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6"/>
                      </a:moveTo>
                      <a:lnTo>
                        <a:pt x="173" y="86"/>
                      </a:lnTo>
                      <a:cubicBezTo>
                        <a:pt x="173" y="134"/>
                        <a:pt x="135" y="172"/>
                        <a:pt x="86" y="172"/>
                      </a:cubicBezTo>
                      <a:cubicBezTo>
                        <a:pt x="39" y="172"/>
                        <a:pt x="0" y="134"/>
                        <a:pt x="0" y="86"/>
                      </a:cubicBezTo>
                      <a:cubicBezTo>
                        <a:pt x="0" y="39"/>
                        <a:pt x="39" y="0"/>
                        <a:pt x="86" y="0"/>
                      </a:cubicBezTo>
                      <a:cubicBezTo>
                        <a:pt x="135" y="0"/>
                        <a:pt x="173" y="39"/>
                        <a:pt x="173" y="86"/>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2" name="Freeform 101">
                  <a:extLst>
                    <a:ext uri="{FF2B5EF4-FFF2-40B4-BE49-F238E27FC236}">
                      <a16:creationId xmlns:a16="http://schemas.microsoft.com/office/drawing/2014/main" id="{E6061FB6-39D7-B94B-AA86-BB91D339E05C}"/>
                    </a:ext>
                  </a:extLst>
                </p:cNvPr>
                <p:cNvSpPr>
                  <a:spLocks noChangeArrowheads="1"/>
                </p:cNvSpPr>
                <p:nvPr/>
              </p:nvSpPr>
              <p:spPr bwMode="auto">
                <a:xfrm>
                  <a:off x="10423118" y="2586011"/>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2" y="104"/>
                        <a:pt x="0" y="81"/>
                        <a:pt x="0" y="52"/>
                      </a:cubicBezTo>
                      <a:cubicBezTo>
                        <a:pt x="0" y="24"/>
                        <a:pt x="22" y="0"/>
                        <a:pt x="52" y="0"/>
                      </a:cubicBezTo>
                      <a:cubicBezTo>
                        <a:pt x="81" y="0"/>
                        <a:pt x="105" y="24"/>
                        <a:pt x="105"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3" name="Freeform 102">
                  <a:extLst>
                    <a:ext uri="{FF2B5EF4-FFF2-40B4-BE49-F238E27FC236}">
                      <a16:creationId xmlns:a16="http://schemas.microsoft.com/office/drawing/2014/main" id="{59C29AEB-C6D9-2744-80B0-961DEE4FC3EB}"/>
                    </a:ext>
                  </a:extLst>
                </p:cNvPr>
                <p:cNvSpPr>
                  <a:spLocks noChangeArrowheads="1"/>
                </p:cNvSpPr>
                <p:nvPr/>
              </p:nvSpPr>
              <p:spPr bwMode="auto">
                <a:xfrm>
                  <a:off x="8420298" y="2985423"/>
                  <a:ext cx="46086" cy="46086"/>
                </a:xfrm>
                <a:custGeom>
                  <a:avLst/>
                  <a:gdLst>
                    <a:gd name="T0" fmla="*/ 45651 w 106"/>
                    <a:gd name="T1" fmla="*/ 23043 h 106"/>
                    <a:gd name="T2" fmla="*/ 45651 w 106"/>
                    <a:gd name="T3" fmla="*/ 23043 h 106"/>
                    <a:gd name="T4" fmla="*/ 22608 w 106"/>
                    <a:gd name="T5" fmla="*/ 45651 h 106"/>
                    <a:gd name="T6" fmla="*/ 22608 w 106"/>
                    <a:gd name="T7" fmla="*/ 45651 h 106"/>
                    <a:gd name="T8" fmla="*/ 0 w 106"/>
                    <a:gd name="T9" fmla="*/ 23043 h 106"/>
                    <a:gd name="T10" fmla="*/ 0 w 106"/>
                    <a:gd name="T11" fmla="*/ 23043 h 106"/>
                    <a:gd name="T12" fmla="*/ 22608 w 106"/>
                    <a:gd name="T13" fmla="*/ 0 h 106"/>
                    <a:gd name="T14" fmla="*/ 22608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2" y="105"/>
                      </a:cubicBezTo>
                      <a:cubicBezTo>
                        <a:pt x="23" y="105"/>
                        <a:pt x="0" y="81"/>
                        <a:pt x="0" y="53"/>
                      </a:cubicBezTo>
                      <a:cubicBezTo>
                        <a:pt x="0" y="23"/>
                        <a:pt x="23" y="0"/>
                        <a:pt x="52" y="0"/>
                      </a:cubicBezTo>
                      <a:cubicBezTo>
                        <a:pt x="81" y="0"/>
                        <a:pt x="105" y="23"/>
                        <a:pt x="105"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4" name="Freeform 103">
                  <a:extLst>
                    <a:ext uri="{FF2B5EF4-FFF2-40B4-BE49-F238E27FC236}">
                      <a16:creationId xmlns:a16="http://schemas.microsoft.com/office/drawing/2014/main" id="{1E0E1596-47F1-BF44-9300-C78F1CB4A23F}"/>
                    </a:ext>
                  </a:extLst>
                </p:cNvPr>
                <p:cNvSpPr>
                  <a:spLocks noChangeArrowheads="1"/>
                </p:cNvSpPr>
                <p:nvPr/>
              </p:nvSpPr>
              <p:spPr bwMode="auto">
                <a:xfrm>
                  <a:off x="9587810" y="334258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0" y="104"/>
                        <a:pt x="52" y="104"/>
                      </a:cubicBezTo>
                      <a:cubicBezTo>
                        <a:pt x="24" y="104"/>
                        <a:pt x="0" y="81"/>
                        <a:pt x="0" y="52"/>
                      </a:cubicBezTo>
                      <a:cubicBezTo>
                        <a:pt x="0" y="23"/>
                        <a:pt x="24" y="0"/>
                        <a:pt x="52" y="0"/>
                      </a:cubicBezTo>
                      <a:cubicBezTo>
                        <a:pt x="80" y="0"/>
                        <a:pt x="104" y="23"/>
                        <a:pt x="104"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5" name="Freeform 104">
                  <a:extLst>
                    <a:ext uri="{FF2B5EF4-FFF2-40B4-BE49-F238E27FC236}">
                      <a16:creationId xmlns:a16="http://schemas.microsoft.com/office/drawing/2014/main" id="{E2CDDAB5-762D-C145-A7B6-EB772AA7BE74}"/>
                    </a:ext>
                  </a:extLst>
                </p:cNvPr>
                <p:cNvSpPr>
                  <a:spLocks noChangeArrowheads="1"/>
                </p:cNvSpPr>
                <p:nvPr/>
              </p:nvSpPr>
              <p:spPr bwMode="auto">
                <a:xfrm>
                  <a:off x="9224882" y="4316157"/>
                  <a:ext cx="46086" cy="46086"/>
                </a:xfrm>
                <a:custGeom>
                  <a:avLst/>
                  <a:gdLst>
                    <a:gd name="T0" fmla="*/ 45655 w 107"/>
                    <a:gd name="T1" fmla="*/ 22824 h 105"/>
                    <a:gd name="T2" fmla="*/ 45655 w 107"/>
                    <a:gd name="T3" fmla="*/ 22824 h 105"/>
                    <a:gd name="T4" fmla="*/ 22397 w 107"/>
                    <a:gd name="T5" fmla="*/ 45647 h 105"/>
                    <a:gd name="T6" fmla="*/ 22397 w 107"/>
                    <a:gd name="T7" fmla="*/ 45647 h 105"/>
                    <a:gd name="T8" fmla="*/ 0 w 107"/>
                    <a:gd name="T9" fmla="*/ 22824 h 105"/>
                    <a:gd name="T10" fmla="*/ 0 w 107"/>
                    <a:gd name="T11" fmla="*/ 22824 h 105"/>
                    <a:gd name="T12" fmla="*/ 22397 w 107"/>
                    <a:gd name="T13" fmla="*/ 0 h 105"/>
                    <a:gd name="T14" fmla="*/ 22397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0"/>
                        <a:pt x="82" y="104"/>
                        <a:pt x="52" y="104"/>
                      </a:cubicBezTo>
                      <a:cubicBezTo>
                        <a:pt x="24" y="104"/>
                        <a:pt x="0" y="80"/>
                        <a:pt x="0" y="52"/>
                      </a:cubicBezTo>
                      <a:cubicBezTo>
                        <a:pt x="0" y="23"/>
                        <a:pt x="24" y="0"/>
                        <a:pt x="52" y="0"/>
                      </a:cubicBezTo>
                      <a:cubicBezTo>
                        <a:pt x="82" y="0"/>
                        <a:pt x="106" y="23"/>
                        <a:pt x="106"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6" name="Freeform 105">
                  <a:extLst>
                    <a:ext uri="{FF2B5EF4-FFF2-40B4-BE49-F238E27FC236}">
                      <a16:creationId xmlns:a16="http://schemas.microsoft.com/office/drawing/2014/main" id="{0AE5B38A-9A35-D34D-BBCB-D58EF4E38521}"/>
                    </a:ext>
                  </a:extLst>
                </p:cNvPr>
                <p:cNvSpPr>
                  <a:spLocks noChangeArrowheads="1"/>
                </p:cNvSpPr>
                <p:nvPr/>
              </p:nvSpPr>
              <p:spPr bwMode="auto">
                <a:xfrm>
                  <a:off x="10133161" y="4037720"/>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4" y="105"/>
                        <a:pt x="0" y="81"/>
                        <a:pt x="0" y="53"/>
                      </a:cubicBezTo>
                      <a:cubicBezTo>
                        <a:pt x="0" y="24"/>
                        <a:pt x="24" y="0"/>
                        <a:pt x="52" y="0"/>
                      </a:cubicBezTo>
                      <a:cubicBezTo>
                        <a:pt x="81" y="0"/>
                        <a:pt x="104" y="24"/>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7" name="Freeform 106">
                  <a:extLst>
                    <a:ext uri="{FF2B5EF4-FFF2-40B4-BE49-F238E27FC236}">
                      <a16:creationId xmlns:a16="http://schemas.microsoft.com/office/drawing/2014/main" id="{B8CCB5FF-CE8F-9E4D-A58E-D25D90C05F78}"/>
                    </a:ext>
                  </a:extLst>
                </p:cNvPr>
                <p:cNvSpPr>
                  <a:spLocks noChangeArrowheads="1"/>
                </p:cNvSpPr>
                <p:nvPr/>
              </p:nvSpPr>
              <p:spPr bwMode="auto">
                <a:xfrm>
                  <a:off x="8848513" y="2357502"/>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2" y="104"/>
                        <a:pt x="0" y="81"/>
                        <a:pt x="0" y="52"/>
                      </a:cubicBezTo>
                      <a:cubicBezTo>
                        <a:pt x="0" y="23"/>
                        <a:pt x="22" y="0"/>
                        <a:pt x="52" y="0"/>
                      </a:cubicBezTo>
                      <a:cubicBezTo>
                        <a:pt x="81" y="0"/>
                        <a:pt x="104" y="23"/>
                        <a:pt x="104"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8" name="Freeform 107">
                  <a:extLst>
                    <a:ext uri="{FF2B5EF4-FFF2-40B4-BE49-F238E27FC236}">
                      <a16:creationId xmlns:a16="http://schemas.microsoft.com/office/drawing/2014/main" id="{D0164EE2-0D1C-5943-943B-4CDC28032288}"/>
                    </a:ext>
                  </a:extLst>
                </p:cNvPr>
                <p:cNvSpPr>
                  <a:spLocks noChangeArrowheads="1"/>
                </p:cNvSpPr>
                <p:nvPr/>
              </p:nvSpPr>
              <p:spPr bwMode="auto">
                <a:xfrm>
                  <a:off x="9966098" y="28817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1" y="105"/>
                        <a:pt x="52" y="105"/>
                      </a:cubicBezTo>
                      <a:cubicBezTo>
                        <a:pt x="23" y="105"/>
                        <a:pt x="0" y="82"/>
                        <a:pt x="0" y="53"/>
                      </a:cubicBezTo>
                      <a:cubicBezTo>
                        <a:pt x="0" y="24"/>
                        <a:pt x="23" y="0"/>
                        <a:pt x="52" y="0"/>
                      </a:cubicBezTo>
                      <a:cubicBezTo>
                        <a:pt x="81" y="0"/>
                        <a:pt x="104" y="24"/>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9" name="Freeform 108">
                  <a:extLst>
                    <a:ext uri="{FF2B5EF4-FFF2-40B4-BE49-F238E27FC236}">
                      <a16:creationId xmlns:a16="http://schemas.microsoft.com/office/drawing/2014/main" id="{A27583A5-638E-7F42-935F-2E69533F1AF0}"/>
                    </a:ext>
                  </a:extLst>
                </p:cNvPr>
                <p:cNvSpPr>
                  <a:spLocks noChangeArrowheads="1"/>
                </p:cNvSpPr>
                <p:nvPr/>
              </p:nvSpPr>
              <p:spPr bwMode="auto">
                <a:xfrm>
                  <a:off x="8921482" y="371703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0" y="105"/>
                        <a:pt x="52" y="105"/>
                      </a:cubicBezTo>
                      <a:cubicBezTo>
                        <a:pt x="22" y="105"/>
                        <a:pt x="0" y="81"/>
                        <a:pt x="0" y="53"/>
                      </a:cubicBezTo>
                      <a:cubicBezTo>
                        <a:pt x="0" y="24"/>
                        <a:pt x="22" y="0"/>
                        <a:pt x="52" y="0"/>
                      </a:cubicBezTo>
                      <a:cubicBezTo>
                        <a:pt x="80" y="0"/>
                        <a:pt x="104" y="24"/>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0" name="Freeform 109">
                  <a:extLst>
                    <a:ext uri="{FF2B5EF4-FFF2-40B4-BE49-F238E27FC236}">
                      <a16:creationId xmlns:a16="http://schemas.microsoft.com/office/drawing/2014/main" id="{40B6E664-3B49-134B-98C0-6B538E517BA9}"/>
                    </a:ext>
                  </a:extLst>
                </p:cNvPr>
                <p:cNvSpPr>
                  <a:spLocks noChangeArrowheads="1"/>
                </p:cNvSpPr>
                <p:nvPr/>
              </p:nvSpPr>
              <p:spPr bwMode="auto">
                <a:xfrm>
                  <a:off x="8585439" y="4293114"/>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3" y="105"/>
                        <a:pt x="0" y="81"/>
                        <a:pt x="0" y="53"/>
                      </a:cubicBezTo>
                      <a:cubicBezTo>
                        <a:pt x="0" y="23"/>
                        <a:pt x="23" y="0"/>
                        <a:pt x="52" y="0"/>
                      </a:cubicBezTo>
                      <a:cubicBezTo>
                        <a:pt x="81" y="0"/>
                        <a:pt x="104" y="23"/>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1" name="Freeform 110">
                  <a:extLst>
                    <a:ext uri="{FF2B5EF4-FFF2-40B4-BE49-F238E27FC236}">
                      <a16:creationId xmlns:a16="http://schemas.microsoft.com/office/drawing/2014/main" id="{CBC55A64-F3D4-114C-A749-AE813A5FC935}"/>
                    </a:ext>
                  </a:extLst>
                </p:cNvPr>
                <p:cNvSpPr>
                  <a:spLocks noChangeArrowheads="1"/>
                </p:cNvSpPr>
                <p:nvPr/>
              </p:nvSpPr>
              <p:spPr bwMode="auto">
                <a:xfrm>
                  <a:off x="9136550" y="2962380"/>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2" y="105"/>
                        <a:pt x="0" y="81"/>
                        <a:pt x="0" y="52"/>
                      </a:cubicBezTo>
                      <a:cubicBezTo>
                        <a:pt x="0" y="23"/>
                        <a:pt x="22" y="0"/>
                        <a:pt x="52" y="0"/>
                      </a:cubicBezTo>
                      <a:cubicBezTo>
                        <a:pt x="81" y="0"/>
                        <a:pt x="104" y="23"/>
                        <a:pt x="104" y="52"/>
                      </a:cubicBezTo>
                    </a:path>
                  </a:pathLst>
                </a:custGeom>
                <a:solidFill>
                  <a:srgbClr val="CC1E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2" name="Freeform 111">
                  <a:extLst>
                    <a:ext uri="{FF2B5EF4-FFF2-40B4-BE49-F238E27FC236}">
                      <a16:creationId xmlns:a16="http://schemas.microsoft.com/office/drawing/2014/main" id="{93E326E8-7F4B-5445-8CC1-C6C6FCB404EE}"/>
                    </a:ext>
                  </a:extLst>
                </p:cNvPr>
                <p:cNvSpPr>
                  <a:spLocks noChangeArrowheads="1"/>
                </p:cNvSpPr>
                <p:nvPr/>
              </p:nvSpPr>
              <p:spPr bwMode="auto">
                <a:xfrm>
                  <a:off x="8466384" y="3740082"/>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3" y="104"/>
                        <a:pt x="0" y="81"/>
                        <a:pt x="0" y="52"/>
                      </a:cubicBezTo>
                      <a:cubicBezTo>
                        <a:pt x="0" y="23"/>
                        <a:pt x="23" y="0"/>
                        <a:pt x="52" y="0"/>
                      </a:cubicBezTo>
                      <a:cubicBezTo>
                        <a:pt x="81" y="0"/>
                        <a:pt x="104" y="23"/>
                        <a:pt x="104"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3" name="Freeform 112">
                  <a:extLst>
                    <a:ext uri="{FF2B5EF4-FFF2-40B4-BE49-F238E27FC236}">
                      <a16:creationId xmlns:a16="http://schemas.microsoft.com/office/drawing/2014/main" id="{78958E97-8C2E-E44B-8467-FCA2A2DB0007}"/>
                    </a:ext>
                  </a:extLst>
                </p:cNvPr>
                <p:cNvSpPr>
                  <a:spLocks noChangeArrowheads="1"/>
                </p:cNvSpPr>
                <p:nvPr/>
              </p:nvSpPr>
              <p:spPr bwMode="auto">
                <a:xfrm>
                  <a:off x="8765943" y="2831803"/>
                  <a:ext cx="733536" cy="261154"/>
                </a:xfrm>
                <a:custGeom>
                  <a:avLst/>
                  <a:gdLst>
                    <a:gd name="T0" fmla="*/ 602936 w 1685"/>
                    <a:gd name="T1" fmla="*/ 260719 h 601"/>
                    <a:gd name="T2" fmla="*/ 130165 w 1685"/>
                    <a:gd name="T3" fmla="*/ 260719 h 601"/>
                    <a:gd name="T4" fmla="*/ 130165 w 1685"/>
                    <a:gd name="T5" fmla="*/ 260719 h 601"/>
                    <a:gd name="T6" fmla="*/ 0 w 1685"/>
                    <a:gd name="T7" fmla="*/ 130360 h 601"/>
                    <a:gd name="T8" fmla="*/ 0 w 1685"/>
                    <a:gd name="T9" fmla="*/ 130360 h 601"/>
                    <a:gd name="T10" fmla="*/ 130165 w 1685"/>
                    <a:gd name="T11" fmla="*/ 0 h 601"/>
                    <a:gd name="T12" fmla="*/ 602936 w 1685"/>
                    <a:gd name="T13" fmla="*/ 0 h 601"/>
                    <a:gd name="T14" fmla="*/ 602936 w 1685"/>
                    <a:gd name="T15" fmla="*/ 0 h 601"/>
                    <a:gd name="T16" fmla="*/ 733101 w 1685"/>
                    <a:gd name="T17" fmla="*/ 130360 h 601"/>
                    <a:gd name="T18" fmla="*/ 733101 w 1685"/>
                    <a:gd name="T19" fmla="*/ 130360 h 601"/>
                    <a:gd name="T20" fmla="*/ 602936 w 1685"/>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85" h="601">
                      <a:moveTo>
                        <a:pt x="1385" y="600"/>
                      </a:moveTo>
                      <a:lnTo>
                        <a:pt x="299" y="600"/>
                      </a:lnTo>
                      <a:cubicBezTo>
                        <a:pt x="134" y="600"/>
                        <a:pt x="0" y="465"/>
                        <a:pt x="0" y="300"/>
                      </a:cubicBezTo>
                      <a:cubicBezTo>
                        <a:pt x="0" y="134"/>
                        <a:pt x="134" y="0"/>
                        <a:pt x="299" y="0"/>
                      </a:cubicBezTo>
                      <a:lnTo>
                        <a:pt x="1385" y="0"/>
                      </a:lnTo>
                      <a:cubicBezTo>
                        <a:pt x="1550" y="0"/>
                        <a:pt x="1684" y="134"/>
                        <a:pt x="1684" y="300"/>
                      </a:cubicBezTo>
                      <a:cubicBezTo>
                        <a:pt x="1684" y="465"/>
                        <a:pt x="1550" y="600"/>
                        <a:pt x="1385" y="600"/>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4" name="Freeform 113">
                  <a:extLst>
                    <a:ext uri="{FF2B5EF4-FFF2-40B4-BE49-F238E27FC236}">
                      <a16:creationId xmlns:a16="http://schemas.microsoft.com/office/drawing/2014/main" id="{8C99AE35-D2C5-1B46-98E8-E26193C0E9D0}"/>
                    </a:ext>
                  </a:extLst>
                </p:cNvPr>
                <p:cNvSpPr>
                  <a:spLocks noChangeArrowheads="1"/>
                </p:cNvSpPr>
                <p:nvPr/>
              </p:nvSpPr>
              <p:spPr bwMode="auto">
                <a:xfrm>
                  <a:off x="10083235" y="3501971"/>
                  <a:ext cx="618321" cy="261154"/>
                </a:xfrm>
                <a:custGeom>
                  <a:avLst/>
                  <a:gdLst>
                    <a:gd name="T0" fmla="*/ 487690 w 1420"/>
                    <a:gd name="T1" fmla="*/ 260719 h 601"/>
                    <a:gd name="T2" fmla="*/ 130196 w 1420"/>
                    <a:gd name="T3" fmla="*/ 260719 h 601"/>
                    <a:gd name="T4" fmla="*/ 130196 w 1420"/>
                    <a:gd name="T5" fmla="*/ 260719 h 601"/>
                    <a:gd name="T6" fmla="*/ 0 w 1420"/>
                    <a:gd name="T7" fmla="*/ 130794 h 601"/>
                    <a:gd name="T8" fmla="*/ 0 w 1420"/>
                    <a:gd name="T9" fmla="*/ 130794 h 601"/>
                    <a:gd name="T10" fmla="*/ 130196 w 1420"/>
                    <a:gd name="T11" fmla="*/ 0 h 601"/>
                    <a:gd name="T12" fmla="*/ 487690 w 1420"/>
                    <a:gd name="T13" fmla="*/ 0 h 601"/>
                    <a:gd name="T14" fmla="*/ 487690 w 1420"/>
                    <a:gd name="T15" fmla="*/ 0 h 601"/>
                    <a:gd name="T16" fmla="*/ 617886 w 1420"/>
                    <a:gd name="T17" fmla="*/ 130794 h 601"/>
                    <a:gd name="T18" fmla="*/ 617886 w 1420"/>
                    <a:gd name="T19" fmla="*/ 130794 h 601"/>
                    <a:gd name="T20" fmla="*/ 487690 w 1420"/>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1">
                      <a:moveTo>
                        <a:pt x="1120" y="600"/>
                      </a:moveTo>
                      <a:lnTo>
                        <a:pt x="299" y="600"/>
                      </a:lnTo>
                      <a:cubicBezTo>
                        <a:pt x="133" y="600"/>
                        <a:pt x="0" y="466"/>
                        <a:pt x="0" y="301"/>
                      </a:cubicBezTo>
                      <a:cubicBezTo>
                        <a:pt x="0" y="135"/>
                        <a:pt x="133" y="0"/>
                        <a:pt x="299" y="0"/>
                      </a:cubicBezTo>
                      <a:lnTo>
                        <a:pt x="1120" y="0"/>
                      </a:lnTo>
                      <a:cubicBezTo>
                        <a:pt x="1284" y="0"/>
                        <a:pt x="1419" y="135"/>
                        <a:pt x="1419" y="301"/>
                      </a:cubicBezTo>
                      <a:cubicBezTo>
                        <a:pt x="1419" y="466"/>
                        <a:pt x="1284" y="600"/>
                        <a:pt x="1120" y="600"/>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5" name="Freeform 114">
                  <a:extLst>
                    <a:ext uri="{FF2B5EF4-FFF2-40B4-BE49-F238E27FC236}">
                      <a16:creationId xmlns:a16="http://schemas.microsoft.com/office/drawing/2014/main" id="{53A40298-1EDA-5446-9D67-CFB04A35D36A}"/>
                    </a:ext>
                  </a:extLst>
                </p:cNvPr>
                <p:cNvSpPr>
                  <a:spLocks noChangeArrowheads="1"/>
                </p:cNvSpPr>
                <p:nvPr/>
              </p:nvSpPr>
              <p:spPr bwMode="auto">
                <a:xfrm>
                  <a:off x="9324735" y="2100188"/>
                  <a:ext cx="618321" cy="261154"/>
                </a:xfrm>
                <a:custGeom>
                  <a:avLst/>
                  <a:gdLst>
                    <a:gd name="T0" fmla="*/ 487690 w 1420"/>
                    <a:gd name="T1" fmla="*/ 260719 h 600"/>
                    <a:gd name="T2" fmla="*/ 131067 w 1420"/>
                    <a:gd name="T3" fmla="*/ 260719 h 600"/>
                    <a:gd name="T4" fmla="*/ 131067 w 1420"/>
                    <a:gd name="T5" fmla="*/ 260719 h 600"/>
                    <a:gd name="T6" fmla="*/ 0 w 1420"/>
                    <a:gd name="T7" fmla="*/ 130577 h 600"/>
                    <a:gd name="T8" fmla="*/ 0 w 1420"/>
                    <a:gd name="T9" fmla="*/ 130577 h 600"/>
                    <a:gd name="T10" fmla="*/ 131067 w 1420"/>
                    <a:gd name="T11" fmla="*/ 0 h 600"/>
                    <a:gd name="T12" fmla="*/ 487690 w 1420"/>
                    <a:gd name="T13" fmla="*/ 0 h 600"/>
                    <a:gd name="T14" fmla="*/ 487690 w 1420"/>
                    <a:gd name="T15" fmla="*/ 0 h 600"/>
                    <a:gd name="T16" fmla="*/ 617886 w 1420"/>
                    <a:gd name="T17" fmla="*/ 130577 h 600"/>
                    <a:gd name="T18" fmla="*/ 617886 w 1420"/>
                    <a:gd name="T19" fmla="*/ 130577 h 600"/>
                    <a:gd name="T20" fmla="*/ 487690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20" y="599"/>
                      </a:moveTo>
                      <a:lnTo>
                        <a:pt x="301" y="599"/>
                      </a:lnTo>
                      <a:cubicBezTo>
                        <a:pt x="135" y="599"/>
                        <a:pt x="0" y="465"/>
                        <a:pt x="0" y="300"/>
                      </a:cubicBezTo>
                      <a:cubicBezTo>
                        <a:pt x="0" y="135"/>
                        <a:pt x="135" y="0"/>
                        <a:pt x="301" y="0"/>
                      </a:cubicBezTo>
                      <a:lnTo>
                        <a:pt x="1120" y="0"/>
                      </a:lnTo>
                      <a:cubicBezTo>
                        <a:pt x="1285" y="0"/>
                        <a:pt x="1419" y="135"/>
                        <a:pt x="1419" y="300"/>
                      </a:cubicBezTo>
                      <a:cubicBezTo>
                        <a:pt x="1419" y="465"/>
                        <a:pt x="1285" y="599"/>
                        <a:pt x="1120" y="599"/>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6" name="Freeform 115">
                  <a:extLst>
                    <a:ext uri="{FF2B5EF4-FFF2-40B4-BE49-F238E27FC236}">
                      <a16:creationId xmlns:a16="http://schemas.microsoft.com/office/drawing/2014/main" id="{00E2A778-1F3F-074D-9BE6-97F7F8065ACA}"/>
                    </a:ext>
                  </a:extLst>
                </p:cNvPr>
                <p:cNvSpPr>
                  <a:spLocks noChangeArrowheads="1"/>
                </p:cNvSpPr>
                <p:nvPr/>
              </p:nvSpPr>
              <p:spPr bwMode="auto">
                <a:xfrm>
                  <a:off x="9507159" y="4106849"/>
                  <a:ext cx="814186" cy="522308"/>
                </a:xfrm>
                <a:custGeom>
                  <a:avLst/>
                  <a:gdLst>
                    <a:gd name="T0" fmla="*/ 682697 w 1870"/>
                    <a:gd name="T1" fmla="*/ 260937 h 1201"/>
                    <a:gd name="T2" fmla="*/ 487641 w 1870"/>
                    <a:gd name="T3" fmla="*/ 260937 h 1201"/>
                    <a:gd name="T4" fmla="*/ 487641 w 1870"/>
                    <a:gd name="T5" fmla="*/ 260937 h 1201"/>
                    <a:gd name="T6" fmla="*/ 617823 w 1870"/>
                    <a:gd name="T7" fmla="*/ 130903 h 1201"/>
                    <a:gd name="T8" fmla="*/ 617823 w 1870"/>
                    <a:gd name="T9" fmla="*/ 130903 h 1201"/>
                    <a:gd name="T10" fmla="*/ 487641 w 1870"/>
                    <a:gd name="T11" fmla="*/ 0 h 1201"/>
                    <a:gd name="T12" fmla="*/ 130618 w 1870"/>
                    <a:gd name="T13" fmla="*/ 0 h 1201"/>
                    <a:gd name="T14" fmla="*/ 130618 w 1870"/>
                    <a:gd name="T15" fmla="*/ 0 h 1201"/>
                    <a:gd name="T16" fmla="*/ 0 w 1870"/>
                    <a:gd name="T17" fmla="*/ 130903 h 1201"/>
                    <a:gd name="T18" fmla="*/ 0 w 1870"/>
                    <a:gd name="T19" fmla="*/ 130903 h 1201"/>
                    <a:gd name="T20" fmla="*/ 130618 w 1870"/>
                    <a:gd name="T21" fmla="*/ 260937 h 1201"/>
                    <a:gd name="T22" fmla="*/ 326110 w 1870"/>
                    <a:gd name="T23" fmla="*/ 260937 h 1201"/>
                    <a:gd name="T24" fmla="*/ 326110 w 1870"/>
                    <a:gd name="T25" fmla="*/ 260937 h 1201"/>
                    <a:gd name="T26" fmla="*/ 195056 w 1870"/>
                    <a:gd name="T27" fmla="*/ 391405 h 1201"/>
                    <a:gd name="T28" fmla="*/ 195056 w 1870"/>
                    <a:gd name="T29" fmla="*/ 391405 h 1201"/>
                    <a:gd name="T30" fmla="*/ 326110 w 1870"/>
                    <a:gd name="T31" fmla="*/ 521873 h 1201"/>
                    <a:gd name="T32" fmla="*/ 682697 w 1870"/>
                    <a:gd name="T33" fmla="*/ 521873 h 1201"/>
                    <a:gd name="T34" fmla="*/ 682697 w 1870"/>
                    <a:gd name="T35" fmla="*/ 521873 h 1201"/>
                    <a:gd name="T36" fmla="*/ 813751 w 1870"/>
                    <a:gd name="T37" fmla="*/ 391405 h 1201"/>
                    <a:gd name="T38" fmla="*/ 813751 w 1870"/>
                    <a:gd name="T39" fmla="*/ 391405 h 1201"/>
                    <a:gd name="T40" fmla="*/ 682697 w 1870"/>
                    <a:gd name="T41" fmla="*/ 260937 h 120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870" h="1201">
                      <a:moveTo>
                        <a:pt x="1568" y="600"/>
                      </a:moveTo>
                      <a:lnTo>
                        <a:pt x="1120" y="600"/>
                      </a:lnTo>
                      <a:cubicBezTo>
                        <a:pt x="1286" y="600"/>
                        <a:pt x="1419" y="467"/>
                        <a:pt x="1419" y="301"/>
                      </a:cubicBezTo>
                      <a:cubicBezTo>
                        <a:pt x="1419" y="135"/>
                        <a:pt x="1286" y="0"/>
                        <a:pt x="1120" y="0"/>
                      </a:cubicBezTo>
                      <a:lnTo>
                        <a:pt x="300" y="0"/>
                      </a:lnTo>
                      <a:cubicBezTo>
                        <a:pt x="134" y="0"/>
                        <a:pt x="0" y="135"/>
                        <a:pt x="0" y="301"/>
                      </a:cubicBezTo>
                      <a:cubicBezTo>
                        <a:pt x="0" y="467"/>
                        <a:pt x="134" y="600"/>
                        <a:pt x="300" y="600"/>
                      </a:cubicBezTo>
                      <a:lnTo>
                        <a:pt x="749" y="600"/>
                      </a:lnTo>
                      <a:cubicBezTo>
                        <a:pt x="583" y="600"/>
                        <a:pt x="448" y="735"/>
                        <a:pt x="448" y="900"/>
                      </a:cubicBezTo>
                      <a:cubicBezTo>
                        <a:pt x="448" y="1066"/>
                        <a:pt x="583" y="1200"/>
                        <a:pt x="749" y="1200"/>
                      </a:cubicBezTo>
                      <a:lnTo>
                        <a:pt x="1568" y="1200"/>
                      </a:lnTo>
                      <a:cubicBezTo>
                        <a:pt x="1734" y="1200"/>
                        <a:pt x="1869" y="1066"/>
                        <a:pt x="1869" y="900"/>
                      </a:cubicBezTo>
                      <a:cubicBezTo>
                        <a:pt x="1869" y="735"/>
                        <a:pt x="1734" y="600"/>
                        <a:pt x="1568" y="600"/>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grpSp>
          <p:nvGrpSpPr>
            <p:cNvPr id="66" name="Group 65">
              <a:extLst>
                <a:ext uri="{FF2B5EF4-FFF2-40B4-BE49-F238E27FC236}">
                  <a16:creationId xmlns:a16="http://schemas.microsoft.com/office/drawing/2014/main" id="{796F3F34-DD3F-144C-948F-0F3D8481FA4A}"/>
                </a:ext>
              </a:extLst>
            </p:cNvPr>
            <p:cNvGrpSpPr/>
            <p:nvPr/>
          </p:nvGrpSpPr>
          <p:grpSpPr>
            <a:xfrm>
              <a:off x="9682361" y="-393904"/>
              <a:ext cx="3119241" cy="7745642"/>
              <a:chOff x="9619297" y="-518940"/>
              <a:chExt cx="3119241" cy="7745642"/>
            </a:xfrm>
          </p:grpSpPr>
          <p:grpSp>
            <p:nvGrpSpPr>
              <p:cNvPr id="67" name="Group 8">
                <a:extLst>
                  <a:ext uri="{FF2B5EF4-FFF2-40B4-BE49-F238E27FC236}">
                    <a16:creationId xmlns:a16="http://schemas.microsoft.com/office/drawing/2014/main" id="{A7D95AC9-A6A6-D644-BA5B-B928B95718B5}"/>
                  </a:ext>
                </a:extLst>
              </p:cNvPr>
              <p:cNvGrpSpPr>
                <a:grpSpLocks/>
              </p:cNvGrpSpPr>
              <p:nvPr/>
            </p:nvGrpSpPr>
            <p:grpSpPr bwMode="auto">
              <a:xfrm>
                <a:off x="9814046" y="2006886"/>
                <a:ext cx="2924492" cy="2528094"/>
                <a:chOff x="1751269" y="-543996"/>
                <a:chExt cx="2728676" cy="2359988"/>
              </a:xfrm>
            </p:grpSpPr>
            <p:sp>
              <p:nvSpPr>
                <p:cNvPr id="115" name="Freeform 1">
                  <a:extLst>
                    <a:ext uri="{FF2B5EF4-FFF2-40B4-BE49-F238E27FC236}">
                      <a16:creationId xmlns:a16="http://schemas.microsoft.com/office/drawing/2014/main" id="{D5BA754A-1A1B-0A43-A375-ACCF0BDBC184}"/>
                    </a:ext>
                  </a:extLst>
                </p:cNvPr>
                <p:cNvSpPr>
                  <a:spLocks noChangeArrowheads="1"/>
                </p:cNvSpPr>
                <p:nvPr/>
              </p:nvSpPr>
              <p:spPr bwMode="auto">
                <a:xfrm>
                  <a:off x="1751269" y="-543996"/>
                  <a:ext cx="2206368" cy="2008582"/>
                </a:xfrm>
                <a:custGeom>
                  <a:avLst/>
                  <a:gdLst>
                    <a:gd name="T0" fmla="*/ 2005235 w 5068"/>
                    <a:gd name="T1" fmla="*/ 802910 h 4613"/>
                    <a:gd name="T2" fmla="*/ 1689169 w 5068"/>
                    <a:gd name="T3" fmla="*/ 802910 h 4613"/>
                    <a:gd name="T4" fmla="*/ 1689169 w 5068"/>
                    <a:gd name="T5" fmla="*/ 802910 h 4613"/>
                    <a:gd name="T6" fmla="*/ 1889867 w 5068"/>
                    <a:gd name="T7" fmla="*/ 602183 h 4613"/>
                    <a:gd name="T8" fmla="*/ 1889867 w 5068"/>
                    <a:gd name="T9" fmla="*/ 602183 h 4613"/>
                    <a:gd name="T10" fmla="*/ 1689169 w 5068"/>
                    <a:gd name="T11" fmla="*/ 401455 h 4613"/>
                    <a:gd name="T12" fmla="*/ 1276890 w 5068"/>
                    <a:gd name="T13" fmla="*/ 401455 h 4613"/>
                    <a:gd name="T14" fmla="*/ 1276890 w 5068"/>
                    <a:gd name="T15" fmla="*/ 401455 h 4613"/>
                    <a:gd name="T16" fmla="*/ 1477587 w 5068"/>
                    <a:gd name="T17" fmla="*/ 200728 h 4613"/>
                    <a:gd name="T18" fmla="*/ 1477587 w 5068"/>
                    <a:gd name="T19" fmla="*/ 200728 h 4613"/>
                    <a:gd name="T20" fmla="*/ 1276890 w 5068"/>
                    <a:gd name="T21" fmla="*/ 0 h 4613"/>
                    <a:gd name="T22" fmla="*/ 613412 w 5068"/>
                    <a:gd name="T23" fmla="*/ 0 h 4613"/>
                    <a:gd name="T24" fmla="*/ 613412 w 5068"/>
                    <a:gd name="T25" fmla="*/ 0 h 4613"/>
                    <a:gd name="T26" fmla="*/ 411844 w 5068"/>
                    <a:gd name="T27" fmla="*/ 200728 h 4613"/>
                    <a:gd name="T28" fmla="*/ 411844 w 5068"/>
                    <a:gd name="T29" fmla="*/ 200728 h 4613"/>
                    <a:gd name="T30" fmla="*/ 613412 w 5068"/>
                    <a:gd name="T31" fmla="*/ 401455 h 4613"/>
                    <a:gd name="T32" fmla="*/ 200698 w 5068"/>
                    <a:gd name="T33" fmla="*/ 401455 h 4613"/>
                    <a:gd name="T34" fmla="*/ 200698 w 5068"/>
                    <a:gd name="T35" fmla="*/ 401455 h 4613"/>
                    <a:gd name="T36" fmla="*/ 0 w 5068"/>
                    <a:gd name="T37" fmla="*/ 602183 h 4613"/>
                    <a:gd name="T38" fmla="*/ 0 w 5068"/>
                    <a:gd name="T39" fmla="*/ 602183 h 4613"/>
                    <a:gd name="T40" fmla="*/ 200698 w 5068"/>
                    <a:gd name="T41" fmla="*/ 802910 h 4613"/>
                    <a:gd name="T42" fmla="*/ 521988 w 5068"/>
                    <a:gd name="T43" fmla="*/ 802910 h 4613"/>
                    <a:gd name="T44" fmla="*/ 521988 w 5068"/>
                    <a:gd name="T45" fmla="*/ 802910 h 4613"/>
                    <a:gd name="T46" fmla="*/ 722686 w 5068"/>
                    <a:gd name="T47" fmla="*/ 1004509 h 4613"/>
                    <a:gd name="T48" fmla="*/ 722686 w 5068"/>
                    <a:gd name="T49" fmla="*/ 1004509 h 4613"/>
                    <a:gd name="T50" fmla="*/ 521988 w 5068"/>
                    <a:gd name="T51" fmla="*/ 1204801 h 4613"/>
                    <a:gd name="T52" fmla="*/ 200698 w 5068"/>
                    <a:gd name="T53" fmla="*/ 1204801 h 4613"/>
                    <a:gd name="T54" fmla="*/ 200698 w 5068"/>
                    <a:gd name="T55" fmla="*/ 1204801 h 4613"/>
                    <a:gd name="T56" fmla="*/ 0 w 5068"/>
                    <a:gd name="T57" fmla="*/ 1405528 h 4613"/>
                    <a:gd name="T58" fmla="*/ 0 w 5068"/>
                    <a:gd name="T59" fmla="*/ 1405528 h 4613"/>
                    <a:gd name="T60" fmla="*/ 200698 w 5068"/>
                    <a:gd name="T61" fmla="*/ 1606691 h 4613"/>
                    <a:gd name="T62" fmla="*/ 827170 w 5068"/>
                    <a:gd name="T63" fmla="*/ 1606691 h 4613"/>
                    <a:gd name="T64" fmla="*/ 827170 w 5068"/>
                    <a:gd name="T65" fmla="*/ 1606691 h 4613"/>
                    <a:gd name="T66" fmla="*/ 626473 w 5068"/>
                    <a:gd name="T67" fmla="*/ 1807419 h 4613"/>
                    <a:gd name="T68" fmla="*/ 626473 w 5068"/>
                    <a:gd name="T69" fmla="*/ 1807419 h 4613"/>
                    <a:gd name="T70" fmla="*/ 827170 w 5068"/>
                    <a:gd name="T71" fmla="*/ 2008147 h 4613"/>
                    <a:gd name="T72" fmla="*/ 1949074 w 5068"/>
                    <a:gd name="T73" fmla="*/ 2008147 h 4613"/>
                    <a:gd name="T74" fmla="*/ 1949074 w 5068"/>
                    <a:gd name="T75" fmla="*/ 2008147 h 4613"/>
                    <a:gd name="T76" fmla="*/ 2149772 w 5068"/>
                    <a:gd name="T77" fmla="*/ 1807419 h 4613"/>
                    <a:gd name="T78" fmla="*/ 2149772 w 5068"/>
                    <a:gd name="T79" fmla="*/ 1807419 h 4613"/>
                    <a:gd name="T80" fmla="*/ 1949074 w 5068"/>
                    <a:gd name="T81" fmla="*/ 1606691 h 4613"/>
                    <a:gd name="T82" fmla="*/ 1646069 w 5068"/>
                    <a:gd name="T83" fmla="*/ 1606691 h 4613"/>
                    <a:gd name="T84" fmla="*/ 1646069 w 5068"/>
                    <a:gd name="T85" fmla="*/ 1606691 h 4613"/>
                    <a:gd name="T86" fmla="*/ 1445371 w 5068"/>
                    <a:gd name="T87" fmla="*/ 1405528 h 4613"/>
                    <a:gd name="T88" fmla="*/ 1445371 w 5068"/>
                    <a:gd name="T89" fmla="*/ 1405528 h 4613"/>
                    <a:gd name="T90" fmla="*/ 1646069 w 5068"/>
                    <a:gd name="T91" fmla="*/ 1204801 h 4613"/>
                    <a:gd name="T92" fmla="*/ 2005235 w 5068"/>
                    <a:gd name="T93" fmla="*/ 1204801 h 4613"/>
                    <a:gd name="T94" fmla="*/ 2005235 w 5068"/>
                    <a:gd name="T95" fmla="*/ 1204801 h 4613"/>
                    <a:gd name="T96" fmla="*/ 2205933 w 5068"/>
                    <a:gd name="T97" fmla="*/ 1004509 h 4613"/>
                    <a:gd name="T98" fmla="*/ 2205933 w 5068"/>
                    <a:gd name="T99" fmla="*/ 1004509 h 4613"/>
                    <a:gd name="T100" fmla="*/ 2005235 w 5068"/>
                    <a:gd name="T101" fmla="*/ 802910 h 46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68" h="4613">
                      <a:moveTo>
                        <a:pt x="4606" y="1844"/>
                      </a:moveTo>
                      <a:lnTo>
                        <a:pt x="3880" y="1844"/>
                      </a:lnTo>
                      <a:cubicBezTo>
                        <a:pt x="4135" y="1844"/>
                        <a:pt x="4341" y="1638"/>
                        <a:pt x="4341" y="1383"/>
                      </a:cubicBezTo>
                      <a:cubicBezTo>
                        <a:pt x="4341" y="1128"/>
                        <a:pt x="4135" y="922"/>
                        <a:pt x="3880" y="922"/>
                      </a:cubicBezTo>
                      <a:lnTo>
                        <a:pt x="2933" y="922"/>
                      </a:lnTo>
                      <a:cubicBezTo>
                        <a:pt x="3188" y="922"/>
                        <a:pt x="3394" y="716"/>
                        <a:pt x="3394" y="461"/>
                      </a:cubicBezTo>
                      <a:cubicBezTo>
                        <a:pt x="3394" y="206"/>
                        <a:pt x="3188" y="0"/>
                        <a:pt x="2933" y="0"/>
                      </a:cubicBezTo>
                      <a:lnTo>
                        <a:pt x="1409" y="0"/>
                      </a:lnTo>
                      <a:cubicBezTo>
                        <a:pt x="1154" y="0"/>
                        <a:pt x="946" y="206"/>
                        <a:pt x="946" y="461"/>
                      </a:cubicBezTo>
                      <a:cubicBezTo>
                        <a:pt x="946" y="716"/>
                        <a:pt x="1154" y="922"/>
                        <a:pt x="1409" y="922"/>
                      </a:cubicBezTo>
                      <a:lnTo>
                        <a:pt x="461" y="922"/>
                      </a:lnTo>
                      <a:cubicBezTo>
                        <a:pt x="206" y="922"/>
                        <a:pt x="0" y="1128"/>
                        <a:pt x="0" y="1383"/>
                      </a:cubicBezTo>
                      <a:cubicBezTo>
                        <a:pt x="0" y="1638"/>
                        <a:pt x="206" y="1844"/>
                        <a:pt x="461" y="1844"/>
                      </a:cubicBezTo>
                      <a:lnTo>
                        <a:pt x="1199" y="1844"/>
                      </a:lnTo>
                      <a:cubicBezTo>
                        <a:pt x="1454" y="1844"/>
                        <a:pt x="1660" y="2052"/>
                        <a:pt x="1660" y="2307"/>
                      </a:cubicBezTo>
                      <a:cubicBezTo>
                        <a:pt x="1660" y="2560"/>
                        <a:pt x="1454" y="2767"/>
                        <a:pt x="1199" y="2767"/>
                      </a:cubicBezTo>
                      <a:lnTo>
                        <a:pt x="461" y="2767"/>
                      </a:lnTo>
                      <a:cubicBezTo>
                        <a:pt x="206" y="2767"/>
                        <a:pt x="0" y="2974"/>
                        <a:pt x="0" y="3228"/>
                      </a:cubicBezTo>
                      <a:cubicBezTo>
                        <a:pt x="0" y="3483"/>
                        <a:pt x="206" y="3690"/>
                        <a:pt x="461" y="3690"/>
                      </a:cubicBezTo>
                      <a:lnTo>
                        <a:pt x="1900" y="3690"/>
                      </a:lnTo>
                      <a:cubicBezTo>
                        <a:pt x="1645" y="3690"/>
                        <a:pt x="1439" y="3896"/>
                        <a:pt x="1439" y="4151"/>
                      </a:cubicBezTo>
                      <a:cubicBezTo>
                        <a:pt x="1439" y="4406"/>
                        <a:pt x="1645" y="4612"/>
                        <a:pt x="1900" y="4612"/>
                      </a:cubicBezTo>
                      <a:lnTo>
                        <a:pt x="4477" y="4612"/>
                      </a:lnTo>
                      <a:cubicBezTo>
                        <a:pt x="4732" y="4612"/>
                        <a:pt x="4938" y="4406"/>
                        <a:pt x="4938" y="4151"/>
                      </a:cubicBezTo>
                      <a:cubicBezTo>
                        <a:pt x="4938" y="3896"/>
                        <a:pt x="4732" y="3690"/>
                        <a:pt x="4477" y="3690"/>
                      </a:cubicBezTo>
                      <a:lnTo>
                        <a:pt x="3781" y="3690"/>
                      </a:lnTo>
                      <a:cubicBezTo>
                        <a:pt x="3528" y="3690"/>
                        <a:pt x="3320" y="3483"/>
                        <a:pt x="3320" y="3228"/>
                      </a:cubicBezTo>
                      <a:cubicBezTo>
                        <a:pt x="3320" y="2974"/>
                        <a:pt x="3528" y="2767"/>
                        <a:pt x="3781" y="2767"/>
                      </a:cubicBezTo>
                      <a:lnTo>
                        <a:pt x="4606" y="2767"/>
                      </a:lnTo>
                      <a:cubicBezTo>
                        <a:pt x="4861" y="2767"/>
                        <a:pt x="5067" y="2560"/>
                        <a:pt x="5067" y="2307"/>
                      </a:cubicBezTo>
                      <a:cubicBezTo>
                        <a:pt x="5067" y="2052"/>
                        <a:pt x="4861" y="1844"/>
                        <a:pt x="4606" y="1844"/>
                      </a:cubicBezTo>
                    </a:path>
                  </a:pathLst>
                </a:custGeom>
                <a:solidFill>
                  <a:srgbClr val="E22D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6" name="Freeform 2">
                  <a:extLst>
                    <a:ext uri="{FF2B5EF4-FFF2-40B4-BE49-F238E27FC236}">
                      <a16:creationId xmlns:a16="http://schemas.microsoft.com/office/drawing/2014/main" id="{E55AC0BE-8642-9A44-B2A4-69F2064139C1}"/>
                    </a:ext>
                  </a:extLst>
                </p:cNvPr>
                <p:cNvSpPr>
                  <a:spLocks noChangeArrowheads="1"/>
                </p:cNvSpPr>
                <p:nvPr/>
              </p:nvSpPr>
              <p:spPr bwMode="auto">
                <a:xfrm>
                  <a:off x="4057490" y="1063254"/>
                  <a:ext cx="422455" cy="401332"/>
                </a:xfrm>
                <a:custGeom>
                  <a:avLst/>
                  <a:gdLst>
                    <a:gd name="T0" fmla="*/ 221658 w 972"/>
                    <a:gd name="T1" fmla="*/ 0 h 923"/>
                    <a:gd name="T2" fmla="*/ 200362 w 972"/>
                    <a:gd name="T3" fmla="*/ 0 h 923"/>
                    <a:gd name="T4" fmla="*/ 200362 w 972"/>
                    <a:gd name="T5" fmla="*/ 0 h 923"/>
                    <a:gd name="T6" fmla="*/ 0 w 972"/>
                    <a:gd name="T7" fmla="*/ 200449 h 923"/>
                    <a:gd name="T8" fmla="*/ 0 w 972"/>
                    <a:gd name="T9" fmla="*/ 200449 h 923"/>
                    <a:gd name="T10" fmla="*/ 200362 w 972"/>
                    <a:gd name="T11" fmla="*/ 400897 h 923"/>
                    <a:gd name="T12" fmla="*/ 221658 w 972"/>
                    <a:gd name="T13" fmla="*/ 400897 h 923"/>
                    <a:gd name="T14" fmla="*/ 221658 w 972"/>
                    <a:gd name="T15" fmla="*/ 400897 h 923"/>
                    <a:gd name="T16" fmla="*/ 422020 w 972"/>
                    <a:gd name="T17" fmla="*/ 200449 h 923"/>
                    <a:gd name="T18" fmla="*/ 422020 w 972"/>
                    <a:gd name="T19" fmla="*/ 200449 h 923"/>
                    <a:gd name="T20" fmla="*/ 221658 w 972"/>
                    <a:gd name="T21" fmla="*/ 0 h 9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72" h="923">
                      <a:moveTo>
                        <a:pt x="510" y="0"/>
                      </a:moveTo>
                      <a:lnTo>
                        <a:pt x="461" y="0"/>
                      </a:lnTo>
                      <a:cubicBezTo>
                        <a:pt x="206" y="0"/>
                        <a:pt x="0" y="206"/>
                        <a:pt x="0" y="461"/>
                      </a:cubicBezTo>
                      <a:cubicBezTo>
                        <a:pt x="0" y="716"/>
                        <a:pt x="206" y="922"/>
                        <a:pt x="461" y="922"/>
                      </a:cubicBezTo>
                      <a:lnTo>
                        <a:pt x="510" y="922"/>
                      </a:lnTo>
                      <a:cubicBezTo>
                        <a:pt x="765" y="922"/>
                        <a:pt x="971" y="716"/>
                        <a:pt x="971" y="461"/>
                      </a:cubicBezTo>
                      <a:cubicBezTo>
                        <a:pt x="971" y="206"/>
                        <a:pt x="765" y="0"/>
                        <a:pt x="510"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7" name="Freeform 3">
                  <a:extLst>
                    <a:ext uri="{FF2B5EF4-FFF2-40B4-BE49-F238E27FC236}">
                      <a16:creationId xmlns:a16="http://schemas.microsoft.com/office/drawing/2014/main" id="{8435091D-5DBE-014A-91D9-215769570AA7}"/>
                    </a:ext>
                  </a:extLst>
                </p:cNvPr>
                <p:cNvSpPr>
                  <a:spLocks noChangeArrowheads="1"/>
                </p:cNvSpPr>
                <p:nvPr/>
              </p:nvSpPr>
              <p:spPr bwMode="auto">
                <a:xfrm>
                  <a:off x="1949055" y="-298204"/>
                  <a:ext cx="74889" cy="74890"/>
                </a:xfrm>
                <a:custGeom>
                  <a:avLst/>
                  <a:gdLst>
                    <a:gd name="T0" fmla="*/ 74459 w 174"/>
                    <a:gd name="T1" fmla="*/ 37015 h 174"/>
                    <a:gd name="T2" fmla="*/ 74459 w 174"/>
                    <a:gd name="T3" fmla="*/ 37015 h 174"/>
                    <a:gd name="T4" fmla="*/ 37445 w 174"/>
                    <a:gd name="T5" fmla="*/ 74460 h 174"/>
                    <a:gd name="T6" fmla="*/ 37445 w 174"/>
                    <a:gd name="T7" fmla="*/ 74460 h 174"/>
                    <a:gd name="T8" fmla="*/ 0 w 174"/>
                    <a:gd name="T9" fmla="*/ 37015 h 174"/>
                    <a:gd name="T10" fmla="*/ 0 w 174"/>
                    <a:gd name="T11" fmla="*/ 37015 h 174"/>
                    <a:gd name="T12" fmla="*/ 37445 w 174"/>
                    <a:gd name="T13" fmla="*/ 0 h 174"/>
                    <a:gd name="T14" fmla="*/ 37445 w 174"/>
                    <a:gd name="T15" fmla="*/ 0 h 174"/>
                    <a:gd name="T16" fmla="*/ 74459 w 174"/>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5" y="173"/>
                        <a:pt x="87" y="173"/>
                      </a:cubicBezTo>
                      <a:cubicBezTo>
                        <a:pt x="39" y="173"/>
                        <a:pt x="0" y="134"/>
                        <a:pt x="0" y="86"/>
                      </a:cubicBezTo>
                      <a:cubicBezTo>
                        <a:pt x="0" y="38"/>
                        <a:pt x="39" y="0"/>
                        <a:pt x="87" y="0"/>
                      </a:cubicBezTo>
                      <a:cubicBezTo>
                        <a:pt x="135" y="0"/>
                        <a:pt x="173" y="38"/>
                        <a:pt x="173"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8" name="Freeform 4">
                  <a:extLst>
                    <a:ext uri="{FF2B5EF4-FFF2-40B4-BE49-F238E27FC236}">
                      <a16:creationId xmlns:a16="http://schemas.microsoft.com/office/drawing/2014/main" id="{930720F6-FB33-9048-84D9-B4A43B8CC124}"/>
                    </a:ext>
                  </a:extLst>
                </p:cNvPr>
                <p:cNvSpPr>
                  <a:spLocks noChangeArrowheads="1"/>
                </p:cNvSpPr>
                <p:nvPr/>
              </p:nvSpPr>
              <p:spPr bwMode="auto">
                <a:xfrm>
                  <a:off x="2671069" y="656160"/>
                  <a:ext cx="74889" cy="74889"/>
                </a:xfrm>
                <a:custGeom>
                  <a:avLst/>
                  <a:gdLst>
                    <a:gd name="T0" fmla="*/ 74456 w 173"/>
                    <a:gd name="T1" fmla="*/ 37014 h 174"/>
                    <a:gd name="T2" fmla="*/ 74456 w 173"/>
                    <a:gd name="T3" fmla="*/ 37014 h 174"/>
                    <a:gd name="T4" fmla="*/ 37228 w 173"/>
                    <a:gd name="T5" fmla="*/ 74459 h 174"/>
                    <a:gd name="T6" fmla="*/ 37228 w 173"/>
                    <a:gd name="T7" fmla="*/ 74459 h 174"/>
                    <a:gd name="T8" fmla="*/ 0 w 173"/>
                    <a:gd name="T9" fmla="*/ 37014 h 174"/>
                    <a:gd name="T10" fmla="*/ 0 w 173"/>
                    <a:gd name="T11" fmla="*/ 37014 h 174"/>
                    <a:gd name="T12" fmla="*/ 37228 w 173"/>
                    <a:gd name="T13" fmla="*/ 0 h 174"/>
                    <a:gd name="T14" fmla="*/ 37228 w 173"/>
                    <a:gd name="T15" fmla="*/ 0 h 174"/>
                    <a:gd name="T16" fmla="*/ 74456 w 173"/>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3" y="173"/>
                        <a:pt x="86" y="173"/>
                      </a:cubicBezTo>
                      <a:cubicBezTo>
                        <a:pt x="38" y="173"/>
                        <a:pt x="0" y="134"/>
                        <a:pt x="0" y="86"/>
                      </a:cubicBezTo>
                      <a:cubicBezTo>
                        <a:pt x="0" y="38"/>
                        <a:pt x="38" y="0"/>
                        <a:pt x="86" y="0"/>
                      </a:cubicBezTo>
                      <a:cubicBezTo>
                        <a:pt x="133" y="0"/>
                        <a:pt x="172" y="38"/>
                        <a:pt x="172"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9" name="Freeform 5">
                  <a:extLst>
                    <a:ext uri="{FF2B5EF4-FFF2-40B4-BE49-F238E27FC236}">
                      <a16:creationId xmlns:a16="http://schemas.microsoft.com/office/drawing/2014/main" id="{46250DD5-CD5E-FA41-81B7-06377D19698E}"/>
                    </a:ext>
                  </a:extLst>
                </p:cNvPr>
                <p:cNvSpPr>
                  <a:spLocks noChangeArrowheads="1"/>
                </p:cNvSpPr>
                <p:nvPr/>
              </p:nvSpPr>
              <p:spPr bwMode="auto">
                <a:xfrm>
                  <a:off x="4057490" y="517902"/>
                  <a:ext cx="74889" cy="74889"/>
                </a:xfrm>
                <a:custGeom>
                  <a:avLst/>
                  <a:gdLst>
                    <a:gd name="T0" fmla="*/ 74456 w 173"/>
                    <a:gd name="T1" fmla="*/ 37661 h 173"/>
                    <a:gd name="T2" fmla="*/ 74456 w 173"/>
                    <a:gd name="T3" fmla="*/ 37661 h 173"/>
                    <a:gd name="T4" fmla="*/ 37661 w 173"/>
                    <a:gd name="T5" fmla="*/ 74456 h 173"/>
                    <a:gd name="T6" fmla="*/ 37661 w 173"/>
                    <a:gd name="T7" fmla="*/ 74456 h 173"/>
                    <a:gd name="T8" fmla="*/ 0 w 173"/>
                    <a:gd name="T9" fmla="*/ 37661 h 173"/>
                    <a:gd name="T10" fmla="*/ 0 w 173"/>
                    <a:gd name="T11" fmla="*/ 37661 h 173"/>
                    <a:gd name="T12" fmla="*/ 37661 w 173"/>
                    <a:gd name="T13" fmla="*/ 0 h 173"/>
                    <a:gd name="T14" fmla="*/ 37661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4" y="172"/>
                        <a:pt x="87" y="172"/>
                      </a:cubicBezTo>
                      <a:cubicBezTo>
                        <a:pt x="38" y="172"/>
                        <a:pt x="0" y="134"/>
                        <a:pt x="0" y="87"/>
                      </a:cubicBezTo>
                      <a:cubicBezTo>
                        <a:pt x="0" y="39"/>
                        <a:pt x="38"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0" name="Freeform 6">
                  <a:extLst>
                    <a:ext uri="{FF2B5EF4-FFF2-40B4-BE49-F238E27FC236}">
                      <a16:creationId xmlns:a16="http://schemas.microsoft.com/office/drawing/2014/main" id="{7F4933ED-71EC-F04E-8B61-AA6E7353C612}"/>
                    </a:ext>
                  </a:extLst>
                </p:cNvPr>
                <p:cNvSpPr>
                  <a:spLocks noChangeArrowheads="1"/>
                </p:cNvSpPr>
                <p:nvPr/>
              </p:nvSpPr>
              <p:spPr bwMode="auto">
                <a:xfrm>
                  <a:off x="4001802" y="592791"/>
                  <a:ext cx="46086" cy="46086"/>
                </a:xfrm>
                <a:custGeom>
                  <a:avLst/>
                  <a:gdLst>
                    <a:gd name="T0" fmla="*/ 45651 w 106"/>
                    <a:gd name="T1" fmla="*/ 23258 h 107"/>
                    <a:gd name="T2" fmla="*/ 45651 w 106"/>
                    <a:gd name="T3" fmla="*/ 23258 h 107"/>
                    <a:gd name="T4" fmla="*/ 23043 w 106"/>
                    <a:gd name="T5" fmla="*/ 45655 h 107"/>
                    <a:gd name="T6" fmla="*/ 23043 w 106"/>
                    <a:gd name="T7" fmla="*/ 45655 h 107"/>
                    <a:gd name="T8" fmla="*/ 0 w 106"/>
                    <a:gd name="T9" fmla="*/ 23258 h 107"/>
                    <a:gd name="T10" fmla="*/ 0 w 106"/>
                    <a:gd name="T11" fmla="*/ 23258 h 107"/>
                    <a:gd name="T12" fmla="*/ 23043 w 106"/>
                    <a:gd name="T13" fmla="*/ 0 h 107"/>
                    <a:gd name="T14" fmla="*/ 23043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3"/>
                        <a:pt x="81" y="106"/>
                        <a:pt x="53" y="106"/>
                      </a:cubicBezTo>
                      <a:cubicBezTo>
                        <a:pt x="24" y="106"/>
                        <a:pt x="0" y="83"/>
                        <a:pt x="0" y="54"/>
                      </a:cubicBezTo>
                      <a:cubicBezTo>
                        <a:pt x="0" y="24"/>
                        <a:pt x="24" y="0"/>
                        <a:pt x="53" y="0"/>
                      </a:cubicBezTo>
                      <a:cubicBezTo>
                        <a:pt x="81" y="0"/>
                        <a:pt x="105" y="24"/>
                        <a:pt x="105" y="54"/>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1" name="Freeform 7">
                  <a:extLst>
                    <a:ext uri="{FF2B5EF4-FFF2-40B4-BE49-F238E27FC236}">
                      <a16:creationId xmlns:a16="http://schemas.microsoft.com/office/drawing/2014/main" id="{48C2226A-FCAB-C347-B4B5-28EA8B2A33A0}"/>
                    </a:ext>
                  </a:extLst>
                </p:cNvPr>
                <p:cNvSpPr>
                  <a:spLocks noChangeArrowheads="1"/>
                </p:cNvSpPr>
                <p:nvPr/>
              </p:nvSpPr>
              <p:spPr bwMode="auto">
                <a:xfrm>
                  <a:off x="2832370" y="-48638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0" y="105"/>
                        <a:pt x="52" y="105"/>
                      </a:cubicBezTo>
                      <a:cubicBezTo>
                        <a:pt x="23" y="105"/>
                        <a:pt x="0" y="82"/>
                        <a:pt x="0" y="53"/>
                      </a:cubicBezTo>
                      <a:cubicBezTo>
                        <a:pt x="0" y="24"/>
                        <a:pt x="23" y="0"/>
                        <a:pt x="52" y="0"/>
                      </a:cubicBezTo>
                      <a:cubicBezTo>
                        <a:pt x="80" y="0"/>
                        <a:pt x="104" y="24"/>
                        <a:pt x="104"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2" name="Freeform 8">
                  <a:extLst>
                    <a:ext uri="{FF2B5EF4-FFF2-40B4-BE49-F238E27FC236}">
                      <a16:creationId xmlns:a16="http://schemas.microsoft.com/office/drawing/2014/main" id="{B51D7CAA-7D39-304E-921D-7BA944693D68}"/>
                    </a:ext>
                  </a:extLst>
                </p:cNvPr>
                <p:cNvSpPr>
                  <a:spLocks noChangeArrowheads="1"/>
                </p:cNvSpPr>
                <p:nvPr/>
              </p:nvSpPr>
              <p:spPr bwMode="auto">
                <a:xfrm>
                  <a:off x="2832370" y="786737"/>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0" y="105"/>
                        <a:pt x="52" y="105"/>
                      </a:cubicBezTo>
                      <a:cubicBezTo>
                        <a:pt x="23" y="105"/>
                        <a:pt x="0" y="81"/>
                        <a:pt x="0" y="52"/>
                      </a:cubicBezTo>
                      <a:cubicBezTo>
                        <a:pt x="0" y="24"/>
                        <a:pt x="23" y="0"/>
                        <a:pt x="52" y="0"/>
                      </a:cubicBezTo>
                      <a:cubicBezTo>
                        <a:pt x="80" y="0"/>
                        <a:pt x="104" y="24"/>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3" name="Freeform 9">
                  <a:extLst>
                    <a:ext uri="{FF2B5EF4-FFF2-40B4-BE49-F238E27FC236}">
                      <a16:creationId xmlns:a16="http://schemas.microsoft.com/office/drawing/2014/main" id="{2513E55B-941C-0F40-ACB6-BB13E2602A4E}"/>
                    </a:ext>
                  </a:extLst>
                </p:cNvPr>
                <p:cNvSpPr>
                  <a:spLocks noChangeArrowheads="1"/>
                </p:cNvSpPr>
                <p:nvPr/>
              </p:nvSpPr>
              <p:spPr bwMode="auto">
                <a:xfrm>
                  <a:off x="3037836" y="-12087"/>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3"/>
                        <a:pt x="24" y="0"/>
                        <a:pt x="53" y="0"/>
                      </a:cubicBezTo>
                      <a:cubicBezTo>
                        <a:pt x="81" y="0"/>
                        <a:pt x="105" y="23"/>
                        <a:pt x="105"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4" name="Freeform 10">
                  <a:extLst>
                    <a:ext uri="{FF2B5EF4-FFF2-40B4-BE49-F238E27FC236}">
                      <a16:creationId xmlns:a16="http://schemas.microsoft.com/office/drawing/2014/main" id="{0B5940D3-1FE3-734C-A08D-B5958F4D4B40}"/>
                    </a:ext>
                  </a:extLst>
                </p:cNvPr>
                <p:cNvSpPr>
                  <a:spLocks noChangeArrowheads="1"/>
                </p:cNvSpPr>
                <p:nvPr/>
              </p:nvSpPr>
              <p:spPr bwMode="auto">
                <a:xfrm>
                  <a:off x="3400764" y="400766"/>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3" y="104"/>
                        <a:pt x="0" y="81"/>
                        <a:pt x="0" y="52"/>
                      </a:cubicBezTo>
                      <a:cubicBezTo>
                        <a:pt x="0" y="22"/>
                        <a:pt x="23" y="0"/>
                        <a:pt x="52" y="0"/>
                      </a:cubicBezTo>
                      <a:cubicBezTo>
                        <a:pt x="81" y="0"/>
                        <a:pt x="104" y="22"/>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5" name="Freeform 11">
                  <a:extLst>
                    <a:ext uri="{FF2B5EF4-FFF2-40B4-BE49-F238E27FC236}">
                      <a16:creationId xmlns:a16="http://schemas.microsoft.com/office/drawing/2014/main" id="{E9FE41E1-6A0F-104E-9C2A-E0BE7B48BBCD}"/>
                    </a:ext>
                  </a:extLst>
                </p:cNvPr>
                <p:cNvSpPr>
                  <a:spLocks noChangeArrowheads="1"/>
                </p:cNvSpPr>
                <p:nvPr/>
              </p:nvSpPr>
              <p:spPr bwMode="auto">
                <a:xfrm>
                  <a:off x="3158813" y="571669"/>
                  <a:ext cx="46086" cy="46086"/>
                </a:xfrm>
                <a:custGeom>
                  <a:avLst/>
                  <a:gdLst>
                    <a:gd name="T0" fmla="*/ 45655 w 107"/>
                    <a:gd name="T1" fmla="*/ 22397 h 107"/>
                    <a:gd name="T2" fmla="*/ 45655 w 107"/>
                    <a:gd name="T3" fmla="*/ 22397 h 107"/>
                    <a:gd name="T4" fmla="*/ 22397 w 107"/>
                    <a:gd name="T5" fmla="*/ 45655 h 107"/>
                    <a:gd name="T6" fmla="*/ 22397 w 107"/>
                    <a:gd name="T7" fmla="*/ 45655 h 107"/>
                    <a:gd name="T8" fmla="*/ 0 w 107"/>
                    <a:gd name="T9" fmla="*/ 22397 h 107"/>
                    <a:gd name="T10" fmla="*/ 0 w 107"/>
                    <a:gd name="T11" fmla="*/ 22397 h 107"/>
                    <a:gd name="T12" fmla="*/ 22397 w 107"/>
                    <a:gd name="T13" fmla="*/ 0 h 107"/>
                    <a:gd name="T14" fmla="*/ 22397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2" y="106"/>
                      </a:cubicBezTo>
                      <a:cubicBezTo>
                        <a:pt x="24" y="106"/>
                        <a:pt x="0" y="82"/>
                        <a:pt x="0" y="52"/>
                      </a:cubicBezTo>
                      <a:cubicBezTo>
                        <a:pt x="0" y="24"/>
                        <a:pt x="24" y="0"/>
                        <a:pt x="52"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6" name="Freeform 12">
                  <a:extLst>
                    <a:ext uri="{FF2B5EF4-FFF2-40B4-BE49-F238E27FC236}">
                      <a16:creationId xmlns:a16="http://schemas.microsoft.com/office/drawing/2014/main" id="{AF2BAB49-F876-F641-9455-F2C0AFE453D0}"/>
                    </a:ext>
                  </a:extLst>
                </p:cNvPr>
                <p:cNvSpPr>
                  <a:spLocks noChangeArrowheads="1"/>
                </p:cNvSpPr>
                <p:nvPr/>
              </p:nvSpPr>
              <p:spPr bwMode="auto">
                <a:xfrm>
                  <a:off x="2162202" y="51281"/>
                  <a:ext cx="46086" cy="46086"/>
                </a:xfrm>
                <a:custGeom>
                  <a:avLst/>
                  <a:gdLst>
                    <a:gd name="T0" fmla="*/ 45655 w 107"/>
                    <a:gd name="T1" fmla="*/ 23043 h 106"/>
                    <a:gd name="T2" fmla="*/ 45655 w 107"/>
                    <a:gd name="T3" fmla="*/ 23043 h 106"/>
                    <a:gd name="T4" fmla="*/ 22828 w 107"/>
                    <a:gd name="T5" fmla="*/ 45651 h 106"/>
                    <a:gd name="T6" fmla="*/ 22828 w 107"/>
                    <a:gd name="T7" fmla="*/ 45651 h 106"/>
                    <a:gd name="T8" fmla="*/ 0 w 107"/>
                    <a:gd name="T9" fmla="*/ 23043 h 106"/>
                    <a:gd name="T10" fmla="*/ 0 w 107"/>
                    <a:gd name="T11" fmla="*/ 23043 h 106"/>
                    <a:gd name="T12" fmla="*/ 22828 w 107"/>
                    <a:gd name="T13" fmla="*/ 0 h 106"/>
                    <a:gd name="T14" fmla="*/ 22828 w 107"/>
                    <a:gd name="T15" fmla="*/ 0 h 106"/>
                    <a:gd name="T16" fmla="*/ 45655 w 107"/>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6">
                      <a:moveTo>
                        <a:pt x="106" y="53"/>
                      </a:moveTo>
                      <a:lnTo>
                        <a:pt x="106" y="53"/>
                      </a:lnTo>
                      <a:cubicBezTo>
                        <a:pt x="106" y="81"/>
                        <a:pt x="82" y="105"/>
                        <a:pt x="53" y="105"/>
                      </a:cubicBezTo>
                      <a:cubicBezTo>
                        <a:pt x="23" y="105"/>
                        <a:pt x="0" y="81"/>
                        <a:pt x="0" y="53"/>
                      </a:cubicBezTo>
                      <a:cubicBezTo>
                        <a:pt x="0" y="24"/>
                        <a:pt x="23" y="0"/>
                        <a:pt x="53" y="0"/>
                      </a:cubicBezTo>
                      <a:cubicBezTo>
                        <a:pt x="82" y="0"/>
                        <a:pt x="106" y="24"/>
                        <a:pt x="106"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7" name="Freeform 13">
                  <a:extLst>
                    <a:ext uri="{FF2B5EF4-FFF2-40B4-BE49-F238E27FC236}">
                      <a16:creationId xmlns:a16="http://schemas.microsoft.com/office/drawing/2014/main" id="{5A412BBE-32D9-5740-BB21-02DA650B0377}"/>
                    </a:ext>
                  </a:extLst>
                </p:cNvPr>
                <p:cNvSpPr>
                  <a:spLocks noChangeArrowheads="1"/>
                </p:cNvSpPr>
                <p:nvPr/>
              </p:nvSpPr>
              <p:spPr bwMode="auto">
                <a:xfrm>
                  <a:off x="1927932" y="1124701"/>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4" y="105"/>
                        <a:pt x="0" y="81"/>
                        <a:pt x="0" y="52"/>
                      </a:cubicBezTo>
                      <a:cubicBezTo>
                        <a:pt x="0" y="23"/>
                        <a:pt x="24" y="0"/>
                        <a:pt x="52" y="0"/>
                      </a:cubicBezTo>
                      <a:cubicBezTo>
                        <a:pt x="81" y="0"/>
                        <a:pt x="104" y="23"/>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8" name="Freeform 14">
                  <a:extLst>
                    <a:ext uri="{FF2B5EF4-FFF2-40B4-BE49-F238E27FC236}">
                      <a16:creationId xmlns:a16="http://schemas.microsoft.com/office/drawing/2014/main" id="{C46A937C-A877-3D47-99F4-D09C174FB2A0}"/>
                    </a:ext>
                  </a:extLst>
                </p:cNvPr>
                <p:cNvSpPr>
                  <a:spLocks noChangeArrowheads="1"/>
                </p:cNvSpPr>
                <p:nvPr/>
              </p:nvSpPr>
              <p:spPr bwMode="auto">
                <a:xfrm>
                  <a:off x="2162202" y="556307"/>
                  <a:ext cx="46086" cy="46086"/>
                </a:xfrm>
                <a:custGeom>
                  <a:avLst/>
                  <a:gdLst>
                    <a:gd name="T0" fmla="*/ 45655 w 107"/>
                    <a:gd name="T1" fmla="*/ 22824 h 105"/>
                    <a:gd name="T2" fmla="*/ 45655 w 107"/>
                    <a:gd name="T3" fmla="*/ 22824 h 105"/>
                    <a:gd name="T4" fmla="*/ 22828 w 107"/>
                    <a:gd name="T5" fmla="*/ 45647 h 105"/>
                    <a:gd name="T6" fmla="*/ 22828 w 107"/>
                    <a:gd name="T7" fmla="*/ 45647 h 105"/>
                    <a:gd name="T8" fmla="*/ 0 w 107"/>
                    <a:gd name="T9" fmla="*/ 22824 h 105"/>
                    <a:gd name="T10" fmla="*/ 0 w 107"/>
                    <a:gd name="T11" fmla="*/ 22824 h 105"/>
                    <a:gd name="T12" fmla="*/ 22828 w 107"/>
                    <a:gd name="T13" fmla="*/ 0 h 105"/>
                    <a:gd name="T14" fmla="*/ 22828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3" y="104"/>
                      </a:cubicBezTo>
                      <a:cubicBezTo>
                        <a:pt x="23" y="104"/>
                        <a:pt x="0" y="81"/>
                        <a:pt x="0" y="52"/>
                      </a:cubicBezTo>
                      <a:cubicBezTo>
                        <a:pt x="0" y="24"/>
                        <a:pt x="23" y="0"/>
                        <a:pt x="53"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9" name="Freeform 15">
                  <a:extLst>
                    <a:ext uri="{FF2B5EF4-FFF2-40B4-BE49-F238E27FC236}">
                      <a16:creationId xmlns:a16="http://schemas.microsoft.com/office/drawing/2014/main" id="{EF1BA8D7-B3EB-E14A-B2F1-9D4B74F1F90D}"/>
                    </a:ext>
                  </a:extLst>
                </p:cNvPr>
                <p:cNvSpPr>
                  <a:spLocks noChangeArrowheads="1"/>
                </p:cNvSpPr>
                <p:nvPr/>
              </p:nvSpPr>
              <p:spPr bwMode="auto">
                <a:xfrm>
                  <a:off x="3742569" y="1658531"/>
                  <a:ext cx="46086" cy="46086"/>
                </a:xfrm>
                <a:custGeom>
                  <a:avLst/>
                  <a:gdLst>
                    <a:gd name="T0" fmla="*/ 45655 w 107"/>
                    <a:gd name="T1" fmla="*/ 22824 h 105"/>
                    <a:gd name="T2" fmla="*/ 45655 w 107"/>
                    <a:gd name="T3" fmla="*/ 22824 h 105"/>
                    <a:gd name="T4" fmla="*/ 22397 w 107"/>
                    <a:gd name="T5" fmla="*/ 45647 h 105"/>
                    <a:gd name="T6" fmla="*/ 22397 w 107"/>
                    <a:gd name="T7" fmla="*/ 45647 h 105"/>
                    <a:gd name="T8" fmla="*/ 0 w 107"/>
                    <a:gd name="T9" fmla="*/ 22824 h 105"/>
                    <a:gd name="T10" fmla="*/ 0 w 107"/>
                    <a:gd name="T11" fmla="*/ 22824 h 105"/>
                    <a:gd name="T12" fmla="*/ 22397 w 107"/>
                    <a:gd name="T13" fmla="*/ 0 h 105"/>
                    <a:gd name="T14" fmla="*/ 22397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2" y="104"/>
                      </a:cubicBezTo>
                      <a:cubicBezTo>
                        <a:pt x="24" y="104"/>
                        <a:pt x="0" y="81"/>
                        <a:pt x="0" y="52"/>
                      </a:cubicBezTo>
                      <a:cubicBezTo>
                        <a:pt x="0" y="22"/>
                        <a:pt x="24" y="0"/>
                        <a:pt x="52" y="0"/>
                      </a:cubicBezTo>
                      <a:cubicBezTo>
                        <a:pt x="82" y="0"/>
                        <a:pt x="106" y="22"/>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0" name="Freeform 16">
                  <a:extLst>
                    <a:ext uri="{FF2B5EF4-FFF2-40B4-BE49-F238E27FC236}">
                      <a16:creationId xmlns:a16="http://schemas.microsoft.com/office/drawing/2014/main" id="{806B5AFF-67FD-7C4C-BD65-A632E8C990BB}"/>
                    </a:ext>
                  </a:extLst>
                </p:cNvPr>
                <p:cNvSpPr>
                  <a:spLocks noChangeArrowheads="1"/>
                </p:cNvSpPr>
                <p:nvPr/>
              </p:nvSpPr>
              <p:spPr bwMode="auto">
                <a:xfrm>
                  <a:off x="2573136" y="1286002"/>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3" y="105"/>
                        <a:pt x="0" y="81"/>
                        <a:pt x="0" y="53"/>
                      </a:cubicBezTo>
                      <a:cubicBezTo>
                        <a:pt x="0" y="23"/>
                        <a:pt x="23" y="0"/>
                        <a:pt x="52" y="0"/>
                      </a:cubicBezTo>
                      <a:cubicBezTo>
                        <a:pt x="81" y="0"/>
                        <a:pt x="104" y="23"/>
                        <a:pt x="104"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1" name="Freeform 17">
                  <a:extLst>
                    <a:ext uri="{FF2B5EF4-FFF2-40B4-BE49-F238E27FC236}">
                      <a16:creationId xmlns:a16="http://schemas.microsoft.com/office/drawing/2014/main" id="{19497659-8BC4-ED48-8294-5A5AAF8185B3}"/>
                    </a:ext>
                  </a:extLst>
                </p:cNvPr>
                <p:cNvSpPr>
                  <a:spLocks noChangeArrowheads="1"/>
                </p:cNvSpPr>
                <p:nvPr/>
              </p:nvSpPr>
              <p:spPr bwMode="auto">
                <a:xfrm>
                  <a:off x="3652317" y="1537554"/>
                  <a:ext cx="74890" cy="76810"/>
                </a:xfrm>
                <a:custGeom>
                  <a:avLst/>
                  <a:gdLst>
                    <a:gd name="T0" fmla="*/ 74460 w 174"/>
                    <a:gd name="T1" fmla="*/ 38186 h 175"/>
                    <a:gd name="T2" fmla="*/ 74460 w 174"/>
                    <a:gd name="T3" fmla="*/ 38186 h 175"/>
                    <a:gd name="T4" fmla="*/ 37015 w 174"/>
                    <a:gd name="T5" fmla="*/ 76371 h 175"/>
                    <a:gd name="T6" fmla="*/ 37015 w 174"/>
                    <a:gd name="T7" fmla="*/ 76371 h 175"/>
                    <a:gd name="T8" fmla="*/ 0 w 174"/>
                    <a:gd name="T9" fmla="*/ 38186 h 175"/>
                    <a:gd name="T10" fmla="*/ 0 w 174"/>
                    <a:gd name="T11" fmla="*/ 38186 h 175"/>
                    <a:gd name="T12" fmla="*/ 37015 w 174"/>
                    <a:gd name="T13" fmla="*/ 0 h 175"/>
                    <a:gd name="T14" fmla="*/ 37015 w 174"/>
                    <a:gd name="T15" fmla="*/ 0 h 175"/>
                    <a:gd name="T16" fmla="*/ 74460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5" y="174"/>
                        <a:pt x="86" y="174"/>
                      </a:cubicBezTo>
                      <a:cubicBezTo>
                        <a:pt x="38" y="174"/>
                        <a:pt x="0" y="135"/>
                        <a:pt x="0" y="87"/>
                      </a:cubicBezTo>
                      <a:cubicBezTo>
                        <a:pt x="0" y="39"/>
                        <a:pt x="38" y="0"/>
                        <a:pt x="86" y="0"/>
                      </a:cubicBezTo>
                      <a:cubicBezTo>
                        <a:pt x="135" y="0"/>
                        <a:pt x="173" y="39"/>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2" name="Freeform 18">
                  <a:extLst>
                    <a:ext uri="{FF2B5EF4-FFF2-40B4-BE49-F238E27FC236}">
                      <a16:creationId xmlns:a16="http://schemas.microsoft.com/office/drawing/2014/main" id="{22665AB1-D2C1-744A-BC1E-13CA555737FD}"/>
                    </a:ext>
                  </a:extLst>
                </p:cNvPr>
                <p:cNvSpPr>
                  <a:spLocks noChangeArrowheads="1"/>
                </p:cNvSpPr>
                <p:nvPr/>
              </p:nvSpPr>
              <p:spPr bwMode="auto">
                <a:xfrm>
                  <a:off x="2709474" y="1293683"/>
                  <a:ext cx="74889" cy="74889"/>
                </a:xfrm>
                <a:custGeom>
                  <a:avLst/>
                  <a:gdLst>
                    <a:gd name="T0" fmla="*/ 74459 w 174"/>
                    <a:gd name="T1" fmla="*/ 37445 h 174"/>
                    <a:gd name="T2" fmla="*/ 74459 w 174"/>
                    <a:gd name="T3" fmla="*/ 37445 h 174"/>
                    <a:gd name="T4" fmla="*/ 37014 w 174"/>
                    <a:gd name="T5" fmla="*/ 74459 h 174"/>
                    <a:gd name="T6" fmla="*/ 37014 w 174"/>
                    <a:gd name="T7" fmla="*/ 74459 h 174"/>
                    <a:gd name="T8" fmla="*/ 0 w 174"/>
                    <a:gd name="T9" fmla="*/ 37445 h 174"/>
                    <a:gd name="T10" fmla="*/ 0 w 174"/>
                    <a:gd name="T11" fmla="*/ 37445 h 174"/>
                    <a:gd name="T12" fmla="*/ 37014 w 174"/>
                    <a:gd name="T13" fmla="*/ 0 h 174"/>
                    <a:gd name="T14" fmla="*/ 37014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3" name="Freeform 19">
                  <a:extLst>
                    <a:ext uri="{FF2B5EF4-FFF2-40B4-BE49-F238E27FC236}">
                      <a16:creationId xmlns:a16="http://schemas.microsoft.com/office/drawing/2014/main" id="{2F54B135-E9E0-9A4A-96CC-2B7ADE3154CE}"/>
                    </a:ext>
                  </a:extLst>
                </p:cNvPr>
                <p:cNvSpPr>
                  <a:spLocks noChangeArrowheads="1"/>
                </p:cNvSpPr>
                <p:nvPr/>
              </p:nvSpPr>
              <p:spPr bwMode="auto">
                <a:xfrm>
                  <a:off x="3120408" y="47441"/>
                  <a:ext cx="74889" cy="74890"/>
                </a:xfrm>
                <a:custGeom>
                  <a:avLst/>
                  <a:gdLst>
                    <a:gd name="T0" fmla="*/ 74459 w 174"/>
                    <a:gd name="T1" fmla="*/ 37661 h 173"/>
                    <a:gd name="T2" fmla="*/ 74459 w 174"/>
                    <a:gd name="T3" fmla="*/ 37661 h 173"/>
                    <a:gd name="T4" fmla="*/ 37014 w 174"/>
                    <a:gd name="T5" fmla="*/ 74457 h 173"/>
                    <a:gd name="T6" fmla="*/ 37014 w 174"/>
                    <a:gd name="T7" fmla="*/ 74457 h 173"/>
                    <a:gd name="T8" fmla="*/ 0 w 174"/>
                    <a:gd name="T9" fmla="*/ 37661 h 173"/>
                    <a:gd name="T10" fmla="*/ 0 w 174"/>
                    <a:gd name="T11" fmla="*/ 37661 h 173"/>
                    <a:gd name="T12" fmla="*/ 37014 w 174"/>
                    <a:gd name="T13" fmla="*/ 0 h 173"/>
                    <a:gd name="T14" fmla="*/ 37014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3"/>
                        <a:pt x="134" y="172"/>
                        <a:pt x="86" y="172"/>
                      </a:cubicBezTo>
                      <a:cubicBezTo>
                        <a:pt x="39" y="172"/>
                        <a:pt x="0" y="133"/>
                        <a:pt x="0" y="87"/>
                      </a:cubicBezTo>
                      <a:cubicBezTo>
                        <a:pt x="0" y="38"/>
                        <a:pt x="39"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4" name="Freeform 20">
                  <a:extLst>
                    <a:ext uri="{FF2B5EF4-FFF2-40B4-BE49-F238E27FC236}">
                      <a16:creationId xmlns:a16="http://schemas.microsoft.com/office/drawing/2014/main" id="{23909E62-92AF-184F-A7C1-8E317830BD00}"/>
                    </a:ext>
                  </a:extLst>
                </p:cNvPr>
                <p:cNvSpPr>
                  <a:spLocks noChangeArrowheads="1"/>
                </p:cNvSpPr>
                <p:nvPr/>
              </p:nvSpPr>
              <p:spPr bwMode="auto">
                <a:xfrm>
                  <a:off x="1789675" y="1199591"/>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8" y="173"/>
                        <a:pt x="0" y="135"/>
                        <a:pt x="0" y="87"/>
                      </a:cubicBezTo>
                      <a:cubicBezTo>
                        <a:pt x="0" y="38"/>
                        <a:pt x="38"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5" name="Freeform 21">
                  <a:extLst>
                    <a:ext uri="{FF2B5EF4-FFF2-40B4-BE49-F238E27FC236}">
                      <a16:creationId xmlns:a16="http://schemas.microsoft.com/office/drawing/2014/main" id="{DFE5A549-99B7-F145-81FF-FA3A3BB85F3F}"/>
                    </a:ext>
                  </a:extLst>
                </p:cNvPr>
                <p:cNvSpPr>
                  <a:spLocks noChangeArrowheads="1"/>
                </p:cNvSpPr>
                <p:nvPr/>
              </p:nvSpPr>
              <p:spPr bwMode="auto">
                <a:xfrm>
                  <a:off x="3239463" y="-63934"/>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3" y="174"/>
                        <a:pt x="87" y="174"/>
                      </a:cubicBezTo>
                      <a:cubicBezTo>
                        <a:pt x="39" y="174"/>
                        <a:pt x="0" y="135"/>
                        <a:pt x="0" y="87"/>
                      </a:cubicBezTo>
                      <a:cubicBezTo>
                        <a:pt x="0" y="39"/>
                        <a:pt x="39" y="0"/>
                        <a:pt x="87" y="0"/>
                      </a:cubicBezTo>
                      <a:cubicBezTo>
                        <a:pt x="133"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6" name="Freeform 22">
                  <a:extLst>
                    <a:ext uri="{FF2B5EF4-FFF2-40B4-BE49-F238E27FC236}">
                      <a16:creationId xmlns:a16="http://schemas.microsoft.com/office/drawing/2014/main" id="{EC469352-2959-B14F-84A1-C5657C377F13}"/>
                    </a:ext>
                  </a:extLst>
                </p:cNvPr>
                <p:cNvSpPr>
                  <a:spLocks noChangeArrowheads="1"/>
                </p:cNvSpPr>
                <p:nvPr/>
              </p:nvSpPr>
              <p:spPr bwMode="auto">
                <a:xfrm>
                  <a:off x="2233252" y="114650"/>
                  <a:ext cx="74889" cy="76810"/>
                </a:xfrm>
                <a:custGeom>
                  <a:avLst/>
                  <a:gdLst>
                    <a:gd name="T0" fmla="*/ 74456 w 173"/>
                    <a:gd name="T1" fmla="*/ 38186 h 175"/>
                    <a:gd name="T2" fmla="*/ 74456 w 173"/>
                    <a:gd name="T3" fmla="*/ 38186 h 175"/>
                    <a:gd name="T4" fmla="*/ 37661 w 173"/>
                    <a:gd name="T5" fmla="*/ 76371 h 175"/>
                    <a:gd name="T6" fmla="*/ 37661 w 173"/>
                    <a:gd name="T7" fmla="*/ 76371 h 175"/>
                    <a:gd name="T8" fmla="*/ 0 w 173"/>
                    <a:gd name="T9" fmla="*/ 38186 h 175"/>
                    <a:gd name="T10" fmla="*/ 0 w 173"/>
                    <a:gd name="T11" fmla="*/ 38186 h 175"/>
                    <a:gd name="T12" fmla="*/ 37661 w 173"/>
                    <a:gd name="T13" fmla="*/ 0 h 175"/>
                    <a:gd name="T14" fmla="*/ 37661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7" y="174"/>
                      </a:cubicBezTo>
                      <a:cubicBezTo>
                        <a:pt x="39" y="174"/>
                        <a:pt x="0" y="135"/>
                        <a:pt x="0" y="87"/>
                      </a:cubicBezTo>
                      <a:cubicBezTo>
                        <a:pt x="0" y="39"/>
                        <a:pt x="39"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7" name="Freeform 23">
                  <a:extLst>
                    <a:ext uri="{FF2B5EF4-FFF2-40B4-BE49-F238E27FC236}">
                      <a16:creationId xmlns:a16="http://schemas.microsoft.com/office/drawing/2014/main" id="{956CFF30-BE4F-BA4F-ACDF-237F16FE2AE9}"/>
                    </a:ext>
                  </a:extLst>
                </p:cNvPr>
                <p:cNvSpPr>
                  <a:spLocks noChangeArrowheads="1"/>
                </p:cNvSpPr>
                <p:nvPr/>
              </p:nvSpPr>
              <p:spPr bwMode="auto">
                <a:xfrm>
                  <a:off x="2922621" y="-526714"/>
                  <a:ext cx="1359537" cy="551111"/>
                </a:xfrm>
                <a:custGeom>
                  <a:avLst/>
                  <a:gdLst>
                    <a:gd name="T0" fmla="*/ 1221581 w 3124"/>
                    <a:gd name="T1" fmla="*/ 0 h 1265"/>
                    <a:gd name="T2" fmla="*/ 493507 w 3124"/>
                    <a:gd name="T3" fmla="*/ 0 h 1265"/>
                    <a:gd name="T4" fmla="*/ 493507 w 3124"/>
                    <a:gd name="T5" fmla="*/ 0 h 1265"/>
                    <a:gd name="T6" fmla="*/ 355551 w 3124"/>
                    <a:gd name="T7" fmla="*/ 137669 h 1265"/>
                    <a:gd name="T8" fmla="*/ 355551 w 3124"/>
                    <a:gd name="T9" fmla="*/ 137669 h 1265"/>
                    <a:gd name="T10" fmla="*/ 493507 w 3124"/>
                    <a:gd name="T11" fmla="*/ 274902 h 1265"/>
                    <a:gd name="T12" fmla="*/ 137520 w 3124"/>
                    <a:gd name="T13" fmla="*/ 274902 h 1265"/>
                    <a:gd name="T14" fmla="*/ 137520 w 3124"/>
                    <a:gd name="T15" fmla="*/ 274902 h 1265"/>
                    <a:gd name="T16" fmla="*/ 0 w 3124"/>
                    <a:gd name="T17" fmla="*/ 412571 h 1265"/>
                    <a:gd name="T18" fmla="*/ 0 w 3124"/>
                    <a:gd name="T19" fmla="*/ 412571 h 1265"/>
                    <a:gd name="T20" fmla="*/ 137520 w 3124"/>
                    <a:gd name="T21" fmla="*/ 550675 h 1265"/>
                    <a:gd name="T22" fmla="*/ 866030 w 3124"/>
                    <a:gd name="T23" fmla="*/ 550675 h 1265"/>
                    <a:gd name="T24" fmla="*/ 866030 w 3124"/>
                    <a:gd name="T25" fmla="*/ 550675 h 1265"/>
                    <a:gd name="T26" fmla="*/ 1003551 w 3124"/>
                    <a:gd name="T27" fmla="*/ 412571 h 1265"/>
                    <a:gd name="T28" fmla="*/ 1003551 w 3124"/>
                    <a:gd name="T29" fmla="*/ 412571 h 1265"/>
                    <a:gd name="T30" fmla="*/ 866030 w 3124"/>
                    <a:gd name="T31" fmla="*/ 274902 h 1265"/>
                    <a:gd name="T32" fmla="*/ 1221581 w 3124"/>
                    <a:gd name="T33" fmla="*/ 274902 h 1265"/>
                    <a:gd name="T34" fmla="*/ 1221581 w 3124"/>
                    <a:gd name="T35" fmla="*/ 274902 h 1265"/>
                    <a:gd name="T36" fmla="*/ 1359102 w 3124"/>
                    <a:gd name="T37" fmla="*/ 137669 h 1265"/>
                    <a:gd name="T38" fmla="*/ 1359102 w 3124"/>
                    <a:gd name="T39" fmla="*/ 137669 h 1265"/>
                    <a:gd name="T40" fmla="*/ 1221581 w 3124"/>
                    <a:gd name="T41" fmla="*/ 0 h 1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124" h="1265">
                      <a:moveTo>
                        <a:pt x="2807" y="0"/>
                      </a:moveTo>
                      <a:lnTo>
                        <a:pt x="1134" y="0"/>
                      </a:lnTo>
                      <a:cubicBezTo>
                        <a:pt x="959" y="0"/>
                        <a:pt x="817" y="141"/>
                        <a:pt x="817" y="316"/>
                      </a:cubicBezTo>
                      <a:cubicBezTo>
                        <a:pt x="817" y="490"/>
                        <a:pt x="959" y="631"/>
                        <a:pt x="1134" y="631"/>
                      </a:cubicBezTo>
                      <a:lnTo>
                        <a:pt x="316" y="631"/>
                      </a:lnTo>
                      <a:cubicBezTo>
                        <a:pt x="142" y="631"/>
                        <a:pt x="0" y="772"/>
                        <a:pt x="0" y="947"/>
                      </a:cubicBezTo>
                      <a:cubicBezTo>
                        <a:pt x="0" y="1122"/>
                        <a:pt x="142" y="1264"/>
                        <a:pt x="316" y="1264"/>
                      </a:cubicBezTo>
                      <a:lnTo>
                        <a:pt x="1990" y="1264"/>
                      </a:lnTo>
                      <a:cubicBezTo>
                        <a:pt x="2164" y="1264"/>
                        <a:pt x="2306" y="1122"/>
                        <a:pt x="2306" y="947"/>
                      </a:cubicBezTo>
                      <a:cubicBezTo>
                        <a:pt x="2306" y="772"/>
                        <a:pt x="2164" y="631"/>
                        <a:pt x="1990" y="631"/>
                      </a:cubicBezTo>
                      <a:lnTo>
                        <a:pt x="2807" y="631"/>
                      </a:lnTo>
                      <a:cubicBezTo>
                        <a:pt x="2981" y="631"/>
                        <a:pt x="3123" y="490"/>
                        <a:pt x="3123" y="316"/>
                      </a:cubicBezTo>
                      <a:cubicBezTo>
                        <a:pt x="3123" y="141"/>
                        <a:pt x="2981" y="0"/>
                        <a:pt x="2807"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138" name="Freeform 24">
                  <a:extLst>
                    <a:ext uri="{FF2B5EF4-FFF2-40B4-BE49-F238E27FC236}">
                      <a16:creationId xmlns:a16="http://schemas.microsoft.com/office/drawing/2014/main" id="{1C2F62C1-DD10-7247-943C-B751C9E62BF4}"/>
                    </a:ext>
                  </a:extLst>
                </p:cNvPr>
                <p:cNvSpPr>
                  <a:spLocks noChangeArrowheads="1"/>
                </p:cNvSpPr>
                <p:nvPr/>
              </p:nvSpPr>
              <p:spPr bwMode="auto">
                <a:xfrm>
                  <a:off x="2052749" y="1264880"/>
                  <a:ext cx="1282727" cy="551112"/>
                </a:xfrm>
                <a:custGeom>
                  <a:avLst/>
                  <a:gdLst>
                    <a:gd name="T0" fmla="*/ 1144219 w 2945"/>
                    <a:gd name="T1" fmla="*/ 275556 h 1266"/>
                    <a:gd name="T2" fmla="*/ 867202 w 2945"/>
                    <a:gd name="T3" fmla="*/ 275556 h 1266"/>
                    <a:gd name="T4" fmla="*/ 867202 w 2945"/>
                    <a:gd name="T5" fmla="*/ 275556 h 1266"/>
                    <a:gd name="T6" fmla="*/ 1004839 w 2945"/>
                    <a:gd name="T7" fmla="*/ 137560 h 1266"/>
                    <a:gd name="T8" fmla="*/ 1004839 w 2945"/>
                    <a:gd name="T9" fmla="*/ 137560 h 1266"/>
                    <a:gd name="T10" fmla="*/ 1004839 w 2945"/>
                    <a:gd name="T11" fmla="*/ 137560 h 1266"/>
                    <a:gd name="T12" fmla="*/ 867202 w 2945"/>
                    <a:gd name="T13" fmla="*/ 0 h 1266"/>
                    <a:gd name="T14" fmla="*/ 137637 w 2945"/>
                    <a:gd name="T15" fmla="*/ 0 h 1266"/>
                    <a:gd name="T16" fmla="*/ 137637 w 2945"/>
                    <a:gd name="T17" fmla="*/ 0 h 1266"/>
                    <a:gd name="T18" fmla="*/ 0 w 2945"/>
                    <a:gd name="T19" fmla="*/ 137560 h 1266"/>
                    <a:gd name="T20" fmla="*/ 0 w 2945"/>
                    <a:gd name="T21" fmla="*/ 137560 h 1266"/>
                    <a:gd name="T22" fmla="*/ 0 w 2945"/>
                    <a:gd name="T23" fmla="*/ 137560 h 1266"/>
                    <a:gd name="T24" fmla="*/ 137637 w 2945"/>
                    <a:gd name="T25" fmla="*/ 275556 h 1266"/>
                    <a:gd name="T26" fmla="*/ 415090 w 2945"/>
                    <a:gd name="T27" fmla="*/ 275556 h 1266"/>
                    <a:gd name="T28" fmla="*/ 415090 w 2945"/>
                    <a:gd name="T29" fmla="*/ 275556 h 1266"/>
                    <a:gd name="T30" fmla="*/ 277452 w 2945"/>
                    <a:gd name="T31" fmla="*/ 412681 h 1266"/>
                    <a:gd name="T32" fmla="*/ 277452 w 2945"/>
                    <a:gd name="T33" fmla="*/ 412681 h 1266"/>
                    <a:gd name="T34" fmla="*/ 415090 w 2945"/>
                    <a:gd name="T35" fmla="*/ 550677 h 1266"/>
                    <a:gd name="T36" fmla="*/ 1144219 w 2945"/>
                    <a:gd name="T37" fmla="*/ 550677 h 1266"/>
                    <a:gd name="T38" fmla="*/ 1144219 w 2945"/>
                    <a:gd name="T39" fmla="*/ 550677 h 1266"/>
                    <a:gd name="T40" fmla="*/ 1282291 w 2945"/>
                    <a:gd name="T41" fmla="*/ 412681 h 1266"/>
                    <a:gd name="T42" fmla="*/ 1282291 w 2945"/>
                    <a:gd name="T43" fmla="*/ 412681 h 1266"/>
                    <a:gd name="T44" fmla="*/ 1144219 w 2945"/>
                    <a:gd name="T45" fmla="*/ 275556 h 126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945" h="1266">
                      <a:moveTo>
                        <a:pt x="2627" y="633"/>
                      </a:moveTo>
                      <a:lnTo>
                        <a:pt x="1991" y="633"/>
                      </a:lnTo>
                      <a:cubicBezTo>
                        <a:pt x="2166" y="633"/>
                        <a:pt x="2307" y="490"/>
                        <a:pt x="2307" y="316"/>
                      </a:cubicBezTo>
                      <a:cubicBezTo>
                        <a:pt x="2307" y="141"/>
                        <a:pt x="2166" y="0"/>
                        <a:pt x="1991" y="0"/>
                      </a:cubicBezTo>
                      <a:lnTo>
                        <a:pt x="316" y="0"/>
                      </a:lnTo>
                      <a:cubicBezTo>
                        <a:pt x="141" y="0"/>
                        <a:pt x="0" y="141"/>
                        <a:pt x="0" y="316"/>
                      </a:cubicBezTo>
                      <a:cubicBezTo>
                        <a:pt x="0" y="490"/>
                        <a:pt x="141" y="633"/>
                        <a:pt x="316" y="633"/>
                      </a:cubicBezTo>
                      <a:lnTo>
                        <a:pt x="953" y="633"/>
                      </a:lnTo>
                      <a:cubicBezTo>
                        <a:pt x="778" y="633"/>
                        <a:pt x="637" y="774"/>
                        <a:pt x="637" y="948"/>
                      </a:cubicBezTo>
                      <a:cubicBezTo>
                        <a:pt x="637" y="1123"/>
                        <a:pt x="778" y="1265"/>
                        <a:pt x="953" y="1265"/>
                      </a:cubicBezTo>
                      <a:lnTo>
                        <a:pt x="2627" y="1265"/>
                      </a:lnTo>
                      <a:cubicBezTo>
                        <a:pt x="2802" y="1265"/>
                        <a:pt x="2944" y="1123"/>
                        <a:pt x="2944" y="948"/>
                      </a:cubicBezTo>
                      <a:cubicBezTo>
                        <a:pt x="2944" y="774"/>
                        <a:pt x="2802" y="633"/>
                        <a:pt x="2627" y="63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68" name="Group 3">
                <a:extLst>
                  <a:ext uri="{FF2B5EF4-FFF2-40B4-BE49-F238E27FC236}">
                    <a16:creationId xmlns:a16="http://schemas.microsoft.com/office/drawing/2014/main" id="{D645746B-DDA9-8543-A4E0-CC102ECBF31F}"/>
                  </a:ext>
                </a:extLst>
              </p:cNvPr>
              <p:cNvGrpSpPr>
                <a:grpSpLocks/>
              </p:cNvGrpSpPr>
              <p:nvPr/>
            </p:nvGrpSpPr>
            <p:grpSpPr bwMode="auto">
              <a:xfrm>
                <a:off x="9828487" y="4458727"/>
                <a:ext cx="2836024" cy="2767975"/>
                <a:chOff x="4958087" y="4848065"/>
                <a:chExt cx="2646105" cy="2582737"/>
              </a:xfrm>
            </p:grpSpPr>
            <p:sp>
              <p:nvSpPr>
                <p:cNvPr id="89" name="Freeform 40">
                  <a:extLst>
                    <a:ext uri="{FF2B5EF4-FFF2-40B4-BE49-F238E27FC236}">
                      <a16:creationId xmlns:a16="http://schemas.microsoft.com/office/drawing/2014/main" id="{66632236-66EF-4F48-89E1-6E01B14CCB33}"/>
                    </a:ext>
                  </a:extLst>
                </p:cNvPr>
                <p:cNvSpPr>
                  <a:spLocks noChangeArrowheads="1"/>
                </p:cNvSpPr>
                <p:nvPr/>
              </p:nvSpPr>
              <p:spPr bwMode="auto">
                <a:xfrm>
                  <a:off x="4958087" y="6355463"/>
                  <a:ext cx="395572" cy="380210"/>
                </a:xfrm>
                <a:custGeom>
                  <a:avLst/>
                  <a:gdLst>
                    <a:gd name="T0" fmla="*/ 205176 w 910"/>
                    <a:gd name="T1" fmla="*/ 0 h 875"/>
                    <a:gd name="T2" fmla="*/ 189527 w 910"/>
                    <a:gd name="T3" fmla="*/ 0 h 875"/>
                    <a:gd name="T4" fmla="*/ 189527 w 910"/>
                    <a:gd name="T5" fmla="*/ 0 h 875"/>
                    <a:gd name="T6" fmla="*/ 0 w 910"/>
                    <a:gd name="T7" fmla="*/ 190322 h 875"/>
                    <a:gd name="T8" fmla="*/ 0 w 910"/>
                    <a:gd name="T9" fmla="*/ 190322 h 875"/>
                    <a:gd name="T10" fmla="*/ 0 w 910"/>
                    <a:gd name="T11" fmla="*/ 190322 h 875"/>
                    <a:gd name="T12" fmla="*/ 189527 w 910"/>
                    <a:gd name="T13" fmla="*/ 379775 h 875"/>
                    <a:gd name="T14" fmla="*/ 205176 w 910"/>
                    <a:gd name="T15" fmla="*/ 379775 h 875"/>
                    <a:gd name="T16" fmla="*/ 205176 w 910"/>
                    <a:gd name="T17" fmla="*/ 379775 h 875"/>
                    <a:gd name="T18" fmla="*/ 395137 w 910"/>
                    <a:gd name="T19" fmla="*/ 190322 h 875"/>
                    <a:gd name="T20" fmla="*/ 395137 w 910"/>
                    <a:gd name="T21" fmla="*/ 190322 h 875"/>
                    <a:gd name="T22" fmla="*/ 395137 w 910"/>
                    <a:gd name="T23" fmla="*/ 190322 h 875"/>
                    <a:gd name="T24" fmla="*/ 205176 w 910"/>
                    <a:gd name="T25" fmla="*/ 0 h 8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10" h="875">
                      <a:moveTo>
                        <a:pt x="472" y="0"/>
                      </a:moveTo>
                      <a:lnTo>
                        <a:pt x="436" y="0"/>
                      </a:lnTo>
                      <a:cubicBezTo>
                        <a:pt x="196" y="0"/>
                        <a:pt x="0" y="196"/>
                        <a:pt x="0" y="438"/>
                      </a:cubicBezTo>
                      <a:cubicBezTo>
                        <a:pt x="0" y="679"/>
                        <a:pt x="196" y="874"/>
                        <a:pt x="436" y="874"/>
                      </a:cubicBezTo>
                      <a:lnTo>
                        <a:pt x="472" y="874"/>
                      </a:lnTo>
                      <a:cubicBezTo>
                        <a:pt x="714" y="874"/>
                        <a:pt x="909" y="679"/>
                        <a:pt x="909" y="438"/>
                      </a:cubicBezTo>
                      <a:cubicBezTo>
                        <a:pt x="909" y="196"/>
                        <a:pt x="714" y="0"/>
                        <a:pt x="472" y="0"/>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0" name="Freeform 41">
                  <a:extLst>
                    <a:ext uri="{FF2B5EF4-FFF2-40B4-BE49-F238E27FC236}">
                      <a16:creationId xmlns:a16="http://schemas.microsoft.com/office/drawing/2014/main" id="{3CC84BF8-B6BE-364F-B2A5-D26836A1EA2E}"/>
                    </a:ext>
                  </a:extLst>
                </p:cNvPr>
                <p:cNvSpPr>
                  <a:spLocks noChangeArrowheads="1"/>
                </p:cNvSpPr>
                <p:nvPr/>
              </p:nvSpPr>
              <p:spPr bwMode="auto">
                <a:xfrm>
                  <a:off x="4958087" y="4848065"/>
                  <a:ext cx="2646105" cy="2267816"/>
                </a:xfrm>
                <a:custGeom>
                  <a:avLst/>
                  <a:gdLst>
                    <a:gd name="T0" fmla="*/ 2170694 w 6078"/>
                    <a:gd name="T1" fmla="*/ 380582 h 5208"/>
                    <a:gd name="T2" fmla="*/ 2360946 w 6078"/>
                    <a:gd name="T3" fmla="*/ 190726 h 5208"/>
                    <a:gd name="T4" fmla="*/ 2360946 w 6078"/>
                    <a:gd name="T5" fmla="*/ 190726 h 5208"/>
                    <a:gd name="T6" fmla="*/ 1378343 w 6078"/>
                    <a:gd name="T7" fmla="*/ 0 h 5208"/>
                    <a:gd name="T8" fmla="*/ 1188527 w 6078"/>
                    <a:gd name="T9" fmla="*/ 190726 h 5208"/>
                    <a:gd name="T10" fmla="*/ 1188527 w 6078"/>
                    <a:gd name="T11" fmla="*/ 190726 h 5208"/>
                    <a:gd name="T12" fmla="*/ 848077 w 6078"/>
                    <a:gd name="T13" fmla="*/ 380582 h 5208"/>
                    <a:gd name="T14" fmla="*/ 657390 w 6078"/>
                    <a:gd name="T15" fmla="*/ 570873 h 5208"/>
                    <a:gd name="T16" fmla="*/ 657390 w 6078"/>
                    <a:gd name="T17" fmla="*/ 570873 h 5208"/>
                    <a:gd name="T18" fmla="*/ 189816 w 6078"/>
                    <a:gd name="T19" fmla="*/ 746359 h 5208"/>
                    <a:gd name="T20" fmla="*/ 0 w 6078"/>
                    <a:gd name="T21" fmla="*/ 936650 h 5208"/>
                    <a:gd name="T22" fmla="*/ 0 w 6078"/>
                    <a:gd name="T23" fmla="*/ 936650 h 5208"/>
                    <a:gd name="T24" fmla="*/ 1077511 w 6078"/>
                    <a:gd name="T25" fmla="*/ 1126505 h 5208"/>
                    <a:gd name="T26" fmla="*/ 1267327 w 6078"/>
                    <a:gd name="T27" fmla="*/ 1316796 h 5208"/>
                    <a:gd name="T28" fmla="*/ 1267327 w 6078"/>
                    <a:gd name="T29" fmla="*/ 1316796 h 5208"/>
                    <a:gd name="T30" fmla="*/ 720953 w 6078"/>
                    <a:gd name="T31" fmla="*/ 1506652 h 5208"/>
                    <a:gd name="T32" fmla="*/ 530701 w 6078"/>
                    <a:gd name="T33" fmla="*/ 1697378 h 5208"/>
                    <a:gd name="T34" fmla="*/ 530701 w 6078"/>
                    <a:gd name="T35" fmla="*/ 1697378 h 5208"/>
                    <a:gd name="T36" fmla="*/ 1227709 w 6078"/>
                    <a:gd name="T37" fmla="*/ 1887234 h 5208"/>
                    <a:gd name="T38" fmla="*/ 1037893 w 6078"/>
                    <a:gd name="T39" fmla="*/ 2077090 h 5208"/>
                    <a:gd name="T40" fmla="*/ 1037893 w 6078"/>
                    <a:gd name="T41" fmla="*/ 2077090 h 5208"/>
                    <a:gd name="T42" fmla="*/ 1639558 w 6078"/>
                    <a:gd name="T43" fmla="*/ 2267381 h 5208"/>
                    <a:gd name="T44" fmla="*/ 1829809 w 6078"/>
                    <a:gd name="T45" fmla="*/ 2077090 h 5208"/>
                    <a:gd name="T46" fmla="*/ 1829809 w 6078"/>
                    <a:gd name="T47" fmla="*/ 2077090 h 5208"/>
                    <a:gd name="T48" fmla="*/ 2273439 w 6078"/>
                    <a:gd name="T49" fmla="*/ 1887234 h 5208"/>
                    <a:gd name="T50" fmla="*/ 2463690 w 6078"/>
                    <a:gd name="T51" fmla="*/ 1697378 h 5208"/>
                    <a:gd name="T52" fmla="*/ 2463690 w 6078"/>
                    <a:gd name="T53" fmla="*/ 1697378 h 5208"/>
                    <a:gd name="T54" fmla="*/ 1861590 w 6078"/>
                    <a:gd name="T55" fmla="*/ 1506652 h 5208"/>
                    <a:gd name="T56" fmla="*/ 2051842 w 6078"/>
                    <a:gd name="T57" fmla="*/ 1316796 h 5208"/>
                    <a:gd name="T58" fmla="*/ 2051842 w 6078"/>
                    <a:gd name="T59" fmla="*/ 1316796 h 5208"/>
                    <a:gd name="T60" fmla="*/ 1687447 w 6078"/>
                    <a:gd name="T61" fmla="*/ 1126505 h 5208"/>
                    <a:gd name="T62" fmla="*/ 1701378 w 6078"/>
                    <a:gd name="T63" fmla="*/ 1126070 h 5208"/>
                    <a:gd name="T64" fmla="*/ 1524623 w 6078"/>
                    <a:gd name="T65" fmla="*/ 936650 h 5208"/>
                    <a:gd name="T66" fmla="*/ 1524623 w 6078"/>
                    <a:gd name="T67" fmla="*/ 936650 h 5208"/>
                    <a:gd name="T68" fmla="*/ 2455854 w 6078"/>
                    <a:gd name="T69" fmla="*/ 760729 h 5208"/>
                    <a:gd name="T70" fmla="*/ 2645670 w 6078"/>
                    <a:gd name="T71" fmla="*/ 570873 h 5208"/>
                    <a:gd name="T72" fmla="*/ 2645670 w 6078"/>
                    <a:gd name="T73" fmla="*/ 570873 h 520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078" h="5208">
                      <a:moveTo>
                        <a:pt x="5641" y="874"/>
                      </a:moveTo>
                      <a:lnTo>
                        <a:pt x="4986" y="874"/>
                      </a:lnTo>
                      <a:cubicBezTo>
                        <a:pt x="5227" y="874"/>
                        <a:pt x="5423" y="679"/>
                        <a:pt x="5423" y="438"/>
                      </a:cubicBezTo>
                      <a:cubicBezTo>
                        <a:pt x="5423" y="197"/>
                        <a:pt x="5227" y="0"/>
                        <a:pt x="4986" y="0"/>
                      </a:cubicBezTo>
                      <a:lnTo>
                        <a:pt x="3166" y="0"/>
                      </a:lnTo>
                      <a:cubicBezTo>
                        <a:pt x="2924" y="0"/>
                        <a:pt x="2730" y="197"/>
                        <a:pt x="2730" y="438"/>
                      </a:cubicBezTo>
                      <a:cubicBezTo>
                        <a:pt x="2730" y="679"/>
                        <a:pt x="2924" y="874"/>
                        <a:pt x="3166" y="874"/>
                      </a:cubicBezTo>
                      <a:lnTo>
                        <a:pt x="1948" y="874"/>
                      </a:lnTo>
                      <a:cubicBezTo>
                        <a:pt x="1706" y="874"/>
                        <a:pt x="1510" y="1069"/>
                        <a:pt x="1510" y="1311"/>
                      </a:cubicBezTo>
                      <a:cubicBezTo>
                        <a:pt x="1510" y="1492"/>
                        <a:pt x="1620" y="1647"/>
                        <a:pt x="1777" y="1714"/>
                      </a:cubicBezTo>
                      <a:lnTo>
                        <a:pt x="436" y="1714"/>
                      </a:lnTo>
                      <a:cubicBezTo>
                        <a:pt x="196" y="1714"/>
                        <a:pt x="0" y="1909"/>
                        <a:pt x="0" y="2151"/>
                      </a:cubicBezTo>
                      <a:cubicBezTo>
                        <a:pt x="0" y="2392"/>
                        <a:pt x="196" y="2587"/>
                        <a:pt x="436" y="2587"/>
                      </a:cubicBezTo>
                      <a:lnTo>
                        <a:pt x="2475" y="2587"/>
                      </a:lnTo>
                      <a:cubicBezTo>
                        <a:pt x="2716" y="2587"/>
                        <a:pt x="2911" y="2782"/>
                        <a:pt x="2911" y="3024"/>
                      </a:cubicBezTo>
                      <a:cubicBezTo>
                        <a:pt x="2911" y="3265"/>
                        <a:pt x="2716" y="3460"/>
                        <a:pt x="2475" y="3460"/>
                      </a:cubicBezTo>
                      <a:lnTo>
                        <a:pt x="1656" y="3460"/>
                      </a:lnTo>
                      <a:cubicBezTo>
                        <a:pt x="1414" y="3460"/>
                        <a:pt x="1219" y="3656"/>
                        <a:pt x="1219" y="3898"/>
                      </a:cubicBezTo>
                      <a:cubicBezTo>
                        <a:pt x="1219" y="4139"/>
                        <a:pt x="1414" y="4334"/>
                        <a:pt x="1656" y="4334"/>
                      </a:cubicBezTo>
                      <a:lnTo>
                        <a:pt x="2820" y="4334"/>
                      </a:lnTo>
                      <a:cubicBezTo>
                        <a:pt x="2579" y="4334"/>
                        <a:pt x="2384" y="4529"/>
                        <a:pt x="2384" y="4770"/>
                      </a:cubicBezTo>
                      <a:cubicBezTo>
                        <a:pt x="2384" y="5012"/>
                        <a:pt x="2579" y="5207"/>
                        <a:pt x="2820" y="5207"/>
                      </a:cubicBezTo>
                      <a:lnTo>
                        <a:pt x="3766" y="5207"/>
                      </a:lnTo>
                      <a:cubicBezTo>
                        <a:pt x="4008" y="5207"/>
                        <a:pt x="4203" y="5012"/>
                        <a:pt x="4203" y="4770"/>
                      </a:cubicBezTo>
                      <a:cubicBezTo>
                        <a:pt x="4203" y="4529"/>
                        <a:pt x="4008" y="4334"/>
                        <a:pt x="3766" y="4334"/>
                      </a:cubicBezTo>
                      <a:lnTo>
                        <a:pt x="5222" y="4334"/>
                      </a:lnTo>
                      <a:cubicBezTo>
                        <a:pt x="5464" y="4334"/>
                        <a:pt x="5659" y="4139"/>
                        <a:pt x="5659" y="3898"/>
                      </a:cubicBezTo>
                      <a:cubicBezTo>
                        <a:pt x="5659" y="3656"/>
                        <a:pt x="5464" y="3460"/>
                        <a:pt x="5222" y="3460"/>
                      </a:cubicBezTo>
                      <a:lnTo>
                        <a:pt x="4276" y="3460"/>
                      </a:lnTo>
                      <a:cubicBezTo>
                        <a:pt x="4518" y="3460"/>
                        <a:pt x="4713" y="3265"/>
                        <a:pt x="4713" y="3024"/>
                      </a:cubicBezTo>
                      <a:cubicBezTo>
                        <a:pt x="4713" y="2782"/>
                        <a:pt x="4518" y="2587"/>
                        <a:pt x="4276" y="2587"/>
                      </a:cubicBezTo>
                      <a:lnTo>
                        <a:pt x="3876" y="2587"/>
                      </a:lnTo>
                      <a:cubicBezTo>
                        <a:pt x="3887" y="2587"/>
                        <a:pt x="3897" y="2586"/>
                        <a:pt x="3908" y="2586"/>
                      </a:cubicBezTo>
                      <a:cubicBezTo>
                        <a:pt x="3682" y="2569"/>
                        <a:pt x="3502" y="2381"/>
                        <a:pt x="3502" y="2151"/>
                      </a:cubicBezTo>
                      <a:cubicBezTo>
                        <a:pt x="3502" y="1969"/>
                        <a:pt x="3614" y="1813"/>
                        <a:pt x="3773" y="1747"/>
                      </a:cubicBezTo>
                      <a:lnTo>
                        <a:pt x="5641" y="1747"/>
                      </a:lnTo>
                      <a:cubicBezTo>
                        <a:pt x="5882" y="1747"/>
                        <a:pt x="6077" y="1552"/>
                        <a:pt x="6077" y="1311"/>
                      </a:cubicBezTo>
                      <a:cubicBezTo>
                        <a:pt x="6077" y="1069"/>
                        <a:pt x="5882" y="874"/>
                        <a:pt x="5641" y="874"/>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1" name="Freeform 42">
                  <a:extLst>
                    <a:ext uri="{FF2B5EF4-FFF2-40B4-BE49-F238E27FC236}">
                      <a16:creationId xmlns:a16="http://schemas.microsoft.com/office/drawing/2014/main" id="{5E1D5302-F735-7045-A9C7-DAC1733922F7}"/>
                    </a:ext>
                  </a:extLst>
                </p:cNvPr>
                <p:cNvSpPr>
                  <a:spLocks noChangeArrowheads="1"/>
                </p:cNvSpPr>
                <p:nvPr/>
              </p:nvSpPr>
              <p:spPr bwMode="auto">
                <a:xfrm>
                  <a:off x="5960458" y="486726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8" y="173"/>
                        <a:pt x="0" y="134"/>
                        <a:pt x="0" y="87"/>
                      </a:cubicBezTo>
                      <a:cubicBezTo>
                        <a:pt x="0" y="39"/>
                        <a:pt x="38"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2" name="Freeform 43">
                  <a:extLst>
                    <a:ext uri="{FF2B5EF4-FFF2-40B4-BE49-F238E27FC236}">
                      <a16:creationId xmlns:a16="http://schemas.microsoft.com/office/drawing/2014/main" id="{BB6BAB24-AB6B-C243-B851-FDDB70B2833D}"/>
                    </a:ext>
                  </a:extLst>
                </p:cNvPr>
                <p:cNvSpPr>
                  <a:spLocks noChangeArrowheads="1"/>
                </p:cNvSpPr>
                <p:nvPr/>
              </p:nvSpPr>
              <p:spPr bwMode="auto">
                <a:xfrm>
                  <a:off x="7439049" y="5714099"/>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5"/>
                        <a:pt x="135" y="173"/>
                        <a:pt x="87" y="173"/>
                      </a:cubicBezTo>
                      <a:cubicBezTo>
                        <a:pt x="39" y="173"/>
                        <a:pt x="0" y="135"/>
                        <a:pt x="0" y="86"/>
                      </a:cubicBezTo>
                      <a:cubicBezTo>
                        <a:pt x="0" y="39"/>
                        <a:pt x="39" y="0"/>
                        <a:pt x="87" y="0"/>
                      </a:cubicBezTo>
                      <a:cubicBezTo>
                        <a:pt x="135" y="0"/>
                        <a:pt x="174" y="39"/>
                        <a:pt x="174"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3" name="Freeform 44">
                  <a:extLst>
                    <a:ext uri="{FF2B5EF4-FFF2-40B4-BE49-F238E27FC236}">
                      <a16:creationId xmlns:a16="http://schemas.microsoft.com/office/drawing/2014/main" id="{CA993A33-F640-6A4F-B505-49100948D4CC}"/>
                    </a:ext>
                  </a:extLst>
                </p:cNvPr>
                <p:cNvSpPr>
                  <a:spLocks noChangeArrowheads="1"/>
                </p:cNvSpPr>
                <p:nvPr/>
              </p:nvSpPr>
              <p:spPr bwMode="auto">
                <a:xfrm>
                  <a:off x="5672420" y="6954580"/>
                  <a:ext cx="74890" cy="74889"/>
                </a:xfrm>
                <a:custGeom>
                  <a:avLst/>
                  <a:gdLst>
                    <a:gd name="T0" fmla="*/ 74457 w 173"/>
                    <a:gd name="T1" fmla="*/ 37445 h 174"/>
                    <a:gd name="T2" fmla="*/ 74457 w 173"/>
                    <a:gd name="T3" fmla="*/ 37445 h 174"/>
                    <a:gd name="T4" fmla="*/ 37229 w 173"/>
                    <a:gd name="T5" fmla="*/ 74459 h 174"/>
                    <a:gd name="T6" fmla="*/ 37229 w 173"/>
                    <a:gd name="T7" fmla="*/ 74459 h 174"/>
                    <a:gd name="T8" fmla="*/ 0 w 173"/>
                    <a:gd name="T9" fmla="*/ 37445 h 174"/>
                    <a:gd name="T10" fmla="*/ 0 w 173"/>
                    <a:gd name="T11" fmla="*/ 37445 h 174"/>
                    <a:gd name="T12" fmla="*/ 37229 w 173"/>
                    <a:gd name="T13" fmla="*/ 0 h 174"/>
                    <a:gd name="T14" fmla="*/ 37229 w 173"/>
                    <a:gd name="T15" fmla="*/ 0 h 174"/>
                    <a:gd name="T16" fmla="*/ 74457 w 173"/>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7"/>
                      </a:moveTo>
                      <a:lnTo>
                        <a:pt x="172" y="87"/>
                      </a:lnTo>
                      <a:cubicBezTo>
                        <a:pt x="172" y="135"/>
                        <a:pt x="134" y="173"/>
                        <a:pt x="86" y="173"/>
                      </a:cubicBezTo>
                      <a:cubicBezTo>
                        <a:pt x="37" y="173"/>
                        <a:pt x="0" y="135"/>
                        <a:pt x="0" y="87"/>
                      </a:cubicBezTo>
                      <a:cubicBezTo>
                        <a:pt x="0" y="40"/>
                        <a:pt x="37" y="0"/>
                        <a:pt x="86" y="0"/>
                      </a:cubicBezTo>
                      <a:cubicBezTo>
                        <a:pt x="134" y="0"/>
                        <a:pt x="172" y="40"/>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4" name="Freeform 45">
                  <a:extLst>
                    <a:ext uri="{FF2B5EF4-FFF2-40B4-BE49-F238E27FC236}">
                      <a16:creationId xmlns:a16="http://schemas.microsoft.com/office/drawing/2014/main" id="{A4D9414B-92BD-784A-9B63-2731859BB73E}"/>
                    </a:ext>
                  </a:extLst>
                </p:cNvPr>
                <p:cNvSpPr>
                  <a:spLocks noChangeArrowheads="1"/>
                </p:cNvSpPr>
                <p:nvPr/>
              </p:nvSpPr>
              <p:spPr bwMode="auto">
                <a:xfrm>
                  <a:off x="6813049" y="5491350"/>
                  <a:ext cx="74890" cy="74889"/>
                </a:xfrm>
                <a:custGeom>
                  <a:avLst/>
                  <a:gdLst>
                    <a:gd name="T0" fmla="*/ 74460 w 174"/>
                    <a:gd name="T1" fmla="*/ 37445 h 174"/>
                    <a:gd name="T2" fmla="*/ 74460 w 174"/>
                    <a:gd name="T3" fmla="*/ 37445 h 174"/>
                    <a:gd name="T4" fmla="*/ 37015 w 174"/>
                    <a:gd name="T5" fmla="*/ 74459 h 174"/>
                    <a:gd name="T6" fmla="*/ 37015 w 174"/>
                    <a:gd name="T7" fmla="*/ 74459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5" name="Freeform 46">
                  <a:extLst>
                    <a:ext uri="{FF2B5EF4-FFF2-40B4-BE49-F238E27FC236}">
                      <a16:creationId xmlns:a16="http://schemas.microsoft.com/office/drawing/2014/main" id="{38B985D4-EC5B-EF4C-AFBB-E5FF1888BE5A}"/>
                    </a:ext>
                  </a:extLst>
                </p:cNvPr>
                <p:cNvSpPr>
                  <a:spLocks noChangeArrowheads="1"/>
                </p:cNvSpPr>
                <p:nvPr/>
              </p:nvSpPr>
              <p:spPr bwMode="auto">
                <a:xfrm>
                  <a:off x="6849533" y="5074655"/>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6"/>
                        <a:pt x="135" y="174"/>
                        <a:pt x="87" y="174"/>
                      </a:cubicBezTo>
                      <a:cubicBezTo>
                        <a:pt x="39" y="174"/>
                        <a:pt x="0" y="136"/>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6" name="Freeform 47">
                  <a:extLst>
                    <a:ext uri="{FF2B5EF4-FFF2-40B4-BE49-F238E27FC236}">
                      <a16:creationId xmlns:a16="http://schemas.microsoft.com/office/drawing/2014/main" id="{4CCFC5F7-048A-314B-AFDF-BE6FBF0248A9}"/>
                    </a:ext>
                  </a:extLst>
                </p:cNvPr>
                <p:cNvSpPr>
                  <a:spLocks noChangeArrowheads="1"/>
                </p:cNvSpPr>
                <p:nvPr/>
              </p:nvSpPr>
              <p:spPr bwMode="auto">
                <a:xfrm>
                  <a:off x="5259566" y="5639209"/>
                  <a:ext cx="74889" cy="74890"/>
                </a:xfrm>
                <a:custGeom>
                  <a:avLst/>
                  <a:gdLst>
                    <a:gd name="T0" fmla="*/ 74459 w 174"/>
                    <a:gd name="T1" fmla="*/ 37229 h 173"/>
                    <a:gd name="T2" fmla="*/ 74459 w 174"/>
                    <a:gd name="T3" fmla="*/ 37229 h 173"/>
                    <a:gd name="T4" fmla="*/ 37014 w 174"/>
                    <a:gd name="T5" fmla="*/ 74457 h 173"/>
                    <a:gd name="T6" fmla="*/ 37014 w 174"/>
                    <a:gd name="T7" fmla="*/ 74457 h 173"/>
                    <a:gd name="T8" fmla="*/ 0 w 174"/>
                    <a:gd name="T9" fmla="*/ 37229 h 173"/>
                    <a:gd name="T10" fmla="*/ 0 w 174"/>
                    <a:gd name="T11" fmla="*/ 37229 h 173"/>
                    <a:gd name="T12" fmla="*/ 37014 w 174"/>
                    <a:gd name="T13" fmla="*/ 0 h 173"/>
                    <a:gd name="T14" fmla="*/ 37014 w 174"/>
                    <a:gd name="T15" fmla="*/ 0 h 173"/>
                    <a:gd name="T16" fmla="*/ 74459 w 174"/>
                    <a:gd name="T17" fmla="*/ 37229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6"/>
                      </a:moveTo>
                      <a:lnTo>
                        <a:pt x="173" y="86"/>
                      </a:lnTo>
                      <a:cubicBezTo>
                        <a:pt x="173" y="133"/>
                        <a:pt x="134" y="172"/>
                        <a:pt x="86" y="172"/>
                      </a:cubicBezTo>
                      <a:cubicBezTo>
                        <a:pt x="38" y="172"/>
                        <a:pt x="0" y="133"/>
                        <a:pt x="0" y="86"/>
                      </a:cubicBezTo>
                      <a:cubicBezTo>
                        <a:pt x="0" y="38"/>
                        <a:pt x="38" y="0"/>
                        <a:pt x="86" y="0"/>
                      </a:cubicBezTo>
                      <a:cubicBezTo>
                        <a:pt x="134" y="0"/>
                        <a:pt x="173" y="38"/>
                        <a:pt x="173"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7" name="Freeform 48">
                  <a:extLst>
                    <a:ext uri="{FF2B5EF4-FFF2-40B4-BE49-F238E27FC236}">
                      <a16:creationId xmlns:a16="http://schemas.microsoft.com/office/drawing/2014/main" id="{D83ACE94-6AF2-F844-8E78-95A56C3C5717}"/>
                    </a:ext>
                  </a:extLst>
                </p:cNvPr>
                <p:cNvSpPr>
                  <a:spLocks noChangeArrowheads="1"/>
                </p:cNvSpPr>
                <p:nvPr/>
              </p:nvSpPr>
              <p:spPr bwMode="auto">
                <a:xfrm>
                  <a:off x="5996942" y="6188401"/>
                  <a:ext cx="74889" cy="74890"/>
                </a:xfrm>
                <a:custGeom>
                  <a:avLst/>
                  <a:gdLst>
                    <a:gd name="T0" fmla="*/ 74456 w 173"/>
                    <a:gd name="T1" fmla="*/ 37015 h 174"/>
                    <a:gd name="T2" fmla="*/ 74456 w 173"/>
                    <a:gd name="T3" fmla="*/ 37015 h 174"/>
                    <a:gd name="T4" fmla="*/ 37661 w 173"/>
                    <a:gd name="T5" fmla="*/ 74460 h 174"/>
                    <a:gd name="T6" fmla="*/ 37661 w 173"/>
                    <a:gd name="T7" fmla="*/ 74460 h 174"/>
                    <a:gd name="T8" fmla="*/ 0 w 173"/>
                    <a:gd name="T9" fmla="*/ 37015 h 174"/>
                    <a:gd name="T10" fmla="*/ 0 w 173"/>
                    <a:gd name="T11" fmla="*/ 37015 h 174"/>
                    <a:gd name="T12" fmla="*/ 37661 w 173"/>
                    <a:gd name="T13" fmla="*/ 0 h 174"/>
                    <a:gd name="T14" fmla="*/ 37661 w 173"/>
                    <a:gd name="T15" fmla="*/ 0 h 174"/>
                    <a:gd name="T16" fmla="*/ 74456 w 173"/>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4" y="173"/>
                        <a:pt x="87" y="173"/>
                      </a:cubicBezTo>
                      <a:cubicBezTo>
                        <a:pt x="39" y="173"/>
                        <a:pt x="0" y="134"/>
                        <a:pt x="0" y="86"/>
                      </a:cubicBezTo>
                      <a:cubicBezTo>
                        <a:pt x="0" y="39"/>
                        <a:pt x="39" y="0"/>
                        <a:pt x="87" y="0"/>
                      </a:cubicBezTo>
                      <a:cubicBezTo>
                        <a:pt x="134" y="0"/>
                        <a:pt x="172" y="39"/>
                        <a:pt x="172"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8" name="Freeform 49">
                  <a:extLst>
                    <a:ext uri="{FF2B5EF4-FFF2-40B4-BE49-F238E27FC236}">
                      <a16:creationId xmlns:a16="http://schemas.microsoft.com/office/drawing/2014/main" id="{A135C0EA-0FFF-4D41-A717-7E439ED90E9B}"/>
                    </a:ext>
                  </a:extLst>
                </p:cNvPr>
                <p:cNvSpPr>
                  <a:spLocks noChangeArrowheads="1"/>
                </p:cNvSpPr>
                <p:nvPr/>
              </p:nvSpPr>
              <p:spPr bwMode="auto">
                <a:xfrm>
                  <a:off x="6530772" y="6247928"/>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3" y="174"/>
                        <a:pt x="86" y="174"/>
                      </a:cubicBezTo>
                      <a:cubicBezTo>
                        <a:pt x="39" y="174"/>
                        <a:pt x="0" y="135"/>
                        <a:pt x="0" y="87"/>
                      </a:cubicBezTo>
                      <a:cubicBezTo>
                        <a:pt x="0" y="39"/>
                        <a:pt x="39" y="0"/>
                        <a:pt x="86" y="0"/>
                      </a:cubicBezTo>
                      <a:cubicBezTo>
                        <a:pt x="133" y="0"/>
                        <a:pt x="172" y="39"/>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9" name="Freeform 50">
                  <a:extLst>
                    <a:ext uri="{FF2B5EF4-FFF2-40B4-BE49-F238E27FC236}">
                      <a16:creationId xmlns:a16="http://schemas.microsoft.com/office/drawing/2014/main" id="{D72127E9-5756-C147-BB72-DB73A9F2E2BC}"/>
                    </a:ext>
                  </a:extLst>
                </p:cNvPr>
                <p:cNvSpPr>
                  <a:spLocks noChangeArrowheads="1"/>
                </p:cNvSpPr>
                <p:nvPr/>
              </p:nvSpPr>
              <p:spPr bwMode="auto">
                <a:xfrm>
                  <a:off x="6849533" y="6507162"/>
                  <a:ext cx="74889" cy="74890"/>
                </a:xfrm>
                <a:custGeom>
                  <a:avLst/>
                  <a:gdLst>
                    <a:gd name="T0" fmla="*/ 74459 w 174"/>
                    <a:gd name="T1" fmla="*/ 37661 h 173"/>
                    <a:gd name="T2" fmla="*/ 74459 w 174"/>
                    <a:gd name="T3" fmla="*/ 37661 h 173"/>
                    <a:gd name="T4" fmla="*/ 37445 w 174"/>
                    <a:gd name="T5" fmla="*/ 74457 h 173"/>
                    <a:gd name="T6" fmla="*/ 37445 w 174"/>
                    <a:gd name="T7" fmla="*/ 74457 h 173"/>
                    <a:gd name="T8" fmla="*/ 0 w 174"/>
                    <a:gd name="T9" fmla="*/ 37661 h 173"/>
                    <a:gd name="T10" fmla="*/ 0 w 174"/>
                    <a:gd name="T11" fmla="*/ 37661 h 173"/>
                    <a:gd name="T12" fmla="*/ 37445 w 174"/>
                    <a:gd name="T13" fmla="*/ 0 h 173"/>
                    <a:gd name="T14" fmla="*/ 37445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4"/>
                        <a:pt x="135" y="172"/>
                        <a:pt x="87" y="172"/>
                      </a:cubicBezTo>
                      <a:cubicBezTo>
                        <a:pt x="39" y="172"/>
                        <a:pt x="0" y="134"/>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0" name="Freeform 51">
                  <a:extLst>
                    <a:ext uri="{FF2B5EF4-FFF2-40B4-BE49-F238E27FC236}">
                      <a16:creationId xmlns:a16="http://schemas.microsoft.com/office/drawing/2014/main" id="{5800E6EA-48F7-3343-8FCA-5F7A01D1CCB9}"/>
                    </a:ext>
                  </a:extLst>
                </p:cNvPr>
                <p:cNvSpPr>
                  <a:spLocks noChangeArrowheads="1"/>
                </p:cNvSpPr>
                <p:nvPr/>
              </p:nvSpPr>
              <p:spPr bwMode="auto">
                <a:xfrm>
                  <a:off x="6567257" y="694113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9" y="173"/>
                        <a:pt x="0" y="134"/>
                        <a:pt x="0" y="87"/>
                      </a:cubicBezTo>
                      <a:cubicBezTo>
                        <a:pt x="0" y="39"/>
                        <a:pt x="39" y="0"/>
                        <a:pt x="86" y="0"/>
                      </a:cubicBezTo>
                      <a:cubicBezTo>
                        <a:pt x="134" y="0"/>
                        <a:pt x="173" y="39"/>
                        <a:pt x="173" y="87"/>
                      </a:cubicBezTo>
                    </a:path>
                  </a:pathLst>
                </a:custGeom>
                <a:solidFill>
                  <a:srgbClr val="1B764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1" name="Freeform 52">
                  <a:extLst>
                    <a:ext uri="{FF2B5EF4-FFF2-40B4-BE49-F238E27FC236}">
                      <a16:creationId xmlns:a16="http://schemas.microsoft.com/office/drawing/2014/main" id="{04A08B29-C1AF-054C-A2D6-4A5396B6DE75}"/>
                    </a:ext>
                  </a:extLst>
                </p:cNvPr>
                <p:cNvSpPr>
                  <a:spLocks noChangeArrowheads="1"/>
                </p:cNvSpPr>
                <p:nvPr/>
              </p:nvSpPr>
              <p:spPr bwMode="auto">
                <a:xfrm>
                  <a:off x="6058390" y="5066974"/>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3"/>
                        <a:pt x="23" y="0"/>
                        <a:pt x="52"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2" name="Freeform 53">
                  <a:extLst>
                    <a:ext uri="{FF2B5EF4-FFF2-40B4-BE49-F238E27FC236}">
                      <a16:creationId xmlns:a16="http://schemas.microsoft.com/office/drawing/2014/main" id="{F5C9CC3F-8E39-F441-AE6B-F288F2D3FF4E}"/>
                    </a:ext>
                  </a:extLst>
                </p:cNvPr>
                <p:cNvSpPr>
                  <a:spLocks noChangeArrowheads="1"/>
                </p:cNvSpPr>
                <p:nvPr/>
              </p:nvSpPr>
              <p:spPr bwMode="auto">
                <a:xfrm>
                  <a:off x="7369920" y="6789439"/>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2"/>
                        <a:pt x="24" y="0"/>
                        <a:pt x="53" y="0"/>
                      </a:cubicBezTo>
                      <a:cubicBezTo>
                        <a:pt x="81" y="0"/>
                        <a:pt x="105" y="22"/>
                        <a:pt x="105" y="53"/>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3" name="Freeform 54">
                  <a:extLst>
                    <a:ext uri="{FF2B5EF4-FFF2-40B4-BE49-F238E27FC236}">
                      <a16:creationId xmlns:a16="http://schemas.microsoft.com/office/drawing/2014/main" id="{5F2E33C7-1F80-FD47-B13C-322E1232F5B1}"/>
                    </a:ext>
                  </a:extLst>
                </p:cNvPr>
                <p:cNvSpPr>
                  <a:spLocks noChangeArrowheads="1"/>
                </p:cNvSpPr>
                <p:nvPr/>
              </p:nvSpPr>
              <p:spPr bwMode="auto">
                <a:xfrm>
                  <a:off x="5499597" y="548366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2" y="104"/>
                        <a:pt x="52" y="104"/>
                      </a:cubicBezTo>
                      <a:cubicBezTo>
                        <a:pt x="23" y="104"/>
                        <a:pt x="0" y="80"/>
                        <a:pt x="0" y="52"/>
                      </a:cubicBezTo>
                      <a:cubicBezTo>
                        <a:pt x="0" y="23"/>
                        <a:pt x="23" y="0"/>
                        <a:pt x="52" y="0"/>
                      </a:cubicBezTo>
                      <a:cubicBezTo>
                        <a:pt x="82"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4" name="Freeform 55">
                  <a:extLst>
                    <a:ext uri="{FF2B5EF4-FFF2-40B4-BE49-F238E27FC236}">
                      <a16:creationId xmlns:a16="http://schemas.microsoft.com/office/drawing/2014/main" id="{1C995C4D-1975-B144-AC49-B987479D867D}"/>
                    </a:ext>
                  </a:extLst>
                </p:cNvPr>
                <p:cNvSpPr>
                  <a:spLocks noChangeArrowheads="1"/>
                </p:cNvSpPr>
                <p:nvPr/>
              </p:nvSpPr>
              <p:spPr bwMode="auto">
                <a:xfrm>
                  <a:off x="5184676" y="6242167"/>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0" y="104"/>
                        <a:pt x="52" y="104"/>
                      </a:cubicBezTo>
                      <a:cubicBezTo>
                        <a:pt x="23" y="104"/>
                        <a:pt x="0" y="81"/>
                        <a:pt x="0" y="52"/>
                      </a:cubicBezTo>
                      <a:cubicBezTo>
                        <a:pt x="0" y="23"/>
                        <a:pt x="23" y="0"/>
                        <a:pt x="52" y="0"/>
                      </a:cubicBezTo>
                      <a:cubicBezTo>
                        <a:pt x="80"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5" name="Freeform 56">
                  <a:extLst>
                    <a:ext uri="{FF2B5EF4-FFF2-40B4-BE49-F238E27FC236}">
                      <a16:creationId xmlns:a16="http://schemas.microsoft.com/office/drawing/2014/main" id="{DFF865F4-6E71-DB41-9F4C-1BF584121B0E}"/>
                    </a:ext>
                  </a:extLst>
                </p:cNvPr>
                <p:cNvSpPr>
                  <a:spLocks noChangeArrowheads="1"/>
                </p:cNvSpPr>
                <p:nvPr/>
              </p:nvSpPr>
              <p:spPr bwMode="auto">
                <a:xfrm>
                  <a:off x="5883647" y="609046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3" y="104"/>
                        <a:pt x="0" y="80"/>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6" name="Freeform 57">
                  <a:extLst>
                    <a:ext uri="{FF2B5EF4-FFF2-40B4-BE49-F238E27FC236}">
                      <a16:creationId xmlns:a16="http://schemas.microsoft.com/office/drawing/2014/main" id="{82E7F6C7-4B63-3040-ACE5-3BA096B536D4}"/>
                    </a:ext>
                  </a:extLst>
                </p:cNvPr>
                <p:cNvSpPr>
                  <a:spLocks noChangeArrowheads="1"/>
                </p:cNvSpPr>
                <p:nvPr/>
              </p:nvSpPr>
              <p:spPr bwMode="auto">
                <a:xfrm>
                  <a:off x="5687781" y="648411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2" y="104"/>
                        <a:pt x="53" y="104"/>
                      </a:cubicBezTo>
                      <a:cubicBezTo>
                        <a:pt x="24" y="104"/>
                        <a:pt x="0" y="81"/>
                        <a:pt x="0" y="52"/>
                      </a:cubicBezTo>
                      <a:cubicBezTo>
                        <a:pt x="0" y="24"/>
                        <a:pt x="24" y="0"/>
                        <a:pt x="53" y="0"/>
                      </a:cubicBezTo>
                      <a:cubicBezTo>
                        <a:pt x="82"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7" name="Freeform 58">
                  <a:extLst>
                    <a:ext uri="{FF2B5EF4-FFF2-40B4-BE49-F238E27FC236}">
                      <a16:creationId xmlns:a16="http://schemas.microsoft.com/office/drawing/2014/main" id="{9ECCE8D8-4CC8-2044-B28E-9E5F83864FD5}"/>
                    </a:ext>
                  </a:extLst>
                </p:cNvPr>
                <p:cNvSpPr>
                  <a:spLocks noChangeArrowheads="1"/>
                </p:cNvSpPr>
                <p:nvPr/>
              </p:nvSpPr>
              <p:spPr bwMode="auto">
                <a:xfrm>
                  <a:off x="7079963" y="5328128"/>
                  <a:ext cx="46086" cy="46086"/>
                </a:xfrm>
                <a:custGeom>
                  <a:avLst/>
                  <a:gdLst>
                    <a:gd name="T0" fmla="*/ 45651 w 106"/>
                    <a:gd name="T1" fmla="*/ 22608 h 106"/>
                    <a:gd name="T2" fmla="*/ 45651 w 106"/>
                    <a:gd name="T3" fmla="*/ 22608 h 106"/>
                    <a:gd name="T4" fmla="*/ 23043 w 106"/>
                    <a:gd name="T5" fmla="*/ 45651 h 106"/>
                    <a:gd name="T6" fmla="*/ 23043 w 106"/>
                    <a:gd name="T7" fmla="*/ 45651 h 106"/>
                    <a:gd name="T8" fmla="*/ 0 w 106"/>
                    <a:gd name="T9" fmla="*/ 22608 h 106"/>
                    <a:gd name="T10" fmla="*/ 0 w 106"/>
                    <a:gd name="T11" fmla="*/ 22608 h 106"/>
                    <a:gd name="T12" fmla="*/ 23043 w 106"/>
                    <a:gd name="T13" fmla="*/ 0 h 106"/>
                    <a:gd name="T14" fmla="*/ 23043 w 106"/>
                    <a:gd name="T15" fmla="*/ 0 h 106"/>
                    <a:gd name="T16" fmla="*/ 45651 w 106"/>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2"/>
                      </a:moveTo>
                      <a:lnTo>
                        <a:pt x="105" y="52"/>
                      </a:lnTo>
                      <a:cubicBezTo>
                        <a:pt x="105" y="82"/>
                        <a:pt x="81" y="105"/>
                        <a:pt x="53" y="105"/>
                      </a:cubicBezTo>
                      <a:cubicBezTo>
                        <a:pt x="23" y="105"/>
                        <a:pt x="0" y="82"/>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8" name="Freeform 59">
                  <a:extLst>
                    <a:ext uri="{FF2B5EF4-FFF2-40B4-BE49-F238E27FC236}">
                      <a16:creationId xmlns:a16="http://schemas.microsoft.com/office/drawing/2014/main" id="{BE2C7874-73A3-CB46-B255-A7892642DE3C}"/>
                    </a:ext>
                  </a:extLst>
                </p:cNvPr>
                <p:cNvSpPr>
                  <a:spLocks noChangeArrowheads="1"/>
                </p:cNvSpPr>
                <p:nvPr/>
              </p:nvSpPr>
              <p:spPr bwMode="auto">
                <a:xfrm>
                  <a:off x="6079512" y="5506712"/>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4" y="104"/>
                        <a:pt x="0" y="80"/>
                        <a:pt x="0" y="52"/>
                      </a:cubicBezTo>
                      <a:cubicBezTo>
                        <a:pt x="0" y="23"/>
                        <a:pt x="24" y="0"/>
                        <a:pt x="53"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9" name="Freeform 60">
                  <a:extLst>
                    <a:ext uri="{FF2B5EF4-FFF2-40B4-BE49-F238E27FC236}">
                      <a16:creationId xmlns:a16="http://schemas.microsoft.com/office/drawing/2014/main" id="{016D2AB5-B361-FD44-A8C8-BD029BF805C5}"/>
                    </a:ext>
                  </a:extLst>
                </p:cNvPr>
                <p:cNvSpPr>
                  <a:spLocks noChangeArrowheads="1"/>
                </p:cNvSpPr>
                <p:nvPr/>
              </p:nvSpPr>
              <p:spPr bwMode="auto">
                <a:xfrm>
                  <a:off x="6665189" y="6090468"/>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0" y="104"/>
                        <a:pt x="52" y="104"/>
                      </a:cubicBezTo>
                      <a:cubicBezTo>
                        <a:pt x="23" y="104"/>
                        <a:pt x="0" y="80"/>
                        <a:pt x="0" y="52"/>
                      </a:cubicBezTo>
                      <a:cubicBezTo>
                        <a:pt x="0" y="24"/>
                        <a:pt x="23" y="0"/>
                        <a:pt x="52" y="0"/>
                      </a:cubicBezTo>
                      <a:cubicBezTo>
                        <a:pt x="80" y="0"/>
                        <a:pt x="104" y="24"/>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0" name="Freeform 61">
                  <a:extLst>
                    <a:ext uri="{FF2B5EF4-FFF2-40B4-BE49-F238E27FC236}">
                      <a16:creationId xmlns:a16="http://schemas.microsoft.com/office/drawing/2014/main" id="{A25FC339-3A7F-E84D-A829-372D47E12040}"/>
                    </a:ext>
                  </a:extLst>
                </p:cNvPr>
                <p:cNvSpPr>
                  <a:spLocks noChangeArrowheads="1"/>
                </p:cNvSpPr>
                <p:nvPr/>
              </p:nvSpPr>
              <p:spPr bwMode="auto">
                <a:xfrm>
                  <a:off x="6903300" y="6992985"/>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2"/>
                        <a:pt x="81" y="104"/>
                        <a:pt x="52" y="104"/>
                      </a:cubicBezTo>
                      <a:cubicBezTo>
                        <a:pt x="23" y="104"/>
                        <a:pt x="0" y="82"/>
                        <a:pt x="0" y="52"/>
                      </a:cubicBezTo>
                      <a:cubicBezTo>
                        <a:pt x="0" y="23"/>
                        <a:pt x="23" y="0"/>
                        <a:pt x="52" y="0"/>
                      </a:cubicBezTo>
                      <a:cubicBezTo>
                        <a:pt x="81"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1" name="Freeform 62">
                  <a:extLst>
                    <a:ext uri="{FF2B5EF4-FFF2-40B4-BE49-F238E27FC236}">
                      <a16:creationId xmlns:a16="http://schemas.microsoft.com/office/drawing/2014/main" id="{BCB6C4D2-FB60-0D49-AE5A-5555D8FC74B5}"/>
                    </a:ext>
                  </a:extLst>
                </p:cNvPr>
                <p:cNvSpPr>
                  <a:spLocks noChangeArrowheads="1"/>
                </p:cNvSpPr>
                <p:nvPr/>
              </p:nvSpPr>
              <p:spPr bwMode="auto">
                <a:xfrm>
                  <a:off x="5603290" y="681248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2" y="104"/>
                        <a:pt x="52" y="104"/>
                      </a:cubicBezTo>
                      <a:cubicBezTo>
                        <a:pt x="24" y="104"/>
                        <a:pt x="0" y="80"/>
                        <a:pt x="0" y="52"/>
                      </a:cubicBezTo>
                      <a:cubicBezTo>
                        <a:pt x="0" y="23"/>
                        <a:pt x="24" y="0"/>
                        <a:pt x="52" y="0"/>
                      </a:cubicBezTo>
                      <a:cubicBezTo>
                        <a:pt x="82"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2" name="Freeform 63">
                  <a:extLst>
                    <a:ext uri="{FF2B5EF4-FFF2-40B4-BE49-F238E27FC236}">
                      <a16:creationId xmlns:a16="http://schemas.microsoft.com/office/drawing/2014/main" id="{4E6A1C82-6458-224E-A2B8-A9FD3E27B0C5}"/>
                    </a:ext>
                  </a:extLst>
                </p:cNvPr>
                <p:cNvSpPr>
                  <a:spLocks noChangeArrowheads="1"/>
                </p:cNvSpPr>
                <p:nvPr/>
              </p:nvSpPr>
              <p:spPr bwMode="auto">
                <a:xfrm>
                  <a:off x="5380541" y="5105379"/>
                  <a:ext cx="539591" cy="261154"/>
                </a:xfrm>
                <a:custGeom>
                  <a:avLst/>
                  <a:gdLst>
                    <a:gd name="T0" fmla="*/ 408292 w 1237"/>
                    <a:gd name="T1" fmla="*/ 260719 h 600"/>
                    <a:gd name="T2" fmla="*/ 131299 w 1237"/>
                    <a:gd name="T3" fmla="*/ 260719 h 600"/>
                    <a:gd name="T4" fmla="*/ 131299 w 1237"/>
                    <a:gd name="T5" fmla="*/ 260719 h 600"/>
                    <a:gd name="T6" fmla="*/ 0 w 1237"/>
                    <a:gd name="T7" fmla="*/ 129706 h 600"/>
                    <a:gd name="T8" fmla="*/ 0 w 1237"/>
                    <a:gd name="T9" fmla="*/ 129706 h 600"/>
                    <a:gd name="T10" fmla="*/ 0 w 1237"/>
                    <a:gd name="T11" fmla="*/ 129706 h 600"/>
                    <a:gd name="T12" fmla="*/ 131299 w 1237"/>
                    <a:gd name="T13" fmla="*/ 0 h 600"/>
                    <a:gd name="T14" fmla="*/ 408292 w 1237"/>
                    <a:gd name="T15" fmla="*/ 0 h 600"/>
                    <a:gd name="T16" fmla="*/ 408292 w 1237"/>
                    <a:gd name="T17" fmla="*/ 0 h 600"/>
                    <a:gd name="T18" fmla="*/ 539155 w 1237"/>
                    <a:gd name="T19" fmla="*/ 129706 h 600"/>
                    <a:gd name="T20" fmla="*/ 539155 w 1237"/>
                    <a:gd name="T21" fmla="*/ 129706 h 600"/>
                    <a:gd name="T22" fmla="*/ 539155 w 1237"/>
                    <a:gd name="T23" fmla="*/ 129706 h 600"/>
                    <a:gd name="T24" fmla="*/ 408292 w 1237"/>
                    <a:gd name="T25" fmla="*/ 260719 h 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37" h="600">
                      <a:moveTo>
                        <a:pt x="936" y="599"/>
                      </a:moveTo>
                      <a:lnTo>
                        <a:pt x="301" y="599"/>
                      </a:lnTo>
                      <a:cubicBezTo>
                        <a:pt x="135" y="599"/>
                        <a:pt x="0" y="464"/>
                        <a:pt x="0" y="298"/>
                      </a:cubicBezTo>
                      <a:cubicBezTo>
                        <a:pt x="0" y="133"/>
                        <a:pt x="135" y="0"/>
                        <a:pt x="301" y="0"/>
                      </a:cubicBezTo>
                      <a:lnTo>
                        <a:pt x="936" y="0"/>
                      </a:lnTo>
                      <a:cubicBezTo>
                        <a:pt x="1101" y="0"/>
                        <a:pt x="1236" y="133"/>
                        <a:pt x="1236" y="298"/>
                      </a:cubicBezTo>
                      <a:cubicBezTo>
                        <a:pt x="1236" y="464"/>
                        <a:pt x="1101" y="599"/>
                        <a:pt x="936"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3" name="Freeform 64">
                  <a:extLst>
                    <a:ext uri="{FF2B5EF4-FFF2-40B4-BE49-F238E27FC236}">
                      <a16:creationId xmlns:a16="http://schemas.microsoft.com/office/drawing/2014/main" id="{8D30CD6A-4D5D-F445-8EC2-A43EAAF7F135}"/>
                    </a:ext>
                  </a:extLst>
                </p:cNvPr>
                <p:cNvSpPr>
                  <a:spLocks noChangeArrowheads="1"/>
                </p:cNvSpPr>
                <p:nvPr/>
              </p:nvSpPr>
              <p:spPr bwMode="auto">
                <a:xfrm>
                  <a:off x="6323385" y="6908494"/>
                  <a:ext cx="914039" cy="522308"/>
                </a:xfrm>
                <a:custGeom>
                  <a:avLst/>
                  <a:gdLst>
                    <a:gd name="T0" fmla="*/ 783524 w 2101"/>
                    <a:gd name="T1" fmla="*/ 260719 h 1200"/>
                    <a:gd name="T2" fmla="*/ 406771 w 2101"/>
                    <a:gd name="T3" fmla="*/ 260719 h 1200"/>
                    <a:gd name="T4" fmla="*/ 406771 w 2101"/>
                    <a:gd name="T5" fmla="*/ 260719 h 1200"/>
                    <a:gd name="T6" fmla="*/ 537286 w 2101"/>
                    <a:gd name="T7" fmla="*/ 130142 h 1200"/>
                    <a:gd name="T8" fmla="*/ 537286 w 2101"/>
                    <a:gd name="T9" fmla="*/ 130142 h 1200"/>
                    <a:gd name="T10" fmla="*/ 406771 w 2101"/>
                    <a:gd name="T11" fmla="*/ 0 h 1200"/>
                    <a:gd name="T12" fmla="*/ 130515 w 2101"/>
                    <a:gd name="T13" fmla="*/ 0 h 1200"/>
                    <a:gd name="T14" fmla="*/ 130515 w 2101"/>
                    <a:gd name="T15" fmla="*/ 0 h 1200"/>
                    <a:gd name="T16" fmla="*/ 0 w 2101"/>
                    <a:gd name="T17" fmla="*/ 130142 h 1200"/>
                    <a:gd name="T18" fmla="*/ 0 w 2101"/>
                    <a:gd name="T19" fmla="*/ 130142 h 1200"/>
                    <a:gd name="T20" fmla="*/ 130515 w 2101"/>
                    <a:gd name="T21" fmla="*/ 260719 h 1200"/>
                    <a:gd name="T22" fmla="*/ 226226 w 2101"/>
                    <a:gd name="T23" fmla="*/ 260719 h 1200"/>
                    <a:gd name="T24" fmla="*/ 226226 w 2101"/>
                    <a:gd name="T25" fmla="*/ 260719 h 1200"/>
                    <a:gd name="T26" fmla="*/ 95711 w 2101"/>
                    <a:gd name="T27" fmla="*/ 391296 h 1200"/>
                    <a:gd name="T28" fmla="*/ 95711 w 2101"/>
                    <a:gd name="T29" fmla="*/ 391296 h 1200"/>
                    <a:gd name="T30" fmla="*/ 226226 w 2101"/>
                    <a:gd name="T31" fmla="*/ 521873 h 1200"/>
                    <a:gd name="T32" fmla="*/ 783524 w 2101"/>
                    <a:gd name="T33" fmla="*/ 521873 h 1200"/>
                    <a:gd name="T34" fmla="*/ 783524 w 2101"/>
                    <a:gd name="T35" fmla="*/ 521873 h 1200"/>
                    <a:gd name="T36" fmla="*/ 913604 w 2101"/>
                    <a:gd name="T37" fmla="*/ 391296 h 1200"/>
                    <a:gd name="T38" fmla="*/ 913604 w 2101"/>
                    <a:gd name="T39" fmla="*/ 391296 h 1200"/>
                    <a:gd name="T40" fmla="*/ 783524 w 2101"/>
                    <a:gd name="T41" fmla="*/ 260719 h 12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01" h="1200">
                      <a:moveTo>
                        <a:pt x="1801" y="599"/>
                      </a:moveTo>
                      <a:lnTo>
                        <a:pt x="935" y="599"/>
                      </a:lnTo>
                      <a:cubicBezTo>
                        <a:pt x="1101" y="599"/>
                        <a:pt x="1235" y="465"/>
                        <a:pt x="1235" y="299"/>
                      </a:cubicBezTo>
                      <a:cubicBezTo>
                        <a:pt x="1235" y="134"/>
                        <a:pt x="1101" y="0"/>
                        <a:pt x="935" y="0"/>
                      </a:cubicBezTo>
                      <a:lnTo>
                        <a:pt x="300" y="0"/>
                      </a:lnTo>
                      <a:cubicBezTo>
                        <a:pt x="134" y="0"/>
                        <a:pt x="0" y="134"/>
                        <a:pt x="0" y="299"/>
                      </a:cubicBezTo>
                      <a:cubicBezTo>
                        <a:pt x="0" y="465"/>
                        <a:pt x="134" y="599"/>
                        <a:pt x="300" y="599"/>
                      </a:cubicBezTo>
                      <a:lnTo>
                        <a:pt x="520" y="599"/>
                      </a:lnTo>
                      <a:cubicBezTo>
                        <a:pt x="354" y="599"/>
                        <a:pt x="220" y="733"/>
                        <a:pt x="220" y="899"/>
                      </a:cubicBezTo>
                      <a:cubicBezTo>
                        <a:pt x="220" y="1065"/>
                        <a:pt x="354" y="1199"/>
                        <a:pt x="520" y="1199"/>
                      </a:cubicBezTo>
                      <a:lnTo>
                        <a:pt x="1801" y="1199"/>
                      </a:lnTo>
                      <a:cubicBezTo>
                        <a:pt x="1967" y="1199"/>
                        <a:pt x="2100" y="1065"/>
                        <a:pt x="2100" y="899"/>
                      </a:cubicBezTo>
                      <a:cubicBezTo>
                        <a:pt x="2100" y="733"/>
                        <a:pt x="1967" y="599"/>
                        <a:pt x="1801"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4" name="Freeform 65">
                  <a:extLst>
                    <a:ext uri="{FF2B5EF4-FFF2-40B4-BE49-F238E27FC236}">
                      <a16:creationId xmlns:a16="http://schemas.microsoft.com/office/drawing/2014/main" id="{4097B5DF-58DB-A04E-AECA-6A79A2DA1DCD}"/>
                    </a:ext>
                  </a:extLst>
                </p:cNvPr>
                <p:cNvSpPr>
                  <a:spLocks noChangeArrowheads="1"/>
                </p:cNvSpPr>
                <p:nvPr/>
              </p:nvSpPr>
              <p:spPr bwMode="auto">
                <a:xfrm>
                  <a:off x="6503888" y="5790909"/>
                  <a:ext cx="537670" cy="261154"/>
                </a:xfrm>
                <a:custGeom>
                  <a:avLst/>
                  <a:gdLst>
                    <a:gd name="T0" fmla="*/ 406733 w 1236"/>
                    <a:gd name="T1" fmla="*/ 260719 h 601"/>
                    <a:gd name="T2" fmla="*/ 130067 w 1236"/>
                    <a:gd name="T3" fmla="*/ 260719 h 601"/>
                    <a:gd name="T4" fmla="*/ 130067 w 1236"/>
                    <a:gd name="T5" fmla="*/ 260719 h 601"/>
                    <a:gd name="T6" fmla="*/ 0 w 1236"/>
                    <a:gd name="T7" fmla="*/ 130794 h 601"/>
                    <a:gd name="T8" fmla="*/ 0 w 1236"/>
                    <a:gd name="T9" fmla="*/ 130794 h 601"/>
                    <a:gd name="T10" fmla="*/ 130067 w 1236"/>
                    <a:gd name="T11" fmla="*/ 0 h 601"/>
                    <a:gd name="T12" fmla="*/ 406733 w 1236"/>
                    <a:gd name="T13" fmla="*/ 0 h 601"/>
                    <a:gd name="T14" fmla="*/ 406733 w 1236"/>
                    <a:gd name="T15" fmla="*/ 0 h 601"/>
                    <a:gd name="T16" fmla="*/ 537235 w 1236"/>
                    <a:gd name="T17" fmla="*/ 130794 h 601"/>
                    <a:gd name="T18" fmla="*/ 537235 w 1236"/>
                    <a:gd name="T19" fmla="*/ 130794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5" y="600"/>
                        <a:pt x="0" y="465"/>
                        <a:pt x="0" y="301"/>
                      </a:cubicBezTo>
                      <a:cubicBezTo>
                        <a:pt x="0" y="135"/>
                        <a:pt x="135" y="0"/>
                        <a:pt x="299" y="0"/>
                      </a:cubicBezTo>
                      <a:lnTo>
                        <a:pt x="935" y="0"/>
                      </a:lnTo>
                      <a:cubicBezTo>
                        <a:pt x="1101" y="0"/>
                        <a:pt x="1235" y="135"/>
                        <a:pt x="1235" y="301"/>
                      </a:cubicBezTo>
                      <a:cubicBezTo>
                        <a:pt x="1235" y="465"/>
                        <a:pt x="1101" y="600"/>
                        <a:pt x="935" y="600"/>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69" name="Group 6">
                <a:extLst>
                  <a:ext uri="{FF2B5EF4-FFF2-40B4-BE49-F238E27FC236}">
                    <a16:creationId xmlns:a16="http://schemas.microsoft.com/office/drawing/2014/main" id="{418220CA-399C-E742-B92A-DFC32614D98F}"/>
                  </a:ext>
                </a:extLst>
              </p:cNvPr>
              <p:cNvGrpSpPr>
                <a:grpSpLocks/>
              </p:cNvGrpSpPr>
              <p:nvPr/>
            </p:nvGrpSpPr>
            <p:grpSpPr bwMode="auto">
              <a:xfrm rot="10800000">
                <a:off x="9619297" y="-518940"/>
                <a:ext cx="2960218" cy="2568925"/>
                <a:chOff x="7790456" y="-543997"/>
                <a:chExt cx="2761319" cy="2396472"/>
              </a:xfrm>
            </p:grpSpPr>
            <p:sp>
              <p:nvSpPr>
                <p:cNvPr id="70" name="Freeform 166">
                  <a:extLst>
                    <a:ext uri="{FF2B5EF4-FFF2-40B4-BE49-F238E27FC236}">
                      <a16:creationId xmlns:a16="http://schemas.microsoft.com/office/drawing/2014/main" id="{4FEA5CDC-7667-7945-881A-B33D7ED5D823}"/>
                    </a:ext>
                  </a:extLst>
                </p:cNvPr>
                <p:cNvSpPr>
                  <a:spLocks noChangeArrowheads="1"/>
                </p:cNvSpPr>
                <p:nvPr/>
              </p:nvSpPr>
              <p:spPr bwMode="auto">
                <a:xfrm>
                  <a:off x="7888388" y="-543997"/>
                  <a:ext cx="2603859" cy="2396472"/>
                </a:xfrm>
                <a:custGeom>
                  <a:avLst/>
                  <a:gdLst>
                    <a:gd name="T0" fmla="*/ 2100336 w 5978"/>
                    <a:gd name="T1" fmla="*/ 1767082 h 5502"/>
                    <a:gd name="T2" fmla="*/ 1950499 w 5978"/>
                    <a:gd name="T3" fmla="*/ 1641640 h 5502"/>
                    <a:gd name="T4" fmla="*/ 2100336 w 5978"/>
                    <a:gd name="T5" fmla="*/ 1517069 h 5502"/>
                    <a:gd name="T6" fmla="*/ 2302006 w 5978"/>
                    <a:gd name="T7" fmla="*/ 1517069 h 5502"/>
                    <a:gd name="T8" fmla="*/ 2452279 w 5978"/>
                    <a:gd name="T9" fmla="*/ 1359395 h 5502"/>
                    <a:gd name="T10" fmla="*/ 2453151 w 5978"/>
                    <a:gd name="T11" fmla="*/ 1202156 h 5502"/>
                    <a:gd name="T12" fmla="*/ 2603423 w 5978"/>
                    <a:gd name="T13" fmla="*/ 1044918 h 5502"/>
                    <a:gd name="T14" fmla="*/ 2453151 w 5978"/>
                    <a:gd name="T15" fmla="*/ 887243 h 5502"/>
                    <a:gd name="T16" fmla="*/ 2034564 w 5978"/>
                    <a:gd name="T17" fmla="*/ 887243 h 5502"/>
                    <a:gd name="T18" fmla="*/ 1884291 w 5978"/>
                    <a:gd name="T19" fmla="*/ 1044918 h 5502"/>
                    <a:gd name="T20" fmla="*/ 1348536 w 5978"/>
                    <a:gd name="T21" fmla="*/ 1202156 h 5502"/>
                    <a:gd name="T22" fmla="*/ 1498809 w 5978"/>
                    <a:gd name="T23" fmla="*/ 1044918 h 5502"/>
                    <a:gd name="T24" fmla="*/ 1348536 w 5978"/>
                    <a:gd name="T25" fmla="*/ 887243 h 5502"/>
                    <a:gd name="T26" fmla="*/ 953471 w 5978"/>
                    <a:gd name="T27" fmla="*/ 887243 h 5502"/>
                    <a:gd name="T28" fmla="*/ 963053 w 5978"/>
                    <a:gd name="T29" fmla="*/ 886808 h 5502"/>
                    <a:gd name="T30" fmla="*/ 849804 w 5978"/>
                    <a:gd name="T31" fmla="*/ 758317 h 5502"/>
                    <a:gd name="T32" fmla="*/ 963053 w 5978"/>
                    <a:gd name="T33" fmla="*/ 629825 h 5502"/>
                    <a:gd name="T34" fmla="*/ 1223091 w 5978"/>
                    <a:gd name="T35" fmla="*/ 628954 h 5502"/>
                    <a:gd name="T36" fmla="*/ 1373364 w 5978"/>
                    <a:gd name="T37" fmla="*/ 471716 h 5502"/>
                    <a:gd name="T38" fmla="*/ 1223091 w 5978"/>
                    <a:gd name="T39" fmla="*/ 314041 h 5502"/>
                    <a:gd name="T40" fmla="*/ 1093290 w 5978"/>
                    <a:gd name="T41" fmla="*/ 314041 h 5502"/>
                    <a:gd name="T42" fmla="*/ 1243127 w 5978"/>
                    <a:gd name="T43" fmla="*/ 157239 h 5502"/>
                    <a:gd name="T44" fmla="*/ 727843 w 5978"/>
                    <a:gd name="T45" fmla="*/ 0 h 5502"/>
                    <a:gd name="T46" fmla="*/ 577571 w 5978"/>
                    <a:gd name="T47" fmla="*/ 157239 h 5502"/>
                    <a:gd name="T48" fmla="*/ 727843 w 5978"/>
                    <a:gd name="T49" fmla="*/ 314041 h 5502"/>
                    <a:gd name="T50" fmla="*/ 371980 w 5978"/>
                    <a:gd name="T51" fmla="*/ 314041 h 5502"/>
                    <a:gd name="T52" fmla="*/ 221707 w 5978"/>
                    <a:gd name="T53" fmla="*/ 471716 h 5502"/>
                    <a:gd name="T54" fmla="*/ 534013 w 5978"/>
                    <a:gd name="T55" fmla="*/ 628954 h 5502"/>
                    <a:gd name="T56" fmla="*/ 531400 w 5978"/>
                    <a:gd name="T57" fmla="*/ 629390 h 5502"/>
                    <a:gd name="T58" fmla="*/ 651183 w 5978"/>
                    <a:gd name="T59" fmla="*/ 758317 h 5502"/>
                    <a:gd name="T60" fmla="*/ 531400 w 5978"/>
                    <a:gd name="T61" fmla="*/ 887243 h 5502"/>
                    <a:gd name="T62" fmla="*/ 534013 w 5978"/>
                    <a:gd name="T63" fmla="*/ 887243 h 5502"/>
                    <a:gd name="T64" fmla="*/ 149837 w 5978"/>
                    <a:gd name="T65" fmla="*/ 887243 h 5502"/>
                    <a:gd name="T66" fmla="*/ 0 w 5978"/>
                    <a:gd name="T67" fmla="*/ 1044918 h 5502"/>
                    <a:gd name="T68" fmla="*/ 727843 w 5978"/>
                    <a:gd name="T69" fmla="*/ 1202156 h 5502"/>
                    <a:gd name="T70" fmla="*/ 577571 w 5978"/>
                    <a:gd name="T71" fmla="*/ 1359395 h 5502"/>
                    <a:gd name="T72" fmla="*/ 727843 w 5978"/>
                    <a:gd name="T73" fmla="*/ 1517069 h 5502"/>
                    <a:gd name="T74" fmla="*/ 1061928 w 5978"/>
                    <a:gd name="T75" fmla="*/ 1517069 h 5502"/>
                    <a:gd name="T76" fmla="*/ 1212201 w 5978"/>
                    <a:gd name="T77" fmla="*/ 1641640 h 5502"/>
                    <a:gd name="T78" fmla="*/ 848933 w 5978"/>
                    <a:gd name="T79" fmla="*/ 1767082 h 5502"/>
                    <a:gd name="T80" fmla="*/ 698660 w 5978"/>
                    <a:gd name="T81" fmla="*/ 1924321 h 5502"/>
                    <a:gd name="T82" fmla="*/ 848933 w 5978"/>
                    <a:gd name="T83" fmla="*/ 2081124 h 5502"/>
                    <a:gd name="T84" fmla="*/ 1801097 w 5978"/>
                    <a:gd name="T85" fmla="*/ 2081124 h 5502"/>
                    <a:gd name="T86" fmla="*/ 1651260 w 5978"/>
                    <a:gd name="T87" fmla="*/ 2238362 h 5502"/>
                    <a:gd name="T88" fmla="*/ 2220119 w 5978"/>
                    <a:gd name="T89" fmla="*/ 2396036 h 5502"/>
                    <a:gd name="T90" fmla="*/ 2369956 w 5978"/>
                    <a:gd name="T91" fmla="*/ 2238362 h 5502"/>
                    <a:gd name="T92" fmla="*/ 2220119 w 5978"/>
                    <a:gd name="T93" fmla="*/ 2081124 h 5502"/>
                    <a:gd name="T94" fmla="*/ 2453151 w 5978"/>
                    <a:gd name="T95" fmla="*/ 2081124 h 5502"/>
                    <a:gd name="T96" fmla="*/ 2603423 w 5978"/>
                    <a:gd name="T97" fmla="*/ 1924321 h 55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978" h="5502">
                      <a:moveTo>
                        <a:pt x="5632" y="4057"/>
                      </a:moveTo>
                      <a:lnTo>
                        <a:pt x="4822" y="4057"/>
                      </a:lnTo>
                      <a:cubicBezTo>
                        <a:pt x="4632" y="4057"/>
                        <a:pt x="4478" y="3928"/>
                        <a:pt x="4478" y="3769"/>
                      </a:cubicBezTo>
                      <a:cubicBezTo>
                        <a:pt x="4478" y="3611"/>
                        <a:pt x="4632" y="3483"/>
                        <a:pt x="4822" y="3483"/>
                      </a:cubicBezTo>
                      <a:lnTo>
                        <a:pt x="5285" y="3483"/>
                      </a:lnTo>
                      <a:cubicBezTo>
                        <a:pt x="5476" y="3483"/>
                        <a:pt x="5630" y="3321"/>
                        <a:pt x="5630" y="3121"/>
                      </a:cubicBezTo>
                      <a:cubicBezTo>
                        <a:pt x="5630" y="2922"/>
                        <a:pt x="5476" y="2760"/>
                        <a:pt x="5285" y="2760"/>
                      </a:cubicBezTo>
                      <a:lnTo>
                        <a:pt x="5632" y="2760"/>
                      </a:lnTo>
                      <a:cubicBezTo>
                        <a:pt x="5823" y="2760"/>
                        <a:pt x="5977" y="2598"/>
                        <a:pt x="5977" y="2399"/>
                      </a:cubicBezTo>
                      <a:cubicBezTo>
                        <a:pt x="5977" y="2199"/>
                        <a:pt x="5823" y="2037"/>
                        <a:pt x="5632" y="2037"/>
                      </a:cubicBezTo>
                      <a:lnTo>
                        <a:pt x="4671" y="2037"/>
                      </a:lnTo>
                      <a:cubicBezTo>
                        <a:pt x="4480" y="2037"/>
                        <a:pt x="4326" y="2199"/>
                        <a:pt x="4326" y="2399"/>
                      </a:cubicBezTo>
                      <a:cubicBezTo>
                        <a:pt x="4326" y="2598"/>
                        <a:pt x="4480" y="2760"/>
                        <a:pt x="4671" y="2760"/>
                      </a:cubicBezTo>
                      <a:lnTo>
                        <a:pt x="3096" y="2760"/>
                      </a:lnTo>
                      <a:cubicBezTo>
                        <a:pt x="3285" y="2760"/>
                        <a:pt x="3441" y="2598"/>
                        <a:pt x="3441" y="2399"/>
                      </a:cubicBezTo>
                      <a:cubicBezTo>
                        <a:pt x="3441" y="2199"/>
                        <a:pt x="3285" y="2037"/>
                        <a:pt x="3096" y="2037"/>
                      </a:cubicBezTo>
                      <a:lnTo>
                        <a:pt x="2189" y="2037"/>
                      </a:lnTo>
                      <a:cubicBezTo>
                        <a:pt x="2195" y="2037"/>
                        <a:pt x="2204" y="2037"/>
                        <a:pt x="2211" y="2036"/>
                      </a:cubicBezTo>
                      <a:cubicBezTo>
                        <a:pt x="2066" y="2023"/>
                        <a:pt x="1951" y="1896"/>
                        <a:pt x="1951" y="1741"/>
                      </a:cubicBezTo>
                      <a:cubicBezTo>
                        <a:pt x="1951" y="1585"/>
                        <a:pt x="2066" y="1458"/>
                        <a:pt x="2211" y="1446"/>
                      </a:cubicBezTo>
                      <a:cubicBezTo>
                        <a:pt x="2204" y="1445"/>
                        <a:pt x="2195" y="1444"/>
                        <a:pt x="2189" y="1444"/>
                      </a:cubicBezTo>
                      <a:lnTo>
                        <a:pt x="2808" y="1444"/>
                      </a:lnTo>
                      <a:cubicBezTo>
                        <a:pt x="2998" y="1444"/>
                        <a:pt x="3153" y="1282"/>
                        <a:pt x="3153" y="1083"/>
                      </a:cubicBezTo>
                      <a:cubicBezTo>
                        <a:pt x="3153" y="884"/>
                        <a:pt x="2998" y="721"/>
                        <a:pt x="2808" y="721"/>
                      </a:cubicBezTo>
                      <a:lnTo>
                        <a:pt x="2510" y="721"/>
                      </a:lnTo>
                      <a:cubicBezTo>
                        <a:pt x="2700" y="721"/>
                        <a:pt x="2854" y="561"/>
                        <a:pt x="2854" y="361"/>
                      </a:cubicBezTo>
                      <a:cubicBezTo>
                        <a:pt x="2854" y="162"/>
                        <a:pt x="2700" y="0"/>
                        <a:pt x="2510" y="0"/>
                      </a:cubicBezTo>
                      <a:lnTo>
                        <a:pt x="1671" y="0"/>
                      </a:lnTo>
                      <a:cubicBezTo>
                        <a:pt x="1481" y="0"/>
                        <a:pt x="1326" y="162"/>
                        <a:pt x="1326" y="361"/>
                      </a:cubicBezTo>
                      <a:cubicBezTo>
                        <a:pt x="1326" y="561"/>
                        <a:pt x="1481" y="721"/>
                        <a:pt x="1671" y="721"/>
                      </a:cubicBezTo>
                      <a:lnTo>
                        <a:pt x="854" y="721"/>
                      </a:lnTo>
                      <a:cubicBezTo>
                        <a:pt x="663" y="721"/>
                        <a:pt x="509" y="884"/>
                        <a:pt x="509" y="1083"/>
                      </a:cubicBezTo>
                      <a:cubicBezTo>
                        <a:pt x="509" y="1282"/>
                        <a:pt x="663" y="1444"/>
                        <a:pt x="854" y="1444"/>
                      </a:cubicBezTo>
                      <a:lnTo>
                        <a:pt x="1226" y="1444"/>
                      </a:lnTo>
                      <a:cubicBezTo>
                        <a:pt x="1224" y="1444"/>
                        <a:pt x="1222" y="1444"/>
                        <a:pt x="1220" y="1445"/>
                      </a:cubicBezTo>
                      <a:cubicBezTo>
                        <a:pt x="1373" y="1449"/>
                        <a:pt x="1495" y="1580"/>
                        <a:pt x="1495" y="1741"/>
                      </a:cubicBezTo>
                      <a:cubicBezTo>
                        <a:pt x="1495" y="1902"/>
                        <a:pt x="1373" y="2033"/>
                        <a:pt x="1220" y="2037"/>
                      </a:cubicBezTo>
                      <a:cubicBezTo>
                        <a:pt x="1222" y="2037"/>
                        <a:pt x="1224" y="2037"/>
                        <a:pt x="1226" y="2037"/>
                      </a:cubicBezTo>
                      <a:lnTo>
                        <a:pt x="344" y="2037"/>
                      </a:lnTo>
                      <a:cubicBezTo>
                        <a:pt x="154" y="2037"/>
                        <a:pt x="0" y="2199"/>
                        <a:pt x="0" y="2399"/>
                      </a:cubicBezTo>
                      <a:cubicBezTo>
                        <a:pt x="0" y="2598"/>
                        <a:pt x="154" y="2760"/>
                        <a:pt x="344" y="2760"/>
                      </a:cubicBezTo>
                      <a:lnTo>
                        <a:pt x="1671" y="2760"/>
                      </a:lnTo>
                      <a:cubicBezTo>
                        <a:pt x="1481" y="2760"/>
                        <a:pt x="1326" y="2922"/>
                        <a:pt x="1326" y="3121"/>
                      </a:cubicBezTo>
                      <a:cubicBezTo>
                        <a:pt x="1326" y="3321"/>
                        <a:pt x="1481" y="3483"/>
                        <a:pt x="1671" y="3483"/>
                      </a:cubicBezTo>
                      <a:lnTo>
                        <a:pt x="2438" y="3483"/>
                      </a:lnTo>
                      <a:cubicBezTo>
                        <a:pt x="2629" y="3483"/>
                        <a:pt x="2783" y="3611"/>
                        <a:pt x="2783" y="3769"/>
                      </a:cubicBezTo>
                      <a:cubicBezTo>
                        <a:pt x="2783" y="3928"/>
                        <a:pt x="2629" y="4057"/>
                        <a:pt x="2438" y="4057"/>
                      </a:cubicBezTo>
                      <a:lnTo>
                        <a:pt x="1949" y="4057"/>
                      </a:lnTo>
                      <a:cubicBezTo>
                        <a:pt x="1758" y="4057"/>
                        <a:pt x="1604" y="4218"/>
                        <a:pt x="1604" y="4418"/>
                      </a:cubicBezTo>
                      <a:cubicBezTo>
                        <a:pt x="1604" y="4616"/>
                        <a:pt x="1758" y="4778"/>
                        <a:pt x="1949" y="4778"/>
                      </a:cubicBezTo>
                      <a:lnTo>
                        <a:pt x="4135" y="4778"/>
                      </a:lnTo>
                      <a:cubicBezTo>
                        <a:pt x="3945" y="4778"/>
                        <a:pt x="3791" y="4940"/>
                        <a:pt x="3791" y="5139"/>
                      </a:cubicBezTo>
                      <a:cubicBezTo>
                        <a:pt x="3791" y="5339"/>
                        <a:pt x="3945" y="5501"/>
                        <a:pt x="4135" y="5501"/>
                      </a:cubicBezTo>
                      <a:lnTo>
                        <a:pt x="5097" y="5501"/>
                      </a:lnTo>
                      <a:cubicBezTo>
                        <a:pt x="5287" y="5501"/>
                        <a:pt x="5441" y="5339"/>
                        <a:pt x="5441" y="5139"/>
                      </a:cubicBezTo>
                      <a:cubicBezTo>
                        <a:pt x="5441" y="4940"/>
                        <a:pt x="5287" y="4778"/>
                        <a:pt x="5097" y="4778"/>
                      </a:cubicBezTo>
                      <a:lnTo>
                        <a:pt x="5632" y="4778"/>
                      </a:lnTo>
                      <a:cubicBezTo>
                        <a:pt x="5823" y="4778"/>
                        <a:pt x="5977" y="4616"/>
                        <a:pt x="5977" y="4418"/>
                      </a:cubicBezTo>
                      <a:cubicBezTo>
                        <a:pt x="5977" y="4218"/>
                        <a:pt x="5823" y="4057"/>
                        <a:pt x="5632" y="4057"/>
                      </a:cubicBez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1" name="Freeform 167">
                  <a:extLst>
                    <a:ext uri="{FF2B5EF4-FFF2-40B4-BE49-F238E27FC236}">
                      <a16:creationId xmlns:a16="http://schemas.microsoft.com/office/drawing/2014/main" id="{8AEFCE97-AB22-FA40-A970-2F596C03329E}"/>
                    </a:ext>
                  </a:extLst>
                </p:cNvPr>
                <p:cNvSpPr>
                  <a:spLocks noChangeArrowheads="1"/>
                </p:cNvSpPr>
                <p:nvPr/>
              </p:nvSpPr>
              <p:spPr bwMode="auto">
                <a:xfrm>
                  <a:off x="7988241" y="1224554"/>
                  <a:ext cx="495425" cy="314921"/>
                </a:xfrm>
                <a:custGeom>
                  <a:avLst/>
                  <a:gdLst>
                    <a:gd name="T0" fmla="*/ 338265 w 1138"/>
                    <a:gd name="T1" fmla="*/ 0 h 722"/>
                    <a:gd name="T2" fmla="*/ 157160 w 1138"/>
                    <a:gd name="T3" fmla="*/ 0 h 722"/>
                    <a:gd name="T4" fmla="*/ 157160 w 1138"/>
                    <a:gd name="T5" fmla="*/ 0 h 722"/>
                    <a:gd name="T6" fmla="*/ 0 w 1138"/>
                    <a:gd name="T7" fmla="*/ 157461 h 722"/>
                    <a:gd name="T8" fmla="*/ 0 w 1138"/>
                    <a:gd name="T9" fmla="*/ 157461 h 722"/>
                    <a:gd name="T10" fmla="*/ 157160 w 1138"/>
                    <a:gd name="T11" fmla="*/ 314485 h 722"/>
                    <a:gd name="T12" fmla="*/ 338265 w 1138"/>
                    <a:gd name="T13" fmla="*/ 314485 h 722"/>
                    <a:gd name="T14" fmla="*/ 338265 w 1138"/>
                    <a:gd name="T15" fmla="*/ 314485 h 722"/>
                    <a:gd name="T16" fmla="*/ 494990 w 1138"/>
                    <a:gd name="T17" fmla="*/ 157461 h 722"/>
                    <a:gd name="T18" fmla="*/ 494990 w 1138"/>
                    <a:gd name="T19" fmla="*/ 157461 h 722"/>
                    <a:gd name="T20" fmla="*/ 338265 w 1138"/>
                    <a:gd name="T21" fmla="*/ 0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38" h="722">
                      <a:moveTo>
                        <a:pt x="777" y="0"/>
                      </a:moveTo>
                      <a:lnTo>
                        <a:pt x="361" y="0"/>
                      </a:lnTo>
                      <a:cubicBezTo>
                        <a:pt x="162" y="0"/>
                        <a:pt x="0" y="161"/>
                        <a:pt x="0" y="361"/>
                      </a:cubicBezTo>
                      <a:cubicBezTo>
                        <a:pt x="0" y="559"/>
                        <a:pt x="162" y="721"/>
                        <a:pt x="361" y="721"/>
                      </a:cubicBezTo>
                      <a:lnTo>
                        <a:pt x="777" y="721"/>
                      </a:lnTo>
                      <a:cubicBezTo>
                        <a:pt x="976" y="721"/>
                        <a:pt x="1137" y="559"/>
                        <a:pt x="1137" y="361"/>
                      </a:cubicBezTo>
                      <a:cubicBezTo>
                        <a:pt x="1137" y="161"/>
                        <a:pt x="976" y="0"/>
                        <a:pt x="777" y="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2" name="Freeform 168">
                  <a:extLst>
                    <a:ext uri="{FF2B5EF4-FFF2-40B4-BE49-F238E27FC236}">
                      <a16:creationId xmlns:a16="http://schemas.microsoft.com/office/drawing/2014/main" id="{C411B7B7-9D30-434E-B7DB-9B44DE863E6C}"/>
                    </a:ext>
                  </a:extLst>
                </p:cNvPr>
                <p:cNvSpPr>
                  <a:spLocks noChangeArrowheads="1"/>
                </p:cNvSpPr>
                <p:nvPr/>
              </p:nvSpPr>
              <p:spPr bwMode="auto">
                <a:xfrm>
                  <a:off x="9365061" y="197220"/>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6" y="174"/>
                      </a:cubicBezTo>
                      <a:cubicBezTo>
                        <a:pt x="39" y="174"/>
                        <a:pt x="0" y="135"/>
                        <a:pt x="0" y="87"/>
                      </a:cubicBezTo>
                      <a:cubicBezTo>
                        <a:pt x="0" y="39"/>
                        <a:pt x="39" y="0"/>
                        <a:pt x="86" y="0"/>
                      </a:cubicBezTo>
                      <a:cubicBezTo>
                        <a:pt x="134"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3" name="Freeform 169">
                  <a:extLst>
                    <a:ext uri="{FF2B5EF4-FFF2-40B4-BE49-F238E27FC236}">
                      <a16:creationId xmlns:a16="http://schemas.microsoft.com/office/drawing/2014/main" id="{12C863FB-756C-8544-AD9C-53BF15A8F7DA}"/>
                    </a:ext>
                  </a:extLst>
                </p:cNvPr>
                <p:cNvSpPr>
                  <a:spLocks noChangeArrowheads="1"/>
                </p:cNvSpPr>
                <p:nvPr/>
              </p:nvSpPr>
              <p:spPr bwMode="auto">
                <a:xfrm>
                  <a:off x="9190317" y="1358972"/>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3"/>
                        <a:pt x="135" y="173"/>
                        <a:pt x="87" y="173"/>
                      </a:cubicBezTo>
                      <a:cubicBezTo>
                        <a:pt x="39" y="173"/>
                        <a:pt x="0" y="133"/>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4" name="Freeform 170">
                  <a:extLst>
                    <a:ext uri="{FF2B5EF4-FFF2-40B4-BE49-F238E27FC236}">
                      <a16:creationId xmlns:a16="http://schemas.microsoft.com/office/drawing/2014/main" id="{8017972A-27BB-A244-B041-ABEB873A2E66}"/>
                    </a:ext>
                  </a:extLst>
                </p:cNvPr>
                <p:cNvSpPr>
                  <a:spLocks noChangeArrowheads="1"/>
                </p:cNvSpPr>
                <p:nvPr/>
              </p:nvSpPr>
              <p:spPr bwMode="auto">
                <a:xfrm>
                  <a:off x="10330946" y="122331"/>
                  <a:ext cx="76810" cy="74889"/>
                </a:xfrm>
                <a:custGeom>
                  <a:avLst/>
                  <a:gdLst>
                    <a:gd name="T0" fmla="*/ 76371 w 175"/>
                    <a:gd name="T1" fmla="*/ 37228 h 173"/>
                    <a:gd name="T2" fmla="*/ 76371 w 175"/>
                    <a:gd name="T3" fmla="*/ 37228 h 173"/>
                    <a:gd name="T4" fmla="*/ 38186 w 175"/>
                    <a:gd name="T5" fmla="*/ 74456 h 173"/>
                    <a:gd name="T6" fmla="*/ 38186 w 175"/>
                    <a:gd name="T7" fmla="*/ 74456 h 173"/>
                    <a:gd name="T8" fmla="*/ 0 w 175"/>
                    <a:gd name="T9" fmla="*/ 37228 h 173"/>
                    <a:gd name="T10" fmla="*/ 0 w 175"/>
                    <a:gd name="T11" fmla="*/ 37228 h 173"/>
                    <a:gd name="T12" fmla="*/ 38186 w 175"/>
                    <a:gd name="T13" fmla="*/ 0 h 173"/>
                    <a:gd name="T14" fmla="*/ 38186 w 175"/>
                    <a:gd name="T15" fmla="*/ 0 h 173"/>
                    <a:gd name="T16" fmla="*/ 76371 w 175"/>
                    <a:gd name="T17" fmla="*/ 37228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3">
                      <a:moveTo>
                        <a:pt x="174" y="86"/>
                      </a:moveTo>
                      <a:lnTo>
                        <a:pt x="174" y="86"/>
                      </a:lnTo>
                      <a:cubicBezTo>
                        <a:pt x="174" y="134"/>
                        <a:pt x="135" y="172"/>
                        <a:pt x="87" y="172"/>
                      </a:cubicBezTo>
                      <a:cubicBezTo>
                        <a:pt x="39" y="172"/>
                        <a:pt x="0" y="134"/>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5" name="Freeform 171">
                  <a:extLst>
                    <a:ext uri="{FF2B5EF4-FFF2-40B4-BE49-F238E27FC236}">
                      <a16:creationId xmlns:a16="http://schemas.microsoft.com/office/drawing/2014/main" id="{67329679-EC89-6846-97EE-2F660141E8B6}"/>
                    </a:ext>
                  </a:extLst>
                </p:cNvPr>
                <p:cNvSpPr>
                  <a:spLocks noChangeArrowheads="1"/>
                </p:cNvSpPr>
                <p:nvPr/>
              </p:nvSpPr>
              <p:spPr bwMode="auto">
                <a:xfrm>
                  <a:off x="8186027" y="-365413"/>
                  <a:ext cx="74889" cy="74889"/>
                </a:xfrm>
                <a:custGeom>
                  <a:avLst/>
                  <a:gdLst>
                    <a:gd name="T0" fmla="*/ 74456 w 173"/>
                    <a:gd name="T1" fmla="*/ 37661 h 173"/>
                    <a:gd name="T2" fmla="*/ 74456 w 173"/>
                    <a:gd name="T3" fmla="*/ 37661 h 173"/>
                    <a:gd name="T4" fmla="*/ 36795 w 173"/>
                    <a:gd name="T5" fmla="*/ 74456 h 173"/>
                    <a:gd name="T6" fmla="*/ 36795 w 173"/>
                    <a:gd name="T7" fmla="*/ 74456 h 173"/>
                    <a:gd name="T8" fmla="*/ 0 w 173"/>
                    <a:gd name="T9" fmla="*/ 37661 h 173"/>
                    <a:gd name="T10" fmla="*/ 0 w 173"/>
                    <a:gd name="T11" fmla="*/ 37661 h 173"/>
                    <a:gd name="T12" fmla="*/ 36795 w 173"/>
                    <a:gd name="T13" fmla="*/ 0 h 173"/>
                    <a:gd name="T14" fmla="*/ 36795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3" y="172"/>
                        <a:pt x="85" y="172"/>
                      </a:cubicBezTo>
                      <a:cubicBezTo>
                        <a:pt x="39" y="172"/>
                        <a:pt x="0" y="134"/>
                        <a:pt x="0" y="87"/>
                      </a:cubicBezTo>
                      <a:cubicBezTo>
                        <a:pt x="0" y="39"/>
                        <a:pt x="39" y="0"/>
                        <a:pt x="85" y="0"/>
                      </a:cubicBezTo>
                      <a:cubicBezTo>
                        <a:pt x="133"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6" name="Freeform 172">
                  <a:extLst>
                    <a:ext uri="{FF2B5EF4-FFF2-40B4-BE49-F238E27FC236}">
                      <a16:creationId xmlns:a16="http://schemas.microsoft.com/office/drawing/2014/main" id="{C9422CA3-AB39-F346-9BD2-F3963FD47E04}"/>
                    </a:ext>
                  </a:extLst>
                </p:cNvPr>
                <p:cNvSpPr>
                  <a:spLocks noChangeArrowheads="1"/>
                </p:cNvSpPr>
                <p:nvPr/>
              </p:nvSpPr>
              <p:spPr bwMode="auto">
                <a:xfrm>
                  <a:off x="8224432" y="804020"/>
                  <a:ext cx="76810" cy="74890"/>
                </a:xfrm>
                <a:custGeom>
                  <a:avLst/>
                  <a:gdLst>
                    <a:gd name="T0" fmla="*/ 76371 w 175"/>
                    <a:gd name="T1" fmla="*/ 37445 h 174"/>
                    <a:gd name="T2" fmla="*/ 76371 w 175"/>
                    <a:gd name="T3" fmla="*/ 37445 h 174"/>
                    <a:gd name="T4" fmla="*/ 38186 w 175"/>
                    <a:gd name="T5" fmla="*/ 74460 h 174"/>
                    <a:gd name="T6" fmla="*/ 38186 w 175"/>
                    <a:gd name="T7" fmla="*/ 74460 h 174"/>
                    <a:gd name="T8" fmla="*/ 0 w 175"/>
                    <a:gd name="T9" fmla="*/ 37445 h 174"/>
                    <a:gd name="T10" fmla="*/ 0 w 175"/>
                    <a:gd name="T11" fmla="*/ 37445 h 174"/>
                    <a:gd name="T12" fmla="*/ 38186 w 175"/>
                    <a:gd name="T13" fmla="*/ 0 h 174"/>
                    <a:gd name="T14" fmla="*/ 38186 w 175"/>
                    <a:gd name="T15" fmla="*/ 0 h 174"/>
                    <a:gd name="T16" fmla="*/ 76371 w 175"/>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7"/>
                      </a:moveTo>
                      <a:lnTo>
                        <a:pt x="174" y="87"/>
                      </a:lnTo>
                      <a:cubicBezTo>
                        <a:pt x="174" y="135"/>
                        <a:pt x="135" y="173"/>
                        <a:pt x="87" y="173"/>
                      </a:cubicBezTo>
                      <a:cubicBezTo>
                        <a:pt x="39" y="173"/>
                        <a:pt x="0" y="135"/>
                        <a:pt x="0" y="87"/>
                      </a:cubicBezTo>
                      <a:cubicBezTo>
                        <a:pt x="0" y="39"/>
                        <a:pt x="39" y="0"/>
                        <a:pt x="87" y="0"/>
                      </a:cubicBezTo>
                      <a:cubicBezTo>
                        <a:pt x="135" y="0"/>
                        <a:pt x="174" y="39"/>
                        <a:pt x="174"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7" name="Freeform 173">
                  <a:extLst>
                    <a:ext uri="{FF2B5EF4-FFF2-40B4-BE49-F238E27FC236}">
                      <a16:creationId xmlns:a16="http://schemas.microsoft.com/office/drawing/2014/main" id="{50E223BE-3EFB-0740-82F8-84B764B79ADF}"/>
                    </a:ext>
                  </a:extLst>
                </p:cNvPr>
                <p:cNvSpPr>
                  <a:spLocks noChangeArrowheads="1"/>
                </p:cNvSpPr>
                <p:nvPr/>
              </p:nvSpPr>
              <p:spPr bwMode="auto">
                <a:xfrm>
                  <a:off x="8408776" y="1681574"/>
                  <a:ext cx="74889" cy="74889"/>
                </a:xfrm>
                <a:custGeom>
                  <a:avLst/>
                  <a:gdLst>
                    <a:gd name="T0" fmla="*/ 74459 w 174"/>
                    <a:gd name="T1" fmla="*/ 37445 h 174"/>
                    <a:gd name="T2" fmla="*/ 74459 w 174"/>
                    <a:gd name="T3" fmla="*/ 37445 h 174"/>
                    <a:gd name="T4" fmla="*/ 37445 w 174"/>
                    <a:gd name="T5" fmla="*/ 74459 h 174"/>
                    <a:gd name="T6" fmla="*/ 37445 w 174"/>
                    <a:gd name="T7" fmla="*/ 74459 h 174"/>
                    <a:gd name="T8" fmla="*/ 0 w 174"/>
                    <a:gd name="T9" fmla="*/ 37445 h 174"/>
                    <a:gd name="T10" fmla="*/ 0 w 174"/>
                    <a:gd name="T11" fmla="*/ 37445 h 174"/>
                    <a:gd name="T12" fmla="*/ 37445 w 174"/>
                    <a:gd name="T13" fmla="*/ 0 h 174"/>
                    <a:gd name="T14" fmla="*/ 37445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5" y="173"/>
                        <a:pt x="87" y="173"/>
                      </a:cubicBezTo>
                      <a:cubicBezTo>
                        <a:pt x="40" y="173"/>
                        <a:pt x="0" y="135"/>
                        <a:pt x="0" y="87"/>
                      </a:cubicBezTo>
                      <a:cubicBezTo>
                        <a:pt x="0" y="38"/>
                        <a:pt x="40" y="0"/>
                        <a:pt x="87" y="0"/>
                      </a:cubicBezTo>
                      <a:cubicBezTo>
                        <a:pt x="135" y="0"/>
                        <a:pt x="173" y="38"/>
                        <a:pt x="173"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8" name="Freeform 174">
                  <a:extLst>
                    <a:ext uri="{FF2B5EF4-FFF2-40B4-BE49-F238E27FC236}">
                      <a16:creationId xmlns:a16="http://schemas.microsoft.com/office/drawing/2014/main" id="{D735D1DA-B995-6944-8C1B-6BB0BFB9A877}"/>
                    </a:ext>
                  </a:extLst>
                </p:cNvPr>
                <p:cNvSpPr>
                  <a:spLocks noChangeArrowheads="1"/>
                </p:cNvSpPr>
                <p:nvPr/>
              </p:nvSpPr>
              <p:spPr bwMode="auto">
                <a:xfrm>
                  <a:off x="9244084" y="469895"/>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2"/>
                        <a:pt x="81" y="104"/>
                        <a:pt x="52" y="104"/>
                      </a:cubicBezTo>
                      <a:cubicBezTo>
                        <a:pt x="24" y="104"/>
                        <a:pt x="0" y="82"/>
                        <a:pt x="0" y="52"/>
                      </a:cubicBezTo>
                      <a:cubicBezTo>
                        <a:pt x="0" y="24"/>
                        <a:pt x="24" y="0"/>
                        <a:pt x="52" y="0"/>
                      </a:cubicBezTo>
                      <a:cubicBezTo>
                        <a:pt x="81" y="0"/>
                        <a:pt x="105" y="24"/>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9" name="Freeform 175">
                  <a:extLst>
                    <a:ext uri="{FF2B5EF4-FFF2-40B4-BE49-F238E27FC236}">
                      <a16:creationId xmlns:a16="http://schemas.microsoft.com/office/drawing/2014/main" id="{B30192A1-FEF2-964E-949D-3B92DE953300}"/>
                    </a:ext>
                  </a:extLst>
                </p:cNvPr>
                <p:cNvSpPr>
                  <a:spLocks noChangeArrowheads="1"/>
                </p:cNvSpPr>
                <p:nvPr/>
              </p:nvSpPr>
              <p:spPr bwMode="auto">
                <a:xfrm>
                  <a:off x="8934925" y="-152266"/>
                  <a:ext cx="46086" cy="46086"/>
                </a:xfrm>
                <a:custGeom>
                  <a:avLst/>
                  <a:gdLst>
                    <a:gd name="T0" fmla="*/ 45655 w 107"/>
                    <a:gd name="T1" fmla="*/ 22397 h 107"/>
                    <a:gd name="T2" fmla="*/ 45655 w 107"/>
                    <a:gd name="T3" fmla="*/ 22397 h 107"/>
                    <a:gd name="T4" fmla="*/ 22828 w 107"/>
                    <a:gd name="T5" fmla="*/ 45655 h 107"/>
                    <a:gd name="T6" fmla="*/ 22828 w 107"/>
                    <a:gd name="T7" fmla="*/ 45655 h 107"/>
                    <a:gd name="T8" fmla="*/ 0 w 107"/>
                    <a:gd name="T9" fmla="*/ 22397 h 107"/>
                    <a:gd name="T10" fmla="*/ 0 w 107"/>
                    <a:gd name="T11" fmla="*/ 22397 h 107"/>
                    <a:gd name="T12" fmla="*/ 22828 w 107"/>
                    <a:gd name="T13" fmla="*/ 0 h 107"/>
                    <a:gd name="T14" fmla="*/ 22828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3" y="106"/>
                      </a:cubicBezTo>
                      <a:cubicBezTo>
                        <a:pt x="24" y="106"/>
                        <a:pt x="0" y="82"/>
                        <a:pt x="0" y="52"/>
                      </a:cubicBezTo>
                      <a:cubicBezTo>
                        <a:pt x="0" y="23"/>
                        <a:pt x="24" y="0"/>
                        <a:pt x="53" y="0"/>
                      </a:cubicBezTo>
                      <a:cubicBezTo>
                        <a:pt x="82" y="0"/>
                        <a:pt x="106" y="23"/>
                        <a:pt x="106"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0" name="Freeform 176">
                  <a:extLst>
                    <a:ext uri="{FF2B5EF4-FFF2-40B4-BE49-F238E27FC236}">
                      <a16:creationId xmlns:a16="http://schemas.microsoft.com/office/drawing/2014/main" id="{06B577A6-E119-7447-84B3-37B76DCAD070}"/>
                    </a:ext>
                  </a:extLst>
                </p:cNvPr>
                <p:cNvSpPr>
                  <a:spLocks noChangeArrowheads="1"/>
                </p:cNvSpPr>
                <p:nvPr/>
              </p:nvSpPr>
              <p:spPr bwMode="auto">
                <a:xfrm>
                  <a:off x="8328126" y="-478708"/>
                  <a:ext cx="46086" cy="46086"/>
                </a:xfrm>
                <a:custGeom>
                  <a:avLst/>
                  <a:gdLst>
                    <a:gd name="T0" fmla="*/ 45651 w 106"/>
                    <a:gd name="T1" fmla="*/ 23258 h 107"/>
                    <a:gd name="T2" fmla="*/ 45651 w 106"/>
                    <a:gd name="T3" fmla="*/ 23258 h 107"/>
                    <a:gd name="T4" fmla="*/ 22608 w 106"/>
                    <a:gd name="T5" fmla="*/ 45655 h 107"/>
                    <a:gd name="T6" fmla="*/ 22608 w 106"/>
                    <a:gd name="T7" fmla="*/ 45655 h 107"/>
                    <a:gd name="T8" fmla="*/ 0 w 106"/>
                    <a:gd name="T9" fmla="*/ 23258 h 107"/>
                    <a:gd name="T10" fmla="*/ 0 w 106"/>
                    <a:gd name="T11" fmla="*/ 23258 h 107"/>
                    <a:gd name="T12" fmla="*/ 22608 w 106"/>
                    <a:gd name="T13" fmla="*/ 0 h 107"/>
                    <a:gd name="T14" fmla="*/ 22608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2"/>
                        <a:pt x="81" y="106"/>
                        <a:pt x="52" y="106"/>
                      </a:cubicBezTo>
                      <a:cubicBezTo>
                        <a:pt x="23" y="106"/>
                        <a:pt x="0" y="82"/>
                        <a:pt x="0" y="54"/>
                      </a:cubicBezTo>
                      <a:cubicBezTo>
                        <a:pt x="0" y="23"/>
                        <a:pt x="23" y="0"/>
                        <a:pt x="52" y="0"/>
                      </a:cubicBezTo>
                      <a:cubicBezTo>
                        <a:pt x="81" y="0"/>
                        <a:pt x="105" y="23"/>
                        <a:pt x="105" y="54"/>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1" name="Freeform 177">
                  <a:extLst>
                    <a:ext uri="{FF2B5EF4-FFF2-40B4-BE49-F238E27FC236}">
                      <a16:creationId xmlns:a16="http://schemas.microsoft.com/office/drawing/2014/main" id="{498359CC-7AF9-8748-ABDE-081A312F5F7F}"/>
                    </a:ext>
                  </a:extLst>
                </p:cNvPr>
                <p:cNvSpPr>
                  <a:spLocks noChangeArrowheads="1"/>
                </p:cNvSpPr>
                <p:nvPr/>
              </p:nvSpPr>
              <p:spPr bwMode="auto">
                <a:xfrm>
                  <a:off x="8328126" y="90387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3" y="104"/>
                        <a:pt x="0" y="81"/>
                        <a:pt x="0" y="52"/>
                      </a:cubicBezTo>
                      <a:cubicBezTo>
                        <a:pt x="0" y="23"/>
                        <a:pt x="23" y="0"/>
                        <a:pt x="52" y="0"/>
                      </a:cubicBezTo>
                      <a:cubicBezTo>
                        <a:pt x="81" y="0"/>
                        <a:pt x="105" y="23"/>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2" name="Freeform 178">
                  <a:extLst>
                    <a:ext uri="{FF2B5EF4-FFF2-40B4-BE49-F238E27FC236}">
                      <a16:creationId xmlns:a16="http://schemas.microsoft.com/office/drawing/2014/main" id="{19606397-9A78-014E-9955-A2757F070B81}"/>
                    </a:ext>
                  </a:extLst>
                </p:cNvPr>
                <p:cNvSpPr>
                  <a:spLocks noChangeArrowheads="1"/>
                </p:cNvSpPr>
                <p:nvPr/>
              </p:nvSpPr>
              <p:spPr bwMode="auto">
                <a:xfrm>
                  <a:off x="9791356" y="8808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1" y="105"/>
                        <a:pt x="52" y="105"/>
                      </a:cubicBezTo>
                      <a:cubicBezTo>
                        <a:pt x="23" y="105"/>
                        <a:pt x="0" y="82"/>
                        <a:pt x="0" y="53"/>
                      </a:cubicBezTo>
                      <a:cubicBezTo>
                        <a:pt x="0" y="24"/>
                        <a:pt x="23" y="0"/>
                        <a:pt x="52" y="0"/>
                      </a:cubicBezTo>
                      <a:cubicBezTo>
                        <a:pt x="81" y="0"/>
                        <a:pt x="104" y="24"/>
                        <a:pt x="104" y="53"/>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3" name="Freeform 179">
                  <a:extLst>
                    <a:ext uri="{FF2B5EF4-FFF2-40B4-BE49-F238E27FC236}">
                      <a16:creationId xmlns:a16="http://schemas.microsoft.com/office/drawing/2014/main" id="{0DE22395-609E-C34C-B79E-9B7CB03A63B5}"/>
                    </a:ext>
                  </a:extLst>
                </p:cNvPr>
                <p:cNvSpPr>
                  <a:spLocks noChangeArrowheads="1"/>
                </p:cNvSpPr>
                <p:nvPr/>
              </p:nvSpPr>
              <p:spPr bwMode="auto">
                <a:xfrm>
                  <a:off x="9067421" y="1276400"/>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2" y="104"/>
                        <a:pt x="52" y="104"/>
                      </a:cubicBezTo>
                      <a:cubicBezTo>
                        <a:pt x="24" y="104"/>
                        <a:pt x="0" y="81"/>
                        <a:pt x="0" y="52"/>
                      </a:cubicBezTo>
                      <a:cubicBezTo>
                        <a:pt x="0" y="23"/>
                        <a:pt x="24" y="0"/>
                        <a:pt x="52" y="0"/>
                      </a:cubicBezTo>
                      <a:cubicBezTo>
                        <a:pt x="82" y="0"/>
                        <a:pt x="104" y="23"/>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4" name="Freeform 180">
                  <a:extLst>
                    <a:ext uri="{FF2B5EF4-FFF2-40B4-BE49-F238E27FC236}">
                      <a16:creationId xmlns:a16="http://schemas.microsoft.com/office/drawing/2014/main" id="{C1BF2E1A-49B6-A642-B3A8-91304C1D1820}"/>
                    </a:ext>
                  </a:extLst>
                </p:cNvPr>
                <p:cNvSpPr>
                  <a:spLocks noChangeArrowheads="1"/>
                </p:cNvSpPr>
                <p:nvPr/>
              </p:nvSpPr>
              <p:spPr bwMode="auto">
                <a:xfrm>
                  <a:off x="8460622" y="180638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1" y="104"/>
                        <a:pt x="52" y="104"/>
                      </a:cubicBezTo>
                      <a:cubicBezTo>
                        <a:pt x="24" y="104"/>
                        <a:pt x="0" y="80"/>
                        <a:pt x="0" y="52"/>
                      </a:cubicBezTo>
                      <a:cubicBezTo>
                        <a:pt x="0" y="22"/>
                        <a:pt x="24" y="0"/>
                        <a:pt x="52" y="0"/>
                      </a:cubicBezTo>
                      <a:cubicBezTo>
                        <a:pt x="81" y="0"/>
                        <a:pt x="104" y="22"/>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5" name="Freeform 181">
                  <a:extLst>
                    <a:ext uri="{FF2B5EF4-FFF2-40B4-BE49-F238E27FC236}">
                      <a16:creationId xmlns:a16="http://schemas.microsoft.com/office/drawing/2014/main" id="{390CB67B-4E01-2F45-B816-BF68D45CC32C}"/>
                    </a:ext>
                  </a:extLst>
                </p:cNvPr>
                <p:cNvSpPr>
                  <a:spLocks noChangeArrowheads="1"/>
                </p:cNvSpPr>
                <p:nvPr/>
              </p:nvSpPr>
              <p:spPr bwMode="auto">
                <a:xfrm>
                  <a:off x="8328126" y="1806389"/>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2"/>
                        <a:pt x="23" y="0"/>
                        <a:pt x="52" y="0"/>
                      </a:cubicBezTo>
                      <a:cubicBezTo>
                        <a:pt x="81" y="0"/>
                        <a:pt x="105" y="22"/>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6" name="Freeform 182">
                  <a:extLst>
                    <a:ext uri="{FF2B5EF4-FFF2-40B4-BE49-F238E27FC236}">
                      <a16:creationId xmlns:a16="http://schemas.microsoft.com/office/drawing/2014/main" id="{9FE194B3-C70E-8A42-8353-2B60425CBB89}"/>
                    </a:ext>
                  </a:extLst>
                </p:cNvPr>
                <p:cNvSpPr>
                  <a:spLocks noChangeArrowheads="1"/>
                </p:cNvSpPr>
                <p:nvPr/>
              </p:nvSpPr>
              <p:spPr bwMode="auto">
                <a:xfrm>
                  <a:off x="8881158" y="-457585"/>
                  <a:ext cx="618321" cy="261154"/>
                </a:xfrm>
                <a:custGeom>
                  <a:avLst/>
                  <a:gdLst>
                    <a:gd name="T0" fmla="*/ 487598 w 1419"/>
                    <a:gd name="T1" fmla="*/ 260719 h 601"/>
                    <a:gd name="T2" fmla="*/ 130288 w 1419"/>
                    <a:gd name="T3" fmla="*/ 260719 h 601"/>
                    <a:gd name="T4" fmla="*/ 130288 w 1419"/>
                    <a:gd name="T5" fmla="*/ 260719 h 601"/>
                    <a:gd name="T6" fmla="*/ 0 w 1419"/>
                    <a:gd name="T7" fmla="*/ 130794 h 601"/>
                    <a:gd name="T8" fmla="*/ 0 w 1419"/>
                    <a:gd name="T9" fmla="*/ 130794 h 601"/>
                    <a:gd name="T10" fmla="*/ 130288 w 1419"/>
                    <a:gd name="T11" fmla="*/ 0 h 601"/>
                    <a:gd name="T12" fmla="*/ 487598 w 1419"/>
                    <a:gd name="T13" fmla="*/ 0 h 601"/>
                    <a:gd name="T14" fmla="*/ 487598 w 1419"/>
                    <a:gd name="T15" fmla="*/ 0 h 601"/>
                    <a:gd name="T16" fmla="*/ 617885 w 1419"/>
                    <a:gd name="T17" fmla="*/ 130794 h 601"/>
                    <a:gd name="T18" fmla="*/ 617885 w 1419"/>
                    <a:gd name="T19" fmla="*/ 130794 h 601"/>
                    <a:gd name="T20" fmla="*/ 487598 w 1419"/>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19" h="601">
                      <a:moveTo>
                        <a:pt x="1119" y="600"/>
                      </a:moveTo>
                      <a:lnTo>
                        <a:pt x="299" y="600"/>
                      </a:lnTo>
                      <a:cubicBezTo>
                        <a:pt x="133" y="600"/>
                        <a:pt x="0" y="466"/>
                        <a:pt x="0" y="301"/>
                      </a:cubicBezTo>
                      <a:cubicBezTo>
                        <a:pt x="0" y="135"/>
                        <a:pt x="133" y="0"/>
                        <a:pt x="299" y="0"/>
                      </a:cubicBezTo>
                      <a:lnTo>
                        <a:pt x="1119" y="0"/>
                      </a:lnTo>
                      <a:cubicBezTo>
                        <a:pt x="1284" y="0"/>
                        <a:pt x="1418" y="135"/>
                        <a:pt x="1418" y="301"/>
                      </a:cubicBezTo>
                      <a:cubicBezTo>
                        <a:pt x="1418" y="466"/>
                        <a:pt x="1284" y="600"/>
                        <a:pt x="1119" y="60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7" name="Freeform 183">
                  <a:extLst>
                    <a:ext uri="{FF2B5EF4-FFF2-40B4-BE49-F238E27FC236}">
                      <a16:creationId xmlns:a16="http://schemas.microsoft.com/office/drawing/2014/main" id="{4E0C9BAC-431D-874F-B045-DCE3363EC59E}"/>
                    </a:ext>
                  </a:extLst>
                </p:cNvPr>
                <p:cNvSpPr>
                  <a:spLocks noChangeArrowheads="1"/>
                </p:cNvSpPr>
                <p:nvPr/>
              </p:nvSpPr>
              <p:spPr bwMode="auto">
                <a:xfrm>
                  <a:off x="7790456" y="523662"/>
                  <a:ext cx="618321" cy="261154"/>
                </a:xfrm>
                <a:custGeom>
                  <a:avLst/>
                  <a:gdLst>
                    <a:gd name="T0" fmla="*/ 487690 w 1420"/>
                    <a:gd name="T1" fmla="*/ 260719 h 600"/>
                    <a:gd name="T2" fmla="*/ 130631 w 1420"/>
                    <a:gd name="T3" fmla="*/ 260719 h 600"/>
                    <a:gd name="T4" fmla="*/ 130631 w 1420"/>
                    <a:gd name="T5" fmla="*/ 260719 h 600"/>
                    <a:gd name="T6" fmla="*/ 0 w 1420"/>
                    <a:gd name="T7" fmla="*/ 130142 h 600"/>
                    <a:gd name="T8" fmla="*/ 0 w 1420"/>
                    <a:gd name="T9" fmla="*/ 130142 h 600"/>
                    <a:gd name="T10" fmla="*/ 130631 w 1420"/>
                    <a:gd name="T11" fmla="*/ 0 h 600"/>
                    <a:gd name="T12" fmla="*/ 487690 w 1420"/>
                    <a:gd name="T13" fmla="*/ 0 h 600"/>
                    <a:gd name="T14" fmla="*/ 487690 w 1420"/>
                    <a:gd name="T15" fmla="*/ 0 h 600"/>
                    <a:gd name="T16" fmla="*/ 617886 w 1420"/>
                    <a:gd name="T17" fmla="*/ 130142 h 600"/>
                    <a:gd name="T18" fmla="*/ 617886 w 1420"/>
                    <a:gd name="T19" fmla="*/ 130142 h 600"/>
                    <a:gd name="T20" fmla="*/ 487690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20" y="599"/>
                      </a:moveTo>
                      <a:lnTo>
                        <a:pt x="300" y="599"/>
                      </a:lnTo>
                      <a:cubicBezTo>
                        <a:pt x="134" y="599"/>
                        <a:pt x="0" y="465"/>
                        <a:pt x="0" y="299"/>
                      </a:cubicBezTo>
                      <a:cubicBezTo>
                        <a:pt x="0" y="133"/>
                        <a:pt x="134" y="0"/>
                        <a:pt x="300" y="0"/>
                      </a:cubicBezTo>
                      <a:lnTo>
                        <a:pt x="1120" y="0"/>
                      </a:lnTo>
                      <a:cubicBezTo>
                        <a:pt x="1285" y="0"/>
                        <a:pt x="1419" y="133"/>
                        <a:pt x="1419" y="299"/>
                      </a:cubicBezTo>
                      <a:cubicBezTo>
                        <a:pt x="1419" y="465"/>
                        <a:pt x="1285" y="599"/>
                        <a:pt x="1120" y="599"/>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88" name="Freeform 184">
                  <a:extLst>
                    <a:ext uri="{FF2B5EF4-FFF2-40B4-BE49-F238E27FC236}">
                      <a16:creationId xmlns:a16="http://schemas.microsoft.com/office/drawing/2014/main" id="{5495F5D3-8C16-7C4C-84AB-A986223ADE42}"/>
                    </a:ext>
                  </a:extLst>
                </p:cNvPr>
                <p:cNvSpPr>
                  <a:spLocks noChangeArrowheads="1"/>
                </p:cNvSpPr>
                <p:nvPr/>
              </p:nvSpPr>
              <p:spPr bwMode="auto">
                <a:xfrm>
                  <a:off x="9791356" y="1191910"/>
                  <a:ext cx="760419" cy="520388"/>
                </a:xfrm>
                <a:custGeom>
                  <a:avLst/>
                  <a:gdLst>
                    <a:gd name="T0" fmla="*/ 628967 w 1747"/>
                    <a:gd name="T1" fmla="*/ 259759 h 1196"/>
                    <a:gd name="T2" fmla="*/ 507962 w 1747"/>
                    <a:gd name="T3" fmla="*/ 259759 h 1196"/>
                    <a:gd name="T4" fmla="*/ 507962 w 1747"/>
                    <a:gd name="T5" fmla="*/ 259759 h 1196"/>
                    <a:gd name="T6" fmla="*/ 617650 w 1747"/>
                    <a:gd name="T7" fmla="*/ 130532 h 1196"/>
                    <a:gd name="T8" fmla="*/ 617650 w 1747"/>
                    <a:gd name="T9" fmla="*/ 130532 h 1196"/>
                    <a:gd name="T10" fmla="*/ 487504 w 1747"/>
                    <a:gd name="T11" fmla="*/ 0 h 1196"/>
                    <a:gd name="T12" fmla="*/ 130581 w 1747"/>
                    <a:gd name="T13" fmla="*/ 0 h 1196"/>
                    <a:gd name="T14" fmla="*/ 130581 w 1747"/>
                    <a:gd name="T15" fmla="*/ 0 h 1196"/>
                    <a:gd name="T16" fmla="*/ 0 w 1747"/>
                    <a:gd name="T17" fmla="*/ 130532 h 1196"/>
                    <a:gd name="T18" fmla="*/ 0 w 1747"/>
                    <a:gd name="T19" fmla="*/ 130532 h 1196"/>
                    <a:gd name="T20" fmla="*/ 130581 w 1747"/>
                    <a:gd name="T21" fmla="*/ 261064 h 1196"/>
                    <a:gd name="T22" fmla="*/ 252457 w 1747"/>
                    <a:gd name="T23" fmla="*/ 261064 h 1196"/>
                    <a:gd name="T24" fmla="*/ 252457 w 1747"/>
                    <a:gd name="T25" fmla="*/ 261064 h 1196"/>
                    <a:gd name="T26" fmla="*/ 142334 w 1747"/>
                    <a:gd name="T27" fmla="*/ 389856 h 1196"/>
                    <a:gd name="T28" fmla="*/ 142334 w 1747"/>
                    <a:gd name="T29" fmla="*/ 389856 h 1196"/>
                    <a:gd name="T30" fmla="*/ 272480 w 1747"/>
                    <a:gd name="T31" fmla="*/ 519953 h 1196"/>
                    <a:gd name="T32" fmla="*/ 628967 w 1747"/>
                    <a:gd name="T33" fmla="*/ 519953 h 1196"/>
                    <a:gd name="T34" fmla="*/ 628967 w 1747"/>
                    <a:gd name="T35" fmla="*/ 519953 h 1196"/>
                    <a:gd name="T36" fmla="*/ 759984 w 1747"/>
                    <a:gd name="T37" fmla="*/ 389856 h 1196"/>
                    <a:gd name="T38" fmla="*/ 759984 w 1747"/>
                    <a:gd name="T39" fmla="*/ 389856 h 1196"/>
                    <a:gd name="T40" fmla="*/ 628967 w 1747"/>
                    <a:gd name="T41" fmla="*/ 259759 h 11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47" h="1196">
                      <a:moveTo>
                        <a:pt x="1445" y="597"/>
                      </a:moveTo>
                      <a:lnTo>
                        <a:pt x="1167" y="597"/>
                      </a:lnTo>
                      <a:cubicBezTo>
                        <a:pt x="1310" y="573"/>
                        <a:pt x="1419" y="450"/>
                        <a:pt x="1419" y="300"/>
                      </a:cubicBezTo>
                      <a:cubicBezTo>
                        <a:pt x="1419" y="134"/>
                        <a:pt x="1285" y="0"/>
                        <a:pt x="1120" y="0"/>
                      </a:cubicBezTo>
                      <a:lnTo>
                        <a:pt x="300" y="0"/>
                      </a:lnTo>
                      <a:cubicBezTo>
                        <a:pt x="134" y="0"/>
                        <a:pt x="0" y="134"/>
                        <a:pt x="0" y="300"/>
                      </a:cubicBezTo>
                      <a:cubicBezTo>
                        <a:pt x="0" y="466"/>
                        <a:pt x="134" y="600"/>
                        <a:pt x="300" y="600"/>
                      </a:cubicBezTo>
                      <a:lnTo>
                        <a:pt x="580" y="600"/>
                      </a:lnTo>
                      <a:cubicBezTo>
                        <a:pt x="436" y="623"/>
                        <a:pt x="327" y="746"/>
                        <a:pt x="327" y="896"/>
                      </a:cubicBezTo>
                      <a:cubicBezTo>
                        <a:pt x="327" y="1062"/>
                        <a:pt x="460" y="1195"/>
                        <a:pt x="626" y="1195"/>
                      </a:cubicBezTo>
                      <a:lnTo>
                        <a:pt x="1445" y="1195"/>
                      </a:lnTo>
                      <a:cubicBezTo>
                        <a:pt x="1611" y="1195"/>
                        <a:pt x="1746" y="1062"/>
                        <a:pt x="1746" y="896"/>
                      </a:cubicBezTo>
                      <a:cubicBezTo>
                        <a:pt x="1746" y="731"/>
                        <a:pt x="1611" y="597"/>
                        <a:pt x="1445" y="59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grpSp>
      <p:sp>
        <p:nvSpPr>
          <p:cNvPr id="13" name="TextBox 12">
            <a:extLst>
              <a:ext uri="{FF2B5EF4-FFF2-40B4-BE49-F238E27FC236}">
                <a16:creationId xmlns:a16="http://schemas.microsoft.com/office/drawing/2014/main" id="{52097C74-47E3-8641-B7A9-8841213445E6}"/>
              </a:ext>
            </a:extLst>
          </p:cNvPr>
          <p:cNvSpPr txBox="1"/>
          <p:nvPr/>
        </p:nvSpPr>
        <p:spPr>
          <a:xfrm>
            <a:off x="2587972" y="1114740"/>
            <a:ext cx="7182168" cy="523220"/>
          </a:xfrm>
          <a:prstGeom prst="rect">
            <a:avLst/>
          </a:prstGeom>
          <a:noFill/>
        </p:spPr>
        <p:txBody>
          <a:bodyPr wrap="square" rtlCol="0">
            <a:spAutoFit/>
          </a:bodyPr>
          <a:lstStyle/>
          <a:p>
            <a:pPr algn="ctr"/>
            <a:r>
              <a:rPr lang="en-US" sz="2800" b="1" spc="300" dirty="0">
                <a:solidFill>
                  <a:schemeClr val="tx2"/>
                </a:solidFill>
                <a:latin typeface="Noto Sans SemiBold" panose="020B0502040504020204" pitchFamily="34" charset="0"/>
                <a:ea typeface="Noto Sans SemiBold" panose="020B0502040504020204" pitchFamily="34" charset="0"/>
                <a:cs typeface="Noto Sans SemiBold" panose="020B0502040504020204" pitchFamily="34" charset="0"/>
              </a:rPr>
              <a:t>What is computational Geometry?</a:t>
            </a:r>
          </a:p>
        </p:txBody>
      </p:sp>
      <p:sp>
        <p:nvSpPr>
          <p:cNvPr id="207" name="TextBox 206">
            <a:extLst>
              <a:ext uri="{FF2B5EF4-FFF2-40B4-BE49-F238E27FC236}">
                <a16:creationId xmlns:a16="http://schemas.microsoft.com/office/drawing/2014/main" id="{52097C74-47E3-8641-B7A9-8841213445E6}"/>
              </a:ext>
            </a:extLst>
          </p:cNvPr>
          <p:cNvSpPr txBox="1"/>
          <p:nvPr/>
        </p:nvSpPr>
        <p:spPr>
          <a:xfrm>
            <a:off x="3016818" y="1724147"/>
            <a:ext cx="6350465" cy="2677656"/>
          </a:xfrm>
          <a:prstGeom prst="rect">
            <a:avLst/>
          </a:prstGeom>
          <a:noFill/>
        </p:spPr>
        <p:txBody>
          <a:bodyPr wrap="square" rtlCol="0">
            <a:spAutoFit/>
          </a:bodyPr>
          <a:lstStyle/>
          <a:p>
            <a:pPr algn="ctr"/>
            <a:r>
              <a:rPr lang="en-US" sz="2400" dirty="0">
                <a:solidFill>
                  <a:schemeClr val="tx2"/>
                </a:solidFill>
              </a:rPr>
              <a:t>Computational geometry is a mathematical field that involves the design, analysis and implementation of efficient algorithms for solving geometric input and output problems. It is sometimes used to refer to pattern recognition and describe the solid modeling algorithms used for manipulating curves and surfaces.</a:t>
            </a:r>
            <a:endParaRPr lang="en-US" sz="2400" b="1" spc="300" dirty="0">
              <a:solidFill>
                <a:schemeClr val="tx2"/>
              </a:solidFill>
              <a:latin typeface="Noto Sans SemiBold" panose="020B0502040504020204" pitchFamily="34" charset="0"/>
              <a:ea typeface="Noto Sans SemiBold" panose="020B0502040504020204" pitchFamily="34" charset="0"/>
              <a:cs typeface="Noto Sans SemiBold" panose="020B0502040504020204" pitchFamily="34" charset="0"/>
            </a:endParaRPr>
          </a:p>
        </p:txBody>
      </p:sp>
    </p:spTree>
    <p:extLst>
      <p:ext uri="{BB962C8B-B14F-4D97-AF65-F5344CB8AC3E}">
        <p14:creationId xmlns:p14="http://schemas.microsoft.com/office/powerpoint/2010/main" val="113306443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CA36A95D-C0CE-0043-92F5-534A2520E7C7}"/>
              </a:ext>
            </a:extLst>
          </p:cNvPr>
          <p:cNvGrpSpPr>
            <a:grpSpLocks noChangeAspect="1"/>
          </p:cNvGrpSpPr>
          <p:nvPr/>
        </p:nvGrpSpPr>
        <p:grpSpPr>
          <a:xfrm>
            <a:off x="-855784" y="-552935"/>
            <a:ext cx="13932000" cy="8053776"/>
            <a:chOff x="-597370" y="-393904"/>
            <a:chExt cx="13398972" cy="7745642"/>
          </a:xfrm>
        </p:grpSpPr>
        <p:grpSp>
          <p:nvGrpSpPr>
            <p:cNvPr id="65" name="Group 64">
              <a:extLst>
                <a:ext uri="{FF2B5EF4-FFF2-40B4-BE49-F238E27FC236}">
                  <a16:creationId xmlns:a16="http://schemas.microsoft.com/office/drawing/2014/main" id="{49589C8A-10FE-7A43-BFEB-4AB6425A2A9D}"/>
                </a:ext>
              </a:extLst>
            </p:cNvPr>
            <p:cNvGrpSpPr>
              <a:grpSpLocks noChangeAspect="1"/>
            </p:cNvGrpSpPr>
            <p:nvPr/>
          </p:nvGrpSpPr>
          <p:grpSpPr>
            <a:xfrm rot="10800000">
              <a:off x="-597370" y="-328896"/>
              <a:ext cx="3312000" cy="7355226"/>
              <a:chOff x="-528478" y="549275"/>
              <a:chExt cx="2916078" cy="6475971"/>
            </a:xfrm>
          </p:grpSpPr>
          <p:grpSp>
            <p:nvGrpSpPr>
              <p:cNvPr id="139" name="Group 7">
                <a:extLst>
                  <a:ext uri="{FF2B5EF4-FFF2-40B4-BE49-F238E27FC236}">
                    <a16:creationId xmlns:a16="http://schemas.microsoft.com/office/drawing/2014/main" id="{FEC6BDFF-72BF-1C4B-814F-E1FC04D2CFAC}"/>
                  </a:ext>
                </a:extLst>
              </p:cNvPr>
              <p:cNvGrpSpPr>
                <a:grpSpLocks/>
              </p:cNvGrpSpPr>
              <p:nvPr/>
            </p:nvGrpSpPr>
            <p:grpSpPr bwMode="auto">
              <a:xfrm>
                <a:off x="-288577" y="549275"/>
                <a:ext cx="2676177" cy="2049196"/>
                <a:chOff x="4879357" y="-511351"/>
                <a:chExt cx="2676829" cy="2048905"/>
              </a:xfrm>
            </p:grpSpPr>
            <p:sp>
              <p:nvSpPr>
                <p:cNvPr id="192" name="Freeform 25">
                  <a:extLst>
                    <a:ext uri="{FF2B5EF4-FFF2-40B4-BE49-F238E27FC236}">
                      <a16:creationId xmlns:a16="http://schemas.microsoft.com/office/drawing/2014/main" id="{CA9C90FA-2A99-EA4F-B8CA-18E2AE3CD500}"/>
                    </a:ext>
                  </a:extLst>
                </p:cNvPr>
                <p:cNvSpPr>
                  <a:spLocks noChangeArrowheads="1"/>
                </p:cNvSpPr>
                <p:nvPr/>
              </p:nvSpPr>
              <p:spPr bwMode="auto">
                <a:xfrm>
                  <a:off x="5251886" y="-511351"/>
                  <a:ext cx="1847281" cy="1962496"/>
                </a:xfrm>
                <a:custGeom>
                  <a:avLst/>
                  <a:gdLst>
                    <a:gd name="T0" fmla="*/ 1159991 w 4244"/>
                    <a:gd name="T1" fmla="*/ 594933 h 4506"/>
                    <a:gd name="T2" fmla="*/ 1048998 w 4244"/>
                    <a:gd name="T3" fmla="*/ 483873 h 4506"/>
                    <a:gd name="T4" fmla="*/ 1048998 w 4244"/>
                    <a:gd name="T5" fmla="*/ 483873 h 4506"/>
                    <a:gd name="T6" fmla="*/ 1290572 w 4244"/>
                    <a:gd name="T7" fmla="*/ 372378 h 4506"/>
                    <a:gd name="T8" fmla="*/ 1477302 w 4244"/>
                    <a:gd name="T9" fmla="*/ 185971 h 4506"/>
                    <a:gd name="T10" fmla="*/ 1290572 w 4244"/>
                    <a:gd name="T11" fmla="*/ 0 h 4506"/>
                    <a:gd name="T12" fmla="*/ 419164 w 4244"/>
                    <a:gd name="T13" fmla="*/ 0 h 4506"/>
                    <a:gd name="T14" fmla="*/ 233304 w 4244"/>
                    <a:gd name="T15" fmla="*/ 185971 h 4506"/>
                    <a:gd name="T16" fmla="*/ 640716 w 4244"/>
                    <a:gd name="T17" fmla="*/ 372378 h 4506"/>
                    <a:gd name="T18" fmla="*/ 751709 w 4244"/>
                    <a:gd name="T19" fmla="*/ 483873 h 4506"/>
                    <a:gd name="T20" fmla="*/ 751709 w 4244"/>
                    <a:gd name="T21" fmla="*/ 483873 h 4506"/>
                    <a:gd name="T22" fmla="*/ 335157 w 4244"/>
                    <a:gd name="T23" fmla="*/ 594933 h 4506"/>
                    <a:gd name="T24" fmla="*/ 183683 w 4244"/>
                    <a:gd name="T25" fmla="*/ 746062 h 4506"/>
                    <a:gd name="T26" fmla="*/ 335157 w 4244"/>
                    <a:gd name="T27" fmla="*/ 897626 h 4506"/>
                    <a:gd name="T28" fmla="*/ 432222 w 4244"/>
                    <a:gd name="T29" fmla="*/ 897626 h 4506"/>
                    <a:gd name="T30" fmla="*/ 543216 w 4244"/>
                    <a:gd name="T31" fmla="*/ 1008686 h 4506"/>
                    <a:gd name="T32" fmla="*/ 151038 w 4244"/>
                    <a:gd name="T33" fmla="*/ 1119746 h 4506"/>
                    <a:gd name="T34" fmla="*/ 0 w 4244"/>
                    <a:gd name="T35" fmla="*/ 1270875 h 4506"/>
                    <a:gd name="T36" fmla="*/ 151038 w 4244"/>
                    <a:gd name="T37" fmla="*/ 1422875 h 4506"/>
                    <a:gd name="T38" fmla="*/ 688160 w 4244"/>
                    <a:gd name="T39" fmla="*/ 1422875 h 4506"/>
                    <a:gd name="T40" fmla="*/ 805683 w 4244"/>
                    <a:gd name="T41" fmla="*/ 1540903 h 4506"/>
                    <a:gd name="T42" fmla="*/ 673796 w 4244"/>
                    <a:gd name="T43" fmla="*/ 1658496 h 4506"/>
                    <a:gd name="T44" fmla="*/ 522323 w 4244"/>
                    <a:gd name="T45" fmla="*/ 1810061 h 4506"/>
                    <a:gd name="T46" fmla="*/ 673796 w 4244"/>
                    <a:gd name="T47" fmla="*/ 1962060 h 4506"/>
                    <a:gd name="T48" fmla="*/ 1511689 w 4244"/>
                    <a:gd name="T49" fmla="*/ 1962060 h 4506"/>
                    <a:gd name="T50" fmla="*/ 1663162 w 4244"/>
                    <a:gd name="T51" fmla="*/ 1810061 h 4506"/>
                    <a:gd name="T52" fmla="*/ 1418541 w 4244"/>
                    <a:gd name="T53" fmla="*/ 1658496 h 4506"/>
                    <a:gd name="T54" fmla="*/ 1300583 w 4244"/>
                    <a:gd name="T55" fmla="*/ 1540903 h 4506"/>
                    <a:gd name="T56" fmla="*/ 1418541 w 4244"/>
                    <a:gd name="T57" fmla="*/ 1422875 h 4506"/>
                    <a:gd name="T58" fmla="*/ 1511689 w 4244"/>
                    <a:gd name="T59" fmla="*/ 1422875 h 4506"/>
                    <a:gd name="T60" fmla="*/ 1663162 w 4244"/>
                    <a:gd name="T61" fmla="*/ 1270875 h 4506"/>
                    <a:gd name="T62" fmla="*/ 1527358 w 4244"/>
                    <a:gd name="T63" fmla="*/ 1119746 h 4506"/>
                    <a:gd name="T64" fmla="*/ 1416365 w 4244"/>
                    <a:gd name="T65" fmla="*/ 1008686 h 4506"/>
                    <a:gd name="T66" fmla="*/ 1527358 w 4244"/>
                    <a:gd name="T67" fmla="*/ 897626 h 4506"/>
                    <a:gd name="T68" fmla="*/ 1695372 w 4244"/>
                    <a:gd name="T69" fmla="*/ 897626 h 4506"/>
                    <a:gd name="T70" fmla="*/ 1846846 w 4244"/>
                    <a:gd name="T71" fmla="*/ 746062 h 450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244" h="4506">
                      <a:moveTo>
                        <a:pt x="3895" y="1366"/>
                      </a:moveTo>
                      <a:lnTo>
                        <a:pt x="2665" y="1366"/>
                      </a:lnTo>
                      <a:cubicBezTo>
                        <a:pt x="2524" y="1366"/>
                        <a:pt x="2410" y="1251"/>
                        <a:pt x="2410" y="1111"/>
                      </a:cubicBezTo>
                      <a:cubicBezTo>
                        <a:pt x="2410" y="970"/>
                        <a:pt x="2524" y="855"/>
                        <a:pt x="2665" y="855"/>
                      </a:cubicBezTo>
                      <a:lnTo>
                        <a:pt x="2965" y="855"/>
                      </a:lnTo>
                      <a:cubicBezTo>
                        <a:pt x="3202" y="855"/>
                        <a:pt x="3394" y="664"/>
                        <a:pt x="3394" y="427"/>
                      </a:cubicBezTo>
                      <a:cubicBezTo>
                        <a:pt x="3394" y="192"/>
                        <a:pt x="3202" y="0"/>
                        <a:pt x="2965" y="0"/>
                      </a:cubicBezTo>
                      <a:lnTo>
                        <a:pt x="963" y="0"/>
                      </a:lnTo>
                      <a:cubicBezTo>
                        <a:pt x="727" y="0"/>
                        <a:pt x="536" y="192"/>
                        <a:pt x="536" y="427"/>
                      </a:cubicBezTo>
                      <a:cubicBezTo>
                        <a:pt x="536" y="664"/>
                        <a:pt x="727" y="855"/>
                        <a:pt x="963" y="855"/>
                      </a:cubicBezTo>
                      <a:lnTo>
                        <a:pt x="1472" y="855"/>
                      </a:lnTo>
                      <a:cubicBezTo>
                        <a:pt x="1613" y="855"/>
                        <a:pt x="1727" y="970"/>
                        <a:pt x="1727" y="1111"/>
                      </a:cubicBezTo>
                      <a:cubicBezTo>
                        <a:pt x="1727" y="1251"/>
                        <a:pt x="1613" y="1366"/>
                        <a:pt x="1472" y="1366"/>
                      </a:cubicBezTo>
                      <a:lnTo>
                        <a:pt x="770" y="1366"/>
                      </a:lnTo>
                      <a:cubicBezTo>
                        <a:pt x="578" y="1366"/>
                        <a:pt x="422" y="1521"/>
                        <a:pt x="422" y="1713"/>
                      </a:cubicBezTo>
                      <a:cubicBezTo>
                        <a:pt x="422" y="1906"/>
                        <a:pt x="578" y="2061"/>
                        <a:pt x="770" y="2061"/>
                      </a:cubicBezTo>
                      <a:lnTo>
                        <a:pt x="993" y="2061"/>
                      </a:lnTo>
                      <a:cubicBezTo>
                        <a:pt x="1134" y="2061"/>
                        <a:pt x="1248" y="2175"/>
                        <a:pt x="1248" y="2316"/>
                      </a:cubicBezTo>
                      <a:cubicBezTo>
                        <a:pt x="1248" y="2456"/>
                        <a:pt x="1134" y="2571"/>
                        <a:pt x="993" y="2571"/>
                      </a:cubicBezTo>
                      <a:lnTo>
                        <a:pt x="347" y="2571"/>
                      </a:lnTo>
                      <a:cubicBezTo>
                        <a:pt x="155" y="2571"/>
                        <a:pt x="0" y="2726"/>
                        <a:pt x="0" y="2918"/>
                      </a:cubicBezTo>
                      <a:cubicBezTo>
                        <a:pt x="0" y="3110"/>
                        <a:pt x="155" y="3267"/>
                        <a:pt x="347" y="3267"/>
                      </a:cubicBezTo>
                      <a:lnTo>
                        <a:pt x="1581" y="3267"/>
                      </a:lnTo>
                      <a:cubicBezTo>
                        <a:pt x="1729" y="3267"/>
                        <a:pt x="1851" y="3388"/>
                        <a:pt x="1851" y="3538"/>
                      </a:cubicBezTo>
                      <a:cubicBezTo>
                        <a:pt x="1851" y="3687"/>
                        <a:pt x="1729" y="3808"/>
                        <a:pt x="1581" y="3808"/>
                      </a:cubicBezTo>
                      <a:lnTo>
                        <a:pt x="1548" y="3808"/>
                      </a:lnTo>
                      <a:cubicBezTo>
                        <a:pt x="1356" y="3808"/>
                        <a:pt x="1200" y="3963"/>
                        <a:pt x="1200" y="4156"/>
                      </a:cubicBezTo>
                      <a:cubicBezTo>
                        <a:pt x="1200" y="4348"/>
                        <a:pt x="1356" y="4505"/>
                        <a:pt x="1548" y="4505"/>
                      </a:cubicBezTo>
                      <a:lnTo>
                        <a:pt x="3473" y="4505"/>
                      </a:lnTo>
                      <a:cubicBezTo>
                        <a:pt x="3665" y="4505"/>
                        <a:pt x="3821" y="4348"/>
                        <a:pt x="3821" y="4156"/>
                      </a:cubicBezTo>
                      <a:cubicBezTo>
                        <a:pt x="3821" y="3963"/>
                        <a:pt x="3665" y="3808"/>
                        <a:pt x="3473" y="3808"/>
                      </a:cubicBezTo>
                      <a:lnTo>
                        <a:pt x="3259" y="3808"/>
                      </a:lnTo>
                      <a:cubicBezTo>
                        <a:pt x="3110" y="3808"/>
                        <a:pt x="2988" y="3687"/>
                        <a:pt x="2988" y="3538"/>
                      </a:cubicBezTo>
                      <a:cubicBezTo>
                        <a:pt x="2988" y="3388"/>
                        <a:pt x="3110" y="3267"/>
                        <a:pt x="3259" y="3267"/>
                      </a:cubicBezTo>
                      <a:lnTo>
                        <a:pt x="3473" y="3267"/>
                      </a:lnTo>
                      <a:cubicBezTo>
                        <a:pt x="3665" y="3267"/>
                        <a:pt x="3821" y="3110"/>
                        <a:pt x="3821" y="2918"/>
                      </a:cubicBezTo>
                      <a:cubicBezTo>
                        <a:pt x="3821" y="2726"/>
                        <a:pt x="3665" y="2571"/>
                        <a:pt x="3473" y="2571"/>
                      </a:cubicBezTo>
                      <a:lnTo>
                        <a:pt x="3509" y="2571"/>
                      </a:lnTo>
                      <a:cubicBezTo>
                        <a:pt x="3369" y="2571"/>
                        <a:pt x="3254" y="2456"/>
                        <a:pt x="3254" y="2316"/>
                      </a:cubicBezTo>
                      <a:cubicBezTo>
                        <a:pt x="3254" y="2175"/>
                        <a:pt x="3369" y="2061"/>
                        <a:pt x="3509" y="2061"/>
                      </a:cubicBezTo>
                      <a:lnTo>
                        <a:pt x="3895" y="2061"/>
                      </a:lnTo>
                      <a:cubicBezTo>
                        <a:pt x="4088" y="2061"/>
                        <a:pt x="4243" y="1906"/>
                        <a:pt x="4243" y="1713"/>
                      </a:cubicBezTo>
                      <a:cubicBezTo>
                        <a:pt x="4243" y="1521"/>
                        <a:pt x="4088" y="1366"/>
                        <a:pt x="3895" y="1366"/>
                      </a:cubicBezTo>
                    </a:path>
                  </a:pathLst>
                </a:custGeom>
                <a:solidFill>
                  <a:srgbClr val="8C449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3" name="Freeform 26">
                  <a:extLst>
                    <a:ext uri="{FF2B5EF4-FFF2-40B4-BE49-F238E27FC236}">
                      <a16:creationId xmlns:a16="http://schemas.microsoft.com/office/drawing/2014/main" id="{CE3FCA8A-9F3B-434B-9148-F35FE679B264}"/>
                    </a:ext>
                  </a:extLst>
                </p:cNvPr>
                <p:cNvSpPr>
                  <a:spLocks noChangeArrowheads="1"/>
                </p:cNvSpPr>
                <p:nvPr/>
              </p:nvSpPr>
              <p:spPr bwMode="auto">
                <a:xfrm>
                  <a:off x="7064601" y="1147745"/>
                  <a:ext cx="437817" cy="303400"/>
                </a:xfrm>
                <a:custGeom>
                  <a:avLst/>
                  <a:gdLst>
                    <a:gd name="T0" fmla="*/ 285646 w 1007"/>
                    <a:gd name="T1" fmla="*/ 0 h 698"/>
                    <a:gd name="T2" fmla="*/ 150866 w 1007"/>
                    <a:gd name="T3" fmla="*/ 0 h 698"/>
                    <a:gd name="T4" fmla="*/ 150866 w 1007"/>
                    <a:gd name="T5" fmla="*/ 0 h 698"/>
                    <a:gd name="T6" fmla="*/ 0 w 1007"/>
                    <a:gd name="T7" fmla="*/ 151265 h 698"/>
                    <a:gd name="T8" fmla="*/ 0 w 1007"/>
                    <a:gd name="T9" fmla="*/ 151265 h 698"/>
                    <a:gd name="T10" fmla="*/ 150866 w 1007"/>
                    <a:gd name="T11" fmla="*/ 302965 h 698"/>
                    <a:gd name="T12" fmla="*/ 285646 w 1007"/>
                    <a:gd name="T13" fmla="*/ 302965 h 698"/>
                    <a:gd name="T14" fmla="*/ 285646 w 1007"/>
                    <a:gd name="T15" fmla="*/ 302965 h 698"/>
                    <a:gd name="T16" fmla="*/ 437382 w 1007"/>
                    <a:gd name="T17" fmla="*/ 151265 h 698"/>
                    <a:gd name="T18" fmla="*/ 437382 w 1007"/>
                    <a:gd name="T19" fmla="*/ 151265 h 698"/>
                    <a:gd name="T20" fmla="*/ 285646 w 1007"/>
                    <a:gd name="T21" fmla="*/ 0 h 6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7" h="698">
                      <a:moveTo>
                        <a:pt x="657" y="0"/>
                      </a:moveTo>
                      <a:lnTo>
                        <a:pt x="347" y="0"/>
                      </a:lnTo>
                      <a:cubicBezTo>
                        <a:pt x="156" y="0"/>
                        <a:pt x="0" y="155"/>
                        <a:pt x="0" y="348"/>
                      </a:cubicBezTo>
                      <a:cubicBezTo>
                        <a:pt x="0" y="540"/>
                        <a:pt x="156" y="697"/>
                        <a:pt x="347" y="697"/>
                      </a:cubicBezTo>
                      <a:lnTo>
                        <a:pt x="657" y="697"/>
                      </a:lnTo>
                      <a:cubicBezTo>
                        <a:pt x="849" y="697"/>
                        <a:pt x="1006" y="540"/>
                        <a:pt x="1006" y="348"/>
                      </a:cubicBezTo>
                      <a:cubicBezTo>
                        <a:pt x="1006" y="155"/>
                        <a:pt x="849" y="0"/>
                        <a:pt x="657" y="0"/>
                      </a:cubicBezTo>
                    </a:path>
                  </a:pathLst>
                </a:custGeom>
                <a:solidFill>
                  <a:srgbClr val="8C449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4" name="Freeform 27">
                  <a:extLst>
                    <a:ext uri="{FF2B5EF4-FFF2-40B4-BE49-F238E27FC236}">
                      <a16:creationId xmlns:a16="http://schemas.microsoft.com/office/drawing/2014/main" id="{BBF36C49-7A62-6048-817C-67AC23FE9B35}"/>
                    </a:ext>
                  </a:extLst>
                </p:cNvPr>
                <p:cNvSpPr>
                  <a:spLocks noChangeArrowheads="1"/>
                </p:cNvSpPr>
                <p:nvPr/>
              </p:nvSpPr>
              <p:spPr bwMode="auto">
                <a:xfrm>
                  <a:off x="4879357" y="47441"/>
                  <a:ext cx="437817" cy="303400"/>
                </a:xfrm>
                <a:custGeom>
                  <a:avLst/>
                  <a:gdLst>
                    <a:gd name="T0" fmla="*/ 285930 w 1006"/>
                    <a:gd name="T1" fmla="*/ 0 h 696"/>
                    <a:gd name="T2" fmla="*/ 151452 w 1006"/>
                    <a:gd name="T3" fmla="*/ 0 h 696"/>
                    <a:gd name="T4" fmla="*/ 151452 w 1006"/>
                    <a:gd name="T5" fmla="*/ 0 h 696"/>
                    <a:gd name="T6" fmla="*/ 0 w 1006"/>
                    <a:gd name="T7" fmla="*/ 151264 h 696"/>
                    <a:gd name="T8" fmla="*/ 0 w 1006"/>
                    <a:gd name="T9" fmla="*/ 151264 h 696"/>
                    <a:gd name="T10" fmla="*/ 151452 w 1006"/>
                    <a:gd name="T11" fmla="*/ 302964 h 696"/>
                    <a:gd name="T12" fmla="*/ 285930 w 1006"/>
                    <a:gd name="T13" fmla="*/ 302964 h 696"/>
                    <a:gd name="T14" fmla="*/ 285930 w 1006"/>
                    <a:gd name="T15" fmla="*/ 302964 h 696"/>
                    <a:gd name="T16" fmla="*/ 437382 w 1006"/>
                    <a:gd name="T17" fmla="*/ 151264 h 696"/>
                    <a:gd name="T18" fmla="*/ 437382 w 1006"/>
                    <a:gd name="T19" fmla="*/ 151264 h 696"/>
                    <a:gd name="T20" fmla="*/ 285930 w 1006"/>
                    <a:gd name="T21" fmla="*/ 0 h 6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6" h="696">
                      <a:moveTo>
                        <a:pt x="657" y="0"/>
                      </a:moveTo>
                      <a:lnTo>
                        <a:pt x="348" y="0"/>
                      </a:lnTo>
                      <a:cubicBezTo>
                        <a:pt x="155" y="0"/>
                        <a:pt x="0" y="155"/>
                        <a:pt x="0" y="347"/>
                      </a:cubicBezTo>
                      <a:cubicBezTo>
                        <a:pt x="0" y="540"/>
                        <a:pt x="155" y="695"/>
                        <a:pt x="348" y="695"/>
                      </a:cubicBezTo>
                      <a:lnTo>
                        <a:pt x="657" y="695"/>
                      </a:lnTo>
                      <a:cubicBezTo>
                        <a:pt x="849" y="695"/>
                        <a:pt x="1005" y="540"/>
                        <a:pt x="1005" y="347"/>
                      </a:cubicBezTo>
                      <a:cubicBezTo>
                        <a:pt x="1005" y="155"/>
                        <a:pt x="849" y="0"/>
                        <a:pt x="657" y="0"/>
                      </a:cubicBezTo>
                    </a:path>
                  </a:pathLst>
                </a:custGeom>
                <a:solidFill>
                  <a:srgbClr val="8C449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5" name="Freeform 28">
                  <a:extLst>
                    <a:ext uri="{FF2B5EF4-FFF2-40B4-BE49-F238E27FC236}">
                      <a16:creationId xmlns:a16="http://schemas.microsoft.com/office/drawing/2014/main" id="{4338CF80-61FE-524F-8E67-7DFF46A54146}"/>
                    </a:ext>
                  </a:extLst>
                </p:cNvPr>
                <p:cNvSpPr>
                  <a:spLocks noChangeArrowheads="1"/>
                </p:cNvSpPr>
                <p:nvPr/>
              </p:nvSpPr>
              <p:spPr bwMode="auto">
                <a:xfrm>
                  <a:off x="5372861" y="410368"/>
                  <a:ext cx="74890" cy="74889"/>
                </a:xfrm>
                <a:custGeom>
                  <a:avLst/>
                  <a:gdLst>
                    <a:gd name="T0" fmla="*/ 74460 w 174"/>
                    <a:gd name="T1" fmla="*/ 37445 h 174"/>
                    <a:gd name="T2" fmla="*/ 74460 w 174"/>
                    <a:gd name="T3" fmla="*/ 37445 h 174"/>
                    <a:gd name="T4" fmla="*/ 37015 w 174"/>
                    <a:gd name="T5" fmla="*/ 74459 h 174"/>
                    <a:gd name="T6" fmla="*/ 37015 w 174"/>
                    <a:gd name="T7" fmla="*/ 74459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6" name="Freeform 29">
                  <a:extLst>
                    <a:ext uri="{FF2B5EF4-FFF2-40B4-BE49-F238E27FC236}">
                      <a16:creationId xmlns:a16="http://schemas.microsoft.com/office/drawing/2014/main" id="{7B0B7D1F-BB77-E049-832B-24C409EDAA35}"/>
                    </a:ext>
                  </a:extLst>
                </p:cNvPr>
                <p:cNvSpPr>
                  <a:spLocks noChangeArrowheads="1"/>
                </p:cNvSpPr>
                <p:nvPr/>
              </p:nvSpPr>
              <p:spPr bwMode="auto">
                <a:xfrm>
                  <a:off x="6215851" y="160736"/>
                  <a:ext cx="74889" cy="74889"/>
                </a:xfrm>
                <a:custGeom>
                  <a:avLst/>
                  <a:gdLst>
                    <a:gd name="T0" fmla="*/ 74459 w 174"/>
                    <a:gd name="T1" fmla="*/ 37014 h 174"/>
                    <a:gd name="T2" fmla="*/ 74459 w 174"/>
                    <a:gd name="T3" fmla="*/ 37014 h 174"/>
                    <a:gd name="T4" fmla="*/ 37445 w 174"/>
                    <a:gd name="T5" fmla="*/ 74459 h 174"/>
                    <a:gd name="T6" fmla="*/ 37445 w 174"/>
                    <a:gd name="T7" fmla="*/ 74459 h 174"/>
                    <a:gd name="T8" fmla="*/ 0 w 174"/>
                    <a:gd name="T9" fmla="*/ 37014 h 174"/>
                    <a:gd name="T10" fmla="*/ 0 w 174"/>
                    <a:gd name="T11" fmla="*/ 37014 h 174"/>
                    <a:gd name="T12" fmla="*/ 37445 w 174"/>
                    <a:gd name="T13" fmla="*/ 0 h 174"/>
                    <a:gd name="T14" fmla="*/ 37445 w 174"/>
                    <a:gd name="T15" fmla="*/ 0 h 174"/>
                    <a:gd name="T16" fmla="*/ 74459 w 174"/>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5" y="173"/>
                        <a:pt x="87" y="173"/>
                      </a:cubicBezTo>
                      <a:cubicBezTo>
                        <a:pt x="39" y="173"/>
                        <a:pt x="0" y="134"/>
                        <a:pt x="0" y="86"/>
                      </a:cubicBezTo>
                      <a:cubicBezTo>
                        <a:pt x="0" y="38"/>
                        <a:pt x="39" y="0"/>
                        <a:pt x="87" y="0"/>
                      </a:cubicBezTo>
                      <a:cubicBezTo>
                        <a:pt x="135" y="0"/>
                        <a:pt x="173" y="38"/>
                        <a:pt x="173" y="86"/>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7" name="Freeform 30">
                  <a:extLst>
                    <a:ext uri="{FF2B5EF4-FFF2-40B4-BE49-F238E27FC236}">
                      <a16:creationId xmlns:a16="http://schemas.microsoft.com/office/drawing/2014/main" id="{FC3578B7-6910-E747-8997-5A2CCAEC09D2}"/>
                    </a:ext>
                  </a:extLst>
                </p:cNvPr>
                <p:cNvSpPr>
                  <a:spLocks noChangeArrowheads="1"/>
                </p:cNvSpPr>
                <p:nvPr/>
              </p:nvSpPr>
              <p:spPr bwMode="auto">
                <a:xfrm>
                  <a:off x="5774193" y="771375"/>
                  <a:ext cx="74889" cy="74889"/>
                </a:xfrm>
                <a:custGeom>
                  <a:avLst/>
                  <a:gdLst>
                    <a:gd name="T0" fmla="*/ 74456 w 173"/>
                    <a:gd name="T1" fmla="*/ 37014 h 174"/>
                    <a:gd name="T2" fmla="*/ 74456 w 173"/>
                    <a:gd name="T3" fmla="*/ 37014 h 174"/>
                    <a:gd name="T4" fmla="*/ 37661 w 173"/>
                    <a:gd name="T5" fmla="*/ 74459 h 174"/>
                    <a:gd name="T6" fmla="*/ 37661 w 173"/>
                    <a:gd name="T7" fmla="*/ 74459 h 174"/>
                    <a:gd name="T8" fmla="*/ 0 w 173"/>
                    <a:gd name="T9" fmla="*/ 37014 h 174"/>
                    <a:gd name="T10" fmla="*/ 0 w 173"/>
                    <a:gd name="T11" fmla="*/ 37014 h 174"/>
                    <a:gd name="T12" fmla="*/ 37661 w 173"/>
                    <a:gd name="T13" fmla="*/ 0 h 174"/>
                    <a:gd name="T14" fmla="*/ 37661 w 173"/>
                    <a:gd name="T15" fmla="*/ 0 h 174"/>
                    <a:gd name="T16" fmla="*/ 74456 w 173"/>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5"/>
                        <a:pt x="134" y="173"/>
                        <a:pt x="87" y="173"/>
                      </a:cubicBezTo>
                      <a:cubicBezTo>
                        <a:pt x="39" y="173"/>
                        <a:pt x="0" y="135"/>
                        <a:pt x="0" y="86"/>
                      </a:cubicBezTo>
                      <a:cubicBezTo>
                        <a:pt x="0" y="39"/>
                        <a:pt x="39" y="0"/>
                        <a:pt x="87" y="0"/>
                      </a:cubicBezTo>
                      <a:cubicBezTo>
                        <a:pt x="134" y="0"/>
                        <a:pt x="172" y="39"/>
                        <a:pt x="172" y="86"/>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8" name="Freeform 31">
                  <a:extLst>
                    <a:ext uri="{FF2B5EF4-FFF2-40B4-BE49-F238E27FC236}">
                      <a16:creationId xmlns:a16="http://schemas.microsoft.com/office/drawing/2014/main" id="{AD606881-4C2B-684F-A618-51886C86407E}"/>
                    </a:ext>
                  </a:extLst>
                </p:cNvPr>
                <p:cNvSpPr>
                  <a:spLocks noChangeArrowheads="1"/>
                </p:cNvSpPr>
                <p:nvPr/>
              </p:nvSpPr>
              <p:spPr bwMode="auto">
                <a:xfrm>
                  <a:off x="5372861" y="102676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9" name="Freeform 32">
                  <a:extLst>
                    <a:ext uri="{FF2B5EF4-FFF2-40B4-BE49-F238E27FC236}">
                      <a16:creationId xmlns:a16="http://schemas.microsoft.com/office/drawing/2014/main" id="{DFFFA2CF-7799-2146-B47F-96E2A920D692}"/>
                    </a:ext>
                  </a:extLst>
                </p:cNvPr>
                <p:cNvSpPr>
                  <a:spLocks noChangeArrowheads="1"/>
                </p:cNvSpPr>
                <p:nvPr/>
              </p:nvSpPr>
              <p:spPr bwMode="auto">
                <a:xfrm>
                  <a:off x="6580698" y="1247597"/>
                  <a:ext cx="74889" cy="76810"/>
                </a:xfrm>
                <a:custGeom>
                  <a:avLst/>
                  <a:gdLst>
                    <a:gd name="T0" fmla="*/ 74456 w 173"/>
                    <a:gd name="T1" fmla="*/ 38186 h 175"/>
                    <a:gd name="T2" fmla="*/ 74456 w 173"/>
                    <a:gd name="T3" fmla="*/ 38186 h 175"/>
                    <a:gd name="T4" fmla="*/ 36795 w 173"/>
                    <a:gd name="T5" fmla="*/ 76371 h 175"/>
                    <a:gd name="T6" fmla="*/ 36795 w 173"/>
                    <a:gd name="T7" fmla="*/ 76371 h 175"/>
                    <a:gd name="T8" fmla="*/ 0 w 173"/>
                    <a:gd name="T9" fmla="*/ 38186 h 175"/>
                    <a:gd name="T10" fmla="*/ 0 w 173"/>
                    <a:gd name="T11" fmla="*/ 38186 h 175"/>
                    <a:gd name="T12" fmla="*/ 36795 w 173"/>
                    <a:gd name="T13" fmla="*/ 0 h 175"/>
                    <a:gd name="T14" fmla="*/ 36795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3" y="174"/>
                        <a:pt x="85" y="174"/>
                      </a:cubicBezTo>
                      <a:cubicBezTo>
                        <a:pt x="38" y="174"/>
                        <a:pt x="0" y="135"/>
                        <a:pt x="0" y="87"/>
                      </a:cubicBezTo>
                      <a:cubicBezTo>
                        <a:pt x="0" y="39"/>
                        <a:pt x="38" y="0"/>
                        <a:pt x="85" y="0"/>
                      </a:cubicBezTo>
                      <a:cubicBezTo>
                        <a:pt x="133" y="0"/>
                        <a:pt x="172" y="39"/>
                        <a:pt x="172" y="87"/>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0" name="Freeform 33">
                  <a:extLst>
                    <a:ext uri="{FF2B5EF4-FFF2-40B4-BE49-F238E27FC236}">
                      <a16:creationId xmlns:a16="http://schemas.microsoft.com/office/drawing/2014/main" id="{2AACE3BC-06B3-734E-9565-0F08F2ADB12E}"/>
                    </a:ext>
                  </a:extLst>
                </p:cNvPr>
                <p:cNvSpPr>
                  <a:spLocks noChangeArrowheads="1"/>
                </p:cNvSpPr>
                <p:nvPr/>
              </p:nvSpPr>
              <p:spPr bwMode="auto">
                <a:xfrm>
                  <a:off x="5612892" y="-327008"/>
                  <a:ext cx="74889" cy="74889"/>
                </a:xfrm>
                <a:custGeom>
                  <a:avLst/>
                  <a:gdLst>
                    <a:gd name="T0" fmla="*/ 74459 w 174"/>
                    <a:gd name="T1" fmla="*/ 36795 h 173"/>
                    <a:gd name="T2" fmla="*/ 74459 w 174"/>
                    <a:gd name="T3" fmla="*/ 36795 h 173"/>
                    <a:gd name="T4" fmla="*/ 37445 w 174"/>
                    <a:gd name="T5" fmla="*/ 74456 h 173"/>
                    <a:gd name="T6" fmla="*/ 37445 w 174"/>
                    <a:gd name="T7" fmla="*/ 74456 h 173"/>
                    <a:gd name="T8" fmla="*/ 0 w 174"/>
                    <a:gd name="T9" fmla="*/ 36795 h 173"/>
                    <a:gd name="T10" fmla="*/ 0 w 174"/>
                    <a:gd name="T11" fmla="*/ 36795 h 173"/>
                    <a:gd name="T12" fmla="*/ 37445 w 174"/>
                    <a:gd name="T13" fmla="*/ 0 h 173"/>
                    <a:gd name="T14" fmla="*/ 37445 w 174"/>
                    <a:gd name="T15" fmla="*/ 0 h 173"/>
                    <a:gd name="T16" fmla="*/ 74459 w 174"/>
                    <a:gd name="T17" fmla="*/ 36795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5"/>
                      </a:moveTo>
                      <a:lnTo>
                        <a:pt x="173" y="85"/>
                      </a:lnTo>
                      <a:cubicBezTo>
                        <a:pt x="173" y="133"/>
                        <a:pt x="134" y="172"/>
                        <a:pt x="87" y="172"/>
                      </a:cubicBezTo>
                      <a:cubicBezTo>
                        <a:pt x="39" y="172"/>
                        <a:pt x="0" y="133"/>
                        <a:pt x="0" y="85"/>
                      </a:cubicBezTo>
                      <a:cubicBezTo>
                        <a:pt x="0" y="38"/>
                        <a:pt x="39" y="0"/>
                        <a:pt x="87" y="0"/>
                      </a:cubicBezTo>
                      <a:cubicBezTo>
                        <a:pt x="134" y="0"/>
                        <a:pt x="173" y="38"/>
                        <a:pt x="173" y="85"/>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1" name="Freeform 34">
                  <a:extLst>
                    <a:ext uri="{FF2B5EF4-FFF2-40B4-BE49-F238E27FC236}">
                      <a16:creationId xmlns:a16="http://schemas.microsoft.com/office/drawing/2014/main" id="{5B4984FD-8A9C-6F4A-942A-F1158E68073A}"/>
                    </a:ext>
                  </a:extLst>
                </p:cNvPr>
                <p:cNvSpPr>
                  <a:spLocks noChangeArrowheads="1"/>
                </p:cNvSpPr>
                <p:nvPr/>
              </p:nvSpPr>
              <p:spPr bwMode="auto">
                <a:xfrm>
                  <a:off x="5317174" y="485257"/>
                  <a:ext cx="46086" cy="46086"/>
                </a:xfrm>
                <a:custGeom>
                  <a:avLst/>
                  <a:gdLst>
                    <a:gd name="T0" fmla="*/ 45651 w 106"/>
                    <a:gd name="T1" fmla="*/ 23043 h 106"/>
                    <a:gd name="T2" fmla="*/ 45651 w 106"/>
                    <a:gd name="T3" fmla="*/ 23043 h 106"/>
                    <a:gd name="T4" fmla="*/ 22608 w 106"/>
                    <a:gd name="T5" fmla="*/ 45651 h 106"/>
                    <a:gd name="T6" fmla="*/ 22608 w 106"/>
                    <a:gd name="T7" fmla="*/ 45651 h 106"/>
                    <a:gd name="T8" fmla="*/ 0 w 106"/>
                    <a:gd name="T9" fmla="*/ 23043 h 106"/>
                    <a:gd name="T10" fmla="*/ 0 w 106"/>
                    <a:gd name="T11" fmla="*/ 23043 h 106"/>
                    <a:gd name="T12" fmla="*/ 22608 w 106"/>
                    <a:gd name="T13" fmla="*/ 0 h 106"/>
                    <a:gd name="T14" fmla="*/ 22608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2" y="105"/>
                        <a:pt x="52" y="105"/>
                      </a:cubicBezTo>
                      <a:cubicBezTo>
                        <a:pt x="23" y="105"/>
                        <a:pt x="0" y="81"/>
                        <a:pt x="0" y="53"/>
                      </a:cubicBezTo>
                      <a:cubicBezTo>
                        <a:pt x="0" y="24"/>
                        <a:pt x="23" y="0"/>
                        <a:pt x="52" y="0"/>
                      </a:cubicBezTo>
                      <a:cubicBezTo>
                        <a:pt x="82" y="0"/>
                        <a:pt x="105" y="24"/>
                        <a:pt x="105" y="53"/>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2" name="Freeform 35">
                  <a:extLst>
                    <a:ext uri="{FF2B5EF4-FFF2-40B4-BE49-F238E27FC236}">
                      <a16:creationId xmlns:a16="http://schemas.microsoft.com/office/drawing/2014/main" id="{E4ED055C-F6DA-754E-A43C-4CFAF974B137}"/>
                    </a:ext>
                  </a:extLst>
                </p:cNvPr>
                <p:cNvSpPr>
                  <a:spLocks noChangeArrowheads="1"/>
                </p:cNvSpPr>
                <p:nvPr/>
              </p:nvSpPr>
              <p:spPr bwMode="auto">
                <a:xfrm>
                  <a:off x="6421317" y="610074"/>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1" y="104"/>
                        <a:pt x="52" y="104"/>
                      </a:cubicBezTo>
                      <a:cubicBezTo>
                        <a:pt x="24" y="104"/>
                        <a:pt x="0" y="80"/>
                        <a:pt x="0" y="52"/>
                      </a:cubicBezTo>
                      <a:cubicBezTo>
                        <a:pt x="0" y="23"/>
                        <a:pt x="24" y="0"/>
                        <a:pt x="52" y="0"/>
                      </a:cubicBezTo>
                      <a:cubicBezTo>
                        <a:pt x="81" y="0"/>
                        <a:pt x="104" y="23"/>
                        <a:pt x="104" y="52"/>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3" name="Freeform 36">
                  <a:extLst>
                    <a:ext uri="{FF2B5EF4-FFF2-40B4-BE49-F238E27FC236}">
                      <a16:creationId xmlns:a16="http://schemas.microsoft.com/office/drawing/2014/main" id="{27D22792-E216-344F-A610-C411F5EA200C}"/>
                    </a:ext>
                  </a:extLst>
                </p:cNvPr>
                <p:cNvSpPr>
                  <a:spLocks noChangeArrowheads="1"/>
                </p:cNvSpPr>
                <p:nvPr/>
              </p:nvSpPr>
              <p:spPr bwMode="auto">
                <a:xfrm>
                  <a:off x="5493837" y="1176547"/>
                  <a:ext cx="46086" cy="46086"/>
                </a:xfrm>
                <a:custGeom>
                  <a:avLst/>
                  <a:gdLst>
                    <a:gd name="T0" fmla="*/ 45647 w 105"/>
                    <a:gd name="T1" fmla="*/ 22397 h 107"/>
                    <a:gd name="T2" fmla="*/ 45647 w 105"/>
                    <a:gd name="T3" fmla="*/ 22397 h 107"/>
                    <a:gd name="T4" fmla="*/ 22824 w 105"/>
                    <a:gd name="T5" fmla="*/ 45655 h 107"/>
                    <a:gd name="T6" fmla="*/ 22824 w 105"/>
                    <a:gd name="T7" fmla="*/ 45655 h 107"/>
                    <a:gd name="T8" fmla="*/ 0 w 105"/>
                    <a:gd name="T9" fmla="*/ 22397 h 107"/>
                    <a:gd name="T10" fmla="*/ 0 w 105"/>
                    <a:gd name="T11" fmla="*/ 22397 h 107"/>
                    <a:gd name="T12" fmla="*/ 22824 w 105"/>
                    <a:gd name="T13" fmla="*/ 0 h 107"/>
                    <a:gd name="T14" fmla="*/ 22824 w 105"/>
                    <a:gd name="T15" fmla="*/ 0 h 107"/>
                    <a:gd name="T16" fmla="*/ 45647 w 105"/>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7">
                      <a:moveTo>
                        <a:pt x="104" y="52"/>
                      </a:moveTo>
                      <a:lnTo>
                        <a:pt x="104" y="52"/>
                      </a:lnTo>
                      <a:cubicBezTo>
                        <a:pt x="104" y="82"/>
                        <a:pt x="82" y="106"/>
                        <a:pt x="52" y="106"/>
                      </a:cubicBezTo>
                      <a:cubicBezTo>
                        <a:pt x="24" y="106"/>
                        <a:pt x="0" y="82"/>
                        <a:pt x="0" y="52"/>
                      </a:cubicBezTo>
                      <a:cubicBezTo>
                        <a:pt x="0" y="24"/>
                        <a:pt x="24" y="0"/>
                        <a:pt x="52" y="0"/>
                      </a:cubicBezTo>
                      <a:cubicBezTo>
                        <a:pt x="82" y="0"/>
                        <a:pt x="104" y="24"/>
                        <a:pt x="104" y="52"/>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4" name="Freeform 37">
                  <a:extLst>
                    <a:ext uri="{FF2B5EF4-FFF2-40B4-BE49-F238E27FC236}">
                      <a16:creationId xmlns:a16="http://schemas.microsoft.com/office/drawing/2014/main" id="{DF9B883D-F21E-204A-BEAD-9BAC07D8AB46}"/>
                    </a:ext>
                  </a:extLst>
                </p:cNvPr>
                <p:cNvSpPr>
                  <a:spLocks noChangeArrowheads="1"/>
                </p:cNvSpPr>
                <p:nvPr/>
              </p:nvSpPr>
              <p:spPr bwMode="auto">
                <a:xfrm>
                  <a:off x="7283510" y="8808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2" y="105"/>
                        <a:pt x="52" y="105"/>
                      </a:cubicBezTo>
                      <a:cubicBezTo>
                        <a:pt x="24" y="105"/>
                        <a:pt x="0" y="82"/>
                        <a:pt x="0" y="53"/>
                      </a:cubicBezTo>
                      <a:cubicBezTo>
                        <a:pt x="0" y="24"/>
                        <a:pt x="24" y="0"/>
                        <a:pt x="52" y="0"/>
                      </a:cubicBezTo>
                      <a:cubicBezTo>
                        <a:pt x="82" y="0"/>
                        <a:pt x="104" y="24"/>
                        <a:pt x="104" y="53"/>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5" name="Freeform 38">
                  <a:extLst>
                    <a:ext uri="{FF2B5EF4-FFF2-40B4-BE49-F238E27FC236}">
                      <a16:creationId xmlns:a16="http://schemas.microsoft.com/office/drawing/2014/main" id="{D0377AB9-7321-CB41-841B-DBDDD2DE5BDC}"/>
                    </a:ext>
                  </a:extLst>
                </p:cNvPr>
                <p:cNvSpPr>
                  <a:spLocks noChangeArrowheads="1"/>
                </p:cNvSpPr>
                <p:nvPr/>
              </p:nvSpPr>
              <p:spPr bwMode="auto">
                <a:xfrm>
                  <a:off x="6275379" y="231785"/>
                  <a:ext cx="1280807" cy="551112"/>
                </a:xfrm>
                <a:custGeom>
                  <a:avLst/>
                  <a:gdLst>
                    <a:gd name="T0" fmla="*/ 1143282 w 2943"/>
                    <a:gd name="T1" fmla="*/ 275339 h 1267"/>
                    <a:gd name="T2" fmla="*/ 866057 w 2943"/>
                    <a:gd name="T3" fmla="*/ 275339 h 1267"/>
                    <a:gd name="T4" fmla="*/ 866057 w 2943"/>
                    <a:gd name="T5" fmla="*/ 275339 h 1267"/>
                    <a:gd name="T6" fmla="*/ 1004017 w 2943"/>
                    <a:gd name="T7" fmla="*/ 137452 h 1267"/>
                    <a:gd name="T8" fmla="*/ 1004017 w 2943"/>
                    <a:gd name="T9" fmla="*/ 137452 h 1267"/>
                    <a:gd name="T10" fmla="*/ 866057 w 2943"/>
                    <a:gd name="T11" fmla="*/ 0 h 1267"/>
                    <a:gd name="T12" fmla="*/ 137525 w 2943"/>
                    <a:gd name="T13" fmla="*/ 0 h 1267"/>
                    <a:gd name="T14" fmla="*/ 137525 w 2943"/>
                    <a:gd name="T15" fmla="*/ 0 h 1267"/>
                    <a:gd name="T16" fmla="*/ 0 w 2943"/>
                    <a:gd name="T17" fmla="*/ 137452 h 1267"/>
                    <a:gd name="T18" fmla="*/ 0 w 2943"/>
                    <a:gd name="T19" fmla="*/ 137452 h 1267"/>
                    <a:gd name="T20" fmla="*/ 137525 w 2943"/>
                    <a:gd name="T21" fmla="*/ 275339 h 1267"/>
                    <a:gd name="T22" fmla="*/ 414750 w 2943"/>
                    <a:gd name="T23" fmla="*/ 275339 h 1267"/>
                    <a:gd name="T24" fmla="*/ 414750 w 2943"/>
                    <a:gd name="T25" fmla="*/ 275339 h 1267"/>
                    <a:gd name="T26" fmla="*/ 277225 w 2943"/>
                    <a:gd name="T27" fmla="*/ 412790 h 1267"/>
                    <a:gd name="T28" fmla="*/ 277225 w 2943"/>
                    <a:gd name="T29" fmla="*/ 412790 h 1267"/>
                    <a:gd name="T30" fmla="*/ 414750 w 2943"/>
                    <a:gd name="T31" fmla="*/ 550677 h 1267"/>
                    <a:gd name="T32" fmla="*/ 1143282 w 2943"/>
                    <a:gd name="T33" fmla="*/ 550677 h 1267"/>
                    <a:gd name="T34" fmla="*/ 1143282 w 2943"/>
                    <a:gd name="T35" fmla="*/ 550677 h 1267"/>
                    <a:gd name="T36" fmla="*/ 1280372 w 2943"/>
                    <a:gd name="T37" fmla="*/ 412790 h 1267"/>
                    <a:gd name="T38" fmla="*/ 1280372 w 2943"/>
                    <a:gd name="T39" fmla="*/ 412790 h 1267"/>
                    <a:gd name="T40" fmla="*/ 1143282 w 2943"/>
                    <a:gd name="T41" fmla="*/ 275339 h 126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943" h="1267">
                      <a:moveTo>
                        <a:pt x="2627" y="633"/>
                      </a:moveTo>
                      <a:lnTo>
                        <a:pt x="1990" y="633"/>
                      </a:lnTo>
                      <a:cubicBezTo>
                        <a:pt x="2165" y="633"/>
                        <a:pt x="2307" y="491"/>
                        <a:pt x="2307" y="316"/>
                      </a:cubicBezTo>
                      <a:cubicBezTo>
                        <a:pt x="2307" y="141"/>
                        <a:pt x="2165" y="0"/>
                        <a:pt x="1990" y="0"/>
                      </a:cubicBezTo>
                      <a:lnTo>
                        <a:pt x="316" y="0"/>
                      </a:lnTo>
                      <a:cubicBezTo>
                        <a:pt x="142" y="0"/>
                        <a:pt x="0" y="141"/>
                        <a:pt x="0" y="316"/>
                      </a:cubicBezTo>
                      <a:cubicBezTo>
                        <a:pt x="0" y="491"/>
                        <a:pt x="142" y="633"/>
                        <a:pt x="316" y="633"/>
                      </a:cubicBezTo>
                      <a:lnTo>
                        <a:pt x="953" y="633"/>
                      </a:lnTo>
                      <a:cubicBezTo>
                        <a:pt x="778" y="633"/>
                        <a:pt x="637" y="774"/>
                        <a:pt x="637" y="949"/>
                      </a:cubicBezTo>
                      <a:cubicBezTo>
                        <a:pt x="637" y="1123"/>
                        <a:pt x="778" y="1266"/>
                        <a:pt x="953" y="1266"/>
                      </a:cubicBezTo>
                      <a:lnTo>
                        <a:pt x="2627" y="1266"/>
                      </a:lnTo>
                      <a:cubicBezTo>
                        <a:pt x="2801" y="1266"/>
                        <a:pt x="2942" y="1123"/>
                        <a:pt x="2942" y="949"/>
                      </a:cubicBezTo>
                      <a:cubicBezTo>
                        <a:pt x="2942" y="774"/>
                        <a:pt x="2801" y="633"/>
                        <a:pt x="2627" y="633"/>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6" name="Freeform 39">
                  <a:extLst>
                    <a:ext uri="{FF2B5EF4-FFF2-40B4-BE49-F238E27FC236}">
                      <a16:creationId xmlns:a16="http://schemas.microsoft.com/office/drawing/2014/main" id="{82AA1879-2A69-B44E-91D9-C8ACC25E46BE}"/>
                    </a:ext>
                  </a:extLst>
                </p:cNvPr>
                <p:cNvSpPr>
                  <a:spLocks noChangeArrowheads="1"/>
                </p:cNvSpPr>
                <p:nvPr/>
              </p:nvSpPr>
              <p:spPr bwMode="auto">
                <a:xfrm>
                  <a:off x="5584088" y="1276400"/>
                  <a:ext cx="618321" cy="261154"/>
                </a:xfrm>
                <a:custGeom>
                  <a:avLst/>
                  <a:gdLst>
                    <a:gd name="T0" fmla="*/ 487254 w 1420"/>
                    <a:gd name="T1" fmla="*/ 260719 h 600"/>
                    <a:gd name="T2" fmla="*/ 130196 w 1420"/>
                    <a:gd name="T3" fmla="*/ 260719 h 600"/>
                    <a:gd name="T4" fmla="*/ 130196 w 1420"/>
                    <a:gd name="T5" fmla="*/ 260719 h 600"/>
                    <a:gd name="T6" fmla="*/ 0 w 1420"/>
                    <a:gd name="T7" fmla="*/ 130577 h 600"/>
                    <a:gd name="T8" fmla="*/ 0 w 1420"/>
                    <a:gd name="T9" fmla="*/ 130577 h 600"/>
                    <a:gd name="T10" fmla="*/ 130196 w 1420"/>
                    <a:gd name="T11" fmla="*/ 0 h 600"/>
                    <a:gd name="T12" fmla="*/ 487254 w 1420"/>
                    <a:gd name="T13" fmla="*/ 0 h 600"/>
                    <a:gd name="T14" fmla="*/ 487254 w 1420"/>
                    <a:gd name="T15" fmla="*/ 0 h 600"/>
                    <a:gd name="T16" fmla="*/ 617886 w 1420"/>
                    <a:gd name="T17" fmla="*/ 130577 h 600"/>
                    <a:gd name="T18" fmla="*/ 617886 w 1420"/>
                    <a:gd name="T19" fmla="*/ 130577 h 600"/>
                    <a:gd name="T20" fmla="*/ 487254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19" y="599"/>
                      </a:moveTo>
                      <a:lnTo>
                        <a:pt x="299" y="599"/>
                      </a:lnTo>
                      <a:cubicBezTo>
                        <a:pt x="133" y="599"/>
                        <a:pt x="0" y="465"/>
                        <a:pt x="0" y="300"/>
                      </a:cubicBezTo>
                      <a:cubicBezTo>
                        <a:pt x="0" y="134"/>
                        <a:pt x="133" y="0"/>
                        <a:pt x="299" y="0"/>
                      </a:cubicBezTo>
                      <a:lnTo>
                        <a:pt x="1119" y="0"/>
                      </a:lnTo>
                      <a:cubicBezTo>
                        <a:pt x="1284" y="0"/>
                        <a:pt x="1419" y="134"/>
                        <a:pt x="1419" y="300"/>
                      </a:cubicBezTo>
                      <a:cubicBezTo>
                        <a:pt x="1419" y="465"/>
                        <a:pt x="1284" y="599"/>
                        <a:pt x="1119" y="599"/>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140" name="Group 2">
                <a:extLst>
                  <a:ext uri="{FF2B5EF4-FFF2-40B4-BE49-F238E27FC236}">
                    <a16:creationId xmlns:a16="http://schemas.microsoft.com/office/drawing/2014/main" id="{F8D33B2F-92B2-6845-99C9-6D083B0F160F}"/>
                  </a:ext>
                </a:extLst>
              </p:cNvPr>
              <p:cNvGrpSpPr>
                <a:grpSpLocks/>
              </p:cNvGrpSpPr>
              <p:nvPr/>
            </p:nvGrpSpPr>
            <p:grpSpPr bwMode="auto">
              <a:xfrm>
                <a:off x="-145121" y="4607798"/>
                <a:ext cx="2404749" cy="2417448"/>
                <a:chOff x="7988241" y="5080416"/>
                <a:chExt cx="2406074" cy="2417594"/>
              </a:xfrm>
            </p:grpSpPr>
            <p:sp>
              <p:nvSpPr>
                <p:cNvPr id="167" name="Freeform 66">
                  <a:extLst>
                    <a:ext uri="{FF2B5EF4-FFF2-40B4-BE49-F238E27FC236}">
                      <a16:creationId xmlns:a16="http://schemas.microsoft.com/office/drawing/2014/main" id="{57B0E36F-06A3-D540-A65E-01893E730755}"/>
                    </a:ext>
                  </a:extLst>
                </p:cNvPr>
                <p:cNvSpPr>
                  <a:spLocks noChangeArrowheads="1"/>
                </p:cNvSpPr>
                <p:nvPr/>
              </p:nvSpPr>
              <p:spPr bwMode="auto">
                <a:xfrm>
                  <a:off x="8533592" y="5210994"/>
                  <a:ext cx="1860723" cy="2106514"/>
                </a:xfrm>
                <a:custGeom>
                  <a:avLst/>
                  <a:gdLst>
                    <a:gd name="T0" fmla="*/ 1027733 w 4271"/>
                    <a:gd name="T1" fmla="*/ 879782 h 4839"/>
                    <a:gd name="T2" fmla="*/ 1039060 w 4271"/>
                    <a:gd name="T3" fmla="*/ 879347 h 4839"/>
                    <a:gd name="T4" fmla="*/ 933193 w 4271"/>
                    <a:gd name="T5" fmla="*/ 763116 h 4839"/>
                    <a:gd name="T6" fmla="*/ 1039060 w 4271"/>
                    <a:gd name="T7" fmla="*/ 647321 h 4839"/>
                    <a:gd name="T8" fmla="*/ 1027733 w 4271"/>
                    <a:gd name="T9" fmla="*/ 646886 h 4839"/>
                    <a:gd name="T10" fmla="*/ 1130114 w 4271"/>
                    <a:gd name="T11" fmla="*/ 646886 h 4839"/>
                    <a:gd name="T12" fmla="*/ 1292181 w 4271"/>
                    <a:gd name="T13" fmla="*/ 485382 h 4839"/>
                    <a:gd name="T14" fmla="*/ 1439435 w 4271"/>
                    <a:gd name="T15" fmla="*/ 323443 h 4839"/>
                    <a:gd name="T16" fmla="*/ 1601067 w 4271"/>
                    <a:gd name="T17" fmla="*/ 161939 h 4839"/>
                    <a:gd name="T18" fmla="*/ 1439435 w 4271"/>
                    <a:gd name="T19" fmla="*/ 0 h 4839"/>
                    <a:gd name="T20" fmla="*/ 798573 w 4271"/>
                    <a:gd name="T21" fmla="*/ 0 h 4839"/>
                    <a:gd name="T22" fmla="*/ 636506 w 4271"/>
                    <a:gd name="T23" fmla="*/ 161939 h 4839"/>
                    <a:gd name="T24" fmla="*/ 489687 w 4271"/>
                    <a:gd name="T25" fmla="*/ 323443 h 4839"/>
                    <a:gd name="T26" fmla="*/ 328055 w 4271"/>
                    <a:gd name="T27" fmla="*/ 485382 h 4839"/>
                    <a:gd name="T28" fmla="*/ 489687 w 4271"/>
                    <a:gd name="T29" fmla="*/ 646886 h 4839"/>
                    <a:gd name="T30" fmla="*/ 573334 w 4271"/>
                    <a:gd name="T31" fmla="*/ 646886 h 4839"/>
                    <a:gd name="T32" fmla="*/ 689657 w 4271"/>
                    <a:gd name="T33" fmla="*/ 763116 h 4839"/>
                    <a:gd name="T34" fmla="*/ 264013 w 4271"/>
                    <a:gd name="T35" fmla="*/ 879782 h 4839"/>
                    <a:gd name="T36" fmla="*/ 101945 w 4271"/>
                    <a:gd name="T37" fmla="*/ 1041286 h 4839"/>
                    <a:gd name="T38" fmla="*/ 264013 w 4271"/>
                    <a:gd name="T39" fmla="*/ 1203225 h 4839"/>
                    <a:gd name="T40" fmla="*/ 456141 w 4271"/>
                    <a:gd name="T41" fmla="*/ 1203225 h 4839"/>
                    <a:gd name="T42" fmla="*/ 450913 w 4271"/>
                    <a:gd name="T43" fmla="*/ 1203225 h 4839"/>
                    <a:gd name="T44" fmla="*/ 573334 w 4271"/>
                    <a:gd name="T45" fmla="*/ 1330774 h 4839"/>
                    <a:gd name="T46" fmla="*/ 450913 w 4271"/>
                    <a:gd name="T47" fmla="*/ 1458758 h 4839"/>
                    <a:gd name="T48" fmla="*/ 162067 w 4271"/>
                    <a:gd name="T49" fmla="*/ 1459193 h 4839"/>
                    <a:gd name="T50" fmla="*/ 0 w 4271"/>
                    <a:gd name="T51" fmla="*/ 1620697 h 4839"/>
                    <a:gd name="T52" fmla="*/ 162067 w 4271"/>
                    <a:gd name="T53" fmla="*/ 1782201 h 4839"/>
                    <a:gd name="T54" fmla="*/ 362909 w 4271"/>
                    <a:gd name="T55" fmla="*/ 1782201 h 4839"/>
                    <a:gd name="T56" fmla="*/ 200841 w 4271"/>
                    <a:gd name="T57" fmla="*/ 1943704 h 4839"/>
                    <a:gd name="T58" fmla="*/ 1099617 w 4271"/>
                    <a:gd name="T59" fmla="*/ 2106079 h 4839"/>
                    <a:gd name="T60" fmla="*/ 1261249 w 4271"/>
                    <a:gd name="T61" fmla="*/ 1943704 h 4839"/>
                    <a:gd name="T62" fmla="*/ 1099617 w 4271"/>
                    <a:gd name="T63" fmla="*/ 1782201 h 4839"/>
                    <a:gd name="T64" fmla="*/ 899211 w 4271"/>
                    <a:gd name="T65" fmla="*/ 1782201 h 4839"/>
                    <a:gd name="T66" fmla="*/ 1060843 w 4271"/>
                    <a:gd name="T67" fmla="*/ 1620697 h 4839"/>
                    <a:gd name="T68" fmla="*/ 1325291 w 4271"/>
                    <a:gd name="T69" fmla="*/ 1459193 h 4839"/>
                    <a:gd name="T70" fmla="*/ 1163224 w 4271"/>
                    <a:gd name="T71" fmla="*/ 1620697 h 4839"/>
                    <a:gd name="T72" fmla="*/ 1325291 w 4271"/>
                    <a:gd name="T73" fmla="*/ 1782201 h 4839"/>
                    <a:gd name="T74" fmla="*/ 1598889 w 4271"/>
                    <a:gd name="T75" fmla="*/ 1782201 h 4839"/>
                    <a:gd name="T76" fmla="*/ 1760956 w 4271"/>
                    <a:gd name="T77" fmla="*/ 1620697 h 4839"/>
                    <a:gd name="T78" fmla="*/ 1409810 w 4271"/>
                    <a:gd name="T79" fmla="*/ 1459193 h 4839"/>
                    <a:gd name="T80" fmla="*/ 1538767 w 4271"/>
                    <a:gd name="T81" fmla="*/ 1330774 h 4839"/>
                    <a:gd name="T82" fmla="*/ 1409810 w 4271"/>
                    <a:gd name="T83" fmla="*/ 1203225 h 4839"/>
                    <a:gd name="T84" fmla="*/ 1698656 w 4271"/>
                    <a:gd name="T85" fmla="*/ 1203225 h 4839"/>
                    <a:gd name="T86" fmla="*/ 1860287 w 4271"/>
                    <a:gd name="T87" fmla="*/ 1041286 h 48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271" h="4839">
                      <a:moveTo>
                        <a:pt x="3899" y="2021"/>
                      </a:moveTo>
                      <a:lnTo>
                        <a:pt x="2359" y="2021"/>
                      </a:lnTo>
                      <a:cubicBezTo>
                        <a:pt x="2367" y="2021"/>
                        <a:pt x="2375" y="2020"/>
                        <a:pt x="2385" y="2020"/>
                      </a:cubicBezTo>
                      <a:cubicBezTo>
                        <a:pt x="2249" y="2007"/>
                        <a:pt x="2142" y="1893"/>
                        <a:pt x="2142" y="1753"/>
                      </a:cubicBezTo>
                      <a:cubicBezTo>
                        <a:pt x="2142" y="1614"/>
                        <a:pt x="2249" y="1500"/>
                        <a:pt x="2385" y="1487"/>
                      </a:cubicBezTo>
                      <a:cubicBezTo>
                        <a:pt x="2375" y="1487"/>
                        <a:pt x="2367" y="1486"/>
                        <a:pt x="2359" y="1486"/>
                      </a:cubicBezTo>
                      <a:lnTo>
                        <a:pt x="2594" y="1486"/>
                      </a:lnTo>
                      <a:cubicBezTo>
                        <a:pt x="2800" y="1486"/>
                        <a:pt x="2966" y="1320"/>
                        <a:pt x="2966" y="1115"/>
                      </a:cubicBezTo>
                      <a:cubicBezTo>
                        <a:pt x="2966" y="910"/>
                        <a:pt x="2800" y="743"/>
                        <a:pt x="2594" y="743"/>
                      </a:cubicBezTo>
                      <a:lnTo>
                        <a:pt x="3304" y="743"/>
                      </a:lnTo>
                      <a:cubicBezTo>
                        <a:pt x="3508" y="743"/>
                        <a:pt x="3675" y="577"/>
                        <a:pt x="3675" y="372"/>
                      </a:cubicBezTo>
                      <a:cubicBezTo>
                        <a:pt x="3675" y="167"/>
                        <a:pt x="3508" y="0"/>
                        <a:pt x="3304" y="0"/>
                      </a:cubicBezTo>
                      <a:lnTo>
                        <a:pt x="1833" y="0"/>
                      </a:lnTo>
                      <a:cubicBezTo>
                        <a:pt x="1627" y="0"/>
                        <a:pt x="1461" y="167"/>
                        <a:pt x="1461" y="372"/>
                      </a:cubicBezTo>
                      <a:cubicBezTo>
                        <a:pt x="1461" y="577"/>
                        <a:pt x="1627" y="743"/>
                        <a:pt x="1833" y="743"/>
                      </a:cubicBezTo>
                      <a:lnTo>
                        <a:pt x="1124" y="743"/>
                      </a:lnTo>
                      <a:cubicBezTo>
                        <a:pt x="919" y="743"/>
                        <a:pt x="753" y="910"/>
                        <a:pt x="753" y="1115"/>
                      </a:cubicBezTo>
                      <a:cubicBezTo>
                        <a:pt x="753" y="1320"/>
                        <a:pt x="919" y="1486"/>
                        <a:pt x="1124" y="1486"/>
                      </a:cubicBezTo>
                      <a:lnTo>
                        <a:pt x="1316" y="1486"/>
                      </a:lnTo>
                      <a:cubicBezTo>
                        <a:pt x="1464" y="1486"/>
                        <a:pt x="1583" y="1605"/>
                        <a:pt x="1583" y="1753"/>
                      </a:cubicBezTo>
                      <a:cubicBezTo>
                        <a:pt x="1583" y="1901"/>
                        <a:pt x="1464" y="2021"/>
                        <a:pt x="1316" y="2021"/>
                      </a:cubicBezTo>
                      <a:lnTo>
                        <a:pt x="606" y="2021"/>
                      </a:lnTo>
                      <a:cubicBezTo>
                        <a:pt x="401" y="2021"/>
                        <a:pt x="234" y="2187"/>
                        <a:pt x="234" y="2392"/>
                      </a:cubicBezTo>
                      <a:cubicBezTo>
                        <a:pt x="234" y="2597"/>
                        <a:pt x="401" y="2764"/>
                        <a:pt x="606" y="2764"/>
                      </a:cubicBezTo>
                      <a:lnTo>
                        <a:pt x="1047" y="2764"/>
                      </a:lnTo>
                      <a:cubicBezTo>
                        <a:pt x="1043" y="2764"/>
                        <a:pt x="1039" y="2764"/>
                        <a:pt x="1035" y="2764"/>
                      </a:cubicBezTo>
                      <a:cubicBezTo>
                        <a:pt x="1190" y="2771"/>
                        <a:pt x="1316" y="2900"/>
                        <a:pt x="1316" y="3057"/>
                      </a:cubicBezTo>
                      <a:cubicBezTo>
                        <a:pt x="1316" y="3216"/>
                        <a:pt x="1190" y="3345"/>
                        <a:pt x="1035" y="3351"/>
                      </a:cubicBezTo>
                      <a:cubicBezTo>
                        <a:pt x="1039" y="3351"/>
                        <a:pt x="1043" y="3352"/>
                        <a:pt x="1047" y="3352"/>
                      </a:cubicBezTo>
                      <a:lnTo>
                        <a:pt x="372" y="3352"/>
                      </a:lnTo>
                      <a:cubicBezTo>
                        <a:pt x="167" y="3352"/>
                        <a:pt x="0" y="3517"/>
                        <a:pt x="0" y="3723"/>
                      </a:cubicBezTo>
                      <a:cubicBezTo>
                        <a:pt x="0" y="3928"/>
                        <a:pt x="167" y="4094"/>
                        <a:pt x="372" y="4094"/>
                      </a:cubicBezTo>
                      <a:lnTo>
                        <a:pt x="833" y="4094"/>
                      </a:lnTo>
                      <a:cubicBezTo>
                        <a:pt x="627" y="4094"/>
                        <a:pt x="461" y="4260"/>
                        <a:pt x="461" y="4465"/>
                      </a:cubicBezTo>
                      <a:cubicBezTo>
                        <a:pt x="461" y="4672"/>
                        <a:pt x="627" y="4838"/>
                        <a:pt x="833" y="4838"/>
                      </a:cubicBezTo>
                      <a:lnTo>
                        <a:pt x="2524" y="4838"/>
                      </a:lnTo>
                      <a:cubicBezTo>
                        <a:pt x="2729" y="4838"/>
                        <a:pt x="2895" y="4672"/>
                        <a:pt x="2895" y="4465"/>
                      </a:cubicBezTo>
                      <a:cubicBezTo>
                        <a:pt x="2895" y="4260"/>
                        <a:pt x="2729" y="4094"/>
                        <a:pt x="2524" y="4094"/>
                      </a:cubicBezTo>
                      <a:lnTo>
                        <a:pt x="2064" y="4094"/>
                      </a:lnTo>
                      <a:cubicBezTo>
                        <a:pt x="2269" y="4094"/>
                        <a:pt x="2435" y="3928"/>
                        <a:pt x="2435" y="3723"/>
                      </a:cubicBezTo>
                      <a:cubicBezTo>
                        <a:pt x="2435" y="3517"/>
                        <a:pt x="2269" y="3352"/>
                        <a:pt x="2064" y="3352"/>
                      </a:cubicBezTo>
                      <a:lnTo>
                        <a:pt x="3042" y="3352"/>
                      </a:lnTo>
                      <a:cubicBezTo>
                        <a:pt x="2836" y="3352"/>
                        <a:pt x="2670" y="3517"/>
                        <a:pt x="2670" y="3723"/>
                      </a:cubicBezTo>
                      <a:cubicBezTo>
                        <a:pt x="2670" y="3928"/>
                        <a:pt x="2836" y="4094"/>
                        <a:pt x="3042" y="4094"/>
                      </a:cubicBezTo>
                      <a:lnTo>
                        <a:pt x="3670" y="4094"/>
                      </a:lnTo>
                      <a:cubicBezTo>
                        <a:pt x="3876" y="4094"/>
                        <a:pt x="4042" y="3928"/>
                        <a:pt x="4042" y="3723"/>
                      </a:cubicBezTo>
                      <a:cubicBezTo>
                        <a:pt x="4042" y="3517"/>
                        <a:pt x="3876" y="3352"/>
                        <a:pt x="3670" y="3352"/>
                      </a:cubicBezTo>
                      <a:lnTo>
                        <a:pt x="3236" y="3352"/>
                      </a:lnTo>
                      <a:cubicBezTo>
                        <a:pt x="3399" y="3352"/>
                        <a:pt x="3532" y="3220"/>
                        <a:pt x="3532" y="3057"/>
                      </a:cubicBezTo>
                      <a:cubicBezTo>
                        <a:pt x="3532" y="2895"/>
                        <a:pt x="3399" y="2764"/>
                        <a:pt x="3236" y="2764"/>
                      </a:cubicBezTo>
                      <a:lnTo>
                        <a:pt x="3899" y="2764"/>
                      </a:lnTo>
                      <a:cubicBezTo>
                        <a:pt x="4104" y="2764"/>
                        <a:pt x="4270" y="2597"/>
                        <a:pt x="4270" y="2392"/>
                      </a:cubicBezTo>
                      <a:cubicBezTo>
                        <a:pt x="4270" y="2187"/>
                        <a:pt x="4104" y="2021"/>
                        <a:pt x="3899" y="2021"/>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8" name="Freeform 67">
                  <a:extLst>
                    <a:ext uri="{FF2B5EF4-FFF2-40B4-BE49-F238E27FC236}">
                      <a16:creationId xmlns:a16="http://schemas.microsoft.com/office/drawing/2014/main" id="{C0F69A95-569B-3241-A904-495ADC5253AC}"/>
                    </a:ext>
                  </a:extLst>
                </p:cNvPr>
                <p:cNvSpPr>
                  <a:spLocks noChangeArrowheads="1"/>
                </p:cNvSpPr>
                <p:nvPr/>
              </p:nvSpPr>
              <p:spPr bwMode="auto">
                <a:xfrm>
                  <a:off x="7988241" y="6090468"/>
                  <a:ext cx="514627" cy="324522"/>
                </a:xfrm>
                <a:custGeom>
                  <a:avLst/>
                  <a:gdLst>
                    <a:gd name="T0" fmla="*/ 352090 w 1181"/>
                    <a:gd name="T1" fmla="*/ 0 h 744"/>
                    <a:gd name="T2" fmla="*/ 161665 w 1181"/>
                    <a:gd name="T3" fmla="*/ 0 h 744"/>
                    <a:gd name="T4" fmla="*/ 161665 w 1181"/>
                    <a:gd name="T5" fmla="*/ 0 h 744"/>
                    <a:gd name="T6" fmla="*/ 0 w 1181"/>
                    <a:gd name="T7" fmla="*/ 161825 h 744"/>
                    <a:gd name="T8" fmla="*/ 0 w 1181"/>
                    <a:gd name="T9" fmla="*/ 161825 h 744"/>
                    <a:gd name="T10" fmla="*/ 161665 w 1181"/>
                    <a:gd name="T11" fmla="*/ 324086 h 744"/>
                    <a:gd name="T12" fmla="*/ 352090 w 1181"/>
                    <a:gd name="T13" fmla="*/ 324086 h 744"/>
                    <a:gd name="T14" fmla="*/ 352090 w 1181"/>
                    <a:gd name="T15" fmla="*/ 324086 h 744"/>
                    <a:gd name="T16" fmla="*/ 514191 w 1181"/>
                    <a:gd name="T17" fmla="*/ 161825 h 744"/>
                    <a:gd name="T18" fmla="*/ 514191 w 1181"/>
                    <a:gd name="T19" fmla="*/ 161825 h 744"/>
                    <a:gd name="T20" fmla="*/ 352090 w 1181"/>
                    <a:gd name="T21" fmla="*/ 0 h 7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81" h="744">
                      <a:moveTo>
                        <a:pt x="808" y="0"/>
                      </a:moveTo>
                      <a:lnTo>
                        <a:pt x="371" y="0"/>
                      </a:lnTo>
                      <a:cubicBezTo>
                        <a:pt x="166" y="0"/>
                        <a:pt x="0" y="166"/>
                        <a:pt x="0" y="371"/>
                      </a:cubicBezTo>
                      <a:cubicBezTo>
                        <a:pt x="0" y="576"/>
                        <a:pt x="166" y="743"/>
                        <a:pt x="371" y="743"/>
                      </a:cubicBezTo>
                      <a:lnTo>
                        <a:pt x="808" y="743"/>
                      </a:lnTo>
                      <a:cubicBezTo>
                        <a:pt x="1013" y="743"/>
                        <a:pt x="1180" y="576"/>
                        <a:pt x="1180" y="371"/>
                      </a:cubicBezTo>
                      <a:cubicBezTo>
                        <a:pt x="1180" y="166"/>
                        <a:pt x="1013" y="0"/>
                        <a:pt x="808" y="0"/>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9" name="Freeform 68">
                  <a:extLst>
                    <a:ext uri="{FF2B5EF4-FFF2-40B4-BE49-F238E27FC236}">
                      <a16:creationId xmlns:a16="http://schemas.microsoft.com/office/drawing/2014/main" id="{EFC75B16-4458-9242-89B8-2415CC011B59}"/>
                    </a:ext>
                  </a:extLst>
                </p:cNvPr>
                <p:cNvSpPr>
                  <a:spLocks noChangeArrowheads="1"/>
                </p:cNvSpPr>
                <p:nvPr/>
              </p:nvSpPr>
              <p:spPr bwMode="auto">
                <a:xfrm>
                  <a:off x="8529751" y="7098598"/>
                  <a:ext cx="76810" cy="76810"/>
                </a:xfrm>
                <a:custGeom>
                  <a:avLst/>
                  <a:gdLst>
                    <a:gd name="T0" fmla="*/ 76371 w 175"/>
                    <a:gd name="T1" fmla="*/ 38186 h 175"/>
                    <a:gd name="T2" fmla="*/ 76371 w 175"/>
                    <a:gd name="T3" fmla="*/ 38186 h 175"/>
                    <a:gd name="T4" fmla="*/ 38186 w 175"/>
                    <a:gd name="T5" fmla="*/ 76371 h 175"/>
                    <a:gd name="T6" fmla="*/ 38186 w 175"/>
                    <a:gd name="T7" fmla="*/ 76371 h 175"/>
                    <a:gd name="T8" fmla="*/ 0 w 175"/>
                    <a:gd name="T9" fmla="*/ 38186 h 175"/>
                    <a:gd name="T10" fmla="*/ 0 w 175"/>
                    <a:gd name="T11" fmla="*/ 38186 h 175"/>
                    <a:gd name="T12" fmla="*/ 38186 w 175"/>
                    <a:gd name="T13" fmla="*/ 0 h 175"/>
                    <a:gd name="T14" fmla="*/ 38186 w 175"/>
                    <a:gd name="T15" fmla="*/ 0 h 175"/>
                    <a:gd name="T16" fmla="*/ 76371 w 175"/>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5">
                      <a:moveTo>
                        <a:pt x="174" y="87"/>
                      </a:moveTo>
                      <a:lnTo>
                        <a:pt x="174" y="87"/>
                      </a:lnTo>
                      <a:cubicBezTo>
                        <a:pt x="174" y="136"/>
                        <a:pt x="135" y="174"/>
                        <a:pt x="87" y="174"/>
                      </a:cubicBezTo>
                      <a:cubicBezTo>
                        <a:pt x="39" y="174"/>
                        <a:pt x="0" y="136"/>
                        <a:pt x="0" y="87"/>
                      </a:cubicBezTo>
                      <a:cubicBezTo>
                        <a:pt x="0" y="39"/>
                        <a:pt x="39" y="0"/>
                        <a:pt x="87" y="0"/>
                      </a:cubicBezTo>
                      <a:cubicBezTo>
                        <a:pt x="135" y="0"/>
                        <a:pt x="174" y="39"/>
                        <a:pt x="174" y="87"/>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0" name="Freeform 69">
                  <a:extLst>
                    <a:ext uri="{FF2B5EF4-FFF2-40B4-BE49-F238E27FC236}">
                      <a16:creationId xmlns:a16="http://schemas.microsoft.com/office/drawing/2014/main" id="{9C22C5E2-E67D-3940-BD43-6CDB2A9A918D}"/>
                    </a:ext>
                  </a:extLst>
                </p:cNvPr>
                <p:cNvSpPr>
                  <a:spLocks noChangeArrowheads="1"/>
                </p:cNvSpPr>
                <p:nvPr/>
              </p:nvSpPr>
              <p:spPr bwMode="auto">
                <a:xfrm>
                  <a:off x="9804798" y="5921486"/>
                  <a:ext cx="74890" cy="74889"/>
                </a:xfrm>
                <a:custGeom>
                  <a:avLst/>
                  <a:gdLst>
                    <a:gd name="T0" fmla="*/ 74457 w 173"/>
                    <a:gd name="T1" fmla="*/ 36795 h 173"/>
                    <a:gd name="T2" fmla="*/ 74457 w 173"/>
                    <a:gd name="T3" fmla="*/ 36795 h 173"/>
                    <a:gd name="T4" fmla="*/ 36796 w 173"/>
                    <a:gd name="T5" fmla="*/ 74456 h 173"/>
                    <a:gd name="T6" fmla="*/ 36796 w 173"/>
                    <a:gd name="T7" fmla="*/ 74456 h 173"/>
                    <a:gd name="T8" fmla="*/ 0 w 173"/>
                    <a:gd name="T9" fmla="*/ 36795 h 173"/>
                    <a:gd name="T10" fmla="*/ 0 w 173"/>
                    <a:gd name="T11" fmla="*/ 36795 h 173"/>
                    <a:gd name="T12" fmla="*/ 36796 w 173"/>
                    <a:gd name="T13" fmla="*/ 0 h 173"/>
                    <a:gd name="T14" fmla="*/ 36796 w 173"/>
                    <a:gd name="T15" fmla="*/ 0 h 173"/>
                    <a:gd name="T16" fmla="*/ 74457 w 173"/>
                    <a:gd name="T17" fmla="*/ 36795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5"/>
                      </a:moveTo>
                      <a:lnTo>
                        <a:pt x="172" y="85"/>
                      </a:lnTo>
                      <a:cubicBezTo>
                        <a:pt x="172" y="134"/>
                        <a:pt x="133" y="172"/>
                        <a:pt x="85" y="172"/>
                      </a:cubicBezTo>
                      <a:cubicBezTo>
                        <a:pt x="38" y="172"/>
                        <a:pt x="0" y="134"/>
                        <a:pt x="0" y="85"/>
                      </a:cubicBezTo>
                      <a:cubicBezTo>
                        <a:pt x="0" y="38"/>
                        <a:pt x="38" y="0"/>
                        <a:pt x="85" y="0"/>
                      </a:cubicBezTo>
                      <a:cubicBezTo>
                        <a:pt x="133" y="0"/>
                        <a:pt x="172" y="38"/>
                        <a:pt x="172" y="85"/>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1" name="Freeform 70">
                  <a:extLst>
                    <a:ext uri="{FF2B5EF4-FFF2-40B4-BE49-F238E27FC236}">
                      <a16:creationId xmlns:a16="http://schemas.microsoft.com/office/drawing/2014/main" id="{C8986688-CB72-6A48-9F63-581F4B8673F7}"/>
                    </a:ext>
                  </a:extLst>
                </p:cNvPr>
                <p:cNvSpPr>
                  <a:spLocks noChangeArrowheads="1"/>
                </p:cNvSpPr>
                <p:nvPr/>
              </p:nvSpPr>
              <p:spPr bwMode="auto">
                <a:xfrm>
                  <a:off x="9583969" y="6414990"/>
                  <a:ext cx="74889" cy="74890"/>
                </a:xfrm>
                <a:custGeom>
                  <a:avLst/>
                  <a:gdLst>
                    <a:gd name="T0" fmla="*/ 74456 w 173"/>
                    <a:gd name="T1" fmla="*/ 37015 h 174"/>
                    <a:gd name="T2" fmla="*/ 74456 w 173"/>
                    <a:gd name="T3" fmla="*/ 37015 h 174"/>
                    <a:gd name="T4" fmla="*/ 37661 w 173"/>
                    <a:gd name="T5" fmla="*/ 74460 h 174"/>
                    <a:gd name="T6" fmla="*/ 37661 w 173"/>
                    <a:gd name="T7" fmla="*/ 74460 h 174"/>
                    <a:gd name="T8" fmla="*/ 0 w 173"/>
                    <a:gd name="T9" fmla="*/ 37015 h 174"/>
                    <a:gd name="T10" fmla="*/ 0 w 173"/>
                    <a:gd name="T11" fmla="*/ 37015 h 174"/>
                    <a:gd name="T12" fmla="*/ 37661 w 173"/>
                    <a:gd name="T13" fmla="*/ 0 h 174"/>
                    <a:gd name="T14" fmla="*/ 37661 w 173"/>
                    <a:gd name="T15" fmla="*/ 0 h 174"/>
                    <a:gd name="T16" fmla="*/ 74456 w 173"/>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4" y="173"/>
                        <a:pt x="87" y="173"/>
                      </a:cubicBezTo>
                      <a:cubicBezTo>
                        <a:pt x="39" y="173"/>
                        <a:pt x="0" y="134"/>
                        <a:pt x="0" y="86"/>
                      </a:cubicBezTo>
                      <a:cubicBezTo>
                        <a:pt x="0" y="38"/>
                        <a:pt x="39" y="0"/>
                        <a:pt x="87" y="0"/>
                      </a:cubicBezTo>
                      <a:cubicBezTo>
                        <a:pt x="134" y="0"/>
                        <a:pt x="172" y="38"/>
                        <a:pt x="172" y="86"/>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2" name="Freeform 71">
                  <a:extLst>
                    <a:ext uri="{FF2B5EF4-FFF2-40B4-BE49-F238E27FC236}">
                      <a16:creationId xmlns:a16="http://schemas.microsoft.com/office/drawing/2014/main" id="{E142FFBF-CBB1-8C48-859B-A932E4706CE3}"/>
                    </a:ext>
                  </a:extLst>
                </p:cNvPr>
                <p:cNvSpPr>
                  <a:spLocks noChangeArrowheads="1"/>
                </p:cNvSpPr>
                <p:nvPr/>
              </p:nvSpPr>
              <p:spPr bwMode="auto">
                <a:xfrm>
                  <a:off x="10050590" y="7423121"/>
                  <a:ext cx="74890" cy="74889"/>
                </a:xfrm>
                <a:custGeom>
                  <a:avLst/>
                  <a:gdLst>
                    <a:gd name="T0" fmla="*/ 74457 w 173"/>
                    <a:gd name="T1" fmla="*/ 36795 h 173"/>
                    <a:gd name="T2" fmla="*/ 74457 w 173"/>
                    <a:gd name="T3" fmla="*/ 36795 h 173"/>
                    <a:gd name="T4" fmla="*/ 36796 w 173"/>
                    <a:gd name="T5" fmla="*/ 74456 h 173"/>
                    <a:gd name="T6" fmla="*/ 36796 w 173"/>
                    <a:gd name="T7" fmla="*/ 74456 h 173"/>
                    <a:gd name="T8" fmla="*/ 0 w 173"/>
                    <a:gd name="T9" fmla="*/ 36795 h 173"/>
                    <a:gd name="T10" fmla="*/ 0 w 173"/>
                    <a:gd name="T11" fmla="*/ 36795 h 173"/>
                    <a:gd name="T12" fmla="*/ 36796 w 173"/>
                    <a:gd name="T13" fmla="*/ 0 h 173"/>
                    <a:gd name="T14" fmla="*/ 36796 w 173"/>
                    <a:gd name="T15" fmla="*/ 0 h 173"/>
                    <a:gd name="T16" fmla="*/ 74457 w 173"/>
                    <a:gd name="T17" fmla="*/ 36795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5"/>
                      </a:moveTo>
                      <a:lnTo>
                        <a:pt x="172" y="85"/>
                      </a:lnTo>
                      <a:cubicBezTo>
                        <a:pt x="172" y="134"/>
                        <a:pt x="133" y="172"/>
                        <a:pt x="85" y="172"/>
                      </a:cubicBezTo>
                      <a:cubicBezTo>
                        <a:pt x="38" y="172"/>
                        <a:pt x="0" y="134"/>
                        <a:pt x="0" y="85"/>
                      </a:cubicBezTo>
                      <a:cubicBezTo>
                        <a:pt x="0" y="39"/>
                        <a:pt x="38" y="0"/>
                        <a:pt x="85" y="0"/>
                      </a:cubicBezTo>
                      <a:cubicBezTo>
                        <a:pt x="133" y="0"/>
                        <a:pt x="172" y="39"/>
                        <a:pt x="172" y="85"/>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3" name="Freeform 72">
                  <a:extLst>
                    <a:ext uri="{FF2B5EF4-FFF2-40B4-BE49-F238E27FC236}">
                      <a16:creationId xmlns:a16="http://schemas.microsoft.com/office/drawing/2014/main" id="{0B05CA91-6A04-0A4B-ACE7-152D2BA5D88D}"/>
                    </a:ext>
                  </a:extLst>
                </p:cNvPr>
                <p:cNvSpPr>
                  <a:spLocks noChangeArrowheads="1"/>
                </p:cNvSpPr>
                <p:nvPr/>
              </p:nvSpPr>
              <p:spPr bwMode="auto">
                <a:xfrm>
                  <a:off x="8307003" y="6211444"/>
                  <a:ext cx="74890" cy="74890"/>
                </a:xfrm>
                <a:custGeom>
                  <a:avLst/>
                  <a:gdLst>
                    <a:gd name="T0" fmla="*/ 74460 w 174"/>
                    <a:gd name="T1" fmla="*/ 36796 h 173"/>
                    <a:gd name="T2" fmla="*/ 74460 w 174"/>
                    <a:gd name="T3" fmla="*/ 36796 h 173"/>
                    <a:gd name="T4" fmla="*/ 37445 w 174"/>
                    <a:gd name="T5" fmla="*/ 74457 h 173"/>
                    <a:gd name="T6" fmla="*/ 37445 w 174"/>
                    <a:gd name="T7" fmla="*/ 74457 h 173"/>
                    <a:gd name="T8" fmla="*/ 0 w 174"/>
                    <a:gd name="T9" fmla="*/ 36796 h 173"/>
                    <a:gd name="T10" fmla="*/ 0 w 174"/>
                    <a:gd name="T11" fmla="*/ 36796 h 173"/>
                    <a:gd name="T12" fmla="*/ 37445 w 174"/>
                    <a:gd name="T13" fmla="*/ 0 h 173"/>
                    <a:gd name="T14" fmla="*/ 37445 w 174"/>
                    <a:gd name="T15" fmla="*/ 0 h 173"/>
                    <a:gd name="T16" fmla="*/ 74460 w 174"/>
                    <a:gd name="T17" fmla="*/ 36796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5"/>
                      </a:moveTo>
                      <a:lnTo>
                        <a:pt x="173" y="85"/>
                      </a:lnTo>
                      <a:cubicBezTo>
                        <a:pt x="173" y="133"/>
                        <a:pt x="135" y="172"/>
                        <a:pt x="87" y="172"/>
                      </a:cubicBezTo>
                      <a:cubicBezTo>
                        <a:pt x="39" y="172"/>
                        <a:pt x="0" y="133"/>
                        <a:pt x="0" y="85"/>
                      </a:cubicBezTo>
                      <a:cubicBezTo>
                        <a:pt x="0" y="38"/>
                        <a:pt x="39" y="0"/>
                        <a:pt x="87" y="0"/>
                      </a:cubicBezTo>
                      <a:cubicBezTo>
                        <a:pt x="135" y="0"/>
                        <a:pt x="173" y="38"/>
                        <a:pt x="173" y="85"/>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4" name="Freeform 73">
                  <a:extLst>
                    <a:ext uri="{FF2B5EF4-FFF2-40B4-BE49-F238E27FC236}">
                      <a16:creationId xmlns:a16="http://schemas.microsoft.com/office/drawing/2014/main" id="{50FB5D10-8F46-BD40-87EB-2C84BC390184}"/>
                    </a:ext>
                  </a:extLst>
                </p:cNvPr>
                <p:cNvSpPr>
                  <a:spLocks noChangeArrowheads="1"/>
                </p:cNvSpPr>
                <p:nvPr/>
              </p:nvSpPr>
              <p:spPr bwMode="auto">
                <a:xfrm>
                  <a:off x="9270969" y="5289723"/>
                  <a:ext cx="74890" cy="76810"/>
                </a:xfrm>
                <a:custGeom>
                  <a:avLst/>
                  <a:gdLst>
                    <a:gd name="T0" fmla="*/ 74457 w 173"/>
                    <a:gd name="T1" fmla="*/ 38186 h 175"/>
                    <a:gd name="T2" fmla="*/ 74457 w 173"/>
                    <a:gd name="T3" fmla="*/ 38186 h 175"/>
                    <a:gd name="T4" fmla="*/ 37229 w 173"/>
                    <a:gd name="T5" fmla="*/ 76371 h 175"/>
                    <a:gd name="T6" fmla="*/ 37229 w 173"/>
                    <a:gd name="T7" fmla="*/ 76371 h 175"/>
                    <a:gd name="T8" fmla="*/ 0 w 173"/>
                    <a:gd name="T9" fmla="*/ 38186 h 175"/>
                    <a:gd name="T10" fmla="*/ 0 w 173"/>
                    <a:gd name="T11" fmla="*/ 38186 h 175"/>
                    <a:gd name="T12" fmla="*/ 37229 w 173"/>
                    <a:gd name="T13" fmla="*/ 0 h 175"/>
                    <a:gd name="T14" fmla="*/ 37229 w 173"/>
                    <a:gd name="T15" fmla="*/ 0 h 175"/>
                    <a:gd name="T16" fmla="*/ 74457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4"/>
                        <a:pt x="134" y="174"/>
                        <a:pt x="86" y="174"/>
                      </a:cubicBezTo>
                      <a:cubicBezTo>
                        <a:pt x="39" y="174"/>
                        <a:pt x="0" y="134"/>
                        <a:pt x="0" y="87"/>
                      </a:cubicBezTo>
                      <a:cubicBezTo>
                        <a:pt x="0" y="39"/>
                        <a:pt x="39" y="0"/>
                        <a:pt x="86" y="0"/>
                      </a:cubicBezTo>
                      <a:cubicBezTo>
                        <a:pt x="134" y="0"/>
                        <a:pt x="172" y="39"/>
                        <a:pt x="172" y="87"/>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5" name="Freeform 74">
                  <a:extLst>
                    <a:ext uri="{FF2B5EF4-FFF2-40B4-BE49-F238E27FC236}">
                      <a16:creationId xmlns:a16="http://schemas.microsoft.com/office/drawing/2014/main" id="{8D5E3F4D-A0E2-EB41-9BBC-8FF20F791C66}"/>
                    </a:ext>
                  </a:extLst>
                </p:cNvPr>
                <p:cNvSpPr>
                  <a:spLocks noChangeArrowheads="1"/>
                </p:cNvSpPr>
                <p:nvPr/>
              </p:nvSpPr>
              <p:spPr bwMode="auto">
                <a:xfrm>
                  <a:off x="8462543" y="6954580"/>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0" y="105"/>
                        <a:pt x="52" y="105"/>
                      </a:cubicBezTo>
                      <a:cubicBezTo>
                        <a:pt x="24" y="105"/>
                        <a:pt x="0" y="82"/>
                        <a:pt x="0" y="53"/>
                      </a:cubicBezTo>
                      <a:cubicBezTo>
                        <a:pt x="0" y="24"/>
                        <a:pt x="24" y="0"/>
                        <a:pt x="52" y="0"/>
                      </a:cubicBezTo>
                      <a:cubicBezTo>
                        <a:pt x="80"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6" name="Freeform 75">
                  <a:extLst>
                    <a:ext uri="{FF2B5EF4-FFF2-40B4-BE49-F238E27FC236}">
                      <a16:creationId xmlns:a16="http://schemas.microsoft.com/office/drawing/2014/main" id="{058C7875-944D-DE41-9D8C-1CF3C8CAF095}"/>
                    </a:ext>
                  </a:extLst>
                </p:cNvPr>
                <p:cNvSpPr>
                  <a:spLocks noChangeArrowheads="1"/>
                </p:cNvSpPr>
                <p:nvPr/>
              </p:nvSpPr>
              <p:spPr bwMode="auto">
                <a:xfrm>
                  <a:off x="8483665" y="5957970"/>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3"/>
                        <a:pt x="82" y="105"/>
                        <a:pt x="52" y="105"/>
                      </a:cubicBezTo>
                      <a:cubicBezTo>
                        <a:pt x="24" y="105"/>
                        <a:pt x="0" y="83"/>
                        <a:pt x="0" y="53"/>
                      </a:cubicBezTo>
                      <a:cubicBezTo>
                        <a:pt x="0" y="24"/>
                        <a:pt x="24" y="0"/>
                        <a:pt x="52" y="0"/>
                      </a:cubicBezTo>
                      <a:cubicBezTo>
                        <a:pt x="82"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7" name="Freeform 76">
                  <a:extLst>
                    <a:ext uri="{FF2B5EF4-FFF2-40B4-BE49-F238E27FC236}">
                      <a16:creationId xmlns:a16="http://schemas.microsoft.com/office/drawing/2014/main" id="{72679C9D-D8AE-3C41-AFC5-7FFEFBEED9C7}"/>
                    </a:ext>
                  </a:extLst>
                </p:cNvPr>
                <p:cNvSpPr>
                  <a:spLocks noChangeArrowheads="1"/>
                </p:cNvSpPr>
                <p:nvPr/>
              </p:nvSpPr>
              <p:spPr bwMode="auto">
                <a:xfrm>
                  <a:off x="9322815" y="6263290"/>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2"/>
                        <a:pt x="81" y="104"/>
                        <a:pt x="52" y="104"/>
                      </a:cubicBezTo>
                      <a:cubicBezTo>
                        <a:pt x="23" y="104"/>
                        <a:pt x="0" y="82"/>
                        <a:pt x="0" y="52"/>
                      </a:cubicBezTo>
                      <a:cubicBezTo>
                        <a:pt x="0" y="23"/>
                        <a:pt x="23" y="0"/>
                        <a:pt x="52" y="0"/>
                      </a:cubicBezTo>
                      <a:cubicBezTo>
                        <a:pt x="81" y="0"/>
                        <a:pt x="104" y="23"/>
                        <a:pt x="104"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8" name="Freeform 77">
                  <a:extLst>
                    <a:ext uri="{FF2B5EF4-FFF2-40B4-BE49-F238E27FC236}">
                      <a16:creationId xmlns:a16="http://schemas.microsoft.com/office/drawing/2014/main" id="{C4E4CE78-246F-5142-B4AD-42DA72DBDADC}"/>
                    </a:ext>
                  </a:extLst>
                </p:cNvPr>
                <p:cNvSpPr>
                  <a:spLocks noChangeArrowheads="1"/>
                </p:cNvSpPr>
                <p:nvPr/>
              </p:nvSpPr>
              <p:spPr bwMode="auto">
                <a:xfrm>
                  <a:off x="10192688" y="6522523"/>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2" y="105"/>
                        <a:pt x="0" y="81"/>
                        <a:pt x="0" y="53"/>
                      </a:cubicBezTo>
                      <a:cubicBezTo>
                        <a:pt x="0" y="23"/>
                        <a:pt x="22" y="0"/>
                        <a:pt x="52" y="0"/>
                      </a:cubicBezTo>
                      <a:cubicBezTo>
                        <a:pt x="81" y="0"/>
                        <a:pt x="104" y="23"/>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9" name="Freeform 78">
                  <a:extLst>
                    <a:ext uri="{FF2B5EF4-FFF2-40B4-BE49-F238E27FC236}">
                      <a16:creationId xmlns:a16="http://schemas.microsoft.com/office/drawing/2014/main" id="{10BADF27-BFDF-624D-A5A0-6505B6285231}"/>
                    </a:ext>
                  </a:extLst>
                </p:cNvPr>
                <p:cNvSpPr>
                  <a:spLocks noChangeArrowheads="1"/>
                </p:cNvSpPr>
                <p:nvPr/>
              </p:nvSpPr>
              <p:spPr bwMode="auto">
                <a:xfrm>
                  <a:off x="9493717" y="7196532"/>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0" y="105"/>
                        <a:pt x="52" y="105"/>
                      </a:cubicBezTo>
                      <a:cubicBezTo>
                        <a:pt x="23" y="105"/>
                        <a:pt x="0" y="81"/>
                        <a:pt x="0" y="53"/>
                      </a:cubicBezTo>
                      <a:cubicBezTo>
                        <a:pt x="0" y="24"/>
                        <a:pt x="23" y="0"/>
                        <a:pt x="52" y="0"/>
                      </a:cubicBezTo>
                      <a:cubicBezTo>
                        <a:pt x="80"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0" name="Freeform 79">
                  <a:extLst>
                    <a:ext uri="{FF2B5EF4-FFF2-40B4-BE49-F238E27FC236}">
                      <a16:creationId xmlns:a16="http://schemas.microsoft.com/office/drawing/2014/main" id="{8F2B0BAE-F228-AE40-998B-283EC69E491D}"/>
                    </a:ext>
                  </a:extLst>
                </p:cNvPr>
                <p:cNvSpPr>
                  <a:spLocks noChangeArrowheads="1"/>
                </p:cNvSpPr>
                <p:nvPr/>
              </p:nvSpPr>
              <p:spPr bwMode="auto">
                <a:xfrm>
                  <a:off x="10004503" y="6004056"/>
                  <a:ext cx="46086" cy="46086"/>
                </a:xfrm>
                <a:custGeom>
                  <a:avLst/>
                  <a:gdLst>
                    <a:gd name="T0" fmla="*/ 45651 w 106"/>
                    <a:gd name="T1" fmla="*/ 22828 h 107"/>
                    <a:gd name="T2" fmla="*/ 45651 w 106"/>
                    <a:gd name="T3" fmla="*/ 22828 h 107"/>
                    <a:gd name="T4" fmla="*/ 22608 w 106"/>
                    <a:gd name="T5" fmla="*/ 45655 h 107"/>
                    <a:gd name="T6" fmla="*/ 22608 w 106"/>
                    <a:gd name="T7" fmla="*/ 45655 h 107"/>
                    <a:gd name="T8" fmla="*/ 0 w 106"/>
                    <a:gd name="T9" fmla="*/ 22828 h 107"/>
                    <a:gd name="T10" fmla="*/ 0 w 106"/>
                    <a:gd name="T11" fmla="*/ 22828 h 107"/>
                    <a:gd name="T12" fmla="*/ 22608 w 106"/>
                    <a:gd name="T13" fmla="*/ 0 h 107"/>
                    <a:gd name="T14" fmla="*/ 22608 w 106"/>
                    <a:gd name="T15" fmla="*/ 0 h 107"/>
                    <a:gd name="T16" fmla="*/ 45651 w 106"/>
                    <a:gd name="T17" fmla="*/ 2282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3"/>
                      </a:moveTo>
                      <a:lnTo>
                        <a:pt x="105" y="53"/>
                      </a:lnTo>
                      <a:cubicBezTo>
                        <a:pt x="105" y="82"/>
                        <a:pt x="81" y="106"/>
                        <a:pt x="52" y="106"/>
                      </a:cubicBezTo>
                      <a:cubicBezTo>
                        <a:pt x="23" y="106"/>
                        <a:pt x="0" y="82"/>
                        <a:pt x="0" y="53"/>
                      </a:cubicBezTo>
                      <a:cubicBezTo>
                        <a:pt x="0" y="23"/>
                        <a:pt x="23" y="0"/>
                        <a:pt x="52" y="0"/>
                      </a:cubicBezTo>
                      <a:cubicBezTo>
                        <a:pt x="81" y="0"/>
                        <a:pt x="105" y="23"/>
                        <a:pt x="105"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1" name="Freeform 80">
                  <a:extLst>
                    <a:ext uri="{FF2B5EF4-FFF2-40B4-BE49-F238E27FC236}">
                      <a16:creationId xmlns:a16="http://schemas.microsoft.com/office/drawing/2014/main" id="{0770D2A8-26A9-8F4C-BF19-88FB9E592E0F}"/>
                    </a:ext>
                  </a:extLst>
                </p:cNvPr>
                <p:cNvSpPr>
                  <a:spLocks noChangeArrowheads="1"/>
                </p:cNvSpPr>
                <p:nvPr/>
              </p:nvSpPr>
              <p:spPr bwMode="auto">
                <a:xfrm>
                  <a:off x="9065502" y="5596963"/>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2" y="105"/>
                        <a:pt x="0" y="81"/>
                        <a:pt x="0" y="53"/>
                      </a:cubicBezTo>
                      <a:cubicBezTo>
                        <a:pt x="0" y="24"/>
                        <a:pt x="22" y="0"/>
                        <a:pt x="52" y="0"/>
                      </a:cubicBezTo>
                      <a:cubicBezTo>
                        <a:pt x="81"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2" name="Freeform 81">
                  <a:extLst>
                    <a:ext uri="{FF2B5EF4-FFF2-40B4-BE49-F238E27FC236}">
                      <a16:creationId xmlns:a16="http://schemas.microsoft.com/office/drawing/2014/main" id="{EB52EE7F-20B1-374E-BF55-313DFC784D6A}"/>
                    </a:ext>
                  </a:extLst>
                </p:cNvPr>
                <p:cNvSpPr>
                  <a:spLocks noChangeArrowheads="1"/>
                </p:cNvSpPr>
                <p:nvPr/>
              </p:nvSpPr>
              <p:spPr bwMode="auto">
                <a:xfrm>
                  <a:off x="10215731" y="5266680"/>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4" y="105"/>
                        <a:pt x="0" y="81"/>
                        <a:pt x="0" y="52"/>
                      </a:cubicBezTo>
                      <a:cubicBezTo>
                        <a:pt x="0" y="24"/>
                        <a:pt x="24" y="0"/>
                        <a:pt x="52" y="0"/>
                      </a:cubicBezTo>
                      <a:cubicBezTo>
                        <a:pt x="81" y="0"/>
                        <a:pt x="104" y="24"/>
                        <a:pt x="104"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3" name="Freeform 82">
                  <a:extLst>
                    <a:ext uri="{FF2B5EF4-FFF2-40B4-BE49-F238E27FC236}">
                      <a16:creationId xmlns:a16="http://schemas.microsoft.com/office/drawing/2014/main" id="{159A6DD1-FFC4-D34C-B934-337A8E274B29}"/>
                    </a:ext>
                  </a:extLst>
                </p:cNvPr>
                <p:cNvSpPr>
                  <a:spLocks noChangeArrowheads="1"/>
                </p:cNvSpPr>
                <p:nvPr/>
              </p:nvSpPr>
              <p:spPr bwMode="auto">
                <a:xfrm>
                  <a:off x="8986771" y="6766396"/>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3" y="105"/>
                        <a:pt x="0" y="81"/>
                        <a:pt x="0" y="52"/>
                      </a:cubicBezTo>
                      <a:cubicBezTo>
                        <a:pt x="0" y="22"/>
                        <a:pt x="23" y="0"/>
                        <a:pt x="52" y="0"/>
                      </a:cubicBezTo>
                      <a:cubicBezTo>
                        <a:pt x="81" y="0"/>
                        <a:pt x="104" y="22"/>
                        <a:pt x="104"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4" name="Freeform 83">
                  <a:extLst>
                    <a:ext uri="{FF2B5EF4-FFF2-40B4-BE49-F238E27FC236}">
                      <a16:creationId xmlns:a16="http://schemas.microsoft.com/office/drawing/2014/main" id="{28A2769F-52E6-7B44-8DC0-9AA03D1AB14B}"/>
                    </a:ext>
                  </a:extLst>
                </p:cNvPr>
                <p:cNvSpPr>
                  <a:spLocks noChangeArrowheads="1"/>
                </p:cNvSpPr>
                <p:nvPr/>
              </p:nvSpPr>
              <p:spPr bwMode="auto">
                <a:xfrm>
                  <a:off x="10004503" y="7150446"/>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3" y="104"/>
                        <a:pt x="0" y="81"/>
                        <a:pt x="0" y="52"/>
                      </a:cubicBezTo>
                      <a:cubicBezTo>
                        <a:pt x="0" y="22"/>
                        <a:pt x="23" y="0"/>
                        <a:pt x="52" y="0"/>
                      </a:cubicBezTo>
                      <a:cubicBezTo>
                        <a:pt x="81" y="0"/>
                        <a:pt x="105" y="22"/>
                        <a:pt x="105" y="52"/>
                      </a:cubicBezTo>
                    </a:path>
                  </a:pathLst>
                </a:custGeom>
                <a:solidFill>
                  <a:srgbClr val="EA662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5" name="Freeform 84">
                  <a:extLst>
                    <a:ext uri="{FF2B5EF4-FFF2-40B4-BE49-F238E27FC236}">
                      <a16:creationId xmlns:a16="http://schemas.microsoft.com/office/drawing/2014/main" id="{AE2AC868-FDE5-354A-A42E-2C1EFAD32492}"/>
                    </a:ext>
                  </a:extLst>
                </p:cNvPr>
                <p:cNvSpPr>
                  <a:spLocks noChangeArrowheads="1"/>
                </p:cNvSpPr>
                <p:nvPr/>
              </p:nvSpPr>
              <p:spPr bwMode="auto">
                <a:xfrm>
                  <a:off x="9439950" y="5090017"/>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2" y="104"/>
                        <a:pt x="52" y="104"/>
                      </a:cubicBezTo>
                      <a:cubicBezTo>
                        <a:pt x="24" y="104"/>
                        <a:pt x="0" y="81"/>
                        <a:pt x="0" y="52"/>
                      </a:cubicBezTo>
                      <a:cubicBezTo>
                        <a:pt x="0" y="24"/>
                        <a:pt x="24" y="0"/>
                        <a:pt x="52" y="0"/>
                      </a:cubicBezTo>
                      <a:cubicBezTo>
                        <a:pt x="82" y="0"/>
                        <a:pt x="105" y="24"/>
                        <a:pt x="105" y="52"/>
                      </a:cubicBezTo>
                    </a:path>
                  </a:pathLst>
                </a:custGeom>
                <a:solidFill>
                  <a:srgbClr val="EA662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6" name="Freeform 85">
                  <a:extLst>
                    <a:ext uri="{FF2B5EF4-FFF2-40B4-BE49-F238E27FC236}">
                      <a16:creationId xmlns:a16="http://schemas.microsoft.com/office/drawing/2014/main" id="{D301CC9F-95ED-8D43-90C5-3D3E6FC52212}"/>
                    </a:ext>
                  </a:extLst>
                </p:cNvPr>
                <p:cNvSpPr>
                  <a:spLocks noChangeArrowheads="1"/>
                </p:cNvSpPr>
                <p:nvPr/>
              </p:nvSpPr>
              <p:spPr bwMode="auto">
                <a:xfrm>
                  <a:off x="8719857" y="5468307"/>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3" y="104"/>
                      </a:cubicBezTo>
                      <a:cubicBezTo>
                        <a:pt x="24" y="104"/>
                        <a:pt x="0" y="81"/>
                        <a:pt x="0" y="52"/>
                      </a:cubicBezTo>
                      <a:cubicBezTo>
                        <a:pt x="0" y="24"/>
                        <a:pt x="24" y="0"/>
                        <a:pt x="53" y="0"/>
                      </a:cubicBezTo>
                      <a:cubicBezTo>
                        <a:pt x="81" y="0"/>
                        <a:pt x="105" y="24"/>
                        <a:pt x="105"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7" name="Freeform 86">
                  <a:extLst>
                    <a:ext uri="{FF2B5EF4-FFF2-40B4-BE49-F238E27FC236}">
                      <a16:creationId xmlns:a16="http://schemas.microsoft.com/office/drawing/2014/main" id="{8262F446-0695-A54B-878B-65D2630363A6}"/>
                    </a:ext>
                  </a:extLst>
                </p:cNvPr>
                <p:cNvSpPr>
                  <a:spLocks noChangeArrowheads="1"/>
                </p:cNvSpPr>
                <p:nvPr/>
              </p:nvSpPr>
              <p:spPr bwMode="auto">
                <a:xfrm>
                  <a:off x="9701104" y="5080416"/>
                  <a:ext cx="537670" cy="261154"/>
                </a:xfrm>
                <a:custGeom>
                  <a:avLst/>
                  <a:gdLst>
                    <a:gd name="T0" fmla="*/ 406733 w 1236"/>
                    <a:gd name="T1" fmla="*/ 260719 h 601"/>
                    <a:gd name="T2" fmla="*/ 130067 w 1236"/>
                    <a:gd name="T3" fmla="*/ 260719 h 601"/>
                    <a:gd name="T4" fmla="*/ 130067 w 1236"/>
                    <a:gd name="T5" fmla="*/ 260719 h 601"/>
                    <a:gd name="T6" fmla="*/ 0 w 1236"/>
                    <a:gd name="T7" fmla="*/ 130360 h 601"/>
                    <a:gd name="T8" fmla="*/ 0 w 1236"/>
                    <a:gd name="T9" fmla="*/ 130360 h 601"/>
                    <a:gd name="T10" fmla="*/ 130067 w 1236"/>
                    <a:gd name="T11" fmla="*/ 0 h 601"/>
                    <a:gd name="T12" fmla="*/ 406733 w 1236"/>
                    <a:gd name="T13" fmla="*/ 0 h 601"/>
                    <a:gd name="T14" fmla="*/ 406733 w 1236"/>
                    <a:gd name="T15" fmla="*/ 0 h 601"/>
                    <a:gd name="T16" fmla="*/ 537235 w 1236"/>
                    <a:gd name="T17" fmla="*/ 130360 h 601"/>
                    <a:gd name="T18" fmla="*/ 537235 w 1236"/>
                    <a:gd name="T19" fmla="*/ 130360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5" y="600"/>
                        <a:pt x="0" y="466"/>
                        <a:pt x="0" y="300"/>
                      </a:cubicBezTo>
                      <a:cubicBezTo>
                        <a:pt x="0" y="135"/>
                        <a:pt x="135" y="0"/>
                        <a:pt x="299" y="0"/>
                      </a:cubicBezTo>
                      <a:lnTo>
                        <a:pt x="935" y="0"/>
                      </a:lnTo>
                      <a:cubicBezTo>
                        <a:pt x="1101" y="0"/>
                        <a:pt x="1235" y="135"/>
                        <a:pt x="1235" y="300"/>
                      </a:cubicBezTo>
                      <a:cubicBezTo>
                        <a:pt x="1235" y="466"/>
                        <a:pt x="1101" y="600"/>
                        <a:pt x="935"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8" name="Freeform 87">
                  <a:extLst>
                    <a:ext uri="{FF2B5EF4-FFF2-40B4-BE49-F238E27FC236}">
                      <a16:creationId xmlns:a16="http://schemas.microsoft.com/office/drawing/2014/main" id="{E91DF4CD-A434-C541-9FC1-1D77C64C02CE}"/>
                    </a:ext>
                  </a:extLst>
                </p:cNvPr>
                <p:cNvSpPr>
                  <a:spLocks noChangeArrowheads="1"/>
                </p:cNvSpPr>
                <p:nvPr/>
              </p:nvSpPr>
              <p:spPr bwMode="auto">
                <a:xfrm>
                  <a:off x="8631525" y="5714099"/>
                  <a:ext cx="537670" cy="261154"/>
                </a:xfrm>
                <a:custGeom>
                  <a:avLst/>
                  <a:gdLst>
                    <a:gd name="T0" fmla="*/ 407168 w 1236"/>
                    <a:gd name="T1" fmla="*/ 260719 h 601"/>
                    <a:gd name="T2" fmla="*/ 130502 w 1236"/>
                    <a:gd name="T3" fmla="*/ 260719 h 601"/>
                    <a:gd name="T4" fmla="*/ 130502 w 1236"/>
                    <a:gd name="T5" fmla="*/ 260719 h 601"/>
                    <a:gd name="T6" fmla="*/ 0 w 1236"/>
                    <a:gd name="T7" fmla="*/ 130360 h 601"/>
                    <a:gd name="T8" fmla="*/ 0 w 1236"/>
                    <a:gd name="T9" fmla="*/ 130360 h 601"/>
                    <a:gd name="T10" fmla="*/ 130502 w 1236"/>
                    <a:gd name="T11" fmla="*/ 0 h 601"/>
                    <a:gd name="T12" fmla="*/ 407168 w 1236"/>
                    <a:gd name="T13" fmla="*/ 0 h 601"/>
                    <a:gd name="T14" fmla="*/ 407168 w 1236"/>
                    <a:gd name="T15" fmla="*/ 0 h 601"/>
                    <a:gd name="T16" fmla="*/ 537235 w 1236"/>
                    <a:gd name="T17" fmla="*/ 130360 h 601"/>
                    <a:gd name="T18" fmla="*/ 537235 w 1236"/>
                    <a:gd name="T19" fmla="*/ 130360 h 601"/>
                    <a:gd name="T20" fmla="*/ 407168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6" y="600"/>
                      </a:moveTo>
                      <a:lnTo>
                        <a:pt x="300" y="600"/>
                      </a:lnTo>
                      <a:cubicBezTo>
                        <a:pt x="134" y="600"/>
                        <a:pt x="0" y="466"/>
                        <a:pt x="0" y="300"/>
                      </a:cubicBezTo>
                      <a:cubicBezTo>
                        <a:pt x="0" y="135"/>
                        <a:pt x="134" y="0"/>
                        <a:pt x="300" y="0"/>
                      </a:cubicBezTo>
                      <a:lnTo>
                        <a:pt x="936" y="0"/>
                      </a:lnTo>
                      <a:cubicBezTo>
                        <a:pt x="1101" y="0"/>
                        <a:pt x="1235" y="135"/>
                        <a:pt x="1235" y="300"/>
                      </a:cubicBezTo>
                      <a:cubicBezTo>
                        <a:pt x="1235" y="466"/>
                        <a:pt x="1101" y="600"/>
                        <a:pt x="936"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9" name="Freeform 88">
                  <a:extLst>
                    <a:ext uri="{FF2B5EF4-FFF2-40B4-BE49-F238E27FC236}">
                      <a16:creationId xmlns:a16="http://schemas.microsoft.com/office/drawing/2014/main" id="{19154973-5C47-B547-8246-771405D1260A}"/>
                    </a:ext>
                  </a:extLst>
                </p:cNvPr>
                <p:cNvSpPr>
                  <a:spLocks noChangeArrowheads="1"/>
                </p:cNvSpPr>
                <p:nvPr/>
              </p:nvSpPr>
              <p:spPr bwMode="auto">
                <a:xfrm>
                  <a:off x="8216751" y="6545566"/>
                  <a:ext cx="537670" cy="261154"/>
                </a:xfrm>
                <a:custGeom>
                  <a:avLst/>
                  <a:gdLst>
                    <a:gd name="T0" fmla="*/ 406733 w 1236"/>
                    <a:gd name="T1" fmla="*/ 260719 h 601"/>
                    <a:gd name="T2" fmla="*/ 130067 w 1236"/>
                    <a:gd name="T3" fmla="*/ 260719 h 601"/>
                    <a:gd name="T4" fmla="*/ 130067 w 1236"/>
                    <a:gd name="T5" fmla="*/ 260719 h 601"/>
                    <a:gd name="T6" fmla="*/ 0 w 1236"/>
                    <a:gd name="T7" fmla="*/ 129925 h 601"/>
                    <a:gd name="T8" fmla="*/ 0 w 1236"/>
                    <a:gd name="T9" fmla="*/ 129925 h 601"/>
                    <a:gd name="T10" fmla="*/ 130067 w 1236"/>
                    <a:gd name="T11" fmla="*/ 0 h 601"/>
                    <a:gd name="T12" fmla="*/ 406733 w 1236"/>
                    <a:gd name="T13" fmla="*/ 0 h 601"/>
                    <a:gd name="T14" fmla="*/ 406733 w 1236"/>
                    <a:gd name="T15" fmla="*/ 0 h 601"/>
                    <a:gd name="T16" fmla="*/ 537235 w 1236"/>
                    <a:gd name="T17" fmla="*/ 129925 h 601"/>
                    <a:gd name="T18" fmla="*/ 537235 w 1236"/>
                    <a:gd name="T19" fmla="*/ 129925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4" y="600"/>
                        <a:pt x="0" y="465"/>
                        <a:pt x="0" y="299"/>
                      </a:cubicBezTo>
                      <a:cubicBezTo>
                        <a:pt x="0" y="133"/>
                        <a:pt x="134" y="0"/>
                        <a:pt x="299" y="0"/>
                      </a:cubicBezTo>
                      <a:lnTo>
                        <a:pt x="935" y="0"/>
                      </a:lnTo>
                      <a:cubicBezTo>
                        <a:pt x="1101" y="0"/>
                        <a:pt x="1235" y="133"/>
                        <a:pt x="1235" y="299"/>
                      </a:cubicBezTo>
                      <a:cubicBezTo>
                        <a:pt x="1235" y="465"/>
                        <a:pt x="1101" y="600"/>
                        <a:pt x="935"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0" name="Freeform 89">
                  <a:extLst>
                    <a:ext uri="{FF2B5EF4-FFF2-40B4-BE49-F238E27FC236}">
                      <a16:creationId xmlns:a16="http://schemas.microsoft.com/office/drawing/2014/main" id="{DC6D2063-B40A-AE4B-8A6E-E6CD9092EF57}"/>
                    </a:ext>
                  </a:extLst>
                </p:cNvPr>
                <p:cNvSpPr>
                  <a:spLocks noChangeArrowheads="1"/>
                </p:cNvSpPr>
                <p:nvPr/>
              </p:nvSpPr>
              <p:spPr bwMode="auto">
                <a:xfrm>
                  <a:off x="9351618" y="6862408"/>
                  <a:ext cx="537670" cy="261154"/>
                </a:xfrm>
                <a:custGeom>
                  <a:avLst/>
                  <a:gdLst>
                    <a:gd name="T0" fmla="*/ 406298 w 1236"/>
                    <a:gd name="T1" fmla="*/ 260719 h 601"/>
                    <a:gd name="T2" fmla="*/ 130502 w 1236"/>
                    <a:gd name="T3" fmla="*/ 260719 h 601"/>
                    <a:gd name="T4" fmla="*/ 130502 w 1236"/>
                    <a:gd name="T5" fmla="*/ 260719 h 601"/>
                    <a:gd name="T6" fmla="*/ 0 w 1236"/>
                    <a:gd name="T7" fmla="*/ 130360 h 601"/>
                    <a:gd name="T8" fmla="*/ 0 w 1236"/>
                    <a:gd name="T9" fmla="*/ 130360 h 601"/>
                    <a:gd name="T10" fmla="*/ 130502 w 1236"/>
                    <a:gd name="T11" fmla="*/ 0 h 601"/>
                    <a:gd name="T12" fmla="*/ 406298 w 1236"/>
                    <a:gd name="T13" fmla="*/ 0 h 601"/>
                    <a:gd name="T14" fmla="*/ 406298 w 1236"/>
                    <a:gd name="T15" fmla="*/ 0 h 601"/>
                    <a:gd name="T16" fmla="*/ 537235 w 1236"/>
                    <a:gd name="T17" fmla="*/ 130360 h 601"/>
                    <a:gd name="T18" fmla="*/ 537235 w 1236"/>
                    <a:gd name="T19" fmla="*/ 130360 h 601"/>
                    <a:gd name="T20" fmla="*/ 406298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4" y="600"/>
                      </a:moveTo>
                      <a:lnTo>
                        <a:pt x="300" y="600"/>
                      </a:lnTo>
                      <a:cubicBezTo>
                        <a:pt x="134" y="600"/>
                        <a:pt x="0" y="466"/>
                        <a:pt x="0" y="300"/>
                      </a:cubicBezTo>
                      <a:cubicBezTo>
                        <a:pt x="0" y="134"/>
                        <a:pt x="134" y="0"/>
                        <a:pt x="300" y="0"/>
                      </a:cubicBezTo>
                      <a:lnTo>
                        <a:pt x="934" y="0"/>
                      </a:lnTo>
                      <a:cubicBezTo>
                        <a:pt x="1100" y="0"/>
                        <a:pt x="1235" y="134"/>
                        <a:pt x="1235" y="300"/>
                      </a:cubicBezTo>
                      <a:cubicBezTo>
                        <a:pt x="1235" y="466"/>
                        <a:pt x="1100" y="600"/>
                        <a:pt x="934"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1" name="Freeform 90">
                  <a:extLst>
                    <a:ext uri="{FF2B5EF4-FFF2-40B4-BE49-F238E27FC236}">
                      <a16:creationId xmlns:a16="http://schemas.microsoft.com/office/drawing/2014/main" id="{DDF259BC-B755-314E-BE6E-790BB4536F36}"/>
                    </a:ext>
                  </a:extLst>
                </p:cNvPr>
                <p:cNvSpPr>
                  <a:spLocks noChangeArrowheads="1"/>
                </p:cNvSpPr>
                <p:nvPr/>
              </p:nvSpPr>
              <p:spPr bwMode="auto">
                <a:xfrm>
                  <a:off x="9570527" y="7123562"/>
                  <a:ext cx="537670" cy="261154"/>
                </a:xfrm>
                <a:custGeom>
                  <a:avLst/>
                  <a:gdLst>
                    <a:gd name="T0" fmla="*/ 407168 w 1236"/>
                    <a:gd name="T1" fmla="*/ 260719 h 600"/>
                    <a:gd name="T2" fmla="*/ 130502 w 1236"/>
                    <a:gd name="T3" fmla="*/ 260719 h 600"/>
                    <a:gd name="T4" fmla="*/ 130502 w 1236"/>
                    <a:gd name="T5" fmla="*/ 260719 h 600"/>
                    <a:gd name="T6" fmla="*/ 0 w 1236"/>
                    <a:gd name="T7" fmla="*/ 130577 h 600"/>
                    <a:gd name="T8" fmla="*/ 0 w 1236"/>
                    <a:gd name="T9" fmla="*/ 130577 h 600"/>
                    <a:gd name="T10" fmla="*/ 130502 w 1236"/>
                    <a:gd name="T11" fmla="*/ 0 h 600"/>
                    <a:gd name="T12" fmla="*/ 407168 w 1236"/>
                    <a:gd name="T13" fmla="*/ 0 h 600"/>
                    <a:gd name="T14" fmla="*/ 407168 w 1236"/>
                    <a:gd name="T15" fmla="*/ 0 h 600"/>
                    <a:gd name="T16" fmla="*/ 537235 w 1236"/>
                    <a:gd name="T17" fmla="*/ 130577 h 600"/>
                    <a:gd name="T18" fmla="*/ 537235 w 1236"/>
                    <a:gd name="T19" fmla="*/ 130577 h 600"/>
                    <a:gd name="T20" fmla="*/ 407168 w 1236"/>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0">
                      <a:moveTo>
                        <a:pt x="936" y="599"/>
                      </a:moveTo>
                      <a:lnTo>
                        <a:pt x="300" y="599"/>
                      </a:lnTo>
                      <a:cubicBezTo>
                        <a:pt x="135" y="599"/>
                        <a:pt x="0" y="465"/>
                        <a:pt x="0" y="300"/>
                      </a:cubicBezTo>
                      <a:cubicBezTo>
                        <a:pt x="0" y="134"/>
                        <a:pt x="135" y="0"/>
                        <a:pt x="300" y="0"/>
                      </a:cubicBezTo>
                      <a:lnTo>
                        <a:pt x="936" y="0"/>
                      </a:lnTo>
                      <a:cubicBezTo>
                        <a:pt x="1102" y="0"/>
                        <a:pt x="1235" y="134"/>
                        <a:pt x="1235" y="300"/>
                      </a:cubicBezTo>
                      <a:cubicBezTo>
                        <a:pt x="1235" y="465"/>
                        <a:pt x="1102" y="599"/>
                        <a:pt x="936" y="599"/>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141" name="Group 1">
                <a:extLst>
                  <a:ext uri="{FF2B5EF4-FFF2-40B4-BE49-F238E27FC236}">
                    <a16:creationId xmlns:a16="http://schemas.microsoft.com/office/drawing/2014/main" id="{23C65601-A43C-F349-9958-58456F4FAF5C}"/>
                  </a:ext>
                </a:extLst>
              </p:cNvPr>
              <p:cNvGrpSpPr>
                <a:grpSpLocks/>
              </p:cNvGrpSpPr>
              <p:nvPr/>
            </p:nvGrpSpPr>
            <p:grpSpPr bwMode="auto">
              <a:xfrm rot="10800000">
                <a:off x="-528478" y="2446954"/>
                <a:ext cx="2447606" cy="2528559"/>
                <a:chOff x="8253235" y="2100188"/>
                <a:chExt cx="2448321" cy="2528969"/>
              </a:xfrm>
            </p:grpSpPr>
            <p:sp>
              <p:nvSpPr>
                <p:cNvPr id="142" name="Freeform 91">
                  <a:extLst>
                    <a:ext uri="{FF2B5EF4-FFF2-40B4-BE49-F238E27FC236}">
                      <a16:creationId xmlns:a16="http://schemas.microsoft.com/office/drawing/2014/main" id="{540A0029-01AC-0D46-82DC-E1F844B71E9A}"/>
                    </a:ext>
                  </a:extLst>
                </p:cNvPr>
                <p:cNvSpPr>
                  <a:spLocks noChangeArrowheads="1"/>
                </p:cNvSpPr>
                <p:nvPr/>
              </p:nvSpPr>
              <p:spPr bwMode="auto">
                <a:xfrm>
                  <a:off x="8253235" y="3674793"/>
                  <a:ext cx="378290" cy="291878"/>
                </a:xfrm>
                <a:custGeom>
                  <a:avLst/>
                  <a:gdLst>
                    <a:gd name="T0" fmla="*/ 145831 w 869"/>
                    <a:gd name="T1" fmla="*/ 291444 h 672"/>
                    <a:gd name="T2" fmla="*/ 232459 w 869"/>
                    <a:gd name="T3" fmla="*/ 291444 h 672"/>
                    <a:gd name="T4" fmla="*/ 232459 w 869"/>
                    <a:gd name="T5" fmla="*/ 291444 h 672"/>
                    <a:gd name="T6" fmla="*/ 377855 w 869"/>
                    <a:gd name="T7" fmla="*/ 145939 h 672"/>
                    <a:gd name="T8" fmla="*/ 377855 w 869"/>
                    <a:gd name="T9" fmla="*/ 145939 h 672"/>
                    <a:gd name="T10" fmla="*/ 232459 w 869"/>
                    <a:gd name="T11" fmla="*/ 0 h 672"/>
                    <a:gd name="T12" fmla="*/ 145831 w 869"/>
                    <a:gd name="T13" fmla="*/ 0 h 672"/>
                    <a:gd name="T14" fmla="*/ 145831 w 869"/>
                    <a:gd name="T15" fmla="*/ 0 h 672"/>
                    <a:gd name="T16" fmla="*/ 0 w 869"/>
                    <a:gd name="T17" fmla="*/ 145939 h 672"/>
                    <a:gd name="T18" fmla="*/ 0 w 869"/>
                    <a:gd name="T19" fmla="*/ 145939 h 672"/>
                    <a:gd name="T20" fmla="*/ 145831 w 869"/>
                    <a:gd name="T21" fmla="*/ 291444 h 67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69" h="672">
                      <a:moveTo>
                        <a:pt x="335" y="671"/>
                      </a:moveTo>
                      <a:lnTo>
                        <a:pt x="534" y="671"/>
                      </a:lnTo>
                      <a:cubicBezTo>
                        <a:pt x="718" y="671"/>
                        <a:pt x="868" y="520"/>
                        <a:pt x="868" y="336"/>
                      </a:cubicBezTo>
                      <a:cubicBezTo>
                        <a:pt x="868" y="151"/>
                        <a:pt x="718" y="0"/>
                        <a:pt x="534" y="0"/>
                      </a:cubicBezTo>
                      <a:lnTo>
                        <a:pt x="335" y="0"/>
                      </a:lnTo>
                      <a:cubicBezTo>
                        <a:pt x="149" y="0"/>
                        <a:pt x="0" y="151"/>
                        <a:pt x="0" y="336"/>
                      </a:cubicBezTo>
                      <a:cubicBezTo>
                        <a:pt x="0" y="520"/>
                        <a:pt x="149" y="671"/>
                        <a:pt x="335" y="671"/>
                      </a:cubicBezTo>
                    </a:path>
                  </a:pathLst>
                </a:custGeom>
                <a:solidFill>
                  <a:srgbClr val="CC5EA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3" name="Freeform 92">
                  <a:extLst>
                    <a:ext uri="{FF2B5EF4-FFF2-40B4-BE49-F238E27FC236}">
                      <a16:creationId xmlns:a16="http://schemas.microsoft.com/office/drawing/2014/main" id="{979D3FF5-3186-E145-9DDA-9595030ED9E9}"/>
                    </a:ext>
                  </a:extLst>
                </p:cNvPr>
                <p:cNvSpPr>
                  <a:spLocks noChangeArrowheads="1"/>
                </p:cNvSpPr>
                <p:nvPr/>
              </p:nvSpPr>
              <p:spPr bwMode="auto">
                <a:xfrm>
                  <a:off x="8260916" y="2292214"/>
                  <a:ext cx="2283178" cy="1945213"/>
                </a:xfrm>
                <a:custGeom>
                  <a:avLst/>
                  <a:gdLst>
                    <a:gd name="T0" fmla="*/ 0 w 5244"/>
                    <a:gd name="T1" fmla="*/ 728639 h 4469"/>
                    <a:gd name="T2" fmla="*/ 714037 w 5244"/>
                    <a:gd name="T3" fmla="*/ 874018 h 4469"/>
                    <a:gd name="T4" fmla="*/ 568182 w 5244"/>
                    <a:gd name="T5" fmla="*/ 1019833 h 4469"/>
                    <a:gd name="T6" fmla="*/ 714037 w 5244"/>
                    <a:gd name="T7" fmla="*/ 1165648 h 4469"/>
                    <a:gd name="T8" fmla="*/ 913445 w 5244"/>
                    <a:gd name="T9" fmla="*/ 1165648 h 4469"/>
                    <a:gd name="T10" fmla="*/ 911268 w 5244"/>
                    <a:gd name="T11" fmla="*/ 1165648 h 4469"/>
                    <a:gd name="T12" fmla="*/ 1007489 w 5244"/>
                    <a:gd name="T13" fmla="*/ 1263583 h 4469"/>
                    <a:gd name="T14" fmla="*/ 911268 w 5244"/>
                    <a:gd name="T15" fmla="*/ 1361954 h 4469"/>
                    <a:gd name="T16" fmla="*/ 656131 w 5244"/>
                    <a:gd name="T17" fmla="*/ 1361954 h 4469"/>
                    <a:gd name="T18" fmla="*/ 510711 w 5244"/>
                    <a:gd name="T19" fmla="*/ 1507769 h 4469"/>
                    <a:gd name="T20" fmla="*/ 656131 w 5244"/>
                    <a:gd name="T21" fmla="*/ 1653148 h 4469"/>
                    <a:gd name="T22" fmla="*/ 960903 w 5244"/>
                    <a:gd name="T23" fmla="*/ 1653148 h 4469"/>
                    <a:gd name="T24" fmla="*/ 815483 w 5244"/>
                    <a:gd name="T25" fmla="*/ 1798963 h 4469"/>
                    <a:gd name="T26" fmla="*/ 1576978 w 5244"/>
                    <a:gd name="T27" fmla="*/ 1944778 h 4469"/>
                    <a:gd name="T28" fmla="*/ 1722397 w 5244"/>
                    <a:gd name="T29" fmla="*/ 1798963 h 4469"/>
                    <a:gd name="T30" fmla="*/ 1576978 w 5244"/>
                    <a:gd name="T31" fmla="*/ 1653148 h 4469"/>
                    <a:gd name="T32" fmla="*/ 2066354 w 5244"/>
                    <a:gd name="T33" fmla="*/ 1653148 h 4469"/>
                    <a:gd name="T34" fmla="*/ 2212210 w 5244"/>
                    <a:gd name="T35" fmla="*/ 1507769 h 4469"/>
                    <a:gd name="T36" fmla="*/ 1624435 w 5244"/>
                    <a:gd name="T37" fmla="*/ 1361954 h 4469"/>
                    <a:gd name="T38" fmla="*/ 1629660 w 5244"/>
                    <a:gd name="T39" fmla="*/ 1361954 h 4469"/>
                    <a:gd name="T40" fmla="*/ 1536051 w 5244"/>
                    <a:gd name="T41" fmla="*/ 1263583 h 4469"/>
                    <a:gd name="T42" fmla="*/ 1629660 w 5244"/>
                    <a:gd name="T43" fmla="*/ 1166083 h 4469"/>
                    <a:gd name="T44" fmla="*/ 1624435 w 5244"/>
                    <a:gd name="T45" fmla="*/ 1165648 h 4469"/>
                    <a:gd name="T46" fmla="*/ 1765936 w 5244"/>
                    <a:gd name="T47" fmla="*/ 1165648 h 4469"/>
                    <a:gd name="T48" fmla="*/ 1911791 w 5244"/>
                    <a:gd name="T49" fmla="*/ 1019833 h 4469"/>
                    <a:gd name="T50" fmla="*/ 2136452 w 5244"/>
                    <a:gd name="T51" fmla="*/ 874018 h 4469"/>
                    <a:gd name="T52" fmla="*/ 2282743 w 5244"/>
                    <a:gd name="T53" fmla="*/ 728639 h 4469"/>
                    <a:gd name="T54" fmla="*/ 2136452 w 5244"/>
                    <a:gd name="T55" fmla="*/ 583259 h 4469"/>
                    <a:gd name="T56" fmla="*/ 1922241 w 5244"/>
                    <a:gd name="T57" fmla="*/ 583259 h 4469"/>
                    <a:gd name="T58" fmla="*/ 2068096 w 5244"/>
                    <a:gd name="T59" fmla="*/ 437444 h 4469"/>
                    <a:gd name="T60" fmla="*/ 1441136 w 5244"/>
                    <a:gd name="T61" fmla="*/ 291194 h 4469"/>
                    <a:gd name="T62" fmla="*/ 1586992 w 5244"/>
                    <a:gd name="T63" fmla="*/ 145815 h 4469"/>
                    <a:gd name="T64" fmla="*/ 1441136 w 5244"/>
                    <a:gd name="T65" fmla="*/ 0 h 4469"/>
                    <a:gd name="T66" fmla="*/ 389237 w 5244"/>
                    <a:gd name="T67" fmla="*/ 0 h 4469"/>
                    <a:gd name="T68" fmla="*/ 243818 w 5244"/>
                    <a:gd name="T69" fmla="*/ 145815 h 4469"/>
                    <a:gd name="T70" fmla="*/ 876437 w 5244"/>
                    <a:gd name="T71" fmla="*/ 291194 h 4469"/>
                    <a:gd name="T72" fmla="*/ 1022293 w 5244"/>
                    <a:gd name="T73" fmla="*/ 437444 h 4469"/>
                    <a:gd name="T74" fmla="*/ 876437 w 5244"/>
                    <a:gd name="T75" fmla="*/ 583259 h 4469"/>
                    <a:gd name="T76" fmla="*/ 145420 w 5244"/>
                    <a:gd name="T77" fmla="*/ 583259 h 446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244" h="4469">
                      <a:moveTo>
                        <a:pt x="0" y="1674"/>
                      </a:moveTo>
                      <a:lnTo>
                        <a:pt x="0" y="1674"/>
                      </a:lnTo>
                      <a:cubicBezTo>
                        <a:pt x="0" y="1858"/>
                        <a:pt x="150" y="2008"/>
                        <a:pt x="334" y="2008"/>
                      </a:cubicBezTo>
                      <a:lnTo>
                        <a:pt x="1640" y="2008"/>
                      </a:lnTo>
                      <a:cubicBezTo>
                        <a:pt x="1455" y="2008"/>
                        <a:pt x="1305" y="2158"/>
                        <a:pt x="1305" y="2343"/>
                      </a:cubicBezTo>
                      <a:cubicBezTo>
                        <a:pt x="1305" y="2528"/>
                        <a:pt x="1455" y="2678"/>
                        <a:pt x="1640" y="2678"/>
                      </a:cubicBezTo>
                      <a:lnTo>
                        <a:pt x="2098" y="2678"/>
                      </a:lnTo>
                      <a:cubicBezTo>
                        <a:pt x="2097" y="2678"/>
                        <a:pt x="2095" y="2678"/>
                        <a:pt x="2093" y="2678"/>
                      </a:cubicBezTo>
                      <a:cubicBezTo>
                        <a:pt x="2216" y="2681"/>
                        <a:pt x="2314" y="2780"/>
                        <a:pt x="2314" y="2903"/>
                      </a:cubicBezTo>
                      <a:cubicBezTo>
                        <a:pt x="2314" y="3026"/>
                        <a:pt x="2216" y="3127"/>
                        <a:pt x="2093" y="3129"/>
                      </a:cubicBezTo>
                      <a:cubicBezTo>
                        <a:pt x="2095" y="3129"/>
                        <a:pt x="2097" y="3129"/>
                        <a:pt x="2098" y="3129"/>
                      </a:cubicBezTo>
                      <a:lnTo>
                        <a:pt x="1507" y="3129"/>
                      </a:lnTo>
                      <a:cubicBezTo>
                        <a:pt x="1323" y="3129"/>
                        <a:pt x="1173" y="3280"/>
                        <a:pt x="1173" y="3464"/>
                      </a:cubicBezTo>
                      <a:cubicBezTo>
                        <a:pt x="1173" y="3649"/>
                        <a:pt x="1323" y="3798"/>
                        <a:pt x="1507" y="3798"/>
                      </a:cubicBezTo>
                      <a:lnTo>
                        <a:pt x="2207" y="3798"/>
                      </a:lnTo>
                      <a:cubicBezTo>
                        <a:pt x="2023" y="3798"/>
                        <a:pt x="1873" y="3948"/>
                        <a:pt x="1873" y="4133"/>
                      </a:cubicBezTo>
                      <a:cubicBezTo>
                        <a:pt x="1873" y="4318"/>
                        <a:pt x="2023" y="4468"/>
                        <a:pt x="2207" y="4468"/>
                      </a:cubicBezTo>
                      <a:lnTo>
                        <a:pt x="3622" y="4468"/>
                      </a:lnTo>
                      <a:cubicBezTo>
                        <a:pt x="3807" y="4468"/>
                        <a:pt x="3956" y="4318"/>
                        <a:pt x="3956" y="4133"/>
                      </a:cubicBezTo>
                      <a:cubicBezTo>
                        <a:pt x="3956" y="3948"/>
                        <a:pt x="3807" y="3798"/>
                        <a:pt x="3622" y="3798"/>
                      </a:cubicBezTo>
                      <a:lnTo>
                        <a:pt x="4746" y="3798"/>
                      </a:lnTo>
                      <a:cubicBezTo>
                        <a:pt x="4930" y="3798"/>
                        <a:pt x="5081" y="3649"/>
                        <a:pt x="5081" y="3464"/>
                      </a:cubicBezTo>
                      <a:cubicBezTo>
                        <a:pt x="5081" y="3280"/>
                        <a:pt x="4930" y="3129"/>
                        <a:pt x="4746" y="3129"/>
                      </a:cubicBezTo>
                      <a:lnTo>
                        <a:pt x="3731" y="3129"/>
                      </a:lnTo>
                      <a:cubicBezTo>
                        <a:pt x="3735" y="3129"/>
                        <a:pt x="3739" y="3129"/>
                        <a:pt x="3743" y="3129"/>
                      </a:cubicBezTo>
                      <a:cubicBezTo>
                        <a:pt x="3624" y="3122"/>
                        <a:pt x="3528" y="3024"/>
                        <a:pt x="3528" y="2903"/>
                      </a:cubicBezTo>
                      <a:cubicBezTo>
                        <a:pt x="3528" y="2783"/>
                        <a:pt x="3624" y="2684"/>
                        <a:pt x="3743" y="2679"/>
                      </a:cubicBezTo>
                      <a:cubicBezTo>
                        <a:pt x="3739" y="2678"/>
                        <a:pt x="3735" y="2678"/>
                        <a:pt x="3731" y="2678"/>
                      </a:cubicBezTo>
                      <a:lnTo>
                        <a:pt x="4056" y="2678"/>
                      </a:lnTo>
                      <a:cubicBezTo>
                        <a:pt x="4240" y="2678"/>
                        <a:pt x="4391" y="2528"/>
                        <a:pt x="4391" y="2343"/>
                      </a:cubicBezTo>
                      <a:cubicBezTo>
                        <a:pt x="4391" y="2158"/>
                        <a:pt x="4240" y="2008"/>
                        <a:pt x="4056" y="2008"/>
                      </a:cubicBezTo>
                      <a:lnTo>
                        <a:pt x="4907" y="2008"/>
                      </a:lnTo>
                      <a:cubicBezTo>
                        <a:pt x="5093" y="2008"/>
                        <a:pt x="5243" y="1858"/>
                        <a:pt x="5243" y="1674"/>
                      </a:cubicBezTo>
                      <a:cubicBezTo>
                        <a:pt x="5243" y="1490"/>
                        <a:pt x="5093" y="1340"/>
                        <a:pt x="4907" y="1340"/>
                      </a:cubicBezTo>
                      <a:lnTo>
                        <a:pt x="4415" y="1340"/>
                      </a:lnTo>
                      <a:cubicBezTo>
                        <a:pt x="4600" y="1340"/>
                        <a:pt x="4750" y="1189"/>
                        <a:pt x="4750" y="1005"/>
                      </a:cubicBezTo>
                      <a:cubicBezTo>
                        <a:pt x="4750" y="820"/>
                        <a:pt x="4600" y="669"/>
                        <a:pt x="4415" y="669"/>
                      </a:cubicBezTo>
                      <a:lnTo>
                        <a:pt x="3310" y="669"/>
                      </a:lnTo>
                      <a:cubicBezTo>
                        <a:pt x="3495" y="669"/>
                        <a:pt x="3645" y="520"/>
                        <a:pt x="3645" y="335"/>
                      </a:cubicBezTo>
                      <a:cubicBezTo>
                        <a:pt x="3645" y="151"/>
                        <a:pt x="3495" y="0"/>
                        <a:pt x="3310" y="0"/>
                      </a:cubicBezTo>
                      <a:lnTo>
                        <a:pt x="894" y="0"/>
                      </a:lnTo>
                      <a:cubicBezTo>
                        <a:pt x="710" y="0"/>
                        <a:pt x="560" y="151"/>
                        <a:pt x="560" y="335"/>
                      </a:cubicBezTo>
                      <a:cubicBezTo>
                        <a:pt x="560" y="520"/>
                        <a:pt x="710" y="669"/>
                        <a:pt x="894" y="669"/>
                      </a:cubicBezTo>
                      <a:lnTo>
                        <a:pt x="2013" y="669"/>
                      </a:lnTo>
                      <a:cubicBezTo>
                        <a:pt x="2197" y="669"/>
                        <a:pt x="2348" y="820"/>
                        <a:pt x="2348" y="1005"/>
                      </a:cubicBezTo>
                      <a:cubicBezTo>
                        <a:pt x="2348" y="1189"/>
                        <a:pt x="2197" y="1340"/>
                        <a:pt x="2013" y="1340"/>
                      </a:cubicBezTo>
                      <a:lnTo>
                        <a:pt x="334" y="1340"/>
                      </a:lnTo>
                      <a:cubicBezTo>
                        <a:pt x="150" y="1340"/>
                        <a:pt x="0" y="1490"/>
                        <a:pt x="0" y="1674"/>
                      </a:cubicBezTo>
                    </a:path>
                  </a:pathLst>
                </a:custGeom>
                <a:solidFill>
                  <a:srgbClr val="CC5EA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4" name="Freeform 93">
                  <a:extLst>
                    <a:ext uri="{FF2B5EF4-FFF2-40B4-BE49-F238E27FC236}">
                      <a16:creationId xmlns:a16="http://schemas.microsoft.com/office/drawing/2014/main" id="{D69691DD-8450-624C-A86F-D9932F9744D4}"/>
                    </a:ext>
                  </a:extLst>
                </p:cNvPr>
                <p:cNvSpPr>
                  <a:spLocks noChangeArrowheads="1"/>
                </p:cNvSpPr>
                <p:nvPr/>
              </p:nvSpPr>
              <p:spPr bwMode="auto">
                <a:xfrm>
                  <a:off x="10317505" y="2488079"/>
                  <a:ext cx="76810" cy="76810"/>
                </a:xfrm>
                <a:custGeom>
                  <a:avLst/>
                  <a:gdLst>
                    <a:gd name="T0" fmla="*/ 76371 w 175"/>
                    <a:gd name="T1" fmla="*/ 38186 h 175"/>
                    <a:gd name="T2" fmla="*/ 76371 w 175"/>
                    <a:gd name="T3" fmla="*/ 38186 h 175"/>
                    <a:gd name="T4" fmla="*/ 38186 w 175"/>
                    <a:gd name="T5" fmla="*/ 76371 h 175"/>
                    <a:gd name="T6" fmla="*/ 38186 w 175"/>
                    <a:gd name="T7" fmla="*/ 76371 h 175"/>
                    <a:gd name="T8" fmla="*/ 0 w 175"/>
                    <a:gd name="T9" fmla="*/ 38186 h 175"/>
                    <a:gd name="T10" fmla="*/ 0 w 175"/>
                    <a:gd name="T11" fmla="*/ 38186 h 175"/>
                    <a:gd name="T12" fmla="*/ 38186 w 175"/>
                    <a:gd name="T13" fmla="*/ 0 h 175"/>
                    <a:gd name="T14" fmla="*/ 38186 w 175"/>
                    <a:gd name="T15" fmla="*/ 0 h 175"/>
                    <a:gd name="T16" fmla="*/ 76371 w 175"/>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5">
                      <a:moveTo>
                        <a:pt x="174" y="87"/>
                      </a:moveTo>
                      <a:lnTo>
                        <a:pt x="174" y="87"/>
                      </a:lnTo>
                      <a:cubicBezTo>
                        <a:pt x="174" y="135"/>
                        <a:pt x="134" y="174"/>
                        <a:pt x="87" y="174"/>
                      </a:cubicBezTo>
                      <a:cubicBezTo>
                        <a:pt x="39" y="174"/>
                        <a:pt x="0" y="135"/>
                        <a:pt x="0" y="87"/>
                      </a:cubicBezTo>
                      <a:cubicBezTo>
                        <a:pt x="0" y="39"/>
                        <a:pt x="39" y="0"/>
                        <a:pt x="87" y="0"/>
                      </a:cubicBezTo>
                      <a:cubicBezTo>
                        <a:pt x="134" y="0"/>
                        <a:pt x="174" y="39"/>
                        <a:pt x="174"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5" name="Freeform 94">
                  <a:extLst>
                    <a:ext uri="{FF2B5EF4-FFF2-40B4-BE49-F238E27FC236}">
                      <a16:creationId xmlns:a16="http://schemas.microsoft.com/office/drawing/2014/main" id="{86E822FF-98C5-6042-BD49-C0E3A11EAE36}"/>
                    </a:ext>
                  </a:extLst>
                </p:cNvPr>
                <p:cNvSpPr>
                  <a:spLocks noChangeArrowheads="1"/>
                </p:cNvSpPr>
                <p:nvPr/>
              </p:nvSpPr>
              <p:spPr bwMode="auto">
                <a:xfrm>
                  <a:off x="9929614" y="3501971"/>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5" y="174"/>
                        <a:pt x="87" y="174"/>
                      </a:cubicBezTo>
                      <a:cubicBezTo>
                        <a:pt x="39" y="174"/>
                        <a:pt x="0" y="135"/>
                        <a:pt x="0" y="87"/>
                      </a:cubicBezTo>
                      <a:cubicBezTo>
                        <a:pt x="0" y="39"/>
                        <a:pt x="39" y="0"/>
                        <a:pt x="87" y="0"/>
                      </a:cubicBezTo>
                      <a:cubicBezTo>
                        <a:pt x="135" y="0"/>
                        <a:pt x="173" y="39"/>
                        <a:pt x="173"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6" name="Freeform 95">
                  <a:extLst>
                    <a:ext uri="{FF2B5EF4-FFF2-40B4-BE49-F238E27FC236}">
                      <a16:creationId xmlns:a16="http://schemas.microsoft.com/office/drawing/2014/main" id="{C4FA4E4B-395A-1A4D-BD72-450556E4E58F}"/>
                    </a:ext>
                  </a:extLst>
                </p:cNvPr>
                <p:cNvSpPr>
                  <a:spLocks noChangeArrowheads="1"/>
                </p:cNvSpPr>
                <p:nvPr/>
              </p:nvSpPr>
              <p:spPr bwMode="auto">
                <a:xfrm>
                  <a:off x="9816320" y="2774196"/>
                  <a:ext cx="74890" cy="74890"/>
                </a:xfrm>
                <a:custGeom>
                  <a:avLst/>
                  <a:gdLst>
                    <a:gd name="T0" fmla="*/ 74457 w 173"/>
                    <a:gd name="T1" fmla="*/ 36796 h 173"/>
                    <a:gd name="T2" fmla="*/ 74457 w 173"/>
                    <a:gd name="T3" fmla="*/ 36796 h 173"/>
                    <a:gd name="T4" fmla="*/ 37661 w 173"/>
                    <a:gd name="T5" fmla="*/ 74457 h 173"/>
                    <a:gd name="T6" fmla="*/ 37661 w 173"/>
                    <a:gd name="T7" fmla="*/ 74457 h 173"/>
                    <a:gd name="T8" fmla="*/ 0 w 173"/>
                    <a:gd name="T9" fmla="*/ 36796 h 173"/>
                    <a:gd name="T10" fmla="*/ 0 w 173"/>
                    <a:gd name="T11" fmla="*/ 36796 h 173"/>
                    <a:gd name="T12" fmla="*/ 37661 w 173"/>
                    <a:gd name="T13" fmla="*/ 0 h 173"/>
                    <a:gd name="T14" fmla="*/ 37661 w 173"/>
                    <a:gd name="T15" fmla="*/ 0 h 173"/>
                    <a:gd name="T16" fmla="*/ 74457 w 173"/>
                    <a:gd name="T17" fmla="*/ 36796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5"/>
                      </a:moveTo>
                      <a:lnTo>
                        <a:pt x="172" y="85"/>
                      </a:lnTo>
                      <a:cubicBezTo>
                        <a:pt x="172" y="133"/>
                        <a:pt x="134" y="172"/>
                        <a:pt x="87" y="172"/>
                      </a:cubicBezTo>
                      <a:cubicBezTo>
                        <a:pt x="39" y="172"/>
                        <a:pt x="0" y="133"/>
                        <a:pt x="0" y="85"/>
                      </a:cubicBezTo>
                      <a:cubicBezTo>
                        <a:pt x="0" y="38"/>
                        <a:pt x="39" y="0"/>
                        <a:pt x="87" y="0"/>
                      </a:cubicBezTo>
                      <a:cubicBezTo>
                        <a:pt x="134" y="0"/>
                        <a:pt x="172" y="38"/>
                        <a:pt x="172" y="85"/>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7" name="Freeform 96">
                  <a:extLst>
                    <a:ext uri="{FF2B5EF4-FFF2-40B4-BE49-F238E27FC236}">
                      <a16:creationId xmlns:a16="http://schemas.microsoft.com/office/drawing/2014/main" id="{C5F47288-0584-5749-8F33-C700606F430B}"/>
                    </a:ext>
                  </a:extLst>
                </p:cNvPr>
                <p:cNvSpPr>
                  <a:spLocks noChangeArrowheads="1"/>
                </p:cNvSpPr>
                <p:nvPr/>
              </p:nvSpPr>
              <p:spPr bwMode="auto">
                <a:xfrm>
                  <a:off x="9061661" y="2192360"/>
                  <a:ext cx="76810" cy="74889"/>
                </a:xfrm>
                <a:custGeom>
                  <a:avLst/>
                  <a:gdLst>
                    <a:gd name="T0" fmla="*/ 76371 w 175"/>
                    <a:gd name="T1" fmla="*/ 37445 h 174"/>
                    <a:gd name="T2" fmla="*/ 76371 w 175"/>
                    <a:gd name="T3" fmla="*/ 37445 h 174"/>
                    <a:gd name="T4" fmla="*/ 38186 w 175"/>
                    <a:gd name="T5" fmla="*/ 74459 h 174"/>
                    <a:gd name="T6" fmla="*/ 38186 w 175"/>
                    <a:gd name="T7" fmla="*/ 74459 h 174"/>
                    <a:gd name="T8" fmla="*/ 0 w 175"/>
                    <a:gd name="T9" fmla="*/ 37445 h 174"/>
                    <a:gd name="T10" fmla="*/ 0 w 175"/>
                    <a:gd name="T11" fmla="*/ 37445 h 174"/>
                    <a:gd name="T12" fmla="*/ 38186 w 175"/>
                    <a:gd name="T13" fmla="*/ 0 h 174"/>
                    <a:gd name="T14" fmla="*/ 38186 w 175"/>
                    <a:gd name="T15" fmla="*/ 0 h 174"/>
                    <a:gd name="T16" fmla="*/ 76371 w 175"/>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7"/>
                      </a:moveTo>
                      <a:lnTo>
                        <a:pt x="174" y="87"/>
                      </a:lnTo>
                      <a:cubicBezTo>
                        <a:pt x="174" y="136"/>
                        <a:pt x="134" y="173"/>
                        <a:pt x="87" y="173"/>
                      </a:cubicBezTo>
                      <a:cubicBezTo>
                        <a:pt x="39" y="173"/>
                        <a:pt x="0" y="136"/>
                        <a:pt x="0" y="87"/>
                      </a:cubicBezTo>
                      <a:cubicBezTo>
                        <a:pt x="0" y="39"/>
                        <a:pt x="39" y="0"/>
                        <a:pt x="87" y="0"/>
                      </a:cubicBezTo>
                      <a:cubicBezTo>
                        <a:pt x="134" y="0"/>
                        <a:pt x="174" y="39"/>
                        <a:pt x="174"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148" name="Freeform 97">
                  <a:extLst>
                    <a:ext uri="{FF2B5EF4-FFF2-40B4-BE49-F238E27FC236}">
                      <a16:creationId xmlns:a16="http://schemas.microsoft.com/office/drawing/2014/main" id="{94C503F4-6B29-2146-A00C-76B34F38C321}"/>
                    </a:ext>
                  </a:extLst>
                </p:cNvPr>
                <p:cNvSpPr>
                  <a:spLocks noChangeArrowheads="1"/>
                </p:cNvSpPr>
                <p:nvPr/>
              </p:nvSpPr>
              <p:spPr bwMode="auto">
                <a:xfrm>
                  <a:off x="8381893" y="4162537"/>
                  <a:ext cx="74889" cy="74889"/>
                </a:xfrm>
                <a:custGeom>
                  <a:avLst/>
                  <a:gdLst>
                    <a:gd name="T0" fmla="*/ 74459 w 174"/>
                    <a:gd name="T1" fmla="*/ 37014 h 174"/>
                    <a:gd name="T2" fmla="*/ 74459 w 174"/>
                    <a:gd name="T3" fmla="*/ 37014 h 174"/>
                    <a:gd name="T4" fmla="*/ 37445 w 174"/>
                    <a:gd name="T5" fmla="*/ 74459 h 174"/>
                    <a:gd name="T6" fmla="*/ 37445 w 174"/>
                    <a:gd name="T7" fmla="*/ 74459 h 174"/>
                    <a:gd name="T8" fmla="*/ 0 w 174"/>
                    <a:gd name="T9" fmla="*/ 37014 h 174"/>
                    <a:gd name="T10" fmla="*/ 0 w 174"/>
                    <a:gd name="T11" fmla="*/ 37014 h 174"/>
                    <a:gd name="T12" fmla="*/ 37445 w 174"/>
                    <a:gd name="T13" fmla="*/ 0 h 174"/>
                    <a:gd name="T14" fmla="*/ 37445 w 174"/>
                    <a:gd name="T15" fmla="*/ 0 h 174"/>
                    <a:gd name="T16" fmla="*/ 74459 w 174"/>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4" y="173"/>
                        <a:pt x="87" y="173"/>
                      </a:cubicBezTo>
                      <a:cubicBezTo>
                        <a:pt x="39" y="173"/>
                        <a:pt x="0" y="134"/>
                        <a:pt x="0" y="86"/>
                      </a:cubicBezTo>
                      <a:cubicBezTo>
                        <a:pt x="0" y="38"/>
                        <a:pt x="39" y="0"/>
                        <a:pt x="87" y="0"/>
                      </a:cubicBezTo>
                      <a:cubicBezTo>
                        <a:pt x="134" y="0"/>
                        <a:pt x="173" y="38"/>
                        <a:pt x="173" y="86"/>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9" name="Freeform 98">
                  <a:extLst>
                    <a:ext uri="{FF2B5EF4-FFF2-40B4-BE49-F238E27FC236}">
                      <a16:creationId xmlns:a16="http://schemas.microsoft.com/office/drawing/2014/main" id="{66CA681D-EFA2-DE48-AA8D-A1E05D236503}"/>
                    </a:ext>
                  </a:extLst>
                </p:cNvPr>
                <p:cNvSpPr>
                  <a:spLocks noChangeArrowheads="1"/>
                </p:cNvSpPr>
                <p:nvPr/>
              </p:nvSpPr>
              <p:spPr bwMode="auto">
                <a:xfrm>
                  <a:off x="8942606" y="3327228"/>
                  <a:ext cx="74889" cy="74890"/>
                </a:xfrm>
                <a:custGeom>
                  <a:avLst/>
                  <a:gdLst>
                    <a:gd name="T0" fmla="*/ 74456 w 173"/>
                    <a:gd name="T1" fmla="*/ 37445 h 174"/>
                    <a:gd name="T2" fmla="*/ 74456 w 173"/>
                    <a:gd name="T3" fmla="*/ 37445 h 174"/>
                    <a:gd name="T4" fmla="*/ 37661 w 173"/>
                    <a:gd name="T5" fmla="*/ 74460 h 174"/>
                    <a:gd name="T6" fmla="*/ 37661 w 173"/>
                    <a:gd name="T7" fmla="*/ 74460 h 174"/>
                    <a:gd name="T8" fmla="*/ 0 w 173"/>
                    <a:gd name="T9" fmla="*/ 37445 h 174"/>
                    <a:gd name="T10" fmla="*/ 0 w 173"/>
                    <a:gd name="T11" fmla="*/ 37445 h 174"/>
                    <a:gd name="T12" fmla="*/ 37661 w 173"/>
                    <a:gd name="T13" fmla="*/ 0 h 174"/>
                    <a:gd name="T14" fmla="*/ 37661 w 173"/>
                    <a:gd name="T15" fmla="*/ 0 h 174"/>
                    <a:gd name="T16" fmla="*/ 74456 w 173"/>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7"/>
                      </a:moveTo>
                      <a:lnTo>
                        <a:pt x="172" y="87"/>
                      </a:lnTo>
                      <a:cubicBezTo>
                        <a:pt x="172" y="135"/>
                        <a:pt x="134" y="173"/>
                        <a:pt x="87" y="173"/>
                      </a:cubicBezTo>
                      <a:cubicBezTo>
                        <a:pt x="39" y="173"/>
                        <a:pt x="0" y="135"/>
                        <a:pt x="0" y="87"/>
                      </a:cubicBezTo>
                      <a:cubicBezTo>
                        <a:pt x="0" y="39"/>
                        <a:pt x="39" y="0"/>
                        <a:pt x="87" y="0"/>
                      </a:cubicBezTo>
                      <a:cubicBezTo>
                        <a:pt x="134" y="0"/>
                        <a:pt x="172" y="39"/>
                        <a:pt x="172"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0" name="Freeform 99">
                  <a:extLst>
                    <a:ext uri="{FF2B5EF4-FFF2-40B4-BE49-F238E27FC236}">
                      <a16:creationId xmlns:a16="http://schemas.microsoft.com/office/drawing/2014/main" id="{76E0688C-9945-3248-A1AC-664DBDC59BA8}"/>
                    </a:ext>
                  </a:extLst>
                </p:cNvPr>
                <p:cNvSpPr>
                  <a:spLocks noChangeArrowheads="1"/>
                </p:cNvSpPr>
                <p:nvPr/>
              </p:nvSpPr>
              <p:spPr bwMode="auto">
                <a:xfrm>
                  <a:off x="9326656" y="4262390"/>
                  <a:ext cx="74889" cy="74889"/>
                </a:xfrm>
                <a:custGeom>
                  <a:avLst/>
                  <a:gdLst>
                    <a:gd name="T0" fmla="*/ 74459 w 174"/>
                    <a:gd name="T1" fmla="*/ 37014 h 174"/>
                    <a:gd name="T2" fmla="*/ 74459 w 174"/>
                    <a:gd name="T3" fmla="*/ 37014 h 174"/>
                    <a:gd name="T4" fmla="*/ 37445 w 174"/>
                    <a:gd name="T5" fmla="*/ 74459 h 174"/>
                    <a:gd name="T6" fmla="*/ 37445 w 174"/>
                    <a:gd name="T7" fmla="*/ 74459 h 174"/>
                    <a:gd name="T8" fmla="*/ 0 w 174"/>
                    <a:gd name="T9" fmla="*/ 37014 h 174"/>
                    <a:gd name="T10" fmla="*/ 0 w 174"/>
                    <a:gd name="T11" fmla="*/ 37014 h 174"/>
                    <a:gd name="T12" fmla="*/ 37445 w 174"/>
                    <a:gd name="T13" fmla="*/ 0 h 174"/>
                    <a:gd name="T14" fmla="*/ 37445 w 174"/>
                    <a:gd name="T15" fmla="*/ 0 h 174"/>
                    <a:gd name="T16" fmla="*/ 74459 w 174"/>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4" y="173"/>
                        <a:pt x="87" y="173"/>
                      </a:cubicBezTo>
                      <a:cubicBezTo>
                        <a:pt x="39" y="173"/>
                        <a:pt x="0" y="134"/>
                        <a:pt x="0" y="86"/>
                      </a:cubicBezTo>
                      <a:cubicBezTo>
                        <a:pt x="0" y="38"/>
                        <a:pt x="39" y="0"/>
                        <a:pt x="87" y="0"/>
                      </a:cubicBezTo>
                      <a:cubicBezTo>
                        <a:pt x="134" y="0"/>
                        <a:pt x="173" y="38"/>
                        <a:pt x="173" y="86"/>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1" name="Freeform 100">
                  <a:extLst>
                    <a:ext uri="{FF2B5EF4-FFF2-40B4-BE49-F238E27FC236}">
                      <a16:creationId xmlns:a16="http://schemas.microsoft.com/office/drawing/2014/main" id="{BFE09299-AD85-5448-859F-7D54ADE207DC}"/>
                    </a:ext>
                  </a:extLst>
                </p:cNvPr>
                <p:cNvSpPr>
                  <a:spLocks noChangeArrowheads="1"/>
                </p:cNvSpPr>
                <p:nvPr/>
              </p:nvSpPr>
              <p:spPr bwMode="auto">
                <a:xfrm>
                  <a:off x="10242615" y="3820732"/>
                  <a:ext cx="74890" cy="74889"/>
                </a:xfrm>
                <a:custGeom>
                  <a:avLst/>
                  <a:gdLst>
                    <a:gd name="T0" fmla="*/ 74460 w 174"/>
                    <a:gd name="T1" fmla="*/ 37228 h 173"/>
                    <a:gd name="T2" fmla="*/ 74460 w 174"/>
                    <a:gd name="T3" fmla="*/ 37228 h 173"/>
                    <a:gd name="T4" fmla="*/ 37015 w 174"/>
                    <a:gd name="T5" fmla="*/ 74456 h 173"/>
                    <a:gd name="T6" fmla="*/ 37015 w 174"/>
                    <a:gd name="T7" fmla="*/ 74456 h 173"/>
                    <a:gd name="T8" fmla="*/ 0 w 174"/>
                    <a:gd name="T9" fmla="*/ 37228 h 173"/>
                    <a:gd name="T10" fmla="*/ 0 w 174"/>
                    <a:gd name="T11" fmla="*/ 37228 h 173"/>
                    <a:gd name="T12" fmla="*/ 37015 w 174"/>
                    <a:gd name="T13" fmla="*/ 0 h 173"/>
                    <a:gd name="T14" fmla="*/ 37015 w 174"/>
                    <a:gd name="T15" fmla="*/ 0 h 173"/>
                    <a:gd name="T16" fmla="*/ 74460 w 174"/>
                    <a:gd name="T17" fmla="*/ 37228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6"/>
                      </a:moveTo>
                      <a:lnTo>
                        <a:pt x="173" y="86"/>
                      </a:lnTo>
                      <a:cubicBezTo>
                        <a:pt x="173" y="134"/>
                        <a:pt x="135" y="172"/>
                        <a:pt x="86" y="172"/>
                      </a:cubicBezTo>
                      <a:cubicBezTo>
                        <a:pt x="39" y="172"/>
                        <a:pt x="0" y="134"/>
                        <a:pt x="0" y="86"/>
                      </a:cubicBezTo>
                      <a:cubicBezTo>
                        <a:pt x="0" y="39"/>
                        <a:pt x="39" y="0"/>
                        <a:pt x="86" y="0"/>
                      </a:cubicBezTo>
                      <a:cubicBezTo>
                        <a:pt x="135" y="0"/>
                        <a:pt x="173" y="39"/>
                        <a:pt x="173" y="86"/>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2" name="Freeform 101">
                  <a:extLst>
                    <a:ext uri="{FF2B5EF4-FFF2-40B4-BE49-F238E27FC236}">
                      <a16:creationId xmlns:a16="http://schemas.microsoft.com/office/drawing/2014/main" id="{E6061FB6-39D7-B94B-AA86-BB91D339E05C}"/>
                    </a:ext>
                  </a:extLst>
                </p:cNvPr>
                <p:cNvSpPr>
                  <a:spLocks noChangeArrowheads="1"/>
                </p:cNvSpPr>
                <p:nvPr/>
              </p:nvSpPr>
              <p:spPr bwMode="auto">
                <a:xfrm>
                  <a:off x="10423118" y="2586011"/>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2" y="104"/>
                        <a:pt x="0" y="81"/>
                        <a:pt x="0" y="52"/>
                      </a:cubicBezTo>
                      <a:cubicBezTo>
                        <a:pt x="0" y="24"/>
                        <a:pt x="22" y="0"/>
                        <a:pt x="52" y="0"/>
                      </a:cubicBezTo>
                      <a:cubicBezTo>
                        <a:pt x="81" y="0"/>
                        <a:pt x="105" y="24"/>
                        <a:pt x="105"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3" name="Freeform 102">
                  <a:extLst>
                    <a:ext uri="{FF2B5EF4-FFF2-40B4-BE49-F238E27FC236}">
                      <a16:creationId xmlns:a16="http://schemas.microsoft.com/office/drawing/2014/main" id="{59C29AEB-C6D9-2744-80B0-961DEE4FC3EB}"/>
                    </a:ext>
                  </a:extLst>
                </p:cNvPr>
                <p:cNvSpPr>
                  <a:spLocks noChangeArrowheads="1"/>
                </p:cNvSpPr>
                <p:nvPr/>
              </p:nvSpPr>
              <p:spPr bwMode="auto">
                <a:xfrm>
                  <a:off x="8420298" y="2985423"/>
                  <a:ext cx="46086" cy="46086"/>
                </a:xfrm>
                <a:custGeom>
                  <a:avLst/>
                  <a:gdLst>
                    <a:gd name="T0" fmla="*/ 45651 w 106"/>
                    <a:gd name="T1" fmla="*/ 23043 h 106"/>
                    <a:gd name="T2" fmla="*/ 45651 w 106"/>
                    <a:gd name="T3" fmla="*/ 23043 h 106"/>
                    <a:gd name="T4" fmla="*/ 22608 w 106"/>
                    <a:gd name="T5" fmla="*/ 45651 h 106"/>
                    <a:gd name="T6" fmla="*/ 22608 w 106"/>
                    <a:gd name="T7" fmla="*/ 45651 h 106"/>
                    <a:gd name="T8" fmla="*/ 0 w 106"/>
                    <a:gd name="T9" fmla="*/ 23043 h 106"/>
                    <a:gd name="T10" fmla="*/ 0 w 106"/>
                    <a:gd name="T11" fmla="*/ 23043 h 106"/>
                    <a:gd name="T12" fmla="*/ 22608 w 106"/>
                    <a:gd name="T13" fmla="*/ 0 h 106"/>
                    <a:gd name="T14" fmla="*/ 22608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2" y="105"/>
                      </a:cubicBezTo>
                      <a:cubicBezTo>
                        <a:pt x="23" y="105"/>
                        <a:pt x="0" y="81"/>
                        <a:pt x="0" y="53"/>
                      </a:cubicBezTo>
                      <a:cubicBezTo>
                        <a:pt x="0" y="23"/>
                        <a:pt x="23" y="0"/>
                        <a:pt x="52" y="0"/>
                      </a:cubicBezTo>
                      <a:cubicBezTo>
                        <a:pt x="81" y="0"/>
                        <a:pt x="105" y="23"/>
                        <a:pt x="105"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4" name="Freeform 103">
                  <a:extLst>
                    <a:ext uri="{FF2B5EF4-FFF2-40B4-BE49-F238E27FC236}">
                      <a16:creationId xmlns:a16="http://schemas.microsoft.com/office/drawing/2014/main" id="{1E0E1596-47F1-BF44-9300-C78F1CB4A23F}"/>
                    </a:ext>
                  </a:extLst>
                </p:cNvPr>
                <p:cNvSpPr>
                  <a:spLocks noChangeArrowheads="1"/>
                </p:cNvSpPr>
                <p:nvPr/>
              </p:nvSpPr>
              <p:spPr bwMode="auto">
                <a:xfrm>
                  <a:off x="9587810" y="334258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0" y="104"/>
                        <a:pt x="52" y="104"/>
                      </a:cubicBezTo>
                      <a:cubicBezTo>
                        <a:pt x="24" y="104"/>
                        <a:pt x="0" y="81"/>
                        <a:pt x="0" y="52"/>
                      </a:cubicBezTo>
                      <a:cubicBezTo>
                        <a:pt x="0" y="23"/>
                        <a:pt x="24" y="0"/>
                        <a:pt x="52" y="0"/>
                      </a:cubicBezTo>
                      <a:cubicBezTo>
                        <a:pt x="80" y="0"/>
                        <a:pt x="104" y="23"/>
                        <a:pt x="104"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5" name="Freeform 104">
                  <a:extLst>
                    <a:ext uri="{FF2B5EF4-FFF2-40B4-BE49-F238E27FC236}">
                      <a16:creationId xmlns:a16="http://schemas.microsoft.com/office/drawing/2014/main" id="{E2CDDAB5-762D-C145-A7B6-EB772AA7BE74}"/>
                    </a:ext>
                  </a:extLst>
                </p:cNvPr>
                <p:cNvSpPr>
                  <a:spLocks noChangeArrowheads="1"/>
                </p:cNvSpPr>
                <p:nvPr/>
              </p:nvSpPr>
              <p:spPr bwMode="auto">
                <a:xfrm>
                  <a:off x="9224882" y="4316157"/>
                  <a:ext cx="46086" cy="46086"/>
                </a:xfrm>
                <a:custGeom>
                  <a:avLst/>
                  <a:gdLst>
                    <a:gd name="T0" fmla="*/ 45655 w 107"/>
                    <a:gd name="T1" fmla="*/ 22824 h 105"/>
                    <a:gd name="T2" fmla="*/ 45655 w 107"/>
                    <a:gd name="T3" fmla="*/ 22824 h 105"/>
                    <a:gd name="T4" fmla="*/ 22397 w 107"/>
                    <a:gd name="T5" fmla="*/ 45647 h 105"/>
                    <a:gd name="T6" fmla="*/ 22397 w 107"/>
                    <a:gd name="T7" fmla="*/ 45647 h 105"/>
                    <a:gd name="T8" fmla="*/ 0 w 107"/>
                    <a:gd name="T9" fmla="*/ 22824 h 105"/>
                    <a:gd name="T10" fmla="*/ 0 w 107"/>
                    <a:gd name="T11" fmla="*/ 22824 h 105"/>
                    <a:gd name="T12" fmla="*/ 22397 w 107"/>
                    <a:gd name="T13" fmla="*/ 0 h 105"/>
                    <a:gd name="T14" fmla="*/ 22397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0"/>
                        <a:pt x="82" y="104"/>
                        <a:pt x="52" y="104"/>
                      </a:cubicBezTo>
                      <a:cubicBezTo>
                        <a:pt x="24" y="104"/>
                        <a:pt x="0" y="80"/>
                        <a:pt x="0" y="52"/>
                      </a:cubicBezTo>
                      <a:cubicBezTo>
                        <a:pt x="0" y="23"/>
                        <a:pt x="24" y="0"/>
                        <a:pt x="52" y="0"/>
                      </a:cubicBezTo>
                      <a:cubicBezTo>
                        <a:pt x="82" y="0"/>
                        <a:pt x="106" y="23"/>
                        <a:pt x="106"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6" name="Freeform 105">
                  <a:extLst>
                    <a:ext uri="{FF2B5EF4-FFF2-40B4-BE49-F238E27FC236}">
                      <a16:creationId xmlns:a16="http://schemas.microsoft.com/office/drawing/2014/main" id="{0AE5B38A-9A35-D34D-BBCB-D58EF4E38521}"/>
                    </a:ext>
                  </a:extLst>
                </p:cNvPr>
                <p:cNvSpPr>
                  <a:spLocks noChangeArrowheads="1"/>
                </p:cNvSpPr>
                <p:nvPr/>
              </p:nvSpPr>
              <p:spPr bwMode="auto">
                <a:xfrm>
                  <a:off x="10133161" y="4037720"/>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4" y="105"/>
                        <a:pt x="0" y="81"/>
                        <a:pt x="0" y="53"/>
                      </a:cubicBezTo>
                      <a:cubicBezTo>
                        <a:pt x="0" y="24"/>
                        <a:pt x="24" y="0"/>
                        <a:pt x="52" y="0"/>
                      </a:cubicBezTo>
                      <a:cubicBezTo>
                        <a:pt x="81" y="0"/>
                        <a:pt x="104" y="24"/>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7" name="Freeform 106">
                  <a:extLst>
                    <a:ext uri="{FF2B5EF4-FFF2-40B4-BE49-F238E27FC236}">
                      <a16:creationId xmlns:a16="http://schemas.microsoft.com/office/drawing/2014/main" id="{B8CCB5FF-CE8F-9E4D-A58E-D25D90C05F78}"/>
                    </a:ext>
                  </a:extLst>
                </p:cNvPr>
                <p:cNvSpPr>
                  <a:spLocks noChangeArrowheads="1"/>
                </p:cNvSpPr>
                <p:nvPr/>
              </p:nvSpPr>
              <p:spPr bwMode="auto">
                <a:xfrm>
                  <a:off x="8848513" y="2357502"/>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2" y="104"/>
                        <a:pt x="0" y="81"/>
                        <a:pt x="0" y="52"/>
                      </a:cubicBezTo>
                      <a:cubicBezTo>
                        <a:pt x="0" y="23"/>
                        <a:pt x="22" y="0"/>
                        <a:pt x="52" y="0"/>
                      </a:cubicBezTo>
                      <a:cubicBezTo>
                        <a:pt x="81" y="0"/>
                        <a:pt x="104" y="23"/>
                        <a:pt x="104"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8" name="Freeform 107">
                  <a:extLst>
                    <a:ext uri="{FF2B5EF4-FFF2-40B4-BE49-F238E27FC236}">
                      <a16:creationId xmlns:a16="http://schemas.microsoft.com/office/drawing/2014/main" id="{D0164EE2-0D1C-5943-943B-4CDC28032288}"/>
                    </a:ext>
                  </a:extLst>
                </p:cNvPr>
                <p:cNvSpPr>
                  <a:spLocks noChangeArrowheads="1"/>
                </p:cNvSpPr>
                <p:nvPr/>
              </p:nvSpPr>
              <p:spPr bwMode="auto">
                <a:xfrm>
                  <a:off x="9966098" y="28817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1" y="105"/>
                        <a:pt x="52" y="105"/>
                      </a:cubicBezTo>
                      <a:cubicBezTo>
                        <a:pt x="23" y="105"/>
                        <a:pt x="0" y="82"/>
                        <a:pt x="0" y="53"/>
                      </a:cubicBezTo>
                      <a:cubicBezTo>
                        <a:pt x="0" y="24"/>
                        <a:pt x="23" y="0"/>
                        <a:pt x="52" y="0"/>
                      </a:cubicBezTo>
                      <a:cubicBezTo>
                        <a:pt x="81" y="0"/>
                        <a:pt x="104" y="24"/>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9" name="Freeform 108">
                  <a:extLst>
                    <a:ext uri="{FF2B5EF4-FFF2-40B4-BE49-F238E27FC236}">
                      <a16:creationId xmlns:a16="http://schemas.microsoft.com/office/drawing/2014/main" id="{A27583A5-638E-7F42-935F-2E69533F1AF0}"/>
                    </a:ext>
                  </a:extLst>
                </p:cNvPr>
                <p:cNvSpPr>
                  <a:spLocks noChangeArrowheads="1"/>
                </p:cNvSpPr>
                <p:nvPr/>
              </p:nvSpPr>
              <p:spPr bwMode="auto">
                <a:xfrm>
                  <a:off x="8921482" y="371703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0" y="105"/>
                        <a:pt x="52" y="105"/>
                      </a:cubicBezTo>
                      <a:cubicBezTo>
                        <a:pt x="22" y="105"/>
                        <a:pt x="0" y="81"/>
                        <a:pt x="0" y="53"/>
                      </a:cubicBezTo>
                      <a:cubicBezTo>
                        <a:pt x="0" y="24"/>
                        <a:pt x="22" y="0"/>
                        <a:pt x="52" y="0"/>
                      </a:cubicBezTo>
                      <a:cubicBezTo>
                        <a:pt x="80" y="0"/>
                        <a:pt x="104" y="24"/>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0" name="Freeform 109">
                  <a:extLst>
                    <a:ext uri="{FF2B5EF4-FFF2-40B4-BE49-F238E27FC236}">
                      <a16:creationId xmlns:a16="http://schemas.microsoft.com/office/drawing/2014/main" id="{40B6E664-3B49-134B-98C0-6B538E517BA9}"/>
                    </a:ext>
                  </a:extLst>
                </p:cNvPr>
                <p:cNvSpPr>
                  <a:spLocks noChangeArrowheads="1"/>
                </p:cNvSpPr>
                <p:nvPr/>
              </p:nvSpPr>
              <p:spPr bwMode="auto">
                <a:xfrm>
                  <a:off x="8585439" y="4293114"/>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3" y="105"/>
                        <a:pt x="0" y="81"/>
                        <a:pt x="0" y="53"/>
                      </a:cubicBezTo>
                      <a:cubicBezTo>
                        <a:pt x="0" y="23"/>
                        <a:pt x="23" y="0"/>
                        <a:pt x="52" y="0"/>
                      </a:cubicBezTo>
                      <a:cubicBezTo>
                        <a:pt x="81" y="0"/>
                        <a:pt x="104" y="23"/>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1" name="Freeform 110">
                  <a:extLst>
                    <a:ext uri="{FF2B5EF4-FFF2-40B4-BE49-F238E27FC236}">
                      <a16:creationId xmlns:a16="http://schemas.microsoft.com/office/drawing/2014/main" id="{CBC55A64-F3D4-114C-A749-AE813A5FC935}"/>
                    </a:ext>
                  </a:extLst>
                </p:cNvPr>
                <p:cNvSpPr>
                  <a:spLocks noChangeArrowheads="1"/>
                </p:cNvSpPr>
                <p:nvPr/>
              </p:nvSpPr>
              <p:spPr bwMode="auto">
                <a:xfrm>
                  <a:off x="9136550" y="2962380"/>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2" y="105"/>
                        <a:pt x="0" y="81"/>
                        <a:pt x="0" y="52"/>
                      </a:cubicBezTo>
                      <a:cubicBezTo>
                        <a:pt x="0" y="23"/>
                        <a:pt x="22" y="0"/>
                        <a:pt x="52" y="0"/>
                      </a:cubicBezTo>
                      <a:cubicBezTo>
                        <a:pt x="81" y="0"/>
                        <a:pt x="104" y="23"/>
                        <a:pt x="104" y="52"/>
                      </a:cubicBezTo>
                    </a:path>
                  </a:pathLst>
                </a:custGeom>
                <a:solidFill>
                  <a:srgbClr val="CC1E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2" name="Freeform 111">
                  <a:extLst>
                    <a:ext uri="{FF2B5EF4-FFF2-40B4-BE49-F238E27FC236}">
                      <a16:creationId xmlns:a16="http://schemas.microsoft.com/office/drawing/2014/main" id="{93E326E8-7F4B-5445-8CC1-C6C6FCB404EE}"/>
                    </a:ext>
                  </a:extLst>
                </p:cNvPr>
                <p:cNvSpPr>
                  <a:spLocks noChangeArrowheads="1"/>
                </p:cNvSpPr>
                <p:nvPr/>
              </p:nvSpPr>
              <p:spPr bwMode="auto">
                <a:xfrm>
                  <a:off x="8466384" y="3740082"/>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3" y="104"/>
                        <a:pt x="0" y="81"/>
                        <a:pt x="0" y="52"/>
                      </a:cubicBezTo>
                      <a:cubicBezTo>
                        <a:pt x="0" y="23"/>
                        <a:pt x="23" y="0"/>
                        <a:pt x="52" y="0"/>
                      </a:cubicBezTo>
                      <a:cubicBezTo>
                        <a:pt x="81" y="0"/>
                        <a:pt x="104" y="23"/>
                        <a:pt x="104"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3" name="Freeform 112">
                  <a:extLst>
                    <a:ext uri="{FF2B5EF4-FFF2-40B4-BE49-F238E27FC236}">
                      <a16:creationId xmlns:a16="http://schemas.microsoft.com/office/drawing/2014/main" id="{78958E97-8C2E-E44B-8467-FCA2A2DB0007}"/>
                    </a:ext>
                  </a:extLst>
                </p:cNvPr>
                <p:cNvSpPr>
                  <a:spLocks noChangeArrowheads="1"/>
                </p:cNvSpPr>
                <p:nvPr/>
              </p:nvSpPr>
              <p:spPr bwMode="auto">
                <a:xfrm>
                  <a:off x="8765943" y="2831803"/>
                  <a:ext cx="733536" cy="261154"/>
                </a:xfrm>
                <a:custGeom>
                  <a:avLst/>
                  <a:gdLst>
                    <a:gd name="T0" fmla="*/ 602936 w 1685"/>
                    <a:gd name="T1" fmla="*/ 260719 h 601"/>
                    <a:gd name="T2" fmla="*/ 130165 w 1685"/>
                    <a:gd name="T3" fmla="*/ 260719 h 601"/>
                    <a:gd name="T4" fmla="*/ 130165 w 1685"/>
                    <a:gd name="T5" fmla="*/ 260719 h 601"/>
                    <a:gd name="T6" fmla="*/ 0 w 1685"/>
                    <a:gd name="T7" fmla="*/ 130360 h 601"/>
                    <a:gd name="T8" fmla="*/ 0 w 1685"/>
                    <a:gd name="T9" fmla="*/ 130360 h 601"/>
                    <a:gd name="T10" fmla="*/ 130165 w 1685"/>
                    <a:gd name="T11" fmla="*/ 0 h 601"/>
                    <a:gd name="T12" fmla="*/ 602936 w 1685"/>
                    <a:gd name="T13" fmla="*/ 0 h 601"/>
                    <a:gd name="T14" fmla="*/ 602936 w 1685"/>
                    <a:gd name="T15" fmla="*/ 0 h 601"/>
                    <a:gd name="T16" fmla="*/ 733101 w 1685"/>
                    <a:gd name="T17" fmla="*/ 130360 h 601"/>
                    <a:gd name="T18" fmla="*/ 733101 w 1685"/>
                    <a:gd name="T19" fmla="*/ 130360 h 601"/>
                    <a:gd name="T20" fmla="*/ 602936 w 1685"/>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85" h="601">
                      <a:moveTo>
                        <a:pt x="1385" y="600"/>
                      </a:moveTo>
                      <a:lnTo>
                        <a:pt x="299" y="600"/>
                      </a:lnTo>
                      <a:cubicBezTo>
                        <a:pt x="134" y="600"/>
                        <a:pt x="0" y="465"/>
                        <a:pt x="0" y="300"/>
                      </a:cubicBezTo>
                      <a:cubicBezTo>
                        <a:pt x="0" y="134"/>
                        <a:pt x="134" y="0"/>
                        <a:pt x="299" y="0"/>
                      </a:cubicBezTo>
                      <a:lnTo>
                        <a:pt x="1385" y="0"/>
                      </a:lnTo>
                      <a:cubicBezTo>
                        <a:pt x="1550" y="0"/>
                        <a:pt x="1684" y="134"/>
                        <a:pt x="1684" y="300"/>
                      </a:cubicBezTo>
                      <a:cubicBezTo>
                        <a:pt x="1684" y="465"/>
                        <a:pt x="1550" y="600"/>
                        <a:pt x="1385" y="600"/>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4" name="Freeform 113">
                  <a:extLst>
                    <a:ext uri="{FF2B5EF4-FFF2-40B4-BE49-F238E27FC236}">
                      <a16:creationId xmlns:a16="http://schemas.microsoft.com/office/drawing/2014/main" id="{8C99AE35-D2C5-1B46-98E8-E26193C0E9D0}"/>
                    </a:ext>
                  </a:extLst>
                </p:cNvPr>
                <p:cNvSpPr>
                  <a:spLocks noChangeArrowheads="1"/>
                </p:cNvSpPr>
                <p:nvPr/>
              </p:nvSpPr>
              <p:spPr bwMode="auto">
                <a:xfrm>
                  <a:off x="10083235" y="3501971"/>
                  <a:ext cx="618321" cy="261154"/>
                </a:xfrm>
                <a:custGeom>
                  <a:avLst/>
                  <a:gdLst>
                    <a:gd name="T0" fmla="*/ 487690 w 1420"/>
                    <a:gd name="T1" fmla="*/ 260719 h 601"/>
                    <a:gd name="T2" fmla="*/ 130196 w 1420"/>
                    <a:gd name="T3" fmla="*/ 260719 h 601"/>
                    <a:gd name="T4" fmla="*/ 130196 w 1420"/>
                    <a:gd name="T5" fmla="*/ 260719 h 601"/>
                    <a:gd name="T6" fmla="*/ 0 w 1420"/>
                    <a:gd name="T7" fmla="*/ 130794 h 601"/>
                    <a:gd name="T8" fmla="*/ 0 w 1420"/>
                    <a:gd name="T9" fmla="*/ 130794 h 601"/>
                    <a:gd name="T10" fmla="*/ 130196 w 1420"/>
                    <a:gd name="T11" fmla="*/ 0 h 601"/>
                    <a:gd name="T12" fmla="*/ 487690 w 1420"/>
                    <a:gd name="T13" fmla="*/ 0 h 601"/>
                    <a:gd name="T14" fmla="*/ 487690 w 1420"/>
                    <a:gd name="T15" fmla="*/ 0 h 601"/>
                    <a:gd name="T16" fmla="*/ 617886 w 1420"/>
                    <a:gd name="T17" fmla="*/ 130794 h 601"/>
                    <a:gd name="T18" fmla="*/ 617886 w 1420"/>
                    <a:gd name="T19" fmla="*/ 130794 h 601"/>
                    <a:gd name="T20" fmla="*/ 487690 w 1420"/>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1">
                      <a:moveTo>
                        <a:pt x="1120" y="600"/>
                      </a:moveTo>
                      <a:lnTo>
                        <a:pt x="299" y="600"/>
                      </a:lnTo>
                      <a:cubicBezTo>
                        <a:pt x="133" y="600"/>
                        <a:pt x="0" y="466"/>
                        <a:pt x="0" y="301"/>
                      </a:cubicBezTo>
                      <a:cubicBezTo>
                        <a:pt x="0" y="135"/>
                        <a:pt x="133" y="0"/>
                        <a:pt x="299" y="0"/>
                      </a:cubicBezTo>
                      <a:lnTo>
                        <a:pt x="1120" y="0"/>
                      </a:lnTo>
                      <a:cubicBezTo>
                        <a:pt x="1284" y="0"/>
                        <a:pt x="1419" y="135"/>
                        <a:pt x="1419" y="301"/>
                      </a:cubicBezTo>
                      <a:cubicBezTo>
                        <a:pt x="1419" y="466"/>
                        <a:pt x="1284" y="600"/>
                        <a:pt x="1120" y="600"/>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5" name="Freeform 114">
                  <a:extLst>
                    <a:ext uri="{FF2B5EF4-FFF2-40B4-BE49-F238E27FC236}">
                      <a16:creationId xmlns:a16="http://schemas.microsoft.com/office/drawing/2014/main" id="{53A40298-1EDA-5446-9D67-CFB04A35D36A}"/>
                    </a:ext>
                  </a:extLst>
                </p:cNvPr>
                <p:cNvSpPr>
                  <a:spLocks noChangeArrowheads="1"/>
                </p:cNvSpPr>
                <p:nvPr/>
              </p:nvSpPr>
              <p:spPr bwMode="auto">
                <a:xfrm>
                  <a:off x="9324735" y="2100188"/>
                  <a:ext cx="618321" cy="261154"/>
                </a:xfrm>
                <a:custGeom>
                  <a:avLst/>
                  <a:gdLst>
                    <a:gd name="T0" fmla="*/ 487690 w 1420"/>
                    <a:gd name="T1" fmla="*/ 260719 h 600"/>
                    <a:gd name="T2" fmla="*/ 131067 w 1420"/>
                    <a:gd name="T3" fmla="*/ 260719 h 600"/>
                    <a:gd name="T4" fmla="*/ 131067 w 1420"/>
                    <a:gd name="T5" fmla="*/ 260719 h 600"/>
                    <a:gd name="T6" fmla="*/ 0 w 1420"/>
                    <a:gd name="T7" fmla="*/ 130577 h 600"/>
                    <a:gd name="T8" fmla="*/ 0 w 1420"/>
                    <a:gd name="T9" fmla="*/ 130577 h 600"/>
                    <a:gd name="T10" fmla="*/ 131067 w 1420"/>
                    <a:gd name="T11" fmla="*/ 0 h 600"/>
                    <a:gd name="T12" fmla="*/ 487690 w 1420"/>
                    <a:gd name="T13" fmla="*/ 0 h 600"/>
                    <a:gd name="T14" fmla="*/ 487690 w 1420"/>
                    <a:gd name="T15" fmla="*/ 0 h 600"/>
                    <a:gd name="T16" fmla="*/ 617886 w 1420"/>
                    <a:gd name="T17" fmla="*/ 130577 h 600"/>
                    <a:gd name="T18" fmla="*/ 617886 w 1420"/>
                    <a:gd name="T19" fmla="*/ 130577 h 600"/>
                    <a:gd name="T20" fmla="*/ 487690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20" y="599"/>
                      </a:moveTo>
                      <a:lnTo>
                        <a:pt x="301" y="599"/>
                      </a:lnTo>
                      <a:cubicBezTo>
                        <a:pt x="135" y="599"/>
                        <a:pt x="0" y="465"/>
                        <a:pt x="0" y="300"/>
                      </a:cubicBezTo>
                      <a:cubicBezTo>
                        <a:pt x="0" y="135"/>
                        <a:pt x="135" y="0"/>
                        <a:pt x="301" y="0"/>
                      </a:cubicBezTo>
                      <a:lnTo>
                        <a:pt x="1120" y="0"/>
                      </a:lnTo>
                      <a:cubicBezTo>
                        <a:pt x="1285" y="0"/>
                        <a:pt x="1419" y="135"/>
                        <a:pt x="1419" y="300"/>
                      </a:cubicBezTo>
                      <a:cubicBezTo>
                        <a:pt x="1419" y="465"/>
                        <a:pt x="1285" y="599"/>
                        <a:pt x="1120" y="599"/>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6" name="Freeform 115">
                  <a:extLst>
                    <a:ext uri="{FF2B5EF4-FFF2-40B4-BE49-F238E27FC236}">
                      <a16:creationId xmlns:a16="http://schemas.microsoft.com/office/drawing/2014/main" id="{00E2A778-1F3F-074D-9BE6-97F7F8065ACA}"/>
                    </a:ext>
                  </a:extLst>
                </p:cNvPr>
                <p:cNvSpPr>
                  <a:spLocks noChangeArrowheads="1"/>
                </p:cNvSpPr>
                <p:nvPr/>
              </p:nvSpPr>
              <p:spPr bwMode="auto">
                <a:xfrm>
                  <a:off x="9507159" y="4106849"/>
                  <a:ext cx="814186" cy="522308"/>
                </a:xfrm>
                <a:custGeom>
                  <a:avLst/>
                  <a:gdLst>
                    <a:gd name="T0" fmla="*/ 682697 w 1870"/>
                    <a:gd name="T1" fmla="*/ 260937 h 1201"/>
                    <a:gd name="T2" fmla="*/ 487641 w 1870"/>
                    <a:gd name="T3" fmla="*/ 260937 h 1201"/>
                    <a:gd name="T4" fmla="*/ 487641 w 1870"/>
                    <a:gd name="T5" fmla="*/ 260937 h 1201"/>
                    <a:gd name="T6" fmla="*/ 617823 w 1870"/>
                    <a:gd name="T7" fmla="*/ 130903 h 1201"/>
                    <a:gd name="T8" fmla="*/ 617823 w 1870"/>
                    <a:gd name="T9" fmla="*/ 130903 h 1201"/>
                    <a:gd name="T10" fmla="*/ 487641 w 1870"/>
                    <a:gd name="T11" fmla="*/ 0 h 1201"/>
                    <a:gd name="T12" fmla="*/ 130618 w 1870"/>
                    <a:gd name="T13" fmla="*/ 0 h 1201"/>
                    <a:gd name="T14" fmla="*/ 130618 w 1870"/>
                    <a:gd name="T15" fmla="*/ 0 h 1201"/>
                    <a:gd name="T16" fmla="*/ 0 w 1870"/>
                    <a:gd name="T17" fmla="*/ 130903 h 1201"/>
                    <a:gd name="T18" fmla="*/ 0 w 1870"/>
                    <a:gd name="T19" fmla="*/ 130903 h 1201"/>
                    <a:gd name="T20" fmla="*/ 130618 w 1870"/>
                    <a:gd name="T21" fmla="*/ 260937 h 1201"/>
                    <a:gd name="T22" fmla="*/ 326110 w 1870"/>
                    <a:gd name="T23" fmla="*/ 260937 h 1201"/>
                    <a:gd name="T24" fmla="*/ 326110 w 1870"/>
                    <a:gd name="T25" fmla="*/ 260937 h 1201"/>
                    <a:gd name="T26" fmla="*/ 195056 w 1870"/>
                    <a:gd name="T27" fmla="*/ 391405 h 1201"/>
                    <a:gd name="T28" fmla="*/ 195056 w 1870"/>
                    <a:gd name="T29" fmla="*/ 391405 h 1201"/>
                    <a:gd name="T30" fmla="*/ 326110 w 1870"/>
                    <a:gd name="T31" fmla="*/ 521873 h 1201"/>
                    <a:gd name="T32" fmla="*/ 682697 w 1870"/>
                    <a:gd name="T33" fmla="*/ 521873 h 1201"/>
                    <a:gd name="T34" fmla="*/ 682697 w 1870"/>
                    <a:gd name="T35" fmla="*/ 521873 h 1201"/>
                    <a:gd name="T36" fmla="*/ 813751 w 1870"/>
                    <a:gd name="T37" fmla="*/ 391405 h 1201"/>
                    <a:gd name="T38" fmla="*/ 813751 w 1870"/>
                    <a:gd name="T39" fmla="*/ 391405 h 1201"/>
                    <a:gd name="T40" fmla="*/ 682697 w 1870"/>
                    <a:gd name="T41" fmla="*/ 260937 h 120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870" h="1201">
                      <a:moveTo>
                        <a:pt x="1568" y="600"/>
                      </a:moveTo>
                      <a:lnTo>
                        <a:pt x="1120" y="600"/>
                      </a:lnTo>
                      <a:cubicBezTo>
                        <a:pt x="1286" y="600"/>
                        <a:pt x="1419" y="467"/>
                        <a:pt x="1419" y="301"/>
                      </a:cubicBezTo>
                      <a:cubicBezTo>
                        <a:pt x="1419" y="135"/>
                        <a:pt x="1286" y="0"/>
                        <a:pt x="1120" y="0"/>
                      </a:cubicBezTo>
                      <a:lnTo>
                        <a:pt x="300" y="0"/>
                      </a:lnTo>
                      <a:cubicBezTo>
                        <a:pt x="134" y="0"/>
                        <a:pt x="0" y="135"/>
                        <a:pt x="0" y="301"/>
                      </a:cubicBezTo>
                      <a:cubicBezTo>
                        <a:pt x="0" y="467"/>
                        <a:pt x="134" y="600"/>
                        <a:pt x="300" y="600"/>
                      </a:cubicBezTo>
                      <a:lnTo>
                        <a:pt x="749" y="600"/>
                      </a:lnTo>
                      <a:cubicBezTo>
                        <a:pt x="583" y="600"/>
                        <a:pt x="448" y="735"/>
                        <a:pt x="448" y="900"/>
                      </a:cubicBezTo>
                      <a:cubicBezTo>
                        <a:pt x="448" y="1066"/>
                        <a:pt x="583" y="1200"/>
                        <a:pt x="749" y="1200"/>
                      </a:cubicBezTo>
                      <a:lnTo>
                        <a:pt x="1568" y="1200"/>
                      </a:lnTo>
                      <a:cubicBezTo>
                        <a:pt x="1734" y="1200"/>
                        <a:pt x="1869" y="1066"/>
                        <a:pt x="1869" y="900"/>
                      </a:cubicBezTo>
                      <a:cubicBezTo>
                        <a:pt x="1869" y="735"/>
                        <a:pt x="1734" y="600"/>
                        <a:pt x="1568" y="600"/>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grpSp>
          <p:nvGrpSpPr>
            <p:cNvPr id="66" name="Group 65">
              <a:extLst>
                <a:ext uri="{FF2B5EF4-FFF2-40B4-BE49-F238E27FC236}">
                  <a16:creationId xmlns:a16="http://schemas.microsoft.com/office/drawing/2014/main" id="{796F3F34-DD3F-144C-948F-0F3D8481FA4A}"/>
                </a:ext>
              </a:extLst>
            </p:cNvPr>
            <p:cNvGrpSpPr/>
            <p:nvPr/>
          </p:nvGrpSpPr>
          <p:grpSpPr>
            <a:xfrm>
              <a:off x="9682361" y="-393904"/>
              <a:ext cx="3119241" cy="7745642"/>
              <a:chOff x="9619297" y="-518940"/>
              <a:chExt cx="3119241" cy="7745642"/>
            </a:xfrm>
          </p:grpSpPr>
          <p:grpSp>
            <p:nvGrpSpPr>
              <p:cNvPr id="67" name="Group 8">
                <a:extLst>
                  <a:ext uri="{FF2B5EF4-FFF2-40B4-BE49-F238E27FC236}">
                    <a16:creationId xmlns:a16="http://schemas.microsoft.com/office/drawing/2014/main" id="{A7D95AC9-A6A6-D644-BA5B-B928B95718B5}"/>
                  </a:ext>
                </a:extLst>
              </p:cNvPr>
              <p:cNvGrpSpPr>
                <a:grpSpLocks/>
              </p:cNvGrpSpPr>
              <p:nvPr/>
            </p:nvGrpSpPr>
            <p:grpSpPr bwMode="auto">
              <a:xfrm>
                <a:off x="9814046" y="2006886"/>
                <a:ext cx="2924492" cy="2528094"/>
                <a:chOff x="1751269" y="-543996"/>
                <a:chExt cx="2728676" cy="2359988"/>
              </a:xfrm>
            </p:grpSpPr>
            <p:sp>
              <p:nvSpPr>
                <p:cNvPr id="115" name="Freeform 1">
                  <a:extLst>
                    <a:ext uri="{FF2B5EF4-FFF2-40B4-BE49-F238E27FC236}">
                      <a16:creationId xmlns:a16="http://schemas.microsoft.com/office/drawing/2014/main" id="{D5BA754A-1A1B-0A43-A375-ACCF0BDBC184}"/>
                    </a:ext>
                  </a:extLst>
                </p:cNvPr>
                <p:cNvSpPr>
                  <a:spLocks noChangeArrowheads="1"/>
                </p:cNvSpPr>
                <p:nvPr/>
              </p:nvSpPr>
              <p:spPr bwMode="auto">
                <a:xfrm>
                  <a:off x="1751269" y="-543996"/>
                  <a:ext cx="2206368" cy="2008582"/>
                </a:xfrm>
                <a:custGeom>
                  <a:avLst/>
                  <a:gdLst>
                    <a:gd name="T0" fmla="*/ 2005235 w 5068"/>
                    <a:gd name="T1" fmla="*/ 802910 h 4613"/>
                    <a:gd name="T2" fmla="*/ 1689169 w 5068"/>
                    <a:gd name="T3" fmla="*/ 802910 h 4613"/>
                    <a:gd name="T4" fmla="*/ 1689169 w 5068"/>
                    <a:gd name="T5" fmla="*/ 802910 h 4613"/>
                    <a:gd name="T6" fmla="*/ 1889867 w 5068"/>
                    <a:gd name="T7" fmla="*/ 602183 h 4613"/>
                    <a:gd name="T8" fmla="*/ 1889867 w 5068"/>
                    <a:gd name="T9" fmla="*/ 602183 h 4613"/>
                    <a:gd name="T10" fmla="*/ 1689169 w 5068"/>
                    <a:gd name="T11" fmla="*/ 401455 h 4613"/>
                    <a:gd name="T12" fmla="*/ 1276890 w 5068"/>
                    <a:gd name="T13" fmla="*/ 401455 h 4613"/>
                    <a:gd name="T14" fmla="*/ 1276890 w 5068"/>
                    <a:gd name="T15" fmla="*/ 401455 h 4613"/>
                    <a:gd name="T16" fmla="*/ 1477587 w 5068"/>
                    <a:gd name="T17" fmla="*/ 200728 h 4613"/>
                    <a:gd name="T18" fmla="*/ 1477587 w 5068"/>
                    <a:gd name="T19" fmla="*/ 200728 h 4613"/>
                    <a:gd name="T20" fmla="*/ 1276890 w 5068"/>
                    <a:gd name="T21" fmla="*/ 0 h 4613"/>
                    <a:gd name="T22" fmla="*/ 613412 w 5068"/>
                    <a:gd name="T23" fmla="*/ 0 h 4613"/>
                    <a:gd name="T24" fmla="*/ 613412 w 5068"/>
                    <a:gd name="T25" fmla="*/ 0 h 4613"/>
                    <a:gd name="T26" fmla="*/ 411844 w 5068"/>
                    <a:gd name="T27" fmla="*/ 200728 h 4613"/>
                    <a:gd name="T28" fmla="*/ 411844 w 5068"/>
                    <a:gd name="T29" fmla="*/ 200728 h 4613"/>
                    <a:gd name="T30" fmla="*/ 613412 w 5068"/>
                    <a:gd name="T31" fmla="*/ 401455 h 4613"/>
                    <a:gd name="T32" fmla="*/ 200698 w 5068"/>
                    <a:gd name="T33" fmla="*/ 401455 h 4613"/>
                    <a:gd name="T34" fmla="*/ 200698 w 5068"/>
                    <a:gd name="T35" fmla="*/ 401455 h 4613"/>
                    <a:gd name="T36" fmla="*/ 0 w 5068"/>
                    <a:gd name="T37" fmla="*/ 602183 h 4613"/>
                    <a:gd name="T38" fmla="*/ 0 w 5068"/>
                    <a:gd name="T39" fmla="*/ 602183 h 4613"/>
                    <a:gd name="T40" fmla="*/ 200698 w 5068"/>
                    <a:gd name="T41" fmla="*/ 802910 h 4613"/>
                    <a:gd name="T42" fmla="*/ 521988 w 5068"/>
                    <a:gd name="T43" fmla="*/ 802910 h 4613"/>
                    <a:gd name="T44" fmla="*/ 521988 w 5068"/>
                    <a:gd name="T45" fmla="*/ 802910 h 4613"/>
                    <a:gd name="T46" fmla="*/ 722686 w 5068"/>
                    <a:gd name="T47" fmla="*/ 1004509 h 4613"/>
                    <a:gd name="T48" fmla="*/ 722686 w 5068"/>
                    <a:gd name="T49" fmla="*/ 1004509 h 4613"/>
                    <a:gd name="T50" fmla="*/ 521988 w 5068"/>
                    <a:gd name="T51" fmla="*/ 1204801 h 4613"/>
                    <a:gd name="T52" fmla="*/ 200698 w 5068"/>
                    <a:gd name="T53" fmla="*/ 1204801 h 4613"/>
                    <a:gd name="T54" fmla="*/ 200698 w 5068"/>
                    <a:gd name="T55" fmla="*/ 1204801 h 4613"/>
                    <a:gd name="T56" fmla="*/ 0 w 5068"/>
                    <a:gd name="T57" fmla="*/ 1405528 h 4613"/>
                    <a:gd name="T58" fmla="*/ 0 w 5068"/>
                    <a:gd name="T59" fmla="*/ 1405528 h 4613"/>
                    <a:gd name="T60" fmla="*/ 200698 w 5068"/>
                    <a:gd name="T61" fmla="*/ 1606691 h 4613"/>
                    <a:gd name="T62" fmla="*/ 827170 w 5068"/>
                    <a:gd name="T63" fmla="*/ 1606691 h 4613"/>
                    <a:gd name="T64" fmla="*/ 827170 w 5068"/>
                    <a:gd name="T65" fmla="*/ 1606691 h 4613"/>
                    <a:gd name="T66" fmla="*/ 626473 w 5068"/>
                    <a:gd name="T67" fmla="*/ 1807419 h 4613"/>
                    <a:gd name="T68" fmla="*/ 626473 w 5068"/>
                    <a:gd name="T69" fmla="*/ 1807419 h 4613"/>
                    <a:gd name="T70" fmla="*/ 827170 w 5068"/>
                    <a:gd name="T71" fmla="*/ 2008147 h 4613"/>
                    <a:gd name="T72" fmla="*/ 1949074 w 5068"/>
                    <a:gd name="T73" fmla="*/ 2008147 h 4613"/>
                    <a:gd name="T74" fmla="*/ 1949074 w 5068"/>
                    <a:gd name="T75" fmla="*/ 2008147 h 4613"/>
                    <a:gd name="T76" fmla="*/ 2149772 w 5068"/>
                    <a:gd name="T77" fmla="*/ 1807419 h 4613"/>
                    <a:gd name="T78" fmla="*/ 2149772 w 5068"/>
                    <a:gd name="T79" fmla="*/ 1807419 h 4613"/>
                    <a:gd name="T80" fmla="*/ 1949074 w 5068"/>
                    <a:gd name="T81" fmla="*/ 1606691 h 4613"/>
                    <a:gd name="T82" fmla="*/ 1646069 w 5068"/>
                    <a:gd name="T83" fmla="*/ 1606691 h 4613"/>
                    <a:gd name="T84" fmla="*/ 1646069 w 5068"/>
                    <a:gd name="T85" fmla="*/ 1606691 h 4613"/>
                    <a:gd name="T86" fmla="*/ 1445371 w 5068"/>
                    <a:gd name="T87" fmla="*/ 1405528 h 4613"/>
                    <a:gd name="T88" fmla="*/ 1445371 w 5068"/>
                    <a:gd name="T89" fmla="*/ 1405528 h 4613"/>
                    <a:gd name="T90" fmla="*/ 1646069 w 5068"/>
                    <a:gd name="T91" fmla="*/ 1204801 h 4613"/>
                    <a:gd name="T92" fmla="*/ 2005235 w 5068"/>
                    <a:gd name="T93" fmla="*/ 1204801 h 4613"/>
                    <a:gd name="T94" fmla="*/ 2005235 w 5068"/>
                    <a:gd name="T95" fmla="*/ 1204801 h 4613"/>
                    <a:gd name="T96" fmla="*/ 2205933 w 5068"/>
                    <a:gd name="T97" fmla="*/ 1004509 h 4613"/>
                    <a:gd name="T98" fmla="*/ 2205933 w 5068"/>
                    <a:gd name="T99" fmla="*/ 1004509 h 4613"/>
                    <a:gd name="T100" fmla="*/ 2005235 w 5068"/>
                    <a:gd name="T101" fmla="*/ 802910 h 46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68" h="4613">
                      <a:moveTo>
                        <a:pt x="4606" y="1844"/>
                      </a:moveTo>
                      <a:lnTo>
                        <a:pt x="3880" y="1844"/>
                      </a:lnTo>
                      <a:cubicBezTo>
                        <a:pt x="4135" y="1844"/>
                        <a:pt x="4341" y="1638"/>
                        <a:pt x="4341" y="1383"/>
                      </a:cubicBezTo>
                      <a:cubicBezTo>
                        <a:pt x="4341" y="1128"/>
                        <a:pt x="4135" y="922"/>
                        <a:pt x="3880" y="922"/>
                      </a:cubicBezTo>
                      <a:lnTo>
                        <a:pt x="2933" y="922"/>
                      </a:lnTo>
                      <a:cubicBezTo>
                        <a:pt x="3188" y="922"/>
                        <a:pt x="3394" y="716"/>
                        <a:pt x="3394" y="461"/>
                      </a:cubicBezTo>
                      <a:cubicBezTo>
                        <a:pt x="3394" y="206"/>
                        <a:pt x="3188" y="0"/>
                        <a:pt x="2933" y="0"/>
                      </a:cubicBezTo>
                      <a:lnTo>
                        <a:pt x="1409" y="0"/>
                      </a:lnTo>
                      <a:cubicBezTo>
                        <a:pt x="1154" y="0"/>
                        <a:pt x="946" y="206"/>
                        <a:pt x="946" y="461"/>
                      </a:cubicBezTo>
                      <a:cubicBezTo>
                        <a:pt x="946" y="716"/>
                        <a:pt x="1154" y="922"/>
                        <a:pt x="1409" y="922"/>
                      </a:cubicBezTo>
                      <a:lnTo>
                        <a:pt x="461" y="922"/>
                      </a:lnTo>
                      <a:cubicBezTo>
                        <a:pt x="206" y="922"/>
                        <a:pt x="0" y="1128"/>
                        <a:pt x="0" y="1383"/>
                      </a:cubicBezTo>
                      <a:cubicBezTo>
                        <a:pt x="0" y="1638"/>
                        <a:pt x="206" y="1844"/>
                        <a:pt x="461" y="1844"/>
                      </a:cubicBezTo>
                      <a:lnTo>
                        <a:pt x="1199" y="1844"/>
                      </a:lnTo>
                      <a:cubicBezTo>
                        <a:pt x="1454" y="1844"/>
                        <a:pt x="1660" y="2052"/>
                        <a:pt x="1660" y="2307"/>
                      </a:cubicBezTo>
                      <a:cubicBezTo>
                        <a:pt x="1660" y="2560"/>
                        <a:pt x="1454" y="2767"/>
                        <a:pt x="1199" y="2767"/>
                      </a:cubicBezTo>
                      <a:lnTo>
                        <a:pt x="461" y="2767"/>
                      </a:lnTo>
                      <a:cubicBezTo>
                        <a:pt x="206" y="2767"/>
                        <a:pt x="0" y="2974"/>
                        <a:pt x="0" y="3228"/>
                      </a:cubicBezTo>
                      <a:cubicBezTo>
                        <a:pt x="0" y="3483"/>
                        <a:pt x="206" y="3690"/>
                        <a:pt x="461" y="3690"/>
                      </a:cubicBezTo>
                      <a:lnTo>
                        <a:pt x="1900" y="3690"/>
                      </a:lnTo>
                      <a:cubicBezTo>
                        <a:pt x="1645" y="3690"/>
                        <a:pt x="1439" y="3896"/>
                        <a:pt x="1439" y="4151"/>
                      </a:cubicBezTo>
                      <a:cubicBezTo>
                        <a:pt x="1439" y="4406"/>
                        <a:pt x="1645" y="4612"/>
                        <a:pt x="1900" y="4612"/>
                      </a:cubicBezTo>
                      <a:lnTo>
                        <a:pt x="4477" y="4612"/>
                      </a:lnTo>
                      <a:cubicBezTo>
                        <a:pt x="4732" y="4612"/>
                        <a:pt x="4938" y="4406"/>
                        <a:pt x="4938" y="4151"/>
                      </a:cubicBezTo>
                      <a:cubicBezTo>
                        <a:pt x="4938" y="3896"/>
                        <a:pt x="4732" y="3690"/>
                        <a:pt x="4477" y="3690"/>
                      </a:cubicBezTo>
                      <a:lnTo>
                        <a:pt x="3781" y="3690"/>
                      </a:lnTo>
                      <a:cubicBezTo>
                        <a:pt x="3528" y="3690"/>
                        <a:pt x="3320" y="3483"/>
                        <a:pt x="3320" y="3228"/>
                      </a:cubicBezTo>
                      <a:cubicBezTo>
                        <a:pt x="3320" y="2974"/>
                        <a:pt x="3528" y="2767"/>
                        <a:pt x="3781" y="2767"/>
                      </a:cubicBezTo>
                      <a:lnTo>
                        <a:pt x="4606" y="2767"/>
                      </a:lnTo>
                      <a:cubicBezTo>
                        <a:pt x="4861" y="2767"/>
                        <a:pt x="5067" y="2560"/>
                        <a:pt x="5067" y="2307"/>
                      </a:cubicBezTo>
                      <a:cubicBezTo>
                        <a:pt x="5067" y="2052"/>
                        <a:pt x="4861" y="1844"/>
                        <a:pt x="4606" y="1844"/>
                      </a:cubicBezTo>
                    </a:path>
                  </a:pathLst>
                </a:custGeom>
                <a:solidFill>
                  <a:srgbClr val="E22D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6" name="Freeform 2">
                  <a:extLst>
                    <a:ext uri="{FF2B5EF4-FFF2-40B4-BE49-F238E27FC236}">
                      <a16:creationId xmlns:a16="http://schemas.microsoft.com/office/drawing/2014/main" id="{E55AC0BE-8642-9A44-B2A4-69F2064139C1}"/>
                    </a:ext>
                  </a:extLst>
                </p:cNvPr>
                <p:cNvSpPr>
                  <a:spLocks noChangeArrowheads="1"/>
                </p:cNvSpPr>
                <p:nvPr/>
              </p:nvSpPr>
              <p:spPr bwMode="auto">
                <a:xfrm>
                  <a:off x="4057490" y="1063254"/>
                  <a:ext cx="422455" cy="401332"/>
                </a:xfrm>
                <a:custGeom>
                  <a:avLst/>
                  <a:gdLst>
                    <a:gd name="T0" fmla="*/ 221658 w 972"/>
                    <a:gd name="T1" fmla="*/ 0 h 923"/>
                    <a:gd name="T2" fmla="*/ 200362 w 972"/>
                    <a:gd name="T3" fmla="*/ 0 h 923"/>
                    <a:gd name="T4" fmla="*/ 200362 w 972"/>
                    <a:gd name="T5" fmla="*/ 0 h 923"/>
                    <a:gd name="T6" fmla="*/ 0 w 972"/>
                    <a:gd name="T7" fmla="*/ 200449 h 923"/>
                    <a:gd name="T8" fmla="*/ 0 w 972"/>
                    <a:gd name="T9" fmla="*/ 200449 h 923"/>
                    <a:gd name="T10" fmla="*/ 200362 w 972"/>
                    <a:gd name="T11" fmla="*/ 400897 h 923"/>
                    <a:gd name="T12" fmla="*/ 221658 w 972"/>
                    <a:gd name="T13" fmla="*/ 400897 h 923"/>
                    <a:gd name="T14" fmla="*/ 221658 w 972"/>
                    <a:gd name="T15" fmla="*/ 400897 h 923"/>
                    <a:gd name="T16" fmla="*/ 422020 w 972"/>
                    <a:gd name="T17" fmla="*/ 200449 h 923"/>
                    <a:gd name="T18" fmla="*/ 422020 w 972"/>
                    <a:gd name="T19" fmla="*/ 200449 h 923"/>
                    <a:gd name="T20" fmla="*/ 221658 w 972"/>
                    <a:gd name="T21" fmla="*/ 0 h 9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72" h="923">
                      <a:moveTo>
                        <a:pt x="510" y="0"/>
                      </a:moveTo>
                      <a:lnTo>
                        <a:pt x="461" y="0"/>
                      </a:lnTo>
                      <a:cubicBezTo>
                        <a:pt x="206" y="0"/>
                        <a:pt x="0" y="206"/>
                        <a:pt x="0" y="461"/>
                      </a:cubicBezTo>
                      <a:cubicBezTo>
                        <a:pt x="0" y="716"/>
                        <a:pt x="206" y="922"/>
                        <a:pt x="461" y="922"/>
                      </a:cubicBezTo>
                      <a:lnTo>
                        <a:pt x="510" y="922"/>
                      </a:lnTo>
                      <a:cubicBezTo>
                        <a:pt x="765" y="922"/>
                        <a:pt x="971" y="716"/>
                        <a:pt x="971" y="461"/>
                      </a:cubicBezTo>
                      <a:cubicBezTo>
                        <a:pt x="971" y="206"/>
                        <a:pt x="765" y="0"/>
                        <a:pt x="510"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7" name="Freeform 3">
                  <a:extLst>
                    <a:ext uri="{FF2B5EF4-FFF2-40B4-BE49-F238E27FC236}">
                      <a16:creationId xmlns:a16="http://schemas.microsoft.com/office/drawing/2014/main" id="{8435091D-5DBE-014A-91D9-215769570AA7}"/>
                    </a:ext>
                  </a:extLst>
                </p:cNvPr>
                <p:cNvSpPr>
                  <a:spLocks noChangeArrowheads="1"/>
                </p:cNvSpPr>
                <p:nvPr/>
              </p:nvSpPr>
              <p:spPr bwMode="auto">
                <a:xfrm>
                  <a:off x="1949055" y="-298204"/>
                  <a:ext cx="74889" cy="74890"/>
                </a:xfrm>
                <a:custGeom>
                  <a:avLst/>
                  <a:gdLst>
                    <a:gd name="T0" fmla="*/ 74459 w 174"/>
                    <a:gd name="T1" fmla="*/ 37015 h 174"/>
                    <a:gd name="T2" fmla="*/ 74459 w 174"/>
                    <a:gd name="T3" fmla="*/ 37015 h 174"/>
                    <a:gd name="T4" fmla="*/ 37445 w 174"/>
                    <a:gd name="T5" fmla="*/ 74460 h 174"/>
                    <a:gd name="T6" fmla="*/ 37445 w 174"/>
                    <a:gd name="T7" fmla="*/ 74460 h 174"/>
                    <a:gd name="T8" fmla="*/ 0 w 174"/>
                    <a:gd name="T9" fmla="*/ 37015 h 174"/>
                    <a:gd name="T10" fmla="*/ 0 w 174"/>
                    <a:gd name="T11" fmla="*/ 37015 h 174"/>
                    <a:gd name="T12" fmla="*/ 37445 w 174"/>
                    <a:gd name="T13" fmla="*/ 0 h 174"/>
                    <a:gd name="T14" fmla="*/ 37445 w 174"/>
                    <a:gd name="T15" fmla="*/ 0 h 174"/>
                    <a:gd name="T16" fmla="*/ 74459 w 174"/>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5" y="173"/>
                        <a:pt x="87" y="173"/>
                      </a:cubicBezTo>
                      <a:cubicBezTo>
                        <a:pt x="39" y="173"/>
                        <a:pt x="0" y="134"/>
                        <a:pt x="0" y="86"/>
                      </a:cubicBezTo>
                      <a:cubicBezTo>
                        <a:pt x="0" y="38"/>
                        <a:pt x="39" y="0"/>
                        <a:pt x="87" y="0"/>
                      </a:cubicBezTo>
                      <a:cubicBezTo>
                        <a:pt x="135" y="0"/>
                        <a:pt x="173" y="38"/>
                        <a:pt x="173"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8" name="Freeform 4">
                  <a:extLst>
                    <a:ext uri="{FF2B5EF4-FFF2-40B4-BE49-F238E27FC236}">
                      <a16:creationId xmlns:a16="http://schemas.microsoft.com/office/drawing/2014/main" id="{930720F6-FB33-9048-84D9-B4A43B8CC124}"/>
                    </a:ext>
                  </a:extLst>
                </p:cNvPr>
                <p:cNvSpPr>
                  <a:spLocks noChangeArrowheads="1"/>
                </p:cNvSpPr>
                <p:nvPr/>
              </p:nvSpPr>
              <p:spPr bwMode="auto">
                <a:xfrm>
                  <a:off x="2671069" y="656160"/>
                  <a:ext cx="74889" cy="74889"/>
                </a:xfrm>
                <a:custGeom>
                  <a:avLst/>
                  <a:gdLst>
                    <a:gd name="T0" fmla="*/ 74456 w 173"/>
                    <a:gd name="T1" fmla="*/ 37014 h 174"/>
                    <a:gd name="T2" fmla="*/ 74456 w 173"/>
                    <a:gd name="T3" fmla="*/ 37014 h 174"/>
                    <a:gd name="T4" fmla="*/ 37228 w 173"/>
                    <a:gd name="T5" fmla="*/ 74459 h 174"/>
                    <a:gd name="T6" fmla="*/ 37228 w 173"/>
                    <a:gd name="T7" fmla="*/ 74459 h 174"/>
                    <a:gd name="T8" fmla="*/ 0 w 173"/>
                    <a:gd name="T9" fmla="*/ 37014 h 174"/>
                    <a:gd name="T10" fmla="*/ 0 w 173"/>
                    <a:gd name="T11" fmla="*/ 37014 h 174"/>
                    <a:gd name="T12" fmla="*/ 37228 w 173"/>
                    <a:gd name="T13" fmla="*/ 0 h 174"/>
                    <a:gd name="T14" fmla="*/ 37228 w 173"/>
                    <a:gd name="T15" fmla="*/ 0 h 174"/>
                    <a:gd name="T16" fmla="*/ 74456 w 173"/>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3" y="173"/>
                        <a:pt x="86" y="173"/>
                      </a:cubicBezTo>
                      <a:cubicBezTo>
                        <a:pt x="38" y="173"/>
                        <a:pt x="0" y="134"/>
                        <a:pt x="0" y="86"/>
                      </a:cubicBezTo>
                      <a:cubicBezTo>
                        <a:pt x="0" y="38"/>
                        <a:pt x="38" y="0"/>
                        <a:pt x="86" y="0"/>
                      </a:cubicBezTo>
                      <a:cubicBezTo>
                        <a:pt x="133" y="0"/>
                        <a:pt x="172" y="38"/>
                        <a:pt x="172"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9" name="Freeform 5">
                  <a:extLst>
                    <a:ext uri="{FF2B5EF4-FFF2-40B4-BE49-F238E27FC236}">
                      <a16:creationId xmlns:a16="http://schemas.microsoft.com/office/drawing/2014/main" id="{46250DD5-CD5E-FA41-81B7-06377D19698E}"/>
                    </a:ext>
                  </a:extLst>
                </p:cNvPr>
                <p:cNvSpPr>
                  <a:spLocks noChangeArrowheads="1"/>
                </p:cNvSpPr>
                <p:nvPr/>
              </p:nvSpPr>
              <p:spPr bwMode="auto">
                <a:xfrm>
                  <a:off x="4057490" y="517902"/>
                  <a:ext cx="74889" cy="74889"/>
                </a:xfrm>
                <a:custGeom>
                  <a:avLst/>
                  <a:gdLst>
                    <a:gd name="T0" fmla="*/ 74456 w 173"/>
                    <a:gd name="T1" fmla="*/ 37661 h 173"/>
                    <a:gd name="T2" fmla="*/ 74456 w 173"/>
                    <a:gd name="T3" fmla="*/ 37661 h 173"/>
                    <a:gd name="T4" fmla="*/ 37661 w 173"/>
                    <a:gd name="T5" fmla="*/ 74456 h 173"/>
                    <a:gd name="T6" fmla="*/ 37661 w 173"/>
                    <a:gd name="T7" fmla="*/ 74456 h 173"/>
                    <a:gd name="T8" fmla="*/ 0 w 173"/>
                    <a:gd name="T9" fmla="*/ 37661 h 173"/>
                    <a:gd name="T10" fmla="*/ 0 w 173"/>
                    <a:gd name="T11" fmla="*/ 37661 h 173"/>
                    <a:gd name="T12" fmla="*/ 37661 w 173"/>
                    <a:gd name="T13" fmla="*/ 0 h 173"/>
                    <a:gd name="T14" fmla="*/ 37661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4" y="172"/>
                        <a:pt x="87" y="172"/>
                      </a:cubicBezTo>
                      <a:cubicBezTo>
                        <a:pt x="38" y="172"/>
                        <a:pt x="0" y="134"/>
                        <a:pt x="0" y="87"/>
                      </a:cubicBezTo>
                      <a:cubicBezTo>
                        <a:pt x="0" y="39"/>
                        <a:pt x="38"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0" name="Freeform 6">
                  <a:extLst>
                    <a:ext uri="{FF2B5EF4-FFF2-40B4-BE49-F238E27FC236}">
                      <a16:creationId xmlns:a16="http://schemas.microsoft.com/office/drawing/2014/main" id="{7F4933ED-71EC-F04E-8B61-AA6E7353C612}"/>
                    </a:ext>
                  </a:extLst>
                </p:cNvPr>
                <p:cNvSpPr>
                  <a:spLocks noChangeArrowheads="1"/>
                </p:cNvSpPr>
                <p:nvPr/>
              </p:nvSpPr>
              <p:spPr bwMode="auto">
                <a:xfrm>
                  <a:off x="4001802" y="592791"/>
                  <a:ext cx="46086" cy="46086"/>
                </a:xfrm>
                <a:custGeom>
                  <a:avLst/>
                  <a:gdLst>
                    <a:gd name="T0" fmla="*/ 45651 w 106"/>
                    <a:gd name="T1" fmla="*/ 23258 h 107"/>
                    <a:gd name="T2" fmla="*/ 45651 w 106"/>
                    <a:gd name="T3" fmla="*/ 23258 h 107"/>
                    <a:gd name="T4" fmla="*/ 23043 w 106"/>
                    <a:gd name="T5" fmla="*/ 45655 h 107"/>
                    <a:gd name="T6" fmla="*/ 23043 w 106"/>
                    <a:gd name="T7" fmla="*/ 45655 h 107"/>
                    <a:gd name="T8" fmla="*/ 0 w 106"/>
                    <a:gd name="T9" fmla="*/ 23258 h 107"/>
                    <a:gd name="T10" fmla="*/ 0 w 106"/>
                    <a:gd name="T11" fmla="*/ 23258 h 107"/>
                    <a:gd name="T12" fmla="*/ 23043 w 106"/>
                    <a:gd name="T13" fmla="*/ 0 h 107"/>
                    <a:gd name="T14" fmla="*/ 23043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3"/>
                        <a:pt x="81" y="106"/>
                        <a:pt x="53" y="106"/>
                      </a:cubicBezTo>
                      <a:cubicBezTo>
                        <a:pt x="24" y="106"/>
                        <a:pt x="0" y="83"/>
                        <a:pt x="0" y="54"/>
                      </a:cubicBezTo>
                      <a:cubicBezTo>
                        <a:pt x="0" y="24"/>
                        <a:pt x="24" y="0"/>
                        <a:pt x="53" y="0"/>
                      </a:cubicBezTo>
                      <a:cubicBezTo>
                        <a:pt x="81" y="0"/>
                        <a:pt x="105" y="24"/>
                        <a:pt x="105" y="54"/>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1" name="Freeform 7">
                  <a:extLst>
                    <a:ext uri="{FF2B5EF4-FFF2-40B4-BE49-F238E27FC236}">
                      <a16:creationId xmlns:a16="http://schemas.microsoft.com/office/drawing/2014/main" id="{48C2226A-FCAB-C347-B4B5-28EA8B2A33A0}"/>
                    </a:ext>
                  </a:extLst>
                </p:cNvPr>
                <p:cNvSpPr>
                  <a:spLocks noChangeArrowheads="1"/>
                </p:cNvSpPr>
                <p:nvPr/>
              </p:nvSpPr>
              <p:spPr bwMode="auto">
                <a:xfrm>
                  <a:off x="2832370" y="-48638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0" y="105"/>
                        <a:pt x="52" y="105"/>
                      </a:cubicBezTo>
                      <a:cubicBezTo>
                        <a:pt x="23" y="105"/>
                        <a:pt x="0" y="82"/>
                        <a:pt x="0" y="53"/>
                      </a:cubicBezTo>
                      <a:cubicBezTo>
                        <a:pt x="0" y="24"/>
                        <a:pt x="23" y="0"/>
                        <a:pt x="52" y="0"/>
                      </a:cubicBezTo>
                      <a:cubicBezTo>
                        <a:pt x="80" y="0"/>
                        <a:pt x="104" y="24"/>
                        <a:pt x="104"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2" name="Freeform 8">
                  <a:extLst>
                    <a:ext uri="{FF2B5EF4-FFF2-40B4-BE49-F238E27FC236}">
                      <a16:creationId xmlns:a16="http://schemas.microsoft.com/office/drawing/2014/main" id="{B51D7CAA-7D39-304E-921D-7BA944693D68}"/>
                    </a:ext>
                  </a:extLst>
                </p:cNvPr>
                <p:cNvSpPr>
                  <a:spLocks noChangeArrowheads="1"/>
                </p:cNvSpPr>
                <p:nvPr/>
              </p:nvSpPr>
              <p:spPr bwMode="auto">
                <a:xfrm>
                  <a:off x="2832370" y="786737"/>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0" y="105"/>
                        <a:pt x="52" y="105"/>
                      </a:cubicBezTo>
                      <a:cubicBezTo>
                        <a:pt x="23" y="105"/>
                        <a:pt x="0" y="81"/>
                        <a:pt x="0" y="52"/>
                      </a:cubicBezTo>
                      <a:cubicBezTo>
                        <a:pt x="0" y="24"/>
                        <a:pt x="23" y="0"/>
                        <a:pt x="52" y="0"/>
                      </a:cubicBezTo>
                      <a:cubicBezTo>
                        <a:pt x="80" y="0"/>
                        <a:pt x="104" y="24"/>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3" name="Freeform 9">
                  <a:extLst>
                    <a:ext uri="{FF2B5EF4-FFF2-40B4-BE49-F238E27FC236}">
                      <a16:creationId xmlns:a16="http://schemas.microsoft.com/office/drawing/2014/main" id="{2513E55B-941C-0F40-ACB6-BB13E2602A4E}"/>
                    </a:ext>
                  </a:extLst>
                </p:cNvPr>
                <p:cNvSpPr>
                  <a:spLocks noChangeArrowheads="1"/>
                </p:cNvSpPr>
                <p:nvPr/>
              </p:nvSpPr>
              <p:spPr bwMode="auto">
                <a:xfrm>
                  <a:off x="3037836" y="-12087"/>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3"/>
                        <a:pt x="24" y="0"/>
                        <a:pt x="53" y="0"/>
                      </a:cubicBezTo>
                      <a:cubicBezTo>
                        <a:pt x="81" y="0"/>
                        <a:pt x="105" y="23"/>
                        <a:pt x="105"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4" name="Freeform 10">
                  <a:extLst>
                    <a:ext uri="{FF2B5EF4-FFF2-40B4-BE49-F238E27FC236}">
                      <a16:creationId xmlns:a16="http://schemas.microsoft.com/office/drawing/2014/main" id="{0B5940D3-1FE3-734C-A08D-B5958F4D4B40}"/>
                    </a:ext>
                  </a:extLst>
                </p:cNvPr>
                <p:cNvSpPr>
                  <a:spLocks noChangeArrowheads="1"/>
                </p:cNvSpPr>
                <p:nvPr/>
              </p:nvSpPr>
              <p:spPr bwMode="auto">
                <a:xfrm>
                  <a:off x="3400764" y="400766"/>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3" y="104"/>
                        <a:pt x="0" y="81"/>
                        <a:pt x="0" y="52"/>
                      </a:cubicBezTo>
                      <a:cubicBezTo>
                        <a:pt x="0" y="22"/>
                        <a:pt x="23" y="0"/>
                        <a:pt x="52" y="0"/>
                      </a:cubicBezTo>
                      <a:cubicBezTo>
                        <a:pt x="81" y="0"/>
                        <a:pt x="104" y="22"/>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5" name="Freeform 11">
                  <a:extLst>
                    <a:ext uri="{FF2B5EF4-FFF2-40B4-BE49-F238E27FC236}">
                      <a16:creationId xmlns:a16="http://schemas.microsoft.com/office/drawing/2014/main" id="{E9FE41E1-6A0F-104E-9C2A-E0BE7B48BBCD}"/>
                    </a:ext>
                  </a:extLst>
                </p:cNvPr>
                <p:cNvSpPr>
                  <a:spLocks noChangeArrowheads="1"/>
                </p:cNvSpPr>
                <p:nvPr/>
              </p:nvSpPr>
              <p:spPr bwMode="auto">
                <a:xfrm>
                  <a:off x="3158813" y="571669"/>
                  <a:ext cx="46086" cy="46086"/>
                </a:xfrm>
                <a:custGeom>
                  <a:avLst/>
                  <a:gdLst>
                    <a:gd name="T0" fmla="*/ 45655 w 107"/>
                    <a:gd name="T1" fmla="*/ 22397 h 107"/>
                    <a:gd name="T2" fmla="*/ 45655 w 107"/>
                    <a:gd name="T3" fmla="*/ 22397 h 107"/>
                    <a:gd name="T4" fmla="*/ 22397 w 107"/>
                    <a:gd name="T5" fmla="*/ 45655 h 107"/>
                    <a:gd name="T6" fmla="*/ 22397 w 107"/>
                    <a:gd name="T7" fmla="*/ 45655 h 107"/>
                    <a:gd name="T8" fmla="*/ 0 w 107"/>
                    <a:gd name="T9" fmla="*/ 22397 h 107"/>
                    <a:gd name="T10" fmla="*/ 0 w 107"/>
                    <a:gd name="T11" fmla="*/ 22397 h 107"/>
                    <a:gd name="T12" fmla="*/ 22397 w 107"/>
                    <a:gd name="T13" fmla="*/ 0 h 107"/>
                    <a:gd name="T14" fmla="*/ 22397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2" y="106"/>
                      </a:cubicBezTo>
                      <a:cubicBezTo>
                        <a:pt x="24" y="106"/>
                        <a:pt x="0" y="82"/>
                        <a:pt x="0" y="52"/>
                      </a:cubicBezTo>
                      <a:cubicBezTo>
                        <a:pt x="0" y="24"/>
                        <a:pt x="24" y="0"/>
                        <a:pt x="52"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6" name="Freeform 12">
                  <a:extLst>
                    <a:ext uri="{FF2B5EF4-FFF2-40B4-BE49-F238E27FC236}">
                      <a16:creationId xmlns:a16="http://schemas.microsoft.com/office/drawing/2014/main" id="{AF2BAB49-F876-F641-9455-F2C0AFE453D0}"/>
                    </a:ext>
                  </a:extLst>
                </p:cNvPr>
                <p:cNvSpPr>
                  <a:spLocks noChangeArrowheads="1"/>
                </p:cNvSpPr>
                <p:nvPr/>
              </p:nvSpPr>
              <p:spPr bwMode="auto">
                <a:xfrm>
                  <a:off x="2162202" y="51281"/>
                  <a:ext cx="46086" cy="46086"/>
                </a:xfrm>
                <a:custGeom>
                  <a:avLst/>
                  <a:gdLst>
                    <a:gd name="T0" fmla="*/ 45655 w 107"/>
                    <a:gd name="T1" fmla="*/ 23043 h 106"/>
                    <a:gd name="T2" fmla="*/ 45655 w 107"/>
                    <a:gd name="T3" fmla="*/ 23043 h 106"/>
                    <a:gd name="T4" fmla="*/ 22828 w 107"/>
                    <a:gd name="T5" fmla="*/ 45651 h 106"/>
                    <a:gd name="T6" fmla="*/ 22828 w 107"/>
                    <a:gd name="T7" fmla="*/ 45651 h 106"/>
                    <a:gd name="T8" fmla="*/ 0 w 107"/>
                    <a:gd name="T9" fmla="*/ 23043 h 106"/>
                    <a:gd name="T10" fmla="*/ 0 w 107"/>
                    <a:gd name="T11" fmla="*/ 23043 h 106"/>
                    <a:gd name="T12" fmla="*/ 22828 w 107"/>
                    <a:gd name="T13" fmla="*/ 0 h 106"/>
                    <a:gd name="T14" fmla="*/ 22828 w 107"/>
                    <a:gd name="T15" fmla="*/ 0 h 106"/>
                    <a:gd name="T16" fmla="*/ 45655 w 107"/>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6">
                      <a:moveTo>
                        <a:pt x="106" y="53"/>
                      </a:moveTo>
                      <a:lnTo>
                        <a:pt x="106" y="53"/>
                      </a:lnTo>
                      <a:cubicBezTo>
                        <a:pt x="106" y="81"/>
                        <a:pt x="82" y="105"/>
                        <a:pt x="53" y="105"/>
                      </a:cubicBezTo>
                      <a:cubicBezTo>
                        <a:pt x="23" y="105"/>
                        <a:pt x="0" y="81"/>
                        <a:pt x="0" y="53"/>
                      </a:cubicBezTo>
                      <a:cubicBezTo>
                        <a:pt x="0" y="24"/>
                        <a:pt x="23" y="0"/>
                        <a:pt x="53" y="0"/>
                      </a:cubicBezTo>
                      <a:cubicBezTo>
                        <a:pt x="82" y="0"/>
                        <a:pt x="106" y="24"/>
                        <a:pt x="106"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7" name="Freeform 13">
                  <a:extLst>
                    <a:ext uri="{FF2B5EF4-FFF2-40B4-BE49-F238E27FC236}">
                      <a16:creationId xmlns:a16="http://schemas.microsoft.com/office/drawing/2014/main" id="{5A412BBE-32D9-5740-BB21-02DA650B0377}"/>
                    </a:ext>
                  </a:extLst>
                </p:cNvPr>
                <p:cNvSpPr>
                  <a:spLocks noChangeArrowheads="1"/>
                </p:cNvSpPr>
                <p:nvPr/>
              </p:nvSpPr>
              <p:spPr bwMode="auto">
                <a:xfrm>
                  <a:off x="1927932" y="1124701"/>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4" y="105"/>
                        <a:pt x="0" y="81"/>
                        <a:pt x="0" y="52"/>
                      </a:cubicBezTo>
                      <a:cubicBezTo>
                        <a:pt x="0" y="23"/>
                        <a:pt x="24" y="0"/>
                        <a:pt x="52" y="0"/>
                      </a:cubicBezTo>
                      <a:cubicBezTo>
                        <a:pt x="81" y="0"/>
                        <a:pt x="104" y="23"/>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8" name="Freeform 14">
                  <a:extLst>
                    <a:ext uri="{FF2B5EF4-FFF2-40B4-BE49-F238E27FC236}">
                      <a16:creationId xmlns:a16="http://schemas.microsoft.com/office/drawing/2014/main" id="{C46A937C-A877-3D47-99F4-D09C174FB2A0}"/>
                    </a:ext>
                  </a:extLst>
                </p:cNvPr>
                <p:cNvSpPr>
                  <a:spLocks noChangeArrowheads="1"/>
                </p:cNvSpPr>
                <p:nvPr/>
              </p:nvSpPr>
              <p:spPr bwMode="auto">
                <a:xfrm>
                  <a:off x="2162202" y="556307"/>
                  <a:ext cx="46086" cy="46086"/>
                </a:xfrm>
                <a:custGeom>
                  <a:avLst/>
                  <a:gdLst>
                    <a:gd name="T0" fmla="*/ 45655 w 107"/>
                    <a:gd name="T1" fmla="*/ 22824 h 105"/>
                    <a:gd name="T2" fmla="*/ 45655 w 107"/>
                    <a:gd name="T3" fmla="*/ 22824 h 105"/>
                    <a:gd name="T4" fmla="*/ 22828 w 107"/>
                    <a:gd name="T5" fmla="*/ 45647 h 105"/>
                    <a:gd name="T6" fmla="*/ 22828 w 107"/>
                    <a:gd name="T7" fmla="*/ 45647 h 105"/>
                    <a:gd name="T8" fmla="*/ 0 w 107"/>
                    <a:gd name="T9" fmla="*/ 22824 h 105"/>
                    <a:gd name="T10" fmla="*/ 0 w 107"/>
                    <a:gd name="T11" fmla="*/ 22824 h 105"/>
                    <a:gd name="T12" fmla="*/ 22828 w 107"/>
                    <a:gd name="T13" fmla="*/ 0 h 105"/>
                    <a:gd name="T14" fmla="*/ 22828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3" y="104"/>
                      </a:cubicBezTo>
                      <a:cubicBezTo>
                        <a:pt x="23" y="104"/>
                        <a:pt x="0" y="81"/>
                        <a:pt x="0" y="52"/>
                      </a:cubicBezTo>
                      <a:cubicBezTo>
                        <a:pt x="0" y="24"/>
                        <a:pt x="23" y="0"/>
                        <a:pt x="53"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9" name="Freeform 15">
                  <a:extLst>
                    <a:ext uri="{FF2B5EF4-FFF2-40B4-BE49-F238E27FC236}">
                      <a16:creationId xmlns:a16="http://schemas.microsoft.com/office/drawing/2014/main" id="{EF1BA8D7-B3EB-E14A-B2F1-9D4B74F1F90D}"/>
                    </a:ext>
                  </a:extLst>
                </p:cNvPr>
                <p:cNvSpPr>
                  <a:spLocks noChangeArrowheads="1"/>
                </p:cNvSpPr>
                <p:nvPr/>
              </p:nvSpPr>
              <p:spPr bwMode="auto">
                <a:xfrm>
                  <a:off x="3742569" y="1658531"/>
                  <a:ext cx="46086" cy="46086"/>
                </a:xfrm>
                <a:custGeom>
                  <a:avLst/>
                  <a:gdLst>
                    <a:gd name="T0" fmla="*/ 45655 w 107"/>
                    <a:gd name="T1" fmla="*/ 22824 h 105"/>
                    <a:gd name="T2" fmla="*/ 45655 w 107"/>
                    <a:gd name="T3" fmla="*/ 22824 h 105"/>
                    <a:gd name="T4" fmla="*/ 22397 w 107"/>
                    <a:gd name="T5" fmla="*/ 45647 h 105"/>
                    <a:gd name="T6" fmla="*/ 22397 w 107"/>
                    <a:gd name="T7" fmla="*/ 45647 h 105"/>
                    <a:gd name="T8" fmla="*/ 0 w 107"/>
                    <a:gd name="T9" fmla="*/ 22824 h 105"/>
                    <a:gd name="T10" fmla="*/ 0 w 107"/>
                    <a:gd name="T11" fmla="*/ 22824 h 105"/>
                    <a:gd name="T12" fmla="*/ 22397 w 107"/>
                    <a:gd name="T13" fmla="*/ 0 h 105"/>
                    <a:gd name="T14" fmla="*/ 22397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2" y="104"/>
                      </a:cubicBezTo>
                      <a:cubicBezTo>
                        <a:pt x="24" y="104"/>
                        <a:pt x="0" y="81"/>
                        <a:pt x="0" y="52"/>
                      </a:cubicBezTo>
                      <a:cubicBezTo>
                        <a:pt x="0" y="22"/>
                        <a:pt x="24" y="0"/>
                        <a:pt x="52" y="0"/>
                      </a:cubicBezTo>
                      <a:cubicBezTo>
                        <a:pt x="82" y="0"/>
                        <a:pt x="106" y="22"/>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0" name="Freeform 16">
                  <a:extLst>
                    <a:ext uri="{FF2B5EF4-FFF2-40B4-BE49-F238E27FC236}">
                      <a16:creationId xmlns:a16="http://schemas.microsoft.com/office/drawing/2014/main" id="{806B5AFF-67FD-7C4C-BD65-A632E8C990BB}"/>
                    </a:ext>
                  </a:extLst>
                </p:cNvPr>
                <p:cNvSpPr>
                  <a:spLocks noChangeArrowheads="1"/>
                </p:cNvSpPr>
                <p:nvPr/>
              </p:nvSpPr>
              <p:spPr bwMode="auto">
                <a:xfrm>
                  <a:off x="2573136" y="1286002"/>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3" y="105"/>
                        <a:pt x="0" y="81"/>
                        <a:pt x="0" y="53"/>
                      </a:cubicBezTo>
                      <a:cubicBezTo>
                        <a:pt x="0" y="23"/>
                        <a:pt x="23" y="0"/>
                        <a:pt x="52" y="0"/>
                      </a:cubicBezTo>
                      <a:cubicBezTo>
                        <a:pt x="81" y="0"/>
                        <a:pt x="104" y="23"/>
                        <a:pt x="104"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1" name="Freeform 17">
                  <a:extLst>
                    <a:ext uri="{FF2B5EF4-FFF2-40B4-BE49-F238E27FC236}">
                      <a16:creationId xmlns:a16="http://schemas.microsoft.com/office/drawing/2014/main" id="{19497659-8BC4-ED48-8294-5A5AAF8185B3}"/>
                    </a:ext>
                  </a:extLst>
                </p:cNvPr>
                <p:cNvSpPr>
                  <a:spLocks noChangeArrowheads="1"/>
                </p:cNvSpPr>
                <p:nvPr/>
              </p:nvSpPr>
              <p:spPr bwMode="auto">
                <a:xfrm>
                  <a:off x="3652317" y="1537554"/>
                  <a:ext cx="74890" cy="76810"/>
                </a:xfrm>
                <a:custGeom>
                  <a:avLst/>
                  <a:gdLst>
                    <a:gd name="T0" fmla="*/ 74460 w 174"/>
                    <a:gd name="T1" fmla="*/ 38186 h 175"/>
                    <a:gd name="T2" fmla="*/ 74460 w 174"/>
                    <a:gd name="T3" fmla="*/ 38186 h 175"/>
                    <a:gd name="T4" fmla="*/ 37015 w 174"/>
                    <a:gd name="T5" fmla="*/ 76371 h 175"/>
                    <a:gd name="T6" fmla="*/ 37015 w 174"/>
                    <a:gd name="T7" fmla="*/ 76371 h 175"/>
                    <a:gd name="T8" fmla="*/ 0 w 174"/>
                    <a:gd name="T9" fmla="*/ 38186 h 175"/>
                    <a:gd name="T10" fmla="*/ 0 w 174"/>
                    <a:gd name="T11" fmla="*/ 38186 h 175"/>
                    <a:gd name="T12" fmla="*/ 37015 w 174"/>
                    <a:gd name="T13" fmla="*/ 0 h 175"/>
                    <a:gd name="T14" fmla="*/ 37015 w 174"/>
                    <a:gd name="T15" fmla="*/ 0 h 175"/>
                    <a:gd name="T16" fmla="*/ 74460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5" y="174"/>
                        <a:pt x="86" y="174"/>
                      </a:cubicBezTo>
                      <a:cubicBezTo>
                        <a:pt x="38" y="174"/>
                        <a:pt x="0" y="135"/>
                        <a:pt x="0" y="87"/>
                      </a:cubicBezTo>
                      <a:cubicBezTo>
                        <a:pt x="0" y="39"/>
                        <a:pt x="38" y="0"/>
                        <a:pt x="86" y="0"/>
                      </a:cubicBezTo>
                      <a:cubicBezTo>
                        <a:pt x="135" y="0"/>
                        <a:pt x="173" y="39"/>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2" name="Freeform 18">
                  <a:extLst>
                    <a:ext uri="{FF2B5EF4-FFF2-40B4-BE49-F238E27FC236}">
                      <a16:creationId xmlns:a16="http://schemas.microsoft.com/office/drawing/2014/main" id="{22665AB1-D2C1-744A-BC1E-13CA555737FD}"/>
                    </a:ext>
                  </a:extLst>
                </p:cNvPr>
                <p:cNvSpPr>
                  <a:spLocks noChangeArrowheads="1"/>
                </p:cNvSpPr>
                <p:nvPr/>
              </p:nvSpPr>
              <p:spPr bwMode="auto">
                <a:xfrm>
                  <a:off x="2709474" y="1293683"/>
                  <a:ext cx="74889" cy="74889"/>
                </a:xfrm>
                <a:custGeom>
                  <a:avLst/>
                  <a:gdLst>
                    <a:gd name="T0" fmla="*/ 74459 w 174"/>
                    <a:gd name="T1" fmla="*/ 37445 h 174"/>
                    <a:gd name="T2" fmla="*/ 74459 w 174"/>
                    <a:gd name="T3" fmla="*/ 37445 h 174"/>
                    <a:gd name="T4" fmla="*/ 37014 w 174"/>
                    <a:gd name="T5" fmla="*/ 74459 h 174"/>
                    <a:gd name="T6" fmla="*/ 37014 w 174"/>
                    <a:gd name="T7" fmla="*/ 74459 h 174"/>
                    <a:gd name="T8" fmla="*/ 0 w 174"/>
                    <a:gd name="T9" fmla="*/ 37445 h 174"/>
                    <a:gd name="T10" fmla="*/ 0 w 174"/>
                    <a:gd name="T11" fmla="*/ 37445 h 174"/>
                    <a:gd name="T12" fmla="*/ 37014 w 174"/>
                    <a:gd name="T13" fmla="*/ 0 h 174"/>
                    <a:gd name="T14" fmla="*/ 37014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3" name="Freeform 19">
                  <a:extLst>
                    <a:ext uri="{FF2B5EF4-FFF2-40B4-BE49-F238E27FC236}">
                      <a16:creationId xmlns:a16="http://schemas.microsoft.com/office/drawing/2014/main" id="{2F54B135-E9E0-9A4A-96CC-2B7ADE3154CE}"/>
                    </a:ext>
                  </a:extLst>
                </p:cNvPr>
                <p:cNvSpPr>
                  <a:spLocks noChangeArrowheads="1"/>
                </p:cNvSpPr>
                <p:nvPr/>
              </p:nvSpPr>
              <p:spPr bwMode="auto">
                <a:xfrm>
                  <a:off x="3120408" y="47441"/>
                  <a:ext cx="74889" cy="74890"/>
                </a:xfrm>
                <a:custGeom>
                  <a:avLst/>
                  <a:gdLst>
                    <a:gd name="T0" fmla="*/ 74459 w 174"/>
                    <a:gd name="T1" fmla="*/ 37661 h 173"/>
                    <a:gd name="T2" fmla="*/ 74459 w 174"/>
                    <a:gd name="T3" fmla="*/ 37661 h 173"/>
                    <a:gd name="T4" fmla="*/ 37014 w 174"/>
                    <a:gd name="T5" fmla="*/ 74457 h 173"/>
                    <a:gd name="T6" fmla="*/ 37014 w 174"/>
                    <a:gd name="T7" fmla="*/ 74457 h 173"/>
                    <a:gd name="T8" fmla="*/ 0 w 174"/>
                    <a:gd name="T9" fmla="*/ 37661 h 173"/>
                    <a:gd name="T10" fmla="*/ 0 w 174"/>
                    <a:gd name="T11" fmla="*/ 37661 h 173"/>
                    <a:gd name="T12" fmla="*/ 37014 w 174"/>
                    <a:gd name="T13" fmla="*/ 0 h 173"/>
                    <a:gd name="T14" fmla="*/ 37014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3"/>
                        <a:pt x="134" y="172"/>
                        <a:pt x="86" y="172"/>
                      </a:cubicBezTo>
                      <a:cubicBezTo>
                        <a:pt x="39" y="172"/>
                        <a:pt x="0" y="133"/>
                        <a:pt x="0" y="87"/>
                      </a:cubicBezTo>
                      <a:cubicBezTo>
                        <a:pt x="0" y="38"/>
                        <a:pt x="39"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4" name="Freeform 20">
                  <a:extLst>
                    <a:ext uri="{FF2B5EF4-FFF2-40B4-BE49-F238E27FC236}">
                      <a16:creationId xmlns:a16="http://schemas.microsoft.com/office/drawing/2014/main" id="{23909E62-92AF-184F-A7C1-8E317830BD00}"/>
                    </a:ext>
                  </a:extLst>
                </p:cNvPr>
                <p:cNvSpPr>
                  <a:spLocks noChangeArrowheads="1"/>
                </p:cNvSpPr>
                <p:nvPr/>
              </p:nvSpPr>
              <p:spPr bwMode="auto">
                <a:xfrm>
                  <a:off x="1789675" y="1199591"/>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8" y="173"/>
                        <a:pt x="0" y="135"/>
                        <a:pt x="0" y="87"/>
                      </a:cubicBezTo>
                      <a:cubicBezTo>
                        <a:pt x="0" y="38"/>
                        <a:pt x="38"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5" name="Freeform 21">
                  <a:extLst>
                    <a:ext uri="{FF2B5EF4-FFF2-40B4-BE49-F238E27FC236}">
                      <a16:creationId xmlns:a16="http://schemas.microsoft.com/office/drawing/2014/main" id="{DFE5A549-99B7-F145-81FF-FA3A3BB85F3F}"/>
                    </a:ext>
                  </a:extLst>
                </p:cNvPr>
                <p:cNvSpPr>
                  <a:spLocks noChangeArrowheads="1"/>
                </p:cNvSpPr>
                <p:nvPr/>
              </p:nvSpPr>
              <p:spPr bwMode="auto">
                <a:xfrm>
                  <a:off x="3239463" y="-63934"/>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3" y="174"/>
                        <a:pt x="87" y="174"/>
                      </a:cubicBezTo>
                      <a:cubicBezTo>
                        <a:pt x="39" y="174"/>
                        <a:pt x="0" y="135"/>
                        <a:pt x="0" y="87"/>
                      </a:cubicBezTo>
                      <a:cubicBezTo>
                        <a:pt x="0" y="39"/>
                        <a:pt x="39" y="0"/>
                        <a:pt x="87" y="0"/>
                      </a:cubicBezTo>
                      <a:cubicBezTo>
                        <a:pt x="133"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6" name="Freeform 22">
                  <a:extLst>
                    <a:ext uri="{FF2B5EF4-FFF2-40B4-BE49-F238E27FC236}">
                      <a16:creationId xmlns:a16="http://schemas.microsoft.com/office/drawing/2014/main" id="{EC469352-2959-B14F-84A1-C5657C377F13}"/>
                    </a:ext>
                  </a:extLst>
                </p:cNvPr>
                <p:cNvSpPr>
                  <a:spLocks noChangeArrowheads="1"/>
                </p:cNvSpPr>
                <p:nvPr/>
              </p:nvSpPr>
              <p:spPr bwMode="auto">
                <a:xfrm>
                  <a:off x="2233252" y="114650"/>
                  <a:ext cx="74889" cy="76810"/>
                </a:xfrm>
                <a:custGeom>
                  <a:avLst/>
                  <a:gdLst>
                    <a:gd name="T0" fmla="*/ 74456 w 173"/>
                    <a:gd name="T1" fmla="*/ 38186 h 175"/>
                    <a:gd name="T2" fmla="*/ 74456 w 173"/>
                    <a:gd name="T3" fmla="*/ 38186 h 175"/>
                    <a:gd name="T4" fmla="*/ 37661 w 173"/>
                    <a:gd name="T5" fmla="*/ 76371 h 175"/>
                    <a:gd name="T6" fmla="*/ 37661 w 173"/>
                    <a:gd name="T7" fmla="*/ 76371 h 175"/>
                    <a:gd name="T8" fmla="*/ 0 w 173"/>
                    <a:gd name="T9" fmla="*/ 38186 h 175"/>
                    <a:gd name="T10" fmla="*/ 0 w 173"/>
                    <a:gd name="T11" fmla="*/ 38186 h 175"/>
                    <a:gd name="T12" fmla="*/ 37661 w 173"/>
                    <a:gd name="T13" fmla="*/ 0 h 175"/>
                    <a:gd name="T14" fmla="*/ 37661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7" y="174"/>
                      </a:cubicBezTo>
                      <a:cubicBezTo>
                        <a:pt x="39" y="174"/>
                        <a:pt x="0" y="135"/>
                        <a:pt x="0" y="87"/>
                      </a:cubicBezTo>
                      <a:cubicBezTo>
                        <a:pt x="0" y="39"/>
                        <a:pt x="39"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7" name="Freeform 23">
                  <a:extLst>
                    <a:ext uri="{FF2B5EF4-FFF2-40B4-BE49-F238E27FC236}">
                      <a16:creationId xmlns:a16="http://schemas.microsoft.com/office/drawing/2014/main" id="{956CFF30-BE4F-BA4F-ACDF-237F16FE2AE9}"/>
                    </a:ext>
                  </a:extLst>
                </p:cNvPr>
                <p:cNvSpPr>
                  <a:spLocks noChangeArrowheads="1"/>
                </p:cNvSpPr>
                <p:nvPr/>
              </p:nvSpPr>
              <p:spPr bwMode="auto">
                <a:xfrm>
                  <a:off x="2922621" y="-526714"/>
                  <a:ext cx="1359537" cy="551111"/>
                </a:xfrm>
                <a:custGeom>
                  <a:avLst/>
                  <a:gdLst>
                    <a:gd name="T0" fmla="*/ 1221581 w 3124"/>
                    <a:gd name="T1" fmla="*/ 0 h 1265"/>
                    <a:gd name="T2" fmla="*/ 493507 w 3124"/>
                    <a:gd name="T3" fmla="*/ 0 h 1265"/>
                    <a:gd name="T4" fmla="*/ 493507 w 3124"/>
                    <a:gd name="T5" fmla="*/ 0 h 1265"/>
                    <a:gd name="T6" fmla="*/ 355551 w 3124"/>
                    <a:gd name="T7" fmla="*/ 137669 h 1265"/>
                    <a:gd name="T8" fmla="*/ 355551 w 3124"/>
                    <a:gd name="T9" fmla="*/ 137669 h 1265"/>
                    <a:gd name="T10" fmla="*/ 493507 w 3124"/>
                    <a:gd name="T11" fmla="*/ 274902 h 1265"/>
                    <a:gd name="T12" fmla="*/ 137520 w 3124"/>
                    <a:gd name="T13" fmla="*/ 274902 h 1265"/>
                    <a:gd name="T14" fmla="*/ 137520 w 3124"/>
                    <a:gd name="T15" fmla="*/ 274902 h 1265"/>
                    <a:gd name="T16" fmla="*/ 0 w 3124"/>
                    <a:gd name="T17" fmla="*/ 412571 h 1265"/>
                    <a:gd name="T18" fmla="*/ 0 w 3124"/>
                    <a:gd name="T19" fmla="*/ 412571 h 1265"/>
                    <a:gd name="T20" fmla="*/ 137520 w 3124"/>
                    <a:gd name="T21" fmla="*/ 550675 h 1265"/>
                    <a:gd name="T22" fmla="*/ 866030 w 3124"/>
                    <a:gd name="T23" fmla="*/ 550675 h 1265"/>
                    <a:gd name="T24" fmla="*/ 866030 w 3124"/>
                    <a:gd name="T25" fmla="*/ 550675 h 1265"/>
                    <a:gd name="T26" fmla="*/ 1003551 w 3124"/>
                    <a:gd name="T27" fmla="*/ 412571 h 1265"/>
                    <a:gd name="T28" fmla="*/ 1003551 w 3124"/>
                    <a:gd name="T29" fmla="*/ 412571 h 1265"/>
                    <a:gd name="T30" fmla="*/ 866030 w 3124"/>
                    <a:gd name="T31" fmla="*/ 274902 h 1265"/>
                    <a:gd name="T32" fmla="*/ 1221581 w 3124"/>
                    <a:gd name="T33" fmla="*/ 274902 h 1265"/>
                    <a:gd name="T34" fmla="*/ 1221581 w 3124"/>
                    <a:gd name="T35" fmla="*/ 274902 h 1265"/>
                    <a:gd name="T36" fmla="*/ 1359102 w 3124"/>
                    <a:gd name="T37" fmla="*/ 137669 h 1265"/>
                    <a:gd name="T38" fmla="*/ 1359102 w 3124"/>
                    <a:gd name="T39" fmla="*/ 137669 h 1265"/>
                    <a:gd name="T40" fmla="*/ 1221581 w 3124"/>
                    <a:gd name="T41" fmla="*/ 0 h 1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124" h="1265">
                      <a:moveTo>
                        <a:pt x="2807" y="0"/>
                      </a:moveTo>
                      <a:lnTo>
                        <a:pt x="1134" y="0"/>
                      </a:lnTo>
                      <a:cubicBezTo>
                        <a:pt x="959" y="0"/>
                        <a:pt x="817" y="141"/>
                        <a:pt x="817" y="316"/>
                      </a:cubicBezTo>
                      <a:cubicBezTo>
                        <a:pt x="817" y="490"/>
                        <a:pt x="959" y="631"/>
                        <a:pt x="1134" y="631"/>
                      </a:cubicBezTo>
                      <a:lnTo>
                        <a:pt x="316" y="631"/>
                      </a:lnTo>
                      <a:cubicBezTo>
                        <a:pt x="142" y="631"/>
                        <a:pt x="0" y="772"/>
                        <a:pt x="0" y="947"/>
                      </a:cubicBezTo>
                      <a:cubicBezTo>
                        <a:pt x="0" y="1122"/>
                        <a:pt x="142" y="1264"/>
                        <a:pt x="316" y="1264"/>
                      </a:cubicBezTo>
                      <a:lnTo>
                        <a:pt x="1990" y="1264"/>
                      </a:lnTo>
                      <a:cubicBezTo>
                        <a:pt x="2164" y="1264"/>
                        <a:pt x="2306" y="1122"/>
                        <a:pt x="2306" y="947"/>
                      </a:cubicBezTo>
                      <a:cubicBezTo>
                        <a:pt x="2306" y="772"/>
                        <a:pt x="2164" y="631"/>
                        <a:pt x="1990" y="631"/>
                      </a:cubicBezTo>
                      <a:lnTo>
                        <a:pt x="2807" y="631"/>
                      </a:lnTo>
                      <a:cubicBezTo>
                        <a:pt x="2981" y="631"/>
                        <a:pt x="3123" y="490"/>
                        <a:pt x="3123" y="316"/>
                      </a:cubicBezTo>
                      <a:cubicBezTo>
                        <a:pt x="3123" y="141"/>
                        <a:pt x="2981" y="0"/>
                        <a:pt x="2807"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138" name="Freeform 24">
                  <a:extLst>
                    <a:ext uri="{FF2B5EF4-FFF2-40B4-BE49-F238E27FC236}">
                      <a16:creationId xmlns:a16="http://schemas.microsoft.com/office/drawing/2014/main" id="{1C2F62C1-DD10-7247-943C-B751C9E62BF4}"/>
                    </a:ext>
                  </a:extLst>
                </p:cNvPr>
                <p:cNvSpPr>
                  <a:spLocks noChangeArrowheads="1"/>
                </p:cNvSpPr>
                <p:nvPr/>
              </p:nvSpPr>
              <p:spPr bwMode="auto">
                <a:xfrm>
                  <a:off x="2052749" y="1264880"/>
                  <a:ext cx="1282727" cy="551112"/>
                </a:xfrm>
                <a:custGeom>
                  <a:avLst/>
                  <a:gdLst>
                    <a:gd name="T0" fmla="*/ 1144219 w 2945"/>
                    <a:gd name="T1" fmla="*/ 275556 h 1266"/>
                    <a:gd name="T2" fmla="*/ 867202 w 2945"/>
                    <a:gd name="T3" fmla="*/ 275556 h 1266"/>
                    <a:gd name="T4" fmla="*/ 867202 w 2945"/>
                    <a:gd name="T5" fmla="*/ 275556 h 1266"/>
                    <a:gd name="T6" fmla="*/ 1004839 w 2945"/>
                    <a:gd name="T7" fmla="*/ 137560 h 1266"/>
                    <a:gd name="T8" fmla="*/ 1004839 w 2945"/>
                    <a:gd name="T9" fmla="*/ 137560 h 1266"/>
                    <a:gd name="T10" fmla="*/ 1004839 w 2945"/>
                    <a:gd name="T11" fmla="*/ 137560 h 1266"/>
                    <a:gd name="T12" fmla="*/ 867202 w 2945"/>
                    <a:gd name="T13" fmla="*/ 0 h 1266"/>
                    <a:gd name="T14" fmla="*/ 137637 w 2945"/>
                    <a:gd name="T15" fmla="*/ 0 h 1266"/>
                    <a:gd name="T16" fmla="*/ 137637 w 2945"/>
                    <a:gd name="T17" fmla="*/ 0 h 1266"/>
                    <a:gd name="T18" fmla="*/ 0 w 2945"/>
                    <a:gd name="T19" fmla="*/ 137560 h 1266"/>
                    <a:gd name="T20" fmla="*/ 0 w 2945"/>
                    <a:gd name="T21" fmla="*/ 137560 h 1266"/>
                    <a:gd name="T22" fmla="*/ 0 w 2945"/>
                    <a:gd name="T23" fmla="*/ 137560 h 1266"/>
                    <a:gd name="T24" fmla="*/ 137637 w 2945"/>
                    <a:gd name="T25" fmla="*/ 275556 h 1266"/>
                    <a:gd name="T26" fmla="*/ 415090 w 2945"/>
                    <a:gd name="T27" fmla="*/ 275556 h 1266"/>
                    <a:gd name="T28" fmla="*/ 415090 w 2945"/>
                    <a:gd name="T29" fmla="*/ 275556 h 1266"/>
                    <a:gd name="T30" fmla="*/ 277452 w 2945"/>
                    <a:gd name="T31" fmla="*/ 412681 h 1266"/>
                    <a:gd name="T32" fmla="*/ 277452 w 2945"/>
                    <a:gd name="T33" fmla="*/ 412681 h 1266"/>
                    <a:gd name="T34" fmla="*/ 415090 w 2945"/>
                    <a:gd name="T35" fmla="*/ 550677 h 1266"/>
                    <a:gd name="T36" fmla="*/ 1144219 w 2945"/>
                    <a:gd name="T37" fmla="*/ 550677 h 1266"/>
                    <a:gd name="T38" fmla="*/ 1144219 w 2945"/>
                    <a:gd name="T39" fmla="*/ 550677 h 1266"/>
                    <a:gd name="T40" fmla="*/ 1282291 w 2945"/>
                    <a:gd name="T41" fmla="*/ 412681 h 1266"/>
                    <a:gd name="T42" fmla="*/ 1282291 w 2945"/>
                    <a:gd name="T43" fmla="*/ 412681 h 1266"/>
                    <a:gd name="T44" fmla="*/ 1144219 w 2945"/>
                    <a:gd name="T45" fmla="*/ 275556 h 126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945" h="1266">
                      <a:moveTo>
                        <a:pt x="2627" y="633"/>
                      </a:moveTo>
                      <a:lnTo>
                        <a:pt x="1991" y="633"/>
                      </a:lnTo>
                      <a:cubicBezTo>
                        <a:pt x="2166" y="633"/>
                        <a:pt x="2307" y="490"/>
                        <a:pt x="2307" y="316"/>
                      </a:cubicBezTo>
                      <a:cubicBezTo>
                        <a:pt x="2307" y="141"/>
                        <a:pt x="2166" y="0"/>
                        <a:pt x="1991" y="0"/>
                      </a:cubicBezTo>
                      <a:lnTo>
                        <a:pt x="316" y="0"/>
                      </a:lnTo>
                      <a:cubicBezTo>
                        <a:pt x="141" y="0"/>
                        <a:pt x="0" y="141"/>
                        <a:pt x="0" y="316"/>
                      </a:cubicBezTo>
                      <a:cubicBezTo>
                        <a:pt x="0" y="490"/>
                        <a:pt x="141" y="633"/>
                        <a:pt x="316" y="633"/>
                      </a:cubicBezTo>
                      <a:lnTo>
                        <a:pt x="953" y="633"/>
                      </a:lnTo>
                      <a:cubicBezTo>
                        <a:pt x="778" y="633"/>
                        <a:pt x="637" y="774"/>
                        <a:pt x="637" y="948"/>
                      </a:cubicBezTo>
                      <a:cubicBezTo>
                        <a:pt x="637" y="1123"/>
                        <a:pt x="778" y="1265"/>
                        <a:pt x="953" y="1265"/>
                      </a:cubicBezTo>
                      <a:lnTo>
                        <a:pt x="2627" y="1265"/>
                      </a:lnTo>
                      <a:cubicBezTo>
                        <a:pt x="2802" y="1265"/>
                        <a:pt x="2944" y="1123"/>
                        <a:pt x="2944" y="948"/>
                      </a:cubicBezTo>
                      <a:cubicBezTo>
                        <a:pt x="2944" y="774"/>
                        <a:pt x="2802" y="633"/>
                        <a:pt x="2627" y="63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68" name="Group 3">
                <a:extLst>
                  <a:ext uri="{FF2B5EF4-FFF2-40B4-BE49-F238E27FC236}">
                    <a16:creationId xmlns:a16="http://schemas.microsoft.com/office/drawing/2014/main" id="{D645746B-DDA9-8543-A4E0-CC102ECBF31F}"/>
                  </a:ext>
                </a:extLst>
              </p:cNvPr>
              <p:cNvGrpSpPr>
                <a:grpSpLocks/>
              </p:cNvGrpSpPr>
              <p:nvPr/>
            </p:nvGrpSpPr>
            <p:grpSpPr bwMode="auto">
              <a:xfrm>
                <a:off x="9828487" y="4458727"/>
                <a:ext cx="2836024" cy="2767975"/>
                <a:chOff x="4958087" y="4848065"/>
                <a:chExt cx="2646105" cy="2582737"/>
              </a:xfrm>
            </p:grpSpPr>
            <p:sp>
              <p:nvSpPr>
                <p:cNvPr id="89" name="Freeform 40">
                  <a:extLst>
                    <a:ext uri="{FF2B5EF4-FFF2-40B4-BE49-F238E27FC236}">
                      <a16:creationId xmlns:a16="http://schemas.microsoft.com/office/drawing/2014/main" id="{66632236-66EF-4F48-89E1-6E01B14CCB33}"/>
                    </a:ext>
                  </a:extLst>
                </p:cNvPr>
                <p:cNvSpPr>
                  <a:spLocks noChangeArrowheads="1"/>
                </p:cNvSpPr>
                <p:nvPr/>
              </p:nvSpPr>
              <p:spPr bwMode="auto">
                <a:xfrm>
                  <a:off x="4958087" y="6355463"/>
                  <a:ext cx="395572" cy="380210"/>
                </a:xfrm>
                <a:custGeom>
                  <a:avLst/>
                  <a:gdLst>
                    <a:gd name="T0" fmla="*/ 205176 w 910"/>
                    <a:gd name="T1" fmla="*/ 0 h 875"/>
                    <a:gd name="T2" fmla="*/ 189527 w 910"/>
                    <a:gd name="T3" fmla="*/ 0 h 875"/>
                    <a:gd name="T4" fmla="*/ 189527 w 910"/>
                    <a:gd name="T5" fmla="*/ 0 h 875"/>
                    <a:gd name="T6" fmla="*/ 0 w 910"/>
                    <a:gd name="T7" fmla="*/ 190322 h 875"/>
                    <a:gd name="T8" fmla="*/ 0 w 910"/>
                    <a:gd name="T9" fmla="*/ 190322 h 875"/>
                    <a:gd name="T10" fmla="*/ 0 w 910"/>
                    <a:gd name="T11" fmla="*/ 190322 h 875"/>
                    <a:gd name="T12" fmla="*/ 189527 w 910"/>
                    <a:gd name="T13" fmla="*/ 379775 h 875"/>
                    <a:gd name="T14" fmla="*/ 205176 w 910"/>
                    <a:gd name="T15" fmla="*/ 379775 h 875"/>
                    <a:gd name="T16" fmla="*/ 205176 w 910"/>
                    <a:gd name="T17" fmla="*/ 379775 h 875"/>
                    <a:gd name="T18" fmla="*/ 395137 w 910"/>
                    <a:gd name="T19" fmla="*/ 190322 h 875"/>
                    <a:gd name="T20" fmla="*/ 395137 w 910"/>
                    <a:gd name="T21" fmla="*/ 190322 h 875"/>
                    <a:gd name="T22" fmla="*/ 395137 w 910"/>
                    <a:gd name="T23" fmla="*/ 190322 h 875"/>
                    <a:gd name="T24" fmla="*/ 205176 w 910"/>
                    <a:gd name="T25" fmla="*/ 0 h 8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10" h="875">
                      <a:moveTo>
                        <a:pt x="472" y="0"/>
                      </a:moveTo>
                      <a:lnTo>
                        <a:pt x="436" y="0"/>
                      </a:lnTo>
                      <a:cubicBezTo>
                        <a:pt x="196" y="0"/>
                        <a:pt x="0" y="196"/>
                        <a:pt x="0" y="438"/>
                      </a:cubicBezTo>
                      <a:cubicBezTo>
                        <a:pt x="0" y="679"/>
                        <a:pt x="196" y="874"/>
                        <a:pt x="436" y="874"/>
                      </a:cubicBezTo>
                      <a:lnTo>
                        <a:pt x="472" y="874"/>
                      </a:lnTo>
                      <a:cubicBezTo>
                        <a:pt x="714" y="874"/>
                        <a:pt x="909" y="679"/>
                        <a:pt x="909" y="438"/>
                      </a:cubicBezTo>
                      <a:cubicBezTo>
                        <a:pt x="909" y="196"/>
                        <a:pt x="714" y="0"/>
                        <a:pt x="472" y="0"/>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0" name="Freeform 41">
                  <a:extLst>
                    <a:ext uri="{FF2B5EF4-FFF2-40B4-BE49-F238E27FC236}">
                      <a16:creationId xmlns:a16="http://schemas.microsoft.com/office/drawing/2014/main" id="{3CC84BF8-B6BE-364F-B2A5-D26836A1EA2E}"/>
                    </a:ext>
                  </a:extLst>
                </p:cNvPr>
                <p:cNvSpPr>
                  <a:spLocks noChangeArrowheads="1"/>
                </p:cNvSpPr>
                <p:nvPr/>
              </p:nvSpPr>
              <p:spPr bwMode="auto">
                <a:xfrm>
                  <a:off x="4958087" y="4848065"/>
                  <a:ext cx="2646105" cy="2267816"/>
                </a:xfrm>
                <a:custGeom>
                  <a:avLst/>
                  <a:gdLst>
                    <a:gd name="T0" fmla="*/ 2170694 w 6078"/>
                    <a:gd name="T1" fmla="*/ 380582 h 5208"/>
                    <a:gd name="T2" fmla="*/ 2360946 w 6078"/>
                    <a:gd name="T3" fmla="*/ 190726 h 5208"/>
                    <a:gd name="T4" fmla="*/ 2360946 w 6078"/>
                    <a:gd name="T5" fmla="*/ 190726 h 5208"/>
                    <a:gd name="T6" fmla="*/ 1378343 w 6078"/>
                    <a:gd name="T7" fmla="*/ 0 h 5208"/>
                    <a:gd name="T8" fmla="*/ 1188527 w 6078"/>
                    <a:gd name="T9" fmla="*/ 190726 h 5208"/>
                    <a:gd name="T10" fmla="*/ 1188527 w 6078"/>
                    <a:gd name="T11" fmla="*/ 190726 h 5208"/>
                    <a:gd name="T12" fmla="*/ 848077 w 6078"/>
                    <a:gd name="T13" fmla="*/ 380582 h 5208"/>
                    <a:gd name="T14" fmla="*/ 657390 w 6078"/>
                    <a:gd name="T15" fmla="*/ 570873 h 5208"/>
                    <a:gd name="T16" fmla="*/ 657390 w 6078"/>
                    <a:gd name="T17" fmla="*/ 570873 h 5208"/>
                    <a:gd name="T18" fmla="*/ 189816 w 6078"/>
                    <a:gd name="T19" fmla="*/ 746359 h 5208"/>
                    <a:gd name="T20" fmla="*/ 0 w 6078"/>
                    <a:gd name="T21" fmla="*/ 936650 h 5208"/>
                    <a:gd name="T22" fmla="*/ 0 w 6078"/>
                    <a:gd name="T23" fmla="*/ 936650 h 5208"/>
                    <a:gd name="T24" fmla="*/ 1077511 w 6078"/>
                    <a:gd name="T25" fmla="*/ 1126505 h 5208"/>
                    <a:gd name="T26" fmla="*/ 1267327 w 6078"/>
                    <a:gd name="T27" fmla="*/ 1316796 h 5208"/>
                    <a:gd name="T28" fmla="*/ 1267327 w 6078"/>
                    <a:gd name="T29" fmla="*/ 1316796 h 5208"/>
                    <a:gd name="T30" fmla="*/ 720953 w 6078"/>
                    <a:gd name="T31" fmla="*/ 1506652 h 5208"/>
                    <a:gd name="T32" fmla="*/ 530701 w 6078"/>
                    <a:gd name="T33" fmla="*/ 1697378 h 5208"/>
                    <a:gd name="T34" fmla="*/ 530701 w 6078"/>
                    <a:gd name="T35" fmla="*/ 1697378 h 5208"/>
                    <a:gd name="T36" fmla="*/ 1227709 w 6078"/>
                    <a:gd name="T37" fmla="*/ 1887234 h 5208"/>
                    <a:gd name="T38" fmla="*/ 1037893 w 6078"/>
                    <a:gd name="T39" fmla="*/ 2077090 h 5208"/>
                    <a:gd name="T40" fmla="*/ 1037893 w 6078"/>
                    <a:gd name="T41" fmla="*/ 2077090 h 5208"/>
                    <a:gd name="T42" fmla="*/ 1639558 w 6078"/>
                    <a:gd name="T43" fmla="*/ 2267381 h 5208"/>
                    <a:gd name="T44" fmla="*/ 1829809 w 6078"/>
                    <a:gd name="T45" fmla="*/ 2077090 h 5208"/>
                    <a:gd name="T46" fmla="*/ 1829809 w 6078"/>
                    <a:gd name="T47" fmla="*/ 2077090 h 5208"/>
                    <a:gd name="T48" fmla="*/ 2273439 w 6078"/>
                    <a:gd name="T49" fmla="*/ 1887234 h 5208"/>
                    <a:gd name="T50" fmla="*/ 2463690 w 6078"/>
                    <a:gd name="T51" fmla="*/ 1697378 h 5208"/>
                    <a:gd name="T52" fmla="*/ 2463690 w 6078"/>
                    <a:gd name="T53" fmla="*/ 1697378 h 5208"/>
                    <a:gd name="T54" fmla="*/ 1861590 w 6078"/>
                    <a:gd name="T55" fmla="*/ 1506652 h 5208"/>
                    <a:gd name="T56" fmla="*/ 2051842 w 6078"/>
                    <a:gd name="T57" fmla="*/ 1316796 h 5208"/>
                    <a:gd name="T58" fmla="*/ 2051842 w 6078"/>
                    <a:gd name="T59" fmla="*/ 1316796 h 5208"/>
                    <a:gd name="T60" fmla="*/ 1687447 w 6078"/>
                    <a:gd name="T61" fmla="*/ 1126505 h 5208"/>
                    <a:gd name="T62" fmla="*/ 1701378 w 6078"/>
                    <a:gd name="T63" fmla="*/ 1126070 h 5208"/>
                    <a:gd name="T64" fmla="*/ 1524623 w 6078"/>
                    <a:gd name="T65" fmla="*/ 936650 h 5208"/>
                    <a:gd name="T66" fmla="*/ 1524623 w 6078"/>
                    <a:gd name="T67" fmla="*/ 936650 h 5208"/>
                    <a:gd name="T68" fmla="*/ 2455854 w 6078"/>
                    <a:gd name="T69" fmla="*/ 760729 h 5208"/>
                    <a:gd name="T70" fmla="*/ 2645670 w 6078"/>
                    <a:gd name="T71" fmla="*/ 570873 h 5208"/>
                    <a:gd name="T72" fmla="*/ 2645670 w 6078"/>
                    <a:gd name="T73" fmla="*/ 570873 h 520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078" h="5208">
                      <a:moveTo>
                        <a:pt x="5641" y="874"/>
                      </a:moveTo>
                      <a:lnTo>
                        <a:pt x="4986" y="874"/>
                      </a:lnTo>
                      <a:cubicBezTo>
                        <a:pt x="5227" y="874"/>
                        <a:pt x="5423" y="679"/>
                        <a:pt x="5423" y="438"/>
                      </a:cubicBezTo>
                      <a:cubicBezTo>
                        <a:pt x="5423" y="197"/>
                        <a:pt x="5227" y="0"/>
                        <a:pt x="4986" y="0"/>
                      </a:cubicBezTo>
                      <a:lnTo>
                        <a:pt x="3166" y="0"/>
                      </a:lnTo>
                      <a:cubicBezTo>
                        <a:pt x="2924" y="0"/>
                        <a:pt x="2730" y="197"/>
                        <a:pt x="2730" y="438"/>
                      </a:cubicBezTo>
                      <a:cubicBezTo>
                        <a:pt x="2730" y="679"/>
                        <a:pt x="2924" y="874"/>
                        <a:pt x="3166" y="874"/>
                      </a:cubicBezTo>
                      <a:lnTo>
                        <a:pt x="1948" y="874"/>
                      </a:lnTo>
                      <a:cubicBezTo>
                        <a:pt x="1706" y="874"/>
                        <a:pt x="1510" y="1069"/>
                        <a:pt x="1510" y="1311"/>
                      </a:cubicBezTo>
                      <a:cubicBezTo>
                        <a:pt x="1510" y="1492"/>
                        <a:pt x="1620" y="1647"/>
                        <a:pt x="1777" y="1714"/>
                      </a:cubicBezTo>
                      <a:lnTo>
                        <a:pt x="436" y="1714"/>
                      </a:lnTo>
                      <a:cubicBezTo>
                        <a:pt x="196" y="1714"/>
                        <a:pt x="0" y="1909"/>
                        <a:pt x="0" y="2151"/>
                      </a:cubicBezTo>
                      <a:cubicBezTo>
                        <a:pt x="0" y="2392"/>
                        <a:pt x="196" y="2587"/>
                        <a:pt x="436" y="2587"/>
                      </a:cubicBezTo>
                      <a:lnTo>
                        <a:pt x="2475" y="2587"/>
                      </a:lnTo>
                      <a:cubicBezTo>
                        <a:pt x="2716" y="2587"/>
                        <a:pt x="2911" y="2782"/>
                        <a:pt x="2911" y="3024"/>
                      </a:cubicBezTo>
                      <a:cubicBezTo>
                        <a:pt x="2911" y="3265"/>
                        <a:pt x="2716" y="3460"/>
                        <a:pt x="2475" y="3460"/>
                      </a:cubicBezTo>
                      <a:lnTo>
                        <a:pt x="1656" y="3460"/>
                      </a:lnTo>
                      <a:cubicBezTo>
                        <a:pt x="1414" y="3460"/>
                        <a:pt x="1219" y="3656"/>
                        <a:pt x="1219" y="3898"/>
                      </a:cubicBezTo>
                      <a:cubicBezTo>
                        <a:pt x="1219" y="4139"/>
                        <a:pt x="1414" y="4334"/>
                        <a:pt x="1656" y="4334"/>
                      </a:cubicBezTo>
                      <a:lnTo>
                        <a:pt x="2820" y="4334"/>
                      </a:lnTo>
                      <a:cubicBezTo>
                        <a:pt x="2579" y="4334"/>
                        <a:pt x="2384" y="4529"/>
                        <a:pt x="2384" y="4770"/>
                      </a:cubicBezTo>
                      <a:cubicBezTo>
                        <a:pt x="2384" y="5012"/>
                        <a:pt x="2579" y="5207"/>
                        <a:pt x="2820" y="5207"/>
                      </a:cubicBezTo>
                      <a:lnTo>
                        <a:pt x="3766" y="5207"/>
                      </a:lnTo>
                      <a:cubicBezTo>
                        <a:pt x="4008" y="5207"/>
                        <a:pt x="4203" y="5012"/>
                        <a:pt x="4203" y="4770"/>
                      </a:cubicBezTo>
                      <a:cubicBezTo>
                        <a:pt x="4203" y="4529"/>
                        <a:pt x="4008" y="4334"/>
                        <a:pt x="3766" y="4334"/>
                      </a:cubicBezTo>
                      <a:lnTo>
                        <a:pt x="5222" y="4334"/>
                      </a:lnTo>
                      <a:cubicBezTo>
                        <a:pt x="5464" y="4334"/>
                        <a:pt x="5659" y="4139"/>
                        <a:pt x="5659" y="3898"/>
                      </a:cubicBezTo>
                      <a:cubicBezTo>
                        <a:pt x="5659" y="3656"/>
                        <a:pt x="5464" y="3460"/>
                        <a:pt x="5222" y="3460"/>
                      </a:cubicBezTo>
                      <a:lnTo>
                        <a:pt x="4276" y="3460"/>
                      </a:lnTo>
                      <a:cubicBezTo>
                        <a:pt x="4518" y="3460"/>
                        <a:pt x="4713" y="3265"/>
                        <a:pt x="4713" y="3024"/>
                      </a:cubicBezTo>
                      <a:cubicBezTo>
                        <a:pt x="4713" y="2782"/>
                        <a:pt x="4518" y="2587"/>
                        <a:pt x="4276" y="2587"/>
                      </a:cubicBezTo>
                      <a:lnTo>
                        <a:pt x="3876" y="2587"/>
                      </a:lnTo>
                      <a:cubicBezTo>
                        <a:pt x="3887" y="2587"/>
                        <a:pt x="3897" y="2586"/>
                        <a:pt x="3908" y="2586"/>
                      </a:cubicBezTo>
                      <a:cubicBezTo>
                        <a:pt x="3682" y="2569"/>
                        <a:pt x="3502" y="2381"/>
                        <a:pt x="3502" y="2151"/>
                      </a:cubicBezTo>
                      <a:cubicBezTo>
                        <a:pt x="3502" y="1969"/>
                        <a:pt x="3614" y="1813"/>
                        <a:pt x="3773" y="1747"/>
                      </a:cubicBezTo>
                      <a:lnTo>
                        <a:pt x="5641" y="1747"/>
                      </a:lnTo>
                      <a:cubicBezTo>
                        <a:pt x="5882" y="1747"/>
                        <a:pt x="6077" y="1552"/>
                        <a:pt x="6077" y="1311"/>
                      </a:cubicBezTo>
                      <a:cubicBezTo>
                        <a:pt x="6077" y="1069"/>
                        <a:pt x="5882" y="874"/>
                        <a:pt x="5641" y="874"/>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1" name="Freeform 42">
                  <a:extLst>
                    <a:ext uri="{FF2B5EF4-FFF2-40B4-BE49-F238E27FC236}">
                      <a16:creationId xmlns:a16="http://schemas.microsoft.com/office/drawing/2014/main" id="{5E1D5302-F735-7045-A9C7-DAC1733922F7}"/>
                    </a:ext>
                  </a:extLst>
                </p:cNvPr>
                <p:cNvSpPr>
                  <a:spLocks noChangeArrowheads="1"/>
                </p:cNvSpPr>
                <p:nvPr/>
              </p:nvSpPr>
              <p:spPr bwMode="auto">
                <a:xfrm>
                  <a:off x="5960458" y="486726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8" y="173"/>
                        <a:pt x="0" y="134"/>
                        <a:pt x="0" y="87"/>
                      </a:cubicBezTo>
                      <a:cubicBezTo>
                        <a:pt x="0" y="39"/>
                        <a:pt x="38"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2" name="Freeform 43">
                  <a:extLst>
                    <a:ext uri="{FF2B5EF4-FFF2-40B4-BE49-F238E27FC236}">
                      <a16:creationId xmlns:a16="http://schemas.microsoft.com/office/drawing/2014/main" id="{BB6BAB24-AB6B-C243-B851-FDDB70B2833D}"/>
                    </a:ext>
                  </a:extLst>
                </p:cNvPr>
                <p:cNvSpPr>
                  <a:spLocks noChangeArrowheads="1"/>
                </p:cNvSpPr>
                <p:nvPr/>
              </p:nvSpPr>
              <p:spPr bwMode="auto">
                <a:xfrm>
                  <a:off x="7439049" y="5714099"/>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5"/>
                        <a:pt x="135" y="173"/>
                        <a:pt x="87" y="173"/>
                      </a:cubicBezTo>
                      <a:cubicBezTo>
                        <a:pt x="39" y="173"/>
                        <a:pt x="0" y="135"/>
                        <a:pt x="0" y="86"/>
                      </a:cubicBezTo>
                      <a:cubicBezTo>
                        <a:pt x="0" y="39"/>
                        <a:pt x="39" y="0"/>
                        <a:pt x="87" y="0"/>
                      </a:cubicBezTo>
                      <a:cubicBezTo>
                        <a:pt x="135" y="0"/>
                        <a:pt x="174" y="39"/>
                        <a:pt x="174"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3" name="Freeform 44">
                  <a:extLst>
                    <a:ext uri="{FF2B5EF4-FFF2-40B4-BE49-F238E27FC236}">
                      <a16:creationId xmlns:a16="http://schemas.microsoft.com/office/drawing/2014/main" id="{CA993A33-F640-6A4F-B505-49100948D4CC}"/>
                    </a:ext>
                  </a:extLst>
                </p:cNvPr>
                <p:cNvSpPr>
                  <a:spLocks noChangeArrowheads="1"/>
                </p:cNvSpPr>
                <p:nvPr/>
              </p:nvSpPr>
              <p:spPr bwMode="auto">
                <a:xfrm>
                  <a:off x="5672420" y="6954580"/>
                  <a:ext cx="74890" cy="74889"/>
                </a:xfrm>
                <a:custGeom>
                  <a:avLst/>
                  <a:gdLst>
                    <a:gd name="T0" fmla="*/ 74457 w 173"/>
                    <a:gd name="T1" fmla="*/ 37445 h 174"/>
                    <a:gd name="T2" fmla="*/ 74457 w 173"/>
                    <a:gd name="T3" fmla="*/ 37445 h 174"/>
                    <a:gd name="T4" fmla="*/ 37229 w 173"/>
                    <a:gd name="T5" fmla="*/ 74459 h 174"/>
                    <a:gd name="T6" fmla="*/ 37229 w 173"/>
                    <a:gd name="T7" fmla="*/ 74459 h 174"/>
                    <a:gd name="T8" fmla="*/ 0 w 173"/>
                    <a:gd name="T9" fmla="*/ 37445 h 174"/>
                    <a:gd name="T10" fmla="*/ 0 w 173"/>
                    <a:gd name="T11" fmla="*/ 37445 h 174"/>
                    <a:gd name="T12" fmla="*/ 37229 w 173"/>
                    <a:gd name="T13" fmla="*/ 0 h 174"/>
                    <a:gd name="T14" fmla="*/ 37229 w 173"/>
                    <a:gd name="T15" fmla="*/ 0 h 174"/>
                    <a:gd name="T16" fmla="*/ 74457 w 173"/>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7"/>
                      </a:moveTo>
                      <a:lnTo>
                        <a:pt x="172" y="87"/>
                      </a:lnTo>
                      <a:cubicBezTo>
                        <a:pt x="172" y="135"/>
                        <a:pt x="134" y="173"/>
                        <a:pt x="86" y="173"/>
                      </a:cubicBezTo>
                      <a:cubicBezTo>
                        <a:pt x="37" y="173"/>
                        <a:pt x="0" y="135"/>
                        <a:pt x="0" y="87"/>
                      </a:cubicBezTo>
                      <a:cubicBezTo>
                        <a:pt x="0" y="40"/>
                        <a:pt x="37" y="0"/>
                        <a:pt x="86" y="0"/>
                      </a:cubicBezTo>
                      <a:cubicBezTo>
                        <a:pt x="134" y="0"/>
                        <a:pt x="172" y="40"/>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4" name="Freeform 45">
                  <a:extLst>
                    <a:ext uri="{FF2B5EF4-FFF2-40B4-BE49-F238E27FC236}">
                      <a16:creationId xmlns:a16="http://schemas.microsoft.com/office/drawing/2014/main" id="{A4D9414B-92BD-784A-9B63-2731859BB73E}"/>
                    </a:ext>
                  </a:extLst>
                </p:cNvPr>
                <p:cNvSpPr>
                  <a:spLocks noChangeArrowheads="1"/>
                </p:cNvSpPr>
                <p:nvPr/>
              </p:nvSpPr>
              <p:spPr bwMode="auto">
                <a:xfrm>
                  <a:off x="6813049" y="5491350"/>
                  <a:ext cx="74890" cy="74889"/>
                </a:xfrm>
                <a:custGeom>
                  <a:avLst/>
                  <a:gdLst>
                    <a:gd name="T0" fmla="*/ 74460 w 174"/>
                    <a:gd name="T1" fmla="*/ 37445 h 174"/>
                    <a:gd name="T2" fmla="*/ 74460 w 174"/>
                    <a:gd name="T3" fmla="*/ 37445 h 174"/>
                    <a:gd name="T4" fmla="*/ 37015 w 174"/>
                    <a:gd name="T5" fmla="*/ 74459 h 174"/>
                    <a:gd name="T6" fmla="*/ 37015 w 174"/>
                    <a:gd name="T7" fmla="*/ 74459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5" name="Freeform 46">
                  <a:extLst>
                    <a:ext uri="{FF2B5EF4-FFF2-40B4-BE49-F238E27FC236}">
                      <a16:creationId xmlns:a16="http://schemas.microsoft.com/office/drawing/2014/main" id="{38B985D4-EC5B-EF4C-AFBB-E5FF1888BE5A}"/>
                    </a:ext>
                  </a:extLst>
                </p:cNvPr>
                <p:cNvSpPr>
                  <a:spLocks noChangeArrowheads="1"/>
                </p:cNvSpPr>
                <p:nvPr/>
              </p:nvSpPr>
              <p:spPr bwMode="auto">
                <a:xfrm>
                  <a:off x="6849533" y="5074655"/>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6"/>
                        <a:pt x="135" y="174"/>
                        <a:pt x="87" y="174"/>
                      </a:cubicBezTo>
                      <a:cubicBezTo>
                        <a:pt x="39" y="174"/>
                        <a:pt x="0" y="136"/>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6" name="Freeform 47">
                  <a:extLst>
                    <a:ext uri="{FF2B5EF4-FFF2-40B4-BE49-F238E27FC236}">
                      <a16:creationId xmlns:a16="http://schemas.microsoft.com/office/drawing/2014/main" id="{4CCFC5F7-048A-314B-AFDF-BE6FBF0248A9}"/>
                    </a:ext>
                  </a:extLst>
                </p:cNvPr>
                <p:cNvSpPr>
                  <a:spLocks noChangeArrowheads="1"/>
                </p:cNvSpPr>
                <p:nvPr/>
              </p:nvSpPr>
              <p:spPr bwMode="auto">
                <a:xfrm>
                  <a:off x="5259566" y="5639209"/>
                  <a:ext cx="74889" cy="74890"/>
                </a:xfrm>
                <a:custGeom>
                  <a:avLst/>
                  <a:gdLst>
                    <a:gd name="T0" fmla="*/ 74459 w 174"/>
                    <a:gd name="T1" fmla="*/ 37229 h 173"/>
                    <a:gd name="T2" fmla="*/ 74459 w 174"/>
                    <a:gd name="T3" fmla="*/ 37229 h 173"/>
                    <a:gd name="T4" fmla="*/ 37014 w 174"/>
                    <a:gd name="T5" fmla="*/ 74457 h 173"/>
                    <a:gd name="T6" fmla="*/ 37014 w 174"/>
                    <a:gd name="T7" fmla="*/ 74457 h 173"/>
                    <a:gd name="T8" fmla="*/ 0 w 174"/>
                    <a:gd name="T9" fmla="*/ 37229 h 173"/>
                    <a:gd name="T10" fmla="*/ 0 w 174"/>
                    <a:gd name="T11" fmla="*/ 37229 h 173"/>
                    <a:gd name="T12" fmla="*/ 37014 w 174"/>
                    <a:gd name="T13" fmla="*/ 0 h 173"/>
                    <a:gd name="T14" fmla="*/ 37014 w 174"/>
                    <a:gd name="T15" fmla="*/ 0 h 173"/>
                    <a:gd name="T16" fmla="*/ 74459 w 174"/>
                    <a:gd name="T17" fmla="*/ 37229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6"/>
                      </a:moveTo>
                      <a:lnTo>
                        <a:pt x="173" y="86"/>
                      </a:lnTo>
                      <a:cubicBezTo>
                        <a:pt x="173" y="133"/>
                        <a:pt x="134" y="172"/>
                        <a:pt x="86" y="172"/>
                      </a:cubicBezTo>
                      <a:cubicBezTo>
                        <a:pt x="38" y="172"/>
                        <a:pt x="0" y="133"/>
                        <a:pt x="0" y="86"/>
                      </a:cubicBezTo>
                      <a:cubicBezTo>
                        <a:pt x="0" y="38"/>
                        <a:pt x="38" y="0"/>
                        <a:pt x="86" y="0"/>
                      </a:cubicBezTo>
                      <a:cubicBezTo>
                        <a:pt x="134" y="0"/>
                        <a:pt x="173" y="38"/>
                        <a:pt x="173"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7" name="Freeform 48">
                  <a:extLst>
                    <a:ext uri="{FF2B5EF4-FFF2-40B4-BE49-F238E27FC236}">
                      <a16:creationId xmlns:a16="http://schemas.microsoft.com/office/drawing/2014/main" id="{D83ACE94-6AF2-F844-8E78-95A56C3C5717}"/>
                    </a:ext>
                  </a:extLst>
                </p:cNvPr>
                <p:cNvSpPr>
                  <a:spLocks noChangeArrowheads="1"/>
                </p:cNvSpPr>
                <p:nvPr/>
              </p:nvSpPr>
              <p:spPr bwMode="auto">
                <a:xfrm>
                  <a:off x="5996942" y="6188401"/>
                  <a:ext cx="74889" cy="74890"/>
                </a:xfrm>
                <a:custGeom>
                  <a:avLst/>
                  <a:gdLst>
                    <a:gd name="T0" fmla="*/ 74456 w 173"/>
                    <a:gd name="T1" fmla="*/ 37015 h 174"/>
                    <a:gd name="T2" fmla="*/ 74456 w 173"/>
                    <a:gd name="T3" fmla="*/ 37015 h 174"/>
                    <a:gd name="T4" fmla="*/ 37661 w 173"/>
                    <a:gd name="T5" fmla="*/ 74460 h 174"/>
                    <a:gd name="T6" fmla="*/ 37661 w 173"/>
                    <a:gd name="T7" fmla="*/ 74460 h 174"/>
                    <a:gd name="T8" fmla="*/ 0 w 173"/>
                    <a:gd name="T9" fmla="*/ 37015 h 174"/>
                    <a:gd name="T10" fmla="*/ 0 w 173"/>
                    <a:gd name="T11" fmla="*/ 37015 h 174"/>
                    <a:gd name="T12" fmla="*/ 37661 w 173"/>
                    <a:gd name="T13" fmla="*/ 0 h 174"/>
                    <a:gd name="T14" fmla="*/ 37661 w 173"/>
                    <a:gd name="T15" fmla="*/ 0 h 174"/>
                    <a:gd name="T16" fmla="*/ 74456 w 173"/>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4" y="173"/>
                        <a:pt x="87" y="173"/>
                      </a:cubicBezTo>
                      <a:cubicBezTo>
                        <a:pt x="39" y="173"/>
                        <a:pt x="0" y="134"/>
                        <a:pt x="0" y="86"/>
                      </a:cubicBezTo>
                      <a:cubicBezTo>
                        <a:pt x="0" y="39"/>
                        <a:pt x="39" y="0"/>
                        <a:pt x="87" y="0"/>
                      </a:cubicBezTo>
                      <a:cubicBezTo>
                        <a:pt x="134" y="0"/>
                        <a:pt x="172" y="39"/>
                        <a:pt x="172"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8" name="Freeform 49">
                  <a:extLst>
                    <a:ext uri="{FF2B5EF4-FFF2-40B4-BE49-F238E27FC236}">
                      <a16:creationId xmlns:a16="http://schemas.microsoft.com/office/drawing/2014/main" id="{A135C0EA-0FFF-4D41-A717-7E439ED90E9B}"/>
                    </a:ext>
                  </a:extLst>
                </p:cNvPr>
                <p:cNvSpPr>
                  <a:spLocks noChangeArrowheads="1"/>
                </p:cNvSpPr>
                <p:nvPr/>
              </p:nvSpPr>
              <p:spPr bwMode="auto">
                <a:xfrm>
                  <a:off x="6530772" y="6247928"/>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3" y="174"/>
                        <a:pt x="86" y="174"/>
                      </a:cubicBezTo>
                      <a:cubicBezTo>
                        <a:pt x="39" y="174"/>
                        <a:pt x="0" y="135"/>
                        <a:pt x="0" y="87"/>
                      </a:cubicBezTo>
                      <a:cubicBezTo>
                        <a:pt x="0" y="39"/>
                        <a:pt x="39" y="0"/>
                        <a:pt x="86" y="0"/>
                      </a:cubicBezTo>
                      <a:cubicBezTo>
                        <a:pt x="133" y="0"/>
                        <a:pt x="172" y="39"/>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9" name="Freeform 50">
                  <a:extLst>
                    <a:ext uri="{FF2B5EF4-FFF2-40B4-BE49-F238E27FC236}">
                      <a16:creationId xmlns:a16="http://schemas.microsoft.com/office/drawing/2014/main" id="{D72127E9-5756-C147-BB72-DB73A9F2E2BC}"/>
                    </a:ext>
                  </a:extLst>
                </p:cNvPr>
                <p:cNvSpPr>
                  <a:spLocks noChangeArrowheads="1"/>
                </p:cNvSpPr>
                <p:nvPr/>
              </p:nvSpPr>
              <p:spPr bwMode="auto">
                <a:xfrm>
                  <a:off x="6849533" y="6507162"/>
                  <a:ext cx="74889" cy="74890"/>
                </a:xfrm>
                <a:custGeom>
                  <a:avLst/>
                  <a:gdLst>
                    <a:gd name="T0" fmla="*/ 74459 w 174"/>
                    <a:gd name="T1" fmla="*/ 37661 h 173"/>
                    <a:gd name="T2" fmla="*/ 74459 w 174"/>
                    <a:gd name="T3" fmla="*/ 37661 h 173"/>
                    <a:gd name="T4" fmla="*/ 37445 w 174"/>
                    <a:gd name="T5" fmla="*/ 74457 h 173"/>
                    <a:gd name="T6" fmla="*/ 37445 w 174"/>
                    <a:gd name="T7" fmla="*/ 74457 h 173"/>
                    <a:gd name="T8" fmla="*/ 0 w 174"/>
                    <a:gd name="T9" fmla="*/ 37661 h 173"/>
                    <a:gd name="T10" fmla="*/ 0 w 174"/>
                    <a:gd name="T11" fmla="*/ 37661 h 173"/>
                    <a:gd name="T12" fmla="*/ 37445 w 174"/>
                    <a:gd name="T13" fmla="*/ 0 h 173"/>
                    <a:gd name="T14" fmla="*/ 37445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4"/>
                        <a:pt x="135" y="172"/>
                        <a:pt x="87" y="172"/>
                      </a:cubicBezTo>
                      <a:cubicBezTo>
                        <a:pt x="39" y="172"/>
                        <a:pt x="0" y="134"/>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0" name="Freeform 51">
                  <a:extLst>
                    <a:ext uri="{FF2B5EF4-FFF2-40B4-BE49-F238E27FC236}">
                      <a16:creationId xmlns:a16="http://schemas.microsoft.com/office/drawing/2014/main" id="{5800E6EA-48F7-3343-8FCA-5F7A01D1CCB9}"/>
                    </a:ext>
                  </a:extLst>
                </p:cNvPr>
                <p:cNvSpPr>
                  <a:spLocks noChangeArrowheads="1"/>
                </p:cNvSpPr>
                <p:nvPr/>
              </p:nvSpPr>
              <p:spPr bwMode="auto">
                <a:xfrm>
                  <a:off x="6567257" y="694113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9" y="173"/>
                        <a:pt x="0" y="134"/>
                        <a:pt x="0" y="87"/>
                      </a:cubicBezTo>
                      <a:cubicBezTo>
                        <a:pt x="0" y="39"/>
                        <a:pt x="39" y="0"/>
                        <a:pt x="86" y="0"/>
                      </a:cubicBezTo>
                      <a:cubicBezTo>
                        <a:pt x="134" y="0"/>
                        <a:pt x="173" y="39"/>
                        <a:pt x="173" y="87"/>
                      </a:cubicBezTo>
                    </a:path>
                  </a:pathLst>
                </a:custGeom>
                <a:solidFill>
                  <a:srgbClr val="1B764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1" name="Freeform 52">
                  <a:extLst>
                    <a:ext uri="{FF2B5EF4-FFF2-40B4-BE49-F238E27FC236}">
                      <a16:creationId xmlns:a16="http://schemas.microsoft.com/office/drawing/2014/main" id="{04A08B29-C1AF-054C-A2D6-4A5396B6DE75}"/>
                    </a:ext>
                  </a:extLst>
                </p:cNvPr>
                <p:cNvSpPr>
                  <a:spLocks noChangeArrowheads="1"/>
                </p:cNvSpPr>
                <p:nvPr/>
              </p:nvSpPr>
              <p:spPr bwMode="auto">
                <a:xfrm>
                  <a:off x="6058390" y="5066974"/>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3"/>
                        <a:pt x="23" y="0"/>
                        <a:pt x="52"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2" name="Freeform 53">
                  <a:extLst>
                    <a:ext uri="{FF2B5EF4-FFF2-40B4-BE49-F238E27FC236}">
                      <a16:creationId xmlns:a16="http://schemas.microsoft.com/office/drawing/2014/main" id="{F5C9CC3F-8E39-F441-AE6B-F288F2D3FF4E}"/>
                    </a:ext>
                  </a:extLst>
                </p:cNvPr>
                <p:cNvSpPr>
                  <a:spLocks noChangeArrowheads="1"/>
                </p:cNvSpPr>
                <p:nvPr/>
              </p:nvSpPr>
              <p:spPr bwMode="auto">
                <a:xfrm>
                  <a:off x="7369920" y="6789439"/>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2"/>
                        <a:pt x="24" y="0"/>
                        <a:pt x="53" y="0"/>
                      </a:cubicBezTo>
                      <a:cubicBezTo>
                        <a:pt x="81" y="0"/>
                        <a:pt x="105" y="22"/>
                        <a:pt x="105" y="53"/>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3" name="Freeform 54">
                  <a:extLst>
                    <a:ext uri="{FF2B5EF4-FFF2-40B4-BE49-F238E27FC236}">
                      <a16:creationId xmlns:a16="http://schemas.microsoft.com/office/drawing/2014/main" id="{5F2E33C7-1F80-FD47-B13C-322E1232F5B1}"/>
                    </a:ext>
                  </a:extLst>
                </p:cNvPr>
                <p:cNvSpPr>
                  <a:spLocks noChangeArrowheads="1"/>
                </p:cNvSpPr>
                <p:nvPr/>
              </p:nvSpPr>
              <p:spPr bwMode="auto">
                <a:xfrm>
                  <a:off x="5499597" y="548366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2" y="104"/>
                        <a:pt x="52" y="104"/>
                      </a:cubicBezTo>
                      <a:cubicBezTo>
                        <a:pt x="23" y="104"/>
                        <a:pt x="0" y="80"/>
                        <a:pt x="0" y="52"/>
                      </a:cubicBezTo>
                      <a:cubicBezTo>
                        <a:pt x="0" y="23"/>
                        <a:pt x="23" y="0"/>
                        <a:pt x="52" y="0"/>
                      </a:cubicBezTo>
                      <a:cubicBezTo>
                        <a:pt x="82"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4" name="Freeform 55">
                  <a:extLst>
                    <a:ext uri="{FF2B5EF4-FFF2-40B4-BE49-F238E27FC236}">
                      <a16:creationId xmlns:a16="http://schemas.microsoft.com/office/drawing/2014/main" id="{1C995C4D-1975-B144-AC49-B987479D867D}"/>
                    </a:ext>
                  </a:extLst>
                </p:cNvPr>
                <p:cNvSpPr>
                  <a:spLocks noChangeArrowheads="1"/>
                </p:cNvSpPr>
                <p:nvPr/>
              </p:nvSpPr>
              <p:spPr bwMode="auto">
                <a:xfrm>
                  <a:off x="5184676" y="6242167"/>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0" y="104"/>
                        <a:pt x="52" y="104"/>
                      </a:cubicBezTo>
                      <a:cubicBezTo>
                        <a:pt x="23" y="104"/>
                        <a:pt x="0" y="81"/>
                        <a:pt x="0" y="52"/>
                      </a:cubicBezTo>
                      <a:cubicBezTo>
                        <a:pt x="0" y="23"/>
                        <a:pt x="23" y="0"/>
                        <a:pt x="52" y="0"/>
                      </a:cubicBezTo>
                      <a:cubicBezTo>
                        <a:pt x="80"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5" name="Freeform 56">
                  <a:extLst>
                    <a:ext uri="{FF2B5EF4-FFF2-40B4-BE49-F238E27FC236}">
                      <a16:creationId xmlns:a16="http://schemas.microsoft.com/office/drawing/2014/main" id="{DFF865F4-6E71-DB41-9F4C-1BF584121B0E}"/>
                    </a:ext>
                  </a:extLst>
                </p:cNvPr>
                <p:cNvSpPr>
                  <a:spLocks noChangeArrowheads="1"/>
                </p:cNvSpPr>
                <p:nvPr/>
              </p:nvSpPr>
              <p:spPr bwMode="auto">
                <a:xfrm>
                  <a:off x="5883647" y="609046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3" y="104"/>
                        <a:pt x="0" y="80"/>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6" name="Freeform 57">
                  <a:extLst>
                    <a:ext uri="{FF2B5EF4-FFF2-40B4-BE49-F238E27FC236}">
                      <a16:creationId xmlns:a16="http://schemas.microsoft.com/office/drawing/2014/main" id="{82E7F6C7-4B63-3040-ACE5-3BA096B536D4}"/>
                    </a:ext>
                  </a:extLst>
                </p:cNvPr>
                <p:cNvSpPr>
                  <a:spLocks noChangeArrowheads="1"/>
                </p:cNvSpPr>
                <p:nvPr/>
              </p:nvSpPr>
              <p:spPr bwMode="auto">
                <a:xfrm>
                  <a:off x="5687781" y="648411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2" y="104"/>
                        <a:pt x="53" y="104"/>
                      </a:cubicBezTo>
                      <a:cubicBezTo>
                        <a:pt x="24" y="104"/>
                        <a:pt x="0" y="81"/>
                        <a:pt x="0" y="52"/>
                      </a:cubicBezTo>
                      <a:cubicBezTo>
                        <a:pt x="0" y="24"/>
                        <a:pt x="24" y="0"/>
                        <a:pt x="53" y="0"/>
                      </a:cubicBezTo>
                      <a:cubicBezTo>
                        <a:pt x="82"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7" name="Freeform 58">
                  <a:extLst>
                    <a:ext uri="{FF2B5EF4-FFF2-40B4-BE49-F238E27FC236}">
                      <a16:creationId xmlns:a16="http://schemas.microsoft.com/office/drawing/2014/main" id="{9ECCE8D8-4CC8-2044-B28E-9E5F83864FD5}"/>
                    </a:ext>
                  </a:extLst>
                </p:cNvPr>
                <p:cNvSpPr>
                  <a:spLocks noChangeArrowheads="1"/>
                </p:cNvSpPr>
                <p:nvPr/>
              </p:nvSpPr>
              <p:spPr bwMode="auto">
                <a:xfrm>
                  <a:off x="7079963" y="5328128"/>
                  <a:ext cx="46086" cy="46086"/>
                </a:xfrm>
                <a:custGeom>
                  <a:avLst/>
                  <a:gdLst>
                    <a:gd name="T0" fmla="*/ 45651 w 106"/>
                    <a:gd name="T1" fmla="*/ 22608 h 106"/>
                    <a:gd name="T2" fmla="*/ 45651 w 106"/>
                    <a:gd name="T3" fmla="*/ 22608 h 106"/>
                    <a:gd name="T4" fmla="*/ 23043 w 106"/>
                    <a:gd name="T5" fmla="*/ 45651 h 106"/>
                    <a:gd name="T6" fmla="*/ 23043 w 106"/>
                    <a:gd name="T7" fmla="*/ 45651 h 106"/>
                    <a:gd name="T8" fmla="*/ 0 w 106"/>
                    <a:gd name="T9" fmla="*/ 22608 h 106"/>
                    <a:gd name="T10" fmla="*/ 0 w 106"/>
                    <a:gd name="T11" fmla="*/ 22608 h 106"/>
                    <a:gd name="T12" fmla="*/ 23043 w 106"/>
                    <a:gd name="T13" fmla="*/ 0 h 106"/>
                    <a:gd name="T14" fmla="*/ 23043 w 106"/>
                    <a:gd name="T15" fmla="*/ 0 h 106"/>
                    <a:gd name="T16" fmla="*/ 45651 w 106"/>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2"/>
                      </a:moveTo>
                      <a:lnTo>
                        <a:pt x="105" y="52"/>
                      </a:lnTo>
                      <a:cubicBezTo>
                        <a:pt x="105" y="82"/>
                        <a:pt x="81" y="105"/>
                        <a:pt x="53" y="105"/>
                      </a:cubicBezTo>
                      <a:cubicBezTo>
                        <a:pt x="23" y="105"/>
                        <a:pt x="0" y="82"/>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8" name="Freeform 59">
                  <a:extLst>
                    <a:ext uri="{FF2B5EF4-FFF2-40B4-BE49-F238E27FC236}">
                      <a16:creationId xmlns:a16="http://schemas.microsoft.com/office/drawing/2014/main" id="{BE2C7874-73A3-CB46-B255-A7892642DE3C}"/>
                    </a:ext>
                  </a:extLst>
                </p:cNvPr>
                <p:cNvSpPr>
                  <a:spLocks noChangeArrowheads="1"/>
                </p:cNvSpPr>
                <p:nvPr/>
              </p:nvSpPr>
              <p:spPr bwMode="auto">
                <a:xfrm>
                  <a:off x="6079512" y="5506712"/>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4" y="104"/>
                        <a:pt x="0" y="80"/>
                        <a:pt x="0" y="52"/>
                      </a:cubicBezTo>
                      <a:cubicBezTo>
                        <a:pt x="0" y="23"/>
                        <a:pt x="24" y="0"/>
                        <a:pt x="53"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9" name="Freeform 60">
                  <a:extLst>
                    <a:ext uri="{FF2B5EF4-FFF2-40B4-BE49-F238E27FC236}">
                      <a16:creationId xmlns:a16="http://schemas.microsoft.com/office/drawing/2014/main" id="{016D2AB5-B361-FD44-A8C8-BD029BF805C5}"/>
                    </a:ext>
                  </a:extLst>
                </p:cNvPr>
                <p:cNvSpPr>
                  <a:spLocks noChangeArrowheads="1"/>
                </p:cNvSpPr>
                <p:nvPr/>
              </p:nvSpPr>
              <p:spPr bwMode="auto">
                <a:xfrm>
                  <a:off x="6665189" y="6090468"/>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0" y="104"/>
                        <a:pt x="52" y="104"/>
                      </a:cubicBezTo>
                      <a:cubicBezTo>
                        <a:pt x="23" y="104"/>
                        <a:pt x="0" y="80"/>
                        <a:pt x="0" y="52"/>
                      </a:cubicBezTo>
                      <a:cubicBezTo>
                        <a:pt x="0" y="24"/>
                        <a:pt x="23" y="0"/>
                        <a:pt x="52" y="0"/>
                      </a:cubicBezTo>
                      <a:cubicBezTo>
                        <a:pt x="80" y="0"/>
                        <a:pt x="104" y="24"/>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0" name="Freeform 61">
                  <a:extLst>
                    <a:ext uri="{FF2B5EF4-FFF2-40B4-BE49-F238E27FC236}">
                      <a16:creationId xmlns:a16="http://schemas.microsoft.com/office/drawing/2014/main" id="{A25FC339-3A7F-E84D-A829-372D47E12040}"/>
                    </a:ext>
                  </a:extLst>
                </p:cNvPr>
                <p:cNvSpPr>
                  <a:spLocks noChangeArrowheads="1"/>
                </p:cNvSpPr>
                <p:nvPr/>
              </p:nvSpPr>
              <p:spPr bwMode="auto">
                <a:xfrm>
                  <a:off x="6903300" y="6992985"/>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2"/>
                        <a:pt x="81" y="104"/>
                        <a:pt x="52" y="104"/>
                      </a:cubicBezTo>
                      <a:cubicBezTo>
                        <a:pt x="23" y="104"/>
                        <a:pt x="0" y="82"/>
                        <a:pt x="0" y="52"/>
                      </a:cubicBezTo>
                      <a:cubicBezTo>
                        <a:pt x="0" y="23"/>
                        <a:pt x="23" y="0"/>
                        <a:pt x="52" y="0"/>
                      </a:cubicBezTo>
                      <a:cubicBezTo>
                        <a:pt x="81"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1" name="Freeform 62">
                  <a:extLst>
                    <a:ext uri="{FF2B5EF4-FFF2-40B4-BE49-F238E27FC236}">
                      <a16:creationId xmlns:a16="http://schemas.microsoft.com/office/drawing/2014/main" id="{BCB6C4D2-FB60-0D49-AE5A-5555D8FC74B5}"/>
                    </a:ext>
                  </a:extLst>
                </p:cNvPr>
                <p:cNvSpPr>
                  <a:spLocks noChangeArrowheads="1"/>
                </p:cNvSpPr>
                <p:nvPr/>
              </p:nvSpPr>
              <p:spPr bwMode="auto">
                <a:xfrm>
                  <a:off x="5603290" y="681248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2" y="104"/>
                        <a:pt x="52" y="104"/>
                      </a:cubicBezTo>
                      <a:cubicBezTo>
                        <a:pt x="24" y="104"/>
                        <a:pt x="0" y="80"/>
                        <a:pt x="0" y="52"/>
                      </a:cubicBezTo>
                      <a:cubicBezTo>
                        <a:pt x="0" y="23"/>
                        <a:pt x="24" y="0"/>
                        <a:pt x="52" y="0"/>
                      </a:cubicBezTo>
                      <a:cubicBezTo>
                        <a:pt x="82"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2" name="Freeform 63">
                  <a:extLst>
                    <a:ext uri="{FF2B5EF4-FFF2-40B4-BE49-F238E27FC236}">
                      <a16:creationId xmlns:a16="http://schemas.microsoft.com/office/drawing/2014/main" id="{4E6A1C82-6458-224E-A2B8-A9FD3E27B0C5}"/>
                    </a:ext>
                  </a:extLst>
                </p:cNvPr>
                <p:cNvSpPr>
                  <a:spLocks noChangeArrowheads="1"/>
                </p:cNvSpPr>
                <p:nvPr/>
              </p:nvSpPr>
              <p:spPr bwMode="auto">
                <a:xfrm>
                  <a:off x="5380541" y="5105379"/>
                  <a:ext cx="539591" cy="261154"/>
                </a:xfrm>
                <a:custGeom>
                  <a:avLst/>
                  <a:gdLst>
                    <a:gd name="T0" fmla="*/ 408292 w 1237"/>
                    <a:gd name="T1" fmla="*/ 260719 h 600"/>
                    <a:gd name="T2" fmla="*/ 131299 w 1237"/>
                    <a:gd name="T3" fmla="*/ 260719 h 600"/>
                    <a:gd name="T4" fmla="*/ 131299 w 1237"/>
                    <a:gd name="T5" fmla="*/ 260719 h 600"/>
                    <a:gd name="T6" fmla="*/ 0 w 1237"/>
                    <a:gd name="T7" fmla="*/ 129706 h 600"/>
                    <a:gd name="T8" fmla="*/ 0 w 1237"/>
                    <a:gd name="T9" fmla="*/ 129706 h 600"/>
                    <a:gd name="T10" fmla="*/ 0 w 1237"/>
                    <a:gd name="T11" fmla="*/ 129706 h 600"/>
                    <a:gd name="T12" fmla="*/ 131299 w 1237"/>
                    <a:gd name="T13" fmla="*/ 0 h 600"/>
                    <a:gd name="T14" fmla="*/ 408292 w 1237"/>
                    <a:gd name="T15" fmla="*/ 0 h 600"/>
                    <a:gd name="T16" fmla="*/ 408292 w 1237"/>
                    <a:gd name="T17" fmla="*/ 0 h 600"/>
                    <a:gd name="T18" fmla="*/ 539155 w 1237"/>
                    <a:gd name="T19" fmla="*/ 129706 h 600"/>
                    <a:gd name="T20" fmla="*/ 539155 w 1237"/>
                    <a:gd name="T21" fmla="*/ 129706 h 600"/>
                    <a:gd name="T22" fmla="*/ 539155 w 1237"/>
                    <a:gd name="T23" fmla="*/ 129706 h 600"/>
                    <a:gd name="T24" fmla="*/ 408292 w 1237"/>
                    <a:gd name="T25" fmla="*/ 260719 h 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37" h="600">
                      <a:moveTo>
                        <a:pt x="936" y="599"/>
                      </a:moveTo>
                      <a:lnTo>
                        <a:pt x="301" y="599"/>
                      </a:lnTo>
                      <a:cubicBezTo>
                        <a:pt x="135" y="599"/>
                        <a:pt x="0" y="464"/>
                        <a:pt x="0" y="298"/>
                      </a:cubicBezTo>
                      <a:cubicBezTo>
                        <a:pt x="0" y="133"/>
                        <a:pt x="135" y="0"/>
                        <a:pt x="301" y="0"/>
                      </a:cubicBezTo>
                      <a:lnTo>
                        <a:pt x="936" y="0"/>
                      </a:lnTo>
                      <a:cubicBezTo>
                        <a:pt x="1101" y="0"/>
                        <a:pt x="1236" y="133"/>
                        <a:pt x="1236" y="298"/>
                      </a:cubicBezTo>
                      <a:cubicBezTo>
                        <a:pt x="1236" y="464"/>
                        <a:pt x="1101" y="599"/>
                        <a:pt x="936"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3" name="Freeform 64">
                  <a:extLst>
                    <a:ext uri="{FF2B5EF4-FFF2-40B4-BE49-F238E27FC236}">
                      <a16:creationId xmlns:a16="http://schemas.microsoft.com/office/drawing/2014/main" id="{8D30CD6A-4D5D-F445-8EC2-A43EAAF7F135}"/>
                    </a:ext>
                  </a:extLst>
                </p:cNvPr>
                <p:cNvSpPr>
                  <a:spLocks noChangeArrowheads="1"/>
                </p:cNvSpPr>
                <p:nvPr/>
              </p:nvSpPr>
              <p:spPr bwMode="auto">
                <a:xfrm>
                  <a:off x="6323385" y="6908494"/>
                  <a:ext cx="914039" cy="522308"/>
                </a:xfrm>
                <a:custGeom>
                  <a:avLst/>
                  <a:gdLst>
                    <a:gd name="T0" fmla="*/ 783524 w 2101"/>
                    <a:gd name="T1" fmla="*/ 260719 h 1200"/>
                    <a:gd name="T2" fmla="*/ 406771 w 2101"/>
                    <a:gd name="T3" fmla="*/ 260719 h 1200"/>
                    <a:gd name="T4" fmla="*/ 406771 w 2101"/>
                    <a:gd name="T5" fmla="*/ 260719 h 1200"/>
                    <a:gd name="T6" fmla="*/ 537286 w 2101"/>
                    <a:gd name="T7" fmla="*/ 130142 h 1200"/>
                    <a:gd name="T8" fmla="*/ 537286 w 2101"/>
                    <a:gd name="T9" fmla="*/ 130142 h 1200"/>
                    <a:gd name="T10" fmla="*/ 406771 w 2101"/>
                    <a:gd name="T11" fmla="*/ 0 h 1200"/>
                    <a:gd name="T12" fmla="*/ 130515 w 2101"/>
                    <a:gd name="T13" fmla="*/ 0 h 1200"/>
                    <a:gd name="T14" fmla="*/ 130515 w 2101"/>
                    <a:gd name="T15" fmla="*/ 0 h 1200"/>
                    <a:gd name="T16" fmla="*/ 0 w 2101"/>
                    <a:gd name="T17" fmla="*/ 130142 h 1200"/>
                    <a:gd name="T18" fmla="*/ 0 w 2101"/>
                    <a:gd name="T19" fmla="*/ 130142 h 1200"/>
                    <a:gd name="T20" fmla="*/ 130515 w 2101"/>
                    <a:gd name="T21" fmla="*/ 260719 h 1200"/>
                    <a:gd name="T22" fmla="*/ 226226 w 2101"/>
                    <a:gd name="T23" fmla="*/ 260719 h 1200"/>
                    <a:gd name="T24" fmla="*/ 226226 w 2101"/>
                    <a:gd name="T25" fmla="*/ 260719 h 1200"/>
                    <a:gd name="T26" fmla="*/ 95711 w 2101"/>
                    <a:gd name="T27" fmla="*/ 391296 h 1200"/>
                    <a:gd name="T28" fmla="*/ 95711 w 2101"/>
                    <a:gd name="T29" fmla="*/ 391296 h 1200"/>
                    <a:gd name="T30" fmla="*/ 226226 w 2101"/>
                    <a:gd name="T31" fmla="*/ 521873 h 1200"/>
                    <a:gd name="T32" fmla="*/ 783524 w 2101"/>
                    <a:gd name="T33" fmla="*/ 521873 h 1200"/>
                    <a:gd name="T34" fmla="*/ 783524 w 2101"/>
                    <a:gd name="T35" fmla="*/ 521873 h 1200"/>
                    <a:gd name="T36" fmla="*/ 913604 w 2101"/>
                    <a:gd name="T37" fmla="*/ 391296 h 1200"/>
                    <a:gd name="T38" fmla="*/ 913604 w 2101"/>
                    <a:gd name="T39" fmla="*/ 391296 h 1200"/>
                    <a:gd name="T40" fmla="*/ 783524 w 2101"/>
                    <a:gd name="T41" fmla="*/ 260719 h 12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01" h="1200">
                      <a:moveTo>
                        <a:pt x="1801" y="599"/>
                      </a:moveTo>
                      <a:lnTo>
                        <a:pt x="935" y="599"/>
                      </a:lnTo>
                      <a:cubicBezTo>
                        <a:pt x="1101" y="599"/>
                        <a:pt x="1235" y="465"/>
                        <a:pt x="1235" y="299"/>
                      </a:cubicBezTo>
                      <a:cubicBezTo>
                        <a:pt x="1235" y="134"/>
                        <a:pt x="1101" y="0"/>
                        <a:pt x="935" y="0"/>
                      </a:cubicBezTo>
                      <a:lnTo>
                        <a:pt x="300" y="0"/>
                      </a:lnTo>
                      <a:cubicBezTo>
                        <a:pt x="134" y="0"/>
                        <a:pt x="0" y="134"/>
                        <a:pt x="0" y="299"/>
                      </a:cubicBezTo>
                      <a:cubicBezTo>
                        <a:pt x="0" y="465"/>
                        <a:pt x="134" y="599"/>
                        <a:pt x="300" y="599"/>
                      </a:cubicBezTo>
                      <a:lnTo>
                        <a:pt x="520" y="599"/>
                      </a:lnTo>
                      <a:cubicBezTo>
                        <a:pt x="354" y="599"/>
                        <a:pt x="220" y="733"/>
                        <a:pt x="220" y="899"/>
                      </a:cubicBezTo>
                      <a:cubicBezTo>
                        <a:pt x="220" y="1065"/>
                        <a:pt x="354" y="1199"/>
                        <a:pt x="520" y="1199"/>
                      </a:cubicBezTo>
                      <a:lnTo>
                        <a:pt x="1801" y="1199"/>
                      </a:lnTo>
                      <a:cubicBezTo>
                        <a:pt x="1967" y="1199"/>
                        <a:pt x="2100" y="1065"/>
                        <a:pt x="2100" y="899"/>
                      </a:cubicBezTo>
                      <a:cubicBezTo>
                        <a:pt x="2100" y="733"/>
                        <a:pt x="1967" y="599"/>
                        <a:pt x="1801"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4" name="Freeform 65">
                  <a:extLst>
                    <a:ext uri="{FF2B5EF4-FFF2-40B4-BE49-F238E27FC236}">
                      <a16:creationId xmlns:a16="http://schemas.microsoft.com/office/drawing/2014/main" id="{4097B5DF-58DB-A04E-AECA-6A79A2DA1DCD}"/>
                    </a:ext>
                  </a:extLst>
                </p:cNvPr>
                <p:cNvSpPr>
                  <a:spLocks noChangeArrowheads="1"/>
                </p:cNvSpPr>
                <p:nvPr/>
              </p:nvSpPr>
              <p:spPr bwMode="auto">
                <a:xfrm>
                  <a:off x="6503888" y="5790909"/>
                  <a:ext cx="537670" cy="261154"/>
                </a:xfrm>
                <a:custGeom>
                  <a:avLst/>
                  <a:gdLst>
                    <a:gd name="T0" fmla="*/ 406733 w 1236"/>
                    <a:gd name="T1" fmla="*/ 260719 h 601"/>
                    <a:gd name="T2" fmla="*/ 130067 w 1236"/>
                    <a:gd name="T3" fmla="*/ 260719 h 601"/>
                    <a:gd name="T4" fmla="*/ 130067 w 1236"/>
                    <a:gd name="T5" fmla="*/ 260719 h 601"/>
                    <a:gd name="T6" fmla="*/ 0 w 1236"/>
                    <a:gd name="T7" fmla="*/ 130794 h 601"/>
                    <a:gd name="T8" fmla="*/ 0 w 1236"/>
                    <a:gd name="T9" fmla="*/ 130794 h 601"/>
                    <a:gd name="T10" fmla="*/ 130067 w 1236"/>
                    <a:gd name="T11" fmla="*/ 0 h 601"/>
                    <a:gd name="T12" fmla="*/ 406733 w 1236"/>
                    <a:gd name="T13" fmla="*/ 0 h 601"/>
                    <a:gd name="T14" fmla="*/ 406733 w 1236"/>
                    <a:gd name="T15" fmla="*/ 0 h 601"/>
                    <a:gd name="T16" fmla="*/ 537235 w 1236"/>
                    <a:gd name="T17" fmla="*/ 130794 h 601"/>
                    <a:gd name="T18" fmla="*/ 537235 w 1236"/>
                    <a:gd name="T19" fmla="*/ 130794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5" y="600"/>
                        <a:pt x="0" y="465"/>
                        <a:pt x="0" y="301"/>
                      </a:cubicBezTo>
                      <a:cubicBezTo>
                        <a:pt x="0" y="135"/>
                        <a:pt x="135" y="0"/>
                        <a:pt x="299" y="0"/>
                      </a:cubicBezTo>
                      <a:lnTo>
                        <a:pt x="935" y="0"/>
                      </a:lnTo>
                      <a:cubicBezTo>
                        <a:pt x="1101" y="0"/>
                        <a:pt x="1235" y="135"/>
                        <a:pt x="1235" y="301"/>
                      </a:cubicBezTo>
                      <a:cubicBezTo>
                        <a:pt x="1235" y="465"/>
                        <a:pt x="1101" y="600"/>
                        <a:pt x="935" y="600"/>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69" name="Group 6">
                <a:extLst>
                  <a:ext uri="{FF2B5EF4-FFF2-40B4-BE49-F238E27FC236}">
                    <a16:creationId xmlns:a16="http://schemas.microsoft.com/office/drawing/2014/main" id="{418220CA-399C-E742-B92A-DFC32614D98F}"/>
                  </a:ext>
                </a:extLst>
              </p:cNvPr>
              <p:cNvGrpSpPr>
                <a:grpSpLocks/>
              </p:cNvGrpSpPr>
              <p:nvPr/>
            </p:nvGrpSpPr>
            <p:grpSpPr bwMode="auto">
              <a:xfrm rot="10800000">
                <a:off x="9619297" y="-518940"/>
                <a:ext cx="2960218" cy="2568925"/>
                <a:chOff x="7790456" y="-543997"/>
                <a:chExt cx="2761319" cy="2396472"/>
              </a:xfrm>
            </p:grpSpPr>
            <p:sp>
              <p:nvSpPr>
                <p:cNvPr id="70" name="Freeform 166">
                  <a:extLst>
                    <a:ext uri="{FF2B5EF4-FFF2-40B4-BE49-F238E27FC236}">
                      <a16:creationId xmlns:a16="http://schemas.microsoft.com/office/drawing/2014/main" id="{4FEA5CDC-7667-7945-881A-B33D7ED5D823}"/>
                    </a:ext>
                  </a:extLst>
                </p:cNvPr>
                <p:cNvSpPr>
                  <a:spLocks noChangeArrowheads="1"/>
                </p:cNvSpPr>
                <p:nvPr/>
              </p:nvSpPr>
              <p:spPr bwMode="auto">
                <a:xfrm>
                  <a:off x="7888388" y="-543997"/>
                  <a:ext cx="2603859" cy="2396472"/>
                </a:xfrm>
                <a:custGeom>
                  <a:avLst/>
                  <a:gdLst>
                    <a:gd name="T0" fmla="*/ 2100336 w 5978"/>
                    <a:gd name="T1" fmla="*/ 1767082 h 5502"/>
                    <a:gd name="T2" fmla="*/ 1950499 w 5978"/>
                    <a:gd name="T3" fmla="*/ 1641640 h 5502"/>
                    <a:gd name="T4" fmla="*/ 2100336 w 5978"/>
                    <a:gd name="T5" fmla="*/ 1517069 h 5502"/>
                    <a:gd name="T6" fmla="*/ 2302006 w 5978"/>
                    <a:gd name="T7" fmla="*/ 1517069 h 5502"/>
                    <a:gd name="T8" fmla="*/ 2452279 w 5978"/>
                    <a:gd name="T9" fmla="*/ 1359395 h 5502"/>
                    <a:gd name="T10" fmla="*/ 2453151 w 5978"/>
                    <a:gd name="T11" fmla="*/ 1202156 h 5502"/>
                    <a:gd name="T12" fmla="*/ 2603423 w 5978"/>
                    <a:gd name="T13" fmla="*/ 1044918 h 5502"/>
                    <a:gd name="T14" fmla="*/ 2453151 w 5978"/>
                    <a:gd name="T15" fmla="*/ 887243 h 5502"/>
                    <a:gd name="T16" fmla="*/ 2034564 w 5978"/>
                    <a:gd name="T17" fmla="*/ 887243 h 5502"/>
                    <a:gd name="T18" fmla="*/ 1884291 w 5978"/>
                    <a:gd name="T19" fmla="*/ 1044918 h 5502"/>
                    <a:gd name="T20" fmla="*/ 1348536 w 5978"/>
                    <a:gd name="T21" fmla="*/ 1202156 h 5502"/>
                    <a:gd name="T22" fmla="*/ 1498809 w 5978"/>
                    <a:gd name="T23" fmla="*/ 1044918 h 5502"/>
                    <a:gd name="T24" fmla="*/ 1348536 w 5978"/>
                    <a:gd name="T25" fmla="*/ 887243 h 5502"/>
                    <a:gd name="T26" fmla="*/ 953471 w 5978"/>
                    <a:gd name="T27" fmla="*/ 887243 h 5502"/>
                    <a:gd name="T28" fmla="*/ 963053 w 5978"/>
                    <a:gd name="T29" fmla="*/ 886808 h 5502"/>
                    <a:gd name="T30" fmla="*/ 849804 w 5978"/>
                    <a:gd name="T31" fmla="*/ 758317 h 5502"/>
                    <a:gd name="T32" fmla="*/ 963053 w 5978"/>
                    <a:gd name="T33" fmla="*/ 629825 h 5502"/>
                    <a:gd name="T34" fmla="*/ 1223091 w 5978"/>
                    <a:gd name="T35" fmla="*/ 628954 h 5502"/>
                    <a:gd name="T36" fmla="*/ 1373364 w 5978"/>
                    <a:gd name="T37" fmla="*/ 471716 h 5502"/>
                    <a:gd name="T38" fmla="*/ 1223091 w 5978"/>
                    <a:gd name="T39" fmla="*/ 314041 h 5502"/>
                    <a:gd name="T40" fmla="*/ 1093290 w 5978"/>
                    <a:gd name="T41" fmla="*/ 314041 h 5502"/>
                    <a:gd name="T42" fmla="*/ 1243127 w 5978"/>
                    <a:gd name="T43" fmla="*/ 157239 h 5502"/>
                    <a:gd name="T44" fmla="*/ 727843 w 5978"/>
                    <a:gd name="T45" fmla="*/ 0 h 5502"/>
                    <a:gd name="T46" fmla="*/ 577571 w 5978"/>
                    <a:gd name="T47" fmla="*/ 157239 h 5502"/>
                    <a:gd name="T48" fmla="*/ 727843 w 5978"/>
                    <a:gd name="T49" fmla="*/ 314041 h 5502"/>
                    <a:gd name="T50" fmla="*/ 371980 w 5978"/>
                    <a:gd name="T51" fmla="*/ 314041 h 5502"/>
                    <a:gd name="T52" fmla="*/ 221707 w 5978"/>
                    <a:gd name="T53" fmla="*/ 471716 h 5502"/>
                    <a:gd name="T54" fmla="*/ 534013 w 5978"/>
                    <a:gd name="T55" fmla="*/ 628954 h 5502"/>
                    <a:gd name="T56" fmla="*/ 531400 w 5978"/>
                    <a:gd name="T57" fmla="*/ 629390 h 5502"/>
                    <a:gd name="T58" fmla="*/ 651183 w 5978"/>
                    <a:gd name="T59" fmla="*/ 758317 h 5502"/>
                    <a:gd name="T60" fmla="*/ 531400 w 5978"/>
                    <a:gd name="T61" fmla="*/ 887243 h 5502"/>
                    <a:gd name="T62" fmla="*/ 534013 w 5978"/>
                    <a:gd name="T63" fmla="*/ 887243 h 5502"/>
                    <a:gd name="T64" fmla="*/ 149837 w 5978"/>
                    <a:gd name="T65" fmla="*/ 887243 h 5502"/>
                    <a:gd name="T66" fmla="*/ 0 w 5978"/>
                    <a:gd name="T67" fmla="*/ 1044918 h 5502"/>
                    <a:gd name="T68" fmla="*/ 727843 w 5978"/>
                    <a:gd name="T69" fmla="*/ 1202156 h 5502"/>
                    <a:gd name="T70" fmla="*/ 577571 w 5978"/>
                    <a:gd name="T71" fmla="*/ 1359395 h 5502"/>
                    <a:gd name="T72" fmla="*/ 727843 w 5978"/>
                    <a:gd name="T73" fmla="*/ 1517069 h 5502"/>
                    <a:gd name="T74" fmla="*/ 1061928 w 5978"/>
                    <a:gd name="T75" fmla="*/ 1517069 h 5502"/>
                    <a:gd name="T76" fmla="*/ 1212201 w 5978"/>
                    <a:gd name="T77" fmla="*/ 1641640 h 5502"/>
                    <a:gd name="T78" fmla="*/ 848933 w 5978"/>
                    <a:gd name="T79" fmla="*/ 1767082 h 5502"/>
                    <a:gd name="T80" fmla="*/ 698660 w 5978"/>
                    <a:gd name="T81" fmla="*/ 1924321 h 5502"/>
                    <a:gd name="T82" fmla="*/ 848933 w 5978"/>
                    <a:gd name="T83" fmla="*/ 2081124 h 5502"/>
                    <a:gd name="T84" fmla="*/ 1801097 w 5978"/>
                    <a:gd name="T85" fmla="*/ 2081124 h 5502"/>
                    <a:gd name="T86" fmla="*/ 1651260 w 5978"/>
                    <a:gd name="T87" fmla="*/ 2238362 h 5502"/>
                    <a:gd name="T88" fmla="*/ 2220119 w 5978"/>
                    <a:gd name="T89" fmla="*/ 2396036 h 5502"/>
                    <a:gd name="T90" fmla="*/ 2369956 w 5978"/>
                    <a:gd name="T91" fmla="*/ 2238362 h 5502"/>
                    <a:gd name="T92" fmla="*/ 2220119 w 5978"/>
                    <a:gd name="T93" fmla="*/ 2081124 h 5502"/>
                    <a:gd name="T94" fmla="*/ 2453151 w 5978"/>
                    <a:gd name="T95" fmla="*/ 2081124 h 5502"/>
                    <a:gd name="T96" fmla="*/ 2603423 w 5978"/>
                    <a:gd name="T97" fmla="*/ 1924321 h 55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978" h="5502">
                      <a:moveTo>
                        <a:pt x="5632" y="4057"/>
                      </a:moveTo>
                      <a:lnTo>
                        <a:pt x="4822" y="4057"/>
                      </a:lnTo>
                      <a:cubicBezTo>
                        <a:pt x="4632" y="4057"/>
                        <a:pt x="4478" y="3928"/>
                        <a:pt x="4478" y="3769"/>
                      </a:cubicBezTo>
                      <a:cubicBezTo>
                        <a:pt x="4478" y="3611"/>
                        <a:pt x="4632" y="3483"/>
                        <a:pt x="4822" y="3483"/>
                      </a:cubicBezTo>
                      <a:lnTo>
                        <a:pt x="5285" y="3483"/>
                      </a:lnTo>
                      <a:cubicBezTo>
                        <a:pt x="5476" y="3483"/>
                        <a:pt x="5630" y="3321"/>
                        <a:pt x="5630" y="3121"/>
                      </a:cubicBezTo>
                      <a:cubicBezTo>
                        <a:pt x="5630" y="2922"/>
                        <a:pt x="5476" y="2760"/>
                        <a:pt x="5285" y="2760"/>
                      </a:cubicBezTo>
                      <a:lnTo>
                        <a:pt x="5632" y="2760"/>
                      </a:lnTo>
                      <a:cubicBezTo>
                        <a:pt x="5823" y="2760"/>
                        <a:pt x="5977" y="2598"/>
                        <a:pt x="5977" y="2399"/>
                      </a:cubicBezTo>
                      <a:cubicBezTo>
                        <a:pt x="5977" y="2199"/>
                        <a:pt x="5823" y="2037"/>
                        <a:pt x="5632" y="2037"/>
                      </a:cubicBezTo>
                      <a:lnTo>
                        <a:pt x="4671" y="2037"/>
                      </a:lnTo>
                      <a:cubicBezTo>
                        <a:pt x="4480" y="2037"/>
                        <a:pt x="4326" y="2199"/>
                        <a:pt x="4326" y="2399"/>
                      </a:cubicBezTo>
                      <a:cubicBezTo>
                        <a:pt x="4326" y="2598"/>
                        <a:pt x="4480" y="2760"/>
                        <a:pt x="4671" y="2760"/>
                      </a:cubicBezTo>
                      <a:lnTo>
                        <a:pt x="3096" y="2760"/>
                      </a:lnTo>
                      <a:cubicBezTo>
                        <a:pt x="3285" y="2760"/>
                        <a:pt x="3441" y="2598"/>
                        <a:pt x="3441" y="2399"/>
                      </a:cubicBezTo>
                      <a:cubicBezTo>
                        <a:pt x="3441" y="2199"/>
                        <a:pt x="3285" y="2037"/>
                        <a:pt x="3096" y="2037"/>
                      </a:cubicBezTo>
                      <a:lnTo>
                        <a:pt x="2189" y="2037"/>
                      </a:lnTo>
                      <a:cubicBezTo>
                        <a:pt x="2195" y="2037"/>
                        <a:pt x="2204" y="2037"/>
                        <a:pt x="2211" y="2036"/>
                      </a:cubicBezTo>
                      <a:cubicBezTo>
                        <a:pt x="2066" y="2023"/>
                        <a:pt x="1951" y="1896"/>
                        <a:pt x="1951" y="1741"/>
                      </a:cubicBezTo>
                      <a:cubicBezTo>
                        <a:pt x="1951" y="1585"/>
                        <a:pt x="2066" y="1458"/>
                        <a:pt x="2211" y="1446"/>
                      </a:cubicBezTo>
                      <a:cubicBezTo>
                        <a:pt x="2204" y="1445"/>
                        <a:pt x="2195" y="1444"/>
                        <a:pt x="2189" y="1444"/>
                      </a:cubicBezTo>
                      <a:lnTo>
                        <a:pt x="2808" y="1444"/>
                      </a:lnTo>
                      <a:cubicBezTo>
                        <a:pt x="2998" y="1444"/>
                        <a:pt x="3153" y="1282"/>
                        <a:pt x="3153" y="1083"/>
                      </a:cubicBezTo>
                      <a:cubicBezTo>
                        <a:pt x="3153" y="884"/>
                        <a:pt x="2998" y="721"/>
                        <a:pt x="2808" y="721"/>
                      </a:cubicBezTo>
                      <a:lnTo>
                        <a:pt x="2510" y="721"/>
                      </a:lnTo>
                      <a:cubicBezTo>
                        <a:pt x="2700" y="721"/>
                        <a:pt x="2854" y="561"/>
                        <a:pt x="2854" y="361"/>
                      </a:cubicBezTo>
                      <a:cubicBezTo>
                        <a:pt x="2854" y="162"/>
                        <a:pt x="2700" y="0"/>
                        <a:pt x="2510" y="0"/>
                      </a:cubicBezTo>
                      <a:lnTo>
                        <a:pt x="1671" y="0"/>
                      </a:lnTo>
                      <a:cubicBezTo>
                        <a:pt x="1481" y="0"/>
                        <a:pt x="1326" y="162"/>
                        <a:pt x="1326" y="361"/>
                      </a:cubicBezTo>
                      <a:cubicBezTo>
                        <a:pt x="1326" y="561"/>
                        <a:pt x="1481" y="721"/>
                        <a:pt x="1671" y="721"/>
                      </a:cubicBezTo>
                      <a:lnTo>
                        <a:pt x="854" y="721"/>
                      </a:lnTo>
                      <a:cubicBezTo>
                        <a:pt x="663" y="721"/>
                        <a:pt x="509" y="884"/>
                        <a:pt x="509" y="1083"/>
                      </a:cubicBezTo>
                      <a:cubicBezTo>
                        <a:pt x="509" y="1282"/>
                        <a:pt x="663" y="1444"/>
                        <a:pt x="854" y="1444"/>
                      </a:cubicBezTo>
                      <a:lnTo>
                        <a:pt x="1226" y="1444"/>
                      </a:lnTo>
                      <a:cubicBezTo>
                        <a:pt x="1224" y="1444"/>
                        <a:pt x="1222" y="1444"/>
                        <a:pt x="1220" y="1445"/>
                      </a:cubicBezTo>
                      <a:cubicBezTo>
                        <a:pt x="1373" y="1449"/>
                        <a:pt x="1495" y="1580"/>
                        <a:pt x="1495" y="1741"/>
                      </a:cubicBezTo>
                      <a:cubicBezTo>
                        <a:pt x="1495" y="1902"/>
                        <a:pt x="1373" y="2033"/>
                        <a:pt x="1220" y="2037"/>
                      </a:cubicBezTo>
                      <a:cubicBezTo>
                        <a:pt x="1222" y="2037"/>
                        <a:pt x="1224" y="2037"/>
                        <a:pt x="1226" y="2037"/>
                      </a:cubicBezTo>
                      <a:lnTo>
                        <a:pt x="344" y="2037"/>
                      </a:lnTo>
                      <a:cubicBezTo>
                        <a:pt x="154" y="2037"/>
                        <a:pt x="0" y="2199"/>
                        <a:pt x="0" y="2399"/>
                      </a:cubicBezTo>
                      <a:cubicBezTo>
                        <a:pt x="0" y="2598"/>
                        <a:pt x="154" y="2760"/>
                        <a:pt x="344" y="2760"/>
                      </a:cubicBezTo>
                      <a:lnTo>
                        <a:pt x="1671" y="2760"/>
                      </a:lnTo>
                      <a:cubicBezTo>
                        <a:pt x="1481" y="2760"/>
                        <a:pt x="1326" y="2922"/>
                        <a:pt x="1326" y="3121"/>
                      </a:cubicBezTo>
                      <a:cubicBezTo>
                        <a:pt x="1326" y="3321"/>
                        <a:pt x="1481" y="3483"/>
                        <a:pt x="1671" y="3483"/>
                      </a:cubicBezTo>
                      <a:lnTo>
                        <a:pt x="2438" y="3483"/>
                      </a:lnTo>
                      <a:cubicBezTo>
                        <a:pt x="2629" y="3483"/>
                        <a:pt x="2783" y="3611"/>
                        <a:pt x="2783" y="3769"/>
                      </a:cubicBezTo>
                      <a:cubicBezTo>
                        <a:pt x="2783" y="3928"/>
                        <a:pt x="2629" y="4057"/>
                        <a:pt x="2438" y="4057"/>
                      </a:cubicBezTo>
                      <a:lnTo>
                        <a:pt x="1949" y="4057"/>
                      </a:lnTo>
                      <a:cubicBezTo>
                        <a:pt x="1758" y="4057"/>
                        <a:pt x="1604" y="4218"/>
                        <a:pt x="1604" y="4418"/>
                      </a:cubicBezTo>
                      <a:cubicBezTo>
                        <a:pt x="1604" y="4616"/>
                        <a:pt x="1758" y="4778"/>
                        <a:pt x="1949" y="4778"/>
                      </a:cubicBezTo>
                      <a:lnTo>
                        <a:pt x="4135" y="4778"/>
                      </a:lnTo>
                      <a:cubicBezTo>
                        <a:pt x="3945" y="4778"/>
                        <a:pt x="3791" y="4940"/>
                        <a:pt x="3791" y="5139"/>
                      </a:cubicBezTo>
                      <a:cubicBezTo>
                        <a:pt x="3791" y="5339"/>
                        <a:pt x="3945" y="5501"/>
                        <a:pt x="4135" y="5501"/>
                      </a:cubicBezTo>
                      <a:lnTo>
                        <a:pt x="5097" y="5501"/>
                      </a:lnTo>
                      <a:cubicBezTo>
                        <a:pt x="5287" y="5501"/>
                        <a:pt x="5441" y="5339"/>
                        <a:pt x="5441" y="5139"/>
                      </a:cubicBezTo>
                      <a:cubicBezTo>
                        <a:pt x="5441" y="4940"/>
                        <a:pt x="5287" y="4778"/>
                        <a:pt x="5097" y="4778"/>
                      </a:cubicBezTo>
                      <a:lnTo>
                        <a:pt x="5632" y="4778"/>
                      </a:lnTo>
                      <a:cubicBezTo>
                        <a:pt x="5823" y="4778"/>
                        <a:pt x="5977" y="4616"/>
                        <a:pt x="5977" y="4418"/>
                      </a:cubicBezTo>
                      <a:cubicBezTo>
                        <a:pt x="5977" y="4218"/>
                        <a:pt x="5823" y="4057"/>
                        <a:pt x="5632" y="4057"/>
                      </a:cubicBez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1" name="Freeform 167">
                  <a:extLst>
                    <a:ext uri="{FF2B5EF4-FFF2-40B4-BE49-F238E27FC236}">
                      <a16:creationId xmlns:a16="http://schemas.microsoft.com/office/drawing/2014/main" id="{8AEFCE97-AB22-FA40-A970-2F596C03329E}"/>
                    </a:ext>
                  </a:extLst>
                </p:cNvPr>
                <p:cNvSpPr>
                  <a:spLocks noChangeArrowheads="1"/>
                </p:cNvSpPr>
                <p:nvPr/>
              </p:nvSpPr>
              <p:spPr bwMode="auto">
                <a:xfrm>
                  <a:off x="7988241" y="1224554"/>
                  <a:ext cx="495425" cy="314921"/>
                </a:xfrm>
                <a:custGeom>
                  <a:avLst/>
                  <a:gdLst>
                    <a:gd name="T0" fmla="*/ 338265 w 1138"/>
                    <a:gd name="T1" fmla="*/ 0 h 722"/>
                    <a:gd name="T2" fmla="*/ 157160 w 1138"/>
                    <a:gd name="T3" fmla="*/ 0 h 722"/>
                    <a:gd name="T4" fmla="*/ 157160 w 1138"/>
                    <a:gd name="T5" fmla="*/ 0 h 722"/>
                    <a:gd name="T6" fmla="*/ 0 w 1138"/>
                    <a:gd name="T7" fmla="*/ 157461 h 722"/>
                    <a:gd name="T8" fmla="*/ 0 w 1138"/>
                    <a:gd name="T9" fmla="*/ 157461 h 722"/>
                    <a:gd name="T10" fmla="*/ 157160 w 1138"/>
                    <a:gd name="T11" fmla="*/ 314485 h 722"/>
                    <a:gd name="T12" fmla="*/ 338265 w 1138"/>
                    <a:gd name="T13" fmla="*/ 314485 h 722"/>
                    <a:gd name="T14" fmla="*/ 338265 w 1138"/>
                    <a:gd name="T15" fmla="*/ 314485 h 722"/>
                    <a:gd name="T16" fmla="*/ 494990 w 1138"/>
                    <a:gd name="T17" fmla="*/ 157461 h 722"/>
                    <a:gd name="T18" fmla="*/ 494990 w 1138"/>
                    <a:gd name="T19" fmla="*/ 157461 h 722"/>
                    <a:gd name="T20" fmla="*/ 338265 w 1138"/>
                    <a:gd name="T21" fmla="*/ 0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38" h="722">
                      <a:moveTo>
                        <a:pt x="777" y="0"/>
                      </a:moveTo>
                      <a:lnTo>
                        <a:pt x="361" y="0"/>
                      </a:lnTo>
                      <a:cubicBezTo>
                        <a:pt x="162" y="0"/>
                        <a:pt x="0" y="161"/>
                        <a:pt x="0" y="361"/>
                      </a:cubicBezTo>
                      <a:cubicBezTo>
                        <a:pt x="0" y="559"/>
                        <a:pt x="162" y="721"/>
                        <a:pt x="361" y="721"/>
                      </a:cubicBezTo>
                      <a:lnTo>
                        <a:pt x="777" y="721"/>
                      </a:lnTo>
                      <a:cubicBezTo>
                        <a:pt x="976" y="721"/>
                        <a:pt x="1137" y="559"/>
                        <a:pt x="1137" y="361"/>
                      </a:cubicBezTo>
                      <a:cubicBezTo>
                        <a:pt x="1137" y="161"/>
                        <a:pt x="976" y="0"/>
                        <a:pt x="777" y="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2" name="Freeform 168">
                  <a:extLst>
                    <a:ext uri="{FF2B5EF4-FFF2-40B4-BE49-F238E27FC236}">
                      <a16:creationId xmlns:a16="http://schemas.microsoft.com/office/drawing/2014/main" id="{C411B7B7-9D30-434E-B7DB-9B44DE863E6C}"/>
                    </a:ext>
                  </a:extLst>
                </p:cNvPr>
                <p:cNvSpPr>
                  <a:spLocks noChangeArrowheads="1"/>
                </p:cNvSpPr>
                <p:nvPr/>
              </p:nvSpPr>
              <p:spPr bwMode="auto">
                <a:xfrm>
                  <a:off x="9365061" y="197220"/>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6" y="174"/>
                      </a:cubicBezTo>
                      <a:cubicBezTo>
                        <a:pt x="39" y="174"/>
                        <a:pt x="0" y="135"/>
                        <a:pt x="0" y="87"/>
                      </a:cubicBezTo>
                      <a:cubicBezTo>
                        <a:pt x="0" y="39"/>
                        <a:pt x="39" y="0"/>
                        <a:pt x="86" y="0"/>
                      </a:cubicBezTo>
                      <a:cubicBezTo>
                        <a:pt x="134"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3" name="Freeform 169">
                  <a:extLst>
                    <a:ext uri="{FF2B5EF4-FFF2-40B4-BE49-F238E27FC236}">
                      <a16:creationId xmlns:a16="http://schemas.microsoft.com/office/drawing/2014/main" id="{12C863FB-756C-8544-AD9C-53BF15A8F7DA}"/>
                    </a:ext>
                  </a:extLst>
                </p:cNvPr>
                <p:cNvSpPr>
                  <a:spLocks noChangeArrowheads="1"/>
                </p:cNvSpPr>
                <p:nvPr/>
              </p:nvSpPr>
              <p:spPr bwMode="auto">
                <a:xfrm>
                  <a:off x="9190317" y="1358972"/>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3"/>
                        <a:pt x="135" y="173"/>
                        <a:pt x="87" y="173"/>
                      </a:cubicBezTo>
                      <a:cubicBezTo>
                        <a:pt x="39" y="173"/>
                        <a:pt x="0" y="133"/>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4" name="Freeform 170">
                  <a:extLst>
                    <a:ext uri="{FF2B5EF4-FFF2-40B4-BE49-F238E27FC236}">
                      <a16:creationId xmlns:a16="http://schemas.microsoft.com/office/drawing/2014/main" id="{8017972A-27BB-A244-B041-ABEB873A2E66}"/>
                    </a:ext>
                  </a:extLst>
                </p:cNvPr>
                <p:cNvSpPr>
                  <a:spLocks noChangeArrowheads="1"/>
                </p:cNvSpPr>
                <p:nvPr/>
              </p:nvSpPr>
              <p:spPr bwMode="auto">
                <a:xfrm>
                  <a:off x="10330946" y="122331"/>
                  <a:ext cx="76810" cy="74889"/>
                </a:xfrm>
                <a:custGeom>
                  <a:avLst/>
                  <a:gdLst>
                    <a:gd name="T0" fmla="*/ 76371 w 175"/>
                    <a:gd name="T1" fmla="*/ 37228 h 173"/>
                    <a:gd name="T2" fmla="*/ 76371 w 175"/>
                    <a:gd name="T3" fmla="*/ 37228 h 173"/>
                    <a:gd name="T4" fmla="*/ 38186 w 175"/>
                    <a:gd name="T5" fmla="*/ 74456 h 173"/>
                    <a:gd name="T6" fmla="*/ 38186 w 175"/>
                    <a:gd name="T7" fmla="*/ 74456 h 173"/>
                    <a:gd name="T8" fmla="*/ 0 w 175"/>
                    <a:gd name="T9" fmla="*/ 37228 h 173"/>
                    <a:gd name="T10" fmla="*/ 0 w 175"/>
                    <a:gd name="T11" fmla="*/ 37228 h 173"/>
                    <a:gd name="T12" fmla="*/ 38186 w 175"/>
                    <a:gd name="T13" fmla="*/ 0 h 173"/>
                    <a:gd name="T14" fmla="*/ 38186 w 175"/>
                    <a:gd name="T15" fmla="*/ 0 h 173"/>
                    <a:gd name="T16" fmla="*/ 76371 w 175"/>
                    <a:gd name="T17" fmla="*/ 37228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3">
                      <a:moveTo>
                        <a:pt x="174" y="86"/>
                      </a:moveTo>
                      <a:lnTo>
                        <a:pt x="174" y="86"/>
                      </a:lnTo>
                      <a:cubicBezTo>
                        <a:pt x="174" y="134"/>
                        <a:pt x="135" y="172"/>
                        <a:pt x="87" y="172"/>
                      </a:cubicBezTo>
                      <a:cubicBezTo>
                        <a:pt x="39" y="172"/>
                        <a:pt x="0" y="134"/>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5" name="Freeform 171">
                  <a:extLst>
                    <a:ext uri="{FF2B5EF4-FFF2-40B4-BE49-F238E27FC236}">
                      <a16:creationId xmlns:a16="http://schemas.microsoft.com/office/drawing/2014/main" id="{67329679-EC89-6846-97EE-2F660141E8B6}"/>
                    </a:ext>
                  </a:extLst>
                </p:cNvPr>
                <p:cNvSpPr>
                  <a:spLocks noChangeArrowheads="1"/>
                </p:cNvSpPr>
                <p:nvPr/>
              </p:nvSpPr>
              <p:spPr bwMode="auto">
                <a:xfrm>
                  <a:off x="8186027" y="-365413"/>
                  <a:ext cx="74889" cy="74889"/>
                </a:xfrm>
                <a:custGeom>
                  <a:avLst/>
                  <a:gdLst>
                    <a:gd name="T0" fmla="*/ 74456 w 173"/>
                    <a:gd name="T1" fmla="*/ 37661 h 173"/>
                    <a:gd name="T2" fmla="*/ 74456 w 173"/>
                    <a:gd name="T3" fmla="*/ 37661 h 173"/>
                    <a:gd name="T4" fmla="*/ 36795 w 173"/>
                    <a:gd name="T5" fmla="*/ 74456 h 173"/>
                    <a:gd name="T6" fmla="*/ 36795 w 173"/>
                    <a:gd name="T7" fmla="*/ 74456 h 173"/>
                    <a:gd name="T8" fmla="*/ 0 w 173"/>
                    <a:gd name="T9" fmla="*/ 37661 h 173"/>
                    <a:gd name="T10" fmla="*/ 0 w 173"/>
                    <a:gd name="T11" fmla="*/ 37661 h 173"/>
                    <a:gd name="T12" fmla="*/ 36795 w 173"/>
                    <a:gd name="T13" fmla="*/ 0 h 173"/>
                    <a:gd name="T14" fmla="*/ 36795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3" y="172"/>
                        <a:pt x="85" y="172"/>
                      </a:cubicBezTo>
                      <a:cubicBezTo>
                        <a:pt x="39" y="172"/>
                        <a:pt x="0" y="134"/>
                        <a:pt x="0" y="87"/>
                      </a:cubicBezTo>
                      <a:cubicBezTo>
                        <a:pt x="0" y="39"/>
                        <a:pt x="39" y="0"/>
                        <a:pt x="85" y="0"/>
                      </a:cubicBezTo>
                      <a:cubicBezTo>
                        <a:pt x="133"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6" name="Freeform 172">
                  <a:extLst>
                    <a:ext uri="{FF2B5EF4-FFF2-40B4-BE49-F238E27FC236}">
                      <a16:creationId xmlns:a16="http://schemas.microsoft.com/office/drawing/2014/main" id="{C9422CA3-AB39-F346-9BD2-F3963FD47E04}"/>
                    </a:ext>
                  </a:extLst>
                </p:cNvPr>
                <p:cNvSpPr>
                  <a:spLocks noChangeArrowheads="1"/>
                </p:cNvSpPr>
                <p:nvPr/>
              </p:nvSpPr>
              <p:spPr bwMode="auto">
                <a:xfrm>
                  <a:off x="8224432" y="804020"/>
                  <a:ext cx="76810" cy="74890"/>
                </a:xfrm>
                <a:custGeom>
                  <a:avLst/>
                  <a:gdLst>
                    <a:gd name="T0" fmla="*/ 76371 w 175"/>
                    <a:gd name="T1" fmla="*/ 37445 h 174"/>
                    <a:gd name="T2" fmla="*/ 76371 w 175"/>
                    <a:gd name="T3" fmla="*/ 37445 h 174"/>
                    <a:gd name="T4" fmla="*/ 38186 w 175"/>
                    <a:gd name="T5" fmla="*/ 74460 h 174"/>
                    <a:gd name="T6" fmla="*/ 38186 w 175"/>
                    <a:gd name="T7" fmla="*/ 74460 h 174"/>
                    <a:gd name="T8" fmla="*/ 0 w 175"/>
                    <a:gd name="T9" fmla="*/ 37445 h 174"/>
                    <a:gd name="T10" fmla="*/ 0 w 175"/>
                    <a:gd name="T11" fmla="*/ 37445 h 174"/>
                    <a:gd name="T12" fmla="*/ 38186 w 175"/>
                    <a:gd name="T13" fmla="*/ 0 h 174"/>
                    <a:gd name="T14" fmla="*/ 38186 w 175"/>
                    <a:gd name="T15" fmla="*/ 0 h 174"/>
                    <a:gd name="T16" fmla="*/ 76371 w 175"/>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7"/>
                      </a:moveTo>
                      <a:lnTo>
                        <a:pt x="174" y="87"/>
                      </a:lnTo>
                      <a:cubicBezTo>
                        <a:pt x="174" y="135"/>
                        <a:pt x="135" y="173"/>
                        <a:pt x="87" y="173"/>
                      </a:cubicBezTo>
                      <a:cubicBezTo>
                        <a:pt x="39" y="173"/>
                        <a:pt x="0" y="135"/>
                        <a:pt x="0" y="87"/>
                      </a:cubicBezTo>
                      <a:cubicBezTo>
                        <a:pt x="0" y="39"/>
                        <a:pt x="39" y="0"/>
                        <a:pt x="87" y="0"/>
                      </a:cubicBezTo>
                      <a:cubicBezTo>
                        <a:pt x="135" y="0"/>
                        <a:pt x="174" y="39"/>
                        <a:pt x="174"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7" name="Freeform 173">
                  <a:extLst>
                    <a:ext uri="{FF2B5EF4-FFF2-40B4-BE49-F238E27FC236}">
                      <a16:creationId xmlns:a16="http://schemas.microsoft.com/office/drawing/2014/main" id="{50E223BE-3EFB-0740-82F8-84B764B79ADF}"/>
                    </a:ext>
                  </a:extLst>
                </p:cNvPr>
                <p:cNvSpPr>
                  <a:spLocks noChangeArrowheads="1"/>
                </p:cNvSpPr>
                <p:nvPr/>
              </p:nvSpPr>
              <p:spPr bwMode="auto">
                <a:xfrm>
                  <a:off x="8408776" y="1681574"/>
                  <a:ext cx="74889" cy="74889"/>
                </a:xfrm>
                <a:custGeom>
                  <a:avLst/>
                  <a:gdLst>
                    <a:gd name="T0" fmla="*/ 74459 w 174"/>
                    <a:gd name="T1" fmla="*/ 37445 h 174"/>
                    <a:gd name="T2" fmla="*/ 74459 w 174"/>
                    <a:gd name="T3" fmla="*/ 37445 h 174"/>
                    <a:gd name="T4" fmla="*/ 37445 w 174"/>
                    <a:gd name="T5" fmla="*/ 74459 h 174"/>
                    <a:gd name="T6" fmla="*/ 37445 w 174"/>
                    <a:gd name="T7" fmla="*/ 74459 h 174"/>
                    <a:gd name="T8" fmla="*/ 0 w 174"/>
                    <a:gd name="T9" fmla="*/ 37445 h 174"/>
                    <a:gd name="T10" fmla="*/ 0 w 174"/>
                    <a:gd name="T11" fmla="*/ 37445 h 174"/>
                    <a:gd name="T12" fmla="*/ 37445 w 174"/>
                    <a:gd name="T13" fmla="*/ 0 h 174"/>
                    <a:gd name="T14" fmla="*/ 37445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5" y="173"/>
                        <a:pt x="87" y="173"/>
                      </a:cubicBezTo>
                      <a:cubicBezTo>
                        <a:pt x="40" y="173"/>
                        <a:pt x="0" y="135"/>
                        <a:pt x="0" y="87"/>
                      </a:cubicBezTo>
                      <a:cubicBezTo>
                        <a:pt x="0" y="38"/>
                        <a:pt x="40" y="0"/>
                        <a:pt x="87" y="0"/>
                      </a:cubicBezTo>
                      <a:cubicBezTo>
                        <a:pt x="135" y="0"/>
                        <a:pt x="173" y="38"/>
                        <a:pt x="173"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8" name="Freeform 174">
                  <a:extLst>
                    <a:ext uri="{FF2B5EF4-FFF2-40B4-BE49-F238E27FC236}">
                      <a16:creationId xmlns:a16="http://schemas.microsoft.com/office/drawing/2014/main" id="{D735D1DA-B995-6944-8C1B-6BB0BFB9A877}"/>
                    </a:ext>
                  </a:extLst>
                </p:cNvPr>
                <p:cNvSpPr>
                  <a:spLocks noChangeArrowheads="1"/>
                </p:cNvSpPr>
                <p:nvPr/>
              </p:nvSpPr>
              <p:spPr bwMode="auto">
                <a:xfrm>
                  <a:off x="9244084" y="469895"/>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2"/>
                        <a:pt x="81" y="104"/>
                        <a:pt x="52" y="104"/>
                      </a:cubicBezTo>
                      <a:cubicBezTo>
                        <a:pt x="24" y="104"/>
                        <a:pt x="0" y="82"/>
                        <a:pt x="0" y="52"/>
                      </a:cubicBezTo>
                      <a:cubicBezTo>
                        <a:pt x="0" y="24"/>
                        <a:pt x="24" y="0"/>
                        <a:pt x="52" y="0"/>
                      </a:cubicBezTo>
                      <a:cubicBezTo>
                        <a:pt x="81" y="0"/>
                        <a:pt x="105" y="24"/>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9" name="Freeform 175">
                  <a:extLst>
                    <a:ext uri="{FF2B5EF4-FFF2-40B4-BE49-F238E27FC236}">
                      <a16:creationId xmlns:a16="http://schemas.microsoft.com/office/drawing/2014/main" id="{B30192A1-FEF2-964E-949D-3B92DE953300}"/>
                    </a:ext>
                  </a:extLst>
                </p:cNvPr>
                <p:cNvSpPr>
                  <a:spLocks noChangeArrowheads="1"/>
                </p:cNvSpPr>
                <p:nvPr/>
              </p:nvSpPr>
              <p:spPr bwMode="auto">
                <a:xfrm>
                  <a:off x="8934925" y="-152266"/>
                  <a:ext cx="46086" cy="46086"/>
                </a:xfrm>
                <a:custGeom>
                  <a:avLst/>
                  <a:gdLst>
                    <a:gd name="T0" fmla="*/ 45655 w 107"/>
                    <a:gd name="T1" fmla="*/ 22397 h 107"/>
                    <a:gd name="T2" fmla="*/ 45655 w 107"/>
                    <a:gd name="T3" fmla="*/ 22397 h 107"/>
                    <a:gd name="T4" fmla="*/ 22828 w 107"/>
                    <a:gd name="T5" fmla="*/ 45655 h 107"/>
                    <a:gd name="T6" fmla="*/ 22828 w 107"/>
                    <a:gd name="T7" fmla="*/ 45655 h 107"/>
                    <a:gd name="T8" fmla="*/ 0 w 107"/>
                    <a:gd name="T9" fmla="*/ 22397 h 107"/>
                    <a:gd name="T10" fmla="*/ 0 w 107"/>
                    <a:gd name="T11" fmla="*/ 22397 h 107"/>
                    <a:gd name="T12" fmla="*/ 22828 w 107"/>
                    <a:gd name="T13" fmla="*/ 0 h 107"/>
                    <a:gd name="T14" fmla="*/ 22828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3" y="106"/>
                      </a:cubicBezTo>
                      <a:cubicBezTo>
                        <a:pt x="24" y="106"/>
                        <a:pt x="0" y="82"/>
                        <a:pt x="0" y="52"/>
                      </a:cubicBezTo>
                      <a:cubicBezTo>
                        <a:pt x="0" y="23"/>
                        <a:pt x="24" y="0"/>
                        <a:pt x="53" y="0"/>
                      </a:cubicBezTo>
                      <a:cubicBezTo>
                        <a:pt x="82" y="0"/>
                        <a:pt x="106" y="23"/>
                        <a:pt x="106"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0" name="Freeform 176">
                  <a:extLst>
                    <a:ext uri="{FF2B5EF4-FFF2-40B4-BE49-F238E27FC236}">
                      <a16:creationId xmlns:a16="http://schemas.microsoft.com/office/drawing/2014/main" id="{06B577A6-E119-7447-84B3-37B76DCAD070}"/>
                    </a:ext>
                  </a:extLst>
                </p:cNvPr>
                <p:cNvSpPr>
                  <a:spLocks noChangeArrowheads="1"/>
                </p:cNvSpPr>
                <p:nvPr/>
              </p:nvSpPr>
              <p:spPr bwMode="auto">
                <a:xfrm>
                  <a:off x="8328126" y="-478708"/>
                  <a:ext cx="46086" cy="46086"/>
                </a:xfrm>
                <a:custGeom>
                  <a:avLst/>
                  <a:gdLst>
                    <a:gd name="T0" fmla="*/ 45651 w 106"/>
                    <a:gd name="T1" fmla="*/ 23258 h 107"/>
                    <a:gd name="T2" fmla="*/ 45651 w 106"/>
                    <a:gd name="T3" fmla="*/ 23258 h 107"/>
                    <a:gd name="T4" fmla="*/ 22608 w 106"/>
                    <a:gd name="T5" fmla="*/ 45655 h 107"/>
                    <a:gd name="T6" fmla="*/ 22608 w 106"/>
                    <a:gd name="T7" fmla="*/ 45655 h 107"/>
                    <a:gd name="T8" fmla="*/ 0 w 106"/>
                    <a:gd name="T9" fmla="*/ 23258 h 107"/>
                    <a:gd name="T10" fmla="*/ 0 w 106"/>
                    <a:gd name="T11" fmla="*/ 23258 h 107"/>
                    <a:gd name="T12" fmla="*/ 22608 w 106"/>
                    <a:gd name="T13" fmla="*/ 0 h 107"/>
                    <a:gd name="T14" fmla="*/ 22608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2"/>
                        <a:pt x="81" y="106"/>
                        <a:pt x="52" y="106"/>
                      </a:cubicBezTo>
                      <a:cubicBezTo>
                        <a:pt x="23" y="106"/>
                        <a:pt x="0" y="82"/>
                        <a:pt x="0" y="54"/>
                      </a:cubicBezTo>
                      <a:cubicBezTo>
                        <a:pt x="0" y="23"/>
                        <a:pt x="23" y="0"/>
                        <a:pt x="52" y="0"/>
                      </a:cubicBezTo>
                      <a:cubicBezTo>
                        <a:pt x="81" y="0"/>
                        <a:pt x="105" y="23"/>
                        <a:pt x="105" y="54"/>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1" name="Freeform 177">
                  <a:extLst>
                    <a:ext uri="{FF2B5EF4-FFF2-40B4-BE49-F238E27FC236}">
                      <a16:creationId xmlns:a16="http://schemas.microsoft.com/office/drawing/2014/main" id="{498359CC-7AF9-8748-ABDE-081A312F5F7F}"/>
                    </a:ext>
                  </a:extLst>
                </p:cNvPr>
                <p:cNvSpPr>
                  <a:spLocks noChangeArrowheads="1"/>
                </p:cNvSpPr>
                <p:nvPr/>
              </p:nvSpPr>
              <p:spPr bwMode="auto">
                <a:xfrm>
                  <a:off x="8328126" y="90387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3" y="104"/>
                        <a:pt x="0" y="81"/>
                        <a:pt x="0" y="52"/>
                      </a:cubicBezTo>
                      <a:cubicBezTo>
                        <a:pt x="0" y="23"/>
                        <a:pt x="23" y="0"/>
                        <a:pt x="52" y="0"/>
                      </a:cubicBezTo>
                      <a:cubicBezTo>
                        <a:pt x="81" y="0"/>
                        <a:pt x="105" y="23"/>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2" name="Freeform 178">
                  <a:extLst>
                    <a:ext uri="{FF2B5EF4-FFF2-40B4-BE49-F238E27FC236}">
                      <a16:creationId xmlns:a16="http://schemas.microsoft.com/office/drawing/2014/main" id="{19606397-9A78-014E-9955-A2757F070B81}"/>
                    </a:ext>
                  </a:extLst>
                </p:cNvPr>
                <p:cNvSpPr>
                  <a:spLocks noChangeArrowheads="1"/>
                </p:cNvSpPr>
                <p:nvPr/>
              </p:nvSpPr>
              <p:spPr bwMode="auto">
                <a:xfrm>
                  <a:off x="9791356" y="8808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1" y="105"/>
                        <a:pt x="52" y="105"/>
                      </a:cubicBezTo>
                      <a:cubicBezTo>
                        <a:pt x="23" y="105"/>
                        <a:pt x="0" y="82"/>
                        <a:pt x="0" y="53"/>
                      </a:cubicBezTo>
                      <a:cubicBezTo>
                        <a:pt x="0" y="24"/>
                        <a:pt x="23" y="0"/>
                        <a:pt x="52" y="0"/>
                      </a:cubicBezTo>
                      <a:cubicBezTo>
                        <a:pt x="81" y="0"/>
                        <a:pt x="104" y="24"/>
                        <a:pt x="104" y="53"/>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3" name="Freeform 179">
                  <a:extLst>
                    <a:ext uri="{FF2B5EF4-FFF2-40B4-BE49-F238E27FC236}">
                      <a16:creationId xmlns:a16="http://schemas.microsoft.com/office/drawing/2014/main" id="{0DE22395-609E-C34C-B79E-9B7CB03A63B5}"/>
                    </a:ext>
                  </a:extLst>
                </p:cNvPr>
                <p:cNvSpPr>
                  <a:spLocks noChangeArrowheads="1"/>
                </p:cNvSpPr>
                <p:nvPr/>
              </p:nvSpPr>
              <p:spPr bwMode="auto">
                <a:xfrm>
                  <a:off x="9067421" y="1276400"/>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2" y="104"/>
                        <a:pt x="52" y="104"/>
                      </a:cubicBezTo>
                      <a:cubicBezTo>
                        <a:pt x="24" y="104"/>
                        <a:pt x="0" y="81"/>
                        <a:pt x="0" y="52"/>
                      </a:cubicBezTo>
                      <a:cubicBezTo>
                        <a:pt x="0" y="23"/>
                        <a:pt x="24" y="0"/>
                        <a:pt x="52" y="0"/>
                      </a:cubicBezTo>
                      <a:cubicBezTo>
                        <a:pt x="82" y="0"/>
                        <a:pt x="104" y="23"/>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4" name="Freeform 180">
                  <a:extLst>
                    <a:ext uri="{FF2B5EF4-FFF2-40B4-BE49-F238E27FC236}">
                      <a16:creationId xmlns:a16="http://schemas.microsoft.com/office/drawing/2014/main" id="{C1BF2E1A-49B6-A642-B3A8-91304C1D1820}"/>
                    </a:ext>
                  </a:extLst>
                </p:cNvPr>
                <p:cNvSpPr>
                  <a:spLocks noChangeArrowheads="1"/>
                </p:cNvSpPr>
                <p:nvPr/>
              </p:nvSpPr>
              <p:spPr bwMode="auto">
                <a:xfrm>
                  <a:off x="8460622" y="180638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1" y="104"/>
                        <a:pt x="52" y="104"/>
                      </a:cubicBezTo>
                      <a:cubicBezTo>
                        <a:pt x="24" y="104"/>
                        <a:pt x="0" y="80"/>
                        <a:pt x="0" y="52"/>
                      </a:cubicBezTo>
                      <a:cubicBezTo>
                        <a:pt x="0" y="22"/>
                        <a:pt x="24" y="0"/>
                        <a:pt x="52" y="0"/>
                      </a:cubicBezTo>
                      <a:cubicBezTo>
                        <a:pt x="81" y="0"/>
                        <a:pt x="104" y="22"/>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5" name="Freeform 181">
                  <a:extLst>
                    <a:ext uri="{FF2B5EF4-FFF2-40B4-BE49-F238E27FC236}">
                      <a16:creationId xmlns:a16="http://schemas.microsoft.com/office/drawing/2014/main" id="{390CB67B-4E01-2F45-B816-BF68D45CC32C}"/>
                    </a:ext>
                  </a:extLst>
                </p:cNvPr>
                <p:cNvSpPr>
                  <a:spLocks noChangeArrowheads="1"/>
                </p:cNvSpPr>
                <p:nvPr/>
              </p:nvSpPr>
              <p:spPr bwMode="auto">
                <a:xfrm>
                  <a:off x="8328126" y="1806389"/>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2"/>
                        <a:pt x="23" y="0"/>
                        <a:pt x="52" y="0"/>
                      </a:cubicBezTo>
                      <a:cubicBezTo>
                        <a:pt x="81" y="0"/>
                        <a:pt x="105" y="22"/>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6" name="Freeform 182">
                  <a:extLst>
                    <a:ext uri="{FF2B5EF4-FFF2-40B4-BE49-F238E27FC236}">
                      <a16:creationId xmlns:a16="http://schemas.microsoft.com/office/drawing/2014/main" id="{9FE194B3-C70E-8A42-8353-2B60425CBB89}"/>
                    </a:ext>
                  </a:extLst>
                </p:cNvPr>
                <p:cNvSpPr>
                  <a:spLocks noChangeArrowheads="1"/>
                </p:cNvSpPr>
                <p:nvPr/>
              </p:nvSpPr>
              <p:spPr bwMode="auto">
                <a:xfrm>
                  <a:off x="8881158" y="-457585"/>
                  <a:ext cx="618321" cy="261154"/>
                </a:xfrm>
                <a:custGeom>
                  <a:avLst/>
                  <a:gdLst>
                    <a:gd name="T0" fmla="*/ 487598 w 1419"/>
                    <a:gd name="T1" fmla="*/ 260719 h 601"/>
                    <a:gd name="T2" fmla="*/ 130288 w 1419"/>
                    <a:gd name="T3" fmla="*/ 260719 h 601"/>
                    <a:gd name="T4" fmla="*/ 130288 w 1419"/>
                    <a:gd name="T5" fmla="*/ 260719 h 601"/>
                    <a:gd name="T6" fmla="*/ 0 w 1419"/>
                    <a:gd name="T7" fmla="*/ 130794 h 601"/>
                    <a:gd name="T8" fmla="*/ 0 w 1419"/>
                    <a:gd name="T9" fmla="*/ 130794 h 601"/>
                    <a:gd name="T10" fmla="*/ 130288 w 1419"/>
                    <a:gd name="T11" fmla="*/ 0 h 601"/>
                    <a:gd name="T12" fmla="*/ 487598 w 1419"/>
                    <a:gd name="T13" fmla="*/ 0 h 601"/>
                    <a:gd name="T14" fmla="*/ 487598 w 1419"/>
                    <a:gd name="T15" fmla="*/ 0 h 601"/>
                    <a:gd name="T16" fmla="*/ 617885 w 1419"/>
                    <a:gd name="T17" fmla="*/ 130794 h 601"/>
                    <a:gd name="T18" fmla="*/ 617885 w 1419"/>
                    <a:gd name="T19" fmla="*/ 130794 h 601"/>
                    <a:gd name="T20" fmla="*/ 487598 w 1419"/>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19" h="601">
                      <a:moveTo>
                        <a:pt x="1119" y="600"/>
                      </a:moveTo>
                      <a:lnTo>
                        <a:pt x="299" y="600"/>
                      </a:lnTo>
                      <a:cubicBezTo>
                        <a:pt x="133" y="600"/>
                        <a:pt x="0" y="466"/>
                        <a:pt x="0" y="301"/>
                      </a:cubicBezTo>
                      <a:cubicBezTo>
                        <a:pt x="0" y="135"/>
                        <a:pt x="133" y="0"/>
                        <a:pt x="299" y="0"/>
                      </a:cubicBezTo>
                      <a:lnTo>
                        <a:pt x="1119" y="0"/>
                      </a:lnTo>
                      <a:cubicBezTo>
                        <a:pt x="1284" y="0"/>
                        <a:pt x="1418" y="135"/>
                        <a:pt x="1418" y="301"/>
                      </a:cubicBezTo>
                      <a:cubicBezTo>
                        <a:pt x="1418" y="466"/>
                        <a:pt x="1284" y="600"/>
                        <a:pt x="1119" y="60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7" name="Freeform 183">
                  <a:extLst>
                    <a:ext uri="{FF2B5EF4-FFF2-40B4-BE49-F238E27FC236}">
                      <a16:creationId xmlns:a16="http://schemas.microsoft.com/office/drawing/2014/main" id="{4E0C9BAC-431D-874F-B045-DCE3363EC59E}"/>
                    </a:ext>
                  </a:extLst>
                </p:cNvPr>
                <p:cNvSpPr>
                  <a:spLocks noChangeArrowheads="1"/>
                </p:cNvSpPr>
                <p:nvPr/>
              </p:nvSpPr>
              <p:spPr bwMode="auto">
                <a:xfrm>
                  <a:off x="7790456" y="523662"/>
                  <a:ext cx="618321" cy="261154"/>
                </a:xfrm>
                <a:custGeom>
                  <a:avLst/>
                  <a:gdLst>
                    <a:gd name="T0" fmla="*/ 487690 w 1420"/>
                    <a:gd name="T1" fmla="*/ 260719 h 600"/>
                    <a:gd name="T2" fmla="*/ 130631 w 1420"/>
                    <a:gd name="T3" fmla="*/ 260719 h 600"/>
                    <a:gd name="T4" fmla="*/ 130631 w 1420"/>
                    <a:gd name="T5" fmla="*/ 260719 h 600"/>
                    <a:gd name="T6" fmla="*/ 0 w 1420"/>
                    <a:gd name="T7" fmla="*/ 130142 h 600"/>
                    <a:gd name="T8" fmla="*/ 0 w 1420"/>
                    <a:gd name="T9" fmla="*/ 130142 h 600"/>
                    <a:gd name="T10" fmla="*/ 130631 w 1420"/>
                    <a:gd name="T11" fmla="*/ 0 h 600"/>
                    <a:gd name="T12" fmla="*/ 487690 w 1420"/>
                    <a:gd name="T13" fmla="*/ 0 h 600"/>
                    <a:gd name="T14" fmla="*/ 487690 w 1420"/>
                    <a:gd name="T15" fmla="*/ 0 h 600"/>
                    <a:gd name="T16" fmla="*/ 617886 w 1420"/>
                    <a:gd name="T17" fmla="*/ 130142 h 600"/>
                    <a:gd name="T18" fmla="*/ 617886 w 1420"/>
                    <a:gd name="T19" fmla="*/ 130142 h 600"/>
                    <a:gd name="T20" fmla="*/ 487690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20" y="599"/>
                      </a:moveTo>
                      <a:lnTo>
                        <a:pt x="300" y="599"/>
                      </a:lnTo>
                      <a:cubicBezTo>
                        <a:pt x="134" y="599"/>
                        <a:pt x="0" y="465"/>
                        <a:pt x="0" y="299"/>
                      </a:cubicBezTo>
                      <a:cubicBezTo>
                        <a:pt x="0" y="133"/>
                        <a:pt x="134" y="0"/>
                        <a:pt x="300" y="0"/>
                      </a:cubicBezTo>
                      <a:lnTo>
                        <a:pt x="1120" y="0"/>
                      </a:lnTo>
                      <a:cubicBezTo>
                        <a:pt x="1285" y="0"/>
                        <a:pt x="1419" y="133"/>
                        <a:pt x="1419" y="299"/>
                      </a:cubicBezTo>
                      <a:cubicBezTo>
                        <a:pt x="1419" y="465"/>
                        <a:pt x="1285" y="599"/>
                        <a:pt x="1120" y="599"/>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88" name="Freeform 184">
                  <a:extLst>
                    <a:ext uri="{FF2B5EF4-FFF2-40B4-BE49-F238E27FC236}">
                      <a16:creationId xmlns:a16="http://schemas.microsoft.com/office/drawing/2014/main" id="{5495F5D3-8C16-7C4C-84AB-A986223ADE42}"/>
                    </a:ext>
                  </a:extLst>
                </p:cNvPr>
                <p:cNvSpPr>
                  <a:spLocks noChangeArrowheads="1"/>
                </p:cNvSpPr>
                <p:nvPr/>
              </p:nvSpPr>
              <p:spPr bwMode="auto">
                <a:xfrm>
                  <a:off x="9791356" y="1191910"/>
                  <a:ext cx="760419" cy="520388"/>
                </a:xfrm>
                <a:custGeom>
                  <a:avLst/>
                  <a:gdLst>
                    <a:gd name="T0" fmla="*/ 628967 w 1747"/>
                    <a:gd name="T1" fmla="*/ 259759 h 1196"/>
                    <a:gd name="T2" fmla="*/ 507962 w 1747"/>
                    <a:gd name="T3" fmla="*/ 259759 h 1196"/>
                    <a:gd name="T4" fmla="*/ 507962 w 1747"/>
                    <a:gd name="T5" fmla="*/ 259759 h 1196"/>
                    <a:gd name="T6" fmla="*/ 617650 w 1747"/>
                    <a:gd name="T7" fmla="*/ 130532 h 1196"/>
                    <a:gd name="T8" fmla="*/ 617650 w 1747"/>
                    <a:gd name="T9" fmla="*/ 130532 h 1196"/>
                    <a:gd name="T10" fmla="*/ 487504 w 1747"/>
                    <a:gd name="T11" fmla="*/ 0 h 1196"/>
                    <a:gd name="T12" fmla="*/ 130581 w 1747"/>
                    <a:gd name="T13" fmla="*/ 0 h 1196"/>
                    <a:gd name="T14" fmla="*/ 130581 w 1747"/>
                    <a:gd name="T15" fmla="*/ 0 h 1196"/>
                    <a:gd name="T16" fmla="*/ 0 w 1747"/>
                    <a:gd name="T17" fmla="*/ 130532 h 1196"/>
                    <a:gd name="T18" fmla="*/ 0 w 1747"/>
                    <a:gd name="T19" fmla="*/ 130532 h 1196"/>
                    <a:gd name="T20" fmla="*/ 130581 w 1747"/>
                    <a:gd name="T21" fmla="*/ 261064 h 1196"/>
                    <a:gd name="T22" fmla="*/ 252457 w 1747"/>
                    <a:gd name="T23" fmla="*/ 261064 h 1196"/>
                    <a:gd name="T24" fmla="*/ 252457 w 1747"/>
                    <a:gd name="T25" fmla="*/ 261064 h 1196"/>
                    <a:gd name="T26" fmla="*/ 142334 w 1747"/>
                    <a:gd name="T27" fmla="*/ 389856 h 1196"/>
                    <a:gd name="T28" fmla="*/ 142334 w 1747"/>
                    <a:gd name="T29" fmla="*/ 389856 h 1196"/>
                    <a:gd name="T30" fmla="*/ 272480 w 1747"/>
                    <a:gd name="T31" fmla="*/ 519953 h 1196"/>
                    <a:gd name="T32" fmla="*/ 628967 w 1747"/>
                    <a:gd name="T33" fmla="*/ 519953 h 1196"/>
                    <a:gd name="T34" fmla="*/ 628967 w 1747"/>
                    <a:gd name="T35" fmla="*/ 519953 h 1196"/>
                    <a:gd name="T36" fmla="*/ 759984 w 1747"/>
                    <a:gd name="T37" fmla="*/ 389856 h 1196"/>
                    <a:gd name="T38" fmla="*/ 759984 w 1747"/>
                    <a:gd name="T39" fmla="*/ 389856 h 1196"/>
                    <a:gd name="T40" fmla="*/ 628967 w 1747"/>
                    <a:gd name="T41" fmla="*/ 259759 h 11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47" h="1196">
                      <a:moveTo>
                        <a:pt x="1445" y="597"/>
                      </a:moveTo>
                      <a:lnTo>
                        <a:pt x="1167" y="597"/>
                      </a:lnTo>
                      <a:cubicBezTo>
                        <a:pt x="1310" y="573"/>
                        <a:pt x="1419" y="450"/>
                        <a:pt x="1419" y="300"/>
                      </a:cubicBezTo>
                      <a:cubicBezTo>
                        <a:pt x="1419" y="134"/>
                        <a:pt x="1285" y="0"/>
                        <a:pt x="1120" y="0"/>
                      </a:cubicBezTo>
                      <a:lnTo>
                        <a:pt x="300" y="0"/>
                      </a:lnTo>
                      <a:cubicBezTo>
                        <a:pt x="134" y="0"/>
                        <a:pt x="0" y="134"/>
                        <a:pt x="0" y="300"/>
                      </a:cubicBezTo>
                      <a:cubicBezTo>
                        <a:pt x="0" y="466"/>
                        <a:pt x="134" y="600"/>
                        <a:pt x="300" y="600"/>
                      </a:cubicBezTo>
                      <a:lnTo>
                        <a:pt x="580" y="600"/>
                      </a:lnTo>
                      <a:cubicBezTo>
                        <a:pt x="436" y="623"/>
                        <a:pt x="327" y="746"/>
                        <a:pt x="327" y="896"/>
                      </a:cubicBezTo>
                      <a:cubicBezTo>
                        <a:pt x="327" y="1062"/>
                        <a:pt x="460" y="1195"/>
                        <a:pt x="626" y="1195"/>
                      </a:cubicBezTo>
                      <a:lnTo>
                        <a:pt x="1445" y="1195"/>
                      </a:lnTo>
                      <a:cubicBezTo>
                        <a:pt x="1611" y="1195"/>
                        <a:pt x="1746" y="1062"/>
                        <a:pt x="1746" y="896"/>
                      </a:cubicBezTo>
                      <a:cubicBezTo>
                        <a:pt x="1746" y="731"/>
                        <a:pt x="1611" y="597"/>
                        <a:pt x="1445" y="59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grpSp>
      <p:sp>
        <p:nvSpPr>
          <p:cNvPr id="13" name="TextBox 12">
            <a:extLst>
              <a:ext uri="{FF2B5EF4-FFF2-40B4-BE49-F238E27FC236}">
                <a16:creationId xmlns:a16="http://schemas.microsoft.com/office/drawing/2014/main" id="{52097C74-47E3-8641-B7A9-8841213445E6}"/>
              </a:ext>
            </a:extLst>
          </p:cNvPr>
          <p:cNvSpPr txBox="1"/>
          <p:nvPr/>
        </p:nvSpPr>
        <p:spPr>
          <a:xfrm>
            <a:off x="2587972" y="1114740"/>
            <a:ext cx="7182168" cy="523220"/>
          </a:xfrm>
          <a:prstGeom prst="rect">
            <a:avLst/>
          </a:prstGeom>
          <a:noFill/>
        </p:spPr>
        <p:txBody>
          <a:bodyPr wrap="square" rtlCol="0">
            <a:spAutoFit/>
          </a:bodyPr>
          <a:lstStyle/>
          <a:p>
            <a:pPr algn="ctr"/>
            <a:r>
              <a:rPr lang="en-US" sz="2800" b="1" spc="300" dirty="0">
                <a:solidFill>
                  <a:schemeClr val="tx2"/>
                </a:solidFill>
                <a:latin typeface="Noto Sans SemiBold" panose="020B0502040504020204" pitchFamily="34" charset="0"/>
                <a:ea typeface="Noto Sans SemiBold" panose="020B0502040504020204" pitchFamily="34" charset="0"/>
                <a:cs typeface="Noto Sans SemiBold" panose="020B0502040504020204" pitchFamily="34" charset="0"/>
              </a:rPr>
              <a:t>What is computational Geometry?</a:t>
            </a:r>
          </a:p>
        </p:txBody>
      </p:sp>
      <p:sp>
        <p:nvSpPr>
          <p:cNvPr id="207" name="TextBox 206">
            <a:extLst>
              <a:ext uri="{FF2B5EF4-FFF2-40B4-BE49-F238E27FC236}">
                <a16:creationId xmlns:a16="http://schemas.microsoft.com/office/drawing/2014/main" id="{52097C74-47E3-8641-B7A9-8841213445E6}"/>
              </a:ext>
            </a:extLst>
          </p:cNvPr>
          <p:cNvSpPr txBox="1"/>
          <p:nvPr/>
        </p:nvSpPr>
        <p:spPr>
          <a:xfrm>
            <a:off x="3016818" y="1724147"/>
            <a:ext cx="6350465" cy="830997"/>
          </a:xfrm>
          <a:prstGeom prst="rect">
            <a:avLst/>
          </a:prstGeom>
          <a:noFill/>
        </p:spPr>
        <p:txBody>
          <a:bodyPr wrap="square" rtlCol="0">
            <a:spAutoFit/>
          </a:bodyPr>
          <a:lstStyle/>
          <a:p>
            <a:pPr algn="ctr"/>
            <a:r>
              <a:rPr lang="en-US" sz="2400" dirty="0">
                <a:solidFill>
                  <a:schemeClr val="tx2"/>
                </a:solidFill>
              </a:rPr>
              <a:t>Is the branch of computer science that studies algorithms for solving geometric problems.</a:t>
            </a:r>
            <a:endParaRPr lang="en-US" sz="2400" b="1" spc="300" dirty="0">
              <a:solidFill>
                <a:schemeClr val="tx2"/>
              </a:solidFill>
              <a:latin typeface="Noto Sans SemiBold" panose="020B0502040504020204" pitchFamily="34" charset="0"/>
              <a:ea typeface="Noto Sans SemiBold" panose="020B0502040504020204" pitchFamily="34" charset="0"/>
              <a:cs typeface="Noto Sans SemiBold" panose="020B0502040504020204" pitchFamily="34" charset="0"/>
            </a:endParaRPr>
          </a:p>
        </p:txBody>
      </p:sp>
      <p:sp>
        <p:nvSpPr>
          <p:cNvPr id="208" name="TextBox 207">
            <a:extLst>
              <a:ext uri="{FF2B5EF4-FFF2-40B4-BE49-F238E27FC236}">
                <a16:creationId xmlns:a16="http://schemas.microsoft.com/office/drawing/2014/main" id="{52097C74-47E3-8641-B7A9-8841213445E6}"/>
              </a:ext>
            </a:extLst>
          </p:cNvPr>
          <p:cNvSpPr txBox="1"/>
          <p:nvPr/>
        </p:nvSpPr>
        <p:spPr>
          <a:xfrm>
            <a:off x="3053672" y="2536151"/>
            <a:ext cx="6350465" cy="3908762"/>
          </a:xfrm>
          <a:prstGeom prst="rect">
            <a:avLst/>
          </a:prstGeom>
          <a:noFill/>
        </p:spPr>
        <p:txBody>
          <a:bodyPr wrap="square" rtlCol="0">
            <a:spAutoFit/>
          </a:bodyPr>
          <a:lstStyle/>
          <a:p>
            <a:r>
              <a:rPr lang="en-US" sz="2400" b="1" spc="300" dirty="0">
                <a:solidFill>
                  <a:schemeClr val="tx2"/>
                </a:solidFill>
                <a:latin typeface="Noto Sans SemiBold" panose="020B0502040504020204" pitchFamily="34" charset="0"/>
                <a:ea typeface="Noto Sans SemiBold" panose="020B0502040504020204" pitchFamily="34" charset="0"/>
                <a:cs typeface="Noto Sans SemiBold" panose="020B0502040504020204" pitchFamily="34" charset="0"/>
              </a:rPr>
              <a:t>Applications:</a:t>
            </a:r>
          </a:p>
          <a:p>
            <a:endParaRPr lang="en-US" sz="2400" b="1" spc="300" dirty="0">
              <a:solidFill>
                <a:schemeClr val="tx2"/>
              </a:solidFill>
              <a:latin typeface="Noto Sans SemiBold" panose="020B0502040504020204" pitchFamily="34" charset="0"/>
              <a:ea typeface="Noto Sans SemiBold" panose="020B0502040504020204" pitchFamily="34" charset="0"/>
              <a:cs typeface="Noto Sans SemiBold" panose="020B0502040504020204" pitchFamily="34" charset="0"/>
            </a:endParaRPr>
          </a:p>
          <a:p>
            <a:pPr marL="342900" indent="-342900">
              <a:buFont typeface="Arial" panose="020B0604020202020204" pitchFamily="34" charset="0"/>
              <a:buChar char="•"/>
            </a:pPr>
            <a:r>
              <a:rPr lang="en-US" sz="2000" spc="300" dirty="0">
                <a:solidFill>
                  <a:schemeClr val="tx2"/>
                </a:solidFill>
                <a:latin typeface="Noto Sans SemiBold" panose="020B0502040504020204" pitchFamily="34" charset="0"/>
                <a:ea typeface="Noto Sans SemiBold" panose="020B0502040504020204" pitchFamily="34" charset="0"/>
                <a:cs typeface="Noto Sans SemiBold" panose="020B0502040504020204" pitchFamily="34" charset="0"/>
              </a:rPr>
              <a:t>Computer graphics</a:t>
            </a:r>
          </a:p>
          <a:p>
            <a:pPr marL="342900" indent="-342900">
              <a:buFont typeface="Arial" panose="020B0604020202020204" pitchFamily="34" charset="0"/>
              <a:buChar char="•"/>
            </a:pPr>
            <a:r>
              <a:rPr lang="en-US" sz="2000" spc="300" dirty="0">
                <a:solidFill>
                  <a:schemeClr val="tx2"/>
                </a:solidFill>
                <a:latin typeface="Noto Sans SemiBold" panose="020B0502040504020204" pitchFamily="34" charset="0"/>
                <a:ea typeface="Noto Sans SemiBold" panose="020B0502040504020204" pitchFamily="34" charset="0"/>
                <a:cs typeface="Noto Sans SemiBold" panose="020B0502040504020204" pitchFamily="34" charset="0"/>
              </a:rPr>
              <a:t>Robotics</a:t>
            </a:r>
          </a:p>
          <a:p>
            <a:pPr marL="342900" indent="-342900">
              <a:buFont typeface="Arial" panose="020B0604020202020204" pitchFamily="34" charset="0"/>
              <a:buChar char="•"/>
            </a:pPr>
            <a:r>
              <a:rPr lang="en-US" sz="2000" spc="300" dirty="0">
                <a:solidFill>
                  <a:schemeClr val="tx2"/>
                </a:solidFill>
                <a:latin typeface="Noto Sans SemiBold" panose="020B0502040504020204" pitchFamily="34" charset="0"/>
                <a:ea typeface="Noto Sans SemiBold" panose="020B0502040504020204" pitchFamily="34" charset="0"/>
                <a:cs typeface="Noto Sans SemiBold" panose="020B0502040504020204" pitchFamily="34" charset="0"/>
              </a:rPr>
              <a:t>VLSI design</a:t>
            </a:r>
          </a:p>
          <a:p>
            <a:pPr marL="342900" indent="-342900">
              <a:buFont typeface="Arial" panose="020B0604020202020204" pitchFamily="34" charset="0"/>
              <a:buChar char="•"/>
            </a:pPr>
            <a:r>
              <a:rPr lang="en-US" sz="2000" spc="300" dirty="0">
                <a:solidFill>
                  <a:schemeClr val="tx2"/>
                </a:solidFill>
                <a:latin typeface="Noto Sans SemiBold" panose="020B0502040504020204" pitchFamily="34" charset="0"/>
                <a:ea typeface="Noto Sans SemiBold" panose="020B0502040504020204" pitchFamily="34" charset="0"/>
                <a:cs typeface="Noto Sans SemiBold" panose="020B0502040504020204" pitchFamily="34" charset="0"/>
              </a:rPr>
              <a:t>Computer Aided Design</a:t>
            </a:r>
          </a:p>
          <a:p>
            <a:pPr marL="342900" indent="-342900">
              <a:buFont typeface="Arial" panose="020B0604020202020204" pitchFamily="34" charset="0"/>
              <a:buChar char="•"/>
            </a:pPr>
            <a:r>
              <a:rPr lang="en-US" sz="2000" spc="300" dirty="0">
                <a:solidFill>
                  <a:schemeClr val="tx2"/>
                </a:solidFill>
                <a:latin typeface="Noto Sans SemiBold" panose="020B0502040504020204" pitchFamily="34" charset="0"/>
                <a:ea typeface="Noto Sans SemiBold" panose="020B0502040504020204" pitchFamily="34" charset="0"/>
                <a:cs typeface="Noto Sans SemiBold" panose="020B0502040504020204" pitchFamily="34" charset="0"/>
              </a:rPr>
              <a:t>Molecular Modeling</a:t>
            </a:r>
          </a:p>
          <a:p>
            <a:pPr marL="342900" indent="-342900">
              <a:buFont typeface="Arial" panose="020B0604020202020204" pitchFamily="34" charset="0"/>
              <a:buChar char="•"/>
            </a:pPr>
            <a:r>
              <a:rPr lang="en-US" sz="2000" spc="300" dirty="0">
                <a:solidFill>
                  <a:schemeClr val="tx2"/>
                </a:solidFill>
                <a:latin typeface="Noto Sans SemiBold" panose="020B0502040504020204" pitchFamily="34" charset="0"/>
                <a:ea typeface="Noto Sans SemiBold" panose="020B0502040504020204" pitchFamily="34" charset="0"/>
                <a:cs typeface="Noto Sans SemiBold" panose="020B0502040504020204" pitchFamily="34" charset="0"/>
              </a:rPr>
              <a:t>Metallurgy</a:t>
            </a:r>
          </a:p>
          <a:p>
            <a:pPr marL="342900" indent="-342900">
              <a:buFont typeface="Arial" panose="020B0604020202020204" pitchFamily="34" charset="0"/>
              <a:buChar char="•"/>
            </a:pPr>
            <a:r>
              <a:rPr lang="en-US" sz="2000" spc="300" dirty="0">
                <a:solidFill>
                  <a:schemeClr val="tx2"/>
                </a:solidFill>
                <a:latin typeface="Noto Sans SemiBold" panose="020B0502040504020204" pitchFamily="34" charset="0"/>
                <a:ea typeface="Noto Sans SemiBold" panose="020B0502040504020204" pitchFamily="34" charset="0"/>
                <a:cs typeface="Noto Sans SemiBold" panose="020B0502040504020204" pitchFamily="34" charset="0"/>
              </a:rPr>
              <a:t>Manufacturing</a:t>
            </a:r>
          </a:p>
          <a:p>
            <a:pPr marL="342900" indent="-342900">
              <a:buFont typeface="Arial" panose="020B0604020202020204" pitchFamily="34" charset="0"/>
              <a:buChar char="•"/>
            </a:pPr>
            <a:r>
              <a:rPr lang="en-US" sz="2000" spc="300" dirty="0">
                <a:solidFill>
                  <a:schemeClr val="tx2"/>
                </a:solidFill>
                <a:latin typeface="Noto Sans SemiBold" panose="020B0502040504020204" pitchFamily="34" charset="0"/>
                <a:ea typeface="Noto Sans SemiBold" panose="020B0502040504020204" pitchFamily="34" charset="0"/>
                <a:cs typeface="Noto Sans SemiBold" panose="020B0502040504020204" pitchFamily="34" charset="0"/>
              </a:rPr>
              <a:t>Textile layouts</a:t>
            </a:r>
          </a:p>
          <a:p>
            <a:pPr marL="342900" indent="-342900">
              <a:buFont typeface="Arial" panose="020B0604020202020204" pitchFamily="34" charset="0"/>
              <a:buChar char="•"/>
            </a:pPr>
            <a:r>
              <a:rPr lang="en-US" sz="2000" spc="300" dirty="0">
                <a:solidFill>
                  <a:schemeClr val="tx2"/>
                </a:solidFill>
                <a:latin typeface="Noto Sans SemiBold" panose="020B0502040504020204" pitchFamily="34" charset="0"/>
                <a:ea typeface="Noto Sans SemiBold" panose="020B0502040504020204" pitchFamily="34" charset="0"/>
                <a:cs typeface="Noto Sans SemiBold" panose="020B0502040504020204" pitchFamily="34" charset="0"/>
              </a:rPr>
              <a:t>Forestry</a:t>
            </a:r>
          </a:p>
          <a:p>
            <a:pPr marL="342900" indent="-342900">
              <a:buFont typeface="Arial" panose="020B0604020202020204" pitchFamily="34" charset="0"/>
              <a:buChar char="•"/>
            </a:pPr>
            <a:r>
              <a:rPr lang="en-US" sz="2000" spc="300" dirty="0">
                <a:solidFill>
                  <a:schemeClr val="tx2"/>
                </a:solidFill>
                <a:latin typeface="Noto Sans SemiBold" panose="020B0502040504020204" pitchFamily="34" charset="0"/>
                <a:ea typeface="Noto Sans SemiBold" panose="020B0502040504020204" pitchFamily="34" charset="0"/>
                <a:cs typeface="Noto Sans SemiBold" panose="020B0502040504020204" pitchFamily="34" charset="0"/>
              </a:rPr>
              <a:t>Statistics</a:t>
            </a:r>
            <a:endParaRPr lang="en-US" sz="2400" spc="300" dirty="0">
              <a:solidFill>
                <a:schemeClr val="tx2"/>
              </a:solidFill>
              <a:latin typeface="Noto Sans SemiBold" panose="020B0502040504020204" pitchFamily="34" charset="0"/>
              <a:ea typeface="Noto Sans SemiBold" panose="020B0502040504020204" pitchFamily="34" charset="0"/>
              <a:cs typeface="Noto Sans SemiBold" panose="020B0502040504020204" pitchFamily="34" charset="0"/>
            </a:endParaRPr>
          </a:p>
        </p:txBody>
      </p:sp>
    </p:spTree>
    <p:extLst>
      <p:ext uri="{BB962C8B-B14F-4D97-AF65-F5344CB8AC3E}">
        <p14:creationId xmlns:p14="http://schemas.microsoft.com/office/powerpoint/2010/main" val="296078933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550EB1AC-2ED3-2A41-88AD-AD56EA03EA51}"/>
              </a:ext>
            </a:extLst>
          </p:cNvPr>
          <p:cNvGrpSpPr>
            <a:grpSpLocks noChangeAspect="1"/>
          </p:cNvGrpSpPr>
          <p:nvPr/>
        </p:nvGrpSpPr>
        <p:grpSpPr>
          <a:xfrm>
            <a:off x="-855784" y="-552935"/>
            <a:ext cx="13932000" cy="8053776"/>
            <a:chOff x="-597370" y="-393904"/>
            <a:chExt cx="13398972" cy="7745642"/>
          </a:xfrm>
        </p:grpSpPr>
        <p:grpSp>
          <p:nvGrpSpPr>
            <p:cNvPr id="35" name="Group 34">
              <a:extLst>
                <a:ext uri="{FF2B5EF4-FFF2-40B4-BE49-F238E27FC236}">
                  <a16:creationId xmlns:a16="http://schemas.microsoft.com/office/drawing/2014/main" id="{693864AE-6877-4A41-9A2C-A6D5FB3BBF92}"/>
                </a:ext>
              </a:extLst>
            </p:cNvPr>
            <p:cNvGrpSpPr>
              <a:grpSpLocks noChangeAspect="1"/>
            </p:cNvGrpSpPr>
            <p:nvPr/>
          </p:nvGrpSpPr>
          <p:grpSpPr>
            <a:xfrm rot="10800000">
              <a:off x="-597370" y="-328896"/>
              <a:ext cx="3312000" cy="7355226"/>
              <a:chOff x="-528478" y="549275"/>
              <a:chExt cx="2916078" cy="6475971"/>
            </a:xfrm>
          </p:grpSpPr>
          <p:grpSp>
            <p:nvGrpSpPr>
              <p:cNvPr id="110" name="Group 7">
                <a:extLst>
                  <a:ext uri="{FF2B5EF4-FFF2-40B4-BE49-F238E27FC236}">
                    <a16:creationId xmlns:a16="http://schemas.microsoft.com/office/drawing/2014/main" id="{779C065C-A47E-E449-8ED1-76DD8C538E96}"/>
                  </a:ext>
                </a:extLst>
              </p:cNvPr>
              <p:cNvGrpSpPr>
                <a:grpSpLocks/>
              </p:cNvGrpSpPr>
              <p:nvPr/>
            </p:nvGrpSpPr>
            <p:grpSpPr bwMode="auto">
              <a:xfrm>
                <a:off x="-288577" y="549275"/>
                <a:ext cx="2676177" cy="2049196"/>
                <a:chOff x="4879357" y="-511351"/>
                <a:chExt cx="2676829" cy="2048905"/>
              </a:xfrm>
            </p:grpSpPr>
            <p:sp>
              <p:nvSpPr>
                <p:cNvPr id="163" name="Freeform 25">
                  <a:extLst>
                    <a:ext uri="{FF2B5EF4-FFF2-40B4-BE49-F238E27FC236}">
                      <a16:creationId xmlns:a16="http://schemas.microsoft.com/office/drawing/2014/main" id="{8C406730-1654-6041-A311-FAA0851C6324}"/>
                    </a:ext>
                  </a:extLst>
                </p:cNvPr>
                <p:cNvSpPr>
                  <a:spLocks noChangeArrowheads="1"/>
                </p:cNvSpPr>
                <p:nvPr/>
              </p:nvSpPr>
              <p:spPr bwMode="auto">
                <a:xfrm>
                  <a:off x="5251886" y="-511351"/>
                  <a:ext cx="1847281" cy="1962496"/>
                </a:xfrm>
                <a:custGeom>
                  <a:avLst/>
                  <a:gdLst>
                    <a:gd name="T0" fmla="*/ 1159991 w 4244"/>
                    <a:gd name="T1" fmla="*/ 594933 h 4506"/>
                    <a:gd name="T2" fmla="*/ 1048998 w 4244"/>
                    <a:gd name="T3" fmla="*/ 483873 h 4506"/>
                    <a:gd name="T4" fmla="*/ 1048998 w 4244"/>
                    <a:gd name="T5" fmla="*/ 483873 h 4506"/>
                    <a:gd name="T6" fmla="*/ 1290572 w 4244"/>
                    <a:gd name="T7" fmla="*/ 372378 h 4506"/>
                    <a:gd name="T8" fmla="*/ 1477302 w 4244"/>
                    <a:gd name="T9" fmla="*/ 185971 h 4506"/>
                    <a:gd name="T10" fmla="*/ 1290572 w 4244"/>
                    <a:gd name="T11" fmla="*/ 0 h 4506"/>
                    <a:gd name="T12" fmla="*/ 419164 w 4244"/>
                    <a:gd name="T13" fmla="*/ 0 h 4506"/>
                    <a:gd name="T14" fmla="*/ 233304 w 4244"/>
                    <a:gd name="T15" fmla="*/ 185971 h 4506"/>
                    <a:gd name="T16" fmla="*/ 640716 w 4244"/>
                    <a:gd name="T17" fmla="*/ 372378 h 4506"/>
                    <a:gd name="T18" fmla="*/ 751709 w 4244"/>
                    <a:gd name="T19" fmla="*/ 483873 h 4506"/>
                    <a:gd name="T20" fmla="*/ 751709 w 4244"/>
                    <a:gd name="T21" fmla="*/ 483873 h 4506"/>
                    <a:gd name="T22" fmla="*/ 335157 w 4244"/>
                    <a:gd name="T23" fmla="*/ 594933 h 4506"/>
                    <a:gd name="T24" fmla="*/ 183683 w 4244"/>
                    <a:gd name="T25" fmla="*/ 746062 h 4506"/>
                    <a:gd name="T26" fmla="*/ 335157 w 4244"/>
                    <a:gd name="T27" fmla="*/ 897626 h 4506"/>
                    <a:gd name="T28" fmla="*/ 432222 w 4244"/>
                    <a:gd name="T29" fmla="*/ 897626 h 4506"/>
                    <a:gd name="T30" fmla="*/ 543216 w 4244"/>
                    <a:gd name="T31" fmla="*/ 1008686 h 4506"/>
                    <a:gd name="T32" fmla="*/ 151038 w 4244"/>
                    <a:gd name="T33" fmla="*/ 1119746 h 4506"/>
                    <a:gd name="T34" fmla="*/ 0 w 4244"/>
                    <a:gd name="T35" fmla="*/ 1270875 h 4506"/>
                    <a:gd name="T36" fmla="*/ 151038 w 4244"/>
                    <a:gd name="T37" fmla="*/ 1422875 h 4506"/>
                    <a:gd name="T38" fmla="*/ 688160 w 4244"/>
                    <a:gd name="T39" fmla="*/ 1422875 h 4506"/>
                    <a:gd name="T40" fmla="*/ 805683 w 4244"/>
                    <a:gd name="T41" fmla="*/ 1540903 h 4506"/>
                    <a:gd name="T42" fmla="*/ 673796 w 4244"/>
                    <a:gd name="T43" fmla="*/ 1658496 h 4506"/>
                    <a:gd name="T44" fmla="*/ 522323 w 4244"/>
                    <a:gd name="T45" fmla="*/ 1810061 h 4506"/>
                    <a:gd name="T46" fmla="*/ 673796 w 4244"/>
                    <a:gd name="T47" fmla="*/ 1962060 h 4506"/>
                    <a:gd name="T48" fmla="*/ 1511689 w 4244"/>
                    <a:gd name="T49" fmla="*/ 1962060 h 4506"/>
                    <a:gd name="T50" fmla="*/ 1663162 w 4244"/>
                    <a:gd name="T51" fmla="*/ 1810061 h 4506"/>
                    <a:gd name="T52" fmla="*/ 1418541 w 4244"/>
                    <a:gd name="T53" fmla="*/ 1658496 h 4506"/>
                    <a:gd name="T54" fmla="*/ 1300583 w 4244"/>
                    <a:gd name="T55" fmla="*/ 1540903 h 4506"/>
                    <a:gd name="T56" fmla="*/ 1418541 w 4244"/>
                    <a:gd name="T57" fmla="*/ 1422875 h 4506"/>
                    <a:gd name="T58" fmla="*/ 1511689 w 4244"/>
                    <a:gd name="T59" fmla="*/ 1422875 h 4506"/>
                    <a:gd name="T60" fmla="*/ 1663162 w 4244"/>
                    <a:gd name="T61" fmla="*/ 1270875 h 4506"/>
                    <a:gd name="T62" fmla="*/ 1527358 w 4244"/>
                    <a:gd name="T63" fmla="*/ 1119746 h 4506"/>
                    <a:gd name="T64" fmla="*/ 1416365 w 4244"/>
                    <a:gd name="T65" fmla="*/ 1008686 h 4506"/>
                    <a:gd name="T66" fmla="*/ 1527358 w 4244"/>
                    <a:gd name="T67" fmla="*/ 897626 h 4506"/>
                    <a:gd name="T68" fmla="*/ 1695372 w 4244"/>
                    <a:gd name="T69" fmla="*/ 897626 h 4506"/>
                    <a:gd name="T70" fmla="*/ 1846846 w 4244"/>
                    <a:gd name="T71" fmla="*/ 746062 h 450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244" h="4506">
                      <a:moveTo>
                        <a:pt x="3895" y="1366"/>
                      </a:moveTo>
                      <a:lnTo>
                        <a:pt x="2665" y="1366"/>
                      </a:lnTo>
                      <a:cubicBezTo>
                        <a:pt x="2524" y="1366"/>
                        <a:pt x="2410" y="1251"/>
                        <a:pt x="2410" y="1111"/>
                      </a:cubicBezTo>
                      <a:cubicBezTo>
                        <a:pt x="2410" y="970"/>
                        <a:pt x="2524" y="855"/>
                        <a:pt x="2665" y="855"/>
                      </a:cubicBezTo>
                      <a:lnTo>
                        <a:pt x="2965" y="855"/>
                      </a:lnTo>
                      <a:cubicBezTo>
                        <a:pt x="3202" y="855"/>
                        <a:pt x="3394" y="664"/>
                        <a:pt x="3394" y="427"/>
                      </a:cubicBezTo>
                      <a:cubicBezTo>
                        <a:pt x="3394" y="192"/>
                        <a:pt x="3202" y="0"/>
                        <a:pt x="2965" y="0"/>
                      </a:cubicBezTo>
                      <a:lnTo>
                        <a:pt x="963" y="0"/>
                      </a:lnTo>
                      <a:cubicBezTo>
                        <a:pt x="727" y="0"/>
                        <a:pt x="536" y="192"/>
                        <a:pt x="536" y="427"/>
                      </a:cubicBezTo>
                      <a:cubicBezTo>
                        <a:pt x="536" y="664"/>
                        <a:pt x="727" y="855"/>
                        <a:pt x="963" y="855"/>
                      </a:cubicBezTo>
                      <a:lnTo>
                        <a:pt x="1472" y="855"/>
                      </a:lnTo>
                      <a:cubicBezTo>
                        <a:pt x="1613" y="855"/>
                        <a:pt x="1727" y="970"/>
                        <a:pt x="1727" y="1111"/>
                      </a:cubicBezTo>
                      <a:cubicBezTo>
                        <a:pt x="1727" y="1251"/>
                        <a:pt x="1613" y="1366"/>
                        <a:pt x="1472" y="1366"/>
                      </a:cubicBezTo>
                      <a:lnTo>
                        <a:pt x="770" y="1366"/>
                      </a:lnTo>
                      <a:cubicBezTo>
                        <a:pt x="578" y="1366"/>
                        <a:pt x="422" y="1521"/>
                        <a:pt x="422" y="1713"/>
                      </a:cubicBezTo>
                      <a:cubicBezTo>
                        <a:pt x="422" y="1906"/>
                        <a:pt x="578" y="2061"/>
                        <a:pt x="770" y="2061"/>
                      </a:cubicBezTo>
                      <a:lnTo>
                        <a:pt x="993" y="2061"/>
                      </a:lnTo>
                      <a:cubicBezTo>
                        <a:pt x="1134" y="2061"/>
                        <a:pt x="1248" y="2175"/>
                        <a:pt x="1248" y="2316"/>
                      </a:cubicBezTo>
                      <a:cubicBezTo>
                        <a:pt x="1248" y="2456"/>
                        <a:pt x="1134" y="2571"/>
                        <a:pt x="993" y="2571"/>
                      </a:cubicBezTo>
                      <a:lnTo>
                        <a:pt x="347" y="2571"/>
                      </a:lnTo>
                      <a:cubicBezTo>
                        <a:pt x="155" y="2571"/>
                        <a:pt x="0" y="2726"/>
                        <a:pt x="0" y="2918"/>
                      </a:cubicBezTo>
                      <a:cubicBezTo>
                        <a:pt x="0" y="3110"/>
                        <a:pt x="155" y="3267"/>
                        <a:pt x="347" y="3267"/>
                      </a:cubicBezTo>
                      <a:lnTo>
                        <a:pt x="1581" y="3267"/>
                      </a:lnTo>
                      <a:cubicBezTo>
                        <a:pt x="1729" y="3267"/>
                        <a:pt x="1851" y="3388"/>
                        <a:pt x="1851" y="3538"/>
                      </a:cubicBezTo>
                      <a:cubicBezTo>
                        <a:pt x="1851" y="3687"/>
                        <a:pt x="1729" y="3808"/>
                        <a:pt x="1581" y="3808"/>
                      </a:cubicBezTo>
                      <a:lnTo>
                        <a:pt x="1548" y="3808"/>
                      </a:lnTo>
                      <a:cubicBezTo>
                        <a:pt x="1356" y="3808"/>
                        <a:pt x="1200" y="3963"/>
                        <a:pt x="1200" y="4156"/>
                      </a:cubicBezTo>
                      <a:cubicBezTo>
                        <a:pt x="1200" y="4348"/>
                        <a:pt x="1356" y="4505"/>
                        <a:pt x="1548" y="4505"/>
                      </a:cubicBezTo>
                      <a:lnTo>
                        <a:pt x="3473" y="4505"/>
                      </a:lnTo>
                      <a:cubicBezTo>
                        <a:pt x="3665" y="4505"/>
                        <a:pt x="3821" y="4348"/>
                        <a:pt x="3821" y="4156"/>
                      </a:cubicBezTo>
                      <a:cubicBezTo>
                        <a:pt x="3821" y="3963"/>
                        <a:pt x="3665" y="3808"/>
                        <a:pt x="3473" y="3808"/>
                      </a:cubicBezTo>
                      <a:lnTo>
                        <a:pt x="3259" y="3808"/>
                      </a:lnTo>
                      <a:cubicBezTo>
                        <a:pt x="3110" y="3808"/>
                        <a:pt x="2988" y="3687"/>
                        <a:pt x="2988" y="3538"/>
                      </a:cubicBezTo>
                      <a:cubicBezTo>
                        <a:pt x="2988" y="3388"/>
                        <a:pt x="3110" y="3267"/>
                        <a:pt x="3259" y="3267"/>
                      </a:cubicBezTo>
                      <a:lnTo>
                        <a:pt x="3473" y="3267"/>
                      </a:lnTo>
                      <a:cubicBezTo>
                        <a:pt x="3665" y="3267"/>
                        <a:pt x="3821" y="3110"/>
                        <a:pt x="3821" y="2918"/>
                      </a:cubicBezTo>
                      <a:cubicBezTo>
                        <a:pt x="3821" y="2726"/>
                        <a:pt x="3665" y="2571"/>
                        <a:pt x="3473" y="2571"/>
                      </a:cubicBezTo>
                      <a:lnTo>
                        <a:pt x="3509" y="2571"/>
                      </a:lnTo>
                      <a:cubicBezTo>
                        <a:pt x="3369" y="2571"/>
                        <a:pt x="3254" y="2456"/>
                        <a:pt x="3254" y="2316"/>
                      </a:cubicBezTo>
                      <a:cubicBezTo>
                        <a:pt x="3254" y="2175"/>
                        <a:pt x="3369" y="2061"/>
                        <a:pt x="3509" y="2061"/>
                      </a:cubicBezTo>
                      <a:lnTo>
                        <a:pt x="3895" y="2061"/>
                      </a:lnTo>
                      <a:cubicBezTo>
                        <a:pt x="4088" y="2061"/>
                        <a:pt x="4243" y="1906"/>
                        <a:pt x="4243" y="1713"/>
                      </a:cubicBezTo>
                      <a:cubicBezTo>
                        <a:pt x="4243" y="1521"/>
                        <a:pt x="4088" y="1366"/>
                        <a:pt x="3895" y="1366"/>
                      </a:cubicBezTo>
                    </a:path>
                  </a:pathLst>
                </a:custGeom>
                <a:solidFill>
                  <a:srgbClr val="8C449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64" name="Freeform 26">
                  <a:extLst>
                    <a:ext uri="{FF2B5EF4-FFF2-40B4-BE49-F238E27FC236}">
                      <a16:creationId xmlns:a16="http://schemas.microsoft.com/office/drawing/2014/main" id="{745872BC-DC96-3347-B864-1E268304AB72}"/>
                    </a:ext>
                  </a:extLst>
                </p:cNvPr>
                <p:cNvSpPr>
                  <a:spLocks noChangeArrowheads="1"/>
                </p:cNvSpPr>
                <p:nvPr/>
              </p:nvSpPr>
              <p:spPr bwMode="auto">
                <a:xfrm>
                  <a:off x="7064601" y="1147745"/>
                  <a:ext cx="437817" cy="303400"/>
                </a:xfrm>
                <a:custGeom>
                  <a:avLst/>
                  <a:gdLst>
                    <a:gd name="T0" fmla="*/ 285646 w 1007"/>
                    <a:gd name="T1" fmla="*/ 0 h 698"/>
                    <a:gd name="T2" fmla="*/ 150866 w 1007"/>
                    <a:gd name="T3" fmla="*/ 0 h 698"/>
                    <a:gd name="T4" fmla="*/ 150866 w 1007"/>
                    <a:gd name="T5" fmla="*/ 0 h 698"/>
                    <a:gd name="T6" fmla="*/ 0 w 1007"/>
                    <a:gd name="T7" fmla="*/ 151265 h 698"/>
                    <a:gd name="T8" fmla="*/ 0 w 1007"/>
                    <a:gd name="T9" fmla="*/ 151265 h 698"/>
                    <a:gd name="T10" fmla="*/ 150866 w 1007"/>
                    <a:gd name="T11" fmla="*/ 302965 h 698"/>
                    <a:gd name="T12" fmla="*/ 285646 w 1007"/>
                    <a:gd name="T13" fmla="*/ 302965 h 698"/>
                    <a:gd name="T14" fmla="*/ 285646 w 1007"/>
                    <a:gd name="T15" fmla="*/ 302965 h 698"/>
                    <a:gd name="T16" fmla="*/ 437382 w 1007"/>
                    <a:gd name="T17" fmla="*/ 151265 h 698"/>
                    <a:gd name="T18" fmla="*/ 437382 w 1007"/>
                    <a:gd name="T19" fmla="*/ 151265 h 698"/>
                    <a:gd name="T20" fmla="*/ 285646 w 1007"/>
                    <a:gd name="T21" fmla="*/ 0 h 6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7" h="698">
                      <a:moveTo>
                        <a:pt x="657" y="0"/>
                      </a:moveTo>
                      <a:lnTo>
                        <a:pt x="347" y="0"/>
                      </a:lnTo>
                      <a:cubicBezTo>
                        <a:pt x="156" y="0"/>
                        <a:pt x="0" y="155"/>
                        <a:pt x="0" y="348"/>
                      </a:cubicBezTo>
                      <a:cubicBezTo>
                        <a:pt x="0" y="540"/>
                        <a:pt x="156" y="697"/>
                        <a:pt x="347" y="697"/>
                      </a:cubicBezTo>
                      <a:lnTo>
                        <a:pt x="657" y="697"/>
                      </a:lnTo>
                      <a:cubicBezTo>
                        <a:pt x="849" y="697"/>
                        <a:pt x="1006" y="540"/>
                        <a:pt x="1006" y="348"/>
                      </a:cubicBezTo>
                      <a:cubicBezTo>
                        <a:pt x="1006" y="155"/>
                        <a:pt x="849" y="0"/>
                        <a:pt x="657" y="0"/>
                      </a:cubicBezTo>
                    </a:path>
                  </a:pathLst>
                </a:custGeom>
                <a:solidFill>
                  <a:srgbClr val="8C449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65" name="Freeform 27">
                  <a:extLst>
                    <a:ext uri="{FF2B5EF4-FFF2-40B4-BE49-F238E27FC236}">
                      <a16:creationId xmlns:a16="http://schemas.microsoft.com/office/drawing/2014/main" id="{63A505D2-6FBF-3D44-995A-280ACD2E2DD1}"/>
                    </a:ext>
                  </a:extLst>
                </p:cNvPr>
                <p:cNvSpPr>
                  <a:spLocks noChangeArrowheads="1"/>
                </p:cNvSpPr>
                <p:nvPr/>
              </p:nvSpPr>
              <p:spPr bwMode="auto">
                <a:xfrm>
                  <a:off x="4879357" y="47441"/>
                  <a:ext cx="437817" cy="303400"/>
                </a:xfrm>
                <a:custGeom>
                  <a:avLst/>
                  <a:gdLst>
                    <a:gd name="T0" fmla="*/ 285930 w 1006"/>
                    <a:gd name="T1" fmla="*/ 0 h 696"/>
                    <a:gd name="T2" fmla="*/ 151452 w 1006"/>
                    <a:gd name="T3" fmla="*/ 0 h 696"/>
                    <a:gd name="T4" fmla="*/ 151452 w 1006"/>
                    <a:gd name="T5" fmla="*/ 0 h 696"/>
                    <a:gd name="T6" fmla="*/ 0 w 1006"/>
                    <a:gd name="T7" fmla="*/ 151264 h 696"/>
                    <a:gd name="T8" fmla="*/ 0 w 1006"/>
                    <a:gd name="T9" fmla="*/ 151264 h 696"/>
                    <a:gd name="T10" fmla="*/ 151452 w 1006"/>
                    <a:gd name="T11" fmla="*/ 302964 h 696"/>
                    <a:gd name="T12" fmla="*/ 285930 w 1006"/>
                    <a:gd name="T13" fmla="*/ 302964 h 696"/>
                    <a:gd name="T14" fmla="*/ 285930 w 1006"/>
                    <a:gd name="T15" fmla="*/ 302964 h 696"/>
                    <a:gd name="T16" fmla="*/ 437382 w 1006"/>
                    <a:gd name="T17" fmla="*/ 151264 h 696"/>
                    <a:gd name="T18" fmla="*/ 437382 w 1006"/>
                    <a:gd name="T19" fmla="*/ 151264 h 696"/>
                    <a:gd name="T20" fmla="*/ 285930 w 1006"/>
                    <a:gd name="T21" fmla="*/ 0 h 6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6" h="696">
                      <a:moveTo>
                        <a:pt x="657" y="0"/>
                      </a:moveTo>
                      <a:lnTo>
                        <a:pt x="348" y="0"/>
                      </a:lnTo>
                      <a:cubicBezTo>
                        <a:pt x="155" y="0"/>
                        <a:pt x="0" y="155"/>
                        <a:pt x="0" y="347"/>
                      </a:cubicBezTo>
                      <a:cubicBezTo>
                        <a:pt x="0" y="540"/>
                        <a:pt x="155" y="695"/>
                        <a:pt x="348" y="695"/>
                      </a:cubicBezTo>
                      <a:lnTo>
                        <a:pt x="657" y="695"/>
                      </a:lnTo>
                      <a:cubicBezTo>
                        <a:pt x="849" y="695"/>
                        <a:pt x="1005" y="540"/>
                        <a:pt x="1005" y="347"/>
                      </a:cubicBezTo>
                      <a:cubicBezTo>
                        <a:pt x="1005" y="155"/>
                        <a:pt x="849" y="0"/>
                        <a:pt x="657" y="0"/>
                      </a:cubicBezTo>
                    </a:path>
                  </a:pathLst>
                </a:custGeom>
                <a:solidFill>
                  <a:srgbClr val="8C449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66" name="Freeform 28">
                  <a:extLst>
                    <a:ext uri="{FF2B5EF4-FFF2-40B4-BE49-F238E27FC236}">
                      <a16:creationId xmlns:a16="http://schemas.microsoft.com/office/drawing/2014/main" id="{D3D459F1-DEA5-CE43-969F-B283F2B24C77}"/>
                    </a:ext>
                  </a:extLst>
                </p:cNvPr>
                <p:cNvSpPr>
                  <a:spLocks noChangeArrowheads="1"/>
                </p:cNvSpPr>
                <p:nvPr/>
              </p:nvSpPr>
              <p:spPr bwMode="auto">
                <a:xfrm>
                  <a:off x="5372861" y="410368"/>
                  <a:ext cx="74890" cy="74889"/>
                </a:xfrm>
                <a:custGeom>
                  <a:avLst/>
                  <a:gdLst>
                    <a:gd name="T0" fmla="*/ 74460 w 174"/>
                    <a:gd name="T1" fmla="*/ 37445 h 174"/>
                    <a:gd name="T2" fmla="*/ 74460 w 174"/>
                    <a:gd name="T3" fmla="*/ 37445 h 174"/>
                    <a:gd name="T4" fmla="*/ 37015 w 174"/>
                    <a:gd name="T5" fmla="*/ 74459 h 174"/>
                    <a:gd name="T6" fmla="*/ 37015 w 174"/>
                    <a:gd name="T7" fmla="*/ 74459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67" name="Freeform 29">
                  <a:extLst>
                    <a:ext uri="{FF2B5EF4-FFF2-40B4-BE49-F238E27FC236}">
                      <a16:creationId xmlns:a16="http://schemas.microsoft.com/office/drawing/2014/main" id="{452F924B-E0E1-AF40-8127-6145DB8B341C}"/>
                    </a:ext>
                  </a:extLst>
                </p:cNvPr>
                <p:cNvSpPr>
                  <a:spLocks noChangeArrowheads="1"/>
                </p:cNvSpPr>
                <p:nvPr/>
              </p:nvSpPr>
              <p:spPr bwMode="auto">
                <a:xfrm>
                  <a:off x="6215851" y="160736"/>
                  <a:ext cx="74889" cy="74889"/>
                </a:xfrm>
                <a:custGeom>
                  <a:avLst/>
                  <a:gdLst>
                    <a:gd name="T0" fmla="*/ 74459 w 174"/>
                    <a:gd name="T1" fmla="*/ 37014 h 174"/>
                    <a:gd name="T2" fmla="*/ 74459 w 174"/>
                    <a:gd name="T3" fmla="*/ 37014 h 174"/>
                    <a:gd name="T4" fmla="*/ 37445 w 174"/>
                    <a:gd name="T5" fmla="*/ 74459 h 174"/>
                    <a:gd name="T6" fmla="*/ 37445 w 174"/>
                    <a:gd name="T7" fmla="*/ 74459 h 174"/>
                    <a:gd name="T8" fmla="*/ 0 w 174"/>
                    <a:gd name="T9" fmla="*/ 37014 h 174"/>
                    <a:gd name="T10" fmla="*/ 0 w 174"/>
                    <a:gd name="T11" fmla="*/ 37014 h 174"/>
                    <a:gd name="T12" fmla="*/ 37445 w 174"/>
                    <a:gd name="T13" fmla="*/ 0 h 174"/>
                    <a:gd name="T14" fmla="*/ 37445 w 174"/>
                    <a:gd name="T15" fmla="*/ 0 h 174"/>
                    <a:gd name="T16" fmla="*/ 74459 w 174"/>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5" y="173"/>
                        <a:pt x="87" y="173"/>
                      </a:cubicBezTo>
                      <a:cubicBezTo>
                        <a:pt x="39" y="173"/>
                        <a:pt x="0" y="134"/>
                        <a:pt x="0" y="86"/>
                      </a:cubicBezTo>
                      <a:cubicBezTo>
                        <a:pt x="0" y="38"/>
                        <a:pt x="39" y="0"/>
                        <a:pt x="87" y="0"/>
                      </a:cubicBezTo>
                      <a:cubicBezTo>
                        <a:pt x="135" y="0"/>
                        <a:pt x="173" y="38"/>
                        <a:pt x="173" y="86"/>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68" name="Freeform 30">
                  <a:extLst>
                    <a:ext uri="{FF2B5EF4-FFF2-40B4-BE49-F238E27FC236}">
                      <a16:creationId xmlns:a16="http://schemas.microsoft.com/office/drawing/2014/main" id="{F0EF8046-BE04-7F4D-BC28-52E273C23279}"/>
                    </a:ext>
                  </a:extLst>
                </p:cNvPr>
                <p:cNvSpPr>
                  <a:spLocks noChangeArrowheads="1"/>
                </p:cNvSpPr>
                <p:nvPr/>
              </p:nvSpPr>
              <p:spPr bwMode="auto">
                <a:xfrm>
                  <a:off x="5774193" y="771375"/>
                  <a:ext cx="74889" cy="74889"/>
                </a:xfrm>
                <a:custGeom>
                  <a:avLst/>
                  <a:gdLst>
                    <a:gd name="T0" fmla="*/ 74456 w 173"/>
                    <a:gd name="T1" fmla="*/ 37014 h 174"/>
                    <a:gd name="T2" fmla="*/ 74456 w 173"/>
                    <a:gd name="T3" fmla="*/ 37014 h 174"/>
                    <a:gd name="T4" fmla="*/ 37661 w 173"/>
                    <a:gd name="T5" fmla="*/ 74459 h 174"/>
                    <a:gd name="T6" fmla="*/ 37661 w 173"/>
                    <a:gd name="T7" fmla="*/ 74459 h 174"/>
                    <a:gd name="T8" fmla="*/ 0 w 173"/>
                    <a:gd name="T9" fmla="*/ 37014 h 174"/>
                    <a:gd name="T10" fmla="*/ 0 w 173"/>
                    <a:gd name="T11" fmla="*/ 37014 h 174"/>
                    <a:gd name="T12" fmla="*/ 37661 w 173"/>
                    <a:gd name="T13" fmla="*/ 0 h 174"/>
                    <a:gd name="T14" fmla="*/ 37661 w 173"/>
                    <a:gd name="T15" fmla="*/ 0 h 174"/>
                    <a:gd name="T16" fmla="*/ 74456 w 173"/>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5"/>
                        <a:pt x="134" y="173"/>
                        <a:pt x="87" y="173"/>
                      </a:cubicBezTo>
                      <a:cubicBezTo>
                        <a:pt x="39" y="173"/>
                        <a:pt x="0" y="135"/>
                        <a:pt x="0" y="86"/>
                      </a:cubicBezTo>
                      <a:cubicBezTo>
                        <a:pt x="0" y="39"/>
                        <a:pt x="39" y="0"/>
                        <a:pt x="87" y="0"/>
                      </a:cubicBezTo>
                      <a:cubicBezTo>
                        <a:pt x="134" y="0"/>
                        <a:pt x="172" y="39"/>
                        <a:pt x="172" y="86"/>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69" name="Freeform 31">
                  <a:extLst>
                    <a:ext uri="{FF2B5EF4-FFF2-40B4-BE49-F238E27FC236}">
                      <a16:creationId xmlns:a16="http://schemas.microsoft.com/office/drawing/2014/main" id="{FC3E05C8-B978-0840-B859-8EC80CAA9835}"/>
                    </a:ext>
                  </a:extLst>
                </p:cNvPr>
                <p:cNvSpPr>
                  <a:spLocks noChangeArrowheads="1"/>
                </p:cNvSpPr>
                <p:nvPr/>
              </p:nvSpPr>
              <p:spPr bwMode="auto">
                <a:xfrm>
                  <a:off x="5372861" y="102676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70" name="Freeform 32">
                  <a:extLst>
                    <a:ext uri="{FF2B5EF4-FFF2-40B4-BE49-F238E27FC236}">
                      <a16:creationId xmlns:a16="http://schemas.microsoft.com/office/drawing/2014/main" id="{55BFF3A4-692E-944F-B5C0-92BAA43A987A}"/>
                    </a:ext>
                  </a:extLst>
                </p:cNvPr>
                <p:cNvSpPr>
                  <a:spLocks noChangeArrowheads="1"/>
                </p:cNvSpPr>
                <p:nvPr/>
              </p:nvSpPr>
              <p:spPr bwMode="auto">
                <a:xfrm>
                  <a:off x="6580698" y="1247597"/>
                  <a:ext cx="74889" cy="76810"/>
                </a:xfrm>
                <a:custGeom>
                  <a:avLst/>
                  <a:gdLst>
                    <a:gd name="T0" fmla="*/ 74456 w 173"/>
                    <a:gd name="T1" fmla="*/ 38186 h 175"/>
                    <a:gd name="T2" fmla="*/ 74456 w 173"/>
                    <a:gd name="T3" fmla="*/ 38186 h 175"/>
                    <a:gd name="T4" fmla="*/ 36795 w 173"/>
                    <a:gd name="T5" fmla="*/ 76371 h 175"/>
                    <a:gd name="T6" fmla="*/ 36795 w 173"/>
                    <a:gd name="T7" fmla="*/ 76371 h 175"/>
                    <a:gd name="T8" fmla="*/ 0 w 173"/>
                    <a:gd name="T9" fmla="*/ 38186 h 175"/>
                    <a:gd name="T10" fmla="*/ 0 w 173"/>
                    <a:gd name="T11" fmla="*/ 38186 h 175"/>
                    <a:gd name="T12" fmla="*/ 36795 w 173"/>
                    <a:gd name="T13" fmla="*/ 0 h 175"/>
                    <a:gd name="T14" fmla="*/ 36795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3" y="174"/>
                        <a:pt x="85" y="174"/>
                      </a:cubicBezTo>
                      <a:cubicBezTo>
                        <a:pt x="38" y="174"/>
                        <a:pt x="0" y="135"/>
                        <a:pt x="0" y="87"/>
                      </a:cubicBezTo>
                      <a:cubicBezTo>
                        <a:pt x="0" y="39"/>
                        <a:pt x="38" y="0"/>
                        <a:pt x="85" y="0"/>
                      </a:cubicBezTo>
                      <a:cubicBezTo>
                        <a:pt x="133" y="0"/>
                        <a:pt x="172" y="39"/>
                        <a:pt x="172" y="87"/>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71" name="Freeform 33">
                  <a:extLst>
                    <a:ext uri="{FF2B5EF4-FFF2-40B4-BE49-F238E27FC236}">
                      <a16:creationId xmlns:a16="http://schemas.microsoft.com/office/drawing/2014/main" id="{8FB2E7C2-5C46-234E-B56B-DFA1F3BA08EE}"/>
                    </a:ext>
                  </a:extLst>
                </p:cNvPr>
                <p:cNvSpPr>
                  <a:spLocks noChangeArrowheads="1"/>
                </p:cNvSpPr>
                <p:nvPr/>
              </p:nvSpPr>
              <p:spPr bwMode="auto">
                <a:xfrm>
                  <a:off x="5612892" y="-327008"/>
                  <a:ext cx="74889" cy="74889"/>
                </a:xfrm>
                <a:custGeom>
                  <a:avLst/>
                  <a:gdLst>
                    <a:gd name="T0" fmla="*/ 74459 w 174"/>
                    <a:gd name="T1" fmla="*/ 36795 h 173"/>
                    <a:gd name="T2" fmla="*/ 74459 w 174"/>
                    <a:gd name="T3" fmla="*/ 36795 h 173"/>
                    <a:gd name="T4" fmla="*/ 37445 w 174"/>
                    <a:gd name="T5" fmla="*/ 74456 h 173"/>
                    <a:gd name="T6" fmla="*/ 37445 w 174"/>
                    <a:gd name="T7" fmla="*/ 74456 h 173"/>
                    <a:gd name="T8" fmla="*/ 0 w 174"/>
                    <a:gd name="T9" fmla="*/ 36795 h 173"/>
                    <a:gd name="T10" fmla="*/ 0 w 174"/>
                    <a:gd name="T11" fmla="*/ 36795 h 173"/>
                    <a:gd name="T12" fmla="*/ 37445 w 174"/>
                    <a:gd name="T13" fmla="*/ 0 h 173"/>
                    <a:gd name="T14" fmla="*/ 37445 w 174"/>
                    <a:gd name="T15" fmla="*/ 0 h 173"/>
                    <a:gd name="T16" fmla="*/ 74459 w 174"/>
                    <a:gd name="T17" fmla="*/ 36795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5"/>
                      </a:moveTo>
                      <a:lnTo>
                        <a:pt x="173" y="85"/>
                      </a:lnTo>
                      <a:cubicBezTo>
                        <a:pt x="173" y="133"/>
                        <a:pt x="134" y="172"/>
                        <a:pt x="87" y="172"/>
                      </a:cubicBezTo>
                      <a:cubicBezTo>
                        <a:pt x="39" y="172"/>
                        <a:pt x="0" y="133"/>
                        <a:pt x="0" y="85"/>
                      </a:cubicBezTo>
                      <a:cubicBezTo>
                        <a:pt x="0" y="38"/>
                        <a:pt x="39" y="0"/>
                        <a:pt x="87" y="0"/>
                      </a:cubicBezTo>
                      <a:cubicBezTo>
                        <a:pt x="134" y="0"/>
                        <a:pt x="173" y="38"/>
                        <a:pt x="173" y="85"/>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72" name="Freeform 34">
                  <a:extLst>
                    <a:ext uri="{FF2B5EF4-FFF2-40B4-BE49-F238E27FC236}">
                      <a16:creationId xmlns:a16="http://schemas.microsoft.com/office/drawing/2014/main" id="{5F22D9C8-63C3-1F47-8C10-5F406F97B42B}"/>
                    </a:ext>
                  </a:extLst>
                </p:cNvPr>
                <p:cNvSpPr>
                  <a:spLocks noChangeArrowheads="1"/>
                </p:cNvSpPr>
                <p:nvPr/>
              </p:nvSpPr>
              <p:spPr bwMode="auto">
                <a:xfrm>
                  <a:off x="5317174" y="485257"/>
                  <a:ext cx="46086" cy="46086"/>
                </a:xfrm>
                <a:custGeom>
                  <a:avLst/>
                  <a:gdLst>
                    <a:gd name="T0" fmla="*/ 45651 w 106"/>
                    <a:gd name="T1" fmla="*/ 23043 h 106"/>
                    <a:gd name="T2" fmla="*/ 45651 w 106"/>
                    <a:gd name="T3" fmla="*/ 23043 h 106"/>
                    <a:gd name="T4" fmla="*/ 22608 w 106"/>
                    <a:gd name="T5" fmla="*/ 45651 h 106"/>
                    <a:gd name="T6" fmla="*/ 22608 w 106"/>
                    <a:gd name="T7" fmla="*/ 45651 h 106"/>
                    <a:gd name="T8" fmla="*/ 0 w 106"/>
                    <a:gd name="T9" fmla="*/ 23043 h 106"/>
                    <a:gd name="T10" fmla="*/ 0 w 106"/>
                    <a:gd name="T11" fmla="*/ 23043 h 106"/>
                    <a:gd name="T12" fmla="*/ 22608 w 106"/>
                    <a:gd name="T13" fmla="*/ 0 h 106"/>
                    <a:gd name="T14" fmla="*/ 22608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2" y="105"/>
                        <a:pt x="52" y="105"/>
                      </a:cubicBezTo>
                      <a:cubicBezTo>
                        <a:pt x="23" y="105"/>
                        <a:pt x="0" y="81"/>
                        <a:pt x="0" y="53"/>
                      </a:cubicBezTo>
                      <a:cubicBezTo>
                        <a:pt x="0" y="24"/>
                        <a:pt x="23" y="0"/>
                        <a:pt x="52" y="0"/>
                      </a:cubicBezTo>
                      <a:cubicBezTo>
                        <a:pt x="82" y="0"/>
                        <a:pt x="105" y="24"/>
                        <a:pt x="105" y="53"/>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73" name="Freeform 35">
                  <a:extLst>
                    <a:ext uri="{FF2B5EF4-FFF2-40B4-BE49-F238E27FC236}">
                      <a16:creationId xmlns:a16="http://schemas.microsoft.com/office/drawing/2014/main" id="{BD51F539-310B-424C-95F6-6954F47FAB1D}"/>
                    </a:ext>
                  </a:extLst>
                </p:cNvPr>
                <p:cNvSpPr>
                  <a:spLocks noChangeArrowheads="1"/>
                </p:cNvSpPr>
                <p:nvPr/>
              </p:nvSpPr>
              <p:spPr bwMode="auto">
                <a:xfrm>
                  <a:off x="6421317" y="610074"/>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1" y="104"/>
                        <a:pt x="52" y="104"/>
                      </a:cubicBezTo>
                      <a:cubicBezTo>
                        <a:pt x="24" y="104"/>
                        <a:pt x="0" y="80"/>
                        <a:pt x="0" y="52"/>
                      </a:cubicBezTo>
                      <a:cubicBezTo>
                        <a:pt x="0" y="23"/>
                        <a:pt x="24" y="0"/>
                        <a:pt x="52" y="0"/>
                      </a:cubicBezTo>
                      <a:cubicBezTo>
                        <a:pt x="81" y="0"/>
                        <a:pt x="104" y="23"/>
                        <a:pt x="104" y="52"/>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74" name="Freeform 36">
                  <a:extLst>
                    <a:ext uri="{FF2B5EF4-FFF2-40B4-BE49-F238E27FC236}">
                      <a16:creationId xmlns:a16="http://schemas.microsoft.com/office/drawing/2014/main" id="{95906C91-CF16-F741-99E0-6C5C119495F5}"/>
                    </a:ext>
                  </a:extLst>
                </p:cNvPr>
                <p:cNvSpPr>
                  <a:spLocks noChangeArrowheads="1"/>
                </p:cNvSpPr>
                <p:nvPr/>
              </p:nvSpPr>
              <p:spPr bwMode="auto">
                <a:xfrm>
                  <a:off x="5493837" y="1176547"/>
                  <a:ext cx="46086" cy="46086"/>
                </a:xfrm>
                <a:custGeom>
                  <a:avLst/>
                  <a:gdLst>
                    <a:gd name="T0" fmla="*/ 45647 w 105"/>
                    <a:gd name="T1" fmla="*/ 22397 h 107"/>
                    <a:gd name="T2" fmla="*/ 45647 w 105"/>
                    <a:gd name="T3" fmla="*/ 22397 h 107"/>
                    <a:gd name="T4" fmla="*/ 22824 w 105"/>
                    <a:gd name="T5" fmla="*/ 45655 h 107"/>
                    <a:gd name="T6" fmla="*/ 22824 w 105"/>
                    <a:gd name="T7" fmla="*/ 45655 h 107"/>
                    <a:gd name="T8" fmla="*/ 0 w 105"/>
                    <a:gd name="T9" fmla="*/ 22397 h 107"/>
                    <a:gd name="T10" fmla="*/ 0 w 105"/>
                    <a:gd name="T11" fmla="*/ 22397 h 107"/>
                    <a:gd name="T12" fmla="*/ 22824 w 105"/>
                    <a:gd name="T13" fmla="*/ 0 h 107"/>
                    <a:gd name="T14" fmla="*/ 22824 w 105"/>
                    <a:gd name="T15" fmla="*/ 0 h 107"/>
                    <a:gd name="T16" fmla="*/ 45647 w 105"/>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7">
                      <a:moveTo>
                        <a:pt x="104" y="52"/>
                      </a:moveTo>
                      <a:lnTo>
                        <a:pt x="104" y="52"/>
                      </a:lnTo>
                      <a:cubicBezTo>
                        <a:pt x="104" y="82"/>
                        <a:pt x="82" y="106"/>
                        <a:pt x="52" y="106"/>
                      </a:cubicBezTo>
                      <a:cubicBezTo>
                        <a:pt x="24" y="106"/>
                        <a:pt x="0" y="82"/>
                        <a:pt x="0" y="52"/>
                      </a:cubicBezTo>
                      <a:cubicBezTo>
                        <a:pt x="0" y="24"/>
                        <a:pt x="24" y="0"/>
                        <a:pt x="52" y="0"/>
                      </a:cubicBezTo>
                      <a:cubicBezTo>
                        <a:pt x="82" y="0"/>
                        <a:pt x="104" y="24"/>
                        <a:pt x="104" y="52"/>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75" name="Freeform 37">
                  <a:extLst>
                    <a:ext uri="{FF2B5EF4-FFF2-40B4-BE49-F238E27FC236}">
                      <a16:creationId xmlns:a16="http://schemas.microsoft.com/office/drawing/2014/main" id="{A319E73E-F716-5944-8940-4860827946EC}"/>
                    </a:ext>
                  </a:extLst>
                </p:cNvPr>
                <p:cNvSpPr>
                  <a:spLocks noChangeArrowheads="1"/>
                </p:cNvSpPr>
                <p:nvPr/>
              </p:nvSpPr>
              <p:spPr bwMode="auto">
                <a:xfrm>
                  <a:off x="7283510" y="8808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2" y="105"/>
                        <a:pt x="52" y="105"/>
                      </a:cubicBezTo>
                      <a:cubicBezTo>
                        <a:pt x="24" y="105"/>
                        <a:pt x="0" y="82"/>
                        <a:pt x="0" y="53"/>
                      </a:cubicBezTo>
                      <a:cubicBezTo>
                        <a:pt x="0" y="24"/>
                        <a:pt x="24" y="0"/>
                        <a:pt x="52" y="0"/>
                      </a:cubicBezTo>
                      <a:cubicBezTo>
                        <a:pt x="82" y="0"/>
                        <a:pt x="104" y="24"/>
                        <a:pt x="104" y="53"/>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76" name="Freeform 38">
                  <a:extLst>
                    <a:ext uri="{FF2B5EF4-FFF2-40B4-BE49-F238E27FC236}">
                      <a16:creationId xmlns:a16="http://schemas.microsoft.com/office/drawing/2014/main" id="{8CEDC3A6-31CE-4245-AD05-0A60C9CBA218}"/>
                    </a:ext>
                  </a:extLst>
                </p:cNvPr>
                <p:cNvSpPr>
                  <a:spLocks noChangeArrowheads="1"/>
                </p:cNvSpPr>
                <p:nvPr/>
              </p:nvSpPr>
              <p:spPr bwMode="auto">
                <a:xfrm>
                  <a:off x="6275379" y="231785"/>
                  <a:ext cx="1280807" cy="551112"/>
                </a:xfrm>
                <a:custGeom>
                  <a:avLst/>
                  <a:gdLst>
                    <a:gd name="T0" fmla="*/ 1143282 w 2943"/>
                    <a:gd name="T1" fmla="*/ 275339 h 1267"/>
                    <a:gd name="T2" fmla="*/ 866057 w 2943"/>
                    <a:gd name="T3" fmla="*/ 275339 h 1267"/>
                    <a:gd name="T4" fmla="*/ 866057 w 2943"/>
                    <a:gd name="T5" fmla="*/ 275339 h 1267"/>
                    <a:gd name="T6" fmla="*/ 1004017 w 2943"/>
                    <a:gd name="T7" fmla="*/ 137452 h 1267"/>
                    <a:gd name="T8" fmla="*/ 1004017 w 2943"/>
                    <a:gd name="T9" fmla="*/ 137452 h 1267"/>
                    <a:gd name="T10" fmla="*/ 866057 w 2943"/>
                    <a:gd name="T11" fmla="*/ 0 h 1267"/>
                    <a:gd name="T12" fmla="*/ 137525 w 2943"/>
                    <a:gd name="T13" fmla="*/ 0 h 1267"/>
                    <a:gd name="T14" fmla="*/ 137525 w 2943"/>
                    <a:gd name="T15" fmla="*/ 0 h 1267"/>
                    <a:gd name="T16" fmla="*/ 0 w 2943"/>
                    <a:gd name="T17" fmla="*/ 137452 h 1267"/>
                    <a:gd name="T18" fmla="*/ 0 w 2943"/>
                    <a:gd name="T19" fmla="*/ 137452 h 1267"/>
                    <a:gd name="T20" fmla="*/ 137525 w 2943"/>
                    <a:gd name="T21" fmla="*/ 275339 h 1267"/>
                    <a:gd name="T22" fmla="*/ 414750 w 2943"/>
                    <a:gd name="T23" fmla="*/ 275339 h 1267"/>
                    <a:gd name="T24" fmla="*/ 414750 w 2943"/>
                    <a:gd name="T25" fmla="*/ 275339 h 1267"/>
                    <a:gd name="T26" fmla="*/ 277225 w 2943"/>
                    <a:gd name="T27" fmla="*/ 412790 h 1267"/>
                    <a:gd name="T28" fmla="*/ 277225 w 2943"/>
                    <a:gd name="T29" fmla="*/ 412790 h 1267"/>
                    <a:gd name="T30" fmla="*/ 414750 w 2943"/>
                    <a:gd name="T31" fmla="*/ 550677 h 1267"/>
                    <a:gd name="T32" fmla="*/ 1143282 w 2943"/>
                    <a:gd name="T33" fmla="*/ 550677 h 1267"/>
                    <a:gd name="T34" fmla="*/ 1143282 w 2943"/>
                    <a:gd name="T35" fmla="*/ 550677 h 1267"/>
                    <a:gd name="T36" fmla="*/ 1280372 w 2943"/>
                    <a:gd name="T37" fmla="*/ 412790 h 1267"/>
                    <a:gd name="T38" fmla="*/ 1280372 w 2943"/>
                    <a:gd name="T39" fmla="*/ 412790 h 1267"/>
                    <a:gd name="T40" fmla="*/ 1143282 w 2943"/>
                    <a:gd name="T41" fmla="*/ 275339 h 126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943" h="1267">
                      <a:moveTo>
                        <a:pt x="2627" y="633"/>
                      </a:moveTo>
                      <a:lnTo>
                        <a:pt x="1990" y="633"/>
                      </a:lnTo>
                      <a:cubicBezTo>
                        <a:pt x="2165" y="633"/>
                        <a:pt x="2307" y="491"/>
                        <a:pt x="2307" y="316"/>
                      </a:cubicBezTo>
                      <a:cubicBezTo>
                        <a:pt x="2307" y="141"/>
                        <a:pt x="2165" y="0"/>
                        <a:pt x="1990" y="0"/>
                      </a:cubicBezTo>
                      <a:lnTo>
                        <a:pt x="316" y="0"/>
                      </a:lnTo>
                      <a:cubicBezTo>
                        <a:pt x="142" y="0"/>
                        <a:pt x="0" y="141"/>
                        <a:pt x="0" y="316"/>
                      </a:cubicBezTo>
                      <a:cubicBezTo>
                        <a:pt x="0" y="491"/>
                        <a:pt x="142" y="633"/>
                        <a:pt x="316" y="633"/>
                      </a:cubicBezTo>
                      <a:lnTo>
                        <a:pt x="953" y="633"/>
                      </a:lnTo>
                      <a:cubicBezTo>
                        <a:pt x="778" y="633"/>
                        <a:pt x="637" y="774"/>
                        <a:pt x="637" y="949"/>
                      </a:cubicBezTo>
                      <a:cubicBezTo>
                        <a:pt x="637" y="1123"/>
                        <a:pt x="778" y="1266"/>
                        <a:pt x="953" y="1266"/>
                      </a:cubicBezTo>
                      <a:lnTo>
                        <a:pt x="2627" y="1266"/>
                      </a:lnTo>
                      <a:cubicBezTo>
                        <a:pt x="2801" y="1266"/>
                        <a:pt x="2942" y="1123"/>
                        <a:pt x="2942" y="949"/>
                      </a:cubicBezTo>
                      <a:cubicBezTo>
                        <a:pt x="2942" y="774"/>
                        <a:pt x="2801" y="633"/>
                        <a:pt x="2627" y="633"/>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77" name="Freeform 39">
                  <a:extLst>
                    <a:ext uri="{FF2B5EF4-FFF2-40B4-BE49-F238E27FC236}">
                      <a16:creationId xmlns:a16="http://schemas.microsoft.com/office/drawing/2014/main" id="{90399FA3-2111-614C-AFF1-AE807BA44843}"/>
                    </a:ext>
                  </a:extLst>
                </p:cNvPr>
                <p:cNvSpPr>
                  <a:spLocks noChangeArrowheads="1"/>
                </p:cNvSpPr>
                <p:nvPr/>
              </p:nvSpPr>
              <p:spPr bwMode="auto">
                <a:xfrm>
                  <a:off x="5584088" y="1276400"/>
                  <a:ext cx="618321" cy="261154"/>
                </a:xfrm>
                <a:custGeom>
                  <a:avLst/>
                  <a:gdLst>
                    <a:gd name="T0" fmla="*/ 487254 w 1420"/>
                    <a:gd name="T1" fmla="*/ 260719 h 600"/>
                    <a:gd name="T2" fmla="*/ 130196 w 1420"/>
                    <a:gd name="T3" fmla="*/ 260719 h 600"/>
                    <a:gd name="T4" fmla="*/ 130196 w 1420"/>
                    <a:gd name="T5" fmla="*/ 260719 h 600"/>
                    <a:gd name="T6" fmla="*/ 0 w 1420"/>
                    <a:gd name="T7" fmla="*/ 130577 h 600"/>
                    <a:gd name="T8" fmla="*/ 0 w 1420"/>
                    <a:gd name="T9" fmla="*/ 130577 h 600"/>
                    <a:gd name="T10" fmla="*/ 130196 w 1420"/>
                    <a:gd name="T11" fmla="*/ 0 h 600"/>
                    <a:gd name="T12" fmla="*/ 487254 w 1420"/>
                    <a:gd name="T13" fmla="*/ 0 h 600"/>
                    <a:gd name="T14" fmla="*/ 487254 w 1420"/>
                    <a:gd name="T15" fmla="*/ 0 h 600"/>
                    <a:gd name="T16" fmla="*/ 617886 w 1420"/>
                    <a:gd name="T17" fmla="*/ 130577 h 600"/>
                    <a:gd name="T18" fmla="*/ 617886 w 1420"/>
                    <a:gd name="T19" fmla="*/ 130577 h 600"/>
                    <a:gd name="T20" fmla="*/ 487254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19" y="599"/>
                      </a:moveTo>
                      <a:lnTo>
                        <a:pt x="299" y="599"/>
                      </a:lnTo>
                      <a:cubicBezTo>
                        <a:pt x="133" y="599"/>
                        <a:pt x="0" y="465"/>
                        <a:pt x="0" y="300"/>
                      </a:cubicBezTo>
                      <a:cubicBezTo>
                        <a:pt x="0" y="134"/>
                        <a:pt x="133" y="0"/>
                        <a:pt x="299" y="0"/>
                      </a:cubicBezTo>
                      <a:lnTo>
                        <a:pt x="1119" y="0"/>
                      </a:lnTo>
                      <a:cubicBezTo>
                        <a:pt x="1284" y="0"/>
                        <a:pt x="1419" y="134"/>
                        <a:pt x="1419" y="300"/>
                      </a:cubicBezTo>
                      <a:cubicBezTo>
                        <a:pt x="1419" y="465"/>
                        <a:pt x="1284" y="599"/>
                        <a:pt x="1119" y="599"/>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grpSp>
          <p:grpSp>
            <p:nvGrpSpPr>
              <p:cNvPr id="111" name="Group 2">
                <a:extLst>
                  <a:ext uri="{FF2B5EF4-FFF2-40B4-BE49-F238E27FC236}">
                    <a16:creationId xmlns:a16="http://schemas.microsoft.com/office/drawing/2014/main" id="{8733596E-34EC-5549-83A7-7D9A1255EE62}"/>
                  </a:ext>
                </a:extLst>
              </p:cNvPr>
              <p:cNvGrpSpPr>
                <a:grpSpLocks/>
              </p:cNvGrpSpPr>
              <p:nvPr/>
            </p:nvGrpSpPr>
            <p:grpSpPr bwMode="auto">
              <a:xfrm>
                <a:off x="-145121" y="4607798"/>
                <a:ext cx="2404749" cy="2417448"/>
                <a:chOff x="7988241" y="5080416"/>
                <a:chExt cx="2406074" cy="2417594"/>
              </a:xfrm>
            </p:grpSpPr>
            <p:sp>
              <p:nvSpPr>
                <p:cNvPr id="138" name="Freeform 66">
                  <a:extLst>
                    <a:ext uri="{FF2B5EF4-FFF2-40B4-BE49-F238E27FC236}">
                      <a16:creationId xmlns:a16="http://schemas.microsoft.com/office/drawing/2014/main" id="{1C5AD648-C407-1E46-A8A4-674160BDEEDE}"/>
                    </a:ext>
                  </a:extLst>
                </p:cNvPr>
                <p:cNvSpPr>
                  <a:spLocks noChangeArrowheads="1"/>
                </p:cNvSpPr>
                <p:nvPr/>
              </p:nvSpPr>
              <p:spPr bwMode="auto">
                <a:xfrm>
                  <a:off x="8533592" y="5210994"/>
                  <a:ext cx="1860723" cy="2106514"/>
                </a:xfrm>
                <a:custGeom>
                  <a:avLst/>
                  <a:gdLst>
                    <a:gd name="T0" fmla="*/ 1027733 w 4271"/>
                    <a:gd name="T1" fmla="*/ 879782 h 4839"/>
                    <a:gd name="T2" fmla="*/ 1039060 w 4271"/>
                    <a:gd name="T3" fmla="*/ 879347 h 4839"/>
                    <a:gd name="T4" fmla="*/ 933193 w 4271"/>
                    <a:gd name="T5" fmla="*/ 763116 h 4839"/>
                    <a:gd name="T6" fmla="*/ 1039060 w 4271"/>
                    <a:gd name="T7" fmla="*/ 647321 h 4839"/>
                    <a:gd name="T8" fmla="*/ 1027733 w 4271"/>
                    <a:gd name="T9" fmla="*/ 646886 h 4839"/>
                    <a:gd name="T10" fmla="*/ 1130114 w 4271"/>
                    <a:gd name="T11" fmla="*/ 646886 h 4839"/>
                    <a:gd name="T12" fmla="*/ 1292181 w 4271"/>
                    <a:gd name="T13" fmla="*/ 485382 h 4839"/>
                    <a:gd name="T14" fmla="*/ 1439435 w 4271"/>
                    <a:gd name="T15" fmla="*/ 323443 h 4839"/>
                    <a:gd name="T16" fmla="*/ 1601067 w 4271"/>
                    <a:gd name="T17" fmla="*/ 161939 h 4839"/>
                    <a:gd name="T18" fmla="*/ 1439435 w 4271"/>
                    <a:gd name="T19" fmla="*/ 0 h 4839"/>
                    <a:gd name="T20" fmla="*/ 798573 w 4271"/>
                    <a:gd name="T21" fmla="*/ 0 h 4839"/>
                    <a:gd name="T22" fmla="*/ 636506 w 4271"/>
                    <a:gd name="T23" fmla="*/ 161939 h 4839"/>
                    <a:gd name="T24" fmla="*/ 489687 w 4271"/>
                    <a:gd name="T25" fmla="*/ 323443 h 4839"/>
                    <a:gd name="T26" fmla="*/ 328055 w 4271"/>
                    <a:gd name="T27" fmla="*/ 485382 h 4839"/>
                    <a:gd name="T28" fmla="*/ 489687 w 4271"/>
                    <a:gd name="T29" fmla="*/ 646886 h 4839"/>
                    <a:gd name="T30" fmla="*/ 573334 w 4271"/>
                    <a:gd name="T31" fmla="*/ 646886 h 4839"/>
                    <a:gd name="T32" fmla="*/ 689657 w 4271"/>
                    <a:gd name="T33" fmla="*/ 763116 h 4839"/>
                    <a:gd name="T34" fmla="*/ 264013 w 4271"/>
                    <a:gd name="T35" fmla="*/ 879782 h 4839"/>
                    <a:gd name="T36" fmla="*/ 101945 w 4271"/>
                    <a:gd name="T37" fmla="*/ 1041286 h 4839"/>
                    <a:gd name="T38" fmla="*/ 264013 w 4271"/>
                    <a:gd name="T39" fmla="*/ 1203225 h 4839"/>
                    <a:gd name="T40" fmla="*/ 456141 w 4271"/>
                    <a:gd name="T41" fmla="*/ 1203225 h 4839"/>
                    <a:gd name="T42" fmla="*/ 450913 w 4271"/>
                    <a:gd name="T43" fmla="*/ 1203225 h 4839"/>
                    <a:gd name="T44" fmla="*/ 573334 w 4271"/>
                    <a:gd name="T45" fmla="*/ 1330774 h 4839"/>
                    <a:gd name="T46" fmla="*/ 450913 w 4271"/>
                    <a:gd name="T47" fmla="*/ 1458758 h 4839"/>
                    <a:gd name="T48" fmla="*/ 162067 w 4271"/>
                    <a:gd name="T49" fmla="*/ 1459193 h 4839"/>
                    <a:gd name="T50" fmla="*/ 0 w 4271"/>
                    <a:gd name="T51" fmla="*/ 1620697 h 4839"/>
                    <a:gd name="T52" fmla="*/ 162067 w 4271"/>
                    <a:gd name="T53" fmla="*/ 1782201 h 4839"/>
                    <a:gd name="T54" fmla="*/ 362909 w 4271"/>
                    <a:gd name="T55" fmla="*/ 1782201 h 4839"/>
                    <a:gd name="T56" fmla="*/ 200841 w 4271"/>
                    <a:gd name="T57" fmla="*/ 1943704 h 4839"/>
                    <a:gd name="T58" fmla="*/ 1099617 w 4271"/>
                    <a:gd name="T59" fmla="*/ 2106079 h 4839"/>
                    <a:gd name="T60" fmla="*/ 1261249 w 4271"/>
                    <a:gd name="T61" fmla="*/ 1943704 h 4839"/>
                    <a:gd name="T62" fmla="*/ 1099617 w 4271"/>
                    <a:gd name="T63" fmla="*/ 1782201 h 4839"/>
                    <a:gd name="T64" fmla="*/ 899211 w 4271"/>
                    <a:gd name="T65" fmla="*/ 1782201 h 4839"/>
                    <a:gd name="T66" fmla="*/ 1060843 w 4271"/>
                    <a:gd name="T67" fmla="*/ 1620697 h 4839"/>
                    <a:gd name="T68" fmla="*/ 1325291 w 4271"/>
                    <a:gd name="T69" fmla="*/ 1459193 h 4839"/>
                    <a:gd name="T70" fmla="*/ 1163224 w 4271"/>
                    <a:gd name="T71" fmla="*/ 1620697 h 4839"/>
                    <a:gd name="T72" fmla="*/ 1325291 w 4271"/>
                    <a:gd name="T73" fmla="*/ 1782201 h 4839"/>
                    <a:gd name="T74" fmla="*/ 1598889 w 4271"/>
                    <a:gd name="T75" fmla="*/ 1782201 h 4839"/>
                    <a:gd name="T76" fmla="*/ 1760956 w 4271"/>
                    <a:gd name="T77" fmla="*/ 1620697 h 4839"/>
                    <a:gd name="T78" fmla="*/ 1409810 w 4271"/>
                    <a:gd name="T79" fmla="*/ 1459193 h 4839"/>
                    <a:gd name="T80" fmla="*/ 1538767 w 4271"/>
                    <a:gd name="T81" fmla="*/ 1330774 h 4839"/>
                    <a:gd name="T82" fmla="*/ 1409810 w 4271"/>
                    <a:gd name="T83" fmla="*/ 1203225 h 4839"/>
                    <a:gd name="T84" fmla="*/ 1698656 w 4271"/>
                    <a:gd name="T85" fmla="*/ 1203225 h 4839"/>
                    <a:gd name="T86" fmla="*/ 1860287 w 4271"/>
                    <a:gd name="T87" fmla="*/ 1041286 h 48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271" h="4839">
                      <a:moveTo>
                        <a:pt x="3899" y="2021"/>
                      </a:moveTo>
                      <a:lnTo>
                        <a:pt x="2359" y="2021"/>
                      </a:lnTo>
                      <a:cubicBezTo>
                        <a:pt x="2367" y="2021"/>
                        <a:pt x="2375" y="2020"/>
                        <a:pt x="2385" y="2020"/>
                      </a:cubicBezTo>
                      <a:cubicBezTo>
                        <a:pt x="2249" y="2007"/>
                        <a:pt x="2142" y="1893"/>
                        <a:pt x="2142" y="1753"/>
                      </a:cubicBezTo>
                      <a:cubicBezTo>
                        <a:pt x="2142" y="1614"/>
                        <a:pt x="2249" y="1500"/>
                        <a:pt x="2385" y="1487"/>
                      </a:cubicBezTo>
                      <a:cubicBezTo>
                        <a:pt x="2375" y="1487"/>
                        <a:pt x="2367" y="1486"/>
                        <a:pt x="2359" y="1486"/>
                      </a:cubicBezTo>
                      <a:lnTo>
                        <a:pt x="2594" y="1486"/>
                      </a:lnTo>
                      <a:cubicBezTo>
                        <a:pt x="2800" y="1486"/>
                        <a:pt x="2966" y="1320"/>
                        <a:pt x="2966" y="1115"/>
                      </a:cubicBezTo>
                      <a:cubicBezTo>
                        <a:pt x="2966" y="910"/>
                        <a:pt x="2800" y="743"/>
                        <a:pt x="2594" y="743"/>
                      </a:cubicBezTo>
                      <a:lnTo>
                        <a:pt x="3304" y="743"/>
                      </a:lnTo>
                      <a:cubicBezTo>
                        <a:pt x="3508" y="743"/>
                        <a:pt x="3675" y="577"/>
                        <a:pt x="3675" y="372"/>
                      </a:cubicBezTo>
                      <a:cubicBezTo>
                        <a:pt x="3675" y="167"/>
                        <a:pt x="3508" y="0"/>
                        <a:pt x="3304" y="0"/>
                      </a:cubicBezTo>
                      <a:lnTo>
                        <a:pt x="1833" y="0"/>
                      </a:lnTo>
                      <a:cubicBezTo>
                        <a:pt x="1627" y="0"/>
                        <a:pt x="1461" y="167"/>
                        <a:pt x="1461" y="372"/>
                      </a:cubicBezTo>
                      <a:cubicBezTo>
                        <a:pt x="1461" y="577"/>
                        <a:pt x="1627" y="743"/>
                        <a:pt x="1833" y="743"/>
                      </a:cubicBezTo>
                      <a:lnTo>
                        <a:pt x="1124" y="743"/>
                      </a:lnTo>
                      <a:cubicBezTo>
                        <a:pt x="919" y="743"/>
                        <a:pt x="753" y="910"/>
                        <a:pt x="753" y="1115"/>
                      </a:cubicBezTo>
                      <a:cubicBezTo>
                        <a:pt x="753" y="1320"/>
                        <a:pt x="919" y="1486"/>
                        <a:pt x="1124" y="1486"/>
                      </a:cubicBezTo>
                      <a:lnTo>
                        <a:pt x="1316" y="1486"/>
                      </a:lnTo>
                      <a:cubicBezTo>
                        <a:pt x="1464" y="1486"/>
                        <a:pt x="1583" y="1605"/>
                        <a:pt x="1583" y="1753"/>
                      </a:cubicBezTo>
                      <a:cubicBezTo>
                        <a:pt x="1583" y="1901"/>
                        <a:pt x="1464" y="2021"/>
                        <a:pt x="1316" y="2021"/>
                      </a:cubicBezTo>
                      <a:lnTo>
                        <a:pt x="606" y="2021"/>
                      </a:lnTo>
                      <a:cubicBezTo>
                        <a:pt x="401" y="2021"/>
                        <a:pt x="234" y="2187"/>
                        <a:pt x="234" y="2392"/>
                      </a:cubicBezTo>
                      <a:cubicBezTo>
                        <a:pt x="234" y="2597"/>
                        <a:pt x="401" y="2764"/>
                        <a:pt x="606" y="2764"/>
                      </a:cubicBezTo>
                      <a:lnTo>
                        <a:pt x="1047" y="2764"/>
                      </a:lnTo>
                      <a:cubicBezTo>
                        <a:pt x="1043" y="2764"/>
                        <a:pt x="1039" y="2764"/>
                        <a:pt x="1035" y="2764"/>
                      </a:cubicBezTo>
                      <a:cubicBezTo>
                        <a:pt x="1190" y="2771"/>
                        <a:pt x="1316" y="2900"/>
                        <a:pt x="1316" y="3057"/>
                      </a:cubicBezTo>
                      <a:cubicBezTo>
                        <a:pt x="1316" y="3216"/>
                        <a:pt x="1190" y="3345"/>
                        <a:pt x="1035" y="3351"/>
                      </a:cubicBezTo>
                      <a:cubicBezTo>
                        <a:pt x="1039" y="3351"/>
                        <a:pt x="1043" y="3352"/>
                        <a:pt x="1047" y="3352"/>
                      </a:cubicBezTo>
                      <a:lnTo>
                        <a:pt x="372" y="3352"/>
                      </a:lnTo>
                      <a:cubicBezTo>
                        <a:pt x="167" y="3352"/>
                        <a:pt x="0" y="3517"/>
                        <a:pt x="0" y="3723"/>
                      </a:cubicBezTo>
                      <a:cubicBezTo>
                        <a:pt x="0" y="3928"/>
                        <a:pt x="167" y="4094"/>
                        <a:pt x="372" y="4094"/>
                      </a:cubicBezTo>
                      <a:lnTo>
                        <a:pt x="833" y="4094"/>
                      </a:lnTo>
                      <a:cubicBezTo>
                        <a:pt x="627" y="4094"/>
                        <a:pt x="461" y="4260"/>
                        <a:pt x="461" y="4465"/>
                      </a:cubicBezTo>
                      <a:cubicBezTo>
                        <a:pt x="461" y="4672"/>
                        <a:pt x="627" y="4838"/>
                        <a:pt x="833" y="4838"/>
                      </a:cubicBezTo>
                      <a:lnTo>
                        <a:pt x="2524" y="4838"/>
                      </a:lnTo>
                      <a:cubicBezTo>
                        <a:pt x="2729" y="4838"/>
                        <a:pt x="2895" y="4672"/>
                        <a:pt x="2895" y="4465"/>
                      </a:cubicBezTo>
                      <a:cubicBezTo>
                        <a:pt x="2895" y="4260"/>
                        <a:pt x="2729" y="4094"/>
                        <a:pt x="2524" y="4094"/>
                      </a:cubicBezTo>
                      <a:lnTo>
                        <a:pt x="2064" y="4094"/>
                      </a:lnTo>
                      <a:cubicBezTo>
                        <a:pt x="2269" y="4094"/>
                        <a:pt x="2435" y="3928"/>
                        <a:pt x="2435" y="3723"/>
                      </a:cubicBezTo>
                      <a:cubicBezTo>
                        <a:pt x="2435" y="3517"/>
                        <a:pt x="2269" y="3352"/>
                        <a:pt x="2064" y="3352"/>
                      </a:cubicBezTo>
                      <a:lnTo>
                        <a:pt x="3042" y="3352"/>
                      </a:lnTo>
                      <a:cubicBezTo>
                        <a:pt x="2836" y="3352"/>
                        <a:pt x="2670" y="3517"/>
                        <a:pt x="2670" y="3723"/>
                      </a:cubicBezTo>
                      <a:cubicBezTo>
                        <a:pt x="2670" y="3928"/>
                        <a:pt x="2836" y="4094"/>
                        <a:pt x="3042" y="4094"/>
                      </a:cubicBezTo>
                      <a:lnTo>
                        <a:pt x="3670" y="4094"/>
                      </a:lnTo>
                      <a:cubicBezTo>
                        <a:pt x="3876" y="4094"/>
                        <a:pt x="4042" y="3928"/>
                        <a:pt x="4042" y="3723"/>
                      </a:cubicBezTo>
                      <a:cubicBezTo>
                        <a:pt x="4042" y="3517"/>
                        <a:pt x="3876" y="3352"/>
                        <a:pt x="3670" y="3352"/>
                      </a:cubicBezTo>
                      <a:lnTo>
                        <a:pt x="3236" y="3352"/>
                      </a:lnTo>
                      <a:cubicBezTo>
                        <a:pt x="3399" y="3352"/>
                        <a:pt x="3532" y="3220"/>
                        <a:pt x="3532" y="3057"/>
                      </a:cubicBezTo>
                      <a:cubicBezTo>
                        <a:pt x="3532" y="2895"/>
                        <a:pt x="3399" y="2764"/>
                        <a:pt x="3236" y="2764"/>
                      </a:cubicBezTo>
                      <a:lnTo>
                        <a:pt x="3899" y="2764"/>
                      </a:lnTo>
                      <a:cubicBezTo>
                        <a:pt x="4104" y="2764"/>
                        <a:pt x="4270" y="2597"/>
                        <a:pt x="4270" y="2392"/>
                      </a:cubicBezTo>
                      <a:cubicBezTo>
                        <a:pt x="4270" y="2187"/>
                        <a:pt x="4104" y="2021"/>
                        <a:pt x="3899" y="2021"/>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39" name="Freeform 67">
                  <a:extLst>
                    <a:ext uri="{FF2B5EF4-FFF2-40B4-BE49-F238E27FC236}">
                      <a16:creationId xmlns:a16="http://schemas.microsoft.com/office/drawing/2014/main" id="{6F29778A-A50F-B541-8612-8A13204DF4AF}"/>
                    </a:ext>
                  </a:extLst>
                </p:cNvPr>
                <p:cNvSpPr>
                  <a:spLocks noChangeArrowheads="1"/>
                </p:cNvSpPr>
                <p:nvPr/>
              </p:nvSpPr>
              <p:spPr bwMode="auto">
                <a:xfrm>
                  <a:off x="7988241" y="6090468"/>
                  <a:ext cx="514627" cy="324522"/>
                </a:xfrm>
                <a:custGeom>
                  <a:avLst/>
                  <a:gdLst>
                    <a:gd name="T0" fmla="*/ 352090 w 1181"/>
                    <a:gd name="T1" fmla="*/ 0 h 744"/>
                    <a:gd name="T2" fmla="*/ 161665 w 1181"/>
                    <a:gd name="T3" fmla="*/ 0 h 744"/>
                    <a:gd name="T4" fmla="*/ 161665 w 1181"/>
                    <a:gd name="T5" fmla="*/ 0 h 744"/>
                    <a:gd name="T6" fmla="*/ 0 w 1181"/>
                    <a:gd name="T7" fmla="*/ 161825 h 744"/>
                    <a:gd name="T8" fmla="*/ 0 w 1181"/>
                    <a:gd name="T9" fmla="*/ 161825 h 744"/>
                    <a:gd name="T10" fmla="*/ 161665 w 1181"/>
                    <a:gd name="T11" fmla="*/ 324086 h 744"/>
                    <a:gd name="T12" fmla="*/ 352090 w 1181"/>
                    <a:gd name="T13" fmla="*/ 324086 h 744"/>
                    <a:gd name="T14" fmla="*/ 352090 w 1181"/>
                    <a:gd name="T15" fmla="*/ 324086 h 744"/>
                    <a:gd name="T16" fmla="*/ 514191 w 1181"/>
                    <a:gd name="T17" fmla="*/ 161825 h 744"/>
                    <a:gd name="T18" fmla="*/ 514191 w 1181"/>
                    <a:gd name="T19" fmla="*/ 161825 h 744"/>
                    <a:gd name="T20" fmla="*/ 352090 w 1181"/>
                    <a:gd name="T21" fmla="*/ 0 h 7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81" h="744">
                      <a:moveTo>
                        <a:pt x="808" y="0"/>
                      </a:moveTo>
                      <a:lnTo>
                        <a:pt x="371" y="0"/>
                      </a:lnTo>
                      <a:cubicBezTo>
                        <a:pt x="166" y="0"/>
                        <a:pt x="0" y="166"/>
                        <a:pt x="0" y="371"/>
                      </a:cubicBezTo>
                      <a:cubicBezTo>
                        <a:pt x="0" y="576"/>
                        <a:pt x="166" y="743"/>
                        <a:pt x="371" y="743"/>
                      </a:cubicBezTo>
                      <a:lnTo>
                        <a:pt x="808" y="743"/>
                      </a:lnTo>
                      <a:cubicBezTo>
                        <a:pt x="1013" y="743"/>
                        <a:pt x="1180" y="576"/>
                        <a:pt x="1180" y="371"/>
                      </a:cubicBezTo>
                      <a:cubicBezTo>
                        <a:pt x="1180" y="166"/>
                        <a:pt x="1013" y="0"/>
                        <a:pt x="808" y="0"/>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40" name="Freeform 68">
                  <a:extLst>
                    <a:ext uri="{FF2B5EF4-FFF2-40B4-BE49-F238E27FC236}">
                      <a16:creationId xmlns:a16="http://schemas.microsoft.com/office/drawing/2014/main" id="{FE5F4D43-6482-934D-87BE-0B98DD29118B}"/>
                    </a:ext>
                  </a:extLst>
                </p:cNvPr>
                <p:cNvSpPr>
                  <a:spLocks noChangeArrowheads="1"/>
                </p:cNvSpPr>
                <p:nvPr/>
              </p:nvSpPr>
              <p:spPr bwMode="auto">
                <a:xfrm>
                  <a:off x="8529751" y="7098598"/>
                  <a:ext cx="76810" cy="76810"/>
                </a:xfrm>
                <a:custGeom>
                  <a:avLst/>
                  <a:gdLst>
                    <a:gd name="T0" fmla="*/ 76371 w 175"/>
                    <a:gd name="T1" fmla="*/ 38186 h 175"/>
                    <a:gd name="T2" fmla="*/ 76371 w 175"/>
                    <a:gd name="T3" fmla="*/ 38186 h 175"/>
                    <a:gd name="T4" fmla="*/ 38186 w 175"/>
                    <a:gd name="T5" fmla="*/ 76371 h 175"/>
                    <a:gd name="T6" fmla="*/ 38186 w 175"/>
                    <a:gd name="T7" fmla="*/ 76371 h 175"/>
                    <a:gd name="T8" fmla="*/ 0 w 175"/>
                    <a:gd name="T9" fmla="*/ 38186 h 175"/>
                    <a:gd name="T10" fmla="*/ 0 w 175"/>
                    <a:gd name="T11" fmla="*/ 38186 h 175"/>
                    <a:gd name="T12" fmla="*/ 38186 w 175"/>
                    <a:gd name="T13" fmla="*/ 0 h 175"/>
                    <a:gd name="T14" fmla="*/ 38186 w 175"/>
                    <a:gd name="T15" fmla="*/ 0 h 175"/>
                    <a:gd name="T16" fmla="*/ 76371 w 175"/>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5">
                      <a:moveTo>
                        <a:pt x="174" y="87"/>
                      </a:moveTo>
                      <a:lnTo>
                        <a:pt x="174" y="87"/>
                      </a:lnTo>
                      <a:cubicBezTo>
                        <a:pt x="174" y="136"/>
                        <a:pt x="135" y="174"/>
                        <a:pt x="87" y="174"/>
                      </a:cubicBezTo>
                      <a:cubicBezTo>
                        <a:pt x="39" y="174"/>
                        <a:pt x="0" y="136"/>
                        <a:pt x="0" y="87"/>
                      </a:cubicBezTo>
                      <a:cubicBezTo>
                        <a:pt x="0" y="39"/>
                        <a:pt x="39" y="0"/>
                        <a:pt x="87" y="0"/>
                      </a:cubicBezTo>
                      <a:cubicBezTo>
                        <a:pt x="135" y="0"/>
                        <a:pt x="174" y="39"/>
                        <a:pt x="174" y="87"/>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41" name="Freeform 69">
                  <a:extLst>
                    <a:ext uri="{FF2B5EF4-FFF2-40B4-BE49-F238E27FC236}">
                      <a16:creationId xmlns:a16="http://schemas.microsoft.com/office/drawing/2014/main" id="{9739631D-436C-754A-8F65-B53BE3D17FFA}"/>
                    </a:ext>
                  </a:extLst>
                </p:cNvPr>
                <p:cNvSpPr>
                  <a:spLocks noChangeArrowheads="1"/>
                </p:cNvSpPr>
                <p:nvPr/>
              </p:nvSpPr>
              <p:spPr bwMode="auto">
                <a:xfrm>
                  <a:off x="9804798" y="5921486"/>
                  <a:ext cx="74890" cy="74889"/>
                </a:xfrm>
                <a:custGeom>
                  <a:avLst/>
                  <a:gdLst>
                    <a:gd name="T0" fmla="*/ 74457 w 173"/>
                    <a:gd name="T1" fmla="*/ 36795 h 173"/>
                    <a:gd name="T2" fmla="*/ 74457 w 173"/>
                    <a:gd name="T3" fmla="*/ 36795 h 173"/>
                    <a:gd name="T4" fmla="*/ 36796 w 173"/>
                    <a:gd name="T5" fmla="*/ 74456 h 173"/>
                    <a:gd name="T6" fmla="*/ 36796 w 173"/>
                    <a:gd name="T7" fmla="*/ 74456 h 173"/>
                    <a:gd name="T8" fmla="*/ 0 w 173"/>
                    <a:gd name="T9" fmla="*/ 36795 h 173"/>
                    <a:gd name="T10" fmla="*/ 0 w 173"/>
                    <a:gd name="T11" fmla="*/ 36795 h 173"/>
                    <a:gd name="T12" fmla="*/ 36796 w 173"/>
                    <a:gd name="T13" fmla="*/ 0 h 173"/>
                    <a:gd name="T14" fmla="*/ 36796 w 173"/>
                    <a:gd name="T15" fmla="*/ 0 h 173"/>
                    <a:gd name="T16" fmla="*/ 74457 w 173"/>
                    <a:gd name="T17" fmla="*/ 36795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5"/>
                      </a:moveTo>
                      <a:lnTo>
                        <a:pt x="172" y="85"/>
                      </a:lnTo>
                      <a:cubicBezTo>
                        <a:pt x="172" y="134"/>
                        <a:pt x="133" y="172"/>
                        <a:pt x="85" y="172"/>
                      </a:cubicBezTo>
                      <a:cubicBezTo>
                        <a:pt x="38" y="172"/>
                        <a:pt x="0" y="134"/>
                        <a:pt x="0" y="85"/>
                      </a:cubicBezTo>
                      <a:cubicBezTo>
                        <a:pt x="0" y="38"/>
                        <a:pt x="38" y="0"/>
                        <a:pt x="85" y="0"/>
                      </a:cubicBezTo>
                      <a:cubicBezTo>
                        <a:pt x="133" y="0"/>
                        <a:pt x="172" y="38"/>
                        <a:pt x="172" y="85"/>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42" name="Freeform 70">
                  <a:extLst>
                    <a:ext uri="{FF2B5EF4-FFF2-40B4-BE49-F238E27FC236}">
                      <a16:creationId xmlns:a16="http://schemas.microsoft.com/office/drawing/2014/main" id="{D2514666-A6FA-3845-9BF8-F50605541737}"/>
                    </a:ext>
                  </a:extLst>
                </p:cNvPr>
                <p:cNvSpPr>
                  <a:spLocks noChangeArrowheads="1"/>
                </p:cNvSpPr>
                <p:nvPr/>
              </p:nvSpPr>
              <p:spPr bwMode="auto">
                <a:xfrm>
                  <a:off x="9583969" y="6414990"/>
                  <a:ext cx="74889" cy="74890"/>
                </a:xfrm>
                <a:custGeom>
                  <a:avLst/>
                  <a:gdLst>
                    <a:gd name="T0" fmla="*/ 74456 w 173"/>
                    <a:gd name="T1" fmla="*/ 37015 h 174"/>
                    <a:gd name="T2" fmla="*/ 74456 w 173"/>
                    <a:gd name="T3" fmla="*/ 37015 h 174"/>
                    <a:gd name="T4" fmla="*/ 37661 w 173"/>
                    <a:gd name="T5" fmla="*/ 74460 h 174"/>
                    <a:gd name="T6" fmla="*/ 37661 w 173"/>
                    <a:gd name="T7" fmla="*/ 74460 h 174"/>
                    <a:gd name="T8" fmla="*/ 0 w 173"/>
                    <a:gd name="T9" fmla="*/ 37015 h 174"/>
                    <a:gd name="T10" fmla="*/ 0 w 173"/>
                    <a:gd name="T11" fmla="*/ 37015 h 174"/>
                    <a:gd name="T12" fmla="*/ 37661 w 173"/>
                    <a:gd name="T13" fmla="*/ 0 h 174"/>
                    <a:gd name="T14" fmla="*/ 37661 w 173"/>
                    <a:gd name="T15" fmla="*/ 0 h 174"/>
                    <a:gd name="T16" fmla="*/ 74456 w 173"/>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4" y="173"/>
                        <a:pt x="87" y="173"/>
                      </a:cubicBezTo>
                      <a:cubicBezTo>
                        <a:pt x="39" y="173"/>
                        <a:pt x="0" y="134"/>
                        <a:pt x="0" y="86"/>
                      </a:cubicBezTo>
                      <a:cubicBezTo>
                        <a:pt x="0" y="38"/>
                        <a:pt x="39" y="0"/>
                        <a:pt x="87" y="0"/>
                      </a:cubicBezTo>
                      <a:cubicBezTo>
                        <a:pt x="134" y="0"/>
                        <a:pt x="172" y="38"/>
                        <a:pt x="172" y="86"/>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43" name="Freeform 71">
                  <a:extLst>
                    <a:ext uri="{FF2B5EF4-FFF2-40B4-BE49-F238E27FC236}">
                      <a16:creationId xmlns:a16="http://schemas.microsoft.com/office/drawing/2014/main" id="{B87BA43F-BFA9-6A4C-A667-E0A7385E56BB}"/>
                    </a:ext>
                  </a:extLst>
                </p:cNvPr>
                <p:cNvSpPr>
                  <a:spLocks noChangeArrowheads="1"/>
                </p:cNvSpPr>
                <p:nvPr/>
              </p:nvSpPr>
              <p:spPr bwMode="auto">
                <a:xfrm>
                  <a:off x="10050590" y="7423121"/>
                  <a:ext cx="74890" cy="74889"/>
                </a:xfrm>
                <a:custGeom>
                  <a:avLst/>
                  <a:gdLst>
                    <a:gd name="T0" fmla="*/ 74457 w 173"/>
                    <a:gd name="T1" fmla="*/ 36795 h 173"/>
                    <a:gd name="T2" fmla="*/ 74457 w 173"/>
                    <a:gd name="T3" fmla="*/ 36795 h 173"/>
                    <a:gd name="T4" fmla="*/ 36796 w 173"/>
                    <a:gd name="T5" fmla="*/ 74456 h 173"/>
                    <a:gd name="T6" fmla="*/ 36796 w 173"/>
                    <a:gd name="T7" fmla="*/ 74456 h 173"/>
                    <a:gd name="T8" fmla="*/ 0 w 173"/>
                    <a:gd name="T9" fmla="*/ 36795 h 173"/>
                    <a:gd name="T10" fmla="*/ 0 w 173"/>
                    <a:gd name="T11" fmla="*/ 36795 h 173"/>
                    <a:gd name="T12" fmla="*/ 36796 w 173"/>
                    <a:gd name="T13" fmla="*/ 0 h 173"/>
                    <a:gd name="T14" fmla="*/ 36796 w 173"/>
                    <a:gd name="T15" fmla="*/ 0 h 173"/>
                    <a:gd name="T16" fmla="*/ 74457 w 173"/>
                    <a:gd name="T17" fmla="*/ 36795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5"/>
                      </a:moveTo>
                      <a:lnTo>
                        <a:pt x="172" y="85"/>
                      </a:lnTo>
                      <a:cubicBezTo>
                        <a:pt x="172" y="134"/>
                        <a:pt x="133" y="172"/>
                        <a:pt x="85" y="172"/>
                      </a:cubicBezTo>
                      <a:cubicBezTo>
                        <a:pt x="38" y="172"/>
                        <a:pt x="0" y="134"/>
                        <a:pt x="0" y="85"/>
                      </a:cubicBezTo>
                      <a:cubicBezTo>
                        <a:pt x="0" y="39"/>
                        <a:pt x="38" y="0"/>
                        <a:pt x="85" y="0"/>
                      </a:cubicBezTo>
                      <a:cubicBezTo>
                        <a:pt x="133" y="0"/>
                        <a:pt x="172" y="39"/>
                        <a:pt x="172" y="85"/>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44" name="Freeform 72">
                  <a:extLst>
                    <a:ext uri="{FF2B5EF4-FFF2-40B4-BE49-F238E27FC236}">
                      <a16:creationId xmlns:a16="http://schemas.microsoft.com/office/drawing/2014/main" id="{E768CC35-4A16-E141-99B7-4ED6920753CC}"/>
                    </a:ext>
                  </a:extLst>
                </p:cNvPr>
                <p:cNvSpPr>
                  <a:spLocks noChangeArrowheads="1"/>
                </p:cNvSpPr>
                <p:nvPr/>
              </p:nvSpPr>
              <p:spPr bwMode="auto">
                <a:xfrm>
                  <a:off x="8307003" y="6211444"/>
                  <a:ext cx="74890" cy="74890"/>
                </a:xfrm>
                <a:custGeom>
                  <a:avLst/>
                  <a:gdLst>
                    <a:gd name="T0" fmla="*/ 74460 w 174"/>
                    <a:gd name="T1" fmla="*/ 36796 h 173"/>
                    <a:gd name="T2" fmla="*/ 74460 w 174"/>
                    <a:gd name="T3" fmla="*/ 36796 h 173"/>
                    <a:gd name="T4" fmla="*/ 37445 w 174"/>
                    <a:gd name="T5" fmla="*/ 74457 h 173"/>
                    <a:gd name="T6" fmla="*/ 37445 w 174"/>
                    <a:gd name="T7" fmla="*/ 74457 h 173"/>
                    <a:gd name="T8" fmla="*/ 0 w 174"/>
                    <a:gd name="T9" fmla="*/ 36796 h 173"/>
                    <a:gd name="T10" fmla="*/ 0 w 174"/>
                    <a:gd name="T11" fmla="*/ 36796 h 173"/>
                    <a:gd name="T12" fmla="*/ 37445 w 174"/>
                    <a:gd name="T13" fmla="*/ 0 h 173"/>
                    <a:gd name="T14" fmla="*/ 37445 w 174"/>
                    <a:gd name="T15" fmla="*/ 0 h 173"/>
                    <a:gd name="T16" fmla="*/ 74460 w 174"/>
                    <a:gd name="T17" fmla="*/ 36796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5"/>
                      </a:moveTo>
                      <a:lnTo>
                        <a:pt x="173" y="85"/>
                      </a:lnTo>
                      <a:cubicBezTo>
                        <a:pt x="173" y="133"/>
                        <a:pt x="135" y="172"/>
                        <a:pt x="87" y="172"/>
                      </a:cubicBezTo>
                      <a:cubicBezTo>
                        <a:pt x="39" y="172"/>
                        <a:pt x="0" y="133"/>
                        <a:pt x="0" y="85"/>
                      </a:cubicBezTo>
                      <a:cubicBezTo>
                        <a:pt x="0" y="38"/>
                        <a:pt x="39" y="0"/>
                        <a:pt x="87" y="0"/>
                      </a:cubicBezTo>
                      <a:cubicBezTo>
                        <a:pt x="135" y="0"/>
                        <a:pt x="173" y="38"/>
                        <a:pt x="173" y="85"/>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45" name="Freeform 73">
                  <a:extLst>
                    <a:ext uri="{FF2B5EF4-FFF2-40B4-BE49-F238E27FC236}">
                      <a16:creationId xmlns:a16="http://schemas.microsoft.com/office/drawing/2014/main" id="{E4E63DF6-816D-4145-B4DF-BC0E51DB9239}"/>
                    </a:ext>
                  </a:extLst>
                </p:cNvPr>
                <p:cNvSpPr>
                  <a:spLocks noChangeArrowheads="1"/>
                </p:cNvSpPr>
                <p:nvPr/>
              </p:nvSpPr>
              <p:spPr bwMode="auto">
                <a:xfrm>
                  <a:off x="9270969" y="5289723"/>
                  <a:ext cx="74890" cy="76810"/>
                </a:xfrm>
                <a:custGeom>
                  <a:avLst/>
                  <a:gdLst>
                    <a:gd name="T0" fmla="*/ 74457 w 173"/>
                    <a:gd name="T1" fmla="*/ 38186 h 175"/>
                    <a:gd name="T2" fmla="*/ 74457 w 173"/>
                    <a:gd name="T3" fmla="*/ 38186 h 175"/>
                    <a:gd name="T4" fmla="*/ 37229 w 173"/>
                    <a:gd name="T5" fmla="*/ 76371 h 175"/>
                    <a:gd name="T6" fmla="*/ 37229 w 173"/>
                    <a:gd name="T7" fmla="*/ 76371 h 175"/>
                    <a:gd name="T8" fmla="*/ 0 w 173"/>
                    <a:gd name="T9" fmla="*/ 38186 h 175"/>
                    <a:gd name="T10" fmla="*/ 0 w 173"/>
                    <a:gd name="T11" fmla="*/ 38186 h 175"/>
                    <a:gd name="T12" fmla="*/ 37229 w 173"/>
                    <a:gd name="T13" fmla="*/ 0 h 175"/>
                    <a:gd name="T14" fmla="*/ 37229 w 173"/>
                    <a:gd name="T15" fmla="*/ 0 h 175"/>
                    <a:gd name="T16" fmla="*/ 74457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4"/>
                        <a:pt x="134" y="174"/>
                        <a:pt x="86" y="174"/>
                      </a:cubicBezTo>
                      <a:cubicBezTo>
                        <a:pt x="39" y="174"/>
                        <a:pt x="0" y="134"/>
                        <a:pt x="0" y="87"/>
                      </a:cubicBezTo>
                      <a:cubicBezTo>
                        <a:pt x="0" y="39"/>
                        <a:pt x="39" y="0"/>
                        <a:pt x="86" y="0"/>
                      </a:cubicBezTo>
                      <a:cubicBezTo>
                        <a:pt x="134" y="0"/>
                        <a:pt x="172" y="39"/>
                        <a:pt x="172" y="87"/>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46" name="Freeform 74">
                  <a:extLst>
                    <a:ext uri="{FF2B5EF4-FFF2-40B4-BE49-F238E27FC236}">
                      <a16:creationId xmlns:a16="http://schemas.microsoft.com/office/drawing/2014/main" id="{A9300F33-54CA-1249-88EC-53708AF48E8F}"/>
                    </a:ext>
                  </a:extLst>
                </p:cNvPr>
                <p:cNvSpPr>
                  <a:spLocks noChangeArrowheads="1"/>
                </p:cNvSpPr>
                <p:nvPr/>
              </p:nvSpPr>
              <p:spPr bwMode="auto">
                <a:xfrm>
                  <a:off x="8462543" y="6954580"/>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0" y="105"/>
                        <a:pt x="52" y="105"/>
                      </a:cubicBezTo>
                      <a:cubicBezTo>
                        <a:pt x="24" y="105"/>
                        <a:pt x="0" y="82"/>
                        <a:pt x="0" y="53"/>
                      </a:cubicBezTo>
                      <a:cubicBezTo>
                        <a:pt x="0" y="24"/>
                        <a:pt x="24" y="0"/>
                        <a:pt x="52" y="0"/>
                      </a:cubicBezTo>
                      <a:cubicBezTo>
                        <a:pt x="80"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47" name="Freeform 75">
                  <a:extLst>
                    <a:ext uri="{FF2B5EF4-FFF2-40B4-BE49-F238E27FC236}">
                      <a16:creationId xmlns:a16="http://schemas.microsoft.com/office/drawing/2014/main" id="{B36C2387-C611-094A-875D-2FB5162A9B1B}"/>
                    </a:ext>
                  </a:extLst>
                </p:cNvPr>
                <p:cNvSpPr>
                  <a:spLocks noChangeArrowheads="1"/>
                </p:cNvSpPr>
                <p:nvPr/>
              </p:nvSpPr>
              <p:spPr bwMode="auto">
                <a:xfrm>
                  <a:off x="8483665" y="5957970"/>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3"/>
                        <a:pt x="82" y="105"/>
                        <a:pt x="52" y="105"/>
                      </a:cubicBezTo>
                      <a:cubicBezTo>
                        <a:pt x="24" y="105"/>
                        <a:pt x="0" y="83"/>
                        <a:pt x="0" y="53"/>
                      </a:cubicBezTo>
                      <a:cubicBezTo>
                        <a:pt x="0" y="24"/>
                        <a:pt x="24" y="0"/>
                        <a:pt x="52" y="0"/>
                      </a:cubicBezTo>
                      <a:cubicBezTo>
                        <a:pt x="82"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48" name="Freeform 76">
                  <a:extLst>
                    <a:ext uri="{FF2B5EF4-FFF2-40B4-BE49-F238E27FC236}">
                      <a16:creationId xmlns:a16="http://schemas.microsoft.com/office/drawing/2014/main" id="{EBA9FC47-507E-8645-A05C-D0029F50E091}"/>
                    </a:ext>
                  </a:extLst>
                </p:cNvPr>
                <p:cNvSpPr>
                  <a:spLocks noChangeArrowheads="1"/>
                </p:cNvSpPr>
                <p:nvPr/>
              </p:nvSpPr>
              <p:spPr bwMode="auto">
                <a:xfrm>
                  <a:off x="9322815" y="6263290"/>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2"/>
                        <a:pt x="81" y="104"/>
                        <a:pt x="52" y="104"/>
                      </a:cubicBezTo>
                      <a:cubicBezTo>
                        <a:pt x="23" y="104"/>
                        <a:pt x="0" y="82"/>
                        <a:pt x="0" y="52"/>
                      </a:cubicBezTo>
                      <a:cubicBezTo>
                        <a:pt x="0" y="23"/>
                        <a:pt x="23" y="0"/>
                        <a:pt x="52" y="0"/>
                      </a:cubicBezTo>
                      <a:cubicBezTo>
                        <a:pt x="81" y="0"/>
                        <a:pt x="104" y="23"/>
                        <a:pt x="104"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49" name="Freeform 77">
                  <a:extLst>
                    <a:ext uri="{FF2B5EF4-FFF2-40B4-BE49-F238E27FC236}">
                      <a16:creationId xmlns:a16="http://schemas.microsoft.com/office/drawing/2014/main" id="{7DCE6FD8-5EBF-4841-8B28-59057149524E}"/>
                    </a:ext>
                  </a:extLst>
                </p:cNvPr>
                <p:cNvSpPr>
                  <a:spLocks noChangeArrowheads="1"/>
                </p:cNvSpPr>
                <p:nvPr/>
              </p:nvSpPr>
              <p:spPr bwMode="auto">
                <a:xfrm>
                  <a:off x="10192688" y="6522523"/>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2" y="105"/>
                        <a:pt x="0" y="81"/>
                        <a:pt x="0" y="53"/>
                      </a:cubicBezTo>
                      <a:cubicBezTo>
                        <a:pt x="0" y="23"/>
                        <a:pt x="22" y="0"/>
                        <a:pt x="52" y="0"/>
                      </a:cubicBezTo>
                      <a:cubicBezTo>
                        <a:pt x="81" y="0"/>
                        <a:pt x="104" y="23"/>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50" name="Freeform 78">
                  <a:extLst>
                    <a:ext uri="{FF2B5EF4-FFF2-40B4-BE49-F238E27FC236}">
                      <a16:creationId xmlns:a16="http://schemas.microsoft.com/office/drawing/2014/main" id="{EF01ACE9-9A86-B843-BA01-73CCCBCEE075}"/>
                    </a:ext>
                  </a:extLst>
                </p:cNvPr>
                <p:cNvSpPr>
                  <a:spLocks noChangeArrowheads="1"/>
                </p:cNvSpPr>
                <p:nvPr/>
              </p:nvSpPr>
              <p:spPr bwMode="auto">
                <a:xfrm>
                  <a:off x="9493717" y="7196532"/>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0" y="105"/>
                        <a:pt x="52" y="105"/>
                      </a:cubicBezTo>
                      <a:cubicBezTo>
                        <a:pt x="23" y="105"/>
                        <a:pt x="0" y="81"/>
                        <a:pt x="0" y="53"/>
                      </a:cubicBezTo>
                      <a:cubicBezTo>
                        <a:pt x="0" y="24"/>
                        <a:pt x="23" y="0"/>
                        <a:pt x="52" y="0"/>
                      </a:cubicBezTo>
                      <a:cubicBezTo>
                        <a:pt x="80"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51" name="Freeform 79">
                  <a:extLst>
                    <a:ext uri="{FF2B5EF4-FFF2-40B4-BE49-F238E27FC236}">
                      <a16:creationId xmlns:a16="http://schemas.microsoft.com/office/drawing/2014/main" id="{AA2A47C5-C094-E049-988E-63FC53763E83}"/>
                    </a:ext>
                  </a:extLst>
                </p:cNvPr>
                <p:cNvSpPr>
                  <a:spLocks noChangeArrowheads="1"/>
                </p:cNvSpPr>
                <p:nvPr/>
              </p:nvSpPr>
              <p:spPr bwMode="auto">
                <a:xfrm>
                  <a:off x="10004503" y="6004056"/>
                  <a:ext cx="46086" cy="46086"/>
                </a:xfrm>
                <a:custGeom>
                  <a:avLst/>
                  <a:gdLst>
                    <a:gd name="T0" fmla="*/ 45651 w 106"/>
                    <a:gd name="T1" fmla="*/ 22828 h 107"/>
                    <a:gd name="T2" fmla="*/ 45651 w 106"/>
                    <a:gd name="T3" fmla="*/ 22828 h 107"/>
                    <a:gd name="T4" fmla="*/ 22608 w 106"/>
                    <a:gd name="T5" fmla="*/ 45655 h 107"/>
                    <a:gd name="T6" fmla="*/ 22608 w 106"/>
                    <a:gd name="T7" fmla="*/ 45655 h 107"/>
                    <a:gd name="T8" fmla="*/ 0 w 106"/>
                    <a:gd name="T9" fmla="*/ 22828 h 107"/>
                    <a:gd name="T10" fmla="*/ 0 w 106"/>
                    <a:gd name="T11" fmla="*/ 22828 h 107"/>
                    <a:gd name="T12" fmla="*/ 22608 w 106"/>
                    <a:gd name="T13" fmla="*/ 0 h 107"/>
                    <a:gd name="T14" fmla="*/ 22608 w 106"/>
                    <a:gd name="T15" fmla="*/ 0 h 107"/>
                    <a:gd name="T16" fmla="*/ 45651 w 106"/>
                    <a:gd name="T17" fmla="*/ 2282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3"/>
                      </a:moveTo>
                      <a:lnTo>
                        <a:pt x="105" y="53"/>
                      </a:lnTo>
                      <a:cubicBezTo>
                        <a:pt x="105" y="82"/>
                        <a:pt x="81" y="106"/>
                        <a:pt x="52" y="106"/>
                      </a:cubicBezTo>
                      <a:cubicBezTo>
                        <a:pt x="23" y="106"/>
                        <a:pt x="0" y="82"/>
                        <a:pt x="0" y="53"/>
                      </a:cubicBezTo>
                      <a:cubicBezTo>
                        <a:pt x="0" y="23"/>
                        <a:pt x="23" y="0"/>
                        <a:pt x="52" y="0"/>
                      </a:cubicBezTo>
                      <a:cubicBezTo>
                        <a:pt x="81" y="0"/>
                        <a:pt x="105" y="23"/>
                        <a:pt x="105"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52" name="Freeform 80">
                  <a:extLst>
                    <a:ext uri="{FF2B5EF4-FFF2-40B4-BE49-F238E27FC236}">
                      <a16:creationId xmlns:a16="http://schemas.microsoft.com/office/drawing/2014/main" id="{65D48C45-C2A6-C249-9530-A0C586847F1F}"/>
                    </a:ext>
                  </a:extLst>
                </p:cNvPr>
                <p:cNvSpPr>
                  <a:spLocks noChangeArrowheads="1"/>
                </p:cNvSpPr>
                <p:nvPr/>
              </p:nvSpPr>
              <p:spPr bwMode="auto">
                <a:xfrm>
                  <a:off x="9065502" y="5596963"/>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2" y="105"/>
                        <a:pt x="0" y="81"/>
                        <a:pt x="0" y="53"/>
                      </a:cubicBezTo>
                      <a:cubicBezTo>
                        <a:pt x="0" y="24"/>
                        <a:pt x="22" y="0"/>
                        <a:pt x="52" y="0"/>
                      </a:cubicBezTo>
                      <a:cubicBezTo>
                        <a:pt x="81"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53" name="Freeform 81">
                  <a:extLst>
                    <a:ext uri="{FF2B5EF4-FFF2-40B4-BE49-F238E27FC236}">
                      <a16:creationId xmlns:a16="http://schemas.microsoft.com/office/drawing/2014/main" id="{5F033650-B04E-DF47-AEE6-3D6BE30AD609}"/>
                    </a:ext>
                  </a:extLst>
                </p:cNvPr>
                <p:cNvSpPr>
                  <a:spLocks noChangeArrowheads="1"/>
                </p:cNvSpPr>
                <p:nvPr/>
              </p:nvSpPr>
              <p:spPr bwMode="auto">
                <a:xfrm>
                  <a:off x="10215731" y="5266680"/>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4" y="105"/>
                        <a:pt x="0" y="81"/>
                        <a:pt x="0" y="52"/>
                      </a:cubicBezTo>
                      <a:cubicBezTo>
                        <a:pt x="0" y="24"/>
                        <a:pt x="24" y="0"/>
                        <a:pt x="52" y="0"/>
                      </a:cubicBezTo>
                      <a:cubicBezTo>
                        <a:pt x="81" y="0"/>
                        <a:pt x="104" y="24"/>
                        <a:pt x="104"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54" name="Freeform 82">
                  <a:extLst>
                    <a:ext uri="{FF2B5EF4-FFF2-40B4-BE49-F238E27FC236}">
                      <a16:creationId xmlns:a16="http://schemas.microsoft.com/office/drawing/2014/main" id="{12FCD3BB-EE6E-7B47-B7B2-E251638E90D6}"/>
                    </a:ext>
                  </a:extLst>
                </p:cNvPr>
                <p:cNvSpPr>
                  <a:spLocks noChangeArrowheads="1"/>
                </p:cNvSpPr>
                <p:nvPr/>
              </p:nvSpPr>
              <p:spPr bwMode="auto">
                <a:xfrm>
                  <a:off x="8986771" y="6766396"/>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3" y="105"/>
                        <a:pt x="0" y="81"/>
                        <a:pt x="0" y="52"/>
                      </a:cubicBezTo>
                      <a:cubicBezTo>
                        <a:pt x="0" y="22"/>
                        <a:pt x="23" y="0"/>
                        <a:pt x="52" y="0"/>
                      </a:cubicBezTo>
                      <a:cubicBezTo>
                        <a:pt x="81" y="0"/>
                        <a:pt x="104" y="22"/>
                        <a:pt x="104"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55" name="Freeform 83">
                  <a:extLst>
                    <a:ext uri="{FF2B5EF4-FFF2-40B4-BE49-F238E27FC236}">
                      <a16:creationId xmlns:a16="http://schemas.microsoft.com/office/drawing/2014/main" id="{EFEB05FE-8530-CA40-A34C-79A9CDE77342}"/>
                    </a:ext>
                  </a:extLst>
                </p:cNvPr>
                <p:cNvSpPr>
                  <a:spLocks noChangeArrowheads="1"/>
                </p:cNvSpPr>
                <p:nvPr/>
              </p:nvSpPr>
              <p:spPr bwMode="auto">
                <a:xfrm>
                  <a:off x="10004503" y="7150446"/>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3" y="104"/>
                        <a:pt x="0" y="81"/>
                        <a:pt x="0" y="52"/>
                      </a:cubicBezTo>
                      <a:cubicBezTo>
                        <a:pt x="0" y="22"/>
                        <a:pt x="23" y="0"/>
                        <a:pt x="52" y="0"/>
                      </a:cubicBezTo>
                      <a:cubicBezTo>
                        <a:pt x="81" y="0"/>
                        <a:pt x="105" y="22"/>
                        <a:pt x="105" y="52"/>
                      </a:cubicBezTo>
                    </a:path>
                  </a:pathLst>
                </a:custGeom>
                <a:solidFill>
                  <a:srgbClr val="EA662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56" name="Freeform 84">
                  <a:extLst>
                    <a:ext uri="{FF2B5EF4-FFF2-40B4-BE49-F238E27FC236}">
                      <a16:creationId xmlns:a16="http://schemas.microsoft.com/office/drawing/2014/main" id="{1BF95CC0-ED21-154E-BBFE-09FBA63B6BBA}"/>
                    </a:ext>
                  </a:extLst>
                </p:cNvPr>
                <p:cNvSpPr>
                  <a:spLocks noChangeArrowheads="1"/>
                </p:cNvSpPr>
                <p:nvPr/>
              </p:nvSpPr>
              <p:spPr bwMode="auto">
                <a:xfrm>
                  <a:off x="9439950" y="5090017"/>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2" y="104"/>
                        <a:pt x="52" y="104"/>
                      </a:cubicBezTo>
                      <a:cubicBezTo>
                        <a:pt x="24" y="104"/>
                        <a:pt x="0" y="81"/>
                        <a:pt x="0" y="52"/>
                      </a:cubicBezTo>
                      <a:cubicBezTo>
                        <a:pt x="0" y="24"/>
                        <a:pt x="24" y="0"/>
                        <a:pt x="52" y="0"/>
                      </a:cubicBezTo>
                      <a:cubicBezTo>
                        <a:pt x="82" y="0"/>
                        <a:pt x="105" y="24"/>
                        <a:pt x="105" y="52"/>
                      </a:cubicBezTo>
                    </a:path>
                  </a:pathLst>
                </a:custGeom>
                <a:solidFill>
                  <a:srgbClr val="EA662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57" name="Freeform 85">
                  <a:extLst>
                    <a:ext uri="{FF2B5EF4-FFF2-40B4-BE49-F238E27FC236}">
                      <a16:creationId xmlns:a16="http://schemas.microsoft.com/office/drawing/2014/main" id="{08D9BA8C-C1D7-BF4F-A46E-8B1EEC5ED6CF}"/>
                    </a:ext>
                  </a:extLst>
                </p:cNvPr>
                <p:cNvSpPr>
                  <a:spLocks noChangeArrowheads="1"/>
                </p:cNvSpPr>
                <p:nvPr/>
              </p:nvSpPr>
              <p:spPr bwMode="auto">
                <a:xfrm>
                  <a:off x="8719857" y="5468307"/>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3" y="104"/>
                      </a:cubicBezTo>
                      <a:cubicBezTo>
                        <a:pt x="24" y="104"/>
                        <a:pt x="0" y="81"/>
                        <a:pt x="0" y="52"/>
                      </a:cubicBezTo>
                      <a:cubicBezTo>
                        <a:pt x="0" y="24"/>
                        <a:pt x="24" y="0"/>
                        <a:pt x="53" y="0"/>
                      </a:cubicBezTo>
                      <a:cubicBezTo>
                        <a:pt x="81" y="0"/>
                        <a:pt x="105" y="24"/>
                        <a:pt x="105"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58" name="Freeform 86">
                  <a:extLst>
                    <a:ext uri="{FF2B5EF4-FFF2-40B4-BE49-F238E27FC236}">
                      <a16:creationId xmlns:a16="http://schemas.microsoft.com/office/drawing/2014/main" id="{6DB6BB38-77DA-DD4A-AC35-F06AAE614C71}"/>
                    </a:ext>
                  </a:extLst>
                </p:cNvPr>
                <p:cNvSpPr>
                  <a:spLocks noChangeArrowheads="1"/>
                </p:cNvSpPr>
                <p:nvPr/>
              </p:nvSpPr>
              <p:spPr bwMode="auto">
                <a:xfrm>
                  <a:off x="9701104" y="5080416"/>
                  <a:ext cx="537670" cy="261154"/>
                </a:xfrm>
                <a:custGeom>
                  <a:avLst/>
                  <a:gdLst>
                    <a:gd name="T0" fmla="*/ 406733 w 1236"/>
                    <a:gd name="T1" fmla="*/ 260719 h 601"/>
                    <a:gd name="T2" fmla="*/ 130067 w 1236"/>
                    <a:gd name="T3" fmla="*/ 260719 h 601"/>
                    <a:gd name="T4" fmla="*/ 130067 w 1236"/>
                    <a:gd name="T5" fmla="*/ 260719 h 601"/>
                    <a:gd name="T6" fmla="*/ 0 w 1236"/>
                    <a:gd name="T7" fmla="*/ 130360 h 601"/>
                    <a:gd name="T8" fmla="*/ 0 w 1236"/>
                    <a:gd name="T9" fmla="*/ 130360 h 601"/>
                    <a:gd name="T10" fmla="*/ 130067 w 1236"/>
                    <a:gd name="T11" fmla="*/ 0 h 601"/>
                    <a:gd name="T12" fmla="*/ 406733 w 1236"/>
                    <a:gd name="T13" fmla="*/ 0 h 601"/>
                    <a:gd name="T14" fmla="*/ 406733 w 1236"/>
                    <a:gd name="T15" fmla="*/ 0 h 601"/>
                    <a:gd name="T16" fmla="*/ 537235 w 1236"/>
                    <a:gd name="T17" fmla="*/ 130360 h 601"/>
                    <a:gd name="T18" fmla="*/ 537235 w 1236"/>
                    <a:gd name="T19" fmla="*/ 130360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5" y="600"/>
                        <a:pt x="0" y="466"/>
                        <a:pt x="0" y="300"/>
                      </a:cubicBezTo>
                      <a:cubicBezTo>
                        <a:pt x="0" y="135"/>
                        <a:pt x="135" y="0"/>
                        <a:pt x="299" y="0"/>
                      </a:cubicBezTo>
                      <a:lnTo>
                        <a:pt x="935" y="0"/>
                      </a:lnTo>
                      <a:cubicBezTo>
                        <a:pt x="1101" y="0"/>
                        <a:pt x="1235" y="135"/>
                        <a:pt x="1235" y="300"/>
                      </a:cubicBezTo>
                      <a:cubicBezTo>
                        <a:pt x="1235" y="466"/>
                        <a:pt x="1101" y="600"/>
                        <a:pt x="935"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59" name="Freeform 87">
                  <a:extLst>
                    <a:ext uri="{FF2B5EF4-FFF2-40B4-BE49-F238E27FC236}">
                      <a16:creationId xmlns:a16="http://schemas.microsoft.com/office/drawing/2014/main" id="{F4E2ADCA-978C-B341-8D64-47AD0564AF73}"/>
                    </a:ext>
                  </a:extLst>
                </p:cNvPr>
                <p:cNvSpPr>
                  <a:spLocks noChangeArrowheads="1"/>
                </p:cNvSpPr>
                <p:nvPr/>
              </p:nvSpPr>
              <p:spPr bwMode="auto">
                <a:xfrm>
                  <a:off x="8631525" y="5714099"/>
                  <a:ext cx="537670" cy="261154"/>
                </a:xfrm>
                <a:custGeom>
                  <a:avLst/>
                  <a:gdLst>
                    <a:gd name="T0" fmla="*/ 407168 w 1236"/>
                    <a:gd name="T1" fmla="*/ 260719 h 601"/>
                    <a:gd name="T2" fmla="*/ 130502 w 1236"/>
                    <a:gd name="T3" fmla="*/ 260719 h 601"/>
                    <a:gd name="T4" fmla="*/ 130502 w 1236"/>
                    <a:gd name="T5" fmla="*/ 260719 h 601"/>
                    <a:gd name="T6" fmla="*/ 0 w 1236"/>
                    <a:gd name="T7" fmla="*/ 130360 h 601"/>
                    <a:gd name="T8" fmla="*/ 0 w 1236"/>
                    <a:gd name="T9" fmla="*/ 130360 h 601"/>
                    <a:gd name="T10" fmla="*/ 130502 w 1236"/>
                    <a:gd name="T11" fmla="*/ 0 h 601"/>
                    <a:gd name="T12" fmla="*/ 407168 w 1236"/>
                    <a:gd name="T13" fmla="*/ 0 h 601"/>
                    <a:gd name="T14" fmla="*/ 407168 w 1236"/>
                    <a:gd name="T15" fmla="*/ 0 h 601"/>
                    <a:gd name="T16" fmla="*/ 537235 w 1236"/>
                    <a:gd name="T17" fmla="*/ 130360 h 601"/>
                    <a:gd name="T18" fmla="*/ 537235 w 1236"/>
                    <a:gd name="T19" fmla="*/ 130360 h 601"/>
                    <a:gd name="T20" fmla="*/ 407168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6" y="600"/>
                      </a:moveTo>
                      <a:lnTo>
                        <a:pt x="300" y="600"/>
                      </a:lnTo>
                      <a:cubicBezTo>
                        <a:pt x="134" y="600"/>
                        <a:pt x="0" y="466"/>
                        <a:pt x="0" y="300"/>
                      </a:cubicBezTo>
                      <a:cubicBezTo>
                        <a:pt x="0" y="135"/>
                        <a:pt x="134" y="0"/>
                        <a:pt x="300" y="0"/>
                      </a:cubicBezTo>
                      <a:lnTo>
                        <a:pt x="936" y="0"/>
                      </a:lnTo>
                      <a:cubicBezTo>
                        <a:pt x="1101" y="0"/>
                        <a:pt x="1235" y="135"/>
                        <a:pt x="1235" y="300"/>
                      </a:cubicBezTo>
                      <a:cubicBezTo>
                        <a:pt x="1235" y="466"/>
                        <a:pt x="1101" y="600"/>
                        <a:pt x="936"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60" name="Freeform 88">
                  <a:extLst>
                    <a:ext uri="{FF2B5EF4-FFF2-40B4-BE49-F238E27FC236}">
                      <a16:creationId xmlns:a16="http://schemas.microsoft.com/office/drawing/2014/main" id="{B422CA45-7831-DA47-86E7-393BA669CF4F}"/>
                    </a:ext>
                  </a:extLst>
                </p:cNvPr>
                <p:cNvSpPr>
                  <a:spLocks noChangeArrowheads="1"/>
                </p:cNvSpPr>
                <p:nvPr/>
              </p:nvSpPr>
              <p:spPr bwMode="auto">
                <a:xfrm>
                  <a:off x="8216751" y="6545566"/>
                  <a:ext cx="537670" cy="261154"/>
                </a:xfrm>
                <a:custGeom>
                  <a:avLst/>
                  <a:gdLst>
                    <a:gd name="T0" fmla="*/ 406733 w 1236"/>
                    <a:gd name="T1" fmla="*/ 260719 h 601"/>
                    <a:gd name="T2" fmla="*/ 130067 w 1236"/>
                    <a:gd name="T3" fmla="*/ 260719 h 601"/>
                    <a:gd name="T4" fmla="*/ 130067 w 1236"/>
                    <a:gd name="T5" fmla="*/ 260719 h 601"/>
                    <a:gd name="T6" fmla="*/ 0 w 1236"/>
                    <a:gd name="T7" fmla="*/ 129925 h 601"/>
                    <a:gd name="T8" fmla="*/ 0 w 1236"/>
                    <a:gd name="T9" fmla="*/ 129925 h 601"/>
                    <a:gd name="T10" fmla="*/ 130067 w 1236"/>
                    <a:gd name="T11" fmla="*/ 0 h 601"/>
                    <a:gd name="T12" fmla="*/ 406733 w 1236"/>
                    <a:gd name="T13" fmla="*/ 0 h 601"/>
                    <a:gd name="T14" fmla="*/ 406733 w 1236"/>
                    <a:gd name="T15" fmla="*/ 0 h 601"/>
                    <a:gd name="T16" fmla="*/ 537235 w 1236"/>
                    <a:gd name="T17" fmla="*/ 129925 h 601"/>
                    <a:gd name="T18" fmla="*/ 537235 w 1236"/>
                    <a:gd name="T19" fmla="*/ 129925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4" y="600"/>
                        <a:pt x="0" y="465"/>
                        <a:pt x="0" y="299"/>
                      </a:cubicBezTo>
                      <a:cubicBezTo>
                        <a:pt x="0" y="133"/>
                        <a:pt x="134" y="0"/>
                        <a:pt x="299" y="0"/>
                      </a:cubicBezTo>
                      <a:lnTo>
                        <a:pt x="935" y="0"/>
                      </a:lnTo>
                      <a:cubicBezTo>
                        <a:pt x="1101" y="0"/>
                        <a:pt x="1235" y="133"/>
                        <a:pt x="1235" y="299"/>
                      </a:cubicBezTo>
                      <a:cubicBezTo>
                        <a:pt x="1235" y="465"/>
                        <a:pt x="1101" y="600"/>
                        <a:pt x="935"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61" name="Freeform 89">
                  <a:extLst>
                    <a:ext uri="{FF2B5EF4-FFF2-40B4-BE49-F238E27FC236}">
                      <a16:creationId xmlns:a16="http://schemas.microsoft.com/office/drawing/2014/main" id="{B7FD53C8-760C-154D-8344-3E178FE0E066}"/>
                    </a:ext>
                  </a:extLst>
                </p:cNvPr>
                <p:cNvSpPr>
                  <a:spLocks noChangeArrowheads="1"/>
                </p:cNvSpPr>
                <p:nvPr/>
              </p:nvSpPr>
              <p:spPr bwMode="auto">
                <a:xfrm>
                  <a:off x="9351618" y="6862408"/>
                  <a:ext cx="537670" cy="261154"/>
                </a:xfrm>
                <a:custGeom>
                  <a:avLst/>
                  <a:gdLst>
                    <a:gd name="T0" fmla="*/ 406298 w 1236"/>
                    <a:gd name="T1" fmla="*/ 260719 h 601"/>
                    <a:gd name="T2" fmla="*/ 130502 w 1236"/>
                    <a:gd name="T3" fmla="*/ 260719 h 601"/>
                    <a:gd name="T4" fmla="*/ 130502 w 1236"/>
                    <a:gd name="T5" fmla="*/ 260719 h 601"/>
                    <a:gd name="T6" fmla="*/ 0 w 1236"/>
                    <a:gd name="T7" fmla="*/ 130360 h 601"/>
                    <a:gd name="T8" fmla="*/ 0 w 1236"/>
                    <a:gd name="T9" fmla="*/ 130360 h 601"/>
                    <a:gd name="T10" fmla="*/ 130502 w 1236"/>
                    <a:gd name="T11" fmla="*/ 0 h 601"/>
                    <a:gd name="T12" fmla="*/ 406298 w 1236"/>
                    <a:gd name="T13" fmla="*/ 0 h 601"/>
                    <a:gd name="T14" fmla="*/ 406298 w 1236"/>
                    <a:gd name="T15" fmla="*/ 0 h 601"/>
                    <a:gd name="T16" fmla="*/ 537235 w 1236"/>
                    <a:gd name="T17" fmla="*/ 130360 h 601"/>
                    <a:gd name="T18" fmla="*/ 537235 w 1236"/>
                    <a:gd name="T19" fmla="*/ 130360 h 601"/>
                    <a:gd name="T20" fmla="*/ 406298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4" y="600"/>
                      </a:moveTo>
                      <a:lnTo>
                        <a:pt x="300" y="600"/>
                      </a:lnTo>
                      <a:cubicBezTo>
                        <a:pt x="134" y="600"/>
                        <a:pt x="0" y="466"/>
                        <a:pt x="0" y="300"/>
                      </a:cubicBezTo>
                      <a:cubicBezTo>
                        <a:pt x="0" y="134"/>
                        <a:pt x="134" y="0"/>
                        <a:pt x="300" y="0"/>
                      </a:cubicBezTo>
                      <a:lnTo>
                        <a:pt x="934" y="0"/>
                      </a:lnTo>
                      <a:cubicBezTo>
                        <a:pt x="1100" y="0"/>
                        <a:pt x="1235" y="134"/>
                        <a:pt x="1235" y="300"/>
                      </a:cubicBezTo>
                      <a:cubicBezTo>
                        <a:pt x="1235" y="466"/>
                        <a:pt x="1100" y="600"/>
                        <a:pt x="934"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62" name="Freeform 90">
                  <a:extLst>
                    <a:ext uri="{FF2B5EF4-FFF2-40B4-BE49-F238E27FC236}">
                      <a16:creationId xmlns:a16="http://schemas.microsoft.com/office/drawing/2014/main" id="{E1FCDF18-0F39-CE48-A503-6D139ECD0BBB}"/>
                    </a:ext>
                  </a:extLst>
                </p:cNvPr>
                <p:cNvSpPr>
                  <a:spLocks noChangeArrowheads="1"/>
                </p:cNvSpPr>
                <p:nvPr/>
              </p:nvSpPr>
              <p:spPr bwMode="auto">
                <a:xfrm>
                  <a:off x="9570527" y="7123562"/>
                  <a:ext cx="537670" cy="261154"/>
                </a:xfrm>
                <a:custGeom>
                  <a:avLst/>
                  <a:gdLst>
                    <a:gd name="T0" fmla="*/ 407168 w 1236"/>
                    <a:gd name="T1" fmla="*/ 260719 h 600"/>
                    <a:gd name="T2" fmla="*/ 130502 w 1236"/>
                    <a:gd name="T3" fmla="*/ 260719 h 600"/>
                    <a:gd name="T4" fmla="*/ 130502 w 1236"/>
                    <a:gd name="T5" fmla="*/ 260719 h 600"/>
                    <a:gd name="T6" fmla="*/ 0 w 1236"/>
                    <a:gd name="T7" fmla="*/ 130577 h 600"/>
                    <a:gd name="T8" fmla="*/ 0 w 1236"/>
                    <a:gd name="T9" fmla="*/ 130577 h 600"/>
                    <a:gd name="T10" fmla="*/ 130502 w 1236"/>
                    <a:gd name="T11" fmla="*/ 0 h 600"/>
                    <a:gd name="T12" fmla="*/ 407168 w 1236"/>
                    <a:gd name="T13" fmla="*/ 0 h 600"/>
                    <a:gd name="T14" fmla="*/ 407168 w 1236"/>
                    <a:gd name="T15" fmla="*/ 0 h 600"/>
                    <a:gd name="T16" fmla="*/ 537235 w 1236"/>
                    <a:gd name="T17" fmla="*/ 130577 h 600"/>
                    <a:gd name="T18" fmla="*/ 537235 w 1236"/>
                    <a:gd name="T19" fmla="*/ 130577 h 600"/>
                    <a:gd name="T20" fmla="*/ 407168 w 1236"/>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0">
                      <a:moveTo>
                        <a:pt x="936" y="599"/>
                      </a:moveTo>
                      <a:lnTo>
                        <a:pt x="300" y="599"/>
                      </a:lnTo>
                      <a:cubicBezTo>
                        <a:pt x="135" y="599"/>
                        <a:pt x="0" y="465"/>
                        <a:pt x="0" y="300"/>
                      </a:cubicBezTo>
                      <a:cubicBezTo>
                        <a:pt x="0" y="134"/>
                        <a:pt x="135" y="0"/>
                        <a:pt x="300" y="0"/>
                      </a:cubicBezTo>
                      <a:lnTo>
                        <a:pt x="936" y="0"/>
                      </a:lnTo>
                      <a:cubicBezTo>
                        <a:pt x="1102" y="0"/>
                        <a:pt x="1235" y="134"/>
                        <a:pt x="1235" y="300"/>
                      </a:cubicBezTo>
                      <a:cubicBezTo>
                        <a:pt x="1235" y="465"/>
                        <a:pt x="1102" y="599"/>
                        <a:pt x="936" y="599"/>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grpSp>
          <p:grpSp>
            <p:nvGrpSpPr>
              <p:cNvPr id="112" name="Group 1">
                <a:extLst>
                  <a:ext uri="{FF2B5EF4-FFF2-40B4-BE49-F238E27FC236}">
                    <a16:creationId xmlns:a16="http://schemas.microsoft.com/office/drawing/2014/main" id="{8D45E4EB-B0D3-3744-A7C8-BF2FC08C6790}"/>
                  </a:ext>
                </a:extLst>
              </p:cNvPr>
              <p:cNvGrpSpPr>
                <a:grpSpLocks/>
              </p:cNvGrpSpPr>
              <p:nvPr/>
            </p:nvGrpSpPr>
            <p:grpSpPr bwMode="auto">
              <a:xfrm rot="10800000">
                <a:off x="-528478" y="2446954"/>
                <a:ext cx="2447606" cy="2528559"/>
                <a:chOff x="8253235" y="2100188"/>
                <a:chExt cx="2448321" cy="2528969"/>
              </a:xfrm>
            </p:grpSpPr>
            <p:sp>
              <p:nvSpPr>
                <p:cNvPr id="113" name="Freeform 91">
                  <a:extLst>
                    <a:ext uri="{FF2B5EF4-FFF2-40B4-BE49-F238E27FC236}">
                      <a16:creationId xmlns:a16="http://schemas.microsoft.com/office/drawing/2014/main" id="{B9E9AFE8-5312-3840-99A4-47351678EFB5}"/>
                    </a:ext>
                  </a:extLst>
                </p:cNvPr>
                <p:cNvSpPr>
                  <a:spLocks noChangeArrowheads="1"/>
                </p:cNvSpPr>
                <p:nvPr/>
              </p:nvSpPr>
              <p:spPr bwMode="auto">
                <a:xfrm>
                  <a:off x="8253235" y="3674793"/>
                  <a:ext cx="378290" cy="291878"/>
                </a:xfrm>
                <a:custGeom>
                  <a:avLst/>
                  <a:gdLst>
                    <a:gd name="T0" fmla="*/ 145831 w 869"/>
                    <a:gd name="T1" fmla="*/ 291444 h 672"/>
                    <a:gd name="T2" fmla="*/ 232459 w 869"/>
                    <a:gd name="T3" fmla="*/ 291444 h 672"/>
                    <a:gd name="T4" fmla="*/ 232459 w 869"/>
                    <a:gd name="T5" fmla="*/ 291444 h 672"/>
                    <a:gd name="T6" fmla="*/ 377855 w 869"/>
                    <a:gd name="T7" fmla="*/ 145939 h 672"/>
                    <a:gd name="T8" fmla="*/ 377855 w 869"/>
                    <a:gd name="T9" fmla="*/ 145939 h 672"/>
                    <a:gd name="T10" fmla="*/ 232459 w 869"/>
                    <a:gd name="T11" fmla="*/ 0 h 672"/>
                    <a:gd name="T12" fmla="*/ 145831 w 869"/>
                    <a:gd name="T13" fmla="*/ 0 h 672"/>
                    <a:gd name="T14" fmla="*/ 145831 w 869"/>
                    <a:gd name="T15" fmla="*/ 0 h 672"/>
                    <a:gd name="T16" fmla="*/ 0 w 869"/>
                    <a:gd name="T17" fmla="*/ 145939 h 672"/>
                    <a:gd name="T18" fmla="*/ 0 w 869"/>
                    <a:gd name="T19" fmla="*/ 145939 h 672"/>
                    <a:gd name="T20" fmla="*/ 145831 w 869"/>
                    <a:gd name="T21" fmla="*/ 291444 h 67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69" h="672">
                      <a:moveTo>
                        <a:pt x="335" y="671"/>
                      </a:moveTo>
                      <a:lnTo>
                        <a:pt x="534" y="671"/>
                      </a:lnTo>
                      <a:cubicBezTo>
                        <a:pt x="718" y="671"/>
                        <a:pt x="868" y="520"/>
                        <a:pt x="868" y="336"/>
                      </a:cubicBezTo>
                      <a:cubicBezTo>
                        <a:pt x="868" y="151"/>
                        <a:pt x="718" y="0"/>
                        <a:pt x="534" y="0"/>
                      </a:cubicBezTo>
                      <a:lnTo>
                        <a:pt x="335" y="0"/>
                      </a:lnTo>
                      <a:cubicBezTo>
                        <a:pt x="149" y="0"/>
                        <a:pt x="0" y="151"/>
                        <a:pt x="0" y="336"/>
                      </a:cubicBezTo>
                      <a:cubicBezTo>
                        <a:pt x="0" y="520"/>
                        <a:pt x="149" y="671"/>
                        <a:pt x="335" y="671"/>
                      </a:cubicBezTo>
                    </a:path>
                  </a:pathLst>
                </a:custGeom>
                <a:solidFill>
                  <a:srgbClr val="CC5EA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14" name="Freeform 92">
                  <a:extLst>
                    <a:ext uri="{FF2B5EF4-FFF2-40B4-BE49-F238E27FC236}">
                      <a16:creationId xmlns:a16="http://schemas.microsoft.com/office/drawing/2014/main" id="{F1ED930A-F8C2-A944-9C74-95BA574E3448}"/>
                    </a:ext>
                  </a:extLst>
                </p:cNvPr>
                <p:cNvSpPr>
                  <a:spLocks noChangeArrowheads="1"/>
                </p:cNvSpPr>
                <p:nvPr/>
              </p:nvSpPr>
              <p:spPr bwMode="auto">
                <a:xfrm>
                  <a:off x="8260916" y="2292214"/>
                  <a:ext cx="2283178" cy="1945213"/>
                </a:xfrm>
                <a:custGeom>
                  <a:avLst/>
                  <a:gdLst>
                    <a:gd name="T0" fmla="*/ 0 w 5244"/>
                    <a:gd name="T1" fmla="*/ 728639 h 4469"/>
                    <a:gd name="T2" fmla="*/ 714037 w 5244"/>
                    <a:gd name="T3" fmla="*/ 874018 h 4469"/>
                    <a:gd name="T4" fmla="*/ 568182 w 5244"/>
                    <a:gd name="T5" fmla="*/ 1019833 h 4469"/>
                    <a:gd name="T6" fmla="*/ 714037 w 5244"/>
                    <a:gd name="T7" fmla="*/ 1165648 h 4469"/>
                    <a:gd name="T8" fmla="*/ 913445 w 5244"/>
                    <a:gd name="T9" fmla="*/ 1165648 h 4469"/>
                    <a:gd name="T10" fmla="*/ 911268 w 5244"/>
                    <a:gd name="T11" fmla="*/ 1165648 h 4469"/>
                    <a:gd name="T12" fmla="*/ 1007489 w 5244"/>
                    <a:gd name="T13" fmla="*/ 1263583 h 4469"/>
                    <a:gd name="T14" fmla="*/ 911268 w 5244"/>
                    <a:gd name="T15" fmla="*/ 1361954 h 4469"/>
                    <a:gd name="T16" fmla="*/ 656131 w 5244"/>
                    <a:gd name="T17" fmla="*/ 1361954 h 4469"/>
                    <a:gd name="T18" fmla="*/ 510711 w 5244"/>
                    <a:gd name="T19" fmla="*/ 1507769 h 4469"/>
                    <a:gd name="T20" fmla="*/ 656131 w 5244"/>
                    <a:gd name="T21" fmla="*/ 1653148 h 4469"/>
                    <a:gd name="T22" fmla="*/ 960903 w 5244"/>
                    <a:gd name="T23" fmla="*/ 1653148 h 4469"/>
                    <a:gd name="T24" fmla="*/ 815483 w 5244"/>
                    <a:gd name="T25" fmla="*/ 1798963 h 4469"/>
                    <a:gd name="T26" fmla="*/ 1576978 w 5244"/>
                    <a:gd name="T27" fmla="*/ 1944778 h 4469"/>
                    <a:gd name="T28" fmla="*/ 1722397 w 5244"/>
                    <a:gd name="T29" fmla="*/ 1798963 h 4469"/>
                    <a:gd name="T30" fmla="*/ 1576978 w 5244"/>
                    <a:gd name="T31" fmla="*/ 1653148 h 4469"/>
                    <a:gd name="T32" fmla="*/ 2066354 w 5244"/>
                    <a:gd name="T33" fmla="*/ 1653148 h 4469"/>
                    <a:gd name="T34" fmla="*/ 2212210 w 5244"/>
                    <a:gd name="T35" fmla="*/ 1507769 h 4469"/>
                    <a:gd name="T36" fmla="*/ 1624435 w 5244"/>
                    <a:gd name="T37" fmla="*/ 1361954 h 4469"/>
                    <a:gd name="T38" fmla="*/ 1629660 w 5244"/>
                    <a:gd name="T39" fmla="*/ 1361954 h 4469"/>
                    <a:gd name="T40" fmla="*/ 1536051 w 5244"/>
                    <a:gd name="T41" fmla="*/ 1263583 h 4469"/>
                    <a:gd name="T42" fmla="*/ 1629660 w 5244"/>
                    <a:gd name="T43" fmla="*/ 1166083 h 4469"/>
                    <a:gd name="T44" fmla="*/ 1624435 w 5244"/>
                    <a:gd name="T45" fmla="*/ 1165648 h 4469"/>
                    <a:gd name="T46" fmla="*/ 1765936 w 5244"/>
                    <a:gd name="T47" fmla="*/ 1165648 h 4469"/>
                    <a:gd name="T48" fmla="*/ 1911791 w 5244"/>
                    <a:gd name="T49" fmla="*/ 1019833 h 4469"/>
                    <a:gd name="T50" fmla="*/ 2136452 w 5244"/>
                    <a:gd name="T51" fmla="*/ 874018 h 4469"/>
                    <a:gd name="T52" fmla="*/ 2282743 w 5244"/>
                    <a:gd name="T53" fmla="*/ 728639 h 4469"/>
                    <a:gd name="T54" fmla="*/ 2136452 w 5244"/>
                    <a:gd name="T55" fmla="*/ 583259 h 4469"/>
                    <a:gd name="T56" fmla="*/ 1922241 w 5244"/>
                    <a:gd name="T57" fmla="*/ 583259 h 4469"/>
                    <a:gd name="T58" fmla="*/ 2068096 w 5244"/>
                    <a:gd name="T59" fmla="*/ 437444 h 4469"/>
                    <a:gd name="T60" fmla="*/ 1441136 w 5244"/>
                    <a:gd name="T61" fmla="*/ 291194 h 4469"/>
                    <a:gd name="T62" fmla="*/ 1586992 w 5244"/>
                    <a:gd name="T63" fmla="*/ 145815 h 4469"/>
                    <a:gd name="T64" fmla="*/ 1441136 w 5244"/>
                    <a:gd name="T65" fmla="*/ 0 h 4469"/>
                    <a:gd name="T66" fmla="*/ 389237 w 5244"/>
                    <a:gd name="T67" fmla="*/ 0 h 4469"/>
                    <a:gd name="T68" fmla="*/ 243818 w 5244"/>
                    <a:gd name="T69" fmla="*/ 145815 h 4469"/>
                    <a:gd name="T70" fmla="*/ 876437 w 5244"/>
                    <a:gd name="T71" fmla="*/ 291194 h 4469"/>
                    <a:gd name="T72" fmla="*/ 1022293 w 5244"/>
                    <a:gd name="T73" fmla="*/ 437444 h 4469"/>
                    <a:gd name="T74" fmla="*/ 876437 w 5244"/>
                    <a:gd name="T75" fmla="*/ 583259 h 4469"/>
                    <a:gd name="T76" fmla="*/ 145420 w 5244"/>
                    <a:gd name="T77" fmla="*/ 583259 h 446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244" h="4469">
                      <a:moveTo>
                        <a:pt x="0" y="1674"/>
                      </a:moveTo>
                      <a:lnTo>
                        <a:pt x="0" y="1674"/>
                      </a:lnTo>
                      <a:cubicBezTo>
                        <a:pt x="0" y="1858"/>
                        <a:pt x="150" y="2008"/>
                        <a:pt x="334" y="2008"/>
                      </a:cubicBezTo>
                      <a:lnTo>
                        <a:pt x="1640" y="2008"/>
                      </a:lnTo>
                      <a:cubicBezTo>
                        <a:pt x="1455" y="2008"/>
                        <a:pt x="1305" y="2158"/>
                        <a:pt x="1305" y="2343"/>
                      </a:cubicBezTo>
                      <a:cubicBezTo>
                        <a:pt x="1305" y="2528"/>
                        <a:pt x="1455" y="2678"/>
                        <a:pt x="1640" y="2678"/>
                      </a:cubicBezTo>
                      <a:lnTo>
                        <a:pt x="2098" y="2678"/>
                      </a:lnTo>
                      <a:cubicBezTo>
                        <a:pt x="2097" y="2678"/>
                        <a:pt x="2095" y="2678"/>
                        <a:pt x="2093" y="2678"/>
                      </a:cubicBezTo>
                      <a:cubicBezTo>
                        <a:pt x="2216" y="2681"/>
                        <a:pt x="2314" y="2780"/>
                        <a:pt x="2314" y="2903"/>
                      </a:cubicBezTo>
                      <a:cubicBezTo>
                        <a:pt x="2314" y="3026"/>
                        <a:pt x="2216" y="3127"/>
                        <a:pt x="2093" y="3129"/>
                      </a:cubicBezTo>
                      <a:cubicBezTo>
                        <a:pt x="2095" y="3129"/>
                        <a:pt x="2097" y="3129"/>
                        <a:pt x="2098" y="3129"/>
                      </a:cubicBezTo>
                      <a:lnTo>
                        <a:pt x="1507" y="3129"/>
                      </a:lnTo>
                      <a:cubicBezTo>
                        <a:pt x="1323" y="3129"/>
                        <a:pt x="1173" y="3280"/>
                        <a:pt x="1173" y="3464"/>
                      </a:cubicBezTo>
                      <a:cubicBezTo>
                        <a:pt x="1173" y="3649"/>
                        <a:pt x="1323" y="3798"/>
                        <a:pt x="1507" y="3798"/>
                      </a:cubicBezTo>
                      <a:lnTo>
                        <a:pt x="2207" y="3798"/>
                      </a:lnTo>
                      <a:cubicBezTo>
                        <a:pt x="2023" y="3798"/>
                        <a:pt x="1873" y="3948"/>
                        <a:pt x="1873" y="4133"/>
                      </a:cubicBezTo>
                      <a:cubicBezTo>
                        <a:pt x="1873" y="4318"/>
                        <a:pt x="2023" y="4468"/>
                        <a:pt x="2207" y="4468"/>
                      </a:cubicBezTo>
                      <a:lnTo>
                        <a:pt x="3622" y="4468"/>
                      </a:lnTo>
                      <a:cubicBezTo>
                        <a:pt x="3807" y="4468"/>
                        <a:pt x="3956" y="4318"/>
                        <a:pt x="3956" y="4133"/>
                      </a:cubicBezTo>
                      <a:cubicBezTo>
                        <a:pt x="3956" y="3948"/>
                        <a:pt x="3807" y="3798"/>
                        <a:pt x="3622" y="3798"/>
                      </a:cubicBezTo>
                      <a:lnTo>
                        <a:pt x="4746" y="3798"/>
                      </a:lnTo>
                      <a:cubicBezTo>
                        <a:pt x="4930" y="3798"/>
                        <a:pt x="5081" y="3649"/>
                        <a:pt x="5081" y="3464"/>
                      </a:cubicBezTo>
                      <a:cubicBezTo>
                        <a:pt x="5081" y="3280"/>
                        <a:pt x="4930" y="3129"/>
                        <a:pt x="4746" y="3129"/>
                      </a:cubicBezTo>
                      <a:lnTo>
                        <a:pt x="3731" y="3129"/>
                      </a:lnTo>
                      <a:cubicBezTo>
                        <a:pt x="3735" y="3129"/>
                        <a:pt x="3739" y="3129"/>
                        <a:pt x="3743" y="3129"/>
                      </a:cubicBezTo>
                      <a:cubicBezTo>
                        <a:pt x="3624" y="3122"/>
                        <a:pt x="3528" y="3024"/>
                        <a:pt x="3528" y="2903"/>
                      </a:cubicBezTo>
                      <a:cubicBezTo>
                        <a:pt x="3528" y="2783"/>
                        <a:pt x="3624" y="2684"/>
                        <a:pt x="3743" y="2679"/>
                      </a:cubicBezTo>
                      <a:cubicBezTo>
                        <a:pt x="3739" y="2678"/>
                        <a:pt x="3735" y="2678"/>
                        <a:pt x="3731" y="2678"/>
                      </a:cubicBezTo>
                      <a:lnTo>
                        <a:pt x="4056" y="2678"/>
                      </a:lnTo>
                      <a:cubicBezTo>
                        <a:pt x="4240" y="2678"/>
                        <a:pt x="4391" y="2528"/>
                        <a:pt x="4391" y="2343"/>
                      </a:cubicBezTo>
                      <a:cubicBezTo>
                        <a:pt x="4391" y="2158"/>
                        <a:pt x="4240" y="2008"/>
                        <a:pt x="4056" y="2008"/>
                      </a:cubicBezTo>
                      <a:lnTo>
                        <a:pt x="4907" y="2008"/>
                      </a:lnTo>
                      <a:cubicBezTo>
                        <a:pt x="5093" y="2008"/>
                        <a:pt x="5243" y="1858"/>
                        <a:pt x="5243" y="1674"/>
                      </a:cubicBezTo>
                      <a:cubicBezTo>
                        <a:pt x="5243" y="1490"/>
                        <a:pt x="5093" y="1340"/>
                        <a:pt x="4907" y="1340"/>
                      </a:cubicBezTo>
                      <a:lnTo>
                        <a:pt x="4415" y="1340"/>
                      </a:lnTo>
                      <a:cubicBezTo>
                        <a:pt x="4600" y="1340"/>
                        <a:pt x="4750" y="1189"/>
                        <a:pt x="4750" y="1005"/>
                      </a:cubicBezTo>
                      <a:cubicBezTo>
                        <a:pt x="4750" y="820"/>
                        <a:pt x="4600" y="669"/>
                        <a:pt x="4415" y="669"/>
                      </a:cubicBezTo>
                      <a:lnTo>
                        <a:pt x="3310" y="669"/>
                      </a:lnTo>
                      <a:cubicBezTo>
                        <a:pt x="3495" y="669"/>
                        <a:pt x="3645" y="520"/>
                        <a:pt x="3645" y="335"/>
                      </a:cubicBezTo>
                      <a:cubicBezTo>
                        <a:pt x="3645" y="151"/>
                        <a:pt x="3495" y="0"/>
                        <a:pt x="3310" y="0"/>
                      </a:cubicBezTo>
                      <a:lnTo>
                        <a:pt x="894" y="0"/>
                      </a:lnTo>
                      <a:cubicBezTo>
                        <a:pt x="710" y="0"/>
                        <a:pt x="560" y="151"/>
                        <a:pt x="560" y="335"/>
                      </a:cubicBezTo>
                      <a:cubicBezTo>
                        <a:pt x="560" y="520"/>
                        <a:pt x="710" y="669"/>
                        <a:pt x="894" y="669"/>
                      </a:cubicBezTo>
                      <a:lnTo>
                        <a:pt x="2013" y="669"/>
                      </a:lnTo>
                      <a:cubicBezTo>
                        <a:pt x="2197" y="669"/>
                        <a:pt x="2348" y="820"/>
                        <a:pt x="2348" y="1005"/>
                      </a:cubicBezTo>
                      <a:cubicBezTo>
                        <a:pt x="2348" y="1189"/>
                        <a:pt x="2197" y="1340"/>
                        <a:pt x="2013" y="1340"/>
                      </a:cubicBezTo>
                      <a:lnTo>
                        <a:pt x="334" y="1340"/>
                      </a:lnTo>
                      <a:cubicBezTo>
                        <a:pt x="150" y="1340"/>
                        <a:pt x="0" y="1490"/>
                        <a:pt x="0" y="1674"/>
                      </a:cubicBezTo>
                    </a:path>
                  </a:pathLst>
                </a:custGeom>
                <a:solidFill>
                  <a:srgbClr val="CC5EA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15" name="Freeform 93">
                  <a:extLst>
                    <a:ext uri="{FF2B5EF4-FFF2-40B4-BE49-F238E27FC236}">
                      <a16:creationId xmlns:a16="http://schemas.microsoft.com/office/drawing/2014/main" id="{9F129AAD-1920-C840-8AC2-C8F56B0B168E}"/>
                    </a:ext>
                  </a:extLst>
                </p:cNvPr>
                <p:cNvSpPr>
                  <a:spLocks noChangeArrowheads="1"/>
                </p:cNvSpPr>
                <p:nvPr/>
              </p:nvSpPr>
              <p:spPr bwMode="auto">
                <a:xfrm>
                  <a:off x="10317505" y="2488079"/>
                  <a:ext cx="76810" cy="76810"/>
                </a:xfrm>
                <a:custGeom>
                  <a:avLst/>
                  <a:gdLst>
                    <a:gd name="T0" fmla="*/ 76371 w 175"/>
                    <a:gd name="T1" fmla="*/ 38186 h 175"/>
                    <a:gd name="T2" fmla="*/ 76371 w 175"/>
                    <a:gd name="T3" fmla="*/ 38186 h 175"/>
                    <a:gd name="T4" fmla="*/ 38186 w 175"/>
                    <a:gd name="T5" fmla="*/ 76371 h 175"/>
                    <a:gd name="T6" fmla="*/ 38186 w 175"/>
                    <a:gd name="T7" fmla="*/ 76371 h 175"/>
                    <a:gd name="T8" fmla="*/ 0 w 175"/>
                    <a:gd name="T9" fmla="*/ 38186 h 175"/>
                    <a:gd name="T10" fmla="*/ 0 w 175"/>
                    <a:gd name="T11" fmla="*/ 38186 h 175"/>
                    <a:gd name="T12" fmla="*/ 38186 w 175"/>
                    <a:gd name="T13" fmla="*/ 0 h 175"/>
                    <a:gd name="T14" fmla="*/ 38186 w 175"/>
                    <a:gd name="T15" fmla="*/ 0 h 175"/>
                    <a:gd name="T16" fmla="*/ 76371 w 175"/>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5">
                      <a:moveTo>
                        <a:pt x="174" y="87"/>
                      </a:moveTo>
                      <a:lnTo>
                        <a:pt x="174" y="87"/>
                      </a:lnTo>
                      <a:cubicBezTo>
                        <a:pt x="174" y="135"/>
                        <a:pt x="134" y="174"/>
                        <a:pt x="87" y="174"/>
                      </a:cubicBezTo>
                      <a:cubicBezTo>
                        <a:pt x="39" y="174"/>
                        <a:pt x="0" y="135"/>
                        <a:pt x="0" y="87"/>
                      </a:cubicBezTo>
                      <a:cubicBezTo>
                        <a:pt x="0" y="39"/>
                        <a:pt x="39" y="0"/>
                        <a:pt x="87" y="0"/>
                      </a:cubicBezTo>
                      <a:cubicBezTo>
                        <a:pt x="134" y="0"/>
                        <a:pt x="174" y="39"/>
                        <a:pt x="174"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16" name="Freeform 94">
                  <a:extLst>
                    <a:ext uri="{FF2B5EF4-FFF2-40B4-BE49-F238E27FC236}">
                      <a16:creationId xmlns:a16="http://schemas.microsoft.com/office/drawing/2014/main" id="{A9052A08-2F9E-C44E-B440-8D5E13EB524C}"/>
                    </a:ext>
                  </a:extLst>
                </p:cNvPr>
                <p:cNvSpPr>
                  <a:spLocks noChangeArrowheads="1"/>
                </p:cNvSpPr>
                <p:nvPr/>
              </p:nvSpPr>
              <p:spPr bwMode="auto">
                <a:xfrm>
                  <a:off x="9929614" y="3501971"/>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5" y="174"/>
                        <a:pt x="87" y="174"/>
                      </a:cubicBezTo>
                      <a:cubicBezTo>
                        <a:pt x="39" y="174"/>
                        <a:pt x="0" y="135"/>
                        <a:pt x="0" y="87"/>
                      </a:cubicBezTo>
                      <a:cubicBezTo>
                        <a:pt x="0" y="39"/>
                        <a:pt x="39" y="0"/>
                        <a:pt x="87" y="0"/>
                      </a:cubicBezTo>
                      <a:cubicBezTo>
                        <a:pt x="135" y="0"/>
                        <a:pt x="173" y="39"/>
                        <a:pt x="173"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17" name="Freeform 95">
                  <a:extLst>
                    <a:ext uri="{FF2B5EF4-FFF2-40B4-BE49-F238E27FC236}">
                      <a16:creationId xmlns:a16="http://schemas.microsoft.com/office/drawing/2014/main" id="{40BDC7B8-FB02-8B4D-8F15-14FAE3D26229}"/>
                    </a:ext>
                  </a:extLst>
                </p:cNvPr>
                <p:cNvSpPr>
                  <a:spLocks noChangeArrowheads="1"/>
                </p:cNvSpPr>
                <p:nvPr/>
              </p:nvSpPr>
              <p:spPr bwMode="auto">
                <a:xfrm>
                  <a:off x="9816320" y="2774196"/>
                  <a:ext cx="74890" cy="74890"/>
                </a:xfrm>
                <a:custGeom>
                  <a:avLst/>
                  <a:gdLst>
                    <a:gd name="T0" fmla="*/ 74457 w 173"/>
                    <a:gd name="T1" fmla="*/ 36796 h 173"/>
                    <a:gd name="T2" fmla="*/ 74457 w 173"/>
                    <a:gd name="T3" fmla="*/ 36796 h 173"/>
                    <a:gd name="T4" fmla="*/ 37661 w 173"/>
                    <a:gd name="T5" fmla="*/ 74457 h 173"/>
                    <a:gd name="T6" fmla="*/ 37661 w 173"/>
                    <a:gd name="T7" fmla="*/ 74457 h 173"/>
                    <a:gd name="T8" fmla="*/ 0 w 173"/>
                    <a:gd name="T9" fmla="*/ 36796 h 173"/>
                    <a:gd name="T10" fmla="*/ 0 w 173"/>
                    <a:gd name="T11" fmla="*/ 36796 h 173"/>
                    <a:gd name="T12" fmla="*/ 37661 w 173"/>
                    <a:gd name="T13" fmla="*/ 0 h 173"/>
                    <a:gd name="T14" fmla="*/ 37661 w 173"/>
                    <a:gd name="T15" fmla="*/ 0 h 173"/>
                    <a:gd name="T16" fmla="*/ 74457 w 173"/>
                    <a:gd name="T17" fmla="*/ 36796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5"/>
                      </a:moveTo>
                      <a:lnTo>
                        <a:pt x="172" y="85"/>
                      </a:lnTo>
                      <a:cubicBezTo>
                        <a:pt x="172" y="133"/>
                        <a:pt x="134" y="172"/>
                        <a:pt x="87" y="172"/>
                      </a:cubicBezTo>
                      <a:cubicBezTo>
                        <a:pt x="39" y="172"/>
                        <a:pt x="0" y="133"/>
                        <a:pt x="0" y="85"/>
                      </a:cubicBezTo>
                      <a:cubicBezTo>
                        <a:pt x="0" y="38"/>
                        <a:pt x="39" y="0"/>
                        <a:pt x="87" y="0"/>
                      </a:cubicBezTo>
                      <a:cubicBezTo>
                        <a:pt x="134" y="0"/>
                        <a:pt x="172" y="38"/>
                        <a:pt x="172" y="85"/>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18" name="Freeform 96">
                  <a:extLst>
                    <a:ext uri="{FF2B5EF4-FFF2-40B4-BE49-F238E27FC236}">
                      <a16:creationId xmlns:a16="http://schemas.microsoft.com/office/drawing/2014/main" id="{8FA069CA-D18F-2D40-907F-12B8CADBA169}"/>
                    </a:ext>
                  </a:extLst>
                </p:cNvPr>
                <p:cNvSpPr>
                  <a:spLocks noChangeArrowheads="1"/>
                </p:cNvSpPr>
                <p:nvPr/>
              </p:nvSpPr>
              <p:spPr bwMode="auto">
                <a:xfrm>
                  <a:off x="9061661" y="2192360"/>
                  <a:ext cx="76810" cy="74889"/>
                </a:xfrm>
                <a:custGeom>
                  <a:avLst/>
                  <a:gdLst>
                    <a:gd name="T0" fmla="*/ 76371 w 175"/>
                    <a:gd name="T1" fmla="*/ 37445 h 174"/>
                    <a:gd name="T2" fmla="*/ 76371 w 175"/>
                    <a:gd name="T3" fmla="*/ 37445 h 174"/>
                    <a:gd name="T4" fmla="*/ 38186 w 175"/>
                    <a:gd name="T5" fmla="*/ 74459 h 174"/>
                    <a:gd name="T6" fmla="*/ 38186 w 175"/>
                    <a:gd name="T7" fmla="*/ 74459 h 174"/>
                    <a:gd name="T8" fmla="*/ 0 w 175"/>
                    <a:gd name="T9" fmla="*/ 37445 h 174"/>
                    <a:gd name="T10" fmla="*/ 0 w 175"/>
                    <a:gd name="T11" fmla="*/ 37445 h 174"/>
                    <a:gd name="T12" fmla="*/ 38186 w 175"/>
                    <a:gd name="T13" fmla="*/ 0 h 174"/>
                    <a:gd name="T14" fmla="*/ 38186 w 175"/>
                    <a:gd name="T15" fmla="*/ 0 h 174"/>
                    <a:gd name="T16" fmla="*/ 76371 w 175"/>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7"/>
                      </a:moveTo>
                      <a:lnTo>
                        <a:pt x="174" y="87"/>
                      </a:lnTo>
                      <a:cubicBezTo>
                        <a:pt x="174" y="136"/>
                        <a:pt x="134" y="173"/>
                        <a:pt x="87" y="173"/>
                      </a:cubicBezTo>
                      <a:cubicBezTo>
                        <a:pt x="39" y="173"/>
                        <a:pt x="0" y="136"/>
                        <a:pt x="0" y="87"/>
                      </a:cubicBezTo>
                      <a:cubicBezTo>
                        <a:pt x="0" y="39"/>
                        <a:pt x="39" y="0"/>
                        <a:pt x="87" y="0"/>
                      </a:cubicBezTo>
                      <a:cubicBezTo>
                        <a:pt x="134" y="0"/>
                        <a:pt x="174" y="39"/>
                        <a:pt x="174"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dirty="0"/>
                </a:p>
              </p:txBody>
            </p:sp>
            <p:sp>
              <p:nvSpPr>
                <p:cNvPr id="119" name="Freeform 97">
                  <a:extLst>
                    <a:ext uri="{FF2B5EF4-FFF2-40B4-BE49-F238E27FC236}">
                      <a16:creationId xmlns:a16="http://schemas.microsoft.com/office/drawing/2014/main" id="{B7D2A353-9FE8-F647-9335-65BFD910F20B}"/>
                    </a:ext>
                  </a:extLst>
                </p:cNvPr>
                <p:cNvSpPr>
                  <a:spLocks noChangeArrowheads="1"/>
                </p:cNvSpPr>
                <p:nvPr/>
              </p:nvSpPr>
              <p:spPr bwMode="auto">
                <a:xfrm>
                  <a:off x="8381893" y="4162537"/>
                  <a:ext cx="74889" cy="74889"/>
                </a:xfrm>
                <a:custGeom>
                  <a:avLst/>
                  <a:gdLst>
                    <a:gd name="T0" fmla="*/ 74459 w 174"/>
                    <a:gd name="T1" fmla="*/ 37014 h 174"/>
                    <a:gd name="T2" fmla="*/ 74459 w 174"/>
                    <a:gd name="T3" fmla="*/ 37014 h 174"/>
                    <a:gd name="T4" fmla="*/ 37445 w 174"/>
                    <a:gd name="T5" fmla="*/ 74459 h 174"/>
                    <a:gd name="T6" fmla="*/ 37445 w 174"/>
                    <a:gd name="T7" fmla="*/ 74459 h 174"/>
                    <a:gd name="T8" fmla="*/ 0 w 174"/>
                    <a:gd name="T9" fmla="*/ 37014 h 174"/>
                    <a:gd name="T10" fmla="*/ 0 w 174"/>
                    <a:gd name="T11" fmla="*/ 37014 h 174"/>
                    <a:gd name="T12" fmla="*/ 37445 w 174"/>
                    <a:gd name="T13" fmla="*/ 0 h 174"/>
                    <a:gd name="T14" fmla="*/ 37445 w 174"/>
                    <a:gd name="T15" fmla="*/ 0 h 174"/>
                    <a:gd name="T16" fmla="*/ 74459 w 174"/>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4" y="173"/>
                        <a:pt x="87" y="173"/>
                      </a:cubicBezTo>
                      <a:cubicBezTo>
                        <a:pt x="39" y="173"/>
                        <a:pt x="0" y="134"/>
                        <a:pt x="0" y="86"/>
                      </a:cubicBezTo>
                      <a:cubicBezTo>
                        <a:pt x="0" y="38"/>
                        <a:pt x="39" y="0"/>
                        <a:pt x="87" y="0"/>
                      </a:cubicBezTo>
                      <a:cubicBezTo>
                        <a:pt x="134" y="0"/>
                        <a:pt x="173" y="38"/>
                        <a:pt x="173" y="86"/>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20" name="Freeform 98">
                  <a:extLst>
                    <a:ext uri="{FF2B5EF4-FFF2-40B4-BE49-F238E27FC236}">
                      <a16:creationId xmlns:a16="http://schemas.microsoft.com/office/drawing/2014/main" id="{6F6A96EE-2360-B340-AD25-BCF468F67536}"/>
                    </a:ext>
                  </a:extLst>
                </p:cNvPr>
                <p:cNvSpPr>
                  <a:spLocks noChangeArrowheads="1"/>
                </p:cNvSpPr>
                <p:nvPr/>
              </p:nvSpPr>
              <p:spPr bwMode="auto">
                <a:xfrm>
                  <a:off x="8942606" y="3327228"/>
                  <a:ext cx="74889" cy="74890"/>
                </a:xfrm>
                <a:custGeom>
                  <a:avLst/>
                  <a:gdLst>
                    <a:gd name="T0" fmla="*/ 74456 w 173"/>
                    <a:gd name="T1" fmla="*/ 37445 h 174"/>
                    <a:gd name="T2" fmla="*/ 74456 w 173"/>
                    <a:gd name="T3" fmla="*/ 37445 h 174"/>
                    <a:gd name="T4" fmla="*/ 37661 w 173"/>
                    <a:gd name="T5" fmla="*/ 74460 h 174"/>
                    <a:gd name="T6" fmla="*/ 37661 w 173"/>
                    <a:gd name="T7" fmla="*/ 74460 h 174"/>
                    <a:gd name="T8" fmla="*/ 0 w 173"/>
                    <a:gd name="T9" fmla="*/ 37445 h 174"/>
                    <a:gd name="T10" fmla="*/ 0 w 173"/>
                    <a:gd name="T11" fmla="*/ 37445 h 174"/>
                    <a:gd name="T12" fmla="*/ 37661 w 173"/>
                    <a:gd name="T13" fmla="*/ 0 h 174"/>
                    <a:gd name="T14" fmla="*/ 37661 w 173"/>
                    <a:gd name="T15" fmla="*/ 0 h 174"/>
                    <a:gd name="T16" fmla="*/ 74456 w 173"/>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7"/>
                      </a:moveTo>
                      <a:lnTo>
                        <a:pt x="172" y="87"/>
                      </a:lnTo>
                      <a:cubicBezTo>
                        <a:pt x="172" y="135"/>
                        <a:pt x="134" y="173"/>
                        <a:pt x="87" y="173"/>
                      </a:cubicBezTo>
                      <a:cubicBezTo>
                        <a:pt x="39" y="173"/>
                        <a:pt x="0" y="135"/>
                        <a:pt x="0" y="87"/>
                      </a:cubicBezTo>
                      <a:cubicBezTo>
                        <a:pt x="0" y="39"/>
                        <a:pt x="39" y="0"/>
                        <a:pt x="87" y="0"/>
                      </a:cubicBezTo>
                      <a:cubicBezTo>
                        <a:pt x="134" y="0"/>
                        <a:pt x="172" y="39"/>
                        <a:pt x="172"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21" name="Freeform 99">
                  <a:extLst>
                    <a:ext uri="{FF2B5EF4-FFF2-40B4-BE49-F238E27FC236}">
                      <a16:creationId xmlns:a16="http://schemas.microsoft.com/office/drawing/2014/main" id="{A04CB5B0-DD2C-654D-A750-44507077ADF7}"/>
                    </a:ext>
                  </a:extLst>
                </p:cNvPr>
                <p:cNvSpPr>
                  <a:spLocks noChangeArrowheads="1"/>
                </p:cNvSpPr>
                <p:nvPr/>
              </p:nvSpPr>
              <p:spPr bwMode="auto">
                <a:xfrm>
                  <a:off x="9326656" y="4262390"/>
                  <a:ext cx="74889" cy="74889"/>
                </a:xfrm>
                <a:custGeom>
                  <a:avLst/>
                  <a:gdLst>
                    <a:gd name="T0" fmla="*/ 74459 w 174"/>
                    <a:gd name="T1" fmla="*/ 37014 h 174"/>
                    <a:gd name="T2" fmla="*/ 74459 w 174"/>
                    <a:gd name="T3" fmla="*/ 37014 h 174"/>
                    <a:gd name="T4" fmla="*/ 37445 w 174"/>
                    <a:gd name="T5" fmla="*/ 74459 h 174"/>
                    <a:gd name="T6" fmla="*/ 37445 w 174"/>
                    <a:gd name="T7" fmla="*/ 74459 h 174"/>
                    <a:gd name="T8" fmla="*/ 0 w 174"/>
                    <a:gd name="T9" fmla="*/ 37014 h 174"/>
                    <a:gd name="T10" fmla="*/ 0 w 174"/>
                    <a:gd name="T11" fmla="*/ 37014 h 174"/>
                    <a:gd name="T12" fmla="*/ 37445 w 174"/>
                    <a:gd name="T13" fmla="*/ 0 h 174"/>
                    <a:gd name="T14" fmla="*/ 37445 w 174"/>
                    <a:gd name="T15" fmla="*/ 0 h 174"/>
                    <a:gd name="T16" fmla="*/ 74459 w 174"/>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4" y="173"/>
                        <a:pt x="87" y="173"/>
                      </a:cubicBezTo>
                      <a:cubicBezTo>
                        <a:pt x="39" y="173"/>
                        <a:pt x="0" y="134"/>
                        <a:pt x="0" y="86"/>
                      </a:cubicBezTo>
                      <a:cubicBezTo>
                        <a:pt x="0" y="38"/>
                        <a:pt x="39" y="0"/>
                        <a:pt x="87" y="0"/>
                      </a:cubicBezTo>
                      <a:cubicBezTo>
                        <a:pt x="134" y="0"/>
                        <a:pt x="173" y="38"/>
                        <a:pt x="173" y="86"/>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22" name="Freeform 100">
                  <a:extLst>
                    <a:ext uri="{FF2B5EF4-FFF2-40B4-BE49-F238E27FC236}">
                      <a16:creationId xmlns:a16="http://schemas.microsoft.com/office/drawing/2014/main" id="{D9115031-87BD-9044-8D0B-6EAA583DAE88}"/>
                    </a:ext>
                  </a:extLst>
                </p:cNvPr>
                <p:cNvSpPr>
                  <a:spLocks noChangeArrowheads="1"/>
                </p:cNvSpPr>
                <p:nvPr/>
              </p:nvSpPr>
              <p:spPr bwMode="auto">
                <a:xfrm>
                  <a:off x="10242615" y="3820732"/>
                  <a:ext cx="74890" cy="74889"/>
                </a:xfrm>
                <a:custGeom>
                  <a:avLst/>
                  <a:gdLst>
                    <a:gd name="T0" fmla="*/ 74460 w 174"/>
                    <a:gd name="T1" fmla="*/ 37228 h 173"/>
                    <a:gd name="T2" fmla="*/ 74460 w 174"/>
                    <a:gd name="T3" fmla="*/ 37228 h 173"/>
                    <a:gd name="T4" fmla="*/ 37015 w 174"/>
                    <a:gd name="T5" fmla="*/ 74456 h 173"/>
                    <a:gd name="T6" fmla="*/ 37015 w 174"/>
                    <a:gd name="T7" fmla="*/ 74456 h 173"/>
                    <a:gd name="T8" fmla="*/ 0 w 174"/>
                    <a:gd name="T9" fmla="*/ 37228 h 173"/>
                    <a:gd name="T10" fmla="*/ 0 w 174"/>
                    <a:gd name="T11" fmla="*/ 37228 h 173"/>
                    <a:gd name="T12" fmla="*/ 37015 w 174"/>
                    <a:gd name="T13" fmla="*/ 0 h 173"/>
                    <a:gd name="T14" fmla="*/ 37015 w 174"/>
                    <a:gd name="T15" fmla="*/ 0 h 173"/>
                    <a:gd name="T16" fmla="*/ 74460 w 174"/>
                    <a:gd name="T17" fmla="*/ 37228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6"/>
                      </a:moveTo>
                      <a:lnTo>
                        <a:pt x="173" y="86"/>
                      </a:lnTo>
                      <a:cubicBezTo>
                        <a:pt x="173" y="134"/>
                        <a:pt x="135" y="172"/>
                        <a:pt x="86" y="172"/>
                      </a:cubicBezTo>
                      <a:cubicBezTo>
                        <a:pt x="39" y="172"/>
                        <a:pt x="0" y="134"/>
                        <a:pt x="0" y="86"/>
                      </a:cubicBezTo>
                      <a:cubicBezTo>
                        <a:pt x="0" y="39"/>
                        <a:pt x="39" y="0"/>
                        <a:pt x="86" y="0"/>
                      </a:cubicBezTo>
                      <a:cubicBezTo>
                        <a:pt x="135" y="0"/>
                        <a:pt x="173" y="39"/>
                        <a:pt x="173" y="86"/>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23" name="Freeform 101">
                  <a:extLst>
                    <a:ext uri="{FF2B5EF4-FFF2-40B4-BE49-F238E27FC236}">
                      <a16:creationId xmlns:a16="http://schemas.microsoft.com/office/drawing/2014/main" id="{769E428A-E028-D149-87B8-BBAD86FF461E}"/>
                    </a:ext>
                  </a:extLst>
                </p:cNvPr>
                <p:cNvSpPr>
                  <a:spLocks noChangeArrowheads="1"/>
                </p:cNvSpPr>
                <p:nvPr/>
              </p:nvSpPr>
              <p:spPr bwMode="auto">
                <a:xfrm>
                  <a:off x="10423118" y="2586011"/>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2" y="104"/>
                        <a:pt x="0" y="81"/>
                        <a:pt x="0" y="52"/>
                      </a:cubicBezTo>
                      <a:cubicBezTo>
                        <a:pt x="0" y="24"/>
                        <a:pt x="22" y="0"/>
                        <a:pt x="52" y="0"/>
                      </a:cubicBezTo>
                      <a:cubicBezTo>
                        <a:pt x="81" y="0"/>
                        <a:pt x="105" y="24"/>
                        <a:pt x="105"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24" name="Freeform 102">
                  <a:extLst>
                    <a:ext uri="{FF2B5EF4-FFF2-40B4-BE49-F238E27FC236}">
                      <a16:creationId xmlns:a16="http://schemas.microsoft.com/office/drawing/2014/main" id="{1E5C0EBF-E778-5243-A67B-E5F9B78E1C9C}"/>
                    </a:ext>
                  </a:extLst>
                </p:cNvPr>
                <p:cNvSpPr>
                  <a:spLocks noChangeArrowheads="1"/>
                </p:cNvSpPr>
                <p:nvPr/>
              </p:nvSpPr>
              <p:spPr bwMode="auto">
                <a:xfrm>
                  <a:off x="8420298" y="2985423"/>
                  <a:ext cx="46086" cy="46086"/>
                </a:xfrm>
                <a:custGeom>
                  <a:avLst/>
                  <a:gdLst>
                    <a:gd name="T0" fmla="*/ 45651 w 106"/>
                    <a:gd name="T1" fmla="*/ 23043 h 106"/>
                    <a:gd name="T2" fmla="*/ 45651 w 106"/>
                    <a:gd name="T3" fmla="*/ 23043 h 106"/>
                    <a:gd name="T4" fmla="*/ 22608 w 106"/>
                    <a:gd name="T5" fmla="*/ 45651 h 106"/>
                    <a:gd name="T6" fmla="*/ 22608 w 106"/>
                    <a:gd name="T7" fmla="*/ 45651 h 106"/>
                    <a:gd name="T8" fmla="*/ 0 w 106"/>
                    <a:gd name="T9" fmla="*/ 23043 h 106"/>
                    <a:gd name="T10" fmla="*/ 0 w 106"/>
                    <a:gd name="T11" fmla="*/ 23043 h 106"/>
                    <a:gd name="T12" fmla="*/ 22608 w 106"/>
                    <a:gd name="T13" fmla="*/ 0 h 106"/>
                    <a:gd name="T14" fmla="*/ 22608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2" y="105"/>
                      </a:cubicBezTo>
                      <a:cubicBezTo>
                        <a:pt x="23" y="105"/>
                        <a:pt x="0" y="81"/>
                        <a:pt x="0" y="53"/>
                      </a:cubicBezTo>
                      <a:cubicBezTo>
                        <a:pt x="0" y="23"/>
                        <a:pt x="23" y="0"/>
                        <a:pt x="52" y="0"/>
                      </a:cubicBezTo>
                      <a:cubicBezTo>
                        <a:pt x="81" y="0"/>
                        <a:pt x="105" y="23"/>
                        <a:pt x="105"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25" name="Freeform 103">
                  <a:extLst>
                    <a:ext uri="{FF2B5EF4-FFF2-40B4-BE49-F238E27FC236}">
                      <a16:creationId xmlns:a16="http://schemas.microsoft.com/office/drawing/2014/main" id="{11ECBA26-9D16-114E-A60C-262B96BFF24F}"/>
                    </a:ext>
                  </a:extLst>
                </p:cNvPr>
                <p:cNvSpPr>
                  <a:spLocks noChangeArrowheads="1"/>
                </p:cNvSpPr>
                <p:nvPr/>
              </p:nvSpPr>
              <p:spPr bwMode="auto">
                <a:xfrm>
                  <a:off x="9587810" y="334258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0" y="104"/>
                        <a:pt x="52" y="104"/>
                      </a:cubicBezTo>
                      <a:cubicBezTo>
                        <a:pt x="24" y="104"/>
                        <a:pt x="0" y="81"/>
                        <a:pt x="0" y="52"/>
                      </a:cubicBezTo>
                      <a:cubicBezTo>
                        <a:pt x="0" y="23"/>
                        <a:pt x="24" y="0"/>
                        <a:pt x="52" y="0"/>
                      </a:cubicBezTo>
                      <a:cubicBezTo>
                        <a:pt x="80" y="0"/>
                        <a:pt x="104" y="23"/>
                        <a:pt x="104"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26" name="Freeform 104">
                  <a:extLst>
                    <a:ext uri="{FF2B5EF4-FFF2-40B4-BE49-F238E27FC236}">
                      <a16:creationId xmlns:a16="http://schemas.microsoft.com/office/drawing/2014/main" id="{8393F600-FD23-6A4F-9AB5-B8DBFE341A79}"/>
                    </a:ext>
                  </a:extLst>
                </p:cNvPr>
                <p:cNvSpPr>
                  <a:spLocks noChangeArrowheads="1"/>
                </p:cNvSpPr>
                <p:nvPr/>
              </p:nvSpPr>
              <p:spPr bwMode="auto">
                <a:xfrm>
                  <a:off x="9224882" y="4316157"/>
                  <a:ext cx="46086" cy="46086"/>
                </a:xfrm>
                <a:custGeom>
                  <a:avLst/>
                  <a:gdLst>
                    <a:gd name="T0" fmla="*/ 45655 w 107"/>
                    <a:gd name="T1" fmla="*/ 22824 h 105"/>
                    <a:gd name="T2" fmla="*/ 45655 w 107"/>
                    <a:gd name="T3" fmla="*/ 22824 h 105"/>
                    <a:gd name="T4" fmla="*/ 22397 w 107"/>
                    <a:gd name="T5" fmla="*/ 45647 h 105"/>
                    <a:gd name="T6" fmla="*/ 22397 w 107"/>
                    <a:gd name="T7" fmla="*/ 45647 h 105"/>
                    <a:gd name="T8" fmla="*/ 0 w 107"/>
                    <a:gd name="T9" fmla="*/ 22824 h 105"/>
                    <a:gd name="T10" fmla="*/ 0 w 107"/>
                    <a:gd name="T11" fmla="*/ 22824 h 105"/>
                    <a:gd name="T12" fmla="*/ 22397 w 107"/>
                    <a:gd name="T13" fmla="*/ 0 h 105"/>
                    <a:gd name="T14" fmla="*/ 22397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0"/>
                        <a:pt x="82" y="104"/>
                        <a:pt x="52" y="104"/>
                      </a:cubicBezTo>
                      <a:cubicBezTo>
                        <a:pt x="24" y="104"/>
                        <a:pt x="0" y="80"/>
                        <a:pt x="0" y="52"/>
                      </a:cubicBezTo>
                      <a:cubicBezTo>
                        <a:pt x="0" y="23"/>
                        <a:pt x="24" y="0"/>
                        <a:pt x="52" y="0"/>
                      </a:cubicBezTo>
                      <a:cubicBezTo>
                        <a:pt x="82" y="0"/>
                        <a:pt x="106" y="23"/>
                        <a:pt x="106"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27" name="Freeform 105">
                  <a:extLst>
                    <a:ext uri="{FF2B5EF4-FFF2-40B4-BE49-F238E27FC236}">
                      <a16:creationId xmlns:a16="http://schemas.microsoft.com/office/drawing/2014/main" id="{4E6FF2FA-4D21-184C-ADF0-8DEC49EC130C}"/>
                    </a:ext>
                  </a:extLst>
                </p:cNvPr>
                <p:cNvSpPr>
                  <a:spLocks noChangeArrowheads="1"/>
                </p:cNvSpPr>
                <p:nvPr/>
              </p:nvSpPr>
              <p:spPr bwMode="auto">
                <a:xfrm>
                  <a:off x="10133161" y="4037720"/>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4" y="105"/>
                        <a:pt x="0" y="81"/>
                        <a:pt x="0" y="53"/>
                      </a:cubicBezTo>
                      <a:cubicBezTo>
                        <a:pt x="0" y="24"/>
                        <a:pt x="24" y="0"/>
                        <a:pt x="52" y="0"/>
                      </a:cubicBezTo>
                      <a:cubicBezTo>
                        <a:pt x="81" y="0"/>
                        <a:pt x="104" y="24"/>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28" name="Freeform 106">
                  <a:extLst>
                    <a:ext uri="{FF2B5EF4-FFF2-40B4-BE49-F238E27FC236}">
                      <a16:creationId xmlns:a16="http://schemas.microsoft.com/office/drawing/2014/main" id="{04FB0343-BE8E-3B4E-8B4F-419F2E997E9F}"/>
                    </a:ext>
                  </a:extLst>
                </p:cNvPr>
                <p:cNvSpPr>
                  <a:spLocks noChangeArrowheads="1"/>
                </p:cNvSpPr>
                <p:nvPr/>
              </p:nvSpPr>
              <p:spPr bwMode="auto">
                <a:xfrm>
                  <a:off x="8848513" y="2357502"/>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2" y="104"/>
                        <a:pt x="0" y="81"/>
                        <a:pt x="0" y="52"/>
                      </a:cubicBezTo>
                      <a:cubicBezTo>
                        <a:pt x="0" y="23"/>
                        <a:pt x="22" y="0"/>
                        <a:pt x="52" y="0"/>
                      </a:cubicBezTo>
                      <a:cubicBezTo>
                        <a:pt x="81" y="0"/>
                        <a:pt x="104" y="23"/>
                        <a:pt x="104"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29" name="Freeform 107">
                  <a:extLst>
                    <a:ext uri="{FF2B5EF4-FFF2-40B4-BE49-F238E27FC236}">
                      <a16:creationId xmlns:a16="http://schemas.microsoft.com/office/drawing/2014/main" id="{A46344A8-D00A-AA4D-BECD-595A6A801FF0}"/>
                    </a:ext>
                  </a:extLst>
                </p:cNvPr>
                <p:cNvSpPr>
                  <a:spLocks noChangeArrowheads="1"/>
                </p:cNvSpPr>
                <p:nvPr/>
              </p:nvSpPr>
              <p:spPr bwMode="auto">
                <a:xfrm>
                  <a:off x="9966098" y="28817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1" y="105"/>
                        <a:pt x="52" y="105"/>
                      </a:cubicBezTo>
                      <a:cubicBezTo>
                        <a:pt x="23" y="105"/>
                        <a:pt x="0" y="82"/>
                        <a:pt x="0" y="53"/>
                      </a:cubicBezTo>
                      <a:cubicBezTo>
                        <a:pt x="0" y="24"/>
                        <a:pt x="23" y="0"/>
                        <a:pt x="52" y="0"/>
                      </a:cubicBezTo>
                      <a:cubicBezTo>
                        <a:pt x="81" y="0"/>
                        <a:pt x="104" y="24"/>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30" name="Freeform 108">
                  <a:extLst>
                    <a:ext uri="{FF2B5EF4-FFF2-40B4-BE49-F238E27FC236}">
                      <a16:creationId xmlns:a16="http://schemas.microsoft.com/office/drawing/2014/main" id="{AD5986D5-4B2F-554A-91CB-8BFDE8680E2B}"/>
                    </a:ext>
                  </a:extLst>
                </p:cNvPr>
                <p:cNvSpPr>
                  <a:spLocks noChangeArrowheads="1"/>
                </p:cNvSpPr>
                <p:nvPr/>
              </p:nvSpPr>
              <p:spPr bwMode="auto">
                <a:xfrm>
                  <a:off x="8921482" y="371703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0" y="105"/>
                        <a:pt x="52" y="105"/>
                      </a:cubicBezTo>
                      <a:cubicBezTo>
                        <a:pt x="22" y="105"/>
                        <a:pt x="0" y="81"/>
                        <a:pt x="0" y="53"/>
                      </a:cubicBezTo>
                      <a:cubicBezTo>
                        <a:pt x="0" y="24"/>
                        <a:pt x="22" y="0"/>
                        <a:pt x="52" y="0"/>
                      </a:cubicBezTo>
                      <a:cubicBezTo>
                        <a:pt x="80" y="0"/>
                        <a:pt x="104" y="24"/>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31" name="Freeform 109">
                  <a:extLst>
                    <a:ext uri="{FF2B5EF4-FFF2-40B4-BE49-F238E27FC236}">
                      <a16:creationId xmlns:a16="http://schemas.microsoft.com/office/drawing/2014/main" id="{37195677-96F5-3847-B022-51CD153617C6}"/>
                    </a:ext>
                  </a:extLst>
                </p:cNvPr>
                <p:cNvSpPr>
                  <a:spLocks noChangeArrowheads="1"/>
                </p:cNvSpPr>
                <p:nvPr/>
              </p:nvSpPr>
              <p:spPr bwMode="auto">
                <a:xfrm>
                  <a:off x="8585439" y="4293114"/>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3" y="105"/>
                        <a:pt x="0" y="81"/>
                        <a:pt x="0" y="53"/>
                      </a:cubicBezTo>
                      <a:cubicBezTo>
                        <a:pt x="0" y="23"/>
                        <a:pt x="23" y="0"/>
                        <a:pt x="52" y="0"/>
                      </a:cubicBezTo>
                      <a:cubicBezTo>
                        <a:pt x="81" y="0"/>
                        <a:pt x="104" y="23"/>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32" name="Freeform 110">
                  <a:extLst>
                    <a:ext uri="{FF2B5EF4-FFF2-40B4-BE49-F238E27FC236}">
                      <a16:creationId xmlns:a16="http://schemas.microsoft.com/office/drawing/2014/main" id="{2EE78624-CB41-8A4C-9392-B4A36870621E}"/>
                    </a:ext>
                  </a:extLst>
                </p:cNvPr>
                <p:cNvSpPr>
                  <a:spLocks noChangeArrowheads="1"/>
                </p:cNvSpPr>
                <p:nvPr/>
              </p:nvSpPr>
              <p:spPr bwMode="auto">
                <a:xfrm>
                  <a:off x="9136550" y="2962380"/>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2" y="105"/>
                        <a:pt x="0" y="81"/>
                        <a:pt x="0" y="52"/>
                      </a:cubicBezTo>
                      <a:cubicBezTo>
                        <a:pt x="0" y="23"/>
                        <a:pt x="22" y="0"/>
                        <a:pt x="52" y="0"/>
                      </a:cubicBezTo>
                      <a:cubicBezTo>
                        <a:pt x="81" y="0"/>
                        <a:pt x="104" y="23"/>
                        <a:pt x="104" y="52"/>
                      </a:cubicBezTo>
                    </a:path>
                  </a:pathLst>
                </a:custGeom>
                <a:solidFill>
                  <a:srgbClr val="CC1E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33" name="Freeform 111">
                  <a:extLst>
                    <a:ext uri="{FF2B5EF4-FFF2-40B4-BE49-F238E27FC236}">
                      <a16:creationId xmlns:a16="http://schemas.microsoft.com/office/drawing/2014/main" id="{35D00D67-6701-A24E-8648-6BE03DE3A86C}"/>
                    </a:ext>
                  </a:extLst>
                </p:cNvPr>
                <p:cNvSpPr>
                  <a:spLocks noChangeArrowheads="1"/>
                </p:cNvSpPr>
                <p:nvPr/>
              </p:nvSpPr>
              <p:spPr bwMode="auto">
                <a:xfrm>
                  <a:off x="8466384" y="3740082"/>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3" y="104"/>
                        <a:pt x="0" y="81"/>
                        <a:pt x="0" y="52"/>
                      </a:cubicBezTo>
                      <a:cubicBezTo>
                        <a:pt x="0" y="23"/>
                        <a:pt x="23" y="0"/>
                        <a:pt x="52" y="0"/>
                      </a:cubicBezTo>
                      <a:cubicBezTo>
                        <a:pt x="81" y="0"/>
                        <a:pt x="104" y="23"/>
                        <a:pt x="104"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34" name="Freeform 112">
                  <a:extLst>
                    <a:ext uri="{FF2B5EF4-FFF2-40B4-BE49-F238E27FC236}">
                      <a16:creationId xmlns:a16="http://schemas.microsoft.com/office/drawing/2014/main" id="{DB75D042-65EC-424D-A209-F6BE736BB2F9}"/>
                    </a:ext>
                  </a:extLst>
                </p:cNvPr>
                <p:cNvSpPr>
                  <a:spLocks noChangeArrowheads="1"/>
                </p:cNvSpPr>
                <p:nvPr/>
              </p:nvSpPr>
              <p:spPr bwMode="auto">
                <a:xfrm>
                  <a:off x="8765943" y="2831803"/>
                  <a:ext cx="733536" cy="261154"/>
                </a:xfrm>
                <a:custGeom>
                  <a:avLst/>
                  <a:gdLst>
                    <a:gd name="T0" fmla="*/ 602936 w 1685"/>
                    <a:gd name="T1" fmla="*/ 260719 h 601"/>
                    <a:gd name="T2" fmla="*/ 130165 w 1685"/>
                    <a:gd name="T3" fmla="*/ 260719 h 601"/>
                    <a:gd name="T4" fmla="*/ 130165 w 1685"/>
                    <a:gd name="T5" fmla="*/ 260719 h 601"/>
                    <a:gd name="T6" fmla="*/ 0 w 1685"/>
                    <a:gd name="T7" fmla="*/ 130360 h 601"/>
                    <a:gd name="T8" fmla="*/ 0 w 1685"/>
                    <a:gd name="T9" fmla="*/ 130360 h 601"/>
                    <a:gd name="T10" fmla="*/ 130165 w 1685"/>
                    <a:gd name="T11" fmla="*/ 0 h 601"/>
                    <a:gd name="T12" fmla="*/ 602936 w 1685"/>
                    <a:gd name="T13" fmla="*/ 0 h 601"/>
                    <a:gd name="T14" fmla="*/ 602936 w 1685"/>
                    <a:gd name="T15" fmla="*/ 0 h 601"/>
                    <a:gd name="T16" fmla="*/ 733101 w 1685"/>
                    <a:gd name="T17" fmla="*/ 130360 h 601"/>
                    <a:gd name="T18" fmla="*/ 733101 w 1685"/>
                    <a:gd name="T19" fmla="*/ 130360 h 601"/>
                    <a:gd name="T20" fmla="*/ 602936 w 1685"/>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85" h="601">
                      <a:moveTo>
                        <a:pt x="1385" y="600"/>
                      </a:moveTo>
                      <a:lnTo>
                        <a:pt x="299" y="600"/>
                      </a:lnTo>
                      <a:cubicBezTo>
                        <a:pt x="134" y="600"/>
                        <a:pt x="0" y="465"/>
                        <a:pt x="0" y="300"/>
                      </a:cubicBezTo>
                      <a:cubicBezTo>
                        <a:pt x="0" y="134"/>
                        <a:pt x="134" y="0"/>
                        <a:pt x="299" y="0"/>
                      </a:cubicBezTo>
                      <a:lnTo>
                        <a:pt x="1385" y="0"/>
                      </a:lnTo>
                      <a:cubicBezTo>
                        <a:pt x="1550" y="0"/>
                        <a:pt x="1684" y="134"/>
                        <a:pt x="1684" y="300"/>
                      </a:cubicBezTo>
                      <a:cubicBezTo>
                        <a:pt x="1684" y="465"/>
                        <a:pt x="1550" y="600"/>
                        <a:pt x="1385" y="600"/>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35" name="Freeform 113">
                  <a:extLst>
                    <a:ext uri="{FF2B5EF4-FFF2-40B4-BE49-F238E27FC236}">
                      <a16:creationId xmlns:a16="http://schemas.microsoft.com/office/drawing/2014/main" id="{DB897363-C3F6-6F4D-BB41-28BB455E3DCA}"/>
                    </a:ext>
                  </a:extLst>
                </p:cNvPr>
                <p:cNvSpPr>
                  <a:spLocks noChangeArrowheads="1"/>
                </p:cNvSpPr>
                <p:nvPr/>
              </p:nvSpPr>
              <p:spPr bwMode="auto">
                <a:xfrm>
                  <a:off x="10083235" y="3501971"/>
                  <a:ext cx="618321" cy="261154"/>
                </a:xfrm>
                <a:custGeom>
                  <a:avLst/>
                  <a:gdLst>
                    <a:gd name="T0" fmla="*/ 487690 w 1420"/>
                    <a:gd name="T1" fmla="*/ 260719 h 601"/>
                    <a:gd name="T2" fmla="*/ 130196 w 1420"/>
                    <a:gd name="T3" fmla="*/ 260719 h 601"/>
                    <a:gd name="T4" fmla="*/ 130196 w 1420"/>
                    <a:gd name="T5" fmla="*/ 260719 h 601"/>
                    <a:gd name="T6" fmla="*/ 0 w 1420"/>
                    <a:gd name="T7" fmla="*/ 130794 h 601"/>
                    <a:gd name="T8" fmla="*/ 0 w 1420"/>
                    <a:gd name="T9" fmla="*/ 130794 h 601"/>
                    <a:gd name="T10" fmla="*/ 130196 w 1420"/>
                    <a:gd name="T11" fmla="*/ 0 h 601"/>
                    <a:gd name="T12" fmla="*/ 487690 w 1420"/>
                    <a:gd name="T13" fmla="*/ 0 h 601"/>
                    <a:gd name="T14" fmla="*/ 487690 w 1420"/>
                    <a:gd name="T15" fmla="*/ 0 h 601"/>
                    <a:gd name="T16" fmla="*/ 617886 w 1420"/>
                    <a:gd name="T17" fmla="*/ 130794 h 601"/>
                    <a:gd name="T18" fmla="*/ 617886 w 1420"/>
                    <a:gd name="T19" fmla="*/ 130794 h 601"/>
                    <a:gd name="T20" fmla="*/ 487690 w 1420"/>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1">
                      <a:moveTo>
                        <a:pt x="1120" y="600"/>
                      </a:moveTo>
                      <a:lnTo>
                        <a:pt x="299" y="600"/>
                      </a:lnTo>
                      <a:cubicBezTo>
                        <a:pt x="133" y="600"/>
                        <a:pt x="0" y="466"/>
                        <a:pt x="0" y="301"/>
                      </a:cubicBezTo>
                      <a:cubicBezTo>
                        <a:pt x="0" y="135"/>
                        <a:pt x="133" y="0"/>
                        <a:pt x="299" y="0"/>
                      </a:cubicBezTo>
                      <a:lnTo>
                        <a:pt x="1120" y="0"/>
                      </a:lnTo>
                      <a:cubicBezTo>
                        <a:pt x="1284" y="0"/>
                        <a:pt x="1419" y="135"/>
                        <a:pt x="1419" y="301"/>
                      </a:cubicBezTo>
                      <a:cubicBezTo>
                        <a:pt x="1419" y="466"/>
                        <a:pt x="1284" y="600"/>
                        <a:pt x="1120" y="600"/>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36" name="Freeform 114">
                  <a:extLst>
                    <a:ext uri="{FF2B5EF4-FFF2-40B4-BE49-F238E27FC236}">
                      <a16:creationId xmlns:a16="http://schemas.microsoft.com/office/drawing/2014/main" id="{EDF45656-F27B-A74E-A00D-493D81E4BC85}"/>
                    </a:ext>
                  </a:extLst>
                </p:cNvPr>
                <p:cNvSpPr>
                  <a:spLocks noChangeArrowheads="1"/>
                </p:cNvSpPr>
                <p:nvPr/>
              </p:nvSpPr>
              <p:spPr bwMode="auto">
                <a:xfrm>
                  <a:off x="9324735" y="2100188"/>
                  <a:ext cx="618321" cy="261154"/>
                </a:xfrm>
                <a:custGeom>
                  <a:avLst/>
                  <a:gdLst>
                    <a:gd name="T0" fmla="*/ 487690 w 1420"/>
                    <a:gd name="T1" fmla="*/ 260719 h 600"/>
                    <a:gd name="T2" fmla="*/ 131067 w 1420"/>
                    <a:gd name="T3" fmla="*/ 260719 h 600"/>
                    <a:gd name="T4" fmla="*/ 131067 w 1420"/>
                    <a:gd name="T5" fmla="*/ 260719 h 600"/>
                    <a:gd name="T6" fmla="*/ 0 w 1420"/>
                    <a:gd name="T7" fmla="*/ 130577 h 600"/>
                    <a:gd name="T8" fmla="*/ 0 w 1420"/>
                    <a:gd name="T9" fmla="*/ 130577 h 600"/>
                    <a:gd name="T10" fmla="*/ 131067 w 1420"/>
                    <a:gd name="T11" fmla="*/ 0 h 600"/>
                    <a:gd name="T12" fmla="*/ 487690 w 1420"/>
                    <a:gd name="T13" fmla="*/ 0 h 600"/>
                    <a:gd name="T14" fmla="*/ 487690 w 1420"/>
                    <a:gd name="T15" fmla="*/ 0 h 600"/>
                    <a:gd name="T16" fmla="*/ 617886 w 1420"/>
                    <a:gd name="T17" fmla="*/ 130577 h 600"/>
                    <a:gd name="T18" fmla="*/ 617886 w 1420"/>
                    <a:gd name="T19" fmla="*/ 130577 h 600"/>
                    <a:gd name="T20" fmla="*/ 487690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20" y="599"/>
                      </a:moveTo>
                      <a:lnTo>
                        <a:pt x="301" y="599"/>
                      </a:lnTo>
                      <a:cubicBezTo>
                        <a:pt x="135" y="599"/>
                        <a:pt x="0" y="465"/>
                        <a:pt x="0" y="300"/>
                      </a:cubicBezTo>
                      <a:cubicBezTo>
                        <a:pt x="0" y="135"/>
                        <a:pt x="135" y="0"/>
                        <a:pt x="301" y="0"/>
                      </a:cubicBezTo>
                      <a:lnTo>
                        <a:pt x="1120" y="0"/>
                      </a:lnTo>
                      <a:cubicBezTo>
                        <a:pt x="1285" y="0"/>
                        <a:pt x="1419" y="135"/>
                        <a:pt x="1419" y="300"/>
                      </a:cubicBezTo>
                      <a:cubicBezTo>
                        <a:pt x="1419" y="465"/>
                        <a:pt x="1285" y="599"/>
                        <a:pt x="1120" y="599"/>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37" name="Freeform 115">
                  <a:extLst>
                    <a:ext uri="{FF2B5EF4-FFF2-40B4-BE49-F238E27FC236}">
                      <a16:creationId xmlns:a16="http://schemas.microsoft.com/office/drawing/2014/main" id="{5D16CCBC-C5FB-E442-8CC2-40B9D2515C46}"/>
                    </a:ext>
                  </a:extLst>
                </p:cNvPr>
                <p:cNvSpPr>
                  <a:spLocks noChangeArrowheads="1"/>
                </p:cNvSpPr>
                <p:nvPr/>
              </p:nvSpPr>
              <p:spPr bwMode="auto">
                <a:xfrm>
                  <a:off x="9507159" y="4106849"/>
                  <a:ext cx="814186" cy="522308"/>
                </a:xfrm>
                <a:custGeom>
                  <a:avLst/>
                  <a:gdLst>
                    <a:gd name="T0" fmla="*/ 682697 w 1870"/>
                    <a:gd name="T1" fmla="*/ 260937 h 1201"/>
                    <a:gd name="T2" fmla="*/ 487641 w 1870"/>
                    <a:gd name="T3" fmla="*/ 260937 h 1201"/>
                    <a:gd name="T4" fmla="*/ 487641 w 1870"/>
                    <a:gd name="T5" fmla="*/ 260937 h 1201"/>
                    <a:gd name="T6" fmla="*/ 617823 w 1870"/>
                    <a:gd name="T7" fmla="*/ 130903 h 1201"/>
                    <a:gd name="T8" fmla="*/ 617823 w 1870"/>
                    <a:gd name="T9" fmla="*/ 130903 h 1201"/>
                    <a:gd name="T10" fmla="*/ 487641 w 1870"/>
                    <a:gd name="T11" fmla="*/ 0 h 1201"/>
                    <a:gd name="T12" fmla="*/ 130618 w 1870"/>
                    <a:gd name="T13" fmla="*/ 0 h 1201"/>
                    <a:gd name="T14" fmla="*/ 130618 w 1870"/>
                    <a:gd name="T15" fmla="*/ 0 h 1201"/>
                    <a:gd name="T16" fmla="*/ 0 w 1870"/>
                    <a:gd name="T17" fmla="*/ 130903 h 1201"/>
                    <a:gd name="T18" fmla="*/ 0 w 1870"/>
                    <a:gd name="T19" fmla="*/ 130903 h 1201"/>
                    <a:gd name="T20" fmla="*/ 130618 w 1870"/>
                    <a:gd name="T21" fmla="*/ 260937 h 1201"/>
                    <a:gd name="T22" fmla="*/ 326110 w 1870"/>
                    <a:gd name="T23" fmla="*/ 260937 h 1201"/>
                    <a:gd name="T24" fmla="*/ 326110 w 1870"/>
                    <a:gd name="T25" fmla="*/ 260937 h 1201"/>
                    <a:gd name="T26" fmla="*/ 195056 w 1870"/>
                    <a:gd name="T27" fmla="*/ 391405 h 1201"/>
                    <a:gd name="T28" fmla="*/ 195056 w 1870"/>
                    <a:gd name="T29" fmla="*/ 391405 h 1201"/>
                    <a:gd name="T30" fmla="*/ 326110 w 1870"/>
                    <a:gd name="T31" fmla="*/ 521873 h 1201"/>
                    <a:gd name="T32" fmla="*/ 682697 w 1870"/>
                    <a:gd name="T33" fmla="*/ 521873 h 1201"/>
                    <a:gd name="T34" fmla="*/ 682697 w 1870"/>
                    <a:gd name="T35" fmla="*/ 521873 h 1201"/>
                    <a:gd name="T36" fmla="*/ 813751 w 1870"/>
                    <a:gd name="T37" fmla="*/ 391405 h 1201"/>
                    <a:gd name="T38" fmla="*/ 813751 w 1870"/>
                    <a:gd name="T39" fmla="*/ 391405 h 1201"/>
                    <a:gd name="T40" fmla="*/ 682697 w 1870"/>
                    <a:gd name="T41" fmla="*/ 260937 h 120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870" h="1201">
                      <a:moveTo>
                        <a:pt x="1568" y="600"/>
                      </a:moveTo>
                      <a:lnTo>
                        <a:pt x="1120" y="600"/>
                      </a:lnTo>
                      <a:cubicBezTo>
                        <a:pt x="1286" y="600"/>
                        <a:pt x="1419" y="467"/>
                        <a:pt x="1419" y="301"/>
                      </a:cubicBezTo>
                      <a:cubicBezTo>
                        <a:pt x="1419" y="135"/>
                        <a:pt x="1286" y="0"/>
                        <a:pt x="1120" y="0"/>
                      </a:cubicBezTo>
                      <a:lnTo>
                        <a:pt x="300" y="0"/>
                      </a:lnTo>
                      <a:cubicBezTo>
                        <a:pt x="134" y="0"/>
                        <a:pt x="0" y="135"/>
                        <a:pt x="0" y="301"/>
                      </a:cubicBezTo>
                      <a:cubicBezTo>
                        <a:pt x="0" y="467"/>
                        <a:pt x="134" y="600"/>
                        <a:pt x="300" y="600"/>
                      </a:cubicBezTo>
                      <a:lnTo>
                        <a:pt x="749" y="600"/>
                      </a:lnTo>
                      <a:cubicBezTo>
                        <a:pt x="583" y="600"/>
                        <a:pt x="448" y="735"/>
                        <a:pt x="448" y="900"/>
                      </a:cubicBezTo>
                      <a:cubicBezTo>
                        <a:pt x="448" y="1066"/>
                        <a:pt x="583" y="1200"/>
                        <a:pt x="749" y="1200"/>
                      </a:cubicBezTo>
                      <a:lnTo>
                        <a:pt x="1568" y="1200"/>
                      </a:lnTo>
                      <a:cubicBezTo>
                        <a:pt x="1734" y="1200"/>
                        <a:pt x="1869" y="1066"/>
                        <a:pt x="1869" y="900"/>
                      </a:cubicBezTo>
                      <a:cubicBezTo>
                        <a:pt x="1869" y="735"/>
                        <a:pt x="1734" y="600"/>
                        <a:pt x="1568" y="600"/>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grpSp>
        </p:grpSp>
        <p:grpSp>
          <p:nvGrpSpPr>
            <p:cNvPr id="37" name="Group 36">
              <a:extLst>
                <a:ext uri="{FF2B5EF4-FFF2-40B4-BE49-F238E27FC236}">
                  <a16:creationId xmlns:a16="http://schemas.microsoft.com/office/drawing/2014/main" id="{EF9B03D0-D8E7-504C-92BC-2EFC6B2004AC}"/>
                </a:ext>
              </a:extLst>
            </p:cNvPr>
            <p:cNvGrpSpPr/>
            <p:nvPr/>
          </p:nvGrpSpPr>
          <p:grpSpPr>
            <a:xfrm>
              <a:off x="9682361" y="-393904"/>
              <a:ext cx="3119241" cy="7745642"/>
              <a:chOff x="9619297" y="-518940"/>
              <a:chExt cx="3119241" cy="7745642"/>
            </a:xfrm>
          </p:grpSpPr>
          <p:grpSp>
            <p:nvGrpSpPr>
              <p:cNvPr id="38" name="Group 8">
                <a:extLst>
                  <a:ext uri="{FF2B5EF4-FFF2-40B4-BE49-F238E27FC236}">
                    <a16:creationId xmlns:a16="http://schemas.microsoft.com/office/drawing/2014/main" id="{F52C58C0-78C4-5D44-BCF7-B4BDC2144772}"/>
                  </a:ext>
                </a:extLst>
              </p:cNvPr>
              <p:cNvGrpSpPr>
                <a:grpSpLocks/>
              </p:cNvGrpSpPr>
              <p:nvPr/>
            </p:nvGrpSpPr>
            <p:grpSpPr bwMode="auto">
              <a:xfrm>
                <a:off x="9814046" y="2006886"/>
                <a:ext cx="2924492" cy="2528094"/>
                <a:chOff x="1751269" y="-543996"/>
                <a:chExt cx="2728676" cy="2359988"/>
              </a:xfrm>
            </p:grpSpPr>
            <p:sp>
              <p:nvSpPr>
                <p:cNvPr id="86" name="Freeform 1">
                  <a:extLst>
                    <a:ext uri="{FF2B5EF4-FFF2-40B4-BE49-F238E27FC236}">
                      <a16:creationId xmlns:a16="http://schemas.microsoft.com/office/drawing/2014/main" id="{657BA275-837A-3941-AD01-2532B86CF95A}"/>
                    </a:ext>
                  </a:extLst>
                </p:cNvPr>
                <p:cNvSpPr>
                  <a:spLocks noChangeArrowheads="1"/>
                </p:cNvSpPr>
                <p:nvPr/>
              </p:nvSpPr>
              <p:spPr bwMode="auto">
                <a:xfrm>
                  <a:off x="1751269" y="-543996"/>
                  <a:ext cx="2206368" cy="2008582"/>
                </a:xfrm>
                <a:custGeom>
                  <a:avLst/>
                  <a:gdLst>
                    <a:gd name="T0" fmla="*/ 2005235 w 5068"/>
                    <a:gd name="T1" fmla="*/ 802910 h 4613"/>
                    <a:gd name="T2" fmla="*/ 1689169 w 5068"/>
                    <a:gd name="T3" fmla="*/ 802910 h 4613"/>
                    <a:gd name="T4" fmla="*/ 1689169 w 5068"/>
                    <a:gd name="T5" fmla="*/ 802910 h 4613"/>
                    <a:gd name="T6" fmla="*/ 1889867 w 5068"/>
                    <a:gd name="T7" fmla="*/ 602183 h 4613"/>
                    <a:gd name="T8" fmla="*/ 1889867 w 5068"/>
                    <a:gd name="T9" fmla="*/ 602183 h 4613"/>
                    <a:gd name="T10" fmla="*/ 1689169 w 5068"/>
                    <a:gd name="T11" fmla="*/ 401455 h 4613"/>
                    <a:gd name="T12" fmla="*/ 1276890 w 5068"/>
                    <a:gd name="T13" fmla="*/ 401455 h 4613"/>
                    <a:gd name="T14" fmla="*/ 1276890 w 5068"/>
                    <a:gd name="T15" fmla="*/ 401455 h 4613"/>
                    <a:gd name="T16" fmla="*/ 1477587 w 5068"/>
                    <a:gd name="T17" fmla="*/ 200728 h 4613"/>
                    <a:gd name="T18" fmla="*/ 1477587 w 5068"/>
                    <a:gd name="T19" fmla="*/ 200728 h 4613"/>
                    <a:gd name="T20" fmla="*/ 1276890 w 5068"/>
                    <a:gd name="T21" fmla="*/ 0 h 4613"/>
                    <a:gd name="T22" fmla="*/ 613412 w 5068"/>
                    <a:gd name="T23" fmla="*/ 0 h 4613"/>
                    <a:gd name="T24" fmla="*/ 613412 w 5068"/>
                    <a:gd name="T25" fmla="*/ 0 h 4613"/>
                    <a:gd name="T26" fmla="*/ 411844 w 5068"/>
                    <a:gd name="T27" fmla="*/ 200728 h 4613"/>
                    <a:gd name="T28" fmla="*/ 411844 w 5068"/>
                    <a:gd name="T29" fmla="*/ 200728 h 4613"/>
                    <a:gd name="T30" fmla="*/ 613412 w 5068"/>
                    <a:gd name="T31" fmla="*/ 401455 h 4613"/>
                    <a:gd name="T32" fmla="*/ 200698 w 5068"/>
                    <a:gd name="T33" fmla="*/ 401455 h 4613"/>
                    <a:gd name="T34" fmla="*/ 200698 w 5068"/>
                    <a:gd name="T35" fmla="*/ 401455 h 4613"/>
                    <a:gd name="T36" fmla="*/ 0 w 5068"/>
                    <a:gd name="T37" fmla="*/ 602183 h 4613"/>
                    <a:gd name="T38" fmla="*/ 0 w 5068"/>
                    <a:gd name="T39" fmla="*/ 602183 h 4613"/>
                    <a:gd name="T40" fmla="*/ 200698 w 5068"/>
                    <a:gd name="T41" fmla="*/ 802910 h 4613"/>
                    <a:gd name="T42" fmla="*/ 521988 w 5068"/>
                    <a:gd name="T43" fmla="*/ 802910 h 4613"/>
                    <a:gd name="T44" fmla="*/ 521988 w 5068"/>
                    <a:gd name="T45" fmla="*/ 802910 h 4613"/>
                    <a:gd name="T46" fmla="*/ 722686 w 5068"/>
                    <a:gd name="T47" fmla="*/ 1004509 h 4613"/>
                    <a:gd name="T48" fmla="*/ 722686 w 5068"/>
                    <a:gd name="T49" fmla="*/ 1004509 h 4613"/>
                    <a:gd name="T50" fmla="*/ 521988 w 5068"/>
                    <a:gd name="T51" fmla="*/ 1204801 h 4613"/>
                    <a:gd name="T52" fmla="*/ 200698 w 5068"/>
                    <a:gd name="T53" fmla="*/ 1204801 h 4613"/>
                    <a:gd name="T54" fmla="*/ 200698 w 5068"/>
                    <a:gd name="T55" fmla="*/ 1204801 h 4613"/>
                    <a:gd name="T56" fmla="*/ 0 w 5068"/>
                    <a:gd name="T57" fmla="*/ 1405528 h 4613"/>
                    <a:gd name="T58" fmla="*/ 0 w 5068"/>
                    <a:gd name="T59" fmla="*/ 1405528 h 4613"/>
                    <a:gd name="T60" fmla="*/ 200698 w 5068"/>
                    <a:gd name="T61" fmla="*/ 1606691 h 4613"/>
                    <a:gd name="T62" fmla="*/ 827170 w 5068"/>
                    <a:gd name="T63" fmla="*/ 1606691 h 4613"/>
                    <a:gd name="T64" fmla="*/ 827170 w 5068"/>
                    <a:gd name="T65" fmla="*/ 1606691 h 4613"/>
                    <a:gd name="T66" fmla="*/ 626473 w 5068"/>
                    <a:gd name="T67" fmla="*/ 1807419 h 4613"/>
                    <a:gd name="T68" fmla="*/ 626473 w 5068"/>
                    <a:gd name="T69" fmla="*/ 1807419 h 4613"/>
                    <a:gd name="T70" fmla="*/ 827170 w 5068"/>
                    <a:gd name="T71" fmla="*/ 2008147 h 4613"/>
                    <a:gd name="T72" fmla="*/ 1949074 w 5068"/>
                    <a:gd name="T73" fmla="*/ 2008147 h 4613"/>
                    <a:gd name="T74" fmla="*/ 1949074 w 5068"/>
                    <a:gd name="T75" fmla="*/ 2008147 h 4613"/>
                    <a:gd name="T76" fmla="*/ 2149772 w 5068"/>
                    <a:gd name="T77" fmla="*/ 1807419 h 4613"/>
                    <a:gd name="T78" fmla="*/ 2149772 w 5068"/>
                    <a:gd name="T79" fmla="*/ 1807419 h 4613"/>
                    <a:gd name="T80" fmla="*/ 1949074 w 5068"/>
                    <a:gd name="T81" fmla="*/ 1606691 h 4613"/>
                    <a:gd name="T82" fmla="*/ 1646069 w 5068"/>
                    <a:gd name="T83" fmla="*/ 1606691 h 4613"/>
                    <a:gd name="T84" fmla="*/ 1646069 w 5068"/>
                    <a:gd name="T85" fmla="*/ 1606691 h 4613"/>
                    <a:gd name="T86" fmla="*/ 1445371 w 5068"/>
                    <a:gd name="T87" fmla="*/ 1405528 h 4613"/>
                    <a:gd name="T88" fmla="*/ 1445371 w 5068"/>
                    <a:gd name="T89" fmla="*/ 1405528 h 4613"/>
                    <a:gd name="T90" fmla="*/ 1646069 w 5068"/>
                    <a:gd name="T91" fmla="*/ 1204801 h 4613"/>
                    <a:gd name="T92" fmla="*/ 2005235 w 5068"/>
                    <a:gd name="T93" fmla="*/ 1204801 h 4613"/>
                    <a:gd name="T94" fmla="*/ 2005235 w 5068"/>
                    <a:gd name="T95" fmla="*/ 1204801 h 4613"/>
                    <a:gd name="T96" fmla="*/ 2205933 w 5068"/>
                    <a:gd name="T97" fmla="*/ 1004509 h 4613"/>
                    <a:gd name="T98" fmla="*/ 2205933 w 5068"/>
                    <a:gd name="T99" fmla="*/ 1004509 h 4613"/>
                    <a:gd name="T100" fmla="*/ 2005235 w 5068"/>
                    <a:gd name="T101" fmla="*/ 802910 h 46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68" h="4613">
                      <a:moveTo>
                        <a:pt x="4606" y="1844"/>
                      </a:moveTo>
                      <a:lnTo>
                        <a:pt x="3880" y="1844"/>
                      </a:lnTo>
                      <a:cubicBezTo>
                        <a:pt x="4135" y="1844"/>
                        <a:pt x="4341" y="1638"/>
                        <a:pt x="4341" y="1383"/>
                      </a:cubicBezTo>
                      <a:cubicBezTo>
                        <a:pt x="4341" y="1128"/>
                        <a:pt x="4135" y="922"/>
                        <a:pt x="3880" y="922"/>
                      </a:cubicBezTo>
                      <a:lnTo>
                        <a:pt x="2933" y="922"/>
                      </a:lnTo>
                      <a:cubicBezTo>
                        <a:pt x="3188" y="922"/>
                        <a:pt x="3394" y="716"/>
                        <a:pt x="3394" y="461"/>
                      </a:cubicBezTo>
                      <a:cubicBezTo>
                        <a:pt x="3394" y="206"/>
                        <a:pt x="3188" y="0"/>
                        <a:pt x="2933" y="0"/>
                      </a:cubicBezTo>
                      <a:lnTo>
                        <a:pt x="1409" y="0"/>
                      </a:lnTo>
                      <a:cubicBezTo>
                        <a:pt x="1154" y="0"/>
                        <a:pt x="946" y="206"/>
                        <a:pt x="946" y="461"/>
                      </a:cubicBezTo>
                      <a:cubicBezTo>
                        <a:pt x="946" y="716"/>
                        <a:pt x="1154" y="922"/>
                        <a:pt x="1409" y="922"/>
                      </a:cubicBezTo>
                      <a:lnTo>
                        <a:pt x="461" y="922"/>
                      </a:lnTo>
                      <a:cubicBezTo>
                        <a:pt x="206" y="922"/>
                        <a:pt x="0" y="1128"/>
                        <a:pt x="0" y="1383"/>
                      </a:cubicBezTo>
                      <a:cubicBezTo>
                        <a:pt x="0" y="1638"/>
                        <a:pt x="206" y="1844"/>
                        <a:pt x="461" y="1844"/>
                      </a:cubicBezTo>
                      <a:lnTo>
                        <a:pt x="1199" y="1844"/>
                      </a:lnTo>
                      <a:cubicBezTo>
                        <a:pt x="1454" y="1844"/>
                        <a:pt x="1660" y="2052"/>
                        <a:pt x="1660" y="2307"/>
                      </a:cubicBezTo>
                      <a:cubicBezTo>
                        <a:pt x="1660" y="2560"/>
                        <a:pt x="1454" y="2767"/>
                        <a:pt x="1199" y="2767"/>
                      </a:cubicBezTo>
                      <a:lnTo>
                        <a:pt x="461" y="2767"/>
                      </a:lnTo>
                      <a:cubicBezTo>
                        <a:pt x="206" y="2767"/>
                        <a:pt x="0" y="2974"/>
                        <a:pt x="0" y="3228"/>
                      </a:cubicBezTo>
                      <a:cubicBezTo>
                        <a:pt x="0" y="3483"/>
                        <a:pt x="206" y="3690"/>
                        <a:pt x="461" y="3690"/>
                      </a:cubicBezTo>
                      <a:lnTo>
                        <a:pt x="1900" y="3690"/>
                      </a:lnTo>
                      <a:cubicBezTo>
                        <a:pt x="1645" y="3690"/>
                        <a:pt x="1439" y="3896"/>
                        <a:pt x="1439" y="4151"/>
                      </a:cubicBezTo>
                      <a:cubicBezTo>
                        <a:pt x="1439" y="4406"/>
                        <a:pt x="1645" y="4612"/>
                        <a:pt x="1900" y="4612"/>
                      </a:cubicBezTo>
                      <a:lnTo>
                        <a:pt x="4477" y="4612"/>
                      </a:lnTo>
                      <a:cubicBezTo>
                        <a:pt x="4732" y="4612"/>
                        <a:pt x="4938" y="4406"/>
                        <a:pt x="4938" y="4151"/>
                      </a:cubicBezTo>
                      <a:cubicBezTo>
                        <a:pt x="4938" y="3896"/>
                        <a:pt x="4732" y="3690"/>
                        <a:pt x="4477" y="3690"/>
                      </a:cubicBezTo>
                      <a:lnTo>
                        <a:pt x="3781" y="3690"/>
                      </a:lnTo>
                      <a:cubicBezTo>
                        <a:pt x="3528" y="3690"/>
                        <a:pt x="3320" y="3483"/>
                        <a:pt x="3320" y="3228"/>
                      </a:cubicBezTo>
                      <a:cubicBezTo>
                        <a:pt x="3320" y="2974"/>
                        <a:pt x="3528" y="2767"/>
                        <a:pt x="3781" y="2767"/>
                      </a:cubicBezTo>
                      <a:lnTo>
                        <a:pt x="4606" y="2767"/>
                      </a:lnTo>
                      <a:cubicBezTo>
                        <a:pt x="4861" y="2767"/>
                        <a:pt x="5067" y="2560"/>
                        <a:pt x="5067" y="2307"/>
                      </a:cubicBezTo>
                      <a:cubicBezTo>
                        <a:pt x="5067" y="2052"/>
                        <a:pt x="4861" y="1844"/>
                        <a:pt x="4606" y="1844"/>
                      </a:cubicBezTo>
                    </a:path>
                  </a:pathLst>
                </a:custGeom>
                <a:solidFill>
                  <a:srgbClr val="E22D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87" name="Freeform 2">
                  <a:extLst>
                    <a:ext uri="{FF2B5EF4-FFF2-40B4-BE49-F238E27FC236}">
                      <a16:creationId xmlns:a16="http://schemas.microsoft.com/office/drawing/2014/main" id="{8779D284-D8CC-6145-A9B2-D6CFC35334E7}"/>
                    </a:ext>
                  </a:extLst>
                </p:cNvPr>
                <p:cNvSpPr>
                  <a:spLocks noChangeArrowheads="1"/>
                </p:cNvSpPr>
                <p:nvPr/>
              </p:nvSpPr>
              <p:spPr bwMode="auto">
                <a:xfrm>
                  <a:off x="4057490" y="1063254"/>
                  <a:ext cx="422455" cy="401332"/>
                </a:xfrm>
                <a:custGeom>
                  <a:avLst/>
                  <a:gdLst>
                    <a:gd name="T0" fmla="*/ 221658 w 972"/>
                    <a:gd name="T1" fmla="*/ 0 h 923"/>
                    <a:gd name="T2" fmla="*/ 200362 w 972"/>
                    <a:gd name="T3" fmla="*/ 0 h 923"/>
                    <a:gd name="T4" fmla="*/ 200362 w 972"/>
                    <a:gd name="T5" fmla="*/ 0 h 923"/>
                    <a:gd name="T6" fmla="*/ 0 w 972"/>
                    <a:gd name="T7" fmla="*/ 200449 h 923"/>
                    <a:gd name="T8" fmla="*/ 0 w 972"/>
                    <a:gd name="T9" fmla="*/ 200449 h 923"/>
                    <a:gd name="T10" fmla="*/ 200362 w 972"/>
                    <a:gd name="T11" fmla="*/ 400897 h 923"/>
                    <a:gd name="T12" fmla="*/ 221658 w 972"/>
                    <a:gd name="T13" fmla="*/ 400897 h 923"/>
                    <a:gd name="T14" fmla="*/ 221658 w 972"/>
                    <a:gd name="T15" fmla="*/ 400897 h 923"/>
                    <a:gd name="T16" fmla="*/ 422020 w 972"/>
                    <a:gd name="T17" fmla="*/ 200449 h 923"/>
                    <a:gd name="T18" fmla="*/ 422020 w 972"/>
                    <a:gd name="T19" fmla="*/ 200449 h 923"/>
                    <a:gd name="T20" fmla="*/ 221658 w 972"/>
                    <a:gd name="T21" fmla="*/ 0 h 9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72" h="923">
                      <a:moveTo>
                        <a:pt x="510" y="0"/>
                      </a:moveTo>
                      <a:lnTo>
                        <a:pt x="461" y="0"/>
                      </a:lnTo>
                      <a:cubicBezTo>
                        <a:pt x="206" y="0"/>
                        <a:pt x="0" y="206"/>
                        <a:pt x="0" y="461"/>
                      </a:cubicBezTo>
                      <a:cubicBezTo>
                        <a:pt x="0" y="716"/>
                        <a:pt x="206" y="922"/>
                        <a:pt x="461" y="922"/>
                      </a:cubicBezTo>
                      <a:lnTo>
                        <a:pt x="510" y="922"/>
                      </a:lnTo>
                      <a:cubicBezTo>
                        <a:pt x="765" y="922"/>
                        <a:pt x="971" y="716"/>
                        <a:pt x="971" y="461"/>
                      </a:cubicBezTo>
                      <a:cubicBezTo>
                        <a:pt x="971" y="206"/>
                        <a:pt x="765" y="0"/>
                        <a:pt x="510"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88" name="Freeform 3">
                  <a:extLst>
                    <a:ext uri="{FF2B5EF4-FFF2-40B4-BE49-F238E27FC236}">
                      <a16:creationId xmlns:a16="http://schemas.microsoft.com/office/drawing/2014/main" id="{E92E2DA8-6F78-F14F-82B3-E2F031F3C319}"/>
                    </a:ext>
                  </a:extLst>
                </p:cNvPr>
                <p:cNvSpPr>
                  <a:spLocks noChangeArrowheads="1"/>
                </p:cNvSpPr>
                <p:nvPr/>
              </p:nvSpPr>
              <p:spPr bwMode="auto">
                <a:xfrm>
                  <a:off x="1949055" y="-298204"/>
                  <a:ext cx="74889" cy="74890"/>
                </a:xfrm>
                <a:custGeom>
                  <a:avLst/>
                  <a:gdLst>
                    <a:gd name="T0" fmla="*/ 74459 w 174"/>
                    <a:gd name="T1" fmla="*/ 37015 h 174"/>
                    <a:gd name="T2" fmla="*/ 74459 w 174"/>
                    <a:gd name="T3" fmla="*/ 37015 h 174"/>
                    <a:gd name="T4" fmla="*/ 37445 w 174"/>
                    <a:gd name="T5" fmla="*/ 74460 h 174"/>
                    <a:gd name="T6" fmla="*/ 37445 w 174"/>
                    <a:gd name="T7" fmla="*/ 74460 h 174"/>
                    <a:gd name="T8" fmla="*/ 0 w 174"/>
                    <a:gd name="T9" fmla="*/ 37015 h 174"/>
                    <a:gd name="T10" fmla="*/ 0 w 174"/>
                    <a:gd name="T11" fmla="*/ 37015 h 174"/>
                    <a:gd name="T12" fmla="*/ 37445 w 174"/>
                    <a:gd name="T13" fmla="*/ 0 h 174"/>
                    <a:gd name="T14" fmla="*/ 37445 w 174"/>
                    <a:gd name="T15" fmla="*/ 0 h 174"/>
                    <a:gd name="T16" fmla="*/ 74459 w 174"/>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5" y="173"/>
                        <a:pt x="87" y="173"/>
                      </a:cubicBezTo>
                      <a:cubicBezTo>
                        <a:pt x="39" y="173"/>
                        <a:pt x="0" y="134"/>
                        <a:pt x="0" y="86"/>
                      </a:cubicBezTo>
                      <a:cubicBezTo>
                        <a:pt x="0" y="38"/>
                        <a:pt x="39" y="0"/>
                        <a:pt x="87" y="0"/>
                      </a:cubicBezTo>
                      <a:cubicBezTo>
                        <a:pt x="135" y="0"/>
                        <a:pt x="173" y="38"/>
                        <a:pt x="173"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89" name="Freeform 4">
                  <a:extLst>
                    <a:ext uri="{FF2B5EF4-FFF2-40B4-BE49-F238E27FC236}">
                      <a16:creationId xmlns:a16="http://schemas.microsoft.com/office/drawing/2014/main" id="{AC706580-0334-884B-B0A1-7C44E3EF15E9}"/>
                    </a:ext>
                  </a:extLst>
                </p:cNvPr>
                <p:cNvSpPr>
                  <a:spLocks noChangeArrowheads="1"/>
                </p:cNvSpPr>
                <p:nvPr/>
              </p:nvSpPr>
              <p:spPr bwMode="auto">
                <a:xfrm>
                  <a:off x="2671069" y="656160"/>
                  <a:ext cx="74889" cy="74889"/>
                </a:xfrm>
                <a:custGeom>
                  <a:avLst/>
                  <a:gdLst>
                    <a:gd name="T0" fmla="*/ 74456 w 173"/>
                    <a:gd name="T1" fmla="*/ 37014 h 174"/>
                    <a:gd name="T2" fmla="*/ 74456 w 173"/>
                    <a:gd name="T3" fmla="*/ 37014 h 174"/>
                    <a:gd name="T4" fmla="*/ 37228 w 173"/>
                    <a:gd name="T5" fmla="*/ 74459 h 174"/>
                    <a:gd name="T6" fmla="*/ 37228 w 173"/>
                    <a:gd name="T7" fmla="*/ 74459 h 174"/>
                    <a:gd name="T8" fmla="*/ 0 w 173"/>
                    <a:gd name="T9" fmla="*/ 37014 h 174"/>
                    <a:gd name="T10" fmla="*/ 0 w 173"/>
                    <a:gd name="T11" fmla="*/ 37014 h 174"/>
                    <a:gd name="T12" fmla="*/ 37228 w 173"/>
                    <a:gd name="T13" fmla="*/ 0 h 174"/>
                    <a:gd name="T14" fmla="*/ 37228 w 173"/>
                    <a:gd name="T15" fmla="*/ 0 h 174"/>
                    <a:gd name="T16" fmla="*/ 74456 w 173"/>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3" y="173"/>
                        <a:pt x="86" y="173"/>
                      </a:cubicBezTo>
                      <a:cubicBezTo>
                        <a:pt x="38" y="173"/>
                        <a:pt x="0" y="134"/>
                        <a:pt x="0" y="86"/>
                      </a:cubicBezTo>
                      <a:cubicBezTo>
                        <a:pt x="0" y="38"/>
                        <a:pt x="38" y="0"/>
                        <a:pt x="86" y="0"/>
                      </a:cubicBezTo>
                      <a:cubicBezTo>
                        <a:pt x="133" y="0"/>
                        <a:pt x="172" y="38"/>
                        <a:pt x="172"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90" name="Freeform 5">
                  <a:extLst>
                    <a:ext uri="{FF2B5EF4-FFF2-40B4-BE49-F238E27FC236}">
                      <a16:creationId xmlns:a16="http://schemas.microsoft.com/office/drawing/2014/main" id="{EA746B5A-7997-1847-BBA6-94F56CFB262C}"/>
                    </a:ext>
                  </a:extLst>
                </p:cNvPr>
                <p:cNvSpPr>
                  <a:spLocks noChangeArrowheads="1"/>
                </p:cNvSpPr>
                <p:nvPr/>
              </p:nvSpPr>
              <p:spPr bwMode="auto">
                <a:xfrm>
                  <a:off x="4057490" y="517902"/>
                  <a:ext cx="74889" cy="74889"/>
                </a:xfrm>
                <a:custGeom>
                  <a:avLst/>
                  <a:gdLst>
                    <a:gd name="T0" fmla="*/ 74456 w 173"/>
                    <a:gd name="T1" fmla="*/ 37661 h 173"/>
                    <a:gd name="T2" fmla="*/ 74456 w 173"/>
                    <a:gd name="T3" fmla="*/ 37661 h 173"/>
                    <a:gd name="T4" fmla="*/ 37661 w 173"/>
                    <a:gd name="T5" fmla="*/ 74456 h 173"/>
                    <a:gd name="T6" fmla="*/ 37661 w 173"/>
                    <a:gd name="T7" fmla="*/ 74456 h 173"/>
                    <a:gd name="T8" fmla="*/ 0 w 173"/>
                    <a:gd name="T9" fmla="*/ 37661 h 173"/>
                    <a:gd name="T10" fmla="*/ 0 w 173"/>
                    <a:gd name="T11" fmla="*/ 37661 h 173"/>
                    <a:gd name="T12" fmla="*/ 37661 w 173"/>
                    <a:gd name="T13" fmla="*/ 0 h 173"/>
                    <a:gd name="T14" fmla="*/ 37661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4" y="172"/>
                        <a:pt x="87" y="172"/>
                      </a:cubicBezTo>
                      <a:cubicBezTo>
                        <a:pt x="38" y="172"/>
                        <a:pt x="0" y="134"/>
                        <a:pt x="0" y="87"/>
                      </a:cubicBezTo>
                      <a:cubicBezTo>
                        <a:pt x="0" y="39"/>
                        <a:pt x="38"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91" name="Freeform 6">
                  <a:extLst>
                    <a:ext uri="{FF2B5EF4-FFF2-40B4-BE49-F238E27FC236}">
                      <a16:creationId xmlns:a16="http://schemas.microsoft.com/office/drawing/2014/main" id="{CDE0630E-415D-A343-8B40-688BF17BB736}"/>
                    </a:ext>
                  </a:extLst>
                </p:cNvPr>
                <p:cNvSpPr>
                  <a:spLocks noChangeArrowheads="1"/>
                </p:cNvSpPr>
                <p:nvPr/>
              </p:nvSpPr>
              <p:spPr bwMode="auto">
                <a:xfrm>
                  <a:off x="4001802" y="592791"/>
                  <a:ext cx="46086" cy="46086"/>
                </a:xfrm>
                <a:custGeom>
                  <a:avLst/>
                  <a:gdLst>
                    <a:gd name="T0" fmla="*/ 45651 w 106"/>
                    <a:gd name="T1" fmla="*/ 23258 h 107"/>
                    <a:gd name="T2" fmla="*/ 45651 w 106"/>
                    <a:gd name="T3" fmla="*/ 23258 h 107"/>
                    <a:gd name="T4" fmla="*/ 23043 w 106"/>
                    <a:gd name="T5" fmla="*/ 45655 h 107"/>
                    <a:gd name="T6" fmla="*/ 23043 w 106"/>
                    <a:gd name="T7" fmla="*/ 45655 h 107"/>
                    <a:gd name="T8" fmla="*/ 0 w 106"/>
                    <a:gd name="T9" fmla="*/ 23258 h 107"/>
                    <a:gd name="T10" fmla="*/ 0 w 106"/>
                    <a:gd name="T11" fmla="*/ 23258 h 107"/>
                    <a:gd name="T12" fmla="*/ 23043 w 106"/>
                    <a:gd name="T13" fmla="*/ 0 h 107"/>
                    <a:gd name="T14" fmla="*/ 23043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3"/>
                        <a:pt x="81" y="106"/>
                        <a:pt x="53" y="106"/>
                      </a:cubicBezTo>
                      <a:cubicBezTo>
                        <a:pt x="24" y="106"/>
                        <a:pt x="0" y="83"/>
                        <a:pt x="0" y="54"/>
                      </a:cubicBezTo>
                      <a:cubicBezTo>
                        <a:pt x="0" y="24"/>
                        <a:pt x="24" y="0"/>
                        <a:pt x="53" y="0"/>
                      </a:cubicBezTo>
                      <a:cubicBezTo>
                        <a:pt x="81" y="0"/>
                        <a:pt x="105" y="24"/>
                        <a:pt x="105" y="54"/>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92" name="Freeform 7">
                  <a:extLst>
                    <a:ext uri="{FF2B5EF4-FFF2-40B4-BE49-F238E27FC236}">
                      <a16:creationId xmlns:a16="http://schemas.microsoft.com/office/drawing/2014/main" id="{8DC3539D-D1E9-ED46-AFEA-76741BF8E321}"/>
                    </a:ext>
                  </a:extLst>
                </p:cNvPr>
                <p:cNvSpPr>
                  <a:spLocks noChangeArrowheads="1"/>
                </p:cNvSpPr>
                <p:nvPr/>
              </p:nvSpPr>
              <p:spPr bwMode="auto">
                <a:xfrm>
                  <a:off x="2832370" y="-48638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0" y="105"/>
                        <a:pt x="52" y="105"/>
                      </a:cubicBezTo>
                      <a:cubicBezTo>
                        <a:pt x="23" y="105"/>
                        <a:pt x="0" y="82"/>
                        <a:pt x="0" y="53"/>
                      </a:cubicBezTo>
                      <a:cubicBezTo>
                        <a:pt x="0" y="24"/>
                        <a:pt x="23" y="0"/>
                        <a:pt x="52" y="0"/>
                      </a:cubicBezTo>
                      <a:cubicBezTo>
                        <a:pt x="80" y="0"/>
                        <a:pt x="104" y="24"/>
                        <a:pt x="104"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93" name="Freeform 8">
                  <a:extLst>
                    <a:ext uri="{FF2B5EF4-FFF2-40B4-BE49-F238E27FC236}">
                      <a16:creationId xmlns:a16="http://schemas.microsoft.com/office/drawing/2014/main" id="{30DDFCE6-9C4B-7C4E-9746-CFF9BA1C7629}"/>
                    </a:ext>
                  </a:extLst>
                </p:cNvPr>
                <p:cNvSpPr>
                  <a:spLocks noChangeArrowheads="1"/>
                </p:cNvSpPr>
                <p:nvPr/>
              </p:nvSpPr>
              <p:spPr bwMode="auto">
                <a:xfrm>
                  <a:off x="2832370" y="786737"/>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0" y="105"/>
                        <a:pt x="52" y="105"/>
                      </a:cubicBezTo>
                      <a:cubicBezTo>
                        <a:pt x="23" y="105"/>
                        <a:pt x="0" y="81"/>
                        <a:pt x="0" y="52"/>
                      </a:cubicBezTo>
                      <a:cubicBezTo>
                        <a:pt x="0" y="24"/>
                        <a:pt x="23" y="0"/>
                        <a:pt x="52" y="0"/>
                      </a:cubicBezTo>
                      <a:cubicBezTo>
                        <a:pt x="80" y="0"/>
                        <a:pt x="104" y="24"/>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94" name="Freeform 9">
                  <a:extLst>
                    <a:ext uri="{FF2B5EF4-FFF2-40B4-BE49-F238E27FC236}">
                      <a16:creationId xmlns:a16="http://schemas.microsoft.com/office/drawing/2014/main" id="{2E3A9D54-207B-6F4E-9A84-1F1B05D18B0B}"/>
                    </a:ext>
                  </a:extLst>
                </p:cNvPr>
                <p:cNvSpPr>
                  <a:spLocks noChangeArrowheads="1"/>
                </p:cNvSpPr>
                <p:nvPr/>
              </p:nvSpPr>
              <p:spPr bwMode="auto">
                <a:xfrm>
                  <a:off x="3037836" y="-12087"/>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3"/>
                        <a:pt x="24" y="0"/>
                        <a:pt x="53" y="0"/>
                      </a:cubicBezTo>
                      <a:cubicBezTo>
                        <a:pt x="81" y="0"/>
                        <a:pt x="105" y="23"/>
                        <a:pt x="105"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95" name="Freeform 10">
                  <a:extLst>
                    <a:ext uri="{FF2B5EF4-FFF2-40B4-BE49-F238E27FC236}">
                      <a16:creationId xmlns:a16="http://schemas.microsoft.com/office/drawing/2014/main" id="{226B7ECB-C55C-C447-8799-67359E808FB3}"/>
                    </a:ext>
                  </a:extLst>
                </p:cNvPr>
                <p:cNvSpPr>
                  <a:spLocks noChangeArrowheads="1"/>
                </p:cNvSpPr>
                <p:nvPr/>
              </p:nvSpPr>
              <p:spPr bwMode="auto">
                <a:xfrm>
                  <a:off x="3400764" y="400766"/>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3" y="104"/>
                        <a:pt x="0" y="81"/>
                        <a:pt x="0" y="52"/>
                      </a:cubicBezTo>
                      <a:cubicBezTo>
                        <a:pt x="0" y="22"/>
                        <a:pt x="23" y="0"/>
                        <a:pt x="52" y="0"/>
                      </a:cubicBezTo>
                      <a:cubicBezTo>
                        <a:pt x="81" y="0"/>
                        <a:pt x="104" y="22"/>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96" name="Freeform 11">
                  <a:extLst>
                    <a:ext uri="{FF2B5EF4-FFF2-40B4-BE49-F238E27FC236}">
                      <a16:creationId xmlns:a16="http://schemas.microsoft.com/office/drawing/2014/main" id="{91A9A7F1-3037-2644-A568-D0F883EEDC41}"/>
                    </a:ext>
                  </a:extLst>
                </p:cNvPr>
                <p:cNvSpPr>
                  <a:spLocks noChangeArrowheads="1"/>
                </p:cNvSpPr>
                <p:nvPr/>
              </p:nvSpPr>
              <p:spPr bwMode="auto">
                <a:xfrm>
                  <a:off x="3158813" y="571669"/>
                  <a:ext cx="46086" cy="46086"/>
                </a:xfrm>
                <a:custGeom>
                  <a:avLst/>
                  <a:gdLst>
                    <a:gd name="T0" fmla="*/ 45655 w 107"/>
                    <a:gd name="T1" fmla="*/ 22397 h 107"/>
                    <a:gd name="T2" fmla="*/ 45655 w 107"/>
                    <a:gd name="T3" fmla="*/ 22397 h 107"/>
                    <a:gd name="T4" fmla="*/ 22397 w 107"/>
                    <a:gd name="T5" fmla="*/ 45655 h 107"/>
                    <a:gd name="T6" fmla="*/ 22397 w 107"/>
                    <a:gd name="T7" fmla="*/ 45655 h 107"/>
                    <a:gd name="T8" fmla="*/ 0 w 107"/>
                    <a:gd name="T9" fmla="*/ 22397 h 107"/>
                    <a:gd name="T10" fmla="*/ 0 w 107"/>
                    <a:gd name="T11" fmla="*/ 22397 h 107"/>
                    <a:gd name="T12" fmla="*/ 22397 w 107"/>
                    <a:gd name="T13" fmla="*/ 0 h 107"/>
                    <a:gd name="T14" fmla="*/ 22397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2" y="106"/>
                      </a:cubicBezTo>
                      <a:cubicBezTo>
                        <a:pt x="24" y="106"/>
                        <a:pt x="0" y="82"/>
                        <a:pt x="0" y="52"/>
                      </a:cubicBezTo>
                      <a:cubicBezTo>
                        <a:pt x="0" y="24"/>
                        <a:pt x="24" y="0"/>
                        <a:pt x="52"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97" name="Freeform 12">
                  <a:extLst>
                    <a:ext uri="{FF2B5EF4-FFF2-40B4-BE49-F238E27FC236}">
                      <a16:creationId xmlns:a16="http://schemas.microsoft.com/office/drawing/2014/main" id="{439CFFD7-CB93-4946-845D-FFD29C090C35}"/>
                    </a:ext>
                  </a:extLst>
                </p:cNvPr>
                <p:cNvSpPr>
                  <a:spLocks noChangeArrowheads="1"/>
                </p:cNvSpPr>
                <p:nvPr/>
              </p:nvSpPr>
              <p:spPr bwMode="auto">
                <a:xfrm>
                  <a:off x="2162202" y="51281"/>
                  <a:ext cx="46086" cy="46086"/>
                </a:xfrm>
                <a:custGeom>
                  <a:avLst/>
                  <a:gdLst>
                    <a:gd name="T0" fmla="*/ 45655 w 107"/>
                    <a:gd name="T1" fmla="*/ 23043 h 106"/>
                    <a:gd name="T2" fmla="*/ 45655 w 107"/>
                    <a:gd name="T3" fmla="*/ 23043 h 106"/>
                    <a:gd name="T4" fmla="*/ 22828 w 107"/>
                    <a:gd name="T5" fmla="*/ 45651 h 106"/>
                    <a:gd name="T6" fmla="*/ 22828 w 107"/>
                    <a:gd name="T7" fmla="*/ 45651 h 106"/>
                    <a:gd name="T8" fmla="*/ 0 w 107"/>
                    <a:gd name="T9" fmla="*/ 23043 h 106"/>
                    <a:gd name="T10" fmla="*/ 0 w 107"/>
                    <a:gd name="T11" fmla="*/ 23043 h 106"/>
                    <a:gd name="T12" fmla="*/ 22828 w 107"/>
                    <a:gd name="T13" fmla="*/ 0 h 106"/>
                    <a:gd name="T14" fmla="*/ 22828 w 107"/>
                    <a:gd name="T15" fmla="*/ 0 h 106"/>
                    <a:gd name="T16" fmla="*/ 45655 w 107"/>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6">
                      <a:moveTo>
                        <a:pt x="106" y="53"/>
                      </a:moveTo>
                      <a:lnTo>
                        <a:pt x="106" y="53"/>
                      </a:lnTo>
                      <a:cubicBezTo>
                        <a:pt x="106" y="81"/>
                        <a:pt x="82" y="105"/>
                        <a:pt x="53" y="105"/>
                      </a:cubicBezTo>
                      <a:cubicBezTo>
                        <a:pt x="23" y="105"/>
                        <a:pt x="0" y="81"/>
                        <a:pt x="0" y="53"/>
                      </a:cubicBezTo>
                      <a:cubicBezTo>
                        <a:pt x="0" y="24"/>
                        <a:pt x="23" y="0"/>
                        <a:pt x="53" y="0"/>
                      </a:cubicBezTo>
                      <a:cubicBezTo>
                        <a:pt x="82" y="0"/>
                        <a:pt x="106" y="24"/>
                        <a:pt x="106"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98" name="Freeform 13">
                  <a:extLst>
                    <a:ext uri="{FF2B5EF4-FFF2-40B4-BE49-F238E27FC236}">
                      <a16:creationId xmlns:a16="http://schemas.microsoft.com/office/drawing/2014/main" id="{4D061DC6-C4BB-B84D-8EB2-62E1C822A9B3}"/>
                    </a:ext>
                  </a:extLst>
                </p:cNvPr>
                <p:cNvSpPr>
                  <a:spLocks noChangeArrowheads="1"/>
                </p:cNvSpPr>
                <p:nvPr/>
              </p:nvSpPr>
              <p:spPr bwMode="auto">
                <a:xfrm>
                  <a:off x="1927932" y="1124701"/>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4" y="105"/>
                        <a:pt x="0" y="81"/>
                        <a:pt x="0" y="52"/>
                      </a:cubicBezTo>
                      <a:cubicBezTo>
                        <a:pt x="0" y="23"/>
                        <a:pt x="24" y="0"/>
                        <a:pt x="52" y="0"/>
                      </a:cubicBezTo>
                      <a:cubicBezTo>
                        <a:pt x="81" y="0"/>
                        <a:pt x="104" y="23"/>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99" name="Freeform 14">
                  <a:extLst>
                    <a:ext uri="{FF2B5EF4-FFF2-40B4-BE49-F238E27FC236}">
                      <a16:creationId xmlns:a16="http://schemas.microsoft.com/office/drawing/2014/main" id="{0D49D174-2ECE-F347-A622-7DAECFFF557A}"/>
                    </a:ext>
                  </a:extLst>
                </p:cNvPr>
                <p:cNvSpPr>
                  <a:spLocks noChangeArrowheads="1"/>
                </p:cNvSpPr>
                <p:nvPr/>
              </p:nvSpPr>
              <p:spPr bwMode="auto">
                <a:xfrm>
                  <a:off x="2162202" y="556307"/>
                  <a:ext cx="46086" cy="46086"/>
                </a:xfrm>
                <a:custGeom>
                  <a:avLst/>
                  <a:gdLst>
                    <a:gd name="T0" fmla="*/ 45655 w 107"/>
                    <a:gd name="T1" fmla="*/ 22824 h 105"/>
                    <a:gd name="T2" fmla="*/ 45655 w 107"/>
                    <a:gd name="T3" fmla="*/ 22824 h 105"/>
                    <a:gd name="T4" fmla="*/ 22828 w 107"/>
                    <a:gd name="T5" fmla="*/ 45647 h 105"/>
                    <a:gd name="T6" fmla="*/ 22828 w 107"/>
                    <a:gd name="T7" fmla="*/ 45647 h 105"/>
                    <a:gd name="T8" fmla="*/ 0 w 107"/>
                    <a:gd name="T9" fmla="*/ 22824 h 105"/>
                    <a:gd name="T10" fmla="*/ 0 w 107"/>
                    <a:gd name="T11" fmla="*/ 22824 h 105"/>
                    <a:gd name="T12" fmla="*/ 22828 w 107"/>
                    <a:gd name="T13" fmla="*/ 0 h 105"/>
                    <a:gd name="T14" fmla="*/ 22828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3" y="104"/>
                      </a:cubicBezTo>
                      <a:cubicBezTo>
                        <a:pt x="23" y="104"/>
                        <a:pt x="0" y="81"/>
                        <a:pt x="0" y="52"/>
                      </a:cubicBezTo>
                      <a:cubicBezTo>
                        <a:pt x="0" y="24"/>
                        <a:pt x="23" y="0"/>
                        <a:pt x="53"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00" name="Freeform 15">
                  <a:extLst>
                    <a:ext uri="{FF2B5EF4-FFF2-40B4-BE49-F238E27FC236}">
                      <a16:creationId xmlns:a16="http://schemas.microsoft.com/office/drawing/2014/main" id="{A874EF60-CF73-904A-B4F1-9EFEDD223D8D}"/>
                    </a:ext>
                  </a:extLst>
                </p:cNvPr>
                <p:cNvSpPr>
                  <a:spLocks noChangeArrowheads="1"/>
                </p:cNvSpPr>
                <p:nvPr/>
              </p:nvSpPr>
              <p:spPr bwMode="auto">
                <a:xfrm>
                  <a:off x="3742569" y="1658531"/>
                  <a:ext cx="46086" cy="46086"/>
                </a:xfrm>
                <a:custGeom>
                  <a:avLst/>
                  <a:gdLst>
                    <a:gd name="T0" fmla="*/ 45655 w 107"/>
                    <a:gd name="T1" fmla="*/ 22824 h 105"/>
                    <a:gd name="T2" fmla="*/ 45655 w 107"/>
                    <a:gd name="T3" fmla="*/ 22824 h 105"/>
                    <a:gd name="T4" fmla="*/ 22397 w 107"/>
                    <a:gd name="T5" fmla="*/ 45647 h 105"/>
                    <a:gd name="T6" fmla="*/ 22397 w 107"/>
                    <a:gd name="T7" fmla="*/ 45647 h 105"/>
                    <a:gd name="T8" fmla="*/ 0 w 107"/>
                    <a:gd name="T9" fmla="*/ 22824 h 105"/>
                    <a:gd name="T10" fmla="*/ 0 w 107"/>
                    <a:gd name="T11" fmla="*/ 22824 h 105"/>
                    <a:gd name="T12" fmla="*/ 22397 w 107"/>
                    <a:gd name="T13" fmla="*/ 0 h 105"/>
                    <a:gd name="T14" fmla="*/ 22397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2" y="104"/>
                      </a:cubicBezTo>
                      <a:cubicBezTo>
                        <a:pt x="24" y="104"/>
                        <a:pt x="0" y="81"/>
                        <a:pt x="0" y="52"/>
                      </a:cubicBezTo>
                      <a:cubicBezTo>
                        <a:pt x="0" y="22"/>
                        <a:pt x="24" y="0"/>
                        <a:pt x="52" y="0"/>
                      </a:cubicBezTo>
                      <a:cubicBezTo>
                        <a:pt x="82" y="0"/>
                        <a:pt x="106" y="22"/>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01" name="Freeform 16">
                  <a:extLst>
                    <a:ext uri="{FF2B5EF4-FFF2-40B4-BE49-F238E27FC236}">
                      <a16:creationId xmlns:a16="http://schemas.microsoft.com/office/drawing/2014/main" id="{C819EACE-70C5-3A4D-B652-C184FB63AA44}"/>
                    </a:ext>
                  </a:extLst>
                </p:cNvPr>
                <p:cNvSpPr>
                  <a:spLocks noChangeArrowheads="1"/>
                </p:cNvSpPr>
                <p:nvPr/>
              </p:nvSpPr>
              <p:spPr bwMode="auto">
                <a:xfrm>
                  <a:off x="2573136" y="1286002"/>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3" y="105"/>
                        <a:pt x="0" y="81"/>
                        <a:pt x="0" y="53"/>
                      </a:cubicBezTo>
                      <a:cubicBezTo>
                        <a:pt x="0" y="23"/>
                        <a:pt x="23" y="0"/>
                        <a:pt x="52" y="0"/>
                      </a:cubicBezTo>
                      <a:cubicBezTo>
                        <a:pt x="81" y="0"/>
                        <a:pt x="104" y="23"/>
                        <a:pt x="104"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02" name="Freeform 17">
                  <a:extLst>
                    <a:ext uri="{FF2B5EF4-FFF2-40B4-BE49-F238E27FC236}">
                      <a16:creationId xmlns:a16="http://schemas.microsoft.com/office/drawing/2014/main" id="{F5430454-A1D9-9D40-A98E-F90F9582EFB1}"/>
                    </a:ext>
                  </a:extLst>
                </p:cNvPr>
                <p:cNvSpPr>
                  <a:spLocks noChangeArrowheads="1"/>
                </p:cNvSpPr>
                <p:nvPr/>
              </p:nvSpPr>
              <p:spPr bwMode="auto">
                <a:xfrm>
                  <a:off x="3652317" y="1537554"/>
                  <a:ext cx="74890" cy="76810"/>
                </a:xfrm>
                <a:custGeom>
                  <a:avLst/>
                  <a:gdLst>
                    <a:gd name="T0" fmla="*/ 74460 w 174"/>
                    <a:gd name="T1" fmla="*/ 38186 h 175"/>
                    <a:gd name="T2" fmla="*/ 74460 w 174"/>
                    <a:gd name="T3" fmla="*/ 38186 h 175"/>
                    <a:gd name="T4" fmla="*/ 37015 w 174"/>
                    <a:gd name="T5" fmla="*/ 76371 h 175"/>
                    <a:gd name="T6" fmla="*/ 37015 w 174"/>
                    <a:gd name="T7" fmla="*/ 76371 h 175"/>
                    <a:gd name="T8" fmla="*/ 0 w 174"/>
                    <a:gd name="T9" fmla="*/ 38186 h 175"/>
                    <a:gd name="T10" fmla="*/ 0 w 174"/>
                    <a:gd name="T11" fmla="*/ 38186 h 175"/>
                    <a:gd name="T12" fmla="*/ 37015 w 174"/>
                    <a:gd name="T13" fmla="*/ 0 h 175"/>
                    <a:gd name="T14" fmla="*/ 37015 w 174"/>
                    <a:gd name="T15" fmla="*/ 0 h 175"/>
                    <a:gd name="T16" fmla="*/ 74460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5" y="174"/>
                        <a:pt x="86" y="174"/>
                      </a:cubicBezTo>
                      <a:cubicBezTo>
                        <a:pt x="38" y="174"/>
                        <a:pt x="0" y="135"/>
                        <a:pt x="0" y="87"/>
                      </a:cubicBezTo>
                      <a:cubicBezTo>
                        <a:pt x="0" y="39"/>
                        <a:pt x="38" y="0"/>
                        <a:pt x="86" y="0"/>
                      </a:cubicBezTo>
                      <a:cubicBezTo>
                        <a:pt x="135" y="0"/>
                        <a:pt x="173" y="39"/>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03" name="Freeform 18">
                  <a:extLst>
                    <a:ext uri="{FF2B5EF4-FFF2-40B4-BE49-F238E27FC236}">
                      <a16:creationId xmlns:a16="http://schemas.microsoft.com/office/drawing/2014/main" id="{189B5570-03D2-1147-89CB-98280FAD58C2}"/>
                    </a:ext>
                  </a:extLst>
                </p:cNvPr>
                <p:cNvSpPr>
                  <a:spLocks noChangeArrowheads="1"/>
                </p:cNvSpPr>
                <p:nvPr/>
              </p:nvSpPr>
              <p:spPr bwMode="auto">
                <a:xfrm>
                  <a:off x="2709474" y="1293683"/>
                  <a:ext cx="74889" cy="74889"/>
                </a:xfrm>
                <a:custGeom>
                  <a:avLst/>
                  <a:gdLst>
                    <a:gd name="T0" fmla="*/ 74459 w 174"/>
                    <a:gd name="T1" fmla="*/ 37445 h 174"/>
                    <a:gd name="T2" fmla="*/ 74459 w 174"/>
                    <a:gd name="T3" fmla="*/ 37445 h 174"/>
                    <a:gd name="T4" fmla="*/ 37014 w 174"/>
                    <a:gd name="T5" fmla="*/ 74459 h 174"/>
                    <a:gd name="T6" fmla="*/ 37014 w 174"/>
                    <a:gd name="T7" fmla="*/ 74459 h 174"/>
                    <a:gd name="T8" fmla="*/ 0 w 174"/>
                    <a:gd name="T9" fmla="*/ 37445 h 174"/>
                    <a:gd name="T10" fmla="*/ 0 w 174"/>
                    <a:gd name="T11" fmla="*/ 37445 h 174"/>
                    <a:gd name="T12" fmla="*/ 37014 w 174"/>
                    <a:gd name="T13" fmla="*/ 0 h 174"/>
                    <a:gd name="T14" fmla="*/ 37014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04" name="Freeform 19">
                  <a:extLst>
                    <a:ext uri="{FF2B5EF4-FFF2-40B4-BE49-F238E27FC236}">
                      <a16:creationId xmlns:a16="http://schemas.microsoft.com/office/drawing/2014/main" id="{0515D73F-88BF-EB46-BF01-D98939CAE3C4}"/>
                    </a:ext>
                  </a:extLst>
                </p:cNvPr>
                <p:cNvSpPr>
                  <a:spLocks noChangeArrowheads="1"/>
                </p:cNvSpPr>
                <p:nvPr/>
              </p:nvSpPr>
              <p:spPr bwMode="auto">
                <a:xfrm>
                  <a:off x="3120408" y="47441"/>
                  <a:ext cx="74889" cy="74890"/>
                </a:xfrm>
                <a:custGeom>
                  <a:avLst/>
                  <a:gdLst>
                    <a:gd name="T0" fmla="*/ 74459 w 174"/>
                    <a:gd name="T1" fmla="*/ 37661 h 173"/>
                    <a:gd name="T2" fmla="*/ 74459 w 174"/>
                    <a:gd name="T3" fmla="*/ 37661 h 173"/>
                    <a:gd name="T4" fmla="*/ 37014 w 174"/>
                    <a:gd name="T5" fmla="*/ 74457 h 173"/>
                    <a:gd name="T6" fmla="*/ 37014 w 174"/>
                    <a:gd name="T7" fmla="*/ 74457 h 173"/>
                    <a:gd name="T8" fmla="*/ 0 w 174"/>
                    <a:gd name="T9" fmla="*/ 37661 h 173"/>
                    <a:gd name="T10" fmla="*/ 0 w 174"/>
                    <a:gd name="T11" fmla="*/ 37661 h 173"/>
                    <a:gd name="T12" fmla="*/ 37014 w 174"/>
                    <a:gd name="T13" fmla="*/ 0 h 173"/>
                    <a:gd name="T14" fmla="*/ 37014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3"/>
                        <a:pt x="134" y="172"/>
                        <a:pt x="86" y="172"/>
                      </a:cubicBezTo>
                      <a:cubicBezTo>
                        <a:pt x="39" y="172"/>
                        <a:pt x="0" y="133"/>
                        <a:pt x="0" y="87"/>
                      </a:cubicBezTo>
                      <a:cubicBezTo>
                        <a:pt x="0" y="38"/>
                        <a:pt x="39"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05" name="Freeform 20">
                  <a:extLst>
                    <a:ext uri="{FF2B5EF4-FFF2-40B4-BE49-F238E27FC236}">
                      <a16:creationId xmlns:a16="http://schemas.microsoft.com/office/drawing/2014/main" id="{34B73808-776D-6A40-9AAC-0BBBBBE3C8AA}"/>
                    </a:ext>
                  </a:extLst>
                </p:cNvPr>
                <p:cNvSpPr>
                  <a:spLocks noChangeArrowheads="1"/>
                </p:cNvSpPr>
                <p:nvPr/>
              </p:nvSpPr>
              <p:spPr bwMode="auto">
                <a:xfrm>
                  <a:off x="1789675" y="1199591"/>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8" y="173"/>
                        <a:pt x="0" y="135"/>
                        <a:pt x="0" y="87"/>
                      </a:cubicBezTo>
                      <a:cubicBezTo>
                        <a:pt x="0" y="38"/>
                        <a:pt x="38"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06" name="Freeform 21">
                  <a:extLst>
                    <a:ext uri="{FF2B5EF4-FFF2-40B4-BE49-F238E27FC236}">
                      <a16:creationId xmlns:a16="http://schemas.microsoft.com/office/drawing/2014/main" id="{65317628-3153-7A4D-A4A9-EA04A5D9FE02}"/>
                    </a:ext>
                  </a:extLst>
                </p:cNvPr>
                <p:cNvSpPr>
                  <a:spLocks noChangeArrowheads="1"/>
                </p:cNvSpPr>
                <p:nvPr/>
              </p:nvSpPr>
              <p:spPr bwMode="auto">
                <a:xfrm>
                  <a:off x="3239463" y="-63934"/>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3" y="174"/>
                        <a:pt x="87" y="174"/>
                      </a:cubicBezTo>
                      <a:cubicBezTo>
                        <a:pt x="39" y="174"/>
                        <a:pt x="0" y="135"/>
                        <a:pt x="0" y="87"/>
                      </a:cubicBezTo>
                      <a:cubicBezTo>
                        <a:pt x="0" y="39"/>
                        <a:pt x="39" y="0"/>
                        <a:pt x="87" y="0"/>
                      </a:cubicBezTo>
                      <a:cubicBezTo>
                        <a:pt x="133"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07" name="Freeform 22">
                  <a:extLst>
                    <a:ext uri="{FF2B5EF4-FFF2-40B4-BE49-F238E27FC236}">
                      <a16:creationId xmlns:a16="http://schemas.microsoft.com/office/drawing/2014/main" id="{EAB28257-34AA-6E4C-9449-0059BF4E8C29}"/>
                    </a:ext>
                  </a:extLst>
                </p:cNvPr>
                <p:cNvSpPr>
                  <a:spLocks noChangeArrowheads="1"/>
                </p:cNvSpPr>
                <p:nvPr/>
              </p:nvSpPr>
              <p:spPr bwMode="auto">
                <a:xfrm>
                  <a:off x="2233252" y="114650"/>
                  <a:ext cx="74889" cy="76810"/>
                </a:xfrm>
                <a:custGeom>
                  <a:avLst/>
                  <a:gdLst>
                    <a:gd name="T0" fmla="*/ 74456 w 173"/>
                    <a:gd name="T1" fmla="*/ 38186 h 175"/>
                    <a:gd name="T2" fmla="*/ 74456 w 173"/>
                    <a:gd name="T3" fmla="*/ 38186 h 175"/>
                    <a:gd name="T4" fmla="*/ 37661 w 173"/>
                    <a:gd name="T5" fmla="*/ 76371 h 175"/>
                    <a:gd name="T6" fmla="*/ 37661 w 173"/>
                    <a:gd name="T7" fmla="*/ 76371 h 175"/>
                    <a:gd name="T8" fmla="*/ 0 w 173"/>
                    <a:gd name="T9" fmla="*/ 38186 h 175"/>
                    <a:gd name="T10" fmla="*/ 0 w 173"/>
                    <a:gd name="T11" fmla="*/ 38186 h 175"/>
                    <a:gd name="T12" fmla="*/ 37661 w 173"/>
                    <a:gd name="T13" fmla="*/ 0 h 175"/>
                    <a:gd name="T14" fmla="*/ 37661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7" y="174"/>
                      </a:cubicBezTo>
                      <a:cubicBezTo>
                        <a:pt x="39" y="174"/>
                        <a:pt x="0" y="135"/>
                        <a:pt x="0" y="87"/>
                      </a:cubicBezTo>
                      <a:cubicBezTo>
                        <a:pt x="0" y="39"/>
                        <a:pt x="39"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108" name="Freeform 23">
                  <a:extLst>
                    <a:ext uri="{FF2B5EF4-FFF2-40B4-BE49-F238E27FC236}">
                      <a16:creationId xmlns:a16="http://schemas.microsoft.com/office/drawing/2014/main" id="{C2FEF615-6DD3-D144-9358-A363DD4AD782}"/>
                    </a:ext>
                  </a:extLst>
                </p:cNvPr>
                <p:cNvSpPr>
                  <a:spLocks noChangeArrowheads="1"/>
                </p:cNvSpPr>
                <p:nvPr/>
              </p:nvSpPr>
              <p:spPr bwMode="auto">
                <a:xfrm>
                  <a:off x="2922621" y="-526714"/>
                  <a:ext cx="1359537" cy="551111"/>
                </a:xfrm>
                <a:custGeom>
                  <a:avLst/>
                  <a:gdLst>
                    <a:gd name="T0" fmla="*/ 1221581 w 3124"/>
                    <a:gd name="T1" fmla="*/ 0 h 1265"/>
                    <a:gd name="T2" fmla="*/ 493507 w 3124"/>
                    <a:gd name="T3" fmla="*/ 0 h 1265"/>
                    <a:gd name="T4" fmla="*/ 493507 w 3124"/>
                    <a:gd name="T5" fmla="*/ 0 h 1265"/>
                    <a:gd name="T6" fmla="*/ 355551 w 3124"/>
                    <a:gd name="T7" fmla="*/ 137669 h 1265"/>
                    <a:gd name="T8" fmla="*/ 355551 w 3124"/>
                    <a:gd name="T9" fmla="*/ 137669 h 1265"/>
                    <a:gd name="T10" fmla="*/ 493507 w 3124"/>
                    <a:gd name="T11" fmla="*/ 274902 h 1265"/>
                    <a:gd name="T12" fmla="*/ 137520 w 3124"/>
                    <a:gd name="T13" fmla="*/ 274902 h 1265"/>
                    <a:gd name="T14" fmla="*/ 137520 w 3124"/>
                    <a:gd name="T15" fmla="*/ 274902 h 1265"/>
                    <a:gd name="T16" fmla="*/ 0 w 3124"/>
                    <a:gd name="T17" fmla="*/ 412571 h 1265"/>
                    <a:gd name="T18" fmla="*/ 0 w 3124"/>
                    <a:gd name="T19" fmla="*/ 412571 h 1265"/>
                    <a:gd name="T20" fmla="*/ 137520 w 3124"/>
                    <a:gd name="T21" fmla="*/ 550675 h 1265"/>
                    <a:gd name="T22" fmla="*/ 866030 w 3124"/>
                    <a:gd name="T23" fmla="*/ 550675 h 1265"/>
                    <a:gd name="T24" fmla="*/ 866030 w 3124"/>
                    <a:gd name="T25" fmla="*/ 550675 h 1265"/>
                    <a:gd name="T26" fmla="*/ 1003551 w 3124"/>
                    <a:gd name="T27" fmla="*/ 412571 h 1265"/>
                    <a:gd name="T28" fmla="*/ 1003551 w 3124"/>
                    <a:gd name="T29" fmla="*/ 412571 h 1265"/>
                    <a:gd name="T30" fmla="*/ 866030 w 3124"/>
                    <a:gd name="T31" fmla="*/ 274902 h 1265"/>
                    <a:gd name="T32" fmla="*/ 1221581 w 3124"/>
                    <a:gd name="T33" fmla="*/ 274902 h 1265"/>
                    <a:gd name="T34" fmla="*/ 1221581 w 3124"/>
                    <a:gd name="T35" fmla="*/ 274902 h 1265"/>
                    <a:gd name="T36" fmla="*/ 1359102 w 3124"/>
                    <a:gd name="T37" fmla="*/ 137669 h 1265"/>
                    <a:gd name="T38" fmla="*/ 1359102 w 3124"/>
                    <a:gd name="T39" fmla="*/ 137669 h 1265"/>
                    <a:gd name="T40" fmla="*/ 1221581 w 3124"/>
                    <a:gd name="T41" fmla="*/ 0 h 1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124" h="1265">
                      <a:moveTo>
                        <a:pt x="2807" y="0"/>
                      </a:moveTo>
                      <a:lnTo>
                        <a:pt x="1134" y="0"/>
                      </a:lnTo>
                      <a:cubicBezTo>
                        <a:pt x="959" y="0"/>
                        <a:pt x="817" y="141"/>
                        <a:pt x="817" y="316"/>
                      </a:cubicBezTo>
                      <a:cubicBezTo>
                        <a:pt x="817" y="490"/>
                        <a:pt x="959" y="631"/>
                        <a:pt x="1134" y="631"/>
                      </a:cubicBezTo>
                      <a:lnTo>
                        <a:pt x="316" y="631"/>
                      </a:lnTo>
                      <a:cubicBezTo>
                        <a:pt x="142" y="631"/>
                        <a:pt x="0" y="772"/>
                        <a:pt x="0" y="947"/>
                      </a:cubicBezTo>
                      <a:cubicBezTo>
                        <a:pt x="0" y="1122"/>
                        <a:pt x="142" y="1264"/>
                        <a:pt x="316" y="1264"/>
                      </a:cubicBezTo>
                      <a:lnTo>
                        <a:pt x="1990" y="1264"/>
                      </a:lnTo>
                      <a:cubicBezTo>
                        <a:pt x="2164" y="1264"/>
                        <a:pt x="2306" y="1122"/>
                        <a:pt x="2306" y="947"/>
                      </a:cubicBezTo>
                      <a:cubicBezTo>
                        <a:pt x="2306" y="772"/>
                        <a:pt x="2164" y="631"/>
                        <a:pt x="1990" y="631"/>
                      </a:cubicBezTo>
                      <a:lnTo>
                        <a:pt x="2807" y="631"/>
                      </a:lnTo>
                      <a:cubicBezTo>
                        <a:pt x="2981" y="631"/>
                        <a:pt x="3123" y="490"/>
                        <a:pt x="3123" y="316"/>
                      </a:cubicBezTo>
                      <a:cubicBezTo>
                        <a:pt x="3123" y="141"/>
                        <a:pt x="2981" y="0"/>
                        <a:pt x="2807"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dirty="0"/>
                </a:p>
              </p:txBody>
            </p:sp>
            <p:sp>
              <p:nvSpPr>
                <p:cNvPr id="109" name="Freeform 24">
                  <a:extLst>
                    <a:ext uri="{FF2B5EF4-FFF2-40B4-BE49-F238E27FC236}">
                      <a16:creationId xmlns:a16="http://schemas.microsoft.com/office/drawing/2014/main" id="{6256315E-2FCD-334F-B195-0322CAED56CB}"/>
                    </a:ext>
                  </a:extLst>
                </p:cNvPr>
                <p:cNvSpPr>
                  <a:spLocks noChangeArrowheads="1"/>
                </p:cNvSpPr>
                <p:nvPr/>
              </p:nvSpPr>
              <p:spPr bwMode="auto">
                <a:xfrm>
                  <a:off x="2052749" y="1264880"/>
                  <a:ext cx="1282727" cy="551112"/>
                </a:xfrm>
                <a:custGeom>
                  <a:avLst/>
                  <a:gdLst>
                    <a:gd name="T0" fmla="*/ 1144219 w 2945"/>
                    <a:gd name="T1" fmla="*/ 275556 h 1266"/>
                    <a:gd name="T2" fmla="*/ 867202 w 2945"/>
                    <a:gd name="T3" fmla="*/ 275556 h 1266"/>
                    <a:gd name="T4" fmla="*/ 867202 w 2945"/>
                    <a:gd name="T5" fmla="*/ 275556 h 1266"/>
                    <a:gd name="T6" fmla="*/ 1004839 w 2945"/>
                    <a:gd name="T7" fmla="*/ 137560 h 1266"/>
                    <a:gd name="T8" fmla="*/ 1004839 w 2945"/>
                    <a:gd name="T9" fmla="*/ 137560 h 1266"/>
                    <a:gd name="T10" fmla="*/ 1004839 w 2945"/>
                    <a:gd name="T11" fmla="*/ 137560 h 1266"/>
                    <a:gd name="T12" fmla="*/ 867202 w 2945"/>
                    <a:gd name="T13" fmla="*/ 0 h 1266"/>
                    <a:gd name="T14" fmla="*/ 137637 w 2945"/>
                    <a:gd name="T15" fmla="*/ 0 h 1266"/>
                    <a:gd name="T16" fmla="*/ 137637 w 2945"/>
                    <a:gd name="T17" fmla="*/ 0 h 1266"/>
                    <a:gd name="T18" fmla="*/ 0 w 2945"/>
                    <a:gd name="T19" fmla="*/ 137560 h 1266"/>
                    <a:gd name="T20" fmla="*/ 0 w 2945"/>
                    <a:gd name="T21" fmla="*/ 137560 h 1266"/>
                    <a:gd name="T22" fmla="*/ 0 w 2945"/>
                    <a:gd name="T23" fmla="*/ 137560 h 1266"/>
                    <a:gd name="T24" fmla="*/ 137637 w 2945"/>
                    <a:gd name="T25" fmla="*/ 275556 h 1266"/>
                    <a:gd name="T26" fmla="*/ 415090 w 2945"/>
                    <a:gd name="T27" fmla="*/ 275556 h 1266"/>
                    <a:gd name="T28" fmla="*/ 415090 w 2945"/>
                    <a:gd name="T29" fmla="*/ 275556 h 1266"/>
                    <a:gd name="T30" fmla="*/ 277452 w 2945"/>
                    <a:gd name="T31" fmla="*/ 412681 h 1266"/>
                    <a:gd name="T32" fmla="*/ 277452 w 2945"/>
                    <a:gd name="T33" fmla="*/ 412681 h 1266"/>
                    <a:gd name="T34" fmla="*/ 415090 w 2945"/>
                    <a:gd name="T35" fmla="*/ 550677 h 1266"/>
                    <a:gd name="T36" fmla="*/ 1144219 w 2945"/>
                    <a:gd name="T37" fmla="*/ 550677 h 1266"/>
                    <a:gd name="T38" fmla="*/ 1144219 w 2945"/>
                    <a:gd name="T39" fmla="*/ 550677 h 1266"/>
                    <a:gd name="T40" fmla="*/ 1282291 w 2945"/>
                    <a:gd name="T41" fmla="*/ 412681 h 1266"/>
                    <a:gd name="T42" fmla="*/ 1282291 w 2945"/>
                    <a:gd name="T43" fmla="*/ 412681 h 1266"/>
                    <a:gd name="T44" fmla="*/ 1144219 w 2945"/>
                    <a:gd name="T45" fmla="*/ 275556 h 126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945" h="1266">
                      <a:moveTo>
                        <a:pt x="2627" y="633"/>
                      </a:moveTo>
                      <a:lnTo>
                        <a:pt x="1991" y="633"/>
                      </a:lnTo>
                      <a:cubicBezTo>
                        <a:pt x="2166" y="633"/>
                        <a:pt x="2307" y="490"/>
                        <a:pt x="2307" y="316"/>
                      </a:cubicBezTo>
                      <a:cubicBezTo>
                        <a:pt x="2307" y="141"/>
                        <a:pt x="2166" y="0"/>
                        <a:pt x="1991" y="0"/>
                      </a:cubicBezTo>
                      <a:lnTo>
                        <a:pt x="316" y="0"/>
                      </a:lnTo>
                      <a:cubicBezTo>
                        <a:pt x="141" y="0"/>
                        <a:pt x="0" y="141"/>
                        <a:pt x="0" y="316"/>
                      </a:cubicBezTo>
                      <a:cubicBezTo>
                        <a:pt x="0" y="490"/>
                        <a:pt x="141" y="633"/>
                        <a:pt x="316" y="633"/>
                      </a:cubicBezTo>
                      <a:lnTo>
                        <a:pt x="953" y="633"/>
                      </a:lnTo>
                      <a:cubicBezTo>
                        <a:pt x="778" y="633"/>
                        <a:pt x="637" y="774"/>
                        <a:pt x="637" y="948"/>
                      </a:cubicBezTo>
                      <a:cubicBezTo>
                        <a:pt x="637" y="1123"/>
                        <a:pt x="778" y="1265"/>
                        <a:pt x="953" y="1265"/>
                      </a:cubicBezTo>
                      <a:lnTo>
                        <a:pt x="2627" y="1265"/>
                      </a:lnTo>
                      <a:cubicBezTo>
                        <a:pt x="2802" y="1265"/>
                        <a:pt x="2944" y="1123"/>
                        <a:pt x="2944" y="948"/>
                      </a:cubicBezTo>
                      <a:cubicBezTo>
                        <a:pt x="2944" y="774"/>
                        <a:pt x="2802" y="633"/>
                        <a:pt x="2627" y="63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grpSp>
          <p:grpSp>
            <p:nvGrpSpPr>
              <p:cNvPr id="39" name="Group 3">
                <a:extLst>
                  <a:ext uri="{FF2B5EF4-FFF2-40B4-BE49-F238E27FC236}">
                    <a16:creationId xmlns:a16="http://schemas.microsoft.com/office/drawing/2014/main" id="{F55F819B-E7E7-8D4D-85F7-0B4D3FD867DA}"/>
                  </a:ext>
                </a:extLst>
              </p:cNvPr>
              <p:cNvGrpSpPr>
                <a:grpSpLocks/>
              </p:cNvGrpSpPr>
              <p:nvPr/>
            </p:nvGrpSpPr>
            <p:grpSpPr bwMode="auto">
              <a:xfrm>
                <a:off x="9828487" y="4458727"/>
                <a:ext cx="2836024" cy="2767975"/>
                <a:chOff x="4958087" y="4848065"/>
                <a:chExt cx="2646105" cy="2582737"/>
              </a:xfrm>
            </p:grpSpPr>
            <p:sp>
              <p:nvSpPr>
                <p:cNvPr id="60" name="Freeform 40">
                  <a:extLst>
                    <a:ext uri="{FF2B5EF4-FFF2-40B4-BE49-F238E27FC236}">
                      <a16:creationId xmlns:a16="http://schemas.microsoft.com/office/drawing/2014/main" id="{8FD153D6-E27E-3348-8892-5FCEE345E74E}"/>
                    </a:ext>
                  </a:extLst>
                </p:cNvPr>
                <p:cNvSpPr>
                  <a:spLocks noChangeArrowheads="1"/>
                </p:cNvSpPr>
                <p:nvPr/>
              </p:nvSpPr>
              <p:spPr bwMode="auto">
                <a:xfrm>
                  <a:off x="4958087" y="6355463"/>
                  <a:ext cx="395572" cy="380210"/>
                </a:xfrm>
                <a:custGeom>
                  <a:avLst/>
                  <a:gdLst>
                    <a:gd name="T0" fmla="*/ 205176 w 910"/>
                    <a:gd name="T1" fmla="*/ 0 h 875"/>
                    <a:gd name="T2" fmla="*/ 189527 w 910"/>
                    <a:gd name="T3" fmla="*/ 0 h 875"/>
                    <a:gd name="T4" fmla="*/ 189527 w 910"/>
                    <a:gd name="T5" fmla="*/ 0 h 875"/>
                    <a:gd name="T6" fmla="*/ 0 w 910"/>
                    <a:gd name="T7" fmla="*/ 190322 h 875"/>
                    <a:gd name="T8" fmla="*/ 0 w 910"/>
                    <a:gd name="T9" fmla="*/ 190322 h 875"/>
                    <a:gd name="T10" fmla="*/ 0 w 910"/>
                    <a:gd name="T11" fmla="*/ 190322 h 875"/>
                    <a:gd name="T12" fmla="*/ 189527 w 910"/>
                    <a:gd name="T13" fmla="*/ 379775 h 875"/>
                    <a:gd name="T14" fmla="*/ 205176 w 910"/>
                    <a:gd name="T15" fmla="*/ 379775 h 875"/>
                    <a:gd name="T16" fmla="*/ 205176 w 910"/>
                    <a:gd name="T17" fmla="*/ 379775 h 875"/>
                    <a:gd name="T18" fmla="*/ 395137 w 910"/>
                    <a:gd name="T19" fmla="*/ 190322 h 875"/>
                    <a:gd name="T20" fmla="*/ 395137 w 910"/>
                    <a:gd name="T21" fmla="*/ 190322 h 875"/>
                    <a:gd name="T22" fmla="*/ 395137 w 910"/>
                    <a:gd name="T23" fmla="*/ 190322 h 875"/>
                    <a:gd name="T24" fmla="*/ 205176 w 910"/>
                    <a:gd name="T25" fmla="*/ 0 h 8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10" h="875">
                      <a:moveTo>
                        <a:pt x="472" y="0"/>
                      </a:moveTo>
                      <a:lnTo>
                        <a:pt x="436" y="0"/>
                      </a:lnTo>
                      <a:cubicBezTo>
                        <a:pt x="196" y="0"/>
                        <a:pt x="0" y="196"/>
                        <a:pt x="0" y="438"/>
                      </a:cubicBezTo>
                      <a:cubicBezTo>
                        <a:pt x="0" y="679"/>
                        <a:pt x="196" y="874"/>
                        <a:pt x="436" y="874"/>
                      </a:cubicBezTo>
                      <a:lnTo>
                        <a:pt x="472" y="874"/>
                      </a:lnTo>
                      <a:cubicBezTo>
                        <a:pt x="714" y="874"/>
                        <a:pt x="909" y="679"/>
                        <a:pt x="909" y="438"/>
                      </a:cubicBezTo>
                      <a:cubicBezTo>
                        <a:pt x="909" y="196"/>
                        <a:pt x="714" y="0"/>
                        <a:pt x="472" y="0"/>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61" name="Freeform 41">
                  <a:extLst>
                    <a:ext uri="{FF2B5EF4-FFF2-40B4-BE49-F238E27FC236}">
                      <a16:creationId xmlns:a16="http://schemas.microsoft.com/office/drawing/2014/main" id="{7972D0B8-8633-A34D-B9FE-E2E27DA489E5}"/>
                    </a:ext>
                  </a:extLst>
                </p:cNvPr>
                <p:cNvSpPr>
                  <a:spLocks noChangeArrowheads="1"/>
                </p:cNvSpPr>
                <p:nvPr/>
              </p:nvSpPr>
              <p:spPr bwMode="auto">
                <a:xfrm>
                  <a:off x="4958087" y="4848065"/>
                  <a:ext cx="2646105" cy="2267816"/>
                </a:xfrm>
                <a:custGeom>
                  <a:avLst/>
                  <a:gdLst>
                    <a:gd name="T0" fmla="*/ 2170694 w 6078"/>
                    <a:gd name="T1" fmla="*/ 380582 h 5208"/>
                    <a:gd name="T2" fmla="*/ 2360946 w 6078"/>
                    <a:gd name="T3" fmla="*/ 190726 h 5208"/>
                    <a:gd name="T4" fmla="*/ 2360946 w 6078"/>
                    <a:gd name="T5" fmla="*/ 190726 h 5208"/>
                    <a:gd name="T6" fmla="*/ 1378343 w 6078"/>
                    <a:gd name="T7" fmla="*/ 0 h 5208"/>
                    <a:gd name="T8" fmla="*/ 1188527 w 6078"/>
                    <a:gd name="T9" fmla="*/ 190726 h 5208"/>
                    <a:gd name="T10" fmla="*/ 1188527 w 6078"/>
                    <a:gd name="T11" fmla="*/ 190726 h 5208"/>
                    <a:gd name="T12" fmla="*/ 848077 w 6078"/>
                    <a:gd name="T13" fmla="*/ 380582 h 5208"/>
                    <a:gd name="T14" fmla="*/ 657390 w 6078"/>
                    <a:gd name="T15" fmla="*/ 570873 h 5208"/>
                    <a:gd name="T16" fmla="*/ 657390 w 6078"/>
                    <a:gd name="T17" fmla="*/ 570873 h 5208"/>
                    <a:gd name="T18" fmla="*/ 189816 w 6078"/>
                    <a:gd name="T19" fmla="*/ 746359 h 5208"/>
                    <a:gd name="T20" fmla="*/ 0 w 6078"/>
                    <a:gd name="T21" fmla="*/ 936650 h 5208"/>
                    <a:gd name="T22" fmla="*/ 0 w 6078"/>
                    <a:gd name="T23" fmla="*/ 936650 h 5208"/>
                    <a:gd name="T24" fmla="*/ 1077511 w 6078"/>
                    <a:gd name="T25" fmla="*/ 1126505 h 5208"/>
                    <a:gd name="T26" fmla="*/ 1267327 w 6078"/>
                    <a:gd name="T27" fmla="*/ 1316796 h 5208"/>
                    <a:gd name="T28" fmla="*/ 1267327 w 6078"/>
                    <a:gd name="T29" fmla="*/ 1316796 h 5208"/>
                    <a:gd name="T30" fmla="*/ 720953 w 6078"/>
                    <a:gd name="T31" fmla="*/ 1506652 h 5208"/>
                    <a:gd name="T32" fmla="*/ 530701 w 6078"/>
                    <a:gd name="T33" fmla="*/ 1697378 h 5208"/>
                    <a:gd name="T34" fmla="*/ 530701 w 6078"/>
                    <a:gd name="T35" fmla="*/ 1697378 h 5208"/>
                    <a:gd name="T36" fmla="*/ 1227709 w 6078"/>
                    <a:gd name="T37" fmla="*/ 1887234 h 5208"/>
                    <a:gd name="T38" fmla="*/ 1037893 w 6078"/>
                    <a:gd name="T39" fmla="*/ 2077090 h 5208"/>
                    <a:gd name="T40" fmla="*/ 1037893 w 6078"/>
                    <a:gd name="T41" fmla="*/ 2077090 h 5208"/>
                    <a:gd name="T42" fmla="*/ 1639558 w 6078"/>
                    <a:gd name="T43" fmla="*/ 2267381 h 5208"/>
                    <a:gd name="T44" fmla="*/ 1829809 w 6078"/>
                    <a:gd name="T45" fmla="*/ 2077090 h 5208"/>
                    <a:gd name="T46" fmla="*/ 1829809 w 6078"/>
                    <a:gd name="T47" fmla="*/ 2077090 h 5208"/>
                    <a:gd name="T48" fmla="*/ 2273439 w 6078"/>
                    <a:gd name="T49" fmla="*/ 1887234 h 5208"/>
                    <a:gd name="T50" fmla="*/ 2463690 w 6078"/>
                    <a:gd name="T51" fmla="*/ 1697378 h 5208"/>
                    <a:gd name="T52" fmla="*/ 2463690 w 6078"/>
                    <a:gd name="T53" fmla="*/ 1697378 h 5208"/>
                    <a:gd name="T54" fmla="*/ 1861590 w 6078"/>
                    <a:gd name="T55" fmla="*/ 1506652 h 5208"/>
                    <a:gd name="T56" fmla="*/ 2051842 w 6078"/>
                    <a:gd name="T57" fmla="*/ 1316796 h 5208"/>
                    <a:gd name="T58" fmla="*/ 2051842 w 6078"/>
                    <a:gd name="T59" fmla="*/ 1316796 h 5208"/>
                    <a:gd name="T60" fmla="*/ 1687447 w 6078"/>
                    <a:gd name="T61" fmla="*/ 1126505 h 5208"/>
                    <a:gd name="T62" fmla="*/ 1701378 w 6078"/>
                    <a:gd name="T63" fmla="*/ 1126070 h 5208"/>
                    <a:gd name="T64" fmla="*/ 1524623 w 6078"/>
                    <a:gd name="T65" fmla="*/ 936650 h 5208"/>
                    <a:gd name="T66" fmla="*/ 1524623 w 6078"/>
                    <a:gd name="T67" fmla="*/ 936650 h 5208"/>
                    <a:gd name="T68" fmla="*/ 2455854 w 6078"/>
                    <a:gd name="T69" fmla="*/ 760729 h 5208"/>
                    <a:gd name="T70" fmla="*/ 2645670 w 6078"/>
                    <a:gd name="T71" fmla="*/ 570873 h 5208"/>
                    <a:gd name="T72" fmla="*/ 2645670 w 6078"/>
                    <a:gd name="T73" fmla="*/ 570873 h 520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078" h="5208">
                      <a:moveTo>
                        <a:pt x="5641" y="874"/>
                      </a:moveTo>
                      <a:lnTo>
                        <a:pt x="4986" y="874"/>
                      </a:lnTo>
                      <a:cubicBezTo>
                        <a:pt x="5227" y="874"/>
                        <a:pt x="5423" y="679"/>
                        <a:pt x="5423" y="438"/>
                      </a:cubicBezTo>
                      <a:cubicBezTo>
                        <a:pt x="5423" y="197"/>
                        <a:pt x="5227" y="0"/>
                        <a:pt x="4986" y="0"/>
                      </a:cubicBezTo>
                      <a:lnTo>
                        <a:pt x="3166" y="0"/>
                      </a:lnTo>
                      <a:cubicBezTo>
                        <a:pt x="2924" y="0"/>
                        <a:pt x="2730" y="197"/>
                        <a:pt x="2730" y="438"/>
                      </a:cubicBezTo>
                      <a:cubicBezTo>
                        <a:pt x="2730" y="679"/>
                        <a:pt x="2924" y="874"/>
                        <a:pt x="3166" y="874"/>
                      </a:cubicBezTo>
                      <a:lnTo>
                        <a:pt x="1948" y="874"/>
                      </a:lnTo>
                      <a:cubicBezTo>
                        <a:pt x="1706" y="874"/>
                        <a:pt x="1510" y="1069"/>
                        <a:pt x="1510" y="1311"/>
                      </a:cubicBezTo>
                      <a:cubicBezTo>
                        <a:pt x="1510" y="1492"/>
                        <a:pt x="1620" y="1647"/>
                        <a:pt x="1777" y="1714"/>
                      </a:cubicBezTo>
                      <a:lnTo>
                        <a:pt x="436" y="1714"/>
                      </a:lnTo>
                      <a:cubicBezTo>
                        <a:pt x="196" y="1714"/>
                        <a:pt x="0" y="1909"/>
                        <a:pt x="0" y="2151"/>
                      </a:cubicBezTo>
                      <a:cubicBezTo>
                        <a:pt x="0" y="2392"/>
                        <a:pt x="196" y="2587"/>
                        <a:pt x="436" y="2587"/>
                      </a:cubicBezTo>
                      <a:lnTo>
                        <a:pt x="2475" y="2587"/>
                      </a:lnTo>
                      <a:cubicBezTo>
                        <a:pt x="2716" y="2587"/>
                        <a:pt x="2911" y="2782"/>
                        <a:pt x="2911" y="3024"/>
                      </a:cubicBezTo>
                      <a:cubicBezTo>
                        <a:pt x="2911" y="3265"/>
                        <a:pt x="2716" y="3460"/>
                        <a:pt x="2475" y="3460"/>
                      </a:cubicBezTo>
                      <a:lnTo>
                        <a:pt x="1656" y="3460"/>
                      </a:lnTo>
                      <a:cubicBezTo>
                        <a:pt x="1414" y="3460"/>
                        <a:pt x="1219" y="3656"/>
                        <a:pt x="1219" y="3898"/>
                      </a:cubicBezTo>
                      <a:cubicBezTo>
                        <a:pt x="1219" y="4139"/>
                        <a:pt x="1414" y="4334"/>
                        <a:pt x="1656" y="4334"/>
                      </a:cubicBezTo>
                      <a:lnTo>
                        <a:pt x="2820" y="4334"/>
                      </a:lnTo>
                      <a:cubicBezTo>
                        <a:pt x="2579" y="4334"/>
                        <a:pt x="2384" y="4529"/>
                        <a:pt x="2384" y="4770"/>
                      </a:cubicBezTo>
                      <a:cubicBezTo>
                        <a:pt x="2384" y="5012"/>
                        <a:pt x="2579" y="5207"/>
                        <a:pt x="2820" y="5207"/>
                      </a:cubicBezTo>
                      <a:lnTo>
                        <a:pt x="3766" y="5207"/>
                      </a:lnTo>
                      <a:cubicBezTo>
                        <a:pt x="4008" y="5207"/>
                        <a:pt x="4203" y="5012"/>
                        <a:pt x="4203" y="4770"/>
                      </a:cubicBezTo>
                      <a:cubicBezTo>
                        <a:pt x="4203" y="4529"/>
                        <a:pt x="4008" y="4334"/>
                        <a:pt x="3766" y="4334"/>
                      </a:cubicBezTo>
                      <a:lnTo>
                        <a:pt x="5222" y="4334"/>
                      </a:lnTo>
                      <a:cubicBezTo>
                        <a:pt x="5464" y="4334"/>
                        <a:pt x="5659" y="4139"/>
                        <a:pt x="5659" y="3898"/>
                      </a:cubicBezTo>
                      <a:cubicBezTo>
                        <a:pt x="5659" y="3656"/>
                        <a:pt x="5464" y="3460"/>
                        <a:pt x="5222" y="3460"/>
                      </a:cubicBezTo>
                      <a:lnTo>
                        <a:pt x="4276" y="3460"/>
                      </a:lnTo>
                      <a:cubicBezTo>
                        <a:pt x="4518" y="3460"/>
                        <a:pt x="4713" y="3265"/>
                        <a:pt x="4713" y="3024"/>
                      </a:cubicBezTo>
                      <a:cubicBezTo>
                        <a:pt x="4713" y="2782"/>
                        <a:pt x="4518" y="2587"/>
                        <a:pt x="4276" y="2587"/>
                      </a:cubicBezTo>
                      <a:lnTo>
                        <a:pt x="3876" y="2587"/>
                      </a:lnTo>
                      <a:cubicBezTo>
                        <a:pt x="3887" y="2587"/>
                        <a:pt x="3897" y="2586"/>
                        <a:pt x="3908" y="2586"/>
                      </a:cubicBezTo>
                      <a:cubicBezTo>
                        <a:pt x="3682" y="2569"/>
                        <a:pt x="3502" y="2381"/>
                        <a:pt x="3502" y="2151"/>
                      </a:cubicBezTo>
                      <a:cubicBezTo>
                        <a:pt x="3502" y="1969"/>
                        <a:pt x="3614" y="1813"/>
                        <a:pt x="3773" y="1747"/>
                      </a:cubicBezTo>
                      <a:lnTo>
                        <a:pt x="5641" y="1747"/>
                      </a:lnTo>
                      <a:cubicBezTo>
                        <a:pt x="5882" y="1747"/>
                        <a:pt x="6077" y="1552"/>
                        <a:pt x="6077" y="1311"/>
                      </a:cubicBezTo>
                      <a:cubicBezTo>
                        <a:pt x="6077" y="1069"/>
                        <a:pt x="5882" y="874"/>
                        <a:pt x="5641" y="874"/>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62" name="Freeform 42">
                  <a:extLst>
                    <a:ext uri="{FF2B5EF4-FFF2-40B4-BE49-F238E27FC236}">
                      <a16:creationId xmlns:a16="http://schemas.microsoft.com/office/drawing/2014/main" id="{6A4FF4F1-90FA-A040-BDEE-B1D01BF23166}"/>
                    </a:ext>
                  </a:extLst>
                </p:cNvPr>
                <p:cNvSpPr>
                  <a:spLocks noChangeArrowheads="1"/>
                </p:cNvSpPr>
                <p:nvPr/>
              </p:nvSpPr>
              <p:spPr bwMode="auto">
                <a:xfrm>
                  <a:off x="5960458" y="486726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8" y="173"/>
                        <a:pt x="0" y="134"/>
                        <a:pt x="0" y="87"/>
                      </a:cubicBezTo>
                      <a:cubicBezTo>
                        <a:pt x="0" y="39"/>
                        <a:pt x="38"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63" name="Freeform 43">
                  <a:extLst>
                    <a:ext uri="{FF2B5EF4-FFF2-40B4-BE49-F238E27FC236}">
                      <a16:creationId xmlns:a16="http://schemas.microsoft.com/office/drawing/2014/main" id="{4606D547-B6C4-1B45-905F-916B994AB8FE}"/>
                    </a:ext>
                  </a:extLst>
                </p:cNvPr>
                <p:cNvSpPr>
                  <a:spLocks noChangeArrowheads="1"/>
                </p:cNvSpPr>
                <p:nvPr/>
              </p:nvSpPr>
              <p:spPr bwMode="auto">
                <a:xfrm>
                  <a:off x="7439049" y="5714099"/>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5"/>
                        <a:pt x="135" y="173"/>
                        <a:pt x="87" y="173"/>
                      </a:cubicBezTo>
                      <a:cubicBezTo>
                        <a:pt x="39" y="173"/>
                        <a:pt x="0" y="135"/>
                        <a:pt x="0" y="86"/>
                      </a:cubicBezTo>
                      <a:cubicBezTo>
                        <a:pt x="0" y="39"/>
                        <a:pt x="39" y="0"/>
                        <a:pt x="87" y="0"/>
                      </a:cubicBezTo>
                      <a:cubicBezTo>
                        <a:pt x="135" y="0"/>
                        <a:pt x="174" y="39"/>
                        <a:pt x="174"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64" name="Freeform 44">
                  <a:extLst>
                    <a:ext uri="{FF2B5EF4-FFF2-40B4-BE49-F238E27FC236}">
                      <a16:creationId xmlns:a16="http://schemas.microsoft.com/office/drawing/2014/main" id="{D2B3D12E-0D8E-FA47-A0E2-24BE208BD0EB}"/>
                    </a:ext>
                  </a:extLst>
                </p:cNvPr>
                <p:cNvSpPr>
                  <a:spLocks noChangeArrowheads="1"/>
                </p:cNvSpPr>
                <p:nvPr/>
              </p:nvSpPr>
              <p:spPr bwMode="auto">
                <a:xfrm>
                  <a:off x="5672420" y="6954580"/>
                  <a:ext cx="74890" cy="74889"/>
                </a:xfrm>
                <a:custGeom>
                  <a:avLst/>
                  <a:gdLst>
                    <a:gd name="T0" fmla="*/ 74457 w 173"/>
                    <a:gd name="T1" fmla="*/ 37445 h 174"/>
                    <a:gd name="T2" fmla="*/ 74457 w 173"/>
                    <a:gd name="T3" fmla="*/ 37445 h 174"/>
                    <a:gd name="T4" fmla="*/ 37229 w 173"/>
                    <a:gd name="T5" fmla="*/ 74459 h 174"/>
                    <a:gd name="T6" fmla="*/ 37229 w 173"/>
                    <a:gd name="T7" fmla="*/ 74459 h 174"/>
                    <a:gd name="T8" fmla="*/ 0 w 173"/>
                    <a:gd name="T9" fmla="*/ 37445 h 174"/>
                    <a:gd name="T10" fmla="*/ 0 w 173"/>
                    <a:gd name="T11" fmla="*/ 37445 h 174"/>
                    <a:gd name="T12" fmla="*/ 37229 w 173"/>
                    <a:gd name="T13" fmla="*/ 0 h 174"/>
                    <a:gd name="T14" fmla="*/ 37229 w 173"/>
                    <a:gd name="T15" fmla="*/ 0 h 174"/>
                    <a:gd name="T16" fmla="*/ 74457 w 173"/>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7"/>
                      </a:moveTo>
                      <a:lnTo>
                        <a:pt x="172" y="87"/>
                      </a:lnTo>
                      <a:cubicBezTo>
                        <a:pt x="172" y="135"/>
                        <a:pt x="134" y="173"/>
                        <a:pt x="86" y="173"/>
                      </a:cubicBezTo>
                      <a:cubicBezTo>
                        <a:pt x="37" y="173"/>
                        <a:pt x="0" y="135"/>
                        <a:pt x="0" y="87"/>
                      </a:cubicBezTo>
                      <a:cubicBezTo>
                        <a:pt x="0" y="40"/>
                        <a:pt x="37" y="0"/>
                        <a:pt x="86" y="0"/>
                      </a:cubicBezTo>
                      <a:cubicBezTo>
                        <a:pt x="134" y="0"/>
                        <a:pt x="172" y="40"/>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65" name="Freeform 45">
                  <a:extLst>
                    <a:ext uri="{FF2B5EF4-FFF2-40B4-BE49-F238E27FC236}">
                      <a16:creationId xmlns:a16="http://schemas.microsoft.com/office/drawing/2014/main" id="{5FA0E86A-B915-F748-B939-B15E57D0A681}"/>
                    </a:ext>
                  </a:extLst>
                </p:cNvPr>
                <p:cNvSpPr>
                  <a:spLocks noChangeArrowheads="1"/>
                </p:cNvSpPr>
                <p:nvPr/>
              </p:nvSpPr>
              <p:spPr bwMode="auto">
                <a:xfrm>
                  <a:off x="6813049" y="5491350"/>
                  <a:ext cx="74890" cy="74889"/>
                </a:xfrm>
                <a:custGeom>
                  <a:avLst/>
                  <a:gdLst>
                    <a:gd name="T0" fmla="*/ 74460 w 174"/>
                    <a:gd name="T1" fmla="*/ 37445 h 174"/>
                    <a:gd name="T2" fmla="*/ 74460 w 174"/>
                    <a:gd name="T3" fmla="*/ 37445 h 174"/>
                    <a:gd name="T4" fmla="*/ 37015 w 174"/>
                    <a:gd name="T5" fmla="*/ 74459 h 174"/>
                    <a:gd name="T6" fmla="*/ 37015 w 174"/>
                    <a:gd name="T7" fmla="*/ 74459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66" name="Freeform 46">
                  <a:extLst>
                    <a:ext uri="{FF2B5EF4-FFF2-40B4-BE49-F238E27FC236}">
                      <a16:creationId xmlns:a16="http://schemas.microsoft.com/office/drawing/2014/main" id="{D08CC2A8-D1AF-DC4D-8EEF-FBA4046FA587}"/>
                    </a:ext>
                  </a:extLst>
                </p:cNvPr>
                <p:cNvSpPr>
                  <a:spLocks noChangeArrowheads="1"/>
                </p:cNvSpPr>
                <p:nvPr/>
              </p:nvSpPr>
              <p:spPr bwMode="auto">
                <a:xfrm>
                  <a:off x="6849533" y="5074655"/>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6"/>
                        <a:pt x="135" y="174"/>
                        <a:pt x="87" y="174"/>
                      </a:cubicBezTo>
                      <a:cubicBezTo>
                        <a:pt x="39" y="174"/>
                        <a:pt x="0" y="136"/>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67" name="Freeform 47">
                  <a:extLst>
                    <a:ext uri="{FF2B5EF4-FFF2-40B4-BE49-F238E27FC236}">
                      <a16:creationId xmlns:a16="http://schemas.microsoft.com/office/drawing/2014/main" id="{698AE583-7F8B-C54E-BA50-B7F1A1A812B6}"/>
                    </a:ext>
                  </a:extLst>
                </p:cNvPr>
                <p:cNvSpPr>
                  <a:spLocks noChangeArrowheads="1"/>
                </p:cNvSpPr>
                <p:nvPr/>
              </p:nvSpPr>
              <p:spPr bwMode="auto">
                <a:xfrm>
                  <a:off x="5259566" y="5639209"/>
                  <a:ext cx="74889" cy="74890"/>
                </a:xfrm>
                <a:custGeom>
                  <a:avLst/>
                  <a:gdLst>
                    <a:gd name="T0" fmla="*/ 74459 w 174"/>
                    <a:gd name="T1" fmla="*/ 37229 h 173"/>
                    <a:gd name="T2" fmla="*/ 74459 w 174"/>
                    <a:gd name="T3" fmla="*/ 37229 h 173"/>
                    <a:gd name="T4" fmla="*/ 37014 w 174"/>
                    <a:gd name="T5" fmla="*/ 74457 h 173"/>
                    <a:gd name="T6" fmla="*/ 37014 w 174"/>
                    <a:gd name="T7" fmla="*/ 74457 h 173"/>
                    <a:gd name="T8" fmla="*/ 0 w 174"/>
                    <a:gd name="T9" fmla="*/ 37229 h 173"/>
                    <a:gd name="T10" fmla="*/ 0 w 174"/>
                    <a:gd name="T11" fmla="*/ 37229 h 173"/>
                    <a:gd name="T12" fmla="*/ 37014 w 174"/>
                    <a:gd name="T13" fmla="*/ 0 h 173"/>
                    <a:gd name="T14" fmla="*/ 37014 w 174"/>
                    <a:gd name="T15" fmla="*/ 0 h 173"/>
                    <a:gd name="T16" fmla="*/ 74459 w 174"/>
                    <a:gd name="T17" fmla="*/ 37229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6"/>
                      </a:moveTo>
                      <a:lnTo>
                        <a:pt x="173" y="86"/>
                      </a:lnTo>
                      <a:cubicBezTo>
                        <a:pt x="173" y="133"/>
                        <a:pt x="134" y="172"/>
                        <a:pt x="86" y="172"/>
                      </a:cubicBezTo>
                      <a:cubicBezTo>
                        <a:pt x="38" y="172"/>
                        <a:pt x="0" y="133"/>
                        <a:pt x="0" y="86"/>
                      </a:cubicBezTo>
                      <a:cubicBezTo>
                        <a:pt x="0" y="38"/>
                        <a:pt x="38" y="0"/>
                        <a:pt x="86" y="0"/>
                      </a:cubicBezTo>
                      <a:cubicBezTo>
                        <a:pt x="134" y="0"/>
                        <a:pt x="173" y="38"/>
                        <a:pt x="173"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68" name="Freeform 48">
                  <a:extLst>
                    <a:ext uri="{FF2B5EF4-FFF2-40B4-BE49-F238E27FC236}">
                      <a16:creationId xmlns:a16="http://schemas.microsoft.com/office/drawing/2014/main" id="{794D8E85-647A-3947-BE6A-B99C8BD257E8}"/>
                    </a:ext>
                  </a:extLst>
                </p:cNvPr>
                <p:cNvSpPr>
                  <a:spLocks noChangeArrowheads="1"/>
                </p:cNvSpPr>
                <p:nvPr/>
              </p:nvSpPr>
              <p:spPr bwMode="auto">
                <a:xfrm>
                  <a:off x="5996942" y="6188401"/>
                  <a:ext cx="74889" cy="74890"/>
                </a:xfrm>
                <a:custGeom>
                  <a:avLst/>
                  <a:gdLst>
                    <a:gd name="T0" fmla="*/ 74456 w 173"/>
                    <a:gd name="T1" fmla="*/ 37015 h 174"/>
                    <a:gd name="T2" fmla="*/ 74456 w 173"/>
                    <a:gd name="T3" fmla="*/ 37015 h 174"/>
                    <a:gd name="T4" fmla="*/ 37661 w 173"/>
                    <a:gd name="T5" fmla="*/ 74460 h 174"/>
                    <a:gd name="T6" fmla="*/ 37661 w 173"/>
                    <a:gd name="T7" fmla="*/ 74460 h 174"/>
                    <a:gd name="T8" fmla="*/ 0 w 173"/>
                    <a:gd name="T9" fmla="*/ 37015 h 174"/>
                    <a:gd name="T10" fmla="*/ 0 w 173"/>
                    <a:gd name="T11" fmla="*/ 37015 h 174"/>
                    <a:gd name="T12" fmla="*/ 37661 w 173"/>
                    <a:gd name="T13" fmla="*/ 0 h 174"/>
                    <a:gd name="T14" fmla="*/ 37661 w 173"/>
                    <a:gd name="T15" fmla="*/ 0 h 174"/>
                    <a:gd name="T16" fmla="*/ 74456 w 173"/>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4" y="173"/>
                        <a:pt x="87" y="173"/>
                      </a:cubicBezTo>
                      <a:cubicBezTo>
                        <a:pt x="39" y="173"/>
                        <a:pt x="0" y="134"/>
                        <a:pt x="0" y="86"/>
                      </a:cubicBezTo>
                      <a:cubicBezTo>
                        <a:pt x="0" y="39"/>
                        <a:pt x="39" y="0"/>
                        <a:pt x="87" y="0"/>
                      </a:cubicBezTo>
                      <a:cubicBezTo>
                        <a:pt x="134" y="0"/>
                        <a:pt x="172" y="39"/>
                        <a:pt x="172"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69" name="Freeform 49">
                  <a:extLst>
                    <a:ext uri="{FF2B5EF4-FFF2-40B4-BE49-F238E27FC236}">
                      <a16:creationId xmlns:a16="http://schemas.microsoft.com/office/drawing/2014/main" id="{9A4DFEFF-4050-AE4A-8382-15A29D7ACDB2}"/>
                    </a:ext>
                  </a:extLst>
                </p:cNvPr>
                <p:cNvSpPr>
                  <a:spLocks noChangeArrowheads="1"/>
                </p:cNvSpPr>
                <p:nvPr/>
              </p:nvSpPr>
              <p:spPr bwMode="auto">
                <a:xfrm>
                  <a:off x="6530772" y="6247928"/>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3" y="174"/>
                        <a:pt x="86" y="174"/>
                      </a:cubicBezTo>
                      <a:cubicBezTo>
                        <a:pt x="39" y="174"/>
                        <a:pt x="0" y="135"/>
                        <a:pt x="0" y="87"/>
                      </a:cubicBezTo>
                      <a:cubicBezTo>
                        <a:pt x="0" y="39"/>
                        <a:pt x="39" y="0"/>
                        <a:pt x="86" y="0"/>
                      </a:cubicBezTo>
                      <a:cubicBezTo>
                        <a:pt x="133" y="0"/>
                        <a:pt x="172" y="39"/>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70" name="Freeform 50">
                  <a:extLst>
                    <a:ext uri="{FF2B5EF4-FFF2-40B4-BE49-F238E27FC236}">
                      <a16:creationId xmlns:a16="http://schemas.microsoft.com/office/drawing/2014/main" id="{F69E4F21-FCBF-FC49-AFFE-BA4345216B95}"/>
                    </a:ext>
                  </a:extLst>
                </p:cNvPr>
                <p:cNvSpPr>
                  <a:spLocks noChangeArrowheads="1"/>
                </p:cNvSpPr>
                <p:nvPr/>
              </p:nvSpPr>
              <p:spPr bwMode="auto">
                <a:xfrm>
                  <a:off x="6849533" y="6507162"/>
                  <a:ext cx="74889" cy="74890"/>
                </a:xfrm>
                <a:custGeom>
                  <a:avLst/>
                  <a:gdLst>
                    <a:gd name="T0" fmla="*/ 74459 w 174"/>
                    <a:gd name="T1" fmla="*/ 37661 h 173"/>
                    <a:gd name="T2" fmla="*/ 74459 w 174"/>
                    <a:gd name="T3" fmla="*/ 37661 h 173"/>
                    <a:gd name="T4" fmla="*/ 37445 w 174"/>
                    <a:gd name="T5" fmla="*/ 74457 h 173"/>
                    <a:gd name="T6" fmla="*/ 37445 w 174"/>
                    <a:gd name="T7" fmla="*/ 74457 h 173"/>
                    <a:gd name="T8" fmla="*/ 0 w 174"/>
                    <a:gd name="T9" fmla="*/ 37661 h 173"/>
                    <a:gd name="T10" fmla="*/ 0 w 174"/>
                    <a:gd name="T11" fmla="*/ 37661 h 173"/>
                    <a:gd name="T12" fmla="*/ 37445 w 174"/>
                    <a:gd name="T13" fmla="*/ 0 h 173"/>
                    <a:gd name="T14" fmla="*/ 37445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4"/>
                        <a:pt x="135" y="172"/>
                        <a:pt x="87" y="172"/>
                      </a:cubicBezTo>
                      <a:cubicBezTo>
                        <a:pt x="39" y="172"/>
                        <a:pt x="0" y="134"/>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71" name="Freeform 51">
                  <a:extLst>
                    <a:ext uri="{FF2B5EF4-FFF2-40B4-BE49-F238E27FC236}">
                      <a16:creationId xmlns:a16="http://schemas.microsoft.com/office/drawing/2014/main" id="{36EE644E-4A02-3A4E-9B0F-B9127D48CDA5}"/>
                    </a:ext>
                  </a:extLst>
                </p:cNvPr>
                <p:cNvSpPr>
                  <a:spLocks noChangeArrowheads="1"/>
                </p:cNvSpPr>
                <p:nvPr/>
              </p:nvSpPr>
              <p:spPr bwMode="auto">
                <a:xfrm>
                  <a:off x="6567257" y="694113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9" y="173"/>
                        <a:pt x="0" y="134"/>
                        <a:pt x="0" y="87"/>
                      </a:cubicBezTo>
                      <a:cubicBezTo>
                        <a:pt x="0" y="39"/>
                        <a:pt x="39" y="0"/>
                        <a:pt x="86" y="0"/>
                      </a:cubicBezTo>
                      <a:cubicBezTo>
                        <a:pt x="134" y="0"/>
                        <a:pt x="173" y="39"/>
                        <a:pt x="173" y="87"/>
                      </a:cubicBezTo>
                    </a:path>
                  </a:pathLst>
                </a:custGeom>
                <a:solidFill>
                  <a:srgbClr val="1B764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72" name="Freeform 52">
                  <a:extLst>
                    <a:ext uri="{FF2B5EF4-FFF2-40B4-BE49-F238E27FC236}">
                      <a16:creationId xmlns:a16="http://schemas.microsoft.com/office/drawing/2014/main" id="{A68344DE-2769-C042-BCB9-122207545D67}"/>
                    </a:ext>
                  </a:extLst>
                </p:cNvPr>
                <p:cNvSpPr>
                  <a:spLocks noChangeArrowheads="1"/>
                </p:cNvSpPr>
                <p:nvPr/>
              </p:nvSpPr>
              <p:spPr bwMode="auto">
                <a:xfrm>
                  <a:off x="6058390" y="5066974"/>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3"/>
                        <a:pt x="23" y="0"/>
                        <a:pt x="52"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73" name="Freeform 53">
                  <a:extLst>
                    <a:ext uri="{FF2B5EF4-FFF2-40B4-BE49-F238E27FC236}">
                      <a16:creationId xmlns:a16="http://schemas.microsoft.com/office/drawing/2014/main" id="{8157625B-237D-AB40-B1D5-8F4AFE415D1D}"/>
                    </a:ext>
                  </a:extLst>
                </p:cNvPr>
                <p:cNvSpPr>
                  <a:spLocks noChangeArrowheads="1"/>
                </p:cNvSpPr>
                <p:nvPr/>
              </p:nvSpPr>
              <p:spPr bwMode="auto">
                <a:xfrm>
                  <a:off x="7369920" y="6789439"/>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2"/>
                        <a:pt x="24" y="0"/>
                        <a:pt x="53" y="0"/>
                      </a:cubicBezTo>
                      <a:cubicBezTo>
                        <a:pt x="81" y="0"/>
                        <a:pt x="105" y="22"/>
                        <a:pt x="105" y="53"/>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74" name="Freeform 54">
                  <a:extLst>
                    <a:ext uri="{FF2B5EF4-FFF2-40B4-BE49-F238E27FC236}">
                      <a16:creationId xmlns:a16="http://schemas.microsoft.com/office/drawing/2014/main" id="{CB517BB4-F3A8-C348-999E-E04571660DB3}"/>
                    </a:ext>
                  </a:extLst>
                </p:cNvPr>
                <p:cNvSpPr>
                  <a:spLocks noChangeArrowheads="1"/>
                </p:cNvSpPr>
                <p:nvPr/>
              </p:nvSpPr>
              <p:spPr bwMode="auto">
                <a:xfrm>
                  <a:off x="5499597" y="548366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2" y="104"/>
                        <a:pt x="52" y="104"/>
                      </a:cubicBezTo>
                      <a:cubicBezTo>
                        <a:pt x="23" y="104"/>
                        <a:pt x="0" y="80"/>
                        <a:pt x="0" y="52"/>
                      </a:cubicBezTo>
                      <a:cubicBezTo>
                        <a:pt x="0" y="23"/>
                        <a:pt x="23" y="0"/>
                        <a:pt x="52" y="0"/>
                      </a:cubicBezTo>
                      <a:cubicBezTo>
                        <a:pt x="82"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75" name="Freeform 55">
                  <a:extLst>
                    <a:ext uri="{FF2B5EF4-FFF2-40B4-BE49-F238E27FC236}">
                      <a16:creationId xmlns:a16="http://schemas.microsoft.com/office/drawing/2014/main" id="{F9343AFC-50A3-114F-A9DE-8E1D9AA46AA0}"/>
                    </a:ext>
                  </a:extLst>
                </p:cNvPr>
                <p:cNvSpPr>
                  <a:spLocks noChangeArrowheads="1"/>
                </p:cNvSpPr>
                <p:nvPr/>
              </p:nvSpPr>
              <p:spPr bwMode="auto">
                <a:xfrm>
                  <a:off x="5184676" y="6242167"/>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0" y="104"/>
                        <a:pt x="52" y="104"/>
                      </a:cubicBezTo>
                      <a:cubicBezTo>
                        <a:pt x="23" y="104"/>
                        <a:pt x="0" y="81"/>
                        <a:pt x="0" y="52"/>
                      </a:cubicBezTo>
                      <a:cubicBezTo>
                        <a:pt x="0" y="23"/>
                        <a:pt x="23" y="0"/>
                        <a:pt x="52" y="0"/>
                      </a:cubicBezTo>
                      <a:cubicBezTo>
                        <a:pt x="80"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76" name="Freeform 56">
                  <a:extLst>
                    <a:ext uri="{FF2B5EF4-FFF2-40B4-BE49-F238E27FC236}">
                      <a16:creationId xmlns:a16="http://schemas.microsoft.com/office/drawing/2014/main" id="{71774065-E800-C04A-8FF8-F181EEC61A02}"/>
                    </a:ext>
                  </a:extLst>
                </p:cNvPr>
                <p:cNvSpPr>
                  <a:spLocks noChangeArrowheads="1"/>
                </p:cNvSpPr>
                <p:nvPr/>
              </p:nvSpPr>
              <p:spPr bwMode="auto">
                <a:xfrm>
                  <a:off x="5883647" y="609046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3" y="104"/>
                        <a:pt x="0" y="80"/>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77" name="Freeform 57">
                  <a:extLst>
                    <a:ext uri="{FF2B5EF4-FFF2-40B4-BE49-F238E27FC236}">
                      <a16:creationId xmlns:a16="http://schemas.microsoft.com/office/drawing/2014/main" id="{9BF4D988-27B9-2C4F-AC4A-0411E9B022F5}"/>
                    </a:ext>
                  </a:extLst>
                </p:cNvPr>
                <p:cNvSpPr>
                  <a:spLocks noChangeArrowheads="1"/>
                </p:cNvSpPr>
                <p:nvPr/>
              </p:nvSpPr>
              <p:spPr bwMode="auto">
                <a:xfrm>
                  <a:off x="5687781" y="648411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2" y="104"/>
                        <a:pt x="53" y="104"/>
                      </a:cubicBezTo>
                      <a:cubicBezTo>
                        <a:pt x="24" y="104"/>
                        <a:pt x="0" y="81"/>
                        <a:pt x="0" y="52"/>
                      </a:cubicBezTo>
                      <a:cubicBezTo>
                        <a:pt x="0" y="24"/>
                        <a:pt x="24" y="0"/>
                        <a:pt x="53" y="0"/>
                      </a:cubicBezTo>
                      <a:cubicBezTo>
                        <a:pt x="82"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78" name="Freeform 58">
                  <a:extLst>
                    <a:ext uri="{FF2B5EF4-FFF2-40B4-BE49-F238E27FC236}">
                      <a16:creationId xmlns:a16="http://schemas.microsoft.com/office/drawing/2014/main" id="{8E50048B-D42B-584E-955A-037041E80CC7}"/>
                    </a:ext>
                  </a:extLst>
                </p:cNvPr>
                <p:cNvSpPr>
                  <a:spLocks noChangeArrowheads="1"/>
                </p:cNvSpPr>
                <p:nvPr/>
              </p:nvSpPr>
              <p:spPr bwMode="auto">
                <a:xfrm>
                  <a:off x="7079963" y="5328128"/>
                  <a:ext cx="46086" cy="46086"/>
                </a:xfrm>
                <a:custGeom>
                  <a:avLst/>
                  <a:gdLst>
                    <a:gd name="T0" fmla="*/ 45651 w 106"/>
                    <a:gd name="T1" fmla="*/ 22608 h 106"/>
                    <a:gd name="T2" fmla="*/ 45651 w 106"/>
                    <a:gd name="T3" fmla="*/ 22608 h 106"/>
                    <a:gd name="T4" fmla="*/ 23043 w 106"/>
                    <a:gd name="T5" fmla="*/ 45651 h 106"/>
                    <a:gd name="T6" fmla="*/ 23043 w 106"/>
                    <a:gd name="T7" fmla="*/ 45651 h 106"/>
                    <a:gd name="T8" fmla="*/ 0 w 106"/>
                    <a:gd name="T9" fmla="*/ 22608 h 106"/>
                    <a:gd name="T10" fmla="*/ 0 w 106"/>
                    <a:gd name="T11" fmla="*/ 22608 h 106"/>
                    <a:gd name="T12" fmla="*/ 23043 w 106"/>
                    <a:gd name="T13" fmla="*/ 0 h 106"/>
                    <a:gd name="T14" fmla="*/ 23043 w 106"/>
                    <a:gd name="T15" fmla="*/ 0 h 106"/>
                    <a:gd name="T16" fmla="*/ 45651 w 106"/>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2"/>
                      </a:moveTo>
                      <a:lnTo>
                        <a:pt x="105" y="52"/>
                      </a:lnTo>
                      <a:cubicBezTo>
                        <a:pt x="105" y="82"/>
                        <a:pt x="81" y="105"/>
                        <a:pt x="53" y="105"/>
                      </a:cubicBezTo>
                      <a:cubicBezTo>
                        <a:pt x="23" y="105"/>
                        <a:pt x="0" y="82"/>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79" name="Freeform 59">
                  <a:extLst>
                    <a:ext uri="{FF2B5EF4-FFF2-40B4-BE49-F238E27FC236}">
                      <a16:creationId xmlns:a16="http://schemas.microsoft.com/office/drawing/2014/main" id="{6B887889-08C1-5E4F-9A27-BA95194B7C07}"/>
                    </a:ext>
                  </a:extLst>
                </p:cNvPr>
                <p:cNvSpPr>
                  <a:spLocks noChangeArrowheads="1"/>
                </p:cNvSpPr>
                <p:nvPr/>
              </p:nvSpPr>
              <p:spPr bwMode="auto">
                <a:xfrm>
                  <a:off x="6079512" y="5506712"/>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4" y="104"/>
                        <a:pt x="0" y="80"/>
                        <a:pt x="0" y="52"/>
                      </a:cubicBezTo>
                      <a:cubicBezTo>
                        <a:pt x="0" y="23"/>
                        <a:pt x="24" y="0"/>
                        <a:pt x="53"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80" name="Freeform 60">
                  <a:extLst>
                    <a:ext uri="{FF2B5EF4-FFF2-40B4-BE49-F238E27FC236}">
                      <a16:creationId xmlns:a16="http://schemas.microsoft.com/office/drawing/2014/main" id="{269FD1CF-2717-304C-878E-BC0B268B5533}"/>
                    </a:ext>
                  </a:extLst>
                </p:cNvPr>
                <p:cNvSpPr>
                  <a:spLocks noChangeArrowheads="1"/>
                </p:cNvSpPr>
                <p:nvPr/>
              </p:nvSpPr>
              <p:spPr bwMode="auto">
                <a:xfrm>
                  <a:off x="6665189" y="6090468"/>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0" y="104"/>
                        <a:pt x="52" y="104"/>
                      </a:cubicBezTo>
                      <a:cubicBezTo>
                        <a:pt x="23" y="104"/>
                        <a:pt x="0" y="80"/>
                        <a:pt x="0" y="52"/>
                      </a:cubicBezTo>
                      <a:cubicBezTo>
                        <a:pt x="0" y="24"/>
                        <a:pt x="23" y="0"/>
                        <a:pt x="52" y="0"/>
                      </a:cubicBezTo>
                      <a:cubicBezTo>
                        <a:pt x="80" y="0"/>
                        <a:pt x="104" y="24"/>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81" name="Freeform 61">
                  <a:extLst>
                    <a:ext uri="{FF2B5EF4-FFF2-40B4-BE49-F238E27FC236}">
                      <a16:creationId xmlns:a16="http://schemas.microsoft.com/office/drawing/2014/main" id="{AA6BCFCD-F570-B64C-B146-839A6BC5B8FF}"/>
                    </a:ext>
                  </a:extLst>
                </p:cNvPr>
                <p:cNvSpPr>
                  <a:spLocks noChangeArrowheads="1"/>
                </p:cNvSpPr>
                <p:nvPr/>
              </p:nvSpPr>
              <p:spPr bwMode="auto">
                <a:xfrm>
                  <a:off x="6903300" y="6992985"/>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2"/>
                        <a:pt x="81" y="104"/>
                        <a:pt x="52" y="104"/>
                      </a:cubicBezTo>
                      <a:cubicBezTo>
                        <a:pt x="23" y="104"/>
                        <a:pt x="0" y="82"/>
                        <a:pt x="0" y="52"/>
                      </a:cubicBezTo>
                      <a:cubicBezTo>
                        <a:pt x="0" y="23"/>
                        <a:pt x="23" y="0"/>
                        <a:pt x="52" y="0"/>
                      </a:cubicBezTo>
                      <a:cubicBezTo>
                        <a:pt x="81"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82" name="Freeform 62">
                  <a:extLst>
                    <a:ext uri="{FF2B5EF4-FFF2-40B4-BE49-F238E27FC236}">
                      <a16:creationId xmlns:a16="http://schemas.microsoft.com/office/drawing/2014/main" id="{0FE1EABB-8D55-A94F-959E-2EA9F36309D8}"/>
                    </a:ext>
                  </a:extLst>
                </p:cNvPr>
                <p:cNvSpPr>
                  <a:spLocks noChangeArrowheads="1"/>
                </p:cNvSpPr>
                <p:nvPr/>
              </p:nvSpPr>
              <p:spPr bwMode="auto">
                <a:xfrm>
                  <a:off x="5603290" y="681248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2" y="104"/>
                        <a:pt x="52" y="104"/>
                      </a:cubicBezTo>
                      <a:cubicBezTo>
                        <a:pt x="24" y="104"/>
                        <a:pt x="0" y="80"/>
                        <a:pt x="0" y="52"/>
                      </a:cubicBezTo>
                      <a:cubicBezTo>
                        <a:pt x="0" y="23"/>
                        <a:pt x="24" y="0"/>
                        <a:pt x="52" y="0"/>
                      </a:cubicBezTo>
                      <a:cubicBezTo>
                        <a:pt x="82"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83" name="Freeform 63">
                  <a:extLst>
                    <a:ext uri="{FF2B5EF4-FFF2-40B4-BE49-F238E27FC236}">
                      <a16:creationId xmlns:a16="http://schemas.microsoft.com/office/drawing/2014/main" id="{5C157568-A083-9540-82CB-D955B58F1F8B}"/>
                    </a:ext>
                  </a:extLst>
                </p:cNvPr>
                <p:cNvSpPr>
                  <a:spLocks noChangeArrowheads="1"/>
                </p:cNvSpPr>
                <p:nvPr/>
              </p:nvSpPr>
              <p:spPr bwMode="auto">
                <a:xfrm>
                  <a:off x="5380541" y="5105379"/>
                  <a:ext cx="539591" cy="261154"/>
                </a:xfrm>
                <a:custGeom>
                  <a:avLst/>
                  <a:gdLst>
                    <a:gd name="T0" fmla="*/ 408292 w 1237"/>
                    <a:gd name="T1" fmla="*/ 260719 h 600"/>
                    <a:gd name="T2" fmla="*/ 131299 w 1237"/>
                    <a:gd name="T3" fmla="*/ 260719 h 600"/>
                    <a:gd name="T4" fmla="*/ 131299 w 1237"/>
                    <a:gd name="T5" fmla="*/ 260719 h 600"/>
                    <a:gd name="T6" fmla="*/ 0 w 1237"/>
                    <a:gd name="T7" fmla="*/ 129706 h 600"/>
                    <a:gd name="T8" fmla="*/ 0 w 1237"/>
                    <a:gd name="T9" fmla="*/ 129706 h 600"/>
                    <a:gd name="T10" fmla="*/ 0 w 1237"/>
                    <a:gd name="T11" fmla="*/ 129706 h 600"/>
                    <a:gd name="T12" fmla="*/ 131299 w 1237"/>
                    <a:gd name="T13" fmla="*/ 0 h 600"/>
                    <a:gd name="T14" fmla="*/ 408292 w 1237"/>
                    <a:gd name="T15" fmla="*/ 0 h 600"/>
                    <a:gd name="T16" fmla="*/ 408292 w 1237"/>
                    <a:gd name="T17" fmla="*/ 0 h 600"/>
                    <a:gd name="T18" fmla="*/ 539155 w 1237"/>
                    <a:gd name="T19" fmla="*/ 129706 h 600"/>
                    <a:gd name="T20" fmla="*/ 539155 w 1237"/>
                    <a:gd name="T21" fmla="*/ 129706 h 600"/>
                    <a:gd name="T22" fmla="*/ 539155 w 1237"/>
                    <a:gd name="T23" fmla="*/ 129706 h 600"/>
                    <a:gd name="T24" fmla="*/ 408292 w 1237"/>
                    <a:gd name="T25" fmla="*/ 260719 h 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37" h="600">
                      <a:moveTo>
                        <a:pt x="936" y="599"/>
                      </a:moveTo>
                      <a:lnTo>
                        <a:pt x="301" y="599"/>
                      </a:lnTo>
                      <a:cubicBezTo>
                        <a:pt x="135" y="599"/>
                        <a:pt x="0" y="464"/>
                        <a:pt x="0" y="298"/>
                      </a:cubicBezTo>
                      <a:cubicBezTo>
                        <a:pt x="0" y="133"/>
                        <a:pt x="135" y="0"/>
                        <a:pt x="301" y="0"/>
                      </a:cubicBezTo>
                      <a:lnTo>
                        <a:pt x="936" y="0"/>
                      </a:lnTo>
                      <a:cubicBezTo>
                        <a:pt x="1101" y="0"/>
                        <a:pt x="1236" y="133"/>
                        <a:pt x="1236" y="298"/>
                      </a:cubicBezTo>
                      <a:cubicBezTo>
                        <a:pt x="1236" y="464"/>
                        <a:pt x="1101" y="599"/>
                        <a:pt x="936"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84" name="Freeform 64">
                  <a:extLst>
                    <a:ext uri="{FF2B5EF4-FFF2-40B4-BE49-F238E27FC236}">
                      <a16:creationId xmlns:a16="http://schemas.microsoft.com/office/drawing/2014/main" id="{BDB3220C-196E-F34E-9CB4-4BA268FBD10A}"/>
                    </a:ext>
                  </a:extLst>
                </p:cNvPr>
                <p:cNvSpPr>
                  <a:spLocks noChangeArrowheads="1"/>
                </p:cNvSpPr>
                <p:nvPr/>
              </p:nvSpPr>
              <p:spPr bwMode="auto">
                <a:xfrm>
                  <a:off x="6323385" y="6908494"/>
                  <a:ext cx="914039" cy="522308"/>
                </a:xfrm>
                <a:custGeom>
                  <a:avLst/>
                  <a:gdLst>
                    <a:gd name="T0" fmla="*/ 783524 w 2101"/>
                    <a:gd name="T1" fmla="*/ 260719 h 1200"/>
                    <a:gd name="T2" fmla="*/ 406771 w 2101"/>
                    <a:gd name="T3" fmla="*/ 260719 h 1200"/>
                    <a:gd name="T4" fmla="*/ 406771 w 2101"/>
                    <a:gd name="T5" fmla="*/ 260719 h 1200"/>
                    <a:gd name="T6" fmla="*/ 537286 w 2101"/>
                    <a:gd name="T7" fmla="*/ 130142 h 1200"/>
                    <a:gd name="T8" fmla="*/ 537286 w 2101"/>
                    <a:gd name="T9" fmla="*/ 130142 h 1200"/>
                    <a:gd name="T10" fmla="*/ 406771 w 2101"/>
                    <a:gd name="T11" fmla="*/ 0 h 1200"/>
                    <a:gd name="T12" fmla="*/ 130515 w 2101"/>
                    <a:gd name="T13" fmla="*/ 0 h 1200"/>
                    <a:gd name="T14" fmla="*/ 130515 w 2101"/>
                    <a:gd name="T15" fmla="*/ 0 h 1200"/>
                    <a:gd name="T16" fmla="*/ 0 w 2101"/>
                    <a:gd name="T17" fmla="*/ 130142 h 1200"/>
                    <a:gd name="T18" fmla="*/ 0 w 2101"/>
                    <a:gd name="T19" fmla="*/ 130142 h 1200"/>
                    <a:gd name="T20" fmla="*/ 130515 w 2101"/>
                    <a:gd name="T21" fmla="*/ 260719 h 1200"/>
                    <a:gd name="T22" fmla="*/ 226226 w 2101"/>
                    <a:gd name="T23" fmla="*/ 260719 h 1200"/>
                    <a:gd name="T24" fmla="*/ 226226 w 2101"/>
                    <a:gd name="T25" fmla="*/ 260719 h 1200"/>
                    <a:gd name="T26" fmla="*/ 95711 w 2101"/>
                    <a:gd name="T27" fmla="*/ 391296 h 1200"/>
                    <a:gd name="T28" fmla="*/ 95711 w 2101"/>
                    <a:gd name="T29" fmla="*/ 391296 h 1200"/>
                    <a:gd name="T30" fmla="*/ 226226 w 2101"/>
                    <a:gd name="T31" fmla="*/ 521873 h 1200"/>
                    <a:gd name="T32" fmla="*/ 783524 w 2101"/>
                    <a:gd name="T33" fmla="*/ 521873 h 1200"/>
                    <a:gd name="T34" fmla="*/ 783524 w 2101"/>
                    <a:gd name="T35" fmla="*/ 521873 h 1200"/>
                    <a:gd name="T36" fmla="*/ 913604 w 2101"/>
                    <a:gd name="T37" fmla="*/ 391296 h 1200"/>
                    <a:gd name="T38" fmla="*/ 913604 w 2101"/>
                    <a:gd name="T39" fmla="*/ 391296 h 1200"/>
                    <a:gd name="T40" fmla="*/ 783524 w 2101"/>
                    <a:gd name="T41" fmla="*/ 260719 h 12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01" h="1200">
                      <a:moveTo>
                        <a:pt x="1801" y="599"/>
                      </a:moveTo>
                      <a:lnTo>
                        <a:pt x="935" y="599"/>
                      </a:lnTo>
                      <a:cubicBezTo>
                        <a:pt x="1101" y="599"/>
                        <a:pt x="1235" y="465"/>
                        <a:pt x="1235" y="299"/>
                      </a:cubicBezTo>
                      <a:cubicBezTo>
                        <a:pt x="1235" y="134"/>
                        <a:pt x="1101" y="0"/>
                        <a:pt x="935" y="0"/>
                      </a:cubicBezTo>
                      <a:lnTo>
                        <a:pt x="300" y="0"/>
                      </a:lnTo>
                      <a:cubicBezTo>
                        <a:pt x="134" y="0"/>
                        <a:pt x="0" y="134"/>
                        <a:pt x="0" y="299"/>
                      </a:cubicBezTo>
                      <a:cubicBezTo>
                        <a:pt x="0" y="465"/>
                        <a:pt x="134" y="599"/>
                        <a:pt x="300" y="599"/>
                      </a:cubicBezTo>
                      <a:lnTo>
                        <a:pt x="520" y="599"/>
                      </a:lnTo>
                      <a:cubicBezTo>
                        <a:pt x="354" y="599"/>
                        <a:pt x="220" y="733"/>
                        <a:pt x="220" y="899"/>
                      </a:cubicBezTo>
                      <a:cubicBezTo>
                        <a:pt x="220" y="1065"/>
                        <a:pt x="354" y="1199"/>
                        <a:pt x="520" y="1199"/>
                      </a:cubicBezTo>
                      <a:lnTo>
                        <a:pt x="1801" y="1199"/>
                      </a:lnTo>
                      <a:cubicBezTo>
                        <a:pt x="1967" y="1199"/>
                        <a:pt x="2100" y="1065"/>
                        <a:pt x="2100" y="899"/>
                      </a:cubicBezTo>
                      <a:cubicBezTo>
                        <a:pt x="2100" y="733"/>
                        <a:pt x="1967" y="599"/>
                        <a:pt x="1801"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85" name="Freeform 65">
                  <a:extLst>
                    <a:ext uri="{FF2B5EF4-FFF2-40B4-BE49-F238E27FC236}">
                      <a16:creationId xmlns:a16="http://schemas.microsoft.com/office/drawing/2014/main" id="{C80523D2-50E9-3C49-9BF1-1FE3F5BC57BB}"/>
                    </a:ext>
                  </a:extLst>
                </p:cNvPr>
                <p:cNvSpPr>
                  <a:spLocks noChangeArrowheads="1"/>
                </p:cNvSpPr>
                <p:nvPr/>
              </p:nvSpPr>
              <p:spPr bwMode="auto">
                <a:xfrm>
                  <a:off x="6503888" y="5790909"/>
                  <a:ext cx="537670" cy="261154"/>
                </a:xfrm>
                <a:custGeom>
                  <a:avLst/>
                  <a:gdLst>
                    <a:gd name="T0" fmla="*/ 406733 w 1236"/>
                    <a:gd name="T1" fmla="*/ 260719 h 601"/>
                    <a:gd name="T2" fmla="*/ 130067 w 1236"/>
                    <a:gd name="T3" fmla="*/ 260719 h 601"/>
                    <a:gd name="T4" fmla="*/ 130067 w 1236"/>
                    <a:gd name="T5" fmla="*/ 260719 h 601"/>
                    <a:gd name="T6" fmla="*/ 0 w 1236"/>
                    <a:gd name="T7" fmla="*/ 130794 h 601"/>
                    <a:gd name="T8" fmla="*/ 0 w 1236"/>
                    <a:gd name="T9" fmla="*/ 130794 h 601"/>
                    <a:gd name="T10" fmla="*/ 130067 w 1236"/>
                    <a:gd name="T11" fmla="*/ 0 h 601"/>
                    <a:gd name="T12" fmla="*/ 406733 w 1236"/>
                    <a:gd name="T13" fmla="*/ 0 h 601"/>
                    <a:gd name="T14" fmla="*/ 406733 w 1236"/>
                    <a:gd name="T15" fmla="*/ 0 h 601"/>
                    <a:gd name="T16" fmla="*/ 537235 w 1236"/>
                    <a:gd name="T17" fmla="*/ 130794 h 601"/>
                    <a:gd name="T18" fmla="*/ 537235 w 1236"/>
                    <a:gd name="T19" fmla="*/ 130794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5" y="600"/>
                        <a:pt x="0" y="465"/>
                        <a:pt x="0" y="301"/>
                      </a:cubicBezTo>
                      <a:cubicBezTo>
                        <a:pt x="0" y="135"/>
                        <a:pt x="135" y="0"/>
                        <a:pt x="299" y="0"/>
                      </a:cubicBezTo>
                      <a:lnTo>
                        <a:pt x="935" y="0"/>
                      </a:lnTo>
                      <a:cubicBezTo>
                        <a:pt x="1101" y="0"/>
                        <a:pt x="1235" y="135"/>
                        <a:pt x="1235" y="301"/>
                      </a:cubicBezTo>
                      <a:cubicBezTo>
                        <a:pt x="1235" y="465"/>
                        <a:pt x="1101" y="600"/>
                        <a:pt x="935" y="600"/>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grpSp>
          <p:grpSp>
            <p:nvGrpSpPr>
              <p:cNvPr id="40" name="Group 6">
                <a:extLst>
                  <a:ext uri="{FF2B5EF4-FFF2-40B4-BE49-F238E27FC236}">
                    <a16:creationId xmlns:a16="http://schemas.microsoft.com/office/drawing/2014/main" id="{3FD0DD08-57BB-FA4A-A386-71AF6022D515}"/>
                  </a:ext>
                </a:extLst>
              </p:cNvPr>
              <p:cNvGrpSpPr>
                <a:grpSpLocks/>
              </p:cNvGrpSpPr>
              <p:nvPr/>
            </p:nvGrpSpPr>
            <p:grpSpPr bwMode="auto">
              <a:xfrm rot="10800000">
                <a:off x="9619297" y="-518940"/>
                <a:ext cx="2960218" cy="2568925"/>
                <a:chOff x="7790456" y="-543997"/>
                <a:chExt cx="2761319" cy="2396472"/>
              </a:xfrm>
            </p:grpSpPr>
            <p:sp>
              <p:nvSpPr>
                <p:cNvPr id="41" name="Freeform 166">
                  <a:extLst>
                    <a:ext uri="{FF2B5EF4-FFF2-40B4-BE49-F238E27FC236}">
                      <a16:creationId xmlns:a16="http://schemas.microsoft.com/office/drawing/2014/main" id="{1F12BCEF-9BC4-7646-9B6A-C627ABE8D7CF}"/>
                    </a:ext>
                  </a:extLst>
                </p:cNvPr>
                <p:cNvSpPr>
                  <a:spLocks noChangeArrowheads="1"/>
                </p:cNvSpPr>
                <p:nvPr/>
              </p:nvSpPr>
              <p:spPr bwMode="auto">
                <a:xfrm>
                  <a:off x="7888388" y="-543997"/>
                  <a:ext cx="2603859" cy="2396472"/>
                </a:xfrm>
                <a:custGeom>
                  <a:avLst/>
                  <a:gdLst>
                    <a:gd name="T0" fmla="*/ 2100336 w 5978"/>
                    <a:gd name="T1" fmla="*/ 1767082 h 5502"/>
                    <a:gd name="T2" fmla="*/ 1950499 w 5978"/>
                    <a:gd name="T3" fmla="*/ 1641640 h 5502"/>
                    <a:gd name="T4" fmla="*/ 2100336 w 5978"/>
                    <a:gd name="T5" fmla="*/ 1517069 h 5502"/>
                    <a:gd name="T6" fmla="*/ 2302006 w 5978"/>
                    <a:gd name="T7" fmla="*/ 1517069 h 5502"/>
                    <a:gd name="T8" fmla="*/ 2452279 w 5978"/>
                    <a:gd name="T9" fmla="*/ 1359395 h 5502"/>
                    <a:gd name="T10" fmla="*/ 2453151 w 5978"/>
                    <a:gd name="T11" fmla="*/ 1202156 h 5502"/>
                    <a:gd name="T12" fmla="*/ 2603423 w 5978"/>
                    <a:gd name="T13" fmla="*/ 1044918 h 5502"/>
                    <a:gd name="T14" fmla="*/ 2453151 w 5978"/>
                    <a:gd name="T15" fmla="*/ 887243 h 5502"/>
                    <a:gd name="T16" fmla="*/ 2034564 w 5978"/>
                    <a:gd name="T17" fmla="*/ 887243 h 5502"/>
                    <a:gd name="T18" fmla="*/ 1884291 w 5978"/>
                    <a:gd name="T19" fmla="*/ 1044918 h 5502"/>
                    <a:gd name="T20" fmla="*/ 1348536 w 5978"/>
                    <a:gd name="T21" fmla="*/ 1202156 h 5502"/>
                    <a:gd name="T22" fmla="*/ 1498809 w 5978"/>
                    <a:gd name="T23" fmla="*/ 1044918 h 5502"/>
                    <a:gd name="T24" fmla="*/ 1348536 w 5978"/>
                    <a:gd name="T25" fmla="*/ 887243 h 5502"/>
                    <a:gd name="T26" fmla="*/ 953471 w 5978"/>
                    <a:gd name="T27" fmla="*/ 887243 h 5502"/>
                    <a:gd name="T28" fmla="*/ 963053 w 5978"/>
                    <a:gd name="T29" fmla="*/ 886808 h 5502"/>
                    <a:gd name="T30" fmla="*/ 849804 w 5978"/>
                    <a:gd name="T31" fmla="*/ 758317 h 5502"/>
                    <a:gd name="T32" fmla="*/ 963053 w 5978"/>
                    <a:gd name="T33" fmla="*/ 629825 h 5502"/>
                    <a:gd name="T34" fmla="*/ 1223091 w 5978"/>
                    <a:gd name="T35" fmla="*/ 628954 h 5502"/>
                    <a:gd name="T36" fmla="*/ 1373364 w 5978"/>
                    <a:gd name="T37" fmla="*/ 471716 h 5502"/>
                    <a:gd name="T38" fmla="*/ 1223091 w 5978"/>
                    <a:gd name="T39" fmla="*/ 314041 h 5502"/>
                    <a:gd name="T40" fmla="*/ 1093290 w 5978"/>
                    <a:gd name="T41" fmla="*/ 314041 h 5502"/>
                    <a:gd name="T42" fmla="*/ 1243127 w 5978"/>
                    <a:gd name="T43" fmla="*/ 157239 h 5502"/>
                    <a:gd name="T44" fmla="*/ 727843 w 5978"/>
                    <a:gd name="T45" fmla="*/ 0 h 5502"/>
                    <a:gd name="T46" fmla="*/ 577571 w 5978"/>
                    <a:gd name="T47" fmla="*/ 157239 h 5502"/>
                    <a:gd name="T48" fmla="*/ 727843 w 5978"/>
                    <a:gd name="T49" fmla="*/ 314041 h 5502"/>
                    <a:gd name="T50" fmla="*/ 371980 w 5978"/>
                    <a:gd name="T51" fmla="*/ 314041 h 5502"/>
                    <a:gd name="T52" fmla="*/ 221707 w 5978"/>
                    <a:gd name="T53" fmla="*/ 471716 h 5502"/>
                    <a:gd name="T54" fmla="*/ 534013 w 5978"/>
                    <a:gd name="T55" fmla="*/ 628954 h 5502"/>
                    <a:gd name="T56" fmla="*/ 531400 w 5978"/>
                    <a:gd name="T57" fmla="*/ 629390 h 5502"/>
                    <a:gd name="T58" fmla="*/ 651183 w 5978"/>
                    <a:gd name="T59" fmla="*/ 758317 h 5502"/>
                    <a:gd name="T60" fmla="*/ 531400 w 5978"/>
                    <a:gd name="T61" fmla="*/ 887243 h 5502"/>
                    <a:gd name="T62" fmla="*/ 534013 w 5978"/>
                    <a:gd name="T63" fmla="*/ 887243 h 5502"/>
                    <a:gd name="T64" fmla="*/ 149837 w 5978"/>
                    <a:gd name="T65" fmla="*/ 887243 h 5502"/>
                    <a:gd name="T66" fmla="*/ 0 w 5978"/>
                    <a:gd name="T67" fmla="*/ 1044918 h 5502"/>
                    <a:gd name="T68" fmla="*/ 727843 w 5978"/>
                    <a:gd name="T69" fmla="*/ 1202156 h 5502"/>
                    <a:gd name="T70" fmla="*/ 577571 w 5978"/>
                    <a:gd name="T71" fmla="*/ 1359395 h 5502"/>
                    <a:gd name="T72" fmla="*/ 727843 w 5978"/>
                    <a:gd name="T73" fmla="*/ 1517069 h 5502"/>
                    <a:gd name="T74" fmla="*/ 1061928 w 5978"/>
                    <a:gd name="T75" fmla="*/ 1517069 h 5502"/>
                    <a:gd name="T76" fmla="*/ 1212201 w 5978"/>
                    <a:gd name="T77" fmla="*/ 1641640 h 5502"/>
                    <a:gd name="T78" fmla="*/ 848933 w 5978"/>
                    <a:gd name="T79" fmla="*/ 1767082 h 5502"/>
                    <a:gd name="T80" fmla="*/ 698660 w 5978"/>
                    <a:gd name="T81" fmla="*/ 1924321 h 5502"/>
                    <a:gd name="T82" fmla="*/ 848933 w 5978"/>
                    <a:gd name="T83" fmla="*/ 2081124 h 5502"/>
                    <a:gd name="T84" fmla="*/ 1801097 w 5978"/>
                    <a:gd name="T85" fmla="*/ 2081124 h 5502"/>
                    <a:gd name="T86" fmla="*/ 1651260 w 5978"/>
                    <a:gd name="T87" fmla="*/ 2238362 h 5502"/>
                    <a:gd name="T88" fmla="*/ 2220119 w 5978"/>
                    <a:gd name="T89" fmla="*/ 2396036 h 5502"/>
                    <a:gd name="T90" fmla="*/ 2369956 w 5978"/>
                    <a:gd name="T91" fmla="*/ 2238362 h 5502"/>
                    <a:gd name="T92" fmla="*/ 2220119 w 5978"/>
                    <a:gd name="T93" fmla="*/ 2081124 h 5502"/>
                    <a:gd name="T94" fmla="*/ 2453151 w 5978"/>
                    <a:gd name="T95" fmla="*/ 2081124 h 5502"/>
                    <a:gd name="T96" fmla="*/ 2603423 w 5978"/>
                    <a:gd name="T97" fmla="*/ 1924321 h 55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978" h="5502">
                      <a:moveTo>
                        <a:pt x="5632" y="4057"/>
                      </a:moveTo>
                      <a:lnTo>
                        <a:pt x="4822" y="4057"/>
                      </a:lnTo>
                      <a:cubicBezTo>
                        <a:pt x="4632" y="4057"/>
                        <a:pt x="4478" y="3928"/>
                        <a:pt x="4478" y="3769"/>
                      </a:cubicBezTo>
                      <a:cubicBezTo>
                        <a:pt x="4478" y="3611"/>
                        <a:pt x="4632" y="3483"/>
                        <a:pt x="4822" y="3483"/>
                      </a:cubicBezTo>
                      <a:lnTo>
                        <a:pt x="5285" y="3483"/>
                      </a:lnTo>
                      <a:cubicBezTo>
                        <a:pt x="5476" y="3483"/>
                        <a:pt x="5630" y="3321"/>
                        <a:pt x="5630" y="3121"/>
                      </a:cubicBezTo>
                      <a:cubicBezTo>
                        <a:pt x="5630" y="2922"/>
                        <a:pt x="5476" y="2760"/>
                        <a:pt x="5285" y="2760"/>
                      </a:cubicBezTo>
                      <a:lnTo>
                        <a:pt x="5632" y="2760"/>
                      </a:lnTo>
                      <a:cubicBezTo>
                        <a:pt x="5823" y="2760"/>
                        <a:pt x="5977" y="2598"/>
                        <a:pt x="5977" y="2399"/>
                      </a:cubicBezTo>
                      <a:cubicBezTo>
                        <a:pt x="5977" y="2199"/>
                        <a:pt x="5823" y="2037"/>
                        <a:pt x="5632" y="2037"/>
                      </a:cubicBezTo>
                      <a:lnTo>
                        <a:pt x="4671" y="2037"/>
                      </a:lnTo>
                      <a:cubicBezTo>
                        <a:pt x="4480" y="2037"/>
                        <a:pt x="4326" y="2199"/>
                        <a:pt x="4326" y="2399"/>
                      </a:cubicBezTo>
                      <a:cubicBezTo>
                        <a:pt x="4326" y="2598"/>
                        <a:pt x="4480" y="2760"/>
                        <a:pt x="4671" y="2760"/>
                      </a:cubicBezTo>
                      <a:lnTo>
                        <a:pt x="3096" y="2760"/>
                      </a:lnTo>
                      <a:cubicBezTo>
                        <a:pt x="3285" y="2760"/>
                        <a:pt x="3441" y="2598"/>
                        <a:pt x="3441" y="2399"/>
                      </a:cubicBezTo>
                      <a:cubicBezTo>
                        <a:pt x="3441" y="2199"/>
                        <a:pt x="3285" y="2037"/>
                        <a:pt x="3096" y="2037"/>
                      </a:cubicBezTo>
                      <a:lnTo>
                        <a:pt x="2189" y="2037"/>
                      </a:lnTo>
                      <a:cubicBezTo>
                        <a:pt x="2195" y="2037"/>
                        <a:pt x="2204" y="2037"/>
                        <a:pt x="2211" y="2036"/>
                      </a:cubicBezTo>
                      <a:cubicBezTo>
                        <a:pt x="2066" y="2023"/>
                        <a:pt x="1951" y="1896"/>
                        <a:pt x="1951" y="1741"/>
                      </a:cubicBezTo>
                      <a:cubicBezTo>
                        <a:pt x="1951" y="1585"/>
                        <a:pt x="2066" y="1458"/>
                        <a:pt x="2211" y="1446"/>
                      </a:cubicBezTo>
                      <a:cubicBezTo>
                        <a:pt x="2204" y="1445"/>
                        <a:pt x="2195" y="1444"/>
                        <a:pt x="2189" y="1444"/>
                      </a:cubicBezTo>
                      <a:lnTo>
                        <a:pt x="2808" y="1444"/>
                      </a:lnTo>
                      <a:cubicBezTo>
                        <a:pt x="2998" y="1444"/>
                        <a:pt x="3153" y="1282"/>
                        <a:pt x="3153" y="1083"/>
                      </a:cubicBezTo>
                      <a:cubicBezTo>
                        <a:pt x="3153" y="884"/>
                        <a:pt x="2998" y="721"/>
                        <a:pt x="2808" y="721"/>
                      </a:cubicBezTo>
                      <a:lnTo>
                        <a:pt x="2510" y="721"/>
                      </a:lnTo>
                      <a:cubicBezTo>
                        <a:pt x="2700" y="721"/>
                        <a:pt x="2854" y="561"/>
                        <a:pt x="2854" y="361"/>
                      </a:cubicBezTo>
                      <a:cubicBezTo>
                        <a:pt x="2854" y="162"/>
                        <a:pt x="2700" y="0"/>
                        <a:pt x="2510" y="0"/>
                      </a:cubicBezTo>
                      <a:lnTo>
                        <a:pt x="1671" y="0"/>
                      </a:lnTo>
                      <a:cubicBezTo>
                        <a:pt x="1481" y="0"/>
                        <a:pt x="1326" y="162"/>
                        <a:pt x="1326" y="361"/>
                      </a:cubicBezTo>
                      <a:cubicBezTo>
                        <a:pt x="1326" y="561"/>
                        <a:pt x="1481" y="721"/>
                        <a:pt x="1671" y="721"/>
                      </a:cubicBezTo>
                      <a:lnTo>
                        <a:pt x="854" y="721"/>
                      </a:lnTo>
                      <a:cubicBezTo>
                        <a:pt x="663" y="721"/>
                        <a:pt x="509" y="884"/>
                        <a:pt x="509" y="1083"/>
                      </a:cubicBezTo>
                      <a:cubicBezTo>
                        <a:pt x="509" y="1282"/>
                        <a:pt x="663" y="1444"/>
                        <a:pt x="854" y="1444"/>
                      </a:cubicBezTo>
                      <a:lnTo>
                        <a:pt x="1226" y="1444"/>
                      </a:lnTo>
                      <a:cubicBezTo>
                        <a:pt x="1224" y="1444"/>
                        <a:pt x="1222" y="1444"/>
                        <a:pt x="1220" y="1445"/>
                      </a:cubicBezTo>
                      <a:cubicBezTo>
                        <a:pt x="1373" y="1449"/>
                        <a:pt x="1495" y="1580"/>
                        <a:pt x="1495" y="1741"/>
                      </a:cubicBezTo>
                      <a:cubicBezTo>
                        <a:pt x="1495" y="1902"/>
                        <a:pt x="1373" y="2033"/>
                        <a:pt x="1220" y="2037"/>
                      </a:cubicBezTo>
                      <a:cubicBezTo>
                        <a:pt x="1222" y="2037"/>
                        <a:pt x="1224" y="2037"/>
                        <a:pt x="1226" y="2037"/>
                      </a:cubicBezTo>
                      <a:lnTo>
                        <a:pt x="344" y="2037"/>
                      </a:lnTo>
                      <a:cubicBezTo>
                        <a:pt x="154" y="2037"/>
                        <a:pt x="0" y="2199"/>
                        <a:pt x="0" y="2399"/>
                      </a:cubicBezTo>
                      <a:cubicBezTo>
                        <a:pt x="0" y="2598"/>
                        <a:pt x="154" y="2760"/>
                        <a:pt x="344" y="2760"/>
                      </a:cubicBezTo>
                      <a:lnTo>
                        <a:pt x="1671" y="2760"/>
                      </a:lnTo>
                      <a:cubicBezTo>
                        <a:pt x="1481" y="2760"/>
                        <a:pt x="1326" y="2922"/>
                        <a:pt x="1326" y="3121"/>
                      </a:cubicBezTo>
                      <a:cubicBezTo>
                        <a:pt x="1326" y="3321"/>
                        <a:pt x="1481" y="3483"/>
                        <a:pt x="1671" y="3483"/>
                      </a:cubicBezTo>
                      <a:lnTo>
                        <a:pt x="2438" y="3483"/>
                      </a:lnTo>
                      <a:cubicBezTo>
                        <a:pt x="2629" y="3483"/>
                        <a:pt x="2783" y="3611"/>
                        <a:pt x="2783" y="3769"/>
                      </a:cubicBezTo>
                      <a:cubicBezTo>
                        <a:pt x="2783" y="3928"/>
                        <a:pt x="2629" y="4057"/>
                        <a:pt x="2438" y="4057"/>
                      </a:cubicBezTo>
                      <a:lnTo>
                        <a:pt x="1949" y="4057"/>
                      </a:lnTo>
                      <a:cubicBezTo>
                        <a:pt x="1758" y="4057"/>
                        <a:pt x="1604" y="4218"/>
                        <a:pt x="1604" y="4418"/>
                      </a:cubicBezTo>
                      <a:cubicBezTo>
                        <a:pt x="1604" y="4616"/>
                        <a:pt x="1758" y="4778"/>
                        <a:pt x="1949" y="4778"/>
                      </a:cubicBezTo>
                      <a:lnTo>
                        <a:pt x="4135" y="4778"/>
                      </a:lnTo>
                      <a:cubicBezTo>
                        <a:pt x="3945" y="4778"/>
                        <a:pt x="3791" y="4940"/>
                        <a:pt x="3791" y="5139"/>
                      </a:cubicBezTo>
                      <a:cubicBezTo>
                        <a:pt x="3791" y="5339"/>
                        <a:pt x="3945" y="5501"/>
                        <a:pt x="4135" y="5501"/>
                      </a:cubicBezTo>
                      <a:lnTo>
                        <a:pt x="5097" y="5501"/>
                      </a:lnTo>
                      <a:cubicBezTo>
                        <a:pt x="5287" y="5501"/>
                        <a:pt x="5441" y="5339"/>
                        <a:pt x="5441" y="5139"/>
                      </a:cubicBezTo>
                      <a:cubicBezTo>
                        <a:pt x="5441" y="4940"/>
                        <a:pt x="5287" y="4778"/>
                        <a:pt x="5097" y="4778"/>
                      </a:cubicBezTo>
                      <a:lnTo>
                        <a:pt x="5632" y="4778"/>
                      </a:lnTo>
                      <a:cubicBezTo>
                        <a:pt x="5823" y="4778"/>
                        <a:pt x="5977" y="4616"/>
                        <a:pt x="5977" y="4418"/>
                      </a:cubicBezTo>
                      <a:cubicBezTo>
                        <a:pt x="5977" y="4218"/>
                        <a:pt x="5823" y="4057"/>
                        <a:pt x="5632" y="4057"/>
                      </a:cubicBez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42" name="Freeform 167">
                  <a:extLst>
                    <a:ext uri="{FF2B5EF4-FFF2-40B4-BE49-F238E27FC236}">
                      <a16:creationId xmlns:a16="http://schemas.microsoft.com/office/drawing/2014/main" id="{96F67A86-7799-4F49-9424-2545DA91939D}"/>
                    </a:ext>
                  </a:extLst>
                </p:cNvPr>
                <p:cNvSpPr>
                  <a:spLocks noChangeArrowheads="1"/>
                </p:cNvSpPr>
                <p:nvPr/>
              </p:nvSpPr>
              <p:spPr bwMode="auto">
                <a:xfrm>
                  <a:off x="7988241" y="1224554"/>
                  <a:ext cx="495425" cy="314921"/>
                </a:xfrm>
                <a:custGeom>
                  <a:avLst/>
                  <a:gdLst>
                    <a:gd name="T0" fmla="*/ 338265 w 1138"/>
                    <a:gd name="T1" fmla="*/ 0 h 722"/>
                    <a:gd name="T2" fmla="*/ 157160 w 1138"/>
                    <a:gd name="T3" fmla="*/ 0 h 722"/>
                    <a:gd name="T4" fmla="*/ 157160 w 1138"/>
                    <a:gd name="T5" fmla="*/ 0 h 722"/>
                    <a:gd name="T6" fmla="*/ 0 w 1138"/>
                    <a:gd name="T7" fmla="*/ 157461 h 722"/>
                    <a:gd name="T8" fmla="*/ 0 w 1138"/>
                    <a:gd name="T9" fmla="*/ 157461 h 722"/>
                    <a:gd name="T10" fmla="*/ 157160 w 1138"/>
                    <a:gd name="T11" fmla="*/ 314485 h 722"/>
                    <a:gd name="T12" fmla="*/ 338265 w 1138"/>
                    <a:gd name="T13" fmla="*/ 314485 h 722"/>
                    <a:gd name="T14" fmla="*/ 338265 w 1138"/>
                    <a:gd name="T15" fmla="*/ 314485 h 722"/>
                    <a:gd name="T16" fmla="*/ 494990 w 1138"/>
                    <a:gd name="T17" fmla="*/ 157461 h 722"/>
                    <a:gd name="T18" fmla="*/ 494990 w 1138"/>
                    <a:gd name="T19" fmla="*/ 157461 h 722"/>
                    <a:gd name="T20" fmla="*/ 338265 w 1138"/>
                    <a:gd name="T21" fmla="*/ 0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38" h="722">
                      <a:moveTo>
                        <a:pt x="777" y="0"/>
                      </a:moveTo>
                      <a:lnTo>
                        <a:pt x="361" y="0"/>
                      </a:lnTo>
                      <a:cubicBezTo>
                        <a:pt x="162" y="0"/>
                        <a:pt x="0" y="161"/>
                        <a:pt x="0" y="361"/>
                      </a:cubicBezTo>
                      <a:cubicBezTo>
                        <a:pt x="0" y="559"/>
                        <a:pt x="162" y="721"/>
                        <a:pt x="361" y="721"/>
                      </a:cubicBezTo>
                      <a:lnTo>
                        <a:pt x="777" y="721"/>
                      </a:lnTo>
                      <a:cubicBezTo>
                        <a:pt x="976" y="721"/>
                        <a:pt x="1137" y="559"/>
                        <a:pt x="1137" y="361"/>
                      </a:cubicBezTo>
                      <a:cubicBezTo>
                        <a:pt x="1137" y="161"/>
                        <a:pt x="976" y="0"/>
                        <a:pt x="777" y="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43" name="Freeform 168">
                  <a:extLst>
                    <a:ext uri="{FF2B5EF4-FFF2-40B4-BE49-F238E27FC236}">
                      <a16:creationId xmlns:a16="http://schemas.microsoft.com/office/drawing/2014/main" id="{9558D465-EC95-7448-BC65-9B9BF67FB1E9}"/>
                    </a:ext>
                  </a:extLst>
                </p:cNvPr>
                <p:cNvSpPr>
                  <a:spLocks noChangeArrowheads="1"/>
                </p:cNvSpPr>
                <p:nvPr/>
              </p:nvSpPr>
              <p:spPr bwMode="auto">
                <a:xfrm>
                  <a:off x="9365061" y="197220"/>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6" y="174"/>
                      </a:cubicBezTo>
                      <a:cubicBezTo>
                        <a:pt x="39" y="174"/>
                        <a:pt x="0" y="135"/>
                        <a:pt x="0" y="87"/>
                      </a:cubicBezTo>
                      <a:cubicBezTo>
                        <a:pt x="0" y="39"/>
                        <a:pt x="39" y="0"/>
                        <a:pt x="86" y="0"/>
                      </a:cubicBezTo>
                      <a:cubicBezTo>
                        <a:pt x="134"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44" name="Freeform 169">
                  <a:extLst>
                    <a:ext uri="{FF2B5EF4-FFF2-40B4-BE49-F238E27FC236}">
                      <a16:creationId xmlns:a16="http://schemas.microsoft.com/office/drawing/2014/main" id="{058EBFB1-A39F-6940-9756-13A72CD37AF3}"/>
                    </a:ext>
                  </a:extLst>
                </p:cNvPr>
                <p:cNvSpPr>
                  <a:spLocks noChangeArrowheads="1"/>
                </p:cNvSpPr>
                <p:nvPr/>
              </p:nvSpPr>
              <p:spPr bwMode="auto">
                <a:xfrm>
                  <a:off x="9190317" y="1358972"/>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3"/>
                        <a:pt x="135" y="173"/>
                        <a:pt x="87" y="173"/>
                      </a:cubicBezTo>
                      <a:cubicBezTo>
                        <a:pt x="39" y="173"/>
                        <a:pt x="0" y="133"/>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45" name="Freeform 170">
                  <a:extLst>
                    <a:ext uri="{FF2B5EF4-FFF2-40B4-BE49-F238E27FC236}">
                      <a16:creationId xmlns:a16="http://schemas.microsoft.com/office/drawing/2014/main" id="{A96258C6-4067-3F4B-9681-96AEF8091716}"/>
                    </a:ext>
                  </a:extLst>
                </p:cNvPr>
                <p:cNvSpPr>
                  <a:spLocks noChangeArrowheads="1"/>
                </p:cNvSpPr>
                <p:nvPr/>
              </p:nvSpPr>
              <p:spPr bwMode="auto">
                <a:xfrm>
                  <a:off x="10330946" y="122331"/>
                  <a:ext cx="76810" cy="74889"/>
                </a:xfrm>
                <a:custGeom>
                  <a:avLst/>
                  <a:gdLst>
                    <a:gd name="T0" fmla="*/ 76371 w 175"/>
                    <a:gd name="T1" fmla="*/ 37228 h 173"/>
                    <a:gd name="T2" fmla="*/ 76371 w 175"/>
                    <a:gd name="T3" fmla="*/ 37228 h 173"/>
                    <a:gd name="T4" fmla="*/ 38186 w 175"/>
                    <a:gd name="T5" fmla="*/ 74456 h 173"/>
                    <a:gd name="T6" fmla="*/ 38186 w 175"/>
                    <a:gd name="T7" fmla="*/ 74456 h 173"/>
                    <a:gd name="T8" fmla="*/ 0 w 175"/>
                    <a:gd name="T9" fmla="*/ 37228 h 173"/>
                    <a:gd name="T10" fmla="*/ 0 w 175"/>
                    <a:gd name="T11" fmla="*/ 37228 h 173"/>
                    <a:gd name="T12" fmla="*/ 38186 w 175"/>
                    <a:gd name="T13" fmla="*/ 0 h 173"/>
                    <a:gd name="T14" fmla="*/ 38186 w 175"/>
                    <a:gd name="T15" fmla="*/ 0 h 173"/>
                    <a:gd name="T16" fmla="*/ 76371 w 175"/>
                    <a:gd name="T17" fmla="*/ 37228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3">
                      <a:moveTo>
                        <a:pt x="174" y="86"/>
                      </a:moveTo>
                      <a:lnTo>
                        <a:pt x="174" y="86"/>
                      </a:lnTo>
                      <a:cubicBezTo>
                        <a:pt x="174" y="134"/>
                        <a:pt x="135" y="172"/>
                        <a:pt x="87" y="172"/>
                      </a:cubicBezTo>
                      <a:cubicBezTo>
                        <a:pt x="39" y="172"/>
                        <a:pt x="0" y="134"/>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46" name="Freeform 171">
                  <a:extLst>
                    <a:ext uri="{FF2B5EF4-FFF2-40B4-BE49-F238E27FC236}">
                      <a16:creationId xmlns:a16="http://schemas.microsoft.com/office/drawing/2014/main" id="{CE178ADA-FE9A-FB4B-9F28-A27D9A3385AC}"/>
                    </a:ext>
                  </a:extLst>
                </p:cNvPr>
                <p:cNvSpPr>
                  <a:spLocks noChangeArrowheads="1"/>
                </p:cNvSpPr>
                <p:nvPr/>
              </p:nvSpPr>
              <p:spPr bwMode="auto">
                <a:xfrm>
                  <a:off x="8186027" y="-365413"/>
                  <a:ext cx="74889" cy="74889"/>
                </a:xfrm>
                <a:custGeom>
                  <a:avLst/>
                  <a:gdLst>
                    <a:gd name="T0" fmla="*/ 74456 w 173"/>
                    <a:gd name="T1" fmla="*/ 37661 h 173"/>
                    <a:gd name="T2" fmla="*/ 74456 w 173"/>
                    <a:gd name="T3" fmla="*/ 37661 h 173"/>
                    <a:gd name="T4" fmla="*/ 36795 w 173"/>
                    <a:gd name="T5" fmla="*/ 74456 h 173"/>
                    <a:gd name="T6" fmla="*/ 36795 w 173"/>
                    <a:gd name="T7" fmla="*/ 74456 h 173"/>
                    <a:gd name="T8" fmla="*/ 0 w 173"/>
                    <a:gd name="T9" fmla="*/ 37661 h 173"/>
                    <a:gd name="T10" fmla="*/ 0 w 173"/>
                    <a:gd name="T11" fmla="*/ 37661 h 173"/>
                    <a:gd name="T12" fmla="*/ 36795 w 173"/>
                    <a:gd name="T13" fmla="*/ 0 h 173"/>
                    <a:gd name="T14" fmla="*/ 36795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3" y="172"/>
                        <a:pt x="85" y="172"/>
                      </a:cubicBezTo>
                      <a:cubicBezTo>
                        <a:pt x="39" y="172"/>
                        <a:pt x="0" y="134"/>
                        <a:pt x="0" y="87"/>
                      </a:cubicBezTo>
                      <a:cubicBezTo>
                        <a:pt x="0" y="39"/>
                        <a:pt x="39" y="0"/>
                        <a:pt x="85" y="0"/>
                      </a:cubicBezTo>
                      <a:cubicBezTo>
                        <a:pt x="133"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47" name="Freeform 172">
                  <a:extLst>
                    <a:ext uri="{FF2B5EF4-FFF2-40B4-BE49-F238E27FC236}">
                      <a16:creationId xmlns:a16="http://schemas.microsoft.com/office/drawing/2014/main" id="{F2DBB637-E019-214A-81F6-C01677595DD7}"/>
                    </a:ext>
                  </a:extLst>
                </p:cNvPr>
                <p:cNvSpPr>
                  <a:spLocks noChangeArrowheads="1"/>
                </p:cNvSpPr>
                <p:nvPr/>
              </p:nvSpPr>
              <p:spPr bwMode="auto">
                <a:xfrm>
                  <a:off x="8224432" y="804020"/>
                  <a:ext cx="76810" cy="74890"/>
                </a:xfrm>
                <a:custGeom>
                  <a:avLst/>
                  <a:gdLst>
                    <a:gd name="T0" fmla="*/ 76371 w 175"/>
                    <a:gd name="T1" fmla="*/ 37445 h 174"/>
                    <a:gd name="T2" fmla="*/ 76371 w 175"/>
                    <a:gd name="T3" fmla="*/ 37445 h 174"/>
                    <a:gd name="T4" fmla="*/ 38186 w 175"/>
                    <a:gd name="T5" fmla="*/ 74460 h 174"/>
                    <a:gd name="T6" fmla="*/ 38186 w 175"/>
                    <a:gd name="T7" fmla="*/ 74460 h 174"/>
                    <a:gd name="T8" fmla="*/ 0 w 175"/>
                    <a:gd name="T9" fmla="*/ 37445 h 174"/>
                    <a:gd name="T10" fmla="*/ 0 w 175"/>
                    <a:gd name="T11" fmla="*/ 37445 h 174"/>
                    <a:gd name="T12" fmla="*/ 38186 w 175"/>
                    <a:gd name="T13" fmla="*/ 0 h 174"/>
                    <a:gd name="T14" fmla="*/ 38186 w 175"/>
                    <a:gd name="T15" fmla="*/ 0 h 174"/>
                    <a:gd name="T16" fmla="*/ 76371 w 175"/>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7"/>
                      </a:moveTo>
                      <a:lnTo>
                        <a:pt x="174" y="87"/>
                      </a:lnTo>
                      <a:cubicBezTo>
                        <a:pt x="174" y="135"/>
                        <a:pt x="135" y="173"/>
                        <a:pt x="87" y="173"/>
                      </a:cubicBezTo>
                      <a:cubicBezTo>
                        <a:pt x="39" y="173"/>
                        <a:pt x="0" y="135"/>
                        <a:pt x="0" y="87"/>
                      </a:cubicBezTo>
                      <a:cubicBezTo>
                        <a:pt x="0" y="39"/>
                        <a:pt x="39" y="0"/>
                        <a:pt x="87" y="0"/>
                      </a:cubicBezTo>
                      <a:cubicBezTo>
                        <a:pt x="135" y="0"/>
                        <a:pt x="174" y="39"/>
                        <a:pt x="174"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48" name="Freeform 173">
                  <a:extLst>
                    <a:ext uri="{FF2B5EF4-FFF2-40B4-BE49-F238E27FC236}">
                      <a16:creationId xmlns:a16="http://schemas.microsoft.com/office/drawing/2014/main" id="{C0D9289B-881C-854F-BAB2-90D40A3DE129}"/>
                    </a:ext>
                  </a:extLst>
                </p:cNvPr>
                <p:cNvSpPr>
                  <a:spLocks noChangeArrowheads="1"/>
                </p:cNvSpPr>
                <p:nvPr/>
              </p:nvSpPr>
              <p:spPr bwMode="auto">
                <a:xfrm>
                  <a:off x="8408776" y="1681574"/>
                  <a:ext cx="74889" cy="74889"/>
                </a:xfrm>
                <a:custGeom>
                  <a:avLst/>
                  <a:gdLst>
                    <a:gd name="T0" fmla="*/ 74459 w 174"/>
                    <a:gd name="T1" fmla="*/ 37445 h 174"/>
                    <a:gd name="T2" fmla="*/ 74459 w 174"/>
                    <a:gd name="T3" fmla="*/ 37445 h 174"/>
                    <a:gd name="T4" fmla="*/ 37445 w 174"/>
                    <a:gd name="T5" fmla="*/ 74459 h 174"/>
                    <a:gd name="T6" fmla="*/ 37445 w 174"/>
                    <a:gd name="T7" fmla="*/ 74459 h 174"/>
                    <a:gd name="T8" fmla="*/ 0 w 174"/>
                    <a:gd name="T9" fmla="*/ 37445 h 174"/>
                    <a:gd name="T10" fmla="*/ 0 w 174"/>
                    <a:gd name="T11" fmla="*/ 37445 h 174"/>
                    <a:gd name="T12" fmla="*/ 37445 w 174"/>
                    <a:gd name="T13" fmla="*/ 0 h 174"/>
                    <a:gd name="T14" fmla="*/ 37445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5" y="173"/>
                        <a:pt x="87" y="173"/>
                      </a:cubicBezTo>
                      <a:cubicBezTo>
                        <a:pt x="40" y="173"/>
                        <a:pt x="0" y="135"/>
                        <a:pt x="0" y="87"/>
                      </a:cubicBezTo>
                      <a:cubicBezTo>
                        <a:pt x="0" y="38"/>
                        <a:pt x="40" y="0"/>
                        <a:pt x="87" y="0"/>
                      </a:cubicBezTo>
                      <a:cubicBezTo>
                        <a:pt x="135" y="0"/>
                        <a:pt x="173" y="38"/>
                        <a:pt x="173"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49" name="Freeform 174">
                  <a:extLst>
                    <a:ext uri="{FF2B5EF4-FFF2-40B4-BE49-F238E27FC236}">
                      <a16:creationId xmlns:a16="http://schemas.microsoft.com/office/drawing/2014/main" id="{BEE9DA5D-2374-DD47-82AC-2BF27814961A}"/>
                    </a:ext>
                  </a:extLst>
                </p:cNvPr>
                <p:cNvSpPr>
                  <a:spLocks noChangeArrowheads="1"/>
                </p:cNvSpPr>
                <p:nvPr/>
              </p:nvSpPr>
              <p:spPr bwMode="auto">
                <a:xfrm>
                  <a:off x="9244084" y="469895"/>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2"/>
                        <a:pt x="81" y="104"/>
                        <a:pt x="52" y="104"/>
                      </a:cubicBezTo>
                      <a:cubicBezTo>
                        <a:pt x="24" y="104"/>
                        <a:pt x="0" y="82"/>
                        <a:pt x="0" y="52"/>
                      </a:cubicBezTo>
                      <a:cubicBezTo>
                        <a:pt x="0" y="24"/>
                        <a:pt x="24" y="0"/>
                        <a:pt x="52" y="0"/>
                      </a:cubicBezTo>
                      <a:cubicBezTo>
                        <a:pt x="81" y="0"/>
                        <a:pt x="105" y="24"/>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50" name="Freeform 175">
                  <a:extLst>
                    <a:ext uri="{FF2B5EF4-FFF2-40B4-BE49-F238E27FC236}">
                      <a16:creationId xmlns:a16="http://schemas.microsoft.com/office/drawing/2014/main" id="{F10B24C9-2D81-764A-AE11-BF1229E08C74}"/>
                    </a:ext>
                  </a:extLst>
                </p:cNvPr>
                <p:cNvSpPr>
                  <a:spLocks noChangeArrowheads="1"/>
                </p:cNvSpPr>
                <p:nvPr/>
              </p:nvSpPr>
              <p:spPr bwMode="auto">
                <a:xfrm>
                  <a:off x="8934925" y="-152266"/>
                  <a:ext cx="46086" cy="46086"/>
                </a:xfrm>
                <a:custGeom>
                  <a:avLst/>
                  <a:gdLst>
                    <a:gd name="T0" fmla="*/ 45655 w 107"/>
                    <a:gd name="T1" fmla="*/ 22397 h 107"/>
                    <a:gd name="T2" fmla="*/ 45655 w 107"/>
                    <a:gd name="T3" fmla="*/ 22397 h 107"/>
                    <a:gd name="T4" fmla="*/ 22828 w 107"/>
                    <a:gd name="T5" fmla="*/ 45655 h 107"/>
                    <a:gd name="T6" fmla="*/ 22828 w 107"/>
                    <a:gd name="T7" fmla="*/ 45655 h 107"/>
                    <a:gd name="T8" fmla="*/ 0 w 107"/>
                    <a:gd name="T9" fmla="*/ 22397 h 107"/>
                    <a:gd name="T10" fmla="*/ 0 w 107"/>
                    <a:gd name="T11" fmla="*/ 22397 h 107"/>
                    <a:gd name="T12" fmla="*/ 22828 w 107"/>
                    <a:gd name="T13" fmla="*/ 0 h 107"/>
                    <a:gd name="T14" fmla="*/ 22828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3" y="106"/>
                      </a:cubicBezTo>
                      <a:cubicBezTo>
                        <a:pt x="24" y="106"/>
                        <a:pt x="0" y="82"/>
                        <a:pt x="0" y="52"/>
                      </a:cubicBezTo>
                      <a:cubicBezTo>
                        <a:pt x="0" y="23"/>
                        <a:pt x="24" y="0"/>
                        <a:pt x="53" y="0"/>
                      </a:cubicBezTo>
                      <a:cubicBezTo>
                        <a:pt x="82" y="0"/>
                        <a:pt x="106" y="23"/>
                        <a:pt x="106"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51" name="Freeform 176">
                  <a:extLst>
                    <a:ext uri="{FF2B5EF4-FFF2-40B4-BE49-F238E27FC236}">
                      <a16:creationId xmlns:a16="http://schemas.microsoft.com/office/drawing/2014/main" id="{36EF1D65-6C68-724C-B009-F62931FBE638}"/>
                    </a:ext>
                  </a:extLst>
                </p:cNvPr>
                <p:cNvSpPr>
                  <a:spLocks noChangeArrowheads="1"/>
                </p:cNvSpPr>
                <p:nvPr/>
              </p:nvSpPr>
              <p:spPr bwMode="auto">
                <a:xfrm>
                  <a:off x="8328126" y="-478708"/>
                  <a:ext cx="46086" cy="46086"/>
                </a:xfrm>
                <a:custGeom>
                  <a:avLst/>
                  <a:gdLst>
                    <a:gd name="T0" fmla="*/ 45651 w 106"/>
                    <a:gd name="T1" fmla="*/ 23258 h 107"/>
                    <a:gd name="T2" fmla="*/ 45651 w 106"/>
                    <a:gd name="T3" fmla="*/ 23258 h 107"/>
                    <a:gd name="T4" fmla="*/ 22608 w 106"/>
                    <a:gd name="T5" fmla="*/ 45655 h 107"/>
                    <a:gd name="T6" fmla="*/ 22608 w 106"/>
                    <a:gd name="T7" fmla="*/ 45655 h 107"/>
                    <a:gd name="T8" fmla="*/ 0 w 106"/>
                    <a:gd name="T9" fmla="*/ 23258 h 107"/>
                    <a:gd name="T10" fmla="*/ 0 w 106"/>
                    <a:gd name="T11" fmla="*/ 23258 h 107"/>
                    <a:gd name="T12" fmla="*/ 22608 w 106"/>
                    <a:gd name="T13" fmla="*/ 0 h 107"/>
                    <a:gd name="T14" fmla="*/ 22608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2"/>
                        <a:pt x="81" y="106"/>
                        <a:pt x="52" y="106"/>
                      </a:cubicBezTo>
                      <a:cubicBezTo>
                        <a:pt x="23" y="106"/>
                        <a:pt x="0" y="82"/>
                        <a:pt x="0" y="54"/>
                      </a:cubicBezTo>
                      <a:cubicBezTo>
                        <a:pt x="0" y="23"/>
                        <a:pt x="23" y="0"/>
                        <a:pt x="52" y="0"/>
                      </a:cubicBezTo>
                      <a:cubicBezTo>
                        <a:pt x="81" y="0"/>
                        <a:pt x="105" y="23"/>
                        <a:pt x="105" y="54"/>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52" name="Freeform 177">
                  <a:extLst>
                    <a:ext uri="{FF2B5EF4-FFF2-40B4-BE49-F238E27FC236}">
                      <a16:creationId xmlns:a16="http://schemas.microsoft.com/office/drawing/2014/main" id="{B548C8A8-AF39-4946-948D-A31A30BA0949}"/>
                    </a:ext>
                  </a:extLst>
                </p:cNvPr>
                <p:cNvSpPr>
                  <a:spLocks noChangeArrowheads="1"/>
                </p:cNvSpPr>
                <p:nvPr/>
              </p:nvSpPr>
              <p:spPr bwMode="auto">
                <a:xfrm>
                  <a:off x="8328126" y="90387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3" y="104"/>
                        <a:pt x="0" y="81"/>
                        <a:pt x="0" y="52"/>
                      </a:cubicBezTo>
                      <a:cubicBezTo>
                        <a:pt x="0" y="23"/>
                        <a:pt x="23" y="0"/>
                        <a:pt x="52" y="0"/>
                      </a:cubicBezTo>
                      <a:cubicBezTo>
                        <a:pt x="81" y="0"/>
                        <a:pt x="105" y="23"/>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53" name="Freeform 178">
                  <a:extLst>
                    <a:ext uri="{FF2B5EF4-FFF2-40B4-BE49-F238E27FC236}">
                      <a16:creationId xmlns:a16="http://schemas.microsoft.com/office/drawing/2014/main" id="{75FE9467-631B-2F41-8805-66AC2744B2E5}"/>
                    </a:ext>
                  </a:extLst>
                </p:cNvPr>
                <p:cNvSpPr>
                  <a:spLocks noChangeArrowheads="1"/>
                </p:cNvSpPr>
                <p:nvPr/>
              </p:nvSpPr>
              <p:spPr bwMode="auto">
                <a:xfrm>
                  <a:off x="9791356" y="8808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1" y="105"/>
                        <a:pt x="52" y="105"/>
                      </a:cubicBezTo>
                      <a:cubicBezTo>
                        <a:pt x="23" y="105"/>
                        <a:pt x="0" y="82"/>
                        <a:pt x="0" y="53"/>
                      </a:cubicBezTo>
                      <a:cubicBezTo>
                        <a:pt x="0" y="24"/>
                        <a:pt x="23" y="0"/>
                        <a:pt x="52" y="0"/>
                      </a:cubicBezTo>
                      <a:cubicBezTo>
                        <a:pt x="81" y="0"/>
                        <a:pt x="104" y="24"/>
                        <a:pt x="104" y="53"/>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54" name="Freeform 179">
                  <a:extLst>
                    <a:ext uri="{FF2B5EF4-FFF2-40B4-BE49-F238E27FC236}">
                      <a16:creationId xmlns:a16="http://schemas.microsoft.com/office/drawing/2014/main" id="{F99730DF-D574-AB4D-8295-AFF47401C746}"/>
                    </a:ext>
                  </a:extLst>
                </p:cNvPr>
                <p:cNvSpPr>
                  <a:spLocks noChangeArrowheads="1"/>
                </p:cNvSpPr>
                <p:nvPr/>
              </p:nvSpPr>
              <p:spPr bwMode="auto">
                <a:xfrm>
                  <a:off x="9067421" y="1276400"/>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2" y="104"/>
                        <a:pt x="52" y="104"/>
                      </a:cubicBezTo>
                      <a:cubicBezTo>
                        <a:pt x="24" y="104"/>
                        <a:pt x="0" y="81"/>
                        <a:pt x="0" y="52"/>
                      </a:cubicBezTo>
                      <a:cubicBezTo>
                        <a:pt x="0" y="23"/>
                        <a:pt x="24" y="0"/>
                        <a:pt x="52" y="0"/>
                      </a:cubicBezTo>
                      <a:cubicBezTo>
                        <a:pt x="82" y="0"/>
                        <a:pt x="104" y="23"/>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55" name="Freeform 180">
                  <a:extLst>
                    <a:ext uri="{FF2B5EF4-FFF2-40B4-BE49-F238E27FC236}">
                      <a16:creationId xmlns:a16="http://schemas.microsoft.com/office/drawing/2014/main" id="{A4EC9D21-4739-E246-9C06-0A9631BBB553}"/>
                    </a:ext>
                  </a:extLst>
                </p:cNvPr>
                <p:cNvSpPr>
                  <a:spLocks noChangeArrowheads="1"/>
                </p:cNvSpPr>
                <p:nvPr/>
              </p:nvSpPr>
              <p:spPr bwMode="auto">
                <a:xfrm>
                  <a:off x="8460622" y="180638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1" y="104"/>
                        <a:pt x="52" y="104"/>
                      </a:cubicBezTo>
                      <a:cubicBezTo>
                        <a:pt x="24" y="104"/>
                        <a:pt x="0" y="80"/>
                        <a:pt x="0" y="52"/>
                      </a:cubicBezTo>
                      <a:cubicBezTo>
                        <a:pt x="0" y="22"/>
                        <a:pt x="24" y="0"/>
                        <a:pt x="52" y="0"/>
                      </a:cubicBezTo>
                      <a:cubicBezTo>
                        <a:pt x="81" y="0"/>
                        <a:pt x="104" y="22"/>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56" name="Freeform 181">
                  <a:extLst>
                    <a:ext uri="{FF2B5EF4-FFF2-40B4-BE49-F238E27FC236}">
                      <a16:creationId xmlns:a16="http://schemas.microsoft.com/office/drawing/2014/main" id="{81E9094A-9F86-2349-BC26-DE01B9CB701A}"/>
                    </a:ext>
                  </a:extLst>
                </p:cNvPr>
                <p:cNvSpPr>
                  <a:spLocks noChangeArrowheads="1"/>
                </p:cNvSpPr>
                <p:nvPr/>
              </p:nvSpPr>
              <p:spPr bwMode="auto">
                <a:xfrm>
                  <a:off x="8328126" y="1806389"/>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2"/>
                        <a:pt x="23" y="0"/>
                        <a:pt x="52" y="0"/>
                      </a:cubicBezTo>
                      <a:cubicBezTo>
                        <a:pt x="81" y="0"/>
                        <a:pt x="105" y="22"/>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57" name="Freeform 182">
                  <a:extLst>
                    <a:ext uri="{FF2B5EF4-FFF2-40B4-BE49-F238E27FC236}">
                      <a16:creationId xmlns:a16="http://schemas.microsoft.com/office/drawing/2014/main" id="{325C3D85-1981-9D49-8A55-FC63E4AF94A9}"/>
                    </a:ext>
                  </a:extLst>
                </p:cNvPr>
                <p:cNvSpPr>
                  <a:spLocks noChangeArrowheads="1"/>
                </p:cNvSpPr>
                <p:nvPr/>
              </p:nvSpPr>
              <p:spPr bwMode="auto">
                <a:xfrm>
                  <a:off x="8881158" y="-457585"/>
                  <a:ext cx="618321" cy="261154"/>
                </a:xfrm>
                <a:custGeom>
                  <a:avLst/>
                  <a:gdLst>
                    <a:gd name="T0" fmla="*/ 487598 w 1419"/>
                    <a:gd name="T1" fmla="*/ 260719 h 601"/>
                    <a:gd name="T2" fmla="*/ 130288 w 1419"/>
                    <a:gd name="T3" fmla="*/ 260719 h 601"/>
                    <a:gd name="T4" fmla="*/ 130288 w 1419"/>
                    <a:gd name="T5" fmla="*/ 260719 h 601"/>
                    <a:gd name="T6" fmla="*/ 0 w 1419"/>
                    <a:gd name="T7" fmla="*/ 130794 h 601"/>
                    <a:gd name="T8" fmla="*/ 0 w 1419"/>
                    <a:gd name="T9" fmla="*/ 130794 h 601"/>
                    <a:gd name="T10" fmla="*/ 130288 w 1419"/>
                    <a:gd name="T11" fmla="*/ 0 h 601"/>
                    <a:gd name="T12" fmla="*/ 487598 w 1419"/>
                    <a:gd name="T13" fmla="*/ 0 h 601"/>
                    <a:gd name="T14" fmla="*/ 487598 w 1419"/>
                    <a:gd name="T15" fmla="*/ 0 h 601"/>
                    <a:gd name="T16" fmla="*/ 617885 w 1419"/>
                    <a:gd name="T17" fmla="*/ 130794 h 601"/>
                    <a:gd name="T18" fmla="*/ 617885 w 1419"/>
                    <a:gd name="T19" fmla="*/ 130794 h 601"/>
                    <a:gd name="T20" fmla="*/ 487598 w 1419"/>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19" h="601">
                      <a:moveTo>
                        <a:pt x="1119" y="600"/>
                      </a:moveTo>
                      <a:lnTo>
                        <a:pt x="299" y="600"/>
                      </a:lnTo>
                      <a:cubicBezTo>
                        <a:pt x="133" y="600"/>
                        <a:pt x="0" y="466"/>
                        <a:pt x="0" y="301"/>
                      </a:cubicBezTo>
                      <a:cubicBezTo>
                        <a:pt x="0" y="135"/>
                        <a:pt x="133" y="0"/>
                        <a:pt x="299" y="0"/>
                      </a:cubicBezTo>
                      <a:lnTo>
                        <a:pt x="1119" y="0"/>
                      </a:lnTo>
                      <a:cubicBezTo>
                        <a:pt x="1284" y="0"/>
                        <a:pt x="1418" y="135"/>
                        <a:pt x="1418" y="301"/>
                      </a:cubicBezTo>
                      <a:cubicBezTo>
                        <a:pt x="1418" y="466"/>
                        <a:pt x="1284" y="600"/>
                        <a:pt x="1119" y="60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sp>
              <p:nvSpPr>
                <p:cNvPr id="58" name="Freeform 183">
                  <a:extLst>
                    <a:ext uri="{FF2B5EF4-FFF2-40B4-BE49-F238E27FC236}">
                      <a16:creationId xmlns:a16="http://schemas.microsoft.com/office/drawing/2014/main" id="{BE709DB8-FD40-AC4B-A3D3-98ADB05BD65F}"/>
                    </a:ext>
                  </a:extLst>
                </p:cNvPr>
                <p:cNvSpPr>
                  <a:spLocks noChangeArrowheads="1"/>
                </p:cNvSpPr>
                <p:nvPr/>
              </p:nvSpPr>
              <p:spPr bwMode="auto">
                <a:xfrm>
                  <a:off x="7790456" y="523662"/>
                  <a:ext cx="618321" cy="261154"/>
                </a:xfrm>
                <a:custGeom>
                  <a:avLst/>
                  <a:gdLst>
                    <a:gd name="T0" fmla="*/ 487690 w 1420"/>
                    <a:gd name="T1" fmla="*/ 260719 h 600"/>
                    <a:gd name="T2" fmla="*/ 130631 w 1420"/>
                    <a:gd name="T3" fmla="*/ 260719 h 600"/>
                    <a:gd name="T4" fmla="*/ 130631 w 1420"/>
                    <a:gd name="T5" fmla="*/ 260719 h 600"/>
                    <a:gd name="T6" fmla="*/ 0 w 1420"/>
                    <a:gd name="T7" fmla="*/ 130142 h 600"/>
                    <a:gd name="T8" fmla="*/ 0 w 1420"/>
                    <a:gd name="T9" fmla="*/ 130142 h 600"/>
                    <a:gd name="T10" fmla="*/ 130631 w 1420"/>
                    <a:gd name="T11" fmla="*/ 0 h 600"/>
                    <a:gd name="T12" fmla="*/ 487690 w 1420"/>
                    <a:gd name="T13" fmla="*/ 0 h 600"/>
                    <a:gd name="T14" fmla="*/ 487690 w 1420"/>
                    <a:gd name="T15" fmla="*/ 0 h 600"/>
                    <a:gd name="T16" fmla="*/ 617886 w 1420"/>
                    <a:gd name="T17" fmla="*/ 130142 h 600"/>
                    <a:gd name="T18" fmla="*/ 617886 w 1420"/>
                    <a:gd name="T19" fmla="*/ 130142 h 600"/>
                    <a:gd name="T20" fmla="*/ 487690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20" y="599"/>
                      </a:moveTo>
                      <a:lnTo>
                        <a:pt x="300" y="599"/>
                      </a:lnTo>
                      <a:cubicBezTo>
                        <a:pt x="134" y="599"/>
                        <a:pt x="0" y="465"/>
                        <a:pt x="0" y="299"/>
                      </a:cubicBezTo>
                      <a:cubicBezTo>
                        <a:pt x="0" y="133"/>
                        <a:pt x="134" y="0"/>
                        <a:pt x="300" y="0"/>
                      </a:cubicBezTo>
                      <a:lnTo>
                        <a:pt x="1120" y="0"/>
                      </a:lnTo>
                      <a:cubicBezTo>
                        <a:pt x="1285" y="0"/>
                        <a:pt x="1419" y="133"/>
                        <a:pt x="1419" y="299"/>
                      </a:cubicBezTo>
                      <a:cubicBezTo>
                        <a:pt x="1419" y="465"/>
                        <a:pt x="1285" y="599"/>
                        <a:pt x="1120" y="599"/>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dirty="0"/>
                </a:p>
              </p:txBody>
            </p:sp>
            <p:sp>
              <p:nvSpPr>
                <p:cNvPr id="59" name="Freeform 184">
                  <a:extLst>
                    <a:ext uri="{FF2B5EF4-FFF2-40B4-BE49-F238E27FC236}">
                      <a16:creationId xmlns:a16="http://schemas.microsoft.com/office/drawing/2014/main" id="{7F4C0E94-2CE1-4A40-8521-EB1CA4358F4A}"/>
                    </a:ext>
                  </a:extLst>
                </p:cNvPr>
                <p:cNvSpPr>
                  <a:spLocks noChangeArrowheads="1"/>
                </p:cNvSpPr>
                <p:nvPr/>
              </p:nvSpPr>
              <p:spPr bwMode="auto">
                <a:xfrm>
                  <a:off x="9791356" y="1191910"/>
                  <a:ext cx="760419" cy="520388"/>
                </a:xfrm>
                <a:custGeom>
                  <a:avLst/>
                  <a:gdLst>
                    <a:gd name="T0" fmla="*/ 628967 w 1747"/>
                    <a:gd name="T1" fmla="*/ 259759 h 1196"/>
                    <a:gd name="T2" fmla="*/ 507962 w 1747"/>
                    <a:gd name="T3" fmla="*/ 259759 h 1196"/>
                    <a:gd name="T4" fmla="*/ 507962 w 1747"/>
                    <a:gd name="T5" fmla="*/ 259759 h 1196"/>
                    <a:gd name="T6" fmla="*/ 617650 w 1747"/>
                    <a:gd name="T7" fmla="*/ 130532 h 1196"/>
                    <a:gd name="T8" fmla="*/ 617650 w 1747"/>
                    <a:gd name="T9" fmla="*/ 130532 h 1196"/>
                    <a:gd name="T10" fmla="*/ 487504 w 1747"/>
                    <a:gd name="T11" fmla="*/ 0 h 1196"/>
                    <a:gd name="T12" fmla="*/ 130581 w 1747"/>
                    <a:gd name="T13" fmla="*/ 0 h 1196"/>
                    <a:gd name="T14" fmla="*/ 130581 w 1747"/>
                    <a:gd name="T15" fmla="*/ 0 h 1196"/>
                    <a:gd name="T16" fmla="*/ 0 w 1747"/>
                    <a:gd name="T17" fmla="*/ 130532 h 1196"/>
                    <a:gd name="T18" fmla="*/ 0 w 1747"/>
                    <a:gd name="T19" fmla="*/ 130532 h 1196"/>
                    <a:gd name="T20" fmla="*/ 130581 w 1747"/>
                    <a:gd name="T21" fmla="*/ 261064 h 1196"/>
                    <a:gd name="T22" fmla="*/ 252457 w 1747"/>
                    <a:gd name="T23" fmla="*/ 261064 h 1196"/>
                    <a:gd name="T24" fmla="*/ 252457 w 1747"/>
                    <a:gd name="T25" fmla="*/ 261064 h 1196"/>
                    <a:gd name="T26" fmla="*/ 142334 w 1747"/>
                    <a:gd name="T27" fmla="*/ 389856 h 1196"/>
                    <a:gd name="T28" fmla="*/ 142334 w 1747"/>
                    <a:gd name="T29" fmla="*/ 389856 h 1196"/>
                    <a:gd name="T30" fmla="*/ 272480 w 1747"/>
                    <a:gd name="T31" fmla="*/ 519953 h 1196"/>
                    <a:gd name="T32" fmla="*/ 628967 w 1747"/>
                    <a:gd name="T33" fmla="*/ 519953 h 1196"/>
                    <a:gd name="T34" fmla="*/ 628967 w 1747"/>
                    <a:gd name="T35" fmla="*/ 519953 h 1196"/>
                    <a:gd name="T36" fmla="*/ 759984 w 1747"/>
                    <a:gd name="T37" fmla="*/ 389856 h 1196"/>
                    <a:gd name="T38" fmla="*/ 759984 w 1747"/>
                    <a:gd name="T39" fmla="*/ 389856 h 1196"/>
                    <a:gd name="T40" fmla="*/ 628967 w 1747"/>
                    <a:gd name="T41" fmla="*/ 259759 h 11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47" h="1196">
                      <a:moveTo>
                        <a:pt x="1445" y="597"/>
                      </a:moveTo>
                      <a:lnTo>
                        <a:pt x="1167" y="597"/>
                      </a:lnTo>
                      <a:cubicBezTo>
                        <a:pt x="1310" y="573"/>
                        <a:pt x="1419" y="450"/>
                        <a:pt x="1419" y="300"/>
                      </a:cubicBezTo>
                      <a:cubicBezTo>
                        <a:pt x="1419" y="134"/>
                        <a:pt x="1285" y="0"/>
                        <a:pt x="1120" y="0"/>
                      </a:cubicBezTo>
                      <a:lnTo>
                        <a:pt x="300" y="0"/>
                      </a:lnTo>
                      <a:cubicBezTo>
                        <a:pt x="134" y="0"/>
                        <a:pt x="0" y="134"/>
                        <a:pt x="0" y="300"/>
                      </a:cubicBezTo>
                      <a:cubicBezTo>
                        <a:pt x="0" y="466"/>
                        <a:pt x="134" y="600"/>
                        <a:pt x="300" y="600"/>
                      </a:cubicBezTo>
                      <a:lnTo>
                        <a:pt x="580" y="600"/>
                      </a:lnTo>
                      <a:cubicBezTo>
                        <a:pt x="436" y="623"/>
                        <a:pt x="327" y="746"/>
                        <a:pt x="327" y="896"/>
                      </a:cubicBezTo>
                      <a:cubicBezTo>
                        <a:pt x="327" y="1062"/>
                        <a:pt x="460" y="1195"/>
                        <a:pt x="626" y="1195"/>
                      </a:cubicBezTo>
                      <a:lnTo>
                        <a:pt x="1445" y="1195"/>
                      </a:lnTo>
                      <a:cubicBezTo>
                        <a:pt x="1611" y="1195"/>
                        <a:pt x="1746" y="1062"/>
                        <a:pt x="1746" y="896"/>
                      </a:cubicBezTo>
                      <a:cubicBezTo>
                        <a:pt x="1746" y="731"/>
                        <a:pt x="1611" y="597"/>
                        <a:pt x="1445" y="59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sz="2000"/>
                </a:p>
              </p:txBody>
            </p:sp>
          </p:grpSp>
        </p:grpSp>
      </p:grpSp>
      <p:sp>
        <p:nvSpPr>
          <p:cNvPr id="36" name="TextBox 35"/>
          <p:cNvSpPr txBox="1"/>
          <p:nvPr/>
        </p:nvSpPr>
        <p:spPr>
          <a:xfrm>
            <a:off x="2440609" y="972720"/>
            <a:ext cx="7467096" cy="569386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solidFill>
                  <a:schemeClr val="tx2"/>
                </a:solidFill>
                <a:latin typeface="Noto Sans SemiBold" panose="020B0502040504020204" pitchFamily="34" charset="0"/>
                <a:ea typeface="Noto Sans SemiBold" panose="020B0502040504020204" pitchFamily="34" charset="0"/>
                <a:cs typeface="Noto Sans SemiBold" panose="020B0502040504020204" pitchFamily="34" charset="0"/>
              </a:rPr>
              <a:t>Most geometric algorithms less than 25 years old.</a:t>
            </a:r>
          </a:p>
          <a:p>
            <a:pPr marL="342900" indent="-342900">
              <a:lnSpc>
                <a:spcPct val="150000"/>
              </a:lnSpc>
              <a:buFont typeface="Arial" panose="020B0604020202020204" pitchFamily="34" charset="0"/>
              <a:buChar char="•"/>
            </a:pPr>
            <a:r>
              <a:rPr lang="en-US" sz="2000" dirty="0">
                <a:solidFill>
                  <a:schemeClr val="tx2"/>
                </a:solidFill>
                <a:latin typeface="Noto Sans SemiBold" panose="020B0502040504020204" pitchFamily="34" charset="0"/>
                <a:ea typeface="Noto Sans SemiBold" panose="020B0502040504020204" pitchFamily="34" charset="0"/>
                <a:cs typeface="Noto Sans SemiBold" panose="020B0502040504020204" pitchFamily="34" charset="0"/>
              </a:rPr>
              <a:t>1970’s-Computational Geometry started as a research discipline I the math programming, theory/algorithms and CAD communities.</a:t>
            </a:r>
          </a:p>
          <a:p>
            <a:pPr>
              <a:lnSpc>
                <a:spcPct val="150000"/>
              </a:lnSpc>
            </a:pPr>
            <a:r>
              <a:rPr lang="en-US" sz="2400" dirty="0">
                <a:solidFill>
                  <a:schemeClr val="tx2"/>
                </a:solidFill>
              </a:rPr>
              <a:t>Earliest papers:</a:t>
            </a:r>
          </a:p>
          <a:p>
            <a:pPr marL="342900" indent="-342900">
              <a:lnSpc>
                <a:spcPct val="150000"/>
              </a:lnSpc>
              <a:buFont typeface="Arial" panose="020B0604020202020204" pitchFamily="34" charset="0"/>
              <a:buChar char="•"/>
            </a:pPr>
            <a:r>
              <a:rPr lang="en-US" sz="1600" dirty="0" err="1">
                <a:solidFill>
                  <a:schemeClr val="tx2"/>
                </a:solidFill>
                <a:latin typeface="Noto Sans SemiBold" panose="020B0502040504020204" pitchFamily="34" charset="0"/>
                <a:ea typeface="Noto Sans SemiBold" panose="020B0502040504020204" pitchFamily="34" charset="0"/>
                <a:cs typeface="Noto Sans SemiBold" panose="020B0502040504020204" pitchFamily="34" charset="0"/>
              </a:rPr>
              <a:t>Chand+kapur</a:t>
            </a:r>
            <a:r>
              <a:rPr lang="en-US" sz="1600" dirty="0">
                <a:solidFill>
                  <a:schemeClr val="tx2"/>
                </a:solidFill>
                <a:latin typeface="Noto Sans SemiBold" panose="020B0502040504020204" pitchFamily="34" charset="0"/>
                <a:ea typeface="Noto Sans SemiBold" panose="020B0502040504020204" pitchFamily="34" charset="0"/>
                <a:cs typeface="Noto Sans SemiBold" panose="020B0502040504020204" pitchFamily="34" charset="0"/>
              </a:rPr>
              <a:t> – Convex hull by gift wrapping</a:t>
            </a:r>
          </a:p>
          <a:p>
            <a:pPr marL="342900" indent="-342900">
              <a:lnSpc>
                <a:spcPct val="150000"/>
              </a:lnSpc>
              <a:buFont typeface="Arial" panose="020B0604020202020204" pitchFamily="34" charset="0"/>
              <a:buChar char="•"/>
            </a:pPr>
            <a:r>
              <a:rPr lang="en-US" sz="1600" dirty="0">
                <a:solidFill>
                  <a:schemeClr val="tx2"/>
                </a:solidFill>
                <a:latin typeface="Noto Sans SemiBold" panose="020B0502040504020204" pitchFamily="34" charset="0"/>
                <a:ea typeface="Noto Sans SemiBold" panose="020B0502040504020204" pitchFamily="34" charset="0"/>
                <a:cs typeface="Noto Sans SemiBold" panose="020B0502040504020204" pitchFamily="34" charset="0"/>
              </a:rPr>
              <a:t>Graham – Convex hull by graham scan</a:t>
            </a:r>
          </a:p>
          <a:p>
            <a:pPr marL="342900" indent="-342900">
              <a:lnSpc>
                <a:spcPct val="150000"/>
              </a:lnSpc>
              <a:buFont typeface="Arial" panose="020B0604020202020204" pitchFamily="34" charset="0"/>
              <a:buChar char="•"/>
            </a:pPr>
            <a:r>
              <a:rPr lang="en-US" sz="1600" dirty="0" err="1">
                <a:solidFill>
                  <a:schemeClr val="tx2"/>
                </a:solidFill>
                <a:latin typeface="Noto Sans SemiBold" panose="020B0502040504020204" pitchFamily="34" charset="0"/>
                <a:ea typeface="Noto Sans SemiBold" panose="020B0502040504020204" pitchFamily="34" charset="0"/>
                <a:cs typeface="Noto Sans SemiBold" panose="020B0502040504020204" pitchFamily="34" charset="0"/>
              </a:rPr>
              <a:t>Dpd+Lipton</a:t>
            </a:r>
            <a:r>
              <a:rPr lang="en-US" sz="1600" dirty="0">
                <a:solidFill>
                  <a:schemeClr val="tx2"/>
                </a:solidFill>
                <a:latin typeface="Noto Sans SemiBold" panose="020B0502040504020204" pitchFamily="34" charset="0"/>
                <a:ea typeface="Noto Sans SemiBold" panose="020B0502040504020204" pitchFamily="34" charset="0"/>
                <a:cs typeface="Noto Sans SemiBold" panose="020B0502040504020204" pitchFamily="34" charset="0"/>
              </a:rPr>
              <a:t> – Multidimensional searching</a:t>
            </a:r>
          </a:p>
          <a:p>
            <a:pPr marL="342900" indent="-342900">
              <a:lnSpc>
                <a:spcPct val="150000"/>
              </a:lnSpc>
              <a:buFont typeface="Arial" panose="020B0604020202020204" pitchFamily="34" charset="0"/>
              <a:buChar char="•"/>
            </a:pPr>
            <a:r>
              <a:rPr lang="en-US" sz="1600" dirty="0" err="1">
                <a:solidFill>
                  <a:schemeClr val="tx2"/>
                </a:solidFill>
                <a:latin typeface="Noto Sans SemiBold" panose="020B0502040504020204" pitchFamily="34" charset="0"/>
                <a:ea typeface="Noto Sans SemiBold" panose="020B0502040504020204" pitchFamily="34" charset="0"/>
                <a:cs typeface="Noto Sans SemiBold" panose="020B0502040504020204" pitchFamily="34" charset="0"/>
              </a:rPr>
              <a:t>Shamos</a:t>
            </a:r>
            <a:r>
              <a:rPr lang="en-US" sz="1600" dirty="0">
                <a:solidFill>
                  <a:schemeClr val="tx2"/>
                </a:solidFill>
                <a:latin typeface="Noto Sans SemiBold" panose="020B0502040504020204" pitchFamily="34" charset="0"/>
                <a:ea typeface="Noto Sans SemiBold" panose="020B0502040504020204" pitchFamily="34" charset="0"/>
                <a:cs typeface="Noto Sans SemiBold" panose="020B0502040504020204" pitchFamily="34" charset="0"/>
              </a:rPr>
              <a:t> – geometric computing</a:t>
            </a:r>
          </a:p>
          <a:p>
            <a:pPr marL="342900" indent="-342900">
              <a:lnSpc>
                <a:spcPct val="150000"/>
              </a:lnSpc>
              <a:buFont typeface="Arial" panose="020B0604020202020204" pitchFamily="34" charset="0"/>
              <a:buChar char="•"/>
            </a:pPr>
            <a:r>
              <a:rPr lang="en-US" sz="1600" dirty="0" err="1">
                <a:solidFill>
                  <a:schemeClr val="tx2"/>
                </a:solidFill>
                <a:latin typeface="Noto Sans SemiBold" panose="020B0502040504020204" pitchFamily="34" charset="0"/>
                <a:ea typeface="Noto Sans SemiBold" panose="020B0502040504020204" pitchFamily="34" charset="0"/>
                <a:cs typeface="Noto Sans SemiBold" panose="020B0502040504020204" pitchFamily="34" charset="0"/>
              </a:rPr>
              <a:t>Shamos</a:t>
            </a:r>
            <a:r>
              <a:rPr lang="en-US" sz="1600" dirty="0">
                <a:solidFill>
                  <a:schemeClr val="tx2"/>
                </a:solidFill>
                <a:latin typeface="Noto Sans SemiBold" panose="020B0502040504020204" pitchFamily="34" charset="0"/>
                <a:ea typeface="Noto Sans SemiBold" panose="020B0502040504020204" pitchFamily="34" charset="0"/>
                <a:cs typeface="Noto Sans SemiBold" panose="020B0502040504020204" pitchFamily="34" charset="0"/>
              </a:rPr>
              <a:t> + </a:t>
            </a:r>
            <a:r>
              <a:rPr lang="en-US" sz="1600" dirty="0" err="1">
                <a:solidFill>
                  <a:schemeClr val="tx2"/>
                </a:solidFill>
                <a:latin typeface="Noto Sans SemiBold" panose="020B0502040504020204" pitchFamily="34" charset="0"/>
                <a:ea typeface="Noto Sans SemiBold" panose="020B0502040504020204" pitchFamily="34" charset="0"/>
                <a:cs typeface="Noto Sans SemiBold" panose="020B0502040504020204" pitchFamily="34" charset="0"/>
              </a:rPr>
              <a:t>hoey</a:t>
            </a:r>
            <a:r>
              <a:rPr lang="en-US" sz="1600" dirty="0">
                <a:solidFill>
                  <a:schemeClr val="tx2"/>
                </a:solidFill>
                <a:latin typeface="Noto Sans SemiBold" panose="020B0502040504020204" pitchFamily="34" charset="0"/>
                <a:ea typeface="Noto Sans SemiBold" panose="020B0502040504020204" pitchFamily="34" charset="0"/>
                <a:cs typeface="Noto Sans SemiBold" panose="020B0502040504020204" pitchFamily="34" charset="0"/>
              </a:rPr>
              <a:t> – </a:t>
            </a:r>
            <a:r>
              <a:rPr lang="en-US" sz="1600" dirty="0" err="1">
                <a:solidFill>
                  <a:schemeClr val="tx2"/>
                </a:solidFill>
                <a:latin typeface="Noto Sans SemiBold" panose="020B0502040504020204" pitchFamily="34" charset="0"/>
                <a:ea typeface="Noto Sans SemiBold" panose="020B0502040504020204" pitchFamily="34" charset="0"/>
                <a:cs typeface="Noto Sans SemiBold" panose="020B0502040504020204" pitchFamily="34" charset="0"/>
              </a:rPr>
              <a:t>Voronoi</a:t>
            </a:r>
            <a:r>
              <a:rPr lang="en-US" sz="1600" dirty="0">
                <a:solidFill>
                  <a:schemeClr val="tx2"/>
                </a:solidFill>
                <a:latin typeface="Noto Sans SemiBold" panose="020B0502040504020204" pitchFamily="34" charset="0"/>
                <a:ea typeface="Noto Sans SemiBold" panose="020B0502040504020204" pitchFamily="34" charset="0"/>
                <a:cs typeface="Noto Sans SemiBold" panose="020B0502040504020204" pitchFamily="34" charset="0"/>
              </a:rPr>
              <a:t> Diagram</a:t>
            </a:r>
          </a:p>
          <a:p>
            <a:pPr marL="342900" indent="-342900">
              <a:lnSpc>
                <a:spcPct val="150000"/>
              </a:lnSpc>
              <a:buFont typeface="Arial" panose="020B0604020202020204" pitchFamily="34" charset="0"/>
              <a:buChar char="•"/>
            </a:pPr>
            <a:r>
              <a:rPr lang="en-US" sz="1600" dirty="0">
                <a:solidFill>
                  <a:schemeClr val="tx2"/>
                </a:solidFill>
                <a:latin typeface="Noto Sans SemiBold" panose="020B0502040504020204" pitchFamily="34" charset="0"/>
                <a:ea typeface="Noto Sans SemiBold" panose="020B0502040504020204" pitchFamily="34" charset="0"/>
                <a:cs typeface="Noto Sans SemiBold" panose="020B0502040504020204" pitchFamily="34" charset="0"/>
              </a:rPr>
              <a:t>Forrest – Computational Geometry</a:t>
            </a:r>
          </a:p>
          <a:p>
            <a:pPr marL="342900" indent="-342900">
              <a:lnSpc>
                <a:spcPct val="150000"/>
              </a:lnSpc>
              <a:buFont typeface="Arial" panose="020B0604020202020204" pitchFamily="34" charset="0"/>
              <a:buChar char="•"/>
            </a:pPr>
            <a:endParaRPr lang="en-US" sz="1600" dirty="0">
              <a:solidFill>
                <a:schemeClr val="tx2"/>
              </a:solidFill>
              <a:latin typeface="Noto Sans SemiBold" panose="020B0502040504020204" pitchFamily="34" charset="0"/>
              <a:ea typeface="Noto Sans SemiBold" panose="020B0502040504020204" pitchFamily="34" charset="0"/>
              <a:cs typeface="Noto Sans SemiBold" panose="020B0502040504020204" pitchFamily="34" charset="0"/>
            </a:endParaRPr>
          </a:p>
          <a:p>
            <a:r>
              <a:rPr lang="en-US" sz="2000" b="1" dirty="0">
                <a:solidFill>
                  <a:schemeClr val="tx2"/>
                </a:solidFill>
                <a:latin typeface="Noto Sans SemiBold" panose="020B0502040504020204" pitchFamily="34" charset="0"/>
                <a:ea typeface="Noto Sans SemiBold" panose="020B0502040504020204" pitchFamily="34" charset="0"/>
                <a:cs typeface="Noto Sans SemiBold" panose="020B0502040504020204" pitchFamily="34" charset="0"/>
              </a:rPr>
              <a:t>Better names:  </a:t>
            </a:r>
            <a:r>
              <a:rPr lang="en-US" sz="2000" dirty="0">
                <a:solidFill>
                  <a:schemeClr val="tx2"/>
                </a:solidFill>
                <a:latin typeface="Noto Sans SemiBold" panose="020B0502040504020204" pitchFamily="34" charset="0"/>
                <a:ea typeface="Noto Sans SemiBold" panose="020B0502040504020204" pitchFamily="34" charset="0"/>
                <a:cs typeface="Noto Sans SemiBold" panose="020B0502040504020204" pitchFamily="34" charset="0"/>
              </a:rPr>
              <a:t>Algorithmic geometry</a:t>
            </a:r>
          </a:p>
          <a:p>
            <a:r>
              <a:rPr lang="en-US" sz="2000" dirty="0">
                <a:solidFill>
                  <a:schemeClr val="tx2"/>
                </a:solidFill>
                <a:latin typeface="Noto Sans SemiBold" panose="020B0502040504020204" pitchFamily="34" charset="0"/>
                <a:ea typeface="Noto Sans SemiBold" panose="020B0502040504020204" pitchFamily="34" charset="0"/>
                <a:cs typeface="Noto Sans SemiBold" panose="020B0502040504020204" pitchFamily="34" charset="0"/>
              </a:rPr>
              <a:t>	           Geometric Algorithms</a:t>
            </a:r>
          </a:p>
        </p:txBody>
      </p:sp>
      <p:sp>
        <p:nvSpPr>
          <p:cNvPr id="178" name="Rectangle 177"/>
          <p:cNvSpPr/>
          <p:nvPr/>
        </p:nvSpPr>
        <p:spPr>
          <a:xfrm>
            <a:off x="2694065" y="532206"/>
            <a:ext cx="3633047" cy="523220"/>
          </a:xfrm>
          <a:prstGeom prst="rect">
            <a:avLst/>
          </a:prstGeom>
        </p:spPr>
        <p:txBody>
          <a:bodyPr wrap="none">
            <a:spAutoFit/>
          </a:bodyPr>
          <a:lstStyle/>
          <a:p>
            <a:pPr algn="ctr"/>
            <a:r>
              <a:rPr lang="en-US" sz="2800" b="1" spc="300" dirty="0">
                <a:solidFill>
                  <a:schemeClr val="tx2"/>
                </a:solidFill>
                <a:latin typeface="Noto Sans SemiBold" panose="020B0502040504020204" pitchFamily="34" charset="0"/>
                <a:ea typeface="Noto Sans SemiBold" panose="020B0502040504020204" pitchFamily="34" charset="0"/>
                <a:cs typeface="Noto Sans SemiBold" panose="020B0502040504020204" pitchFamily="34" charset="0"/>
              </a:rPr>
              <a:t>A Concise History</a:t>
            </a:r>
          </a:p>
        </p:txBody>
      </p:sp>
    </p:spTree>
    <p:extLst>
      <p:ext uri="{BB962C8B-B14F-4D97-AF65-F5344CB8AC3E}">
        <p14:creationId xmlns:p14="http://schemas.microsoft.com/office/powerpoint/2010/main" val="148463153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39F2F9F-83F1-9743-9322-F4CD8D1F1B17}"/>
              </a:ext>
            </a:extLst>
          </p:cNvPr>
          <p:cNvGrpSpPr/>
          <p:nvPr/>
        </p:nvGrpSpPr>
        <p:grpSpPr>
          <a:xfrm>
            <a:off x="-758701" y="-410835"/>
            <a:ext cx="13814996" cy="7745642"/>
            <a:chOff x="-758701" y="-275371"/>
            <a:chExt cx="13814996" cy="7745642"/>
          </a:xfrm>
        </p:grpSpPr>
        <p:grpSp>
          <p:nvGrpSpPr>
            <p:cNvPr id="71" name="Group 70">
              <a:extLst>
                <a:ext uri="{FF2B5EF4-FFF2-40B4-BE49-F238E27FC236}">
                  <a16:creationId xmlns:a16="http://schemas.microsoft.com/office/drawing/2014/main" id="{E21120BB-2206-BF48-8195-CE2D76DEF3D8}"/>
                </a:ext>
              </a:extLst>
            </p:cNvPr>
            <p:cNvGrpSpPr>
              <a:grpSpLocks noChangeAspect="1"/>
            </p:cNvGrpSpPr>
            <p:nvPr/>
          </p:nvGrpSpPr>
          <p:grpSpPr>
            <a:xfrm rot="10800000">
              <a:off x="-758701" y="2299115"/>
              <a:ext cx="2304000" cy="5116682"/>
              <a:chOff x="-528478" y="549275"/>
              <a:chExt cx="2916078" cy="6475971"/>
            </a:xfrm>
          </p:grpSpPr>
          <p:grpSp>
            <p:nvGrpSpPr>
              <p:cNvPr id="145" name="Group 7">
                <a:extLst>
                  <a:ext uri="{FF2B5EF4-FFF2-40B4-BE49-F238E27FC236}">
                    <a16:creationId xmlns:a16="http://schemas.microsoft.com/office/drawing/2014/main" id="{B00FC559-46B4-2441-A6BB-E4137D845D05}"/>
                  </a:ext>
                </a:extLst>
              </p:cNvPr>
              <p:cNvGrpSpPr>
                <a:grpSpLocks/>
              </p:cNvGrpSpPr>
              <p:nvPr/>
            </p:nvGrpSpPr>
            <p:grpSpPr bwMode="auto">
              <a:xfrm>
                <a:off x="-288577" y="549275"/>
                <a:ext cx="2676177" cy="2049196"/>
                <a:chOff x="4879357" y="-511351"/>
                <a:chExt cx="2676829" cy="2048905"/>
              </a:xfrm>
            </p:grpSpPr>
            <p:sp>
              <p:nvSpPr>
                <p:cNvPr id="198" name="Freeform 25">
                  <a:extLst>
                    <a:ext uri="{FF2B5EF4-FFF2-40B4-BE49-F238E27FC236}">
                      <a16:creationId xmlns:a16="http://schemas.microsoft.com/office/drawing/2014/main" id="{938EE767-0900-5044-B7B5-54FAE045D47D}"/>
                    </a:ext>
                  </a:extLst>
                </p:cNvPr>
                <p:cNvSpPr>
                  <a:spLocks noChangeArrowheads="1"/>
                </p:cNvSpPr>
                <p:nvPr/>
              </p:nvSpPr>
              <p:spPr bwMode="auto">
                <a:xfrm>
                  <a:off x="5251886" y="-511351"/>
                  <a:ext cx="1847281" cy="1962496"/>
                </a:xfrm>
                <a:custGeom>
                  <a:avLst/>
                  <a:gdLst>
                    <a:gd name="T0" fmla="*/ 1159991 w 4244"/>
                    <a:gd name="T1" fmla="*/ 594933 h 4506"/>
                    <a:gd name="T2" fmla="*/ 1048998 w 4244"/>
                    <a:gd name="T3" fmla="*/ 483873 h 4506"/>
                    <a:gd name="T4" fmla="*/ 1048998 w 4244"/>
                    <a:gd name="T5" fmla="*/ 483873 h 4506"/>
                    <a:gd name="T6" fmla="*/ 1290572 w 4244"/>
                    <a:gd name="T7" fmla="*/ 372378 h 4506"/>
                    <a:gd name="T8" fmla="*/ 1477302 w 4244"/>
                    <a:gd name="T9" fmla="*/ 185971 h 4506"/>
                    <a:gd name="T10" fmla="*/ 1290572 w 4244"/>
                    <a:gd name="T11" fmla="*/ 0 h 4506"/>
                    <a:gd name="T12" fmla="*/ 419164 w 4244"/>
                    <a:gd name="T13" fmla="*/ 0 h 4506"/>
                    <a:gd name="T14" fmla="*/ 233304 w 4244"/>
                    <a:gd name="T15" fmla="*/ 185971 h 4506"/>
                    <a:gd name="T16" fmla="*/ 640716 w 4244"/>
                    <a:gd name="T17" fmla="*/ 372378 h 4506"/>
                    <a:gd name="T18" fmla="*/ 751709 w 4244"/>
                    <a:gd name="T19" fmla="*/ 483873 h 4506"/>
                    <a:gd name="T20" fmla="*/ 751709 w 4244"/>
                    <a:gd name="T21" fmla="*/ 483873 h 4506"/>
                    <a:gd name="T22" fmla="*/ 335157 w 4244"/>
                    <a:gd name="T23" fmla="*/ 594933 h 4506"/>
                    <a:gd name="T24" fmla="*/ 183683 w 4244"/>
                    <a:gd name="T25" fmla="*/ 746062 h 4506"/>
                    <a:gd name="T26" fmla="*/ 335157 w 4244"/>
                    <a:gd name="T27" fmla="*/ 897626 h 4506"/>
                    <a:gd name="T28" fmla="*/ 432222 w 4244"/>
                    <a:gd name="T29" fmla="*/ 897626 h 4506"/>
                    <a:gd name="T30" fmla="*/ 543216 w 4244"/>
                    <a:gd name="T31" fmla="*/ 1008686 h 4506"/>
                    <a:gd name="T32" fmla="*/ 151038 w 4244"/>
                    <a:gd name="T33" fmla="*/ 1119746 h 4506"/>
                    <a:gd name="T34" fmla="*/ 0 w 4244"/>
                    <a:gd name="T35" fmla="*/ 1270875 h 4506"/>
                    <a:gd name="T36" fmla="*/ 151038 w 4244"/>
                    <a:gd name="T37" fmla="*/ 1422875 h 4506"/>
                    <a:gd name="T38" fmla="*/ 688160 w 4244"/>
                    <a:gd name="T39" fmla="*/ 1422875 h 4506"/>
                    <a:gd name="T40" fmla="*/ 805683 w 4244"/>
                    <a:gd name="T41" fmla="*/ 1540903 h 4506"/>
                    <a:gd name="T42" fmla="*/ 673796 w 4244"/>
                    <a:gd name="T43" fmla="*/ 1658496 h 4506"/>
                    <a:gd name="T44" fmla="*/ 522323 w 4244"/>
                    <a:gd name="T45" fmla="*/ 1810061 h 4506"/>
                    <a:gd name="T46" fmla="*/ 673796 w 4244"/>
                    <a:gd name="T47" fmla="*/ 1962060 h 4506"/>
                    <a:gd name="T48" fmla="*/ 1511689 w 4244"/>
                    <a:gd name="T49" fmla="*/ 1962060 h 4506"/>
                    <a:gd name="T50" fmla="*/ 1663162 w 4244"/>
                    <a:gd name="T51" fmla="*/ 1810061 h 4506"/>
                    <a:gd name="T52" fmla="*/ 1418541 w 4244"/>
                    <a:gd name="T53" fmla="*/ 1658496 h 4506"/>
                    <a:gd name="T54" fmla="*/ 1300583 w 4244"/>
                    <a:gd name="T55" fmla="*/ 1540903 h 4506"/>
                    <a:gd name="T56" fmla="*/ 1418541 w 4244"/>
                    <a:gd name="T57" fmla="*/ 1422875 h 4506"/>
                    <a:gd name="T58" fmla="*/ 1511689 w 4244"/>
                    <a:gd name="T59" fmla="*/ 1422875 h 4506"/>
                    <a:gd name="T60" fmla="*/ 1663162 w 4244"/>
                    <a:gd name="T61" fmla="*/ 1270875 h 4506"/>
                    <a:gd name="T62" fmla="*/ 1527358 w 4244"/>
                    <a:gd name="T63" fmla="*/ 1119746 h 4506"/>
                    <a:gd name="T64" fmla="*/ 1416365 w 4244"/>
                    <a:gd name="T65" fmla="*/ 1008686 h 4506"/>
                    <a:gd name="T66" fmla="*/ 1527358 w 4244"/>
                    <a:gd name="T67" fmla="*/ 897626 h 4506"/>
                    <a:gd name="T68" fmla="*/ 1695372 w 4244"/>
                    <a:gd name="T69" fmla="*/ 897626 h 4506"/>
                    <a:gd name="T70" fmla="*/ 1846846 w 4244"/>
                    <a:gd name="T71" fmla="*/ 746062 h 450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244" h="4506">
                      <a:moveTo>
                        <a:pt x="3895" y="1366"/>
                      </a:moveTo>
                      <a:lnTo>
                        <a:pt x="2665" y="1366"/>
                      </a:lnTo>
                      <a:cubicBezTo>
                        <a:pt x="2524" y="1366"/>
                        <a:pt x="2410" y="1251"/>
                        <a:pt x="2410" y="1111"/>
                      </a:cubicBezTo>
                      <a:cubicBezTo>
                        <a:pt x="2410" y="970"/>
                        <a:pt x="2524" y="855"/>
                        <a:pt x="2665" y="855"/>
                      </a:cubicBezTo>
                      <a:lnTo>
                        <a:pt x="2965" y="855"/>
                      </a:lnTo>
                      <a:cubicBezTo>
                        <a:pt x="3202" y="855"/>
                        <a:pt x="3394" y="664"/>
                        <a:pt x="3394" y="427"/>
                      </a:cubicBezTo>
                      <a:cubicBezTo>
                        <a:pt x="3394" y="192"/>
                        <a:pt x="3202" y="0"/>
                        <a:pt x="2965" y="0"/>
                      </a:cubicBezTo>
                      <a:lnTo>
                        <a:pt x="963" y="0"/>
                      </a:lnTo>
                      <a:cubicBezTo>
                        <a:pt x="727" y="0"/>
                        <a:pt x="536" y="192"/>
                        <a:pt x="536" y="427"/>
                      </a:cubicBezTo>
                      <a:cubicBezTo>
                        <a:pt x="536" y="664"/>
                        <a:pt x="727" y="855"/>
                        <a:pt x="963" y="855"/>
                      </a:cubicBezTo>
                      <a:lnTo>
                        <a:pt x="1472" y="855"/>
                      </a:lnTo>
                      <a:cubicBezTo>
                        <a:pt x="1613" y="855"/>
                        <a:pt x="1727" y="970"/>
                        <a:pt x="1727" y="1111"/>
                      </a:cubicBezTo>
                      <a:cubicBezTo>
                        <a:pt x="1727" y="1251"/>
                        <a:pt x="1613" y="1366"/>
                        <a:pt x="1472" y="1366"/>
                      </a:cubicBezTo>
                      <a:lnTo>
                        <a:pt x="770" y="1366"/>
                      </a:lnTo>
                      <a:cubicBezTo>
                        <a:pt x="578" y="1366"/>
                        <a:pt x="422" y="1521"/>
                        <a:pt x="422" y="1713"/>
                      </a:cubicBezTo>
                      <a:cubicBezTo>
                        <a:pt x="422" y="1906"/>
                        <a:pt x="578" y="2061"/>
                        <a:pt x="770" y="2061"/>
                      </a:cubicBezTo>
                      <a:lnTo>
                        <a:pt x="993" y="2061"/>
                      </a:lnTo>
                      <a:cubicBezTo>
                        <a:pt x="1134" y="2061"/>
                        <a:pt x="1248" y="2175"/>
                        <a:pt x="1248" y="2316"/>
                      </a:cubicBezTo>
                      <a:cubicBezTo>
                        <a:pt x="1248" y="2456"/>
                        <a:pt x="1134" y="2571"/>
                        <a:pt x="993" y="2571"/>
                      </a:cubicBezTo>
                      <a:lnTo>
                        <a:pt x="347" y="2571"/>
                      </a:lnTo>
                      <a:cubicBezTo>
                        <a:pt x="155" y="2571"/>
                        <a:pt x="0" y="2726"/>
                        <a:pt x="0" y="2918"/>
                      </a:cubicBezTo>
                      <a:cubicBezTo>
                        <a:pt x="0" y="3110"/>
                        <a:pt x="155" y="3267"/>
                        <a:pt x="347" y="3267"/>
                      </a:cubicBezTo>
                      <a:lnTo>
                        <a:pt x="1581" y="3267"/>
                      </a:lnTo>
                      <a:cubicBezTo>
                        <a:pt x="1729" y="3267"/>
                        <a:pt x="1851" y="3388"/>
                        <a:pt x="1851" y="3538"/>
                      </a:cubicBezTo>
                      <a:cubicBezTo>
                        <a:pt x="1851" y="3687"/>
                        <a:pt x="1729" y="3808"/>
                        <a:pt x="1581" y="3808"/>
                      </a:cubicBezTo>
                      <a:lnTo>
                        <a:pt x="1548" y="3808"/>
                      </a:lnTo>
                      <a:cubicBezTo>
                        <a:pt x="1356" y="3808"/>
                        <a:pt x="1200" y="3963"/>
                        <a:pt x="1200" y="4156"/>
                      </a:cubicBezTo>
                      <a:cubicBezTo>
                        <a:pt x="1200" y="4348"/>
                        <a:pt x="1356" y="4505"/>
                        <a:pt x="1548" y="4505"/>
                      </a:cubicBezTo>
                      <a:lnTo>
                        <a:pt x="3473" y="4505"/>
                      </a:lnTo>
                      <a:cubicBezTo>
                        <a:pt x="3665" y="4505"/>
                        <a:pt x="3821" y="4348"/>
                        <a:pt x="3821" y="4156"/>
                      </a:cubicBezTo>
                      <a:cubicBezTo>
                        <a:pt x="3821" y="3963"/>
                        <a:pt x="3665" y="3808"/>
                        <a:pt x="3473" y="3808"/>
                      </a:cubicBezTo>
                      <a:lnTo>
                        <a:pt x="3259" y="3808"/>
                      </a:lnTo>
                      <a:cubicBezTo>
                        <a:pt x="3110" y="3808"/>
                        <a:pt x="2988" y="3687"/>
                        <a:pt x="2988" y="3538"/>
                      </a:cubicBezTo>
                      <a:cubicBezTo>
                        <a:pt x="2988" y="3388"/>
                        <a:pt x="3110" y="3267"/>
                        <a:pt x="3259" y="3267"/>
                      </a:cubicBezTo>
                      <a:lnTo>
                        <a:pt x="3473" y="3267"/>
                      </a:lnTo>
                      <a:cubicBezTo>
                        <a:pt x="3665" y="3267"/>
                        <a:pt x="3821" y="3110"/>
                        <a:pt x="3821" y="2918"/>
                      </a:cubicBezTo>
                      <a:cubicBezTo>
                        <a:pt x="3821" y="2726"/>
                        <a:pt x="3665" y="2571"/>
                        <a:pt x="3473" y="2571"/>
                      </a:cubicBezTo>
                      <a:lnTo>
                        <a:pt x="3509" y="2571"/>
                      </a:lnTo>
                      <a:cubicBezTo>
                        <a:pt x="3369" y="2571"/>
                        <a:pt x="3254" y="2456"/>
                        <a:pt x="3254" y="2316"/>
                      </a:cubicBezTo>
                      <a:cubicBezTo>
                        <a:pt x="3254" y="2175"/>
                        <a:pt x="3369" y="2061"/>
                        <a:pt x="3509" y="2061"/>
                      </a:cubicBezTo>
                      <a:lnTo>
                        <a:pt x="3895" y="2061"/>
                      </a:lnTo>
                      <a:cubicBezTo>
                        <a:pt x="4088" y="2061"/>
                        <a:pt x="4243" y="1906"/>
                        <a:pt x="4243" y="1713"/>
                      </a:cubicBezTo>
                      <a:cubicBezTo>
                        <a:pt x="4243" y="1521"/>
                        <a:pt x="4088" y="1366"/>
                        <a:pt x="3895" y="1366"/>
                      </a:cubicBezTo>
                    </a:path>
                  </a:pathLst>
                </a:custGeom>
                <a:solidFill>
                  <a:srgbClr val="8C449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9" name="Freeform 26">
                  <a:extLst>
                    <a:ext uri="{FF2B5EF4-FFF2-40B4-BE49-F238E27FC236}">
                      <a16:creationId xmlns:a16="http://schemas.microsoft.com/office/drawing/2014/main" id="{F1B5A567-63DE-3E4F-BB10-9C42302AE25F}"/>
                    </a:ext>
                  </a:extLst>
                </p:cNvPr>
                <p:cNvSpPr>
                  <a:spLocks noChangeArrowheads="1"/>
                </p:cNvSpPr>
                <p:nvPr/>
              </p:nvSpPr>
              <p:spPr bwMode="auto">
                <a:xfrm>
                  <a:off x="7064601" y="1147745"/>
                  <a:ext cx="437817" cy="303400"/>
                </a:xfrm>
                <a:custGeom>
                  <a:avLst/>
                  <a:gdLst>
                    <a:gd name="T0" fmla="*/ 285646 w 1007"/>
                    <a:gd name="T1" fmla="*/ 0 h 698"/>
                    <a:gd name="T2" fmla="*/ 150866 w 1007"/>
                    <a:gd name="T3" fmla="*/ 0 h 698"/>
                    <a:gd name="T4" fmla="*/ 150866 w 1007"/>
                    <a:gd name="T5" fmla="*/ 0 h 698"/>
                    <a:gd name="T6" fmla="*/ 0 w 1007"/>
                    <a:gd name="T7" fmla="*/ 151265 h 698"/>
                    <a:gd name="T8" fmla="*/ 0 w 1007"/>
                    <a:gd name="T9" fmla="*/ 151265 h 698"/>
                    <a:gd name="T10" fmla="*/ 150866 w 1007"/>
                    <a:gd name="T11" fmla="*/ 302965 h 698"/>
                    <a:gd name="T12" fmla="*/ 285646 w 1007"/>
                    <a:gd name="T13" fmla="*/ 302965 h 698"/>
                    <a:gd name="T14" fmla="*/ 285646 w 1007"/>
                    <a:gd name="T15" fmla="*/ 302965 h 698"/>
                    <a:gd name="T16" fmla="*/ 437382 w 1007"/>
                    <a:gd name="T17" fmla="*/ 151265 h 698"/>
                    <a:gd name="T18" fmla="*/ 437382 w 1007"/>
                    <a:gd name="T19" fmla="*/ 151265 h 698"/>
                    <a:gd name="T20" fmla="*/ 285646 w 1007"/>
                    <a:gd name="T21" fmla="*/ 0 h 6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7" h="698">
                      <a:moveTo>
                        <a:pt x="657" y="0"/>
                      </a:moveTo>
                      <a:lnTo>
                        <a:pt x="347" y="0"/>
                      </a:lnTo>
                      <a:cubicBezTo>
                        <a:pt x="156" y="0"/>
                        <a:pt x="0" y="155"/>
                        <a:pt x="0" y="348"/>
                      </a:cubicBezTo>
                      <a:cubicBezTo>
                        <a:pt x="0" y="540"/>
                        <a:pt x="156" y="697"/>
                        <a:pt x="347" y="697"/>
                      </a:cubicBezTo>
                      <a:lnTo>
                        <a:pt x="657" y="697"/>
                      </a:lnTo>
                      <a:cubicBezTo>
                        <a:pt x="849" y="697"/>
                        <a:pt x="1006" y="540"/>
                        <a:pt x="1006" y="348"/>
                      </a:cubicBezTo>
                      <a:cubicBezTo>
                        <a:pt x="1006" y="155"/>
                        <a:pt x="849" y="0"/>
                        <a:pt x="657" y="0"/>
                      </a:cubicBezTo>
                    </a:path>
                  </a:pathLst>
                </a:custGeom>
                <a:solidFill>
                  <a:srgbClr val="8C449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0" name="Freeform 27">
                  <a:extLst>
                    <a:ext uri="{FF2B5EF4-FFF2-40B4-BE49-F238E27FC236}">
                      <a16:creationId xmlns:a16="http://schemas.microsoft.com/office/drawing/2014/main" id="{71958837-4490-AF41-8B8C-A7C53D1DAB24}"/>
                    </a:ext>
                  </a:extLst>
                </p:cNvPr>
                <p:cNvSpPr>
                  <a:spLocks noChangeArrowheads="1"/>
                </p:cNvSpPr>
                <p:nvPr/>
              </p:nvSpPr>
              <p:spPr bwMode="auto">
                <a:xfrm>
                  <a:off x="4879357" y="47441"/>
                  <a:ext cx="437817" cy="303400"/>
                </a:xfrm>
                <a:custGeom>
                  <a:avLst/>
                  <a:gdLst>
                    <a:gd name="T0" fmla="*/ 285930 w 1006"/>
                    <a:gd name="T1" fmla="*/ 0 h 696"/>
                    <a:gd name="T2" fmla="*/ 151452 w 1006"/>
                    <a:gd name="T3" fmla="*/ 0 h 696"/>
                    <a:gd name="T4" fmla="*/ 151452 w 1006"/>
                    <a:gd name="T5" fmla="*/ 0 h 696"/>
                    <a:gd name="T6" fmla="*/ 0 w 1006"/>
                    <a:gd name="T7" fmla="*/ 151264 h 696"/>
                    <a:gd name="T8" fmla="*/ 0 w 1006"/>
                    <a:gd name="T9" fmla="*/ 151264 h 696"/>
                    <a:gd name="T10" fmla="*/ 151452 w 1006"/>
                    <a:gd name="T11" fmla="*/ 302964 h 696"/>
                    <a:gd name="T12" fmla="*/ 285930 w 1006"/>
                    <a:gd name="T13" fmla="*/ 302964 h 696"/>
                    <a:gd name="T14" fmla="*/ 285930 w 1006"/>
                    <a:gd name="T15" fmla="*/ 302964 h 696"/>
                    <a:gd name="T16" fmla="*/ 437382 w 1006"/>
                    <a:gd name="T17" fmla="*/ 151264 h 696"/>
                    <a:gd name="T18" fmla="*/ 437382 w 1006"/>
                    <a:gd name="T19" fmla="*/ 151264 h 696"/>
                    <a:gd name="T20" fmla="*/ 285930 w 1006"/>
                    <a:gd name="T21" fmla="*/ 0 h 6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6" h="696">
                      <a:moveTo>
                        <a:pt x="657" y="0"/>
                      </a:moveTo>
                      <a:lnTo>
                        <a:pt x="348" y="0"/>
                      </a:lnTo>
                      <a:cubicBezTo>
                        <a:pt x="155" y="0"/>
                        <a:pt x="0" y="155"/>
                        <a:pt x="0" y="347"/>
                      </a:cubicBezTo>
                      <a:cubicBezTo>
                        <a:pt x="0" y="540"/>
                        <a:pt x="155" y="695"/>
                        <a:pt x="348" y="695"/>
                      </a:cubicBezTo>
                      <a:lnTo>
                        <a:pt x="657" y="695"/>
                      </a:lnTo>
                      <a:cubicBezTo>
                        <a:pt x="849" y="695"/>
                        <a:pt x="1005" y="540"/>
                        <a:pt x="1005" y="347"/>
                      </a:cubicBezTo>
                      <a:cubicBezTo>
                        <a:pt x="1005" y="155"/>
                        <a:pt x="849" y="0"/>
                        <a:pt x="657" y="0"/>
                      </a:cubicBezTo>
                    </a:path>
                  </a:pathLst>
                </a:custGeom>
                <a:solidFill>
                  <a:srgbClr val="8C449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1" name="Freeform 28">
                  <a:extLst>
                    <a:ext uri="{FF2B5EF4-FFF2-40B4-BE49-F238E27FC236}">
                      <a16:creationId xmlns:a16="http://schemas.microsoft.com/office/drawing/2014/main" id="{972ECDBC-0E02-B14D-AB35-8AD58F3C73A9}"/>
                    </a:ext>
                  </a:extLst>
                </p:cNvPr>
                <p:cNvSpPr>
                  <a:spLocks noChangeArrowheads="1"/>
                </p:cNvSpPr>
                <p:nvPr/>
              </p:nvSpPr>
              <p:spPr bwMode="auto">
                <a:xfrm>
                  <a:off x="5372861" y="410368"/>
                  <a:ext cx="74890" cy="74889"/>
                </a:xfrm>
                <a:custGeom>
                  <a:avLst/>
                  <a:gdLst>
                    <a:gd name="T0" fmla="*/ 74460 w 174"/>
                    <a:gd name="T1" fmla="*/ 37445 h 174"/>
                    <a:gd name="T2" fmla="*/ 74460 w 174"/>
                    <a:gd name="T3" fmla="*/ 37445 h 174"/>
                    <a:gd name="T4" fmla="*/ 37015 w 174"/>
                    <a:gd name="T5" fmla="*/ 74459 h 174"/>
                    <a:gd name="T6" fmla="*/ 37015 w 174"/>
                    <a:gd name="T7" fmla="*/ 74459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2" name="Freeform 29">
                  <a:extLst>
                    <a:ext uri="{FF2B5EF4-FFF2-40B4-BE49-F238E27FC236}">
                      <a16:creationId xmlns:a16="http://schemas.microsoft.com/office/drawing/2014/main" id="{CDBBB5BE-9991-844A-AB6E-AB5B4F31ADF8}"/>
                    </a:ext>
                  </a:extLst>
                </p:cNvPr>
                <p:cNvSpPr>
                  <a:spLocks noChangeArrowheads="1"/>
                </p:cNvSpPr>
                <p:nvPr/>
              </p:nvSpPr>
              <p:spPr bwMode="auto">
                <a:xfrm>
                  <a:off x="6215851" y="160736"/>
                  <a:ext cx="74889" cy="74889"/>
                </a:xfrm>
                <a:custGeom>
                  <a:avLst/>
                  <a:gdLst>
                    <a:gd name="T0" fmla="*/ 74459 w 174"/>
                    <a:gd name="T1" fmla="*/ 37014 h 174"/>
                    <a:gd name="T2" fmla="*/ 74459 w 174"/>
                    <a:gd name="T3" fmla="*/ 37014 h 174"/>
                    <a:gd name="T4" fmla="*/ 37445 w 174"/>
                    <a:gd name="T5" fmla="*/ 74459 h 174"/>
                    <a:gd name="T6" fmla="*/ 37445 w 174"/>
                    <a:gd name="T7" fmla="*/ 74459 h 174"/>
                    <a:gd name="T8" fmla="*/ 0 w 174"/>
                    <a:gd name="T9" fmla="*/ 37014 h 174"/>
                    <a:gd name="T10" fmla="*/ 0 w 174"/>
                    <a:gd name="T11" fmla="*/ 37014 h 174"/>
                    <a:gd name="T12" fmla="*/ 37445 w 174"/>
                    <a:gd name="T13" fmla="*/ 0 h 174"/>
                    <a:gd name="T14" fmla="*/ 37445 w 174"/>
                    <a:gd name="T15" fmla="*/ 0 h 174"/>
                    <a:gd name="T16" fmla="*/ 74459 w 174"/>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5" y="173"/>
                        <a:pt x="87" y="173"/>
                      </a:cubicBezTo>
                      <a:cubicBezTo>
                        <a:pt x="39" y="173"/>
                        <a:pt x="0" y="134"/>
                        <a:pt x="0" y="86"/>
                      </a:cubicBezTo>
                      <a:cubicBezTo>
                        <a:pt x="0" y="38"/>
                        <a:pt x="39" y="0"/>
                        <a:pt x="87" y="0"/>
                      </a:cubicBezTo>
                      <a:cubicBezTo>
                        <a:pt x="135" y="0"/>
                        <a:pt x="173" y="38"/>
                        <a:pt x="173" y="86"/>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3" name="Freeform 30">
                  <a:extLst>
                    <a:ext uri="{FF2B5EF4-FFF2-40B4-BE49-F238E27FC236}">
                      <a16:creationId xmlns:a16="http://schemas.microsoft.com/office/drawing/2014/main" id="{634722AB-5E7A-0F48-83CD-E4A655526152}"/>
                    </a:ext>
                  </a:extLst>
                </p:cNvPr>
                <p:cNvSpPr>
                  <a:spLocks noChangeArrowheads="1"/>
                </p:cNvSpPr>
                <p:nvPr/>
              </p:nvSpPr>
              <p:spPr bwMode="auto">
                <a:xfrm>
                  <a:off x="5774193" y="771375"/>
                  <a:ext cx="74889" cy="74889"/>
                </a:xfrm>
                <a:custGeom>
                  <a:avLst/>
                  <a:gdLst>
                    <a:gd name="T0" fmla="*/ 74456 w 173"/>
                    <a:gd name="T1" fmla="*/ 37014 h 174"/>
                    <a:gd name="T2" fmla="*/ 74456 w 173"/>
                    <a:gd name="T3" fmla="*/ 37014 h 174"/>
                    <a:gd name="T4" fmla="*/ 37661 w 173"/>
                    <a:gd name="T5" fmla="*/ 74459 h 174"/>
                    <a:gd name="T6" fmla="*/ 37661 w 173"/>
                    <a:gd name="T7" fmla="*/ 74459 h 174"/>
                    <a:gd name="T8" fmla="*/ 0 w 173"/>
                    <a:gd name="T9" fmla="*/ 37014 h 174"/>
                    <a:gd name="T10" fmla="*/ 0 w 173"/>
                    <a:gd name="T11" fmla="*/ 37014 h 174"/>
                    <a:gd name="T12" fmla="*/ 37661 w 173"/>
                    <a:gd name="T13" fmla="*/ 0 h 174"/>
                    <a:gd name="T14" fmla="*/ 37661 w 173"/>
                    <a:gd name="T15" fmla="*/ 0 h 174"/>
                    <a:gd name="T16" fmla="*/ 74456 w 173"/>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5"/>
                        <a:pt x="134" y="173"/>
                        <a:pt x="87" y="173"/>
                      </a:cubicBezTo>
                      <a:cubicBezTo>
                        <a:pt x="39" y="173"/>
                        <a:pt x="0" y="135"/>
                        <a:pt x="0" y="86"/>
                      </a:cubicBezTo>
                      <a:cubicBezTo>
                        <a:pt x="0" y="39"/>
                        <a:pt x="39" y="0"/>
                        <a:pt x="87" y="0"/>
                      </a:cubicBezTo>
                      <a:cubicBezTo>
                        <a:pt x="134" y="0"/>
                        <a:pt x="172" y="39"/>
                        <a:pt x="172" y="86"/>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4" name="Freeform 31">
                  <a:extLst>
                    <a:ext uri="{FF2B5EF4-FFF2-40B4-BE49-F238E27FC236}">
                      <a16:creationId xmlns:a16="http://schemas.microsoft.com/office/drawing/2014/main" id="{F251B920-2AB4-5341-AB55-904BC978581D}"/>
                    </a:ext>
                  </a:extLst>
                </p:cNvPr>
                <p:cNvSpPr>
                  <a:spLocks noChangeArrowheads="1"/>
                </p:cNvSpPr>
                <p:nvPr/>
              </p:nvSpPr>
              <p:spPr bwMode="auto">
                <a:xfrm>
                  <a:off x="5372861" y="102676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5" name="Freeform 32">
                  <a:extLst>
                    <a:ext uri="{FF2B5EF4-FFF2-40B4-BE49-F238E27FC236}">
                      <a16:creationId xmlns:a16="http://schemas.microsoft.com/office/drawing/2014/main" id="{281AC262-C150-8D43-8254-D95D786C4DC7}"/>
                    </a:ext>
                  </a:extLst>
                </p:cNvPr>
                <p:cNvSpPr>
                  <a:spLocks noChangeArrowheads="1"/>
                </p:cNvSpPr>
                <p:nvPr/>
              </p:nvSpPr>
              <p:spPr bwMode="auto">
                <a:xfrm>
                  <a:off x="6580698" y="1247597"/>
                  <a:ext cx="74889" cy="76810"/>
                </a:xfrm>
                <a:custGeom>
                  <a:avLst/>
                  <a:gdLst>
                    <a:gd name="T0" fmla="*/ 74456 w 173"/>
                    <a:gd name="T1" fmla="*/ 38186 h 175"/>
                    <a:gd name="T2" fmla="*/ 74456 w 173"/>
                    <a:gd name="T3" fmla="*/ 38186 h 175"/>
                    <a:gd name="T4" fmla="*/ 36795 w 173"/>
                    <a:gd name="T5" fmla="*/ 76371 h 175"/>
                    <a:gd name="T6" fmla="*/ 36795 w 173"/>
                    <a:gd name="T7" fmla="*/ 76371 h 175"/>
                    <a:gd name="T8" fmla="*/ 0 w 173"/>
                    <a:gd name="T9" fmla="*/ 38186 h 175"/>
                    <a:gd name="T10" fmla="*/ 0 w 173"/>
                    <a:gd name="T11" fmla="*/ 38186 h 175"/>
                    <a:gd name="T12" fmla="*/ 36795 w 173"/>
                    <a:gd name="T13" fmla="*/ 0 h 175"/>
                    <a:gd name="T14" fmla="*/ 36795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3" y="174"/>
                        <a:pt x="85" y="174"/>
                      </a:cubicBezTo>
                      <a:cubicBezTo>
                        <a:pt x="38" y="174"/>
                        <a:pt x="0" y="135"/>
                        <a:pt x="0" y="87"/>
                      </a:cubicBezTo>
                      <a:cubicBezTo>
                        <a:pt x="0" y="39"/>
                        <a:pt x="38" y="0"/>
                        <a:pt x="85" y="0"/>
                      </a:cubicBezTo>
                      <a:cubicBezTo>
                        <a:pt x="133" y="0"/>
                        <a:pt x="172" y="39"/>
                        <a:pt x="172" y="87"/>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6" name="Freeform 33">
                  <a:extLst>
                    <a:ext uri="{FF2B5EF4-FFF2-40B4-BE49-F238E27FC236}">
                      <a16:creationId xmlns:a16="http://schemas.microsoft.com/office/drawing/2014/main" id="{5F54805D-AE43-D34C-A741-C73D2CD3D23F}"/>
                    </a:ext>
                  </a:extLst>
                </p:cNvPr>
                <p:cNvSpPr>
                  <a:spLocks noChangeArrowheads="1"/>
                </p:cNvSpPr>
                <p:nvPr/>
              </p:nvSpPr>
              <p:spPr bwMode="auto">
                <a:xfrm>
                  <a:off x="5612892" y="-327008"/>
                  <a:ext cx="74889" cy="74889"/>
                </a:xfrm>
                <a:custGeom>
                  <a:avLst/>
                  <a:gdLst>
                    <a:gd name="T0" fmla="*/ 74459 w 174"/>
                    <a:gd name="T1" fmla="*/ 36795 h 173"/>
                    <a:gd name="T2" fmla="*/ 74459 w 174"/>
                    <a:gd name="T3" fmla="*/ 36795 h 173"/>
                    <a:gd name="T4" fmla="*/ 37445 w 174"/>
                    <a:gd name="T5" fmla="*/ 74456 h 173"/>
                    <a:gd name="T6" fmla="*/ 37445 w 174"/>
                    <a:gd name="T7" fmla="*/ 74456 h 173"/>
                    <a:gd name="T8" fmla="*/ 0 w 174"/>
                    <a:gd name="T9" fmla="*/ 36795 h 173"/>
                    <a:gd name="T10" fmla="*/ 0 w 174"/>
                    <a:gd name="T11" fmla="*/ 36795 h 173"/>
                    <a:gd name="T12" fmla="*/ 37445 w 174"/>
                    <a:gd name="T13" fmla="*/ 0 h 173"/>
                    <a:gd name="T14" fmla="*/ 37445 w 174"/>
                    <a:gd name="T15" fmla="*/ 0 h 173"/>
                    <a:gd name="T16" fmla="*/ 74459 w 174"/>
                    <a:gd name="T17" fmla="*/ 36795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5"/>
                      </a:moveTo>
                      <a:lnTo>
                        <a:pt x="173" y="85"/>
                      </a:lnTo>
                      <a:cubicBezTo>
                        <a:pt x="173" y="133"/>
                        <a:pt x="134" y="172"/>
                        <a:pt x="87" y="172"/>
                      </a:cubicBezTo>
                      <a:cubicBezTo>
                        <a:pt x="39" y="172"/>
                        <a:pt x="0" y="133"/>
                        <a:pt x="0" y="85"/>
                      </a:cubicBezTo>
                      <a:cubicBezTo>
                        <a:pt x="0" y="38"/>
                        <a:pt x="39" y="0"/>
                        <a:pt x="87" y="0"/>
                      </a:cubicBezTo>
                      <a:cubicBezTo>
                        <a:pt x="134" y="0"/>
                        <a:pt x="173" y="38"/>
                        <a:pt x="173" y="85"/>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7" name="Freeform 34">
                  <a:extLst>
                    <a:ext uri="{FF2B5EF4-FFF2-40B4-BE49-F238E27FC236}">
                      <a16:creationId xmlns:a16="http://schemas.microsoft.com/office/drawing/2014/main" id="{ACD52D37-0F01-DF42-90DC-EF71CC2B9D0E}"/>
                    </a:ext>
                  </a:extLst>
                </p:cNvPr>
                <p:cNvSpPr>
                  <a:spLocks noChangeArrowheads="1"/>
                </p:cNvSpPr>
                <p:nvPr/>
              </p:nvSpPr>
              <p:spPr bwMode="auto">
                <a:xfrm>
                  <a:off x="5317174" y="485257"/>
                  <a:ext cx="46086" cy="46086"/>
                </a:xfrm>
                <a:custGeom>
                  <a:avLst/>
                  <a:gdLst>
                    <a:gd name="T0" fmla="*/ 45651 w 106"/>
                    <a:gd name="T1" fmla="*/ 23043 h 106"/>
                    <a:gd name="T2" fmla="*/ 45651 w 106"/>
                    <a:gd name="T3" fmla="*/ 23043 h 106"/>
                    <a:gd name="T4" fmla="*/ 22608 w 106"/>
                    <a:gd name="T5" fmla="*/ 45651 h 106"/>
                    <a:gd name="T6" fmla="*/ 22608 w 106"/>
                    <a:gd name="T7" fmla="*/ 45651 h 106"/>
                    <a:gd name="T8" fmla="*/ 0 w 106"/>
                    <a:gd name="T9" fmla="*/ 23043 h 106"/>
                    <a:gd name="T10" fmla="*/ 0 w 106"/>
                    <a:gd name="T11" fmla="*/ 23043 h 106"/>
                    <a:gd name="T12" fmla="*/ 22608 w 106"/>
                    <a:gd name="T13" fmla="*/ 0 h 106"/>
                    <a:gd name="T14" fmla="*/ 22608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2" y="105"/>
                        <a:pt x="52" y="105"/>
                      </a:cubicBezTo>
                      <a:cubicBezTo>
                        <a:pt x="23" y="105"/>
                        <a:pt x="0" y="81"/>
                        <a:pt x="0" y="53"/>
                      </a:cubicBezTo>
                      <a:cubicBezTo>
                        <a:pt x="0" y="24"/>
                        <a:pt x="23" y="0"/>
                        <a:pt x="52" y="0"/>
                      </a:cubicBezTo>
                      <a:cubicBezTo>
                        <a:pt x="82" y="0"/>
                        <a:pt x="105" y="24"/>
                        <a:pt x="105" y="53"/>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8" name="Freeform 35">
                  <a:extLst>
                    <a:ext uri="{FF2B5EF4-FFF2-40B4-BE49-F238E27FC236}">
                      <a16:creationId xmlns:a16="http://schemas.microsoft.com/office/drawing/2014/main" id="{319D213F-2559-6A45-B0D9-EEBE298F9168}"/>
                    </a:ext>
                  </a:extLst>
                </p:cNvPr>
                <p:cNvSpPr>
                  <a:spLocks noChangeArrowheads="1"/>
                </p:cNvSpPr>
                <p:nvPr/>
              </p:nvSpPr>
              <p:spPr bwMode="auto">
                <a:xfrm>
                  <a:off x="6421317" y="610074"/>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1" y="104"/>
                        <a:pt x="52" y="104"/>
                      </a:cubicBezTo>
                      <a:cubicBezTo>
                        <a:pt x="24" y="104"/>
                        <a:pt x="0" y="80"/>
                        <a:pt x="0" y="52"/>
                      </a:cubicBezTo>
                      <a:cubicBezTo>
                        <a:pt x="0" y="23"/>
                        <a:pt x="24" y="0"/>
                        <a:pt x="52" y="0"/>
                      </a:cubicBezTo>
                      <a:cubicBezTo>
                        <a:pt x="81" y="0"/>
                        <a:pt x="104" y="23"/>
                        <a:pt x="104" y="52"/>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9" name="Freeform 36">
                  <a:extLst>
                    <a:ext uri="{FF2B5EF4-FFF2-40B4-BE49-F238E27FC236}">
                      <a16:creationId xmlns:a16="http://schemas.microsoft.com/office/drawing/2014/main" id="{B77392C6-CF16-454D-B399-1E97C6C2198E}"/>
                    </a:ext>
                  </a:extLst>
                </p:cNvPr>
                <p:cNvSpPr>
                  <a:spLocks noChangeArrowheads="1"/>
                </p:cNvSpPr>
                <p:nvPr/>
              </p:nvSpPr>
              <p:spPr bwMode="auto">
                <a:xfrm>
                  <a:off x="5493837" y="1176547"/>
                  <a:ext cx="46086" cy="46086"/>
                </a:xfrm>
                <a:custGeom>
                  <a:avLst/>
                  <a:gdLst>
                    <a:gd name="T0" fmla="*/ 45647 w 105"/>
                    <a:gd name="T1" fmla="*/ 22397 h 107"/>
                    <a:gd name="T2" fmla="*/ 45647 w 105"/>
                    <a:gd name="T3" fmla="*/ 22397 h 107"/>
                    <a:gd name="T4" fmla="*/ 22824 w 105"/>
                    <a:gd name="T5" fmla="*/ 45655 h 107"/>
                    <a:gd name="T6" fmla="*/ 22824 w 105"/>
                    <a:gd name="T7" fmla="*/ 45655 h 107"/>
                    <a:gd name="T8" fmla="*/ 0 w 105"/>
                    <a:gd name="T9" fmla="*/ 22397 h 107"/>
                    <a:gd name="T10" fmla="*/ 0 w 105"/>
                    <a:gd name="T11" fmla="*/ 22397 h 107"/>
                    <a:gd name="T12" fmla="*/ 22824 w 105"/>
                    <a:gd name="T13" fmla="*/ 0 h 107"/>
                    <a:gd name="T14" fmla="*/ 22824 w 105"/>
                    <a:gd name="T15" fmla="*/ 0 h 107"/>
                    <a:gd name="T16" fmla="*/ 45647 w 105"/>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7">
                      <a:moveTo>
                        <a:pt x="104" y="52"/>
                      </a:moveTo>
                      <a:lnTo>
                        <a:pt x="104" y="52"/>
                      </a:lnTo>
                      <a:cubicBezTo>
                        <a:pt x="104" y="82"/>
                        <a:pt x="82" y="106"/>
                        <a:pt x="52" y="106"/>
                      </a:cubicBezTo>
                      <a:cubicBezTo>
                        <a:pt x="24" y="106"/>
                        <a:pt x="0" y="82"/>
                        <a:pt x="0" y="52"/>
                      </a:cubicBezTo>
                      <a:cubicBezTo>
                        <a:pt x="0" y="24"/>
                        <a:pt x="24" y="0"/>
                        <a:pt x="52" y="0"/>
                      </a:cubicBezTo>
                      <a:cubicBezTo>
                        <a:pt x="82" y="0"/>
                        <a:pt x="104" y="24"/>
                        <a:pt x="104" y="52"/>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10" name="Freeform 37">
                  <a:extLst>
                    <a:ext uri="{FF2B5EF4-FFF2-40B4-BE49-F238E27FC236}">
                      <a16:creationId xmlns:a16="http://schemas.microsoft.com/office/drawing/2014/main" id="{37D41430-E211-0C47-92D0-75F9207E2009}"/>
                    </a:ext>
                  </a:extLst>
                </p:cNvPr>
                <p:cNvSpPr>
                  <a:spLocks noChangeArrowheads="1"/>
                </p:cNvSpPr>
                <p:nvPr/>
              </p:nvSpPr>
              <p:spPr bwMode="auto">
                <a:xfrm>
                  <a:off x="7283510" y="8808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2" y="105"/>
                        <a:pt x="52" y="105"/>
                      </a:cubicBezTo>
                      <a:cubicBezTo>
                        <a:pt x="24" y="105"/>
                        <a:pt x="0" y="82"/>
                        <a:pt x="0" y="53"/>
                      </a:cubicBezTo>
                      <a:cubicBezTo>
                        <a:pt x="0" y="24"/>
                        <a:pt x="24" y="0"/>
                        <a:pt x="52" y="0"/>
                      </a:cubicBezTo>
                      <a:cubicBezTo>
                        <a:pt x="82" y="0"/>
                        <a:pt x="104" y="24"/>
                        <a:pt x="104" y="53"/>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11" name="Freeform 38">
                  <a:extLst>
                    <a:ext uri="{FF2B5EF4-FFF2-40B4-BE49-F238E27FC236}">
                      <a16:creationId xmlns:a16="http://schemas.microsoft.com/office/drawing/2014/main" id="{AE7CE9ED-CD7F-FB4E-B7E6-541DA7568BC3}"/>
                    </a:ext>
                  </a:extLst>
                </p:cNvPr>
                <p:cNvSpPr>
                  <a:spLocks noChangeArrowheads="1"/>
                </p:cNvSpPr>
                <p:nvPr/>
              </p:nvSpPr>
              <p:spPr bwMode="auto">
                <a:xfrm>
                  <a:off x="6275379" y="231785"/>
                  <a:ext cx="1280807" cy="551112"/>
                </a:xfrm>
                <a:custGeom>
                  <a:avLst/>
                  <a:gdLst>
                    <a:gd name="T0" fmla="*/ 1143282 w 2943"/>
                    <a:gd name="T1" fmla="*/ 275339 h 1267"/>
                    <a:gd name="T2" fmla="*/ 866057 w 2943"/>
                    <a:gd name="T3" fmla="*/ 275339 h 1267"/>
                    <a:gd name="T4" fmla="*/ 866057 w 2943"/>
                    <a:gd name="T5" fmla="*/ 275339 h 1267"/>
                    <a:gd name="T6" fmla="*/ 1004017 w 2943"/>
                    <a:gd name="T7" fmla="*/ 137452 h 1267"/>
                    <a:gd name="T8" fmla="*/ 1004017 w 2943"/>
                    <a:gd name="T9" fmla="*/ 137452 h 1267"/>
                    <a:gd name="T10" fmla="*/ 866057 w 2943"/>
                    <a:gd name="T11" fmla="*/ 0 h 1267"/>
                    <a:gd name="T12" fmla="*/ 137525 w 2943"/>
                    <a:gd name="T13" fmla="*/ 0 h 1267"/>
                    <a:gd name="T14" fmla="*/ 137525 w 2943"/>
                    <a:gd name="T15" fmla="*/ 0 h 1267"/>
                    <a:gd name="T16" fmla="*/ 0 w 2943"/>
                    <a:gd name="T17" fmla="*/ 137452 h 1267"/>
                    <a:gd name="T18" fmla="*/ 0 w 2943"/>
                    <a:gd name="T19" fmla="*/ 137452 h 1267"/>
                    <a:gd name="T20" fmla="*/ 137525 w 2943"/>
                    <a:gd name="T21" fmla="*/ 275339 h 1267"/>
                    <a:gd name="T22" fmla="*/ 414750 w 2943"/>
                    <a:gd name="T23" fmla="*/ 275339 h 1267"/>
                    <a:gd name="T24" fmla="*/ 414750 w 2943"/>
                    <a:gd name="T25" fmla="*/ 275339 h 1267"/>
                    <a:gd name="T26" fmla="*/ 277225 w 2943"/>
                    <a:gd name="T27" fmla="*/ 412790 h 1267"/>
                    <a:gd name="T28" fmla="*/ 277225 w 2943"/>
                    <a:gd name="T29" fmla="*/ 412790 h 1267"/>
                    <a:gd name="T30" fmla="*/ 414750 w 2943"/>
                    <a:gd name="T31" fmla="*/ 550677 h 1267"/>
                    <a:gd name="T32" fmla="*/ 1143282 w 2943"/>
                    <a:gd name="T33" fmla="*/ 550677 h 1267"/>
                    <a:gd name="T34" fmla="*/ 1143282 w 2943"/>
                    <a:gd name="T35" fmla="*/ 550677 h 1267"/>
                    <a:gd name="T36" fmla="*/ 1280372 w 2943"/>
                    <a:gd name="T37" fmla="*/ 412790 h 1267"/>
                    <a:gd name="T38" fmla="*/ 1280372 w 2943"/>
                    <a:gd name="T39" fmla="*/ 412790 h 1267"/>
                    <a:gd name="T40" fmla="*/ 1143282 w 2943"/>
                    <a:gd name="T41" fmla="*/ 275339 h 126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943" h="1267">
                      <a:moveTo>
                        <a:pt x="2627" y="633"/>
                      </a:moveTo>
                      <a:lnTo>
                        <a:pt x="1990" y="633"/>
                      </a:lnTo>
                      <a:cubicBezTo>
                        <a:pt x="2165" y="633"/>
                        <a:pt x="2307" y="491"/>
                        <a:pt x="2307" y="316"/>
                      </a:cubicBezTo>
                      <a:cubicBezTo>
                        <a:pt x="2307" y="141"/>
                        <a:pt x="2165" y="0"/>
                        <a:pt x="1990" y="0"/>
                      </a:cubicBezTo>
                      <a:lnTo>
                        <a:pt x="316" y="0"/>
                      </a:lnTo>
                      <a:cubicBezTo>
                        <a:pt x="142" y="0"/>
                        <a:pt x="0" y="141"/>
                        <a:pt x="0" y="316"/>
                      </a:cubicBezTo>
                      <a:cubicBezTo>
                        <a:pt x="0" y="491"/>
                        <a:pt x="142" y="633"/>
                        <a:pt x="316" y="633"/>
                      </a:cubicBezTo>
                      <a:lnTo>
                        <a:pt x="953" y="633"/>
                      </a:lnTo>
                      <a:cubicBezTo>
                        <a:pt x="778" y="633"/>
                        <a:pt x="637" y="774"/>
                        <a:pt x="637" y="949"/>
                      </a:cubicBezTo>
                      <a:cubicBezTo>
                        <a:pt x="637" y="1123"/>
                        <a:pt x="778" y="1266"/>
                        <a:pt x="953" y="1266"/>
                      </a:cubicBezTo>
                      <a:lnTo>
                        <a:pt x="2627" y="1266"/>
                      </a:lnTo>
                      <a:cubicBezTo>
                        <a:pt x="2801" y="1266"/>
                        <a:pt x="2942" y="1123"/>
                        <a:pt x="2942" y="949"/>
                      </a:cubicBezTo>
                      <a:cubicBezTo>
                        <a:pt x="2942" y="774"/>
                        <a:pt x="2801" y="633"/>
                        <a:pt x="2627" y="633"/>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12" name="Freeform 39">
                  <a:extLst>
                    <a:ext uri="{FF2B5EF4-FFF2-40B4-BE49-F238E27FC236}">
                      <a16:creationId xmlns:a16="http://schemas.microsoft.com/office/drawing/2014/main" id="{DACCB55F-BC86-C942-80FB-21F72C3131BB}"/>
                    </a:ext>
                  </a:extLst>
                </p:cNvPr>
                <p:cNvSpPr>
                  <a:spLocks noChangeArrowheads="1"/>
                </p:cNvSpPr>
                <p:nvPr/>
              </p:nvSpPr>
              <p:spPr bwMode="auto">
                <a:xfrm>
                  <a:off x="5584088" y="1276400"/>
                  <a:ext cx="618321" cy="261154"/>
                </a:xfrm>
                <a:custGeom>
                  <a:avLst/>
                  <a:gdLst>
                    <a:gd name="T0" fmla="*/ 487254 w 1420"/>
                    <a:gd name="T1" fmla="*/ 260719 h 600"/>
                    <a:gd name="T2" fmla="*/ 130196 w 1420"/>
                    <a:gd name="T3" fmla="*/ 260719 h 600"/>
                    <a:gd name="T4" fmla="*/ 130196 w 1420"/>
                    <a:gd name="T5" fmla="*/ 260719 h 600"/>
                    <a:gd name="T6" fmla="*/ 0 w 1420"/>
                    <a:gd name="T7" fmla="*/ 130577 h 600"/>
                    <a:gd name="T8" fmla="*/ 0 w 1420"/>
                    <a:gd name="T9" fmla="*/ 130577 h 600"/>
                    <a:gd name="T10" fmla="*/ 130196 w 1420"/>
                    <a:gd name="T11" fmla="*/ 0 h 600"/>
                    <a:gd name="T12" fmla="*/ 487254 w 1420"/>
                    <a:gd name="T13" fmla="*/ 0 h 600"/>
                    <a:gd name="T14" fmla="*/ 487254 w 1420"/>
                    <a:gd name="T15" fmla="*/ 0 h 600"/>
                    <a:gd name="T16" fmla="*/ 617886 w 1420"/>
                    <a:gd name="T17" fmla="*/ 130577 h 600"/>
                    <a:gd name="T18" fmla="*/ 617886 w 1420"/>
                    <a:gd name="T19" fmla="*/ 130577 h 600"/>
                    <a:gd name="T20" fmla="*/ 487254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19" y="599"/>
                      </a:moveTo>
                      <a:lnTo>
                        <a:pt x="299" y="599"/>
                      </a:lnTo>
                      <a:cubicBezTo>
                        <a:pt x="133" y="599"/>
                        <a:pt x="0" y="465"/>
                        <a:pt x="0" y="300"/>
                      </a:cubicBezTo>
                      <a:cubicBezTo>
                        <a:pt x="0" y="134"/>
                        <a:pt x="133" y="0"/>
                        <a:pt x="299" y="0"/>
                      </a:cubicBezTo>
                      <a:lnTo>
                        <a:pt x="1119" y="0"/>
                      </a:lnTo>
                      <a:cubicBezTo>
                        <a:pt x="1284" y="0"/>
                        <a:pt x="1419" y="134"/>
                        <a:pt x="1419" y="300"/>
                      </a:cubicBezTo>
                      <a:cubicBezTo>
                        <a:pt x="1419" y="465"/>
                        <a:pt x="1284" y="599"/>
                        <a:pt x="1119" y="599"/>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146" name="Group 2">
                <a:extLst>
                  <a:ext uri="{FF2B5EF4-FFF2-40B4-BE49-F238E27FC236}">
                    <a16:creationId xmlns:a16="http://schemas.microsoft.com/office/drawing/2014/main" id="{173351DF-B267-4E4B-9A39-136C2D161FF6}"/>
                  </a:ext>
                </a:extLst>
              </p:cNvPr>
              <p:cNvGrpSpPr>
                <a:grpSpLocks/>
              </p:cNvGrpSpPr>
              <p:nvPr/>
            </p:nvGrpSpPr>
            <p:grpSpPr bwMode="auto">
              <a:xfrm>
                <a:off x="-145121" y="4607798"/>
                <a:ext cx="2404749" cy="2417448"/>
                <a:chOff x="7988241" y="5080416"/>
                <a:chExt cx="2406074" cy="2417594"/>
              </a:xfrm>
            </p:grpSpPr>
            <p:sp>
              <p:nvSpPr>
                <p:cNvPr id="173" name="Freeform 66">
                  <a:extLst>
                    <a:ext uri="{FF2B5EF4-FFF2-40B4-BE49-F238E27FC236}">
                      <a16:creationId xmlns:a16="http://schemas.microsoft.com/office/drawing/2014/main" id="{155C8C51-055A-D74A-BEE7-398D375AC03B}"/>
                    </a:ext>
                  </a:extLst>
                </p:cNvPr>
                <p:cNvSpPr>
                  <a:spLocks noChangeArrowheads="1"/>
                </p:cNvSpPr>
                <p:nvPr/>
              </p:nvSpPr>
              <p:spPr bwMode="auto">
                <a:xfrm>
                  <a:off x="8533592" y="5210994"/>
                  <a:ext cx="1860723" cy="2106514"/>
                </a:xfrm>
                <a:custGeom>
                  <a:avLst/>
                  <a:gdLst>
                    <a:gd name="T0" fmla="*/ 1027733 w 4271"/>
                    <a:gd name="T1" fmla="*/ 879782 h 4839"/>
                    <a:gd name="T2" fmla="*/ 1039060 w 4271"/>
                    <a:gd name="T3" fmla="*/ 879347 h 4839"/>
                    <a:gd name="T4" fmla="*/ 933193 w 4271"/>
                    <a:gd name="T5" fmla="*/ 763116 h 4839"/>
                    <a:gd name="T6" fmla="*/ 1039060 w 4271"/>
                    <a:gd name="T7" fmla="*/ 647321 h 4839"/>
                    <a:gd name="T8" fmla="*/ 1027733 w 4271"/>
                    <a:gd name="T9" fmla="*/ 646886 h 4839"/>
                    <a:gd name="T10" fmla="*/ 1130114 w 4271"/>
                    <a:gd name="T11" fmla="*/ 646886 h 4839"/>
                    <a:gd name="T12" fmla="*/ 1292181 w 4271"/>
                    <a:gd name="T13" fmla="*/ 485382 h 4839"/>
                    <a:gd name="T14" fmla="*/ 1439435 w 4271"/>
                    <a:gd name="T15" fmla="*/ 323443 h 4839"/>
                    <a:gd name="T16" fmla="*/ 1601067 w 4271"/>
                    <a:gd name="T17" fmla="*/ 161939 h 4839"/>
                    <a:gd name="T18" fmla="*/ 1439435 w 4271"/>
                    <a:gd name="T19" fmla="*/ 0 h 4839"/>
                    <a:gd name="T20" fmla="*/ 798573 w 4271"/>
                    <a:gd name="T21" fmla="*/ 0 h 4839"/>
                    <a:gd name="T22" fmla="*/ 636506 w 4271"/>
                    <a:gd name="T23" fmla="*/ 161939 h 4839"/>
                    <a:gd name="T24" fmla="*/ 489687 w 4271"/>
                    <a:gd name="T25" fmla="*/ 323443 h 4839"/>
                    <a:gd name="T26" fmla="*/ 328055 w 4271"/>
                    <a:gd name="T27" fmla="*/ 485382 h 4839"/>
                    <a:gd name="T28" fmla="*/ 489687 w 4271"/>
                    <a:gd name="T29" fmla="*/ 646886 h 4839"/>
                    <a:gd name="T30" fmla="*/ 573334 w 4271"/>
                    <a:gd name="T31" fmla="*/ 646886 h 4839"/>
                    <a:gd name="T32" fmla="*/ 689657 w 4271"/>
                    <a:gd name="T33" fmla="*/ 763116 h 4839"/>
                    <a:gd name="T34" fmla="*/ 264013 w 4271"/>
                    <a:gd name="T35" fmla="*/ 879782 h 4839"/>
                    <a:gd name="T36" fmla="*/ 101945 w 4271"/>
                    <a:gd name="T37" fmla="*/ 1041286 h 4839"/>
                    <a:gd name="T38" fmla="*/ 264013 w 4271"/>
                    <a:gd name="T39" fmla="*/ 1203225 h 4839"/>
                    <a:gd name="T40" fmla="*/ 456141 w 4271"/>
                    <a:gd name="T41" fmla="*/ 1203225 h 4839"/>
                    <a:gd name="T42" fmla="*/ 450913 w 4271"/>
                    <a:gd name="T43" fmla="*/ 1203225 h 4839"/>
                    <a:gd name="T44" fmla="*/ 573334 w 4271"/>
                    <a:gd name="T45" fmla="*/ 1330774 h 4839"/>
                    <a:gd name="T46" fmla="*/ 450913 w 4271"/>
                    <a:gd name="T47" fmla="*/ 1458758 h 4839"/>
                    <a:gd name="T48" fmla="*/ 162067 w 4271"/>
                    <a:gd name="T49" fmla="*/ 1459193 h 4839"/>
                    <a:gd name="T50" fmla="*/ 0 w 4271"/>
                    <a:gd name="T51" fmla="*/ 1620697 h 4839"/>
                    <a:gd name="T52" fmla="*/ 162067 w 4271"/>
                    <a:gd name="T53" fmla="*/ 1782201 h 4839"/>
                    <a:gd name="T54" fmla="*/ 362909 w 4271"/>
                    <a:gd name="T55" fmla="*/ 1782201 h 4839"/>
                    <a:gd name="T56" fmla="*/ 200841 w 4271"/>
                    <a:gd name="T57" fmla="*/ 1943704 h 4839"/>
                    <a:gd name="T58" fmla="*/ 1099617 w 4271"/>
                    <a:gd name="T59" fmla="*/ 2106079 h 4839"/>
                    <a:gd name="T60" fmla="*/ 1261249 w 4271"/>
                    <a:gd name="T61" fmla="*/ 1943704 h 4839"/>
                    <a:gd name="T62" fmla="*/ 1099617 w 4271"/>
                    <a:gd name="T63" fmla="*/ 1782201 h 4839"/>
                    <a:gd name="T64" fmla="*/ 899211 w 4271"/>
                    <a:gd name="T65" fmla="*/ 1782201 h 4839"/>
                    <a:gd name="T66" fmla="*/ 1060843 w 4271"/>
                    <a:gd name="T67" fmla="*/ 1620697 h 4839"/>
                    <a:gd name="T68" fmla="*/ 1325291 w 4271"/>
                    <a:gd name="T69" fmla="*/ 1459193 h 4839"/>
                    <a:gd name="T70" fmla="*/ 1163224 w 4271"/>
                    <a:gd name="T71" fmla="*/ 1620697 h 4839"/>
                    <a:gd name="T72" fmla="*/ 1325291 w 4271"/>
                    <a:gd name="T73" fmla="*/ 1782201 h 4839"/>
                    <a:gd name="T74" fmla="*/ 1598889 w 4271"/>
                    <a:gd name="T75" fmla="*/ 1782201 h 4839"/>
                    <a:gd name="T76" fmla="*/ 1760956 w 4271"/>
                    <a:gd name="T77" fmla="*/ 1620697 h 4839"/>
                    <a:gd name="T78" fmla="*/ 1409810 w 4271"/>
                    <a:gd name="T79" fmla="*/ 1459193 h 4839"/>
                    <a:gd name="T80" fmla="*/ 1538767 w 4271"/>
                    <a:gd name="T81" fmla="*/ 1330774 h 4839"/>
                    <a:gd name="T82" fmla="*/ 1409810 w 4271"/>
                    <a:gd name="T83" fmla="*/ 1203225 h 4839"/>
                    <a:gd name="T84" fmla="*/ 1698656 w 4271"/>
                    <a:gd name="T85" fmla="*/ 1203225 h 4839"/>
                    <a:gd name="T86" fmla="*/ 1860287 w 4271"/>
                    <a:gd name="T87" fmla="*/ 1041286 h 48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271" h="4839">
                      <a:moveTo>
                        <a:pt x="3899" y="2021"/>
                      </a:moveTo>
                      <a:lnTo>
                        <a:pt x="2359" y="2021"/>
                      </a:lnTo>
                      <a:cubicBezTo>
                        <a:pt x="2367" y="2021"/>
                        <a:pt x="2375" y="2020"/>
                        <a:pt x="2385" y="2020"/>
                      </a:cubicBezTo>
                      <a:cubicBezTo>
                        <a:pt x="2249" y="2007"/>
                        <a:pt x="2142" y="1893"/>
                        <a:pt x="2142" y="1753"/>
                      </a:cubicBezTo>
                      <a:cubicBezTo>
                        <a:pt x="2142" y="1614"/>
                        <a:pt x="2249" y="1500"/>
                        <a:pt x="2385" y="1487"/>
                      </a:cubicBezTo>
                      <a:cubicBezTo>
                        <a:pt x="2375" y="1487"/>
                        <a:pt x="2367" y="1486"/>
                        <a:pt x="2359" y="1486"/>
                      </a:cubicBezTo>
                      <a:lnTo>
                        <a:pt x="2594" y="1486"/>
                      </a:lnTo>
                      <a:cubicBezTo>
                        <a:pt x="2800" y="1486"/>
                        <a:pt x="2966" y="1320"/>
                        <a:pt x="2966" y="1115"/>
                      </a:cubicBezTo>
                      <a:cubicBezTo>
                        <a:pt x="2966" y="910"/>
                        <a:pt x="2800" y="743"/>
                        <a:pt x="2594" y="743"/>
                      </a:cubicBezTo>
                      <a:lnTo>
                        <a:pt x="3304" y="743"/>
                      </a:lnTo>
                      <a:cubicBezTo>
                        <a:pt x="3508" y="743"/>
                        <a:pt x="3675" y="577"/>
                        <a:pt x="3675" y="372"/>
                      </a:cubicBezTo>
                      <a:cubicBezTo>
                        <a:pt x="3675" y="167"/>
                        <a:pt x="3508" y="0"/>
                        <a:pt x="3304" y="0"/>
                      </a:cubicBezTo>
                      <a:lnTo>
                        <a:pt x="1833" y="0"/>
                      </a:lnTo>
                      <a:cubicBezTo>
                        <a:pt x="1627" y="0"/>
                        <a:pt x="1461" y="167"/>
                        <a:pt x="1461" y="372"/>
                      </a:cubicBezTo>
                      <a:cubicBezTo>
                        <a:pt x="1461" y="577"/>
                        <a:pt x="1627" y="743"/>
                        <a:pt x="1833" y="743"/>
                      </a:cubicBezTo>
                      <a:lnTo>
                        <a:pt x="1124" y="743"/>
                      </a:lnTo>
                      <a:cubicBezTo>
                        <a:pt x="919" y="743"/>
                        <a:pt x="753" y="910"/>
                        <a:pt x="753" y="1115"/>
                      </a:cubicBezTo>
                      <a:cubicBezTo>
                        <a:pt x="753" y="1320"/>
                        <a:pt x="919" y="1486"/>
                        <a:pt x="1124" y="1486"/>
                      </a:cubicBezTo>
                      <a:lnTo>
                        <a:pt x="1316" y="1486"/>
                      </a:lnTo>
                      <a:cubicBezTo>
                        <a:pt x="1464" y="1486"/>
                        <a:pt x="1583" y="1605"/>
                        <a:pt x="1583" y="1753"/>
                      </a:cubicBezTo>
                      <a:cubicBezTo>
                        <a:pt x="1583" y="1901"/>
                        <a:pt x="1464" y="2021"/>
                        <a:pt x="1316" y="2021"/>
                      </a:cubicBezTo>
                      <a:lnTo>
                        <a:pt x="606" y="2021"/>
                      </a:lnTo>
                      <a:cubicBezTo>
                        <a:pt x="401" y="2021"/>
                        <a:pt x="234" y="2187"/>
                        <a:pt x="234" y="2392"/>
                      </a:cubicBezTo>
                      <a:cubicBezTo>
                        <a:pt x="234" y="2597"/>
                        <a:pt x="401" y="2764"/>
                        <a:pt x="606" y="2764"/>
                      </a:cubicBezTo>
                      <a:lnTo>
                        <a:pt x="1047" y="2764"/>
                      </a:lnTo>
                      <a:cubicBezTo>
                        <a:pt x="1043" y="2764"/>
                        <a:pt x="1039" y="2764"/>
                        <a:pt x="1035" y="2764"/>
                      </a:cubicBezTo>
                      <a:cubicBezTo>
                        <a:pt x="1190" y="2771"/>
                        <a:pt x="1316" y="2900"/>
                        <a:pt x="1316" y="3057"/>
                      </a:cubicBezTo>
                      <a:cubicBezTo>
                        <a:pt x="1316" y="3216"/>
                        <a:pt x="1190" y="3345"/>
                        <a:pt x="1035" y="3351"/>
                      </a:cubicBezTo>
                      <a:cubicBezTo>
                        <a:pt x="1039" y="3351"/>
                        <a:pt x="1043" y="3352"/>
                        <a:pt x="1047" y="3352"/>
                      </a:cubicBezTo>
                      <a:lnTo>
                        <a:pt x="372" y="3352"/>
                      </a:lnTo>
                      <a:cubicBezTo>
                        <a:pt x="167" y="3352"/>
                        <a:pt x="0" y="3517"/>
                        <a:pt x="0" y="3723"/>
                      </a:cubicBezTo>
                      <a:cubicBezTo>
                        <a:pt x="0" y="3928"/>
                        <a:pt x="167" y="4094"/>
                        <a:pt x="372" y="4094"/>
                      </a:cubicBezTo>
                      <a:lnTo>
                        <a:pt x="833" y="4094"/>
                      </a:lnTo>
                      <a:cubicBezTo>
                        <a:pt x="627" y="4094"/>
                        <a:pt x="461" y="4260"/>
                        <a:pt x="461" y="4465"/>
                      </a:cubicBezTo>
                      <a:cubicBezTo>
                        <a:pt x="461" y="4672"/>
                        <a:pt x="627" y="4838"/>
                        <a:pt x="833" y="4838"/>
                      </a:cubicBezTo>
                      <a:lnTo>
                        <a:pt x="2524" y="4838"/>
                      </a:lnTo>
                      <a:cubicBezTo>
                        <a:pt x="2729" y="4838"/>
                        <a:pt x="2895" y="4672"/>
                        <a:pt x="2895" y="4465"/>
                      </a:cubicBezTo>
                      <a:cubicBezTo>
                        <a:pt x="2895" y="4260"/>
                        <a:pt x="2729" y="4094"/>
                        <a:pt x="2524" y="4094"/>
                      </a:cubicBezTo>
                      <a:lnTo>
                        <a:pt x="2064" y="4094"/>
                      </a:lnTo>
                      <a:cubicBezTo>
                        <a:pt x="2269" y="4094"/>
                        <a:pt x="2435" y="3928"/>
                        <a:pt x="2435" y="3723"/>
                      </a:cubicBezTo>
                      <a:cubicBezTo>
                        <a:pt x="2435" y="3517"/>
                        <a:pt x="2269" y="3352"/>
                        <a:pt x="2064" y="3352"/>
                      </a:cubicBezTo>
                      <a:lnTo>
                        <a:pt x="3042" y="3352"/>
                      </a:lnTo>
                      <a:cubicBezTo>
                        <a:pt x="2836" y="3352"/>
                        <a:pt x="2670" y="3517"/>
                        <a:pt x="2670" y="3723"/>
                      </a:cubicBezTo>
                      <a:cubicBezTo>
                        <a:pt x="2670" y="3928"/>
                        <a:pt x="2836" y="4094"/>
                        <a:pt x="3042" y="4094"/>
                      </a:cubicBezTo>
                      <a:lnTo>
                        <a:pt x="3670" y="4094"/>
                      </a:lnTo>
                      <a:cubicBezTo>
                        <a:pt x="3876" y="4094"/>
                        <a:pt x="4042" y="3928"/>
                        <a:pt x="4042" y="3723"/>
                      </a:cubicBezTo>
                      <a:cubicBezTo>
                        <a:pt x="4042" y="3517"/>
                        <a:pt x="3876" y="3352"/>
                        <a:pt x="3670" y="3352"/>
                      </a:cubicBezTo>
                      <a:lnTo>
                        <a:pt x="3236" y="3352"/>
                      </a:lnTo>
                      <a:cubicBezTo>
                        <a:pt x="3399" y="3352"/>
                        <a:pt x="3532" y="3220"/>
                        <a:pt x="3532" y="3057"/>
                      </a:cubicBezTo>
                      <a:cubicBezTo>
                        <a:pt x="3532" y="2895"/>
                        <a:pt x="3399" y="2764"/>
                        <a:pt x="3236" y="2764"/>
                      </a:cubicBezTo>
                      <a:lnTo>
                        <a:pt x="3899" y="2764"/>
                      </a:lnTo>
                      <a:cubicBezTo>
                        <a:pt x="4104" y="2764"/>
                        <a:pt x="4270" y="2597"/>
                        <a:pt x="4270" y="2392"/>
                      </a:cubicBezTo>
                      <a:cubicBezTo>
                        <a:pt x="4270" y="2187"/>
                        <a:pt x="4104" y="2021"/>
                        <a:pt x="3899" y="2021"/>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4" name="Freeform 67">
                  <a:extLst>
                    <a:ext uri="{FF2B5EF4-FFF2-40B4-BE49-F238E27FC236}">
                      <a16:creationId xmlns:a16="http://schemas.microsoft.com/office/drawing/2014/main" id="{D79CBF6F-E861-E243-9523-EC0409430934}"/>
                    </a:ext>
                  </a:extLst>
                </p:cNvPr>
                <p:cNvSpPr>
                  <a:spLocks noChangeArrowheads="1"/>
                </p:cNvSpPr>
                <p:nvPr/>
              </p:nvSpPr>
              <p:spPr bwMode="auto">
                <a:xfrm>
                  <a:off x="7988241" y="6090468"/>
                  <a:ext cx="514627" cy="324522"/>
                </a:xfrm>
                <a:custGeom>
                  <a:avLst/>
                  <a:gdLst>
                    <a:gd name="T0" fmla="*/ 352090 w 1181"/>
                    <a:gd name="T1" fmla="*/ 0 h 744"/>
                    <a:gd name="T2" fmla="*/ 161665 w 1181"/>
                    <a:gd name="T3" fmla="*/ 0 h 744"/>
                    <a:gd name="T4" fmla="*/ 161665 w 1181"/>
                    <a:gd name="T5" fmla="*/ 0 h 744"/>
                    <a:gd name="T6" fmla="*/ 0 w 1181"/>
                    <a:gd name="T7" fmla="*/ 161825 h 744"/>
                    <a:gd name="T8" fmla="*/ 0 w 1181"/>
                    <a:gd name="T9" fmla="*/ 161825 h 744"/>
                    <a:gd name="T10" fmla="*/ 161665 w 1181"/>
                    <a:gd name="T11" fmla="*/ 324086 h 744"/>
                    <a:gd name="T12" fmla="*/ 352090 w 1181"/>
                    <a:gd name="T13" fmla="*/ 324086 h 744"/>
                    <a:gd name="T14" fmla="*/ 352090 w 1181"/>
                    <a:gd name="T15" fmla="*/ 324086 h 744"/>
                    <a:gd name="T16" fmla="*/ 514191 w 1181"/>
                    <a:gd name="T17" fmla="*/ 161825 h 744"/>
                    <a:gd name="T18" fmla="*/ 514191 w 1181"/>
                    <a:gd name="T19" fmla="*/ 161825 h 744"/>
                    <a:gd name="T20" fmla="*/ 352090 w 1181"/>
                    <a:gd name="T21" fmla="*/ 0 h 7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81" h="744">
                      <a:moveTo>
                        <a:pt x="808" y="0"/>
                      </a:moveTo>
                      <a:lnTo>
                        <a:pt x="371" y="0"/>
                      </a:lnTo>
                      <a:cubicBezTo>
                        <a:pt x="166" y="0"/>
                        <a:pt x="0" y="166"/>
                        <a:pt x="0" y="371"/>
                      </a:cubicBezTo>
                      <a:cubicBezTo>
                        <a:pt x="0" y="576"/>
                        <a:pt x="166" y="743"/>
                        <a:pt x="371" y="743"/>
                      </a:cubicBezTo>
                      <a:lnTo>
                        <a:pt x="808" y="743"/>
                      </a:lnTo>
                      <a:cubicBezTo>
                        <a:pt x="1013" y="743"/>
                        <a:pt x="1180" y="576"/>
                        <a:pt x="1180" y="371"/>
                      </a:cubicBezTo>
                      <a:cubicBezTo>
                        <a:pt x="1180" y="166"/>
                        <a:pt x="1013" y="0"/>
                        <a:pt x="808" y="0"/>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5" name="Freeform 68">
                  <a:extLst>
                    <a:ext uri="{FF2B5EF4-FFF2-40B4-BE49-F238E27FC236}">
                      <a16:creationId xmlns:a16="http://schemas.microsoft.com/office/drawing/2014/main" id="{4DC3EAC0-5D3A-D34D-BE9B-EC634CB7CC18}"/>
                    </a:ext>
                  </a:extLst>
                </p:cNvPr>
                <p:cNvSpPr>
                  <a:spLocks noChangeArrowheads="1"/>
                </p:cNvSpPr>
                <p:nvPr/>
              </p:nvSpPr>
              <p:spPr bwMode="auto">
                <a:xfrm>
                  <a:off x="8529751" y="7098598"/>
                  <a:ext cx="76810" cy="76810"/>
                </a:xfrm>
                <a:custGeom>
                  <a:avLst/>
                  <a:gdLst>
                    <a:gd name="T0" fmla="*/ 76371 w 175"/>
                    <a:gd name="T1" fmla="*/ 38186 h 175"/>
                    <a:gd name="T2" fmla="*/ 76371 w 175"/>
                    <a:gd name="T3" fmla="*/ 38186 h 175"/>
                    <a:gd name="T4" fmla="*/ 38186 w 175"/>
                    <a:gd name="T5" fmla="*/ 76371 h 175"/>
                    <a:gd name="T6" fmla="*/ 38186 w 175"/>
                    <a:gd name="T7" fmla="*/ 76371 h 175"/>
                    <a:gd name="T8" fmla="*/ 0 w 175"/>
                    <a:gd name="T9" fmla="*/ 38186 h 175"/>
                    <a:gd name="T10" fmla="*/ 0 w 175"/>
                    <a:gd name="T11" fmla="*/ 38186 h 175"/>
                    <a:gd name="T12" fmla="*/ 38186 w 175"/>
                    <a:gd name="T13" fmla="*/ 0 h 175"/>
                    <a:gd name="T14" fmla="*/ 38186 w 175"/>
                    <a:gd name="T15" fmla="*/ 0 h 175"/>
                    <a:gd name="T16" fmla="*/ 76371 w 175"/>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5">
                      <a:moveTo>
                        <a:pt x="174" y="87"/>
                      </a:moveTo>
                      <a:lnTo>
                        <a:pt x="174" y="87"/>
                      </a:lnTo>
                      <a:cubicBezTo>
                        <a:pt x="174" y="136"/>
                        <a:pt x="135" y="174"/>
                        <a:pt x="87" y="174"/>
                      </a:cubicBezTo>
                      <a:cubicBezTo>
                        <a:pt x="39" y="174"/>
                        <a:pt x="0" y="136"/>
                        <a:pt x="0" y="87"/>
                      </a:cubicBezTo>
                      <a:cubicBezTo>
                        <a:pt x="0" y="39"/>
                        <a:pt x="39" y="0"/>
                        <a:pt x="87" y="0"/>
                      </a:cubicBezTo>
                      <a:cubicBezTo>
                        <a:pt x="135" y="0"/>
                        <a:pt x="174" y="39"/>
                        <a:pt x="174" y="87"/>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6" name="Freeform 69">
                  <a:extLst>
                    <a:ext uri="{FF2B5EF4-FFF2-40B4-BE49-F238E27FC236}">
                      <a16:creationId xmlns:a16="http://schemas.microsoft.com/office/drawing/2014/main" id="{BF20EDE7-70E6-4849-9DE1-80B00B17E621}"/>
                    </a:ext>
                  </a:extLst>
                </p:cNvPr>
                <p:cNvSpPr>
                  <a:spLocks noChangeArrowheads="1"/>
                </p:cNvSpPr>
                <p:nvPr/>
              </p:nvSpPr>
              <p:spPr bwMode="auto">
                <a:xfrm>
                  <a:off x="9804798" y="5921486"/>
                  <a:ext cx="74890" cy="74889"/>
                </a:xfrm>
                <a:custGeom>
                  <a:avLst/>
                  <a:gdLst>
                    <a:gd name="T0" fmla="*/ 74457 w 173"/>
                    <a:gd name="T1" fmla="*/ 36795 h 173"/>
                    <a:gd name="T2" fmla="*/ 74457 w 173"/>
                    <a:gd name="T3" fmla="*/ 36795 h 173"/>
                    <a:gd name="T4" fmla="*/ 36796 w 173"/>
                    <a:gd name="T5" fmla="*/ 74456 h 173"/>
                    <a:gd name="T6" fmla="*/ 36796 w 173"/>
                    <a:gd name="T7" fmla="*/ 74456 h 173"/>
                    <a:gd name="T8" fmla="*/ 0 w 173"/>
                    <a:gd name="T9" fmla="*/ 36795 h 173"/>
                    <a:gd name="T10" fmla="*/ 0 w 173"/>
                    <a:gd name="T11" fmla="*/ 36795 h 173"/>
                    <a:gd name="T12" fmla="*/ 36796 w 173"/>
                    <a:gd name="T13" fmla="*/ 0 h 173"/>
                    <a:gd name="T14" fmla="*/ 36796 w 173"/>
                    <a:gd name="T15" fmla="*/ 0 h 173"/>
                    <a:gd name="T16" fmla="*/ 74457 w 173"/>
                    <a:gd name="T17" fmla="*/ 36795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5"/>
                      </a:moveTo>
                      <a:lnTo>
                        <a:pt x="172" y="85"/>
                      </a:lnTo>
                      <a:cubicBezTo>
                        <a:pt x="172" y="134"/>
                        <a:pt x="133" y="172"/>
                        <a:pt x="85" y="172"/>
                      </a:cubicBezTo>
                      <a:cubicBezTo>
                        <a:pt x="38" y="172"/>
                        <a:pt x="0" y="134"/>
                        <a:pt x="0" y="85"/>
                      </a:cubicBezTo>
                      <a:cubicBezTo>
                        <a:pt x="0" y="38"/>
                        <a:pt x="38" y="0"/>
                        <a:pt x="85" y="0"/>
                      </a:cubicBezTo>
                      <a:cubicBezTo>
                        <a:pt x="133" y="0"/>
                        <a:pt x="172" y="38"/>
                        <a:pt x="172" y="85"/>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7" name="Freeform 70">
                  <a:extLst>
                    <a:ext uri="{FF2B5EF4-FFF2-40B4-BE49-F238E27FC236}">
                      <a16:creationId xmlns:a16="http://schemas.microsoft.com/office/drawing/2014/main" id="{D134A420-55A2-5540-B0B6-2A1CB47F9CAE}"/>
                    </a:ext>
                  </a:extLst>
                </p:cNvPr>
                <p:cNvSpPr>
                  <a:spLocks noChangeArrowheads="1"/>
                </p:cNvSpPr>
                <p:nvPr/>
              </p:nvSpPr>
              <p:spPr bwMode="auto">
                <a:xfrm>
                  <a:off x="9583969" y="6414990"/>
                  <a:ext cx="74889" cy="74890"/>
                </a:xfrm>
                <a:custGeom>
                  <a:avLst/>
                  <a:gdLst>
                    <a:gd name="T0" fmla="*/ 74456 w 173"/>
                    <a:gd name="T1" fmla="*/ 37015 h 174"/>
                    <a:gd name="T2" fmla="*/ 74456 w 173"/>
                    <a:gd name="T3" fmla="*/ 37015 h 174"/>
                    <a:gd name="T4" fmla="*/ 37661 w 173"/>
                    <a:gd name="T5" fmla="*/ 74460 h 174"/>
                    <a:gd name="T6" fmla="*/ 37661 w 173"/>
                    <a:gd name="T7" fmla="*/ 74460 h 174"/>
                    <a:gd name="T8" fmla="*/ 0 w 173"/>
                    <a:gd name="T9" fmla="*/ 37015 h 174"/>
                    <a:gd name="T10" fmla="*/ 0 w 173"/>
                    <a:gd name="T11" fmla="*/ 37015 h 174"/>
                    <a:gd name="T12" fmla="*/ 37661 w 173"/>
                    <a:gd name="T13" fmla="*/ 0 h 174"/>
                    <a:gd name="T14" fmla="*/ 37661 w 173"/>
                    <a:gd name="T15" fmla="*/ 0 h 174"/>
                    <a:gd name="T16" fmla="*/ 74456 w 173"/>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4" y="173"/>
                        <a:pt x="87" y="173"/>
                      </a:cubicBezTo>
                      <a:cubicBezTo>
                        <a:pt x="39" y="173"/>
                        <a:pt x="0" y="134"/>
                        <a:pt x="0" y="86"/>
                      </a:cubicBezTo>
                      <a:cubicBezTo>
                        <a:pt x="0" y="38"/>
                        <a:pt x="39" y="0"/>
                        <a:pt x="87" y="0"/>
                      </a:cubicBezTo>
                      <a:cubicBezTo>
                        <a:pt x="134" y="0"/>
                        <a:pt x="172" y="38"/>
                        <a:pt x="172" y="86"/>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8" name="Freeform 71">
                  <a:extLst>
                    <a:ext uri="{FF2B5EF4-FFF2-40B4-BE49-F238E27FC236}">
                      <a16:creationId xmlns:a16="http://schemas.microsoft.com/office/drawing/2014/main" id="{744E48BF-AF60-8B42-AD00-BC2AE338C4E7}"/>
                    </a:ext>
                  </a:extLst>
                </p:cNvPr>
                <p:cNvSpPr>
                  <a:spLocks noChangeArrowheads="1"/>
                </p:cNvSpPr>
                <p:nvPr/>
              </p:nvSpPr>
              <p:spPr bwMode="auto">
                <a:xfrm>
                  <a:off x="10050590" y="7423121"/>
                  <a:ext cx="74890" cy="74889"/>
                </a:xfrm>
                <a:custGeom>
                  <a:avLst/>
                  <a:gdLst>
                    <a:gd name="T0" fmla="*/ 74457 w 173"/>
                    <a:gd name="T1" fmla="*/ 36795 h 173"/>
                    <a:gd name="T2" fmla="*/ 74457 w 173"/>
                    <a:gd name="T3" fmla="*/ 36795 h 173"/>
                    <a:gd name="T4" fmla="*/ 36796 w 173"/>
                    <a:gd name="T5" fmla="*/ 74456 h 173"/>
                    <a:gd name="T6" fmla="*/ 36796 w 173"/>
                    <a:gd name="T7" fmla="*/ 74456 h 173"/>
                    <a:gd name="T8" fmla="*/ 0 w 173"/>
                    <a:gd name="T9" fmla="*/ 36795 h 173"/>
                    <a:gd name="T10" fmla="*/ 0 w 173"/>
                    <a:gd name="T11" fmla="*/ 36795 h 173"/>
                    <a:gd name="T12" fmla="*/ 36796 w 173"/>
                    <a:gd name="T13" fmla="*/ 0 h 173"/>
                    <a:gd name="T14" fmla="*/ 36796 w 173"/>
                    <a:gd name="T15" fmla="*/ 0 h 173"/>
                    <a:gd name="T16" fmla="*/ 74457 w 173"/>
                    <a:gd name="T17" fmla="*/ 36795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5"/>
                      </a:moveTo>
                      <a:lnTo>
                        <a:pt x="172" y="85"/>
                      </a:lnTo>
                      <a:cubicBezTo>
                        <a:pt x="172" y="134"/>
                        <a:pt x="133" y="172"/>
                        <a:pt x="85" y="172"/>
                      </a:cubicBezTo>
                      <a:cubicBezTo>
                        <a:pt x="38" y="172"/>
                        <a:pt x="0" y="134"/>
                        <a:pt x="0" y="85"/>
                      </a:cubicBezTo>
                      <a:cubicBezTo>
                        <a:pt x="0" y="39"/>
                        <a:pt x="38" y="0"/>
                        <a:pt x="85" y="0"/>
                      </a:cubicBezTo>
                      <a:cubicBezTo>
                        <a:pt x="133" y="0"/>
                        <a:pt x="172" y="39"/>
                        <a:pt x="172" y="85"/>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9" name="Freeform 72">
                  <a:extLst>
                    <a:ext uri="{FF2B5EF4-FFF2-40B4-BE49-F238E27FC236}">
                      <a16:creationId xmlns:a16="http://schemas.microsoft.com/office/drawing/2014/main" id="{3D3BF028-2040-E64C-9AA8-F7D56AF21B0D}"/>
                    </a:ext>
                  </a:extLst>
                </p:cNvPr>
                <p:cNvSpPr>
                  <a:spLocks noChangeArrowheads="1"/>
                </p:cNvSpPr>
                <p:nvPr/>
              </p:nvSpPr>
              <p:spPr bwMode="auto">
                <a:xfrm>
                  <a:off x="8307003" y="6211444"/>
                  <a:ext cx="74890" cy="74890"/>
                </a:xfrm>
                <a:custGeom>
                  <a:avLst/>
                  <a:gdLst>
                    <a:gd name="T0" fmla="*/ 74460 w 174"/>
                    <a:gd name="T1" fmla="*/ 36796 h 173"/>
                    <a:gd name="T2" fmla="*/ 74460 w 174"/>
                    <a:gd name="T3" fmla="*/ 36796 h 173"/>
                    <a:gd name="T4" fmla="*/ 37445 w 174"/>
                    <a:gd name="T5" fmla="*/ 74457 h 173"/>
                    <a:gd name="T6" fmla="*/ 37445 w 174"/>
                    <a:gd name="T7" fmla="*/ 74457 h 173"/>
                    <a:gd name="T8" fmla="*/ 0 w 174"/>
                    <a:gd name="T9" fmla="*/ 36796 h 173"/>
                    <a:gd name="T10" fmla="*/ 0 w 174"/>
                    <a:gd name="T11" fmla="*/ 36796 h 173"/>
                    <a:gd name="T12" fmla="*/ 37445 w 174"/>
                    <a:gd name="T13" fmla="*/ 0 h 173"/>
                    <a:gd name="T14" fmla="*/ 37445 w 174"/>
                    <a:gd name="T15" fmla="*/ 0 h 173"/>
                    <a:gd name="T16" fmla="*/ 74460 w 174"/>
                    <a:gd name="T17" fmla="*/ 36796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5"/>
                      </a:moveTo>
                      <a:lnTo>
                        <a:pt x="173" y="85"/>
                      </a:lnTo>
                      <a:cubicBezTo>
                        <a:pt x="173" y="133"/>
                        <a:pt x="135" y="172"/>
                        <a:pt x="87" y="172"/>
                      </a:cubicBezTo>
                      <a:cubicBezTo>
                        <a:pt x="39" y="172"/>
                        <a:pt x="0" y="133"/>
                        <a:pt x="0" y="85"/>
                      </a:cubicBezTo>
                      <a:cubicBezTo>
                        <a:pt x="0" y="38"/>
                        <a:pt x="39" y="0"/>
                        <a:pt x="87" y="0"/>
                      </a:cubicBezTo>
                      <a:cubicBezTo>
                        <a:pt x="135" y="0"/>
                        <a:pt x="173" y="38"/>
                        <a:pt x="173" y="85"/>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0" name="Freeform 73">
                  <a:extLst>
                    <a:ext uri="{FF2B5EF4-FFF2-40B4-BE49-F238E27FC236}">
                      <a16:creationId xmlns:a16="http://schemas.microsoft.com/office/drawing/2014/main" id="{40D22E69-46BC-F642-83C4-31A8CA553478}"/>
                    </a:ext>
                  </a:extLst>
                </p:cNvPr>
                <p:cNvSpPr>
                  <a:spLocks noChangeArrowheads="1"/>
                </p:cNvSpPr>
                <p:nvPr/>
              </p:nvSpPr>
              <p:spPr bwMode="auto">
                <a:xfrm>
                  <a:off x="9270969" y="5289723"/>
                  <a:ext cx="74890" cy="76810"/>
                </a:xfrm>
                <a:custGeom>
                  <a:avLst/>
                  <a:gdLst>
                    <a:gd name="T0" fmla="*/ 74457 w 173"/>
                    <a:gd name="T1" fmla="*/ 38186 h 175"/>
                    <a:gd name="T2" fmla="*/ 74457 w 173"/>
                    <a:gd name="T3" fmla="*/ 38186 h 175"/>
                    <a:gd name="T4" fmla="*/ 37229 w 173"/>
                    <a:gd name="T5" fmla="*/ 76371 h 175"/>
                    <a:gd name="T6" fmla="*/ 37229 w 173"/>
                    <a:gd name="T7" fmla="*/ 76371 h 175"/>
                    <a:gd name="T8" fmla="*/ 0 w 173"/>
                    <a:gd name="T9" fmla="*/ 38186 h 175"/>
                    <a:gd name="T10" fmla="*/ 0 w 173"/>
                    <a:gd name="T11" fmla="*/ 38186 h 175"/>
                    <a:gd name="T12" fmla="*/ 37229 w 173"/>
                    <a:gd name="T13" fmla="*/ 0 h 175"/>
                    <a:gd name="T14" fmla="*/ 37229 w 173"/>
                    <a:gd name="T15" fmla="*/ 0 h 175"/>
                    <a:gd name="T16" fmla="*/ 74457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4"/>
                        <a:pt x="134" y="174"/>
                        <a:pt x="86" y="174"/>
                      </a:cubicBezTo>
                      <a:cubicBezTo>
                        <a:pt x="39" y="174"/>
                        <a:pt x="0" y="134"/>
                        <a:pt x="0" y="87"/>
                      </a:cubicBezTo>
                      <a:cubicBezTo>
                        <a:pt x="0" y="39"/>
                        <a:pt x="39" y="0"/>
                        <a:pt x="86" y="0"/>
                      </a:cubicBezTo>
                      <a:cubicBezTo>
                        <a:pt x="134" y="0"/>
                        <a:pt x="172" y="39"/>
                        <a:pt x="172" y="87"/>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1" name="Freeform 74">
                  <a:extLst>
                    <a:ext uri="{FF2B5EF4-FFF2-40B4-BE49-F238E27FC236}">
                      <a16:creationId xmlns:a16="http://schemas.microsoft.com/office/drawing/2014/main" id="{17D14AB4-5A3B-7848-8759-A32C8716AEBE}"/>
                    </a:ext>
                  </a:extLst>
                </p:cNvPr>
                <p:cNvSpPr>
                  <a:spLocks noChangeArrowheads="1"/>
                </p:cNvSpPr>
                <p:nvPr/>
              </p:nvSpPr>
              <p:spPr bwMode="auto">
                <a:xfrm>
                  <a:off x="8462543" y="6954580"/>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0" y="105"/>
                        <a:pt x="52" y="105"/>
                      </a:cubicBezTo>
                      <a:cubicBezTo>
                        <a:pt x="24" y="105"/>
                        <a:pt x="0" y="82"/>
                        <a:pt x="0" y="53"/>
                      </a:cubicBezTo>
                      <a:cubicBezTo>
                        <a:pt x="0" y="24"/>
                        <a:pt x="24" y="0"/>
                        <a:pt x="52" y="0"/>
                      </a:cubicBezTo>
                      <a:cubicBezTo>
                        <a:pt x="80"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2" name="Freeform 75">
                  <a:extLst>
                    <a:ext uri="{FF2B5EF4-FFF2-40B4-BE49-F238E27FC236}">
                      <a16:creationId xmlns:a16="http://schemas.microsoft.com/office/drawing/2014/main" id="{0373B048-83E2-B544-A4A5-601954550F2C}"/>
                    </a:ext>
                  </a:extLst>
                </p:cNvPr>
                <p:cNvSpPr>
                  <a:spLocks noChangeArrowheads="1"/>
                </p:cNvSpPr>
                <p:nvPr/>
              </p:nvSpPr>
              <p:spPr bwMode="auto">
                <a:xfrm>
                  <a:off x="8483665" y="5957970"/>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3"/>
                        <a:pt x="82" y="105"/>
                        <a:pt x="52" y="105"/>
                      </a:cubicBezTo>
                      <a:cubicBezTo>
                        <a:pt x="24" y="105"/>
                        <a:pt x="0" y="83"/>
                        <a:pt x="0" y="53"/>
                      </a:cubicBezTo>
                      <a:cubicBezTo>
                        <a:pt x="0" y="24"/>
                        <a:pt x="24" y="0"/>
                        <a:pt x="52" y="0"/>
                      </a:cubicBezTo>
                      <a:cubicBezTo>
                        <a:pt x="82"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3" name="Freeform 76">
                  <a:extLst>
                    <a:ext uri="{FF2B5EF4-FFF2-40B4-BE49-F238E27FC236}">
                      <a16:creationId xmlns:a16="http://schemas.microsoft.com/office/drawing/2014/main" id="{27849645-B810-7848-A0D8-73E3A371154D}"/>
                    </a:ext>
                  </a:extLst>
                </p:cNvPr>
                <p:cNvSpPr>
                  <a:spLocks noChangeArrowheads="1"/>
                </p:cNvSpPr>
                <p:nvPr/>
              </p:nvSpPr>
              <p:spPr bwMode="auto">
                <a:xfrm>
                  <a:off x="9322815" y="6263290"/>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2"/>
                        <a:pt x="81" y="104"/>
                        <a:pt x="52" y="104"/>
                      </a:cubicBezTo>
                      <a:cubicBezTo>
                        <a:pt x="23" y="104"/>
                        <a:pt x="0" y="82"/>
                        <a:pt x="0" y="52"/>
                      </a:cubicBezTo>
                      <a:cubicBezTo>
                        <a:pt x="0" y="23"/>
                        <a:pt x="23" y="0"/>
                        <a:pt x="52" y="0"/>
                      </a:cubicBezTo>
                      <a:cubicBezTo>
                        <a:pt x="81" y="0"/>
                        <a:pt x="104" y="23"/>
                        <a:pt x="104"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4" name="Freeform 77">
                  <a:extLst>
                    <a:ext uri="{FF2B5EF4-FFF2-40B4-BE49-F238E27FC236}">
                      <a16:creationId xmlns:a16="http://schemas.microsoft.com/office/drawing/2014/main" id="{25B6F79D-7A54-9646-BEF7-6DFAF2A0AFB8}"/>
                    </a:ext>
                  </a:extLst>
                </p:cNvPr>
                <p:cNvSpPr>
                  <a:spLocks noChangeArrowheads="1"/>
                </p:cNvSpPr>
                <p:nvPr/>
              </p:nvSpPr>
              <p:spPr bwMode="auto">
                <a:xfrm>
                  <a:off x="10192688" y="6522523"/>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2" y="105"/>
                        <a:pt x="0" y="81"/>
                        <a:pt x="0" y="53"/>
                      </a:cubicBezTo>
                      <a:cubicBezTo>
                        <a:pt x="0" y="23"/>
                        <a:pt x="22" y="0"/>
                        <a:pt x="52" y="0"/>
                      </a:cubicBezTo>
                      <a:cubicBezTo>
                        <a:pt x="81" y="0"/>
                        <a:pt x="104" y="23"/>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5" name="Freeform 78">
                  <a:extLst>
                    <a:ext uri="{FF2B5EF4-FFF2-40B4-BE49-F238E27FC236}">
                      <a16:creationId xmlns:a16="http://schemas.microsoft.com/office/drawing/2014/main" id="{50700CA8-1836-9247-A5F5-136428CE55C7}"/>
                    </a:ext>
                  </a:extLst>
                </p:cNvPr>
                <p:cNvSpPr>
                  <a:spLocks noChangeArrowheads="1"/>
                </p:cNvSpPr>
                <p:nvPr/>
              </p:nvSpPr>
              <p:spPr bwMode="auto">
                <a:xfrm>
                  <a:off x="9493717" y="7196532"/>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0" y="105"/>
                        <a:pt x="52" y="105"/>
                      </a:cubicBezTo>
                      <a:cubicBezTo>
                        <a:pt x="23" y="105"/>
                        <a:pt x="0" y="81"/>
                        <a:pt x="0" y="53"/>
                      </a:cubicBezTo>
                      <a:cubicBezTo>
                        <a:pt x="0" y="24"/>
                        <a:pt x="23" y="0"/>
                        <a:pt x="52" y="0"/>
                      </a:cubicBezTo>
                      <a:cubicBezTo>
                        <a:pt x="80"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6" name="Freeform 79">
                  <a:extLst>
                    <a:ext uri="{FF2B5EF4-FFF2-40B4-BE49-F238E27FC236}">
                      <a16:creationId xmlns:a16="http://schemas.microsoft.com/office/drawing/2014/main" id="{F72D1C33-422B-734F-B5D0-AA22B56B75B3}"/>
                    </a:ext>
                  </a:extLst>
                </p:cNvPr>
                <p:cNvSpPr>
                  <a:spLocks noChangeArrowheads="1"/>
                </p:cNvSpPr>
                <p:nvPr/>
              </p:nvSpPr>
              <p:spPr bwMode="auto">
                <a:xfrm>
                  <a:off x="10004503" y="6004056"/>
                  <a:ext cx="46086" cy="46086"/>
                </a:xfrm>
                <a:custGeom>
                  <a:avLst/>
                  <a:gdLst>
                    <a:gd name="T0" fmla="*/ 45651 w 106"/>
                    <a:gd name="T1" fmla="*/ 22828 h 107"/>
                    <a:gd name="T2" fmla="*/ 45651 w 106"/>
                    <a:gd name="T3" fmla="*/ 22828 h 107"/>
                    <a:gd name="T4" fmla="*/ 22608 w 106"/>
                    <a:gd name="T5" fmla="*/ 45655 h 107"/>
                    <a:gd name="T6" fmla="*/ 22608 w 106"/>
                    <a:gd name="T7" fmla="*/ 45655 h 107"/>
                    <a:gd name="T8" fmla="*/ 0 w 106"/>
                    <a:gd name="T9" fmla="*/ 22828 h 107"/>
                    <a:gd name="T10" fmla="*/ 0 w 106"/>
                    <a:gd name="T11" fmla="*/ 22828 h 107"/>
                    <a:gd name="T12" fmla="*/ 22608 w 106"/>
                    <a:gd name="T13" fmla="*/ 0 h 107"/>
                    <a:gd name="T14" fmla="*/ 22608 w 106"/>
                    <a:gd name="T15" fmla="*/ 0 h 107"/>
                    <a:gd name="T16" fmla="*/ 45651 w 106"/>
                    <a:gd name="T17" fmla="*/ 2282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3"/>
                      </a:moveTo>
                      <a:lnTo>
                        <a:pt x="105" y="53"/>
                      </a:lnTo>
                      <a:cubicBezTo>
                        <a:pt x="105" y="82"/>
                        <a:pt x="81" y="106"/>
                        <a:pt x="52" y="106"/>
                      </a:cubicBezTo>
                      <a:cubicBezTo>
                        <a:pt x="23" y="106"/>
                        <a:pt x="0" y="82"/>
                        <a:pt x="0" y="53"/>
                      </a:cubicBezTo>
                      <a:cubicBezTo>
                        <a:pt x="0" y="23"/>
                        <a:pt x="23" y="0"/>
                        <a:pt x="52" y="0"/>
                      </a:cubicBezTo>
                      <a:cubicBezTo>
                        <a:pt x="81" y="0"/>
                        <a:pt x="105" y="23"/>
                        <a:pt x="105"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7" name="Freeform 80">
                  <a:extLst>
                    <a:ext uri="{FF2B5EF4-FFF2-40B4-BE49-F238E27FC236}">
                      <a16:creationId xmlns:a16="http://schemas.microsoft.com/office/drawing/2014/main" id="{8141BEF7-0F35-4142-ADEE-F72D962D42FA}"/>
                    </a:ext>
                  </a:extLst>
                </p:cNvPr>
                <p:cNvSpPr>
                  <a:spLocks noChangeArrowheads="1"/>
                </p:cNvSpPr>
                <p:nvPr/>
              </p:nvSpPr>
              <p:spPr bwMode="auto">
                <a:xfrm>
                  <a:off x="9065502" y="5596963"/>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2" y="105"/>
                        <a:pt x="0" y="81"/>
                        <a:pt x="0" y="53"/>
                      </a:cubicBezTo>
                      <a:cubicBezTo>
                        <a:pt x="0" y="24"/>
                        <a:pt x="22" y="0"/>
                        <a:pt x="52" y="0"/>
                      </a:cubicBezTo>
                      <a:cubicBezTo>
                        <a:pt x="81"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8" name="Freeform 81">
                  <a:extLst>
                    <a:ext uri="{FF2B5EF4-FFF2-40B4-BE49-F238E27FC236}">
                      <a16:creationId xmlns:a16="http://schemas.microsoft.com/office/drawing/2014/main" id="{04C0786C-2676-C64B-939F-3B4D4F90EA1E}"/>
                    </a:ext>
                  </a:extLst>
                </p:cNvPr>
                <p:cNvSpPr>
                  <a:spLocks noChangeArrowheads="1"/>
                </p:cNvSpPr>
                <p:nvPr/>
              </p:nvSpPr>
              <p:spPr bwMode="auto">
                <a:xfrm>
                  <a:off x="10215731" y="5266680"/>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4" y="105"/>
                        <a:pt x="0" y="81"/>
                        <a:pt x="0" y="52"/>
                      </a:cubicBezTo>
                      <a:cubicBezTo>
                        <a:pt x="0" y="24"/>
                        <a:pt x="24" y="0"/>
                        <a:pt x="52" y="0"/>
                      </a:cubicBezTo>
                      <a:cubicBezTo>
                        <a:pt x="81" y="0"/>
                        <a:pt x="104" y="24"/>
                        <a:pt x="104"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9" name="Freeform 82">
                  <a:extLst>
                    <a:ext uri="{FF2B5EF4-FFF2-40B4-BE49-F238E27FC236}">
                      <a16:creationId xmlns:a16="http://schemas.microsoft.com/office/drawing/2014/main" id="{C7AAB6A5-80C2-3C47-AD79-FAE0388B2295}"/>
                    </a:ext>
                  </a:extLst>
                </p:cNvPr>
                <p:cNvSpPr>
                  <a:spLocks noChangeArrowheads="1"/>
                </p:cNvSpPr>
                <p:nvPr/>
              </p:nvSpPr>
              <p:spPr bwMode="auto">
                <a:xfrm>
                  <a:off x="8986771" y="6766396"/>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3" y="105"/>
                        <a:pt x="0" y="81"/>
                        <a:pt x="0" y="52"/>
                      </a:cubicBezTo>
                      <a:cubicBezTo>
                        <a:pt x="0" y="22"/>
                        <a:pt x="23" y="0"/>
                        <a:pt x="52" y="0"/>
                      </a:cubicBezTo>
                      <a:cubicBezTo>
                        <a:pt x="81" y="0"/>
                        <a:pt x="104" y="22"/>
                        <a:pt x="104"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0" name="Freeform 83">
                  <a:extLst>
                    <a:ext uri="{FF2B5EF4-FFF2-40B4-BE49-F238E27FC236}">
                      <a16:creationId xmlns:a16="http://schemas.microsoft.com/office/drawing/2014/main" id="{CF07B0DE-1809-344B-958D-C6F23AF93CB8}"/>
                    </a:ext>
                  </a:extLst>
                </p:cNvPr>
                <p:cNvSpPr>
                  <a:spLocks noChangeArrowheads="1"/>
                </p:cNvSpPr>
                <p:nvPr/>
              </p:nvSpPr>
              <p:spPr bwMode="auto">
                <a:xfrm>
                  <a:off x="10004503" y="7150446"/>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3" y="104"/>
                        <a:pt x="0" y="81"/>
                        <a:pt x="0" y="52"/>
                      </a:cubicBezTo>
                      <a:cubicBezTo>
                        <a:pt x="0" y="22"/>
                        <a:pt x="23" y="0"/>
                        <a:pt x="52" y="0"/>
                      </a:cubicBezTo>
                      <a:cubicBezTo>
                        <a:pt x="81" y="0"/>
                        <a:pt x="105" y="22"/>
                        <a:pt x="105" y="52"/>
                      </a:cubicBezTo>
                    </a:path>
                  </a:pathLst>
                </a:custGeom>
                <a:solidFill>
                  <a:srgbClr val="EA662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1" name="Freeform 84">
                  <a:extLst>
                    <a:ext uri="{FF2B5EF4-FFF2-40B4-BE49-F238E27FC236}">
                      <a16:creationId xmlns:a16="http://schemas.microsoft.com/office/drawing/2014/main" id="{D7FC20C4-014C-344B-A549-06DC08105CA2}"/>
                    </a:ext>
                  </a:extLst>
                </p:cNvPr>
                <p:cNvSpPr>
                  <a:spLocks noChangeArrowheads="1"/>
                </p:cNvSpPr>
                <p:nvPr/>
              </p:nvSpPr>
              <p:spPr bwMode="auto">
                <a:xfrm>
                  <a:off x="9439950" y="5090017"/>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2" y="104"/>
                        <a:pt x="52" y="104"/>
                      </a:cubicBezTo>
                      <a:cubicBezTo>
                        <a:pt x="24" y="104"/>
                        <a:pt x="0" y="81"/>
                        <a:pt x="0" y="52"/>
                      </a:cubicBezTo>
                      <a:cubicBezTo>
                        <a:pt x="0" y="24"/>
                        <a:pt x="24" y="0"/>
                        <a:pt x="52" y="0"/>
                      </a:cubicBezTo>
                      <a:cubicBezTo>
                        <a:pt x="82" y="0"/>
                        <a:pt x="105" y="24"/>
                        <a:pt x="105" y="52"/>
                      </a:cubicBezTo>
                    </a:path>
                  </a:pathLst>
                </a:custGeom>
                <a:solidFill>
                  <a:srgbClr val="EA662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2" name="Freeform 85">
                  <a:extLst>
                    <a:ext uri="{FF2B5EF4-FFF2-40B4-BE49-F238E27FC236}">
                      <a16:creationId xmlns:a16="http://schemas.microsoft.com/office/drawing/2014/main" id="{B2E6FC26-6366-7649-8FFF-222B29C66C08}"/>
                    </a:ext>
                  </a:extLst>
                </p:cNvPr>
                <p:cNvSpPr>
                  <a:spLocks noChangeArrowheads="1"/>
                </p:cNvSpPr>
                <p:nvPr/>
              </p:nvSpPr>
              <p:spPr bwMode="auto">
                <a:xfrm>
                  <a:off x="8719857" y="5468307"/>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3" y="104"/>
                      </a:cubicBezTo>
                      <a:cubicBezTo>
                        <a:pt x="24" y="104"/>
                        <a:pt x="0" y="81"/>
                        <a:pt x="0" y="52"/>
                      </a:cubicBezTo>
                      <a:cubicBezTo>
                        <a:pt x="0" y="24"/>
                        <a:pt x="24" y="0"/>
                        <a:pt x="53" y="0"/>
                      </a:cubicBezTo>
                      <a:cubicBezTo>
                        <a:pt x="81" y="0"/>
                        <a:pt x="105" y="24"/>
                        <a:pt x="105"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3" name="Freeform 86">
                  <a:extLst>
                    <a:ext uri="{FF2B5EF4-FFF2-40B4-BE49-F238E27FC236}">
                      <a16:creationId xmlns:a16="http://schemas.microsoft.com/office/drawing/2014/main" id="{29BC5E5C-F251-B148-9E76-117ED6665FA0}"/>
                    </a:ext>
                  </a:extLst>
                </p:cNvPr>
                <p:cNvSpPr>
                  <a:spLocks noChangeArrowheads="1"/>
                </p:cNvSpPr>
                <p:nvPr/>
              </p:nvSpPr>
              <p:spPr bwMode="auto">
                <a:xfrm>
                  <a:off x="9701104" y="5080416"/>
                  <a:ext cx="537670" cy="261154"/>
                </a:xfrm>
                <a:custGeom>
                  <a:avLst/>
                  <a:gdLst>
                    <a:gd name="T0" fmla="*/ 406733 w 1236"/>
                    <a:gd name="T1" fmla="*/ 260719 h 601"/>
                    <a:gd name="T2" fmla="*/ 130067 w 1236"/>
                    <a:gd name="T3" fmla="*/ 260719 h 601"/>
                    <a:gd name="T4" fmla="*/ 130067 w 1236"/>
                    <a:gd name="T5" fmla="*/ 260719 h 601"/>
                    <a:gd name="T6" fmla="*/ 0 w 1236"/>
                    <a:gd name="T7" fmla="*/ 130360 h 601"/>
                    <a:gd name="T8" fmla="*/ 0 w 1236"/>
                    <a:gd name="T9" fmla="*/ 130360 h 601"/>
                    <a:gd name="T10" fmla="*/ 130067 w 1236"/>
                    <a:gd name="T11" fmla="*/ 0 h 601"/>
                    <a:gd name="T12" fmla="*/ 406733 w 1236"/>
                    <a:gd name="T13" fmla="*/ 0 h 601"/>
                    <a:gd name="T14" fmla="*/ 406733 w 1236"/>
                    <a:gd name="T15" fmla="*/ 0 h 601"/>
                    <a:gd name="T16" fmla="*/ 537235 w 1236"/>
                    <a:gd name="T17" fmla="*/ 130360 h 601"/>
                    <a:gd name="T18" fmla="*/ 537235 w 1236"/>
                    <a:gd name="T19" fmla="*/ 130360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5" y="600"/>
                        <a:pt x="0" y="466"/>
                        <a:pt x="0" y="300"/>
                      </a:cubicBezTo>
                      <a:cubicBezTo>
                        <a:pt x="0" y="135"/>
                        <a:pt x="135" y="0"/>
                        <a:pt x="299" y="0"/>
                      </a:cubicBezTo>
                      <a:lnTo>
                        <a:pt x="935" y="0"/>
                      </a:lnTo>
                      <a:cubicBezTo>
                        <a:pt x="1101" y="0"/>
                        <a:pt x="1235" y="135"/>
                        <a:pt x="1235" y="300"/>
                      </a:cubicBezTo>
                      <a:cubicBezTo>
                        <a:pt x="1235" y="466"/>
                        <a:pt x="1101" y="600"/>
                        <a:pt x="935"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4" name="Freeform 87">
                  <a:extLst>
                    <a:ext uri="{FF2B5EF4-FFF2-40B4-BE49-F238E27FC236}">
                      <a16:creationId xmlns:a16="http://schemas.microsoft.com/office/drawing/2014/main" id="{C4400D25-AEA7-584B-9606-B6981DA7177A}"/>
                    </a:ext>
                  </a:extLst>
                </p:cNvPr>
                <p:cNvSpPr>
                  <a:spLocks noChangeArrowheads="1"/>
                </p:cNvSpPr>
                <p:nvPr/>
              </p:nvSpPr>
              <p:spPr bwMode="auto">
                <a:xfrm>
                  <a:off x="8631525" y="5714099"/>
                  <a:ext cx="537670" cy="261154"/>
                </a:xfrm>
                <a:custGeom>
                  <a:avLst/>
                  <a:gdLst>
                    <a:gd name="T0" fmla="*/ 407168 w 1236"/>
                    <a:gd name="T1" fmla="*/ 260719 h 601"/>
                    <a:gd name="T2" fmla="*/ 130502 w 1236"/>
                    <a:gd name="T3" fmla="*/ 260719 h 601"/>
                    <a:gd name="T4" fmla="*/ 130502 w 1236"/>
                    <a:gd name="T5" fmla="*/ 260719 h 601"/>
                    <a:gd name="T6" fmla="*/ 0 w 1236"/>
                    <a:gd name="T7" fmla="*/ 130360 h 601"/>
                    <a:gd name="T8" fmla="*/ 0 w 1236"/>
                    <a:gd name="T9" fmla="*/ 130360 h 601"/>
                    <a:gd name="T10" fmla="*/ 130502 w 1236"/>
                    <a:gd name="T11" fmla="*/ 0 h 601"/>
                    <a:gd name="T12" fmla="*/ 407168 w 1236"/>
                    <a:gd name="T13" fmla="*/ 0 h 601"/>
                    <a:gd name="T14" fmla="*/ 407168 w 1236"/>
                    <a:gd name="T15" fmla="*/ 0 h 601"/>
                    <a:gd name="T16" fmla="*/ 537235 w 1236"/>
                    <a:gd name="T17" fmla="*/ 130360 h 601"/>
                    <a:gd name="T18" fmla="*/ 537235 w 1236"/>
                    <a:gd name="T19" fmla="*/ 130360 h 601"/>
                    <a:gd name="T20" fmla="*/ 407168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6" y="600"/>
                      </a:moveTo>
                      <a:lnTo>
                        <a:pt x="300" y="600"/>
                      </a:lnTo>
                      <a:cubicBezTo>
                        <a:pt x="134" y="600"/>
                        <a:pt x="0" y="466"/>
                        <a:pt x="0" y="300"/>
                      </a:cubicBezTo>
                      <a:cubicBezTo>
                        <a:pt x="0" y="135"/>
                        <a:pt x="134" y="0"/>
                        <a:pt x="300" y="0"/>
                      </a:cubicBezTo>
                      <a:lnTo>
                        <a:pt x="936" y="0"/>
                      </a:lnTo>
                      <a:cubicBezTo>
                        <a:pt x="1101" y="0"/>
                        <a:pt x="1235" y="135"/>
                        <a:pt x="1235" y="300"/>
                      </a:cubicBezTo>
                      <a:cubicBezTo>
                        <a:pt x="1235" y="466"/>
                        <a:pt x="1101" y="600"/>
                        <a:pt x="936"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5" name="Freeform 88">
                  <a:extLst>
                    <a:ext uri="{FF2B5EF4-FFF2-40B4-BE49-F238E27FC236}">
                      <a16:creationId xmlns:a16="http://schemas.microsoft.com/office/drawing/2014/main" id="{49D8D988-FA51-3541-A6CF-31837C593607}"/>
                    </a:ext>
                  </a:extLst>
                </p:cNvPr>
                <p:cNvSpPr>
                  <a:spLocks noChangeArrowheads="1"/>
                </p:cNvSpPr>
                <p:nvPr/>
              </p:nvSpPr>
              <p:spPr bwMode="auto">
                <a:xfrm>
                  <a:off x="8216751" y="6545566"/>
                  <a:ext cx="537670" cy="261154"/>
                </a:xfrm>
                <a:custGeom>
                  <a:avLst/>
                  <a:gdLst>
                    <a:gd name="T0" fmla="*/ 406733 w 1236"/>
                    <a:gd name="T1" fmla="*/ 260719 h 601"/>
                    <a:gd name="T2" fmla="*/ 130067 w 1236"/>
                    <a:gd name="T3" fmla="*/ 260719 h 601"/>
                    <a:gd name="T4" fmla="*/ 130067 w 1236"/>
                    <a:gd name="T5" fmla="*/ 260719 h 601"/>
                    <a:gd name="T6" fmla="*/ 0 w 1236"/>
                    <a:gd name="T7" fmla="*/ 129925 h 601"/>
                    <a:gd name="T8" fmla="*/ 0 w 1236"/>
                    <a:gd name="T9" fmla="*/ 129925 h 601"/>
                    <a:gd name="T10" fmla="*/ 130067 w 1236"/>
                    <a:gd name="T11" fmla="*/ 0 h 601"/>
                    <a:gd name="T12" fmla="*/ 406733 w 1236"/>
                    <a:gd name="T13" fmla="*/ 0 h 601"/>
                    <a:gd name="T14" fmla="*/ 406733 w 1236"/>
                    <a:gd name="T15" fmla="*/ 0 h 601"/>
                    <a:gd name="T16" fmla="*/ 537235 w 1236"/>
                    <a:gd name="T17" fmla="*/ 129925 h 601"/>
                    <a:gd name="T18" fmla="*/ 537235 w 1236"/>
                    <a:gd name="T19" fmla="*/ 129925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4" y="600"/>
                        <a:pt x="0" y="465"/>
                        <a:pt x="0" y="299"/>
                      </a:cubicBezTo>
                      <a:cubicBezTo>
                        <a:pt x="0" y="133"/>
                        <a:pt x="134" y="0"/>
                        <a:pt x="299" y="0"/>
                      </a:cubicBezTo>
                      <a:lnTo>
                        <a:pt x="935" y="0"/>
                      </a:lnTo>
                      <a:cubicBezTo>
                        <a:pt x="1101" y="0"/>
                        <a:pt x="1235" y="133"/>
                        <a:pt x="1235" y="299"/>
                      </a:cubicBezTo>
                      <a:cubicBezTo>
                        <a:pt x="1235" y="465"/>
                        <a:pt x="1101" y="600"/>
                        <a:pt x="935"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6" name="Freeform 89">
                  <a:extLst>
                    <a:ext uri="{FF2B5EF4-FFF2-40B4-BE49-F238E27FC236}">
                      <a16:creationId xmlns:a16="http://schemas.microsoft.com/office/drawing/2014/main" id="{FB13833F-08DA-544C-9A78-8F41B4F8B706}"/>
                    </a:ext>
                  </a:extLst>
                </p:cNvPr>
                <p:cNvSpPr>
                  <a:spLocks noChangeArrowheads="1"/>
                </p:cNvSpPr>
                <p:nvPr/>
              </p:nvSpPr>
              <p:spPr bwMode="auto">
                <a:xfrm>
                  <a:off x="9351618" y="6862408"/>
                  <a:ext cx="537670" cy="261154"/>
                </a:xfrm>
                <a:custGeom>
                  <a:avLst/>
                  <a:gdLst>
                    <a:gd name="T0" fmla="*/ 406298 w 1236"/>
                    <a:gd name="T1" fmla="*/ 260719 h 601"/>
                    <a:gd name="T2" fmla="*/ 130502 w 1236"/>
                    <a:gd name="T3" fmla="*/ 260719 h 601"/>
                    <a:gd name="T4" fmla="*/ 130502 w 1236"/>
                    <a:gd name="T5" fmla="*/ 260719 h 601"/>
                    <a:gd name="T6" fmla="*/ 0 w 1236"/>
                    <a:gd name="T7" fmla="*/ 130360 h 601"/>
                    <a:gd name="T8" fmla="*/ 0 w 1236"/>
                    <a:gd name="T9" fmla="*/ 130360 h 601"/>
                    <a:gd name="T10" fmla="*/ 130502 w 1236"/>
                    <a:gd name="T11" fmla="*/ 0 h 601"/>
                    <a:gd name="T12" fmla="*/ 406298 w 1236"/>
                    <a:gd name="T13" fmla="*/ 0 h 601"/>
                    <a:gd name="T14" fmla="*/ 406298 w 1236"/>
                    <a:gd name="T15" fmla="*/ 0 h 601"/>
                    <a:gd name="T16" fmla="*/ 537235 w 1236"/>
                    <a:gd name="T17" fmla="*/ 130360 h 601"/>
                    <a:gd name="T18" fmla="*/ 537235 w 1236"/>
                    <a:gd name="T19" fmla="*/ 130360 h 601"/>
                    <a:gd name="T20" fmla="*/ 406298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4" y="600"/>
                      </a:moveTo>
                      <a:lnTo>
                        <a:pt x="300" y="600"/>
                      </a:lnTo>
                      <a:cubicBezTo>
                        <a:pt x="134" y="600"/>
                        <a:pt x="0" y="466"/>
                        <a:pt x="0" y="300"/>
                      </a:cubicBezTo>
                      <a:cubicBezTo>
                        <a:pt x="0" y="134"/>
                        <a:pt x="134" y="0"/>
                        <a:pt x="300" y="0"/>
                      </a:cubicBezTo>
                      <a:lnTo>
                        <a:pt x="934" y="0"/>
                      </a:lnTo>
                      <a:cubicBezTo>
                        <a:pt x="1100" y="0"/>
                        <a:pt x="1235" y="134"/>
                        <a:pt x="1235" y="300"/>
                      </a:cubicBezTo>
                      <a:cubicBezTo>
                        <a:pt x="1235" y="466"/>
                        <a:pt x="1100" y="600"/>
                        <a:pt x="934"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7" name="Freeform 90">
                  <a:extLst>
                    <a:ext uri="{FF2B5EF4-FFF2-40B4-BE49-F238E27FC236}">
                      <a16:creationId xmlns:a16="http://schemas.microsoft.com/office/drawing/2014/main" id="{FAFC9160-D99D-3A4D-98B2-CD3594E3F9C5}"/>
                    </a:ext>
                  </a:extLst>
                </p:cNvPr>
                <p:cNvSpPr>
                  <a:spLocks noChangeArrowheads="1"/>
                </p:cNvSpPr>
                <p:nvPr/>
              </p:nvSpPr>
              <p:spPr bwMode="auto">
                <a:xfrm>
                  <a:off x="9570527" y="7123562"/>
                  <a:ext cx="537670" cy="261154"/>
                </a:xfrm>
                <a:custGeom>
                  <a:avLst/>
                  <a:gdLst>
                    <a:gd name="T0" fmla="*/ 407168 w 1236"/>
                    <a:gd name="T1" fmla="*/ 260719 h 600"/>
                    <a:gd name="T2" fmla="*/ 130502 w 1236"/>
                    <a:gd name="T3" fmla="*/ 260719 h 600"/>
                    <a:gd name="T4" fmla="*/ 130502 w 1236"/>
                    <a:gd name="T5" fmla="*/ 260719 h 600"/>
                    <a:gd name="T6" fmla="*/ 0 w 1236"/>
                    <a:gd name="T7" fmla="*/ 130577 h 600"/>
                    <a:gd name="T8" fmla="*/ 0 w 1236"/>
                    <a:gd name="T9" fmla="*/ 130577 h 600"/>
                    <a:gd name="T10" fmla="*/ 130502 w 1236"/>
                    <a:gd name="T11" fmla="*/ 0 h 600"/>
                    <a:gd name="T12" fmla="*/ 407168 w 1236"/>
                    <a:gd name="T13" fmla="*/ 0 h 600"/>
                    <a:gd name="T14" fmla="*/ 407168 w 1236"/>
                    <a:gd name="T15" fmla="*/ 0 h 600"/>
                    <a:gd name="T16" fmla="*/ 537235 w 1236"/>
                    <a:gd name="T17" fmla="*/ 130577 h 600"/>
                    <a:gd name="T18" fmla="*/ 537235 w 1236"/>
                    <a:gd name="T19" fmla="*/ 130577 h 600"/>
                    <a:gd name="T20" fmla="*/ 407168 w 1236"/>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0">
                      <a:moveTo>
                        <a:pt x="936" y="599"/>
                      </a:moveTo>
                      <a:lnTo>
                        <a:pt x="300" y="599"/>
                      </a:lnTo>
                      <a:cubicBezTo>
                        <a:pt x="135" y="599"/>
                        <a:pt x="0" y="465"/>
                        <a:pt x="0" y="300"/>
                      </a:cubicBezTo>
                      <a:cubicBezTo>
                        <a:pt x="0" y="134"/>
                        <a:pt x="135" y="0"/>
                        <a:pt x="300" y="0"/>
                      </a:cubicBezTo>
                      <a:lnTo>
                        <a:pt x="936" y="0"/>
                      </a:lnTo>
                      <a:cubicBezTo>
                        <a:pt x="1102" y="0"/>
                        <a:pt x="1235" y="134"/>
                        <a:pt x="1235" y="300"/>
                      </a:cubicBezTo>
                      <a:cubicBezTo>
                        <a:pt x="1235" y="465"/>
                        <a:pt x="1102" y="599"/>
                        <a:pt x="936" y="599"/>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147" name="Group 1">
                <a:extLst>
                  <a:ext uri="{FF2B5EF4-FFF2-40B4-BE49-F238E27FC236}">
                    <a16:creationId xmlns:a16="http://schemas.microsoft.com/office/drawing/2014/main" id="{3FCD3380-A2CD-4D45-8EB4-5E7C6E0C0F37}"/>
                  </a:ext>
                </a:extLst>
              </p:cNvPr>
              <p:cNvGrpSpPr>
                <a:grpSpLocks/>
              </p:cNvGrpSpPr>
              <p:nvPr/>
            </p:nvGrpSpPr>
            <p:grpSpPr bwMode="auto">
              <a:xfrm rot="10800000">
                <a:off x="-528478" y="2446954"/>
                <a:ext cx="2447606" cy="2528559"/>
                <a:chOff x="8253235" y="2100188"/>
                <a:chExt cx="2448321" cy="2528969"/>
              </a:xfrm>
            </p:grpSpPr>
            <p:sp>
              <p:nvSpPr>
                <p:cNvPr id="148" name="Freeform 91">
                  <a:extLst>
                    <a:ext uri="{FF2B5EF4-FFF2-40B4-BE49-F238E27FC236}">
                      <a16:creationId xmlns:a16="http://schemas.microsoft.com/office/drawing/2014/main" id="{1C136F4D-78A0-7E4B-95BD-5B0CD8D21554}"/>
                    </a:ext>
                  </a:extLst>
                </p:cNvPr>
                <p:cNvSpPr>
                  <a:spLocks noChangeArrowheads="1"/>
                </p:cNvSpPr>
                <p:nvPr/>
              </p:nvSpPr>
              <p:spPr bwMode="auto">
                <a:xfrm>
                  <a:off x="8253235" y="3674793"/>
                  <a:ext cx="378290" cy="291878"/>
                </a:xfrm>
                <a:custGeom>
                  <a:avLst/>
                  <a:gdLst>
                    <a:gd name="T0" fmla="*/ 145831 w 869"/>
                    <a:gd name="T1" fmla="*/ 291444 h 672"/>
                    <a:gd name="T2" fmla="*/ 232459 w 869"/>
                    <a:gd name="T3" fmla="*/ 291444 h 672"/>
                    <a:gd name="T4" fmla="*/ 232459 w 869"/>
                    <a:gd name="T5" fmla="*/ 291444 h 672"/>
                    <a:gd name="T6" fmla="*/ 377855 w 869"/>
                    <a:gd name="T7" fmla="*/ 145939 h 672"/>
                    <a:gd name="T8" fmla="*/ 377855 w 869"/>
                    <a:gd name="T9" fmla="*/ 145939 h 672"/>
                    <a:gd name="T10" fmla="*/ 232459 w 869"/>
                    <a:gd name="T11" fmla="*/ 0 h 672"/>
                    <a:gd name="T12" fmla="*/ 145831 w 869"/>
                    <a:gd name="T13" fmla="*/ 0 h 672"/>
                    <a:gd name="T14" fmla="*/ 145831 w 869"/>
                    <a:gd name="T15" fmla="*/ 0 h 672"/>
                    <a:gd name="T16" fmla="*/ 0 w 869"/>
                    <a:gd name="T17" fmla="*/ 145939 h 672"/>
                    <a:gd name="T18" fmla="*/ 0 w 869"/>
                    <a:gd name="T19" fmla="*/ 145939 h 672"/>
                    <a:gd name="T20" fmla="*/ 145831 w 869"/>
                    <a:gd name="T21" fmla="*/ 291444 h 67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69" h="672">
                      <a:moveTo>
                        <a:pt x="335" y="671"/>
                      </a:moveTo>
                      <a:lnTo>
                        <a:pt x="534" y="671"/>
                      </a:lnTo>
                      <a:cubicBezTo>
                        <a:pt x="718" y="671"/>
                        <a:pt x="868" y="520"/>
                        <a:pt x="868" y="336"/>
                      </a:cubicBezTo>
                      <a:cubicBezTo>
                        <a:pt x="868" y="151"/>
                        <a:pt x="718" y="0"/>
                        <a:pt x="534" y="0"/>
                      </a:cubicBezTo>
                      <a:lnTo>
                        <a:pt x="335" y="0"/>
                      </a:lnTo>
                      <a:cubicBezTo>
                        <a:pt x="149" y="0"/>
                        <a:pt x="0" y="151"/>
                        <a:pt x="0" y="336"/>
                      </a:cubicBezTo>
                      <a:cubicBezTo>
                        <a:pt x="0" y="520"/>
                        <a:pt x="149" y="671"/>
                        <a:pt x="335" y="671"/>
                      </a:cubicBezTo>
                    </a:path>
                  </a:pathLst>
                </a:custGeom>
                <a:solidFill>
                  <a:srgbClr val="CC5EA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9" name="Freeform 92">
                  <a:extLst>
                    <a:ext uri="{FF2B5EF4-FFF2-40B4-BE49-F238E27FC236}">
                      <a16:creationId xmlns:a16="http://schemas.microsoft.com/office/drawing/2014/main" id="{60022AB4-5D07-DC42-948A-A70F69C7C4D3}"/>
                    </a:ext>
                  </a:extLst>
                </p:cNvPr>
                <p:cNvSpPr>
                  <a:spLocks noChangeArrowheads="1"/>
                </p:cNvSpPr>
                <p:nvPr/>
              </p:nvSpPr>
              <p:spPr bwMode="auto">
                <a:xfrm>
                  <a:off x="8260916" y="2292214"/>
                  <a:ext cx="2283178" cy="1945213"/>
                </a:xfrm>
                <a:custGeom>
                  <a:avLst/>
                  <a:gdLst>
                    <a:gd name="T0" fmla="*/ 0 w 5244"/>
                    <a:gd name="T1" fmla="*/ 728639 h 4469"/>
                    <a:gd name="T2" fmla="*/ 714037 w 5244"/>
                    <a:gd name="T3" fmla="*/ 874018 h 4469"/>
                    <a:gd name="T4" fmla="*/ 568182 w 5244"/>
                    <a:gd name="T5" fmla="*/ 1019833 h 4469"/>
                    <a:gd name="T6" fmla="*/ 714037 w 5244"/>
                    <a:gd name="T7" fmla="*/ 1165648 h 4469"/>
                    <a:gd name="T8" fmla="*/ 913445 w 5244"/>
                    <a:gd name="T9" fmla="*/ 1165648 h 4469"/>
                    <a:gd name="T10" fmla="*/ 911268 w 5244"/>
                    <a:gd name="T11" fmla="*/ 1165648 h 4469"/>
                    <a:gd name="T12" fmla="*/ 1007489 w 5244"/>
                    <a:gd name="T13" fmla="*/ 1263583 h 4469"/>
                    <a:gd name="T14" fmla="*/ 911268 w 5244"/>
                    <a:gd name="T15" fmla="*/ 1361954 h 4469"/>
                    <a:gd name="T16" fmla="*/ 656131 w 5244"/>
                    <a:gd name="T17" fmla="*/ 1361954 h 4469"/>
                    <a:gd name="T18" fmla="*/ 510711 w 5244"/>
                    <a:gd name="T19" fmla="*/ 1507769 h 4469"/>
                    <a:gd name="T20" fmla="*/ 656131 w 5244"/>
                    <a:gd name="T21" fmla="*/ 1653148 h 4469"/>
                    <a:gd name="T22" fmla="*/ 960903 w 5244"/>
                    <a:gd name="T23" fmla="*/ 1653148 h 4469"/>
                    <a:gd name="T24" fmla="*/ 815483 w 5244"/>
                    <a:gd name="T25" fmla="*/ 1798963 h 4469"/>
                    <a:gd name="T26" fmla="*/ 1576978 w 5244"/>
                    <a:gd name="T27" fmla="*/ 1944778 h 4469"/>
                    <a:gd name="T28" fmla="*/ 1722397 w 5244"/>
                    <a:gd name="T29" fmla="*/ 1798963 h 4469"/>
                    <a:gd name="T30" fmla="*/ 1576978 w 5244"/>
                    <a:gd name="T31" fmla="*/ 1653148 h 4469"/>
                    <a:gd name="T32" fmla="*/ 2066354 w 5244"/>
                    <a:gd name="T33" fmla="*/ 1653148 h 4469"/>
                    <a:gd name="T34" fmla="*/ 2212210 w 5244"/>
                    <a:gd name="T35" fmla="*/ 1507769 h 4469"/>
                    <a:gd name="T36" fmla="*/ 1624435 w 5244"/>
                    <a:gd name="T37" fmla="*/ 1361954 h 4469"/>
                    <a:gd name="T38" fmla="*/ 1629660 w 5244"/>
                    <a:gd name="T39" fmla="*/ 1361954 h 4469"/>
                    <a:gd name="T40" fmla="*/ 1536051 w 5244"/>
                    <a:gd name="T41" fmla="*/ 1263583 h 4469"/>
                    <a:gd name="T42" fmla="*/ 1629660 w 5244"/>
                    <a:gd name="T43" fmla="*/ 1166083 h 4469"/>
                    <a:gd name="T44" fmla="*/ 1624435 w 5244"/>
                    <a:gd name="T45" fmla="*/ 1165648 h 4469"/>
                    <a:gd name="T46" fmla="*/ 1765936 w 5244"/>
                    <a:gd name="T47" fmla="*/ 1165648 h 4469"/>
                    <a:gd name="T48" fmla="*/ 1911791 w 5244"/>
                    <a:gd name="T49" fmla="*/ 1019833 h 4469"/>
                    <a:gd name="T50" fmla="*/ 2136452 w 5244"/>
                    <a:gd name="T51" fmla="*/ 874018 h 4469"/>
                    <a:gd name="T52" fmla="*/ 2282743 w 5244"/>
                    <a:gd name="T53" fmla="*/ 728639 h 4469"/>
                    <a:gd name="T54" fmla="*/ 2136452 w 5244"/>
                    <a:gd name="T55" fmla="*/ 583259 h 4469"/>
                    <a:gd name="T56" fmla="*/ 1922241 w 5244"/>
                    <a:gd name="T57" fmla="*/ 583259 h 4469"/>
                    <a:gd name="T58" fmla="*/ 2068096 w 5244"/>
                    <a:gd name="T59" fmla="*/ 437444 h 4469"/>
                    <a:gd name="T60" fmla="*/ 1441136 w 5244"/>
                    <a:gd name="T61" fmla="*/ 291194 h 4469"/>
                    <a:gd name="T62" fmla="*/ 1586992 w 5244"/>
                    <a:gd name="T63" fmla="*/ 145815 h 4469"/>
                    <a:gd name="T64" fmla="*/ 1441136 w 5244"/>
                    <a:gd name="T65" fmla="*/ 0 h 4469"/>
                    <a:gd name="T66" fmla="*/ 389237 w 5244"/>
                    <a:gd name="T67" fmla="*/ 0 h 4469"/>
                    <a:gd name="T68" fmla="*/ 243818 w 5244"/>
                    <a:gd name="T69" fmla="*/ 145815 h 4469"/>
                    <a:gd name="T70" fmla="*/ 876437 w 5244"/>
                    <a:gd name="T71" fmla="*/ 291194 h 4469"/>
                    <a:gd name="T72" fmla="*/ 1022293 w 5244"/>
                    <a:gd name="T73" fmla="*/ 437444 h 4469"/>
                    <a:gd name="T74" fmla="*/ 876437 w 5244"/>
                    <a:gd name="T75" fmla="*/ 583259 h 4469"/>
                    <a:gd name="T76" fmla="*/ 145420 w 5244"/>
                    <a:gd name="T77" fmla="*/ 583259 h 446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244" h="4469">
                      <a:moveTo>
                        <a:pt x="0" y="1674"/>
                      </a:moveTo>
                      <a:lnTo>
                        <a:pt x="0" y="1674"/>
                      </a:lnTo>
                      <a:cubicBezTo>
                        <a:pt x="0" y="1858"/>
                        <a:pt x="150" y="2008"/>
                        <a:pt x="334" y="2008"/>
                      </a:cubicBezTo>
                      <a:lnTo>
                        <a:pt x="1640" y="2008"/>
                      </a:lnTo>
                      <a:cubicBezTo>
                        <a:pt x="1455" y="2008"/>
                        <a:pt x="1305" y="2158"/>
                        <a:pt x="1305" y="2343"/>
                      </a:cubicBezTo>
                      <a:cubicBezTo>
                        <a:pt x="1305" y="2528"/>
                        <a:pt x="1455" y="2678"/>
                        <a:pt x="1640" y="2678"/>
                      </a:cubicBezTo>
                      <a:lnTo>
                        <a:pt x="2098" y="2678"/>
                      </a:lnTo>
                      <a:cubicBezTo>
                        <a:pt x="2097" y="2678"/>
                        <a:pt x="2095" y="2678"/>
                        <a:pt x="2093" y="2678"/>
                      </a:cubicBezTo>
                      <a:cubicBezTo>
                        <a:pt x="2216" y="2681"/>
                        <a:pt x="2314" y="2780"/>
                        <a:pt x="2314" y="2903"/>
                      </a:cubicBezTo>
                      <a:cubicBezTo>
                        <a:pt x="2314" y="3026"/>
                        <a:pt x="2216" y="3127"/>
                        <a:pt x="2093" y="3129"/>
                      </a:cubicBezTo>
                      <a:cubicBezTo>
                        <a:pt x="2095" y="3129"/>
                        <a:pt x="2097" y="3129"/>
                        <a:pt x="2098" y="3129"/>
                      </a:cubicBezTo>
                      <a:lnTo>
                        <a:pt x="1507" y="3129"/>
                      </a:lnTo>
                      <a:cubicBezTo>
                        <a:pt x="1323" y="3129"/>
                        <a:pt x="1173" y="3280"/>
                        <a:pt x="1173" y="3464"/>
                      </a:cubicBezTo>
                      <a:cubicBezTo>
                        <a:pt x="1173" y="3649"/>
                        <a:pt x="1323" y="3798"/>
                        <a:pt x="1507" y="3798"/>
                      </a:cubicBezTo>
                      <a:lnTo>
                        <a:pt x="2207" y="3798"/>
                      </a:lnTo>
                      <a:cubicBezTo>
                        <a:pt x="2023" y="3798"/>
                        <a:pt x="1873" y="3948"/>
                        <a:pt x="1873" y="4133"/>
                      </a:cubicBezTo>
                      <a:cubicBezTo>
                        <a:pt x="1873" y="4318"/>
                        <a:pt x="2023" y="4468"/>
                        <a:pt x="2207" y="4468"/>
                      </a:cubicBezTo>
                      <a:lnTo>
                        <a:pt x="3622" y="4468"/>
                      </a:lnTo>
                      <a:cubicBezTo>
                        <a:pt x="3807" y="4468"/>
                        <a:pt x="3956" y="4318"/>
                        <a:pt x="3956" y="4133"/>
                      </a:cubicBezTo>
                      <a:cubicBezTo>
                        <a:pt x="3956" y="3948"/>
                        <a:pt x="3807" y="3798"/>
                        <a:pt x="3622" y="3798"/>
                      </a:cubicBezTo>
                      <a:lnTo>
                        <a:pt x="4746" y="3798"/>
                      </a:lnTo>
                      <a:cubicBezTo>
                        <a:pt x="4930" y="3798"/>
                        <a:pt x="5081" y="3649"/>
                        <a:pt x="5081" y="3464"/>
                      </a:cubicBezTo>
                      <a:cubicBezTo>
                        <a:pt x="5081" y="3280"/>
                        <a:pt x="4930" y="3129"/>
                        <a:pt x="4746" y="3129"/>
                      </a:cubicBezTo>
                      <a:lnTo>
                        <a:pt x="3731" y="3129"/>
                      </a:lnTo>
                      <a:cubicBezTo>
                        <a:pt x="3735" y="3129"/>
                        <a:pt x="3739" y="3129"/>
                        <a:pt x="3743" y="3129"/>
                      </a:cubicBezTo>
                      <a:cubicBezTo>
                        <a:pt x="3624" y="3122"/>
                        <a:pt x="3528" y="3024"/>
                        <a:pt x="3528" y="2903"/>
                      </a:cubicBezTo>
                      <a:cubicBezTo>
                        <a:pt x="3528" y="2783"/>
                        <a:pt x="3624" y="2684"/>
                        <a:pt x="3743" y="2679"/>
                      </a:cubicBezTo>
                      <a:cubicBezTo>
                        <a:pt x="3739" y="2678"/>
                        <a:pt x="3735" y="2678"/>
                        <a:pt x="3731" y="2678"/>
                      </a:cubicBezTo>
                      <a:lnTo>
                        <a:pt x="4056" y="2678"/>
                      </a:lnTo>
                      <a:cubicBezTo>
                        <a:pt x="4240" y="2678"/>
                        <a:pt x="4391" y="2528"/>
                        <a:pt x="4391" y="2343"/>
                      </a:cubicBezTo>
                      <a:cubicBezTo>
                        <a:pt x="4391" y="2158"/>
                        <a:pt x="4240" y="2008"/>
                        <a:pt x="4056" y="2008"/>
                      </a:cubicBezTo>
                      <a:lnTo>
                        <a:pt x="4907" y="2008"/>
                      </a:lnTo>
                      <a:cubicBezTo>
                        <a:pt x="5093" y="2008"/>
                        <a:pt x="5243" y="1858"/>
                        <a:pt x="5243" y="1674"/>
                      </a:cubicBezTo>
                      <a:cubicBezTo>
                        <a:pt x="5243" y="1490"/>
                        <a:pt x="5093" y="1340"/>
                        <a:pt x="4907" y="1340"/>
                      </a:cubicBezTo>
                      <a:lnTo>
                        <a:pt x="4415" y="1340"/>
                      </a:lnTo>
                      <a:cubicBezTo>
                        <a:pt x="4600" y="1340"/>
                        <a:pt x="4750" y="1189"/>
                        <a:pt x="4750" y="1005"/>
                      </a:cubicBezTo>
                      <a:cubicBezTo>
                        <a:pt x="4750" y="820"/>
                        <a:pt x="4600" y="669"/>
                        <a:pt x="4415" y="669"/>
                      </a:cubicBezTo>
                      <a:lnTo>
                        <a:pt x="3310" y="669"/>
                      </a:lnTo>
                      <a:cubicBezTo>
                        <a:pt x="3495" y="669"/>
                        <a:pt x="3645" y="520"/>
                        <a:pt x="3645" y="335"/>
                      </a:cubicBezTo>
                      <a:cubicBezTo>
                        <a:pt x="3645" y="151"/>
                        <a:pt x="3495" y="0"/>
                        <a:pt x="3310" y="0"/>
                      </a:cubicBezTo>
                      <a:lnTo>
                        <a:pt x="894" y="0"/>
                      </a:lnTo>
                      <a:cubicBezTo>
                        <a:pt x="710" y="0"/>
                        <a:pt x="560" y="151"/>
                        <a:pt x="560" y="335"/>
                      </a:cubicBezTo>
                      <a:cubicBezTo>
                        <a:pt x="560" y="520"/>
                        <a:pt x="710" y="669"/>
                        <a:pt x="894" y="669"/>
                      </a:cubicBezTo>
                      <a:lnTo>
                        <a:pt x="2013" y="669"/>
                      </a:lnTo>
                      <a:cubicBezTo>
                        <a:pt x="2197" y="669"/>
                        <a:pt x="2348" y="820"/>
                        <a:pt x="2348" y="1005"/>
                      </a:cubicBezTo>
                      <a:cubicBezTo>
                        <a:pt x="2348" y="1189"/>
                        <a:pt x="2197" y="1340"/>
                        <a:pt x="2013" y="1340"/>
                      </a:cubicBezTo>
                      <a:lnTo>
                        <a:pt x="334" y="1340"/>
                      </a:lnTo>
                      <a:cubicBezTo>
                        <a:pt x="150" y="1340"/>
                        <a:pt x="0" y="1490"/>
                        <a:pt x="0" y="1674"/>
                      </a:cubicBezTo>
                    </a:path>
                  </a:pathLst>
                </a:custGeom>
                <a:solidFill>
                  <a:srgbClr val="CC5EA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0" name="Freeform 93">
                  <a:extLst>
                    <a:ext uri="{FF2B5EF4-FFF2-40B4-BE49-F238E27FC236}">
                      <a16:creationId xmlns:a16="http://schemas.microsoft.com/office/drawing/2014/main" id="{470E0B61-46FE-BE45-A348-BB5E180CAEA1}"/>
                    </a:ext>
                  </a:extLst>
                </p:cNvPr>
                <p:cNvSpPr>
                  <a:spLocks noChangeArrowheads="1"/>
                </p:cNvSpPr>
                <p:nvPr/>
              </p:nvSpPr>
              <p:spPr bwMode="auto">
                <a:xfrm>
                  <a:off x="10317505" y="2488079"/>
                  <a:ext cx="76810" cy="76810"/>
                </a:xfrm>
                <a:custGeom>
                  <a:avLst/>
                  <a:gdLst>
                    <a:gd name="T0" fmla="*/ 76371 w 175"/>
                    <a:gd name="T1" fmla="*/ 38186 h 175"/>
                    <a:gd name="T2" fmla="*/ 76371 w 175"/>
                    <a:gd name="T3" fmla="*/ 38186 h 175"/>
                    <a:gd name="T4" fmla="*/ 38186 w 175"/>
                    <a:gd name="T5" fmla="*/ 76371 h 175"/>
                    <a:gd name="T6" fmla="*/ 38186 w 175"/>
                    <a:gd name="T7" fmla="*/ 76371 h 175"/>
                    <a:gd name="T8" fmla="*/ 0 w 175"/>
                    <a:gd name="T9" fmla="*/ 38186 h 175"/>
                    <a:gd name="T10" fmla="*/ 0 w 175"/>
                    <a:gd name="T11" fmla="*/ 38186 h 175"/>
                    <a:gd name="T12" fmla="*/ 38186 w 175"/>
                    <a:gd name="T13" fmla="*/ 0 h 175"/>
                    <a:gd name="T14" fmla="*/ 38186 w 175"/>
                    <a:gd name="T15" fmla="*/ 0 h 175"/>
                    <a:gd name="T16" fmla="*/ 76371 w 175"/>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5">
                      <a:moveTo>
                        <a:pt x="174" y="87"/>
                      </a:moveTo>
                      <a:lnTo>
                        <a:pt x="174" y="87"/>
                      </a:lnTo>
                      <a:cubicBezTo>
                        <a:pt x="174" y="135"/>
                        <a:pt x="134" y="174"/>
                        <a:pt x="87" y="174"/>
                      </a:cubicBezTo>
                      <a:cubicBezTo>
                        <a:pt x="39" y="174"/>
                        <a:pt x="0" y="135"/>
                        <a:pt x="0" y="87"/>
                      </a:cubicBezTo>
                      <a:cubicBezTo>
                        <a:pt x="0" y="39"/>
                        <a:pt x="39" y="0"/>
                        <a:pt x="87" y="0"/>
                      </a:cubicBezTo>
                      <a:cubicBezTo>
                        <a:pt x="134" y="0"/>
                        <a:pt x="174" y="39"/>
                        <a:pt x="174"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1" name="Freeform 94">
                  <a:extLst>
                    <a:ext uri="{FF2B5EF4-FFF2-40B4-BE49-F238E27FC236}">
                      <a16:creationId xmlns:a16="http://schemas.microsoft.com/office/drawing/2014/main" id="{8708F3A0-5724-A54C-AB71-AD6AA858FAFA}"/>
                    </a:ext>
                  </a:extLst>
                </p:cNvPr>
                <p:cNvSpPr>
                  <a:spLocks noChangeArrowheads="1"/>
                </p:cNvSpPr>
                <p:nvPr/>
              </p:nvSpPr>
              <p:spPr bwMode="auto">
                <a:xfrm>
                  <a:off x="9929614" y="3501971"/>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5" y="174"/>
                        <a:pt x="87" y="174"/>
                      </a:cubicBezTo>
                      <a:cubicBezTo>
                        <a:pt x="39" y="174"/>
                        <a:pt x="0" y="135"/>
                        <a:pt x="0" y="87"/>
                      </a:cubicBezTo>
                      <a:cubicBezTo>
                        <a:pt x="0" y="39"/>
                        <a:pt x="39" y="0"/>
                        <a:pt x="87" y="0"/>
                      </a:cubicBezTo>
                      <a:cubicBezTo>
                        <a:pt x="135" y="0"/>
                        <a:pt x="173" y="39"/>
                        <a:pt x="173"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2" name="Freeform 95">
                  <a:extLst>
                    <a:ext uri="{FF2B5EF4-FFF2-40B4-BE49-F238E27FC236}">
                      <a16:creationId xmlns:a16="http://schemas.microsoft.com/office/drawing/2014/main" id="{8E8EC348-D949-0C47-8255-A4F9A2B2AAAB}"/>
                    </a:ext>
                  </a:extLst>
                </p:cNvPr>
                <p:cNvSpPr>
                  <a:spLocks noChangeArrowheads="1"/>
                </p:cNvSpPr>
                <p:nvPr/>
              </p:nvSpPr>
              <p:spPr bwMode="auto">
                <a:xfrm>
                  <a:off x="9816320" y="2774196"/>
                  <a:ext cx="74890" cy="74890"/>
                </a:xfrm>
                <a:custGeom>
                  <a:avLst/>
                  <a:gdLst>
                    <a:gd name="T0" fmla="*/ 74457 w 173"/>
                    <a:gd name="T1" fmla="*/ 36796 h 173"/>
                    <a:gd name="T2" fmla="*/ 74457 w 173"/>
                    <a:gd name="T3" fmla="*/ 36796 h 173"/>
                    <a:gd name="T4" fmla="*/ 37661 w 173"/>
                    <a:gd name="T5" fmla="*/ 74457 h 173"/>
                    <a:gd name="T6" fmla="*/ 37661 w 173"/>
                    <a:gd name="T7" fmla="*/ 74457 h 173"/>
                    <a:gd name="T8" fmla="*/ 0 w 173"/>
                    <a:gd name="T9" fmla="*/ 36796 h 173"/>
                    <a:gd name="T10" fmla="*/ 0 w 173"/>
                    <a:gd name="T11" fmla="*/ 36796 h 173"/>
                    <a:gd name="T12" fmla="*/ 37661 w 173"/>
                    <a:gd name="T13" fmla="*/ 0 h 173"/>
                    <a:gd name="T14" fmla="*/ 37661 w 173"/>
                    <a:gd name="T15" fmla="*/ 0 h 173"/>
                    <a:gd name="T16" fmla="*/ 74457 w 173"/>
                    <a:gd name="T17" fmla="*/ 36796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5"/>
                      </a:moveTo>
                      <a:lnTo>
                        <a:pt x="172" y="85"/>
                      </a:lnTo>
                      <a:cubicBezTo>
                        <a:pt x="172" y="133"/>
                        <a:pt x="134" y="172"/>
                        <a:pt x="87" y="172"/>
                      </a:cubicBezTo>
                      <a:cubicBezTo>
                        <a:pt x="39" y="172"/>
                        <a:pt x="0" y="133"/>
                        <a:pt x="0" y="85"/>
                      </a:cubicBezTo>
                      <a:cubicBezTo>
                        <a:pt x="0" y="38"/>
                        <a:pt x="39" y="0"/>
                        <a:pt x="87" y="0"/>
                      </a:cubicBezTo>
                      <a:cubicBezTo>
                        <a:pt x="134" y="0"/>
                        <a:pt x="172" y="38"/>
                        <a:pt x="172" y="85"/>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3" name="Freeform 96">
                  <a:extLst>
                    <a:ext uri="{FF2B5EF4-FFF2-40B4-BE49-F238E27FC236}">
                      <a16:creationId xmlns:a16="http://schemas.microsoft.com/office/drawing/2014/main" id="{2E5F556E-3EC3-204D-957F-ED1C4AC60915}"/>
                    </a:ext>
                  </a:extLst>
                </p:cNvPr>
                <p:cNvSpPr>
                  <a:spLocks noChangeArrowheads="1"/>
                </p:cNvSpPr>
                <p:nvPr/>
              </p:nvSpPr>
              <p:spPr bwMode="auto">
                <a:xfrm>
                  <a:off x="9061661" y="2192360"/>
                  <a:ext cx="76810" cy="74889"/>
                </a:xfrm>
                <a:custGeom>
                  <a:avLst/>
                  <a:gdLst>
                    <a:gd name="T0" fmla="*/ 76371 w 175"/>
                    <a:gd name="T1" fmla="*/ 37445 h 174"/>
                    <a:gd name="T2" fmla="*/ 76371 w 175"/>
                    <a:gd name="T3" fmla="*/ 37445 h 174"/>
                    <a:gd name="T4" fmla="*/ 38186 w 175"/>
                    <a:gd name="T5" fmla="*/ 74459 h 174"/>
                    <a:gd name="T6" fmla="*/ 38186 w 175"/>
                    <a:gd name="T7" fmla="*/ 74459 h 174"/>
                    <a:gd name="T8" fmla="*/ 0 w 175"/>
                    <a:gd name="T9" fmla="*/ 37445 h 174"/>
                    <a:gd name="T10" fmla="*/ 0 w 175"/>
                    <a:gd name="T11" fmla="*/ 37445 h 174"/>
                    <a:gd name="T12" fmla="*/ 38186 w 175"/>
                    <a:gd name="T13" fmla="*/ 0 h 174"/>
                    <a:gd name="T14" fmla="*/ 38186 w 175"/>
                    <a:gd name="T15" fmla="*/ 0 h 174"/>
                    <a:gd name="T16" fmla="*/ 76371 w 175"/>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7"/>
                      </a:moveTo>
                      <a:lnTo>
                        <a:pt x="174" y="87"/>
                      </a:lnTo>
                      <a:cubicBezTo>
                        <a:pt x="174" y="136"/>
                        <a:pt x="134" y="173"/>
                        <a:pt x="87" y="173"/>
                      </a:cubicBezTo>
                      <a:cubicBezTo>
                        <a:pt x="39" y="173"/>
                        <a:pt x="0" y="136"/>
                        <a:pt x="0" y="87"/>
                      </a:cubicBezTo>
                      <a:cubicBezTo>
                        <a:pt x="0" y="39"/>
                        <a:pt x="39" y="0"/>
                        <a:pt x="87" y="0"/>
                      </a:cubicBezTo>
                      <a:cubicBezTo>
                        <a:pt x="134" y="0"/>
                        <a:pt x="174" y="39"/>
                        <a:pt x="174"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154" name="Freeform 97">
                  <a:extLst>
                    <a:ext uri="{FF2B5EF4-FFF2-40B4-BE49-F238E27FC236}">
                      <a16:creationId xmlns:a16="http://schemas.microsoft.com/office/drawing/2014/main" id="{1A9DD0B5-E852-AB46-97F7-D65A0394DAD1}"/>
                    </a:ext>
                  </a:extLst>
                </p:cNvPr>
                <p:cNvSpPr>
                  <a:spLocks noChangeArrowheads="1"/>
                </p:cNvSpPr>
                <p:nvPr/>
              </p:nvSpPr>
              <p:spPr bwMode="auto">
                <a:xfrm>
                  <a:off x="8381893" y="4162537"/>
                  <a:ext cx="74889" cy="74889"/>
                </a:xfrm>
                <a:custGeom>
                  <a:avLst/>
                  <a:gdLst>
                    <a:gd name="T0" fmla="*/ 74459 w 174"/>
                    <a:gd name="T1" fmla="*/ 37014 h 174"/>
                    <a:gd name="T2" fmla="*/ 74459 w 174"/>
                    <a:gd name="T3" fmla="*/ 37014 h 174"/>
                    <a:gd name="T4" fmla="*/ 37445 w 174"/>
                    <a:gd name="T5" fmla="*/ 74459 h 174"/>
                    <a:gd name="T6" fmla="*/ 37445 w 174"/>
                    <a:gd name="T7" fmla="*/ 74459 h 174"/>
                    <a:gd name="T8" fmla="*/ 0 w 174"/>
                    <a:gd name="T9" fmla="*/ 37014 h 174"/>
                    <a:gd name="T10" fmla="*/ 0 w 174"/>
                    <a:gd name="T11" fmla="*/ 37014 h 174"/>
                    <a:gd name="T12" fmla="*/ 37445 w 174"/>
                    <a:gd name="T13" fmla="*/ 0 h 174"/>
                    <a:gd name="T14" fmla="*/ 37445 w 174"/>
                    <a:gd name="T15" fmla="*/ 0 h 174"/>
                    <a:gd name="T16" fmla="*/ 74459 w 174"/>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4" y="173"/>
                        <a:pt x="87" y="173"/>
                      </a:cubicBezTo>
                      <a:cubicBezTo>
                        <a:pt x="39" y="173"/>
                        <a:pt x="0" y="134"/>
                        <a:pt x="0" y="86"/>
                      </a:cubicBezTo>
                      <a:cubicBezTo>
                        <a:pt x="0" y="38"/>
                        <a:pt x="39" y="0"/>
                        <a:pt x="87" y="0"/>
                      </a:cubicBezTo>
                      <a:cubicBezTo>
                        <a:pt x="134" y="0"/>
                        <a:pt x="173" y="38"/>
                        <a:pt x="173" y="86"/>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5" name="Freeform 98">
                  <a:extLst>
                    <a:ext uri="{FF2B5EF4-FFF2-40B4-BE49-F238E27FC236}">
                      <a16:creationId xmlns:a16="http://schemas.microsoft.com/office/drawing/2014/main" id="{4F4812E5-EE60-2E40-B96D-D22763B1FE15}"/>
                    </a:ext>
                  </a:extLst>
                </p:cNvPr>
                <p:cNvSpPr>
                  <a:spLocks noChangeArrowheads="1"/>
                </p:cNvSpPr>
                <p:nvPr/>
              </p:nvSpPr>
              <p:spPr bwMode="auto">
                <a:xfrm>
                  <a:off x="8942606" y="3327228"/>
                  <a:ext cx="74889" cy="74890"/>
                </a:xfrm>
                <a:custGeom>
                  <a:avLst/>
                  <a:gdLst>
                    <a:gd name="T0" fmla="*/ 74456 w 173"/>
                    <a:gd name="T1" fmla="*/ 37445 h 174"/>
                    <a:gd name="T2" fmla="*/ 74456 w 173"/>
                    <a:gd name="T3" fmla="*/ 37445 h 174"/>
                    <a:gd name="T4" fmla="*/ 37661 w 173"/>
                    <a:gd name="T5" fmla="*/ 74460 h 174"/>
                    <a:gd name="T6" fmla="*/ 37661 w 173"/>
                    <a:gd name="T7" fmla="*/ 74460 h 174"/>
                    <a:gd name="T8" fmla="*/ 0 w 173"/>
                    <a:gd name="T9" fmla="*/ 37445 h 174"/>
                    <a:gd name="T10" fmla="*/ 0 w 173"/>
                    <a:gd name="T11" fmla="*/ 37445 h 174"/>
                    <a:gd name="T12" fmla="*/ 37661 w 173"/>
                    <a:gd name="T13" fmla="*/ 0 h 174"/>
                    <a:gd name="T14" fmla="*/ 37661 w 173"/>
                    <a:gd name="T15" fmla="*/ 0 h 174"/>
                    <a:gd name="T16" fmla="*/ 74456 w 173"/>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7"/>
                      </a:moveTo>
                      <a:lnTo>
                        <a:pt x="172" y="87"/>
                      </a:lnTo>
                      <a:cubicBezTo>
                        <a:pt x="172" y="135"/>
                        <a:pt x="134" y="173"/>
                        <a:pt x="87" y="173"/>
                      </a:cubicBezTo>
                      <a:cubicBezTo>
                        <a:pt x="39" y="173"/>
                        <a:pt x="0" y="135"/>
                        <a:pt x="0" y="87"/>
                      </a:cubicBezTo>
                      <a:cubicBezTo>
                        <a:pt x="0" y="39"/>
                        <a:pt x="39" y="0"/>
                        <a:pt x="87" y="0"/>
                      </a:cubicBezTo>
                      <a:cubicBezTo>
                        <a:pt x="134" y="0"/>
                        <a:pt x="172" y="39"/>
                        <a:pt x="172"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6" name="Freeform 99">
                  <a:extLst>
                    <a:ext uri="{FF2B5EF4-FFF2-40B4-BE49-F238E27FC236}">
                      <a16:creationId xmlns:a16="http://schemas.microsoft.com/office/drawing/2014/main" id="{E92FA7DC-CAF9-D540-BF02-7DD6E757C121}"/>
                    </a:ext>
                  </a:extLst>
                </p:cNvPr>
                <p:cNvSpPr>
                  <a:spLocks noChangeArrowheads="1"/>
                </p:cNvSpPr>
                <p:nvPr/>
              </p:nvSpPr>
              <p:spPr bwMode="auto">
                <a:xfrm>
                  <a:off x="9326656" y="4262390"/>
                  <a:ext cx="74889" cy="74889"/>
                </a:xfrm>
                <a:custGeom>
                  <a:avLst/>
                  <a:gdLst>
                    <a:gd name="T0" fmla="*/ 74459 w 174"/>
                    <a:gd name="T1" fmla="*/ 37014 h 174"/>
                    <a:gd name="T2" fmla="*/ 74459 w 174"/>
                    <a:gd name="T3" fmla="*/ 37014 h 174"/>
                    <a:gd name="T4" fmla="*/ 37445 w 174"/>
                    <a:gd name="T5" fmla="*/ 74459 h 174"/>
                    <a:gd name="T6" fmla="*/ 37445 w 174"/>
                    <a:gd name="T7" fmla="*/ 74459 h 174"/>
                    <a:gd name="T8" fmla="*/ 0 w 174"/>
                    <a:gd name="T9" fmla="*/ 37014 h 174"/>
                    <a:gd name="T10" fmla="*/ 0 w 174"/>
                    <a:gd name="T11" fmla="*/ 37014 h 174"/>
                    <a:gd name="T12" fmla="*/ 37445 w 174"/>
                    <a:gd name="T13" fmla="*/ 0 h 174"/>
                    <a:gd name="T14" fmla="*/ 37445 w 174"/>
                    <a:gd name="T15" fmla="*/ 0 h 174"/>
                    <a:gd name="T16" fmla="*/ 74459 w 174"/>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4" y="173"/>
                        <a:pt x="87" y="173"/>
                      </a:cubicBezTo>
                      <a:cubicBezTo>
                        <a:pt x="39" y="173"/>
                        <a:pt x="0" y="134"/>
                        <a:pt x="0" y="86"/>
                      </a:cubicBezTo>
                      <a:cubicBezTo>
                        <a:pt x="0" y="38"/>
                        <a:pt x="39" y="0"/>
                        <a:pt x="87" y="0"/>
                      </a:cubicBezTo>
                      <a:cubicBezTo>
                        <a:pt x="134" y="0"/>
                        <a:pt x="173" y="38"/>
                        <a:pt x="173" y="86"/>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7" name="Freeform 100">
                  <a:extLst>
                    <a:ext uri="{FF2B5EF4-FFF2-40B4-BE49-F238E27FC236}">
                      <a16:creationId xmlns:a16="http://schemas.microsoft.com/office/drawing/2014/main" id="{2F3A801F-FC0E-FB4A-9931-C2C8C4FCC94F}"/>
                    </a:ext>
                  </a:extLst>
                </p:cNvPr>
                <p:cNvSpPr>
                  <a:spLocks noChangeArrowheads="1"/>
                </p:cNvSpPr>
                <p:nvPr/>
              </p:nvSpPr>
              <p:spPr bwMode="auto">
                <a:xfrm>
                  <a:off x="10242615" y="3820732"/>
                  <a:ext cx="74890" cy="74889"/>
                </a:xfrm>
                <a:custGeom>
                  <a:avLst/>
                  <a:gdLst>
                    <a:gd name="T0" fmla="*/ 74460 w 174"/>
                    <a:gd name="T1" fmla="*/ 37228 h 173"/>
                    <a:gd name="T2" fmla="*/ 74460 w 174"/>
                    <a:gd name="T3" fmla="*/ 37228 h 173"/>
                    <a:gd name="T4" fmla="*/ 37015 w 174"/>
                    <a:gd name="T5" fmla="*/ 74456 h 173"/>
                    <a:gd name="T6" fmla="*/ 37015 w 174"/>
                    <a:gd name="T7" fmla="*/ 74456 h 173"/>
                    <a:gd name="T8" fmla="*/ 0 w 174"/>
                    <a:gd name="T9" fmla="*/ 37228 h 173"/>
                    <a:gd name="T10" fmla="*/ 0 w 174"/>
                    <a:gd name="T11" fmla="*/ 37228 h 173"/>
                    <a:gd name="T12" fmla="*/ 37015 w 174"/>
                    <a:gd name="T13" fmla="*/ 0 h 173"/>
                    <a:gd name="T14" fmla="*/ 37015 w 174"/>
                    <a:gd name="T15" fmla="*/ 0 h 173"/>
                    <a:gd name="T16" fmla="*/ 74460 w 174"/>
                    <a:gd name="T17" fmla="*/ 37228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6"/>
                      </a:moveTo>
                      <a:lnTo>
                        <a:pt x="173" y="86"/>
                      </a:lnTo>
                      <a:cubicBezTo>
                        <a:pt x="173" y="134"/>
                        <a:pt x="135" y="172"/>
                        <a:pt x="86" y="172"/>
                      </a:cubicBezTo>
                      <a:cubicBezTo>
                        <a:pt x="39" y="172"/>
                        <a:pt x="0" y="134"/>
                        <a:pt x="0" y="86"/>
                      </a:cubicBezTo>
                      <a:cubicBezTo>
                        <a:pt x="0" y="39"/>
                        <a:pt x="39" y="0"/>
                        <a:pt x="86" y="0"/>
                      </a:cubicBezTo>
                      <a:cubicBezTo>
                        <a:pt x="135" y="0"/>
                        <a:pt x="173" y="39"/>
                        <a:pt x="173" y="86"/>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8" name="Freeform 101">
                  <a:extLst>
                    <a:ext uri="{FF2B5EF4-FFF2-40B4-BE49-F238E27FC236}">
                      <a16:creationId xmlns:a16="http://schemas.microsoft.com/office/drawing/2014/main" id="{2427EA28-4162-1D4D-A730-F5ECFC6434E1}"/>
                    </a:ext>
                  </a:extLst>
                </p:cNvPr>
                <p:cNvSpPr>
                  <a:spLocks noChangeArrowheads="1"/>
                </p:cNvSpPr>
                <p:nvPr/>
              </p:nvSpPr>
              <p:spPr bwMode="auto">
                <a:xfrm>
                  <a:off x="10423118" y="2586011"/>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2" y="104"/>
                        <a:pt x="0" y="81"/>
                        <a:pt x="0" y="52"/>
                      </a:cubicBezTo>
                      <a:cubicBezTo>
                        <a:pt x="0" y="24"/>
                        <a:pt x="22" y="0"/>
                        <a:pt x="52" y="0"/>
                      </a:cubicBezTo>
                      <a:cubicBezTo>
                        <a:pt x="81" y="0"/>
                        <a:pt x="105" y="24"/>
                        <a:pt x="105"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9" name="Freeform 102">
                  <a:extLst>
                    <a:ext uri="{FF2B5EF4-FFF2-40B4-BE49-F238E27FC236}">
                      <a16:creationId xmlns:a16="http://schemas.microsoft.com/office/drawing/2014/main" id="{9E85F510-6B0F-F543-877D-EFBFED15F98D}"/>
                    </a:ext>
                  </a:extLst>
                </p:cNvPr>
                <p:cNvSpPr>
                  <a:spLocks noChangeArrowheads="1"/>
                </p:cNvSpPr>
                <p:nvPr/>
              </p:nvSpPr>
              <p:spPr bwMode="auto">
                <a:xfrm>
                  <a:off x="8420298" y="2985423"/>
                  <a:ext cx="46086" cy="46086"/>
                </a:xfrm>
                <a:custGeom>
                  <a:avLst/>
                  <a:gdLst>
                    <a:gd name="T0" fmla="*/ 45651 w 106"/>
                    <a:gd name="T1" fmla="*/ 23043 h 106"/>
                    <a:gd name="T2" fmla="*/ 45651 w 106"/>
                    <a:gd name="T3" fmla="*/ 23043 h 106"/>
                    <a:gd name="T4" fmla="*/ 22608 w 106"/>
                    <a:gd name="T5" fmla="*/ 45651 h 106"/>
                    <a:gd name="T6" fmla="*/ 22608 w 106"/>
                    <a:gd name="T7" fmla="*/ 45651 h 106"/>
                    <a:gd name="T8" fmla="*/ 0 w 106"/>
                    <a:gd name="T9" fmla="*/ 23043 h 106"/>
                    <a:gd name="T10" fmla="*/ 0 w 106"/>
                    <a:gd name="T11" fmla="*/ 23043 h 106"/>
                    <a:gd name="T12" fmla="*/ 22608 w 106"/>
                    <a:gd name="T13" fmla="*/ 0 h 106"/>
                    <a:gd name="T14" fmla="*/ 22608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2" y="105"/>
                      </a:cubicBezTo>
                      <a:cubicBezTo>
                        <a:pt x="23" y="105"/>
                        <a:pt x="0" y="81"/>
                        <a:pt x="0" y="53"/>
                      </a:cubicBezTo>
                      <a:cubicBezTo>
                        <a:pt x="0" y="23"/>
                        <a:pt x="23" y="0"/>
                        <a:pt x="52" y="0"/>
                      </a:cubicBezTo>
                      <a:cubicBezTo>
                        <a:pt x="81" y="0"/>
                        <a:pt x="105" y="23"/>
                        <a:pt x="105"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0" name="Freeform 103">
                  <a:extLst>
                    <a:ext uri="{FF2B5EF4-FFF2-40B4-BE49-F238E27FC236}">
                      <a16:creationId xmlns:a16="http://schemas.microsoft.com/office/drawing/2014/main" id="{E3CD5565-DDA9-A148-8D64-B9DA57D56434}"/>
                    </a:ext>
                  </a:extLst>
                </p:cNvPr>
                <p:cNvSpPr>
                  <a:spLocks noChangeArrowheads="1"/>
                </p:cNvSpPr>
                <p:nvPr/>
              </p:nvSpPr>
              <p:spPr bwMode="auto">
                <a:xfrm>
                  <a:off x="9587810" y="334258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0" y="104"/>
                        <a:pt x="52" y="104"/>
                      </a:cubicBezTo>
                      <a:cubicBezTo>
                        <a:pt x="24" y="104"/>
                        <a:pt x="0" y="81"/>
                        <a:pt x="0" y="52"/>
                      </a:cubicBezTo>
                      <a:cubicBezTo>
                        <a:pt x="0" y="23"/>
                        <a:pt x="24" y="0"/>
                        <a:pt x="52" y="0"/>
                      </a:cubicBezTo>
                      <a:cubicBezTo>
                        <a:pt x="80" y="0"/>
                        <a:pt x="104" y="23"/>
                        <a:pt x="104"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1" name="Freeform 104">
                  <a:extLst>
                    <a:ext uri="{FF2B5EF4-FFF2-40B4-BE49-F238E27FC236}">
                      <a16:creationId xmlns:a16="http://schemas.microsoft.com/office/drawing/2014/main" id="{1468A87D-C7BA-FB46-B996-8CE0C96B8102}"/>
                    </a:ext>
                  </a:extLst>
                </p:cNvPr>
                <p:cNvSpPr>
                  <a:spLocks noChangeArrowheads="1"/>
                </p:cNvSpPr>
                <p:nvPr/>
              </p:nvSpPr>
              <p:spPr bwMode="auto">
                <a:xfrm>
                  <a:off x="9224882" y="4316157"/>
                  <a:ext cx="46086" cy="46086"/>
                </a:xfrm>
                <a:custGeom>
                  <a:avLst/>
                  <a:gdLst>
                    <a:gd name="T0" fmla="*/ 45655 w 107"/>
                    <a:gd name="T1" fmla="*/ 22824 h 105"/>
                    <a:gd name="T2" fmla="*/ 45655 w 107"/>
                    <a:gd name="T3" fmla="*/ 22824 h 105"/>
                    <a:gd name="T4" fmla="*/ 22397 w 107"/>
                    <a:gd name="T5" fmla="*/ 45647 h 105"/>
                    <a:gd name="T6" fmla="*/ 22397 w 107"/>
                    <a:gd name="T7" fmla="*/ 45647 h 105"/>
                    <a:gd name="T8" fmla="*/ 0 w 107"/>
                    <a:gd name="T9" fmla="*/ 22824 h 105"/>
                    <a:gd name="T10" fmla="*/ 0 w 107"/>
                    <a:gd name="T11" fmla="*/ 22824 h 105"/>
                    <a:gd name="T12" fmla="*/ 22397 w 107"/>
                    <a:gd name="T13" fmla="*/ 0 h 105"/>
                    <a:gd name="T14" fmla="*/ 22397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0"/>
                        <a:pt x="82" y="104"/>
                        <a:pt x="52" y="104"/>
                      </a:cubicBezTo>
                      <a:cubicBezTo>
                        <a:pt x="24" y="104"/>
                        <a:pt x="0" y="80"/>
                        <a:pt x="0" y="52"/>
                      </a:cubicBezTo>
                      <a:cubicBezTo>
                        <a:pt x="0" y="23"/>
                        <a:pt x="24" y="0"/>
                        <a:pt x="52" y="0"/>
                      </a:cubicBezTo>
                      <a:cubicBezTo>
                        <a:pt x="82" y="0"/>
                        <a:pt x="106" y="23"/>
                        <a:pt x="106"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2" name="Freeform 105">
                  <a:extLst>
                    <a:ext uri="{FF2B5EF4-FFF2-40B4-BE49-F238E27FC236}">
                      <a16:creationId xmlns:a16="http://schemas.microsoft.com/office/drawing/2014/main" id="{839355A2-FC10-514E-930D-2F160EEC1244}"/>
                    </a:ext>
                  </a:extLst>
                </p:cNvPr>
                <p:cNvSpPr>
                  <a:spLocks noChangeArrowheads="1"/>
                </p:cNvSpPr>
                <p:nvPr/>
              </p:nvSpPr>
              <p:spPr bwMode="auto">
                <a:xfrm>
                  <a:off x="10133161" y="4037720"/>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4" y="105"/>
                        <a:pt x="0" y="81"/>
                        <a:pt x="0" y="53"/>
                      </a:cubicBezTo>
                      <a:cubicBezTo>
                        <a:pt x="0" y="24"/>
                        <a:pt x="24" y="0"/>
                        <a:pt x="52" y="0"/>
                      </a:cubicBezTo>
                      <a:cubicBezTo>
                        <a:pt x="81" y="0"/>
                        <a:pt x="104" y="24"/>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3" name="Freeform 106">
                  <a:extLst>
                    <a:ext uri="{FF2B5EF4-FFF2-40B4-BE49-F238E27FC236}">
                      <a16:creationId xmlns:a16="http://schemas.microsoft.com/office/drawing/2014/main" id="{771BF10A-FFF5-7D4B-84C3-7729B2288AAF}"/>
                    </a:ext>
                  </a:extLst>
                </p:cNvPr>
                <p:cNvSpPr>
                  <a:spLocks noChangeArrowheads="1"/>
                </p:cNvSpPr>
                <p:nvPr/>
              </p:nvSpPr>
              <p:spPr bwMode="auto">
                <a:xfrm>
                  <a:off x="8848513" y="2357502"/>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2" y="104"/>
                        <a:pt x="0" y="81"/>
                        <a:pt x="0" y="52"/>
                      </a:cubicBezTo>
                      <a:cubicBezTo>
                        <a:pt x="0" y="23"/>
                        <a:pt x="22" y="0"/>
                        <a:pt x="52" y="0"/>
                      </a:cubicBezTo>
                      <a:cubicBezTo>
                        <a:pt x="81" y="0"/>
                        <a:pt x="104" y="23"/>
                        <a:pt x="104"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4" name="Freeform 107">
                  <a:extLst>
                    <a:ext uri="{FF2B5EF4-FFF2-40B4-BE49-F238E27FC236}">
                      <a16:creationId xmlns:a16="http://schemas.microsoft.com/office/drawing/2014/main" id="{6171F6D9-4069-AE4E-8226-8B5A268937E6}"/>
                    </a:ext>
                  </a:extLst>
                </p:cNvPr>
                <p:cNvSpPr>
                  <a:spLocks noChangeArrowheads="1"/>
                </p:cNvSpPr>
                <p:nvPr/>
              </p:nvSpPr>
              <p:spPr bwMode="auto">
                <a:xfrm>
                  <a:off x="9966098" y="28817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1" y="105"/>
                        <a:pt x="52" y="105"/>
                      </a:cubicBezTo>
                      <a:cubicBezTo>
                        <a:pt x="23" y="105"/>
                        <a:pt x="0" y="82"/>
                        <a:pt x="0" y="53"/>
                      </a:cubicBezTo>
                      <a:cubicBezTo>
                        <a:pt x="0" y="24"/>
                        <a:pt x="23" y="0"/>
                        <a:pt x="52" y="0"/>
                      </a:cubicBezTo>
                      <a:cubicBezTo>
                        <a:pt x="81" y="0"/>
                        <a:pt x="104" y="24"/>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5" name="Freeform 108">
                  <a:extLst>
                    <a:ext uri="{FF2B5EF4-FFF2-40B4-BE49-F238E27FC236}">
                      <a16:creationId xmlns:a16="http://schemas.microsoft.com/office/drawing/2014/main" id="{E54D7418-ABD1-E84D-90AA-D85724358839}"/>
                    </a:ext>
                  </a:extLst>
                </p:cNvPr>
                <p:cNvSpPr>
                  <a:spLocks noChangeArrowheads="1"/>
                </p:cNvSpPr>
                <p:nvPr/>
              </p:nvSpPr>
              <p:spPr bwMode="auto">
                <a:xfrm>
                  <a:off x="8921482" y="371703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0" y="105"/>
                        <a:pt x="52" y="105"/>
                      </a:cubicBezTo>
                      <a:cubicBezTo>
                        <a:pt x="22" y="105"/>
                        <a:pt x="0" y="81"/>
                        <a:pt x="0" y="53"/>
                      </a:cubicBezTo>
                      <a:cubicBezTo>
                        <a:pt x="0" y="24"/>
                        <a:pt x="22" y="0"/>
                        <a:pt x="52" y="0"/>
                      </a:cubicBezTo>
                      <a:cubicBezTo>
                        <a:pt x="80" y="0"/>
                        <a:pt x="104" y="24"/>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6" name="Freeform 109">
                  <a:extLst>
                    <a:ext uri="{FF2B5EF4-FFF2-40B4-BE49-F238E27FC236}">
                      <a16:creationId xmlns:a16="http://schemas.microsoft.com/office/drawing/2014/main" id="{8D711EDD-04A6-8347-9087-E3E8862736F6}"/>
                    </a:ext>
                  </a:extLst>
                </p:cNvPr>
                <p:cNvSpPr>
                  <a:spLocks noChangeArrowheads="1"/>
                </p:cNvSpPr>
                <p:nvPr/>
              </p:nvSpPr>
              <p:spPr bwMode="auto">
                <a:xfrm>
                  <a:off x="8585439" y="4293114"/>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3" y="105"/>
                        <a:pt x="0" y="81"/>
                        <a:pt x="0" y="53"/>
                      </a:cubicBezTo>
                      <a:cubicBezTo>
                        <a:pt x="0" y="23"/>
                        <a:pt x="23" y="0"/>
                        <a:pt x="52" y="0"/>
                      </a:cubicBezTo>
                      <a:cubicBezTo>
                        <a:pt x="81" y="0"/>
                        <a:pt x="104" y="23"/>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7" name="Freeform 110">
                  <a:extLst>
                    <a:ext uri="{FF2B5EF4-FFF2-40B4-BE49-F238E27FC236}">
                      <a16:creationId xmlns:a16="http://schemas.microsoft.com/office/drawing/2014/main" id="{4D208DC9-EB30-3549-B827-30B14C0FE6B8}"/>
                    </a:ext>
                  </a:extLst>
                </p:cNvPr>
                <p:cNvSpPr>
                  <a:spLocks noChangeArrowheads="1"/>
                </p:cNvSpPr>
                <p:nvPr/>
              </p:nvSpPr>
              <p:spPr bwMode="auto">
                <a:xfrm>
                  <a:off x="9136550" y="2962380"/>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2" y="105"/>
                        <a:pt x="0" y="81"/>
                        <a:pt x="0" y="52"/>
                      </a:cubicBezTo>
                      <a:cubicBezTo>
                        <a:pt x="0" y="23"/>
                        <a:pt x="22" y="0"/>
                        <a:pt x="52" y="0"/>
                      </a:cubicBezTo>
                      <a:cubicBezTo>
                        <a:pt x="81" y="0"/>
                        <a:pt x="104" y="23"/>
                        <a:pt x="104" y="52"/>
                      </a:cubicBezTo>
                    </a:path>
                  </a:pathLst>
                </a:custGeom>
                <a:solidFill>
                  <a:srgbClr val="CC1E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8" name="Freeform 111">
                  <a:extLst>
                    <a:ext uri="{FF2B5EF4-FFF2-40B4-BE49-F238E27FC236}">
                      <a16:creationId xmlns:a16="http://schemas.microsoft.com/office/drawing/2014/main" id="{E00E4210-0BDD-6043-939D-7BCC1815E7E2}"/>
                    </a:ext>
                  </a:extLst>
                </p:cNvPr>
                <p:cNvSpPr>
                  <a:spLocks noChangeArrowheads="1"/>
                </p:cNvSpPr>
                <p:nvPr/>
              </p:nvSpPr>
              <p:spPr bwMode="auto">
                <a:xfrm>
                  <a:off x="8466384" y="3740082"/>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3" y="104"/>
                        <a:pt x="0" y="81"/>
                        <a:pt x="0" y="52"/>
                      </a:cubicBezTo>
                      <a:cubicBezTo>
                        <a:pt x="0" y="23"/>
                        <a:pt x="23" y="0"/>
                        <a:pt x="52" y="0"/>
                      </a:cubicBezTo>
                      <a:cubicBezTo>
                        <a:pt x="81" y="0"/>
                        <a:pt x="104" y="23"/>
                        <a:pt x="104"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9" name="Freeform 112">
                  <a:extLst>
                    <a:ext uri="{FF2B5EF4-FFF2-40B4-BE49-F238E27FC236}">
                      <a16:creationId xmlns:a16="http://schemas.microsoft.com/office/drawing/2014/main" id="{E0B41AE9-CF4A-DB43-A849-C267D99175DC}"/>
                    </a:ext>
                  </a:extLst>
                </p:cNvPr>
                <p:cNvSpPr>
                  <a:spLocks noChangeArrowheads="1"/>
                </p:cNvSpPr>
                <p:nvPr/>
              </p:nvSpPr>
              <p:spPr bwMode="auto">
                <a:xfrm>
                  <a:off x="8765943" y="2831803"/>
                  <a:ext cx="733536" cy="261154"/>
                </a:xfrm>
                <a:custGeom>
                  <a:avLst/>
                  <a:gdLst>
                    <a:gd name="T0" fmla="*/ 602936 w 1685"/>
                    <a:gd name="T1" fmla="*/ 260719 h 601"/>
                    <a:gd name="T2" fmla="*/ 130165 w 1685"/>
                    <a:gd name="T3" fmla="*/ 260719 h 601"/>
                    <a:gd name="T4" fmla="*/ 130165 w 1685"/>
                    <a:gd name="T5" fmla="*/ 260719 h 601"/>
                    <a:gd name="T6" fmla="*/ 0 w 1685"/>
                    <a:gd name="T7" fmla="*/ 130360 h 601"/>
                    <a:gd name="T8" fmla="*/ 0 w 1685"/>
                    <a:gd name="T9" fmla="*/ 130360 h 601"/>
                    <a:gd name="T10" fmla="*/ 130165 w 1685"/>
                    <a:gd name="T11" fmla="*/ 0 h 601"/>
                    <a:gd name="T12" fmla="*/ 602936 w 1685"/>
                    <a:gd name="T13" fmla="*/ 0 h 601"/>
                    <a:gd name="T14" fmla="*/ 602936 w 1685"/>
                    <a:gd name="T15" fmla="*/ 0 h 601"/>
                    <a:gd name="T16" fmla="*/ 733101 w 1685"/>
                    <a:gd name="T17" fmla="*/ 130360 h 601"/>
                    <a:gd name="T18" fmla="*/ 733101 w 1685"/>
                    <a:gd name="T19" fmla="*/ 130360 h 601"/>
                    <a:gd name="T20" fmla="*/ 602936 w 1685"/>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85" h="601">
                      <a:moveTo>
                        <a:pt x="1385" y="600"/>
                      </a:moveTo>
                      <a:lnTo>
                        <a:pt x="299" y="600"/>
                      </a:lnTo>
                      <a:cubicBezTo>
                        <a:pt x="134" y="600"/>
                        <a:pt x="0" y="465"/>
                        <a:pt x="0" y="300"/>
                      </a:cubicBezTo>
                      <a:cubicBezTo>
                        <a:pt x="0" y="134"/>
                        <a:pt x="134" y="0"/>
                        <a:pt x="299" y="0"/>
                      </a:cubicBezTo>
                      <a:lnTo>
                        <a:pt x="1385" y="0"/>
                      </a:lnTo>
                      <a:cubicBezTo>
                        <a:pt x="1550" y="0"/>
                        <a:pt x="1684" y="134"/>
                        <a:pt x="1684" y="300"/>
                      </a:cubicBezTo>
                      <a:cubicBezTo>
                        <a:pt x="1684" y="465"/>
                        <a:pt x="1550" y="600"/>
                        <a:pt x="1385" y="600"/>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0" name="Freeform 113">
                  <a:extLst>
                    <a:ext uri="{FF2B5EF4-FFF2-40B4-BE49-F238E27FC236}">
                      <a16:creationId xmlns:a16="http://schemas.microsoft.com/office/drawing/2014/main" id="{ABE90FC1-D0E5-2645-A818-D399DA6BBF09}"/>
                    </a:ext>
                  </a:extLst>
                </p:cNvPr>
                <p:cNvSpPr>
                  <a:spLocks noChangeArrowheads="1"/>
                </p:cNvSpPr>
                <p:nvPr/>
              </p:nvSpPr>
              <p:spPr bwMode="auto">
                <a:xfrm>
                  <a:off x="10083235" y="3501971"/>
                  <a:ext cx="618321" cy="261154"/>
                </a:xfrm>
                <a:custGeom>
                  <a:avLst/>
                  <a:gdLst>
                    <a:gd name="T0" fmla="*/ 487690 w 1420"/>
                    <a:gd name="T1" fmla="*/ 260719 h 601"/>
                    <a:gd name="T2" fmla="*/ 130196 w 1420"/>
                    <a:gd name="T3" fmla="*/ 260719 h 601"/>
                    <a:gd name="T4" fmla="*/ 130196 w 1420"/>
                    <a:gd name="T5" fmla="*/ 260719 h 601"/>
                    <a:gd name="T6" fmla="*/ 0 w 1420"/>
                    <a:gd name="T7" fmla="*/ 130794 h 601"/>
                    <a:gd name="T8" fmla="*/ 0 w 1420"/>
                    <a:gd name="T9" fmla="*/ 130794 h 601"/>
                    <a:gd name="T10" fmla="*/ 130196 w 1420"/>
                    <a:gd name="T11" fmla="*/ 0 h 601"/>
                    <a:gd name="T12" fmla="*/ 487690 w 1420"/>
                    <a:gd name="T13" fmla="*/ 0 h 601"/>
                    <a:gd name="T14" fmla="*/ 487690 w 1420"/>
                    <a:gd name="T15" fmla="*/ 0 h 601"/>
                    <a:gd name="T16" fmla="*/ 617886 w 1420"/>
                    <a:gd name="T17" fmla="*/ 130794 h 601"/>
                    <a:gd name="T18" fmla="*/ 617886 w 1420"/>
                    <a:gd name="T19" fmla="*/ 130794 h 601"/>
                    <a:gd name="T20" fmla="*/ 487690 w 1420"/>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1">
                      <a:moveTo>
                        <a:pt x="1120" y="600"/>
                      </a:moveTo>
                      <a:lnTo>
                        <a:pt x="299" y="600"/>
                      </a:lnTo>
                      <a:cubicBezTo>
                        <a:pt x="133" y="600"/>
                        <a:pt x="0" y="466"/>
                        <a:pt x="0" y="301"/>
                      </a:cubicBezTo>
                      <a:cubicBezTo>
                        <a:pt x="0" y="135"/>
                        <a:pt x="133" y="0"/>
                        <a:pt x="299" y="0"/>
                      </a:cubicBezTo>
                      <a:lnTo>
                        <a:pt x="1120" y="0"/>
                      </a:lnTo>
                      <a:cubicBezTo>
                        <a:pt x="1284" y="0"/>
                        <a:pt x="1419" y="135"/>
                        <a:pt x="1419" y="301"/>
                      </a:cubicBezTo>
                      <a:cubicBezTo>
                        <a:pt x="1419" y="466"/>
                        <a:pt x="1284" y="600"/>
                        <a:pt x="1120" y="600"/>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1" name="Freeform 114">
                  <a:extLst>
                    <a:ext uri="{FF2B5EF4-FFF2-40B4-BE49-F238E27FC236}">
                      <a16:creationId xmlns:a16="http://schemas.microsoft.com/office/drawing/2014/main" id="{D9F91988-DB1E-EE42-A18B-540E61B21B5E}"/>
                    </a:ext>
                  </a:extLst>
                </p:cNvPr>
                <p:cNvSpPr>
                  <a:spLocks noChangeArrowheads="1"/>
                </p:cNvSpPr>
                <p:nvPr/>
              </p:nvSpPr>
              <p:spPr bwMode="auto">
                <a:xfrm>
                  <a:off x="9324735" y="2100188"/>
                  <a:ext cx="618321" cy="261154"/>
                </a:xfrm>
                <a:custGeom>
                  <a:avLst/>
                  <a:gdLst>
                    <a:gd name="T0" fmla="*/ 487690 w 1420"/>
                    <a:gd name="T1" fmla="*/ 260719 h 600"/>
                    <a:gd name="T2" fmla="*/ 131067 w 1420"/>
                    <a:gd name="T3" fmla="*/ 260719 h 600"/>
                    <a:gd name="T4" fmla="*/ 131067 w 1420"/>
                    <a:gd name="T5" fmla="*/ 260719 h 600"/>
                    <a:gd name="T6" fmla="*/ 0 w 1420"/>
                    <a:gd name="T7" fmla="*/ 130577 h 600"/>
                    <a:gd name="T8" fmla="*/ 0 w 1420"/>
                    <a:gd name="T9" fmla="*/ 130577 h 600"/>
                    <a:gd name="T10" fmla="*/ 131067 w 1420"/>
                    <a:gd name="T11" fmla="*/ 0 h 600"/>
                    <a:gd name="T12" fmla="*/ 487690 w 1420"/>
                    <a:gd name="T13" fmla="*/ 0 h 600"/>
                    <a:gd name="T14" fmla="*/ 487690 w 1420"/>
                    <a:gd name="T15" fmla="*/ 0 h 600"/>
                    <a:gd name="T16" fmla="*/ 617886 w 1420"/>
                    <a:gd name="T17" fmla="*/ 130577 h 600"/>
                    <a:gd name="T18" fmla="*/ 617886 w 1420"/>
                    <a:gd name="T19" fmla="*/ 130577 h 600"/>
                    <a:gd name="T20" fmla="*/ 487690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20" y="599"/>
                      </a:moveTo>
                      <a:lnTo>
                        <a:pt x="301" y="599"/>
                      </a:lnTo>
                      <a:cubicBezTo>
                        <a:pt x="135" y="599"/>
                        <a:pt x="0" y="465"/>
                        <a:pt x="0" y="300"/>
                      </a:cubicBezTo>
                      <a:cubicBezTo>
                        <a:pt x="0" y="135"/>
                        <a:pt x="135" y="0"/>
                        <a:pt x="301" y="0"/>
                      </a:cubicBezTo>
                      <a:lnTo>
                        <a:pt x="1120" y="0"/>
                      </a:lnTo>
                      <a:cubicBezTo>
                        <a:pt x="1285" y="0"/>
                        <a:pt x="1419" y="135"/>
                        <a:pt x="1419" y="300"/>
                      </a:cubicBezTo>
                      <a:cubicBezTo>
                        <a:pt x="1419" y="465"/>
                        <a:pt x="1285" y="599"/>
                        <a:pt x="1120" y="599"/>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2" name="Freeform 115">
                  <a:extLst>
                    <a:ext uri="{FF2B5EF4-FFF2-40B4-BE49-F238E27FC236}">
                      <a16:creationId xmlns:a16="http://schemas.microsoft.com/office/drawing/2014/main" id="{3001E38B-0DA6-EB4E-9B4C-79DD3828E46D}"/>
                    </a:ext>
                  </a:extLst>
                </p:cNvPr>
                <p:cNvSpPr>
                  <a:spLocks noChangeArrowheads="1"/>
                </p:cNvSpPr>
                <p:nvPr/>
              </p:nvSpPr>
              <p:spPr bwMode="auto">
                <a:xfrm>
                  <a:off x="9507159" y="4106849"/>
                  <a:ext cx="814186" cy="522308"/>
                </a:xfrm>
                <a:custGeom>
                  <a:avLst/>
                  <a:gdLst>
                    <a:gd name="T0" fmla="*/ 682697 w 1870"/>
                    <a:gd name="T1" fmla="*/ 260937 h 1201"/>
                    <a:gd name="T2" fmla="*/ 487641 w 1870"/>
                    <a:gd name="T3" fmla="*/ 260937 h 1201"/>
                    <a:gd name="T4" fmla="*/ 487641 w 1870"/>
                    <a:gd name="T5" fmla="*/ 260937 h 1201"/>
                    <a:gd name="T6" fmla="*/ 617823 w 1870"/>
                    <a:gd name="T7" fmla="*/ 130903 h 1201"/>
                    <a:gd name="T8" fmla="*/ 617823 w 1870"/>
                    <a:gd name="T9" fmla="*/ 130903 h 1201"/>
                    <a:gd name="T10" fmla="*/ 487641 w 1870"/>
                    <a:gd name="T11" fmla="*/ 0 h 1201"/>
                    <a:gd name="T12" fmla="*/ 130618 w 1870"/>
                    <a:gd name="T13" fmla="*/ 0 h 1201"/>
                    <a:gd name="T14" fmla="*/ 130618 w 1870"/>
                    <a:gd name="T15" fmla="*/ 0 h 1201"/>
                    <a:gd name="T16" fmla="*/ 0 w 1870"/>
                    <a:gd name="T17" fmla="*/ 130903 h 1201"/>
                    <a:gd name="T18" fmla="*/ 0 w 1870"/>
                    <a:gd name="T19" fmla="*/ 130903 h 1201"/>
                    <a:gd name="T20" fmla="*/ 130618 w 1870"/>
                    <a:gd name="T21" fmla="*/ 260937 h 1201"/>
                    <a:gd name="T22" fmla="*/ 326110 w 1870"/>
                    <a:gd name="T23" fmla="*/ 260937 h 1201"/>
                    <a:gd name="T24" fmla="*/ 326110 w 1870"/>
                    <a:gd name="T25" fmla="*/ 260937 h 1201"/>
                    <a:gd name="T26" fmla="*/ 195056 w 1870"/>
                    <a:gd name="T27" fmla="*/ 391405 h 1201"/>
                    <a:gd name="T28" fmla="*/ 195056 w 1870"/>
                    <a:gd name="T29" fmla="*/ 391405 h 1201"/>
                    <a:gd name="T30" fmla="*/ 326110 w 1870"/>
                    <a:gd name="T31" fmla="*/ 521873 h 1201"/>
                    <a:gd name="T32" fmla="*/ 682697 w 1870"/>
                    <a:gd name="T33" fmla="*/ 521873 h 1201"/>
                    <a:gd name="T34" fmla="*/ 682697 w 1870"/>
                    <a:gd name="T35" fmla="*/ 521873 h 1201"/>
                    <a:gd name="T36" fmla="*/ 813751 w 1870"/>
                    <a:gd name="T37" fmla="*/ 391405 h 1201"/>
                    <a:gd name="T38" fmla="*/ 813751 w 1870"/>
                    <a:gd name="T39" fmla="*/ 391405 h 1201"/>
                    <a:gd name="T40" fmla="*/ 682697 w 1870"/>
                    <a:gd name="T41" fmla="*/ 260937 h 120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870" h="1201">
                      <a:moveTo>
                        <a:pt x="1568" y="600"/>
                      </a:moveTo>
                      <a:lnTo>
                        <a:pt x="1120" y="600"/>
                      </a:lnTo>
                      <a:cubicBezTo>
                        <a:pt x="1286" y="600"/>
                        <a:pt x="1419" y="467"/>
                        <a:pt x="1419" y="301"/>
                      </a:cubicBezTo>
                      <a:cubicBezTo>
                        <a:pt x="1419" y="135"/>
                        <a:pt x="1286" y="0"/>
                        <a:pt x="1120" y="0"/>
                      </a:cubicBezTo>
                      <a:lnTo>
                        <a:pt x="300" y="0"/>
                      </a:lnTo>
                      <a:cubicBezTo>
                        <a:pt x="134" y="0"/>
                        <a:pt x="0" y="135"/>
                        <a:pt x="0" y="301"/>
                      </a:cubicBezTo>
                      <a:cubicBezTo>
                        <a:pt x="0" y="467"/>
                        <a:pt x="134" y="600"/>
                        <a:pt x="300" y="600"/>
                      </a:cubicBezTo>
                      <a:lnTo>
                        <a:pt x="749" y="600"/>
                      </a:lnTo>
                      <a:cubicBezTo>
                        <a:pt x="583" y="600"/>
                        <a:pt x="448" y="735"/>
                        <a:pt x="448" y="900"/>
                      </a:cubicBezTo>
                      <a:cubicBezTo>
                        <a:pt x="448" y="1066"/>
                        <a:pt x="583" y="1200"/>
                        <a:pt x="749" y="1200"/>
                      </a:cubicBezTo>
                      <a:lnTo>
                        <a:pt x="1568" y="1200"/>
                      </a:lnTo>
                      <a:cubicBezTo>
                        <a:pt x="1734" y="1200"/>
                        <a:pt x="1869" y="1066"/>
                        <a:pt x="1869" y="900"/>
                      </a:cubicBezTo>
                      <a:cubicBezTo>
                        <a:pt x="1869" y="735"/>
                        <a:pt x="1734" y="600"/>
                        <a:pt x="1568" y="600"/>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grpSp>
          <p:nvGrpSpPr>
            <p:cNvPr id="72" name="Group 71">
              <a:extLst>
                <a:ext uri="{FF2B5EF4-FFF2-40B4-BE49-F238E27FC236}">
                  <a16:creationId xmlns:a16="http://schemas.microsoft.com/office/drawing/2014/main" id="{C91FECD7-7F54-9E41-A46F-ED6150303F3D}"/>
                </a:ext>
              </a:extLst>
            </p:cNvPr>
            <p:cNvGrpSpPr/>
            <p:nvPr/>
          </p:nvGrpSpPr>
          <p:grpSpPr>
            <a:xfrm>
              <a:off x="9937054" y="-275371"/>
              <a:ext cx="3119241" cy="7745642"/>
              <a:chOff x="9619297" y="-518940"/>
              <a:chExt cx="3119241" cy="7745642"/>
            </a:xfrm>
          </p:grpSpPr>
          <p:grpSp>
            <p:nvGrpSpPr>
              <p:cNvPr id="73" name="Group 8">
                <a:extLst>
                  <a:ext uri="{FF2B5EF4-FFF2-40B4-BE49-F238E27FC236}">
                    <a16:creationId xmlns:a16="http://schemas.microsoft.com/office/drawing/2014/main" id="{AAB55539-6F7B-4948-A53E-CD374A44F682}"/>
                  </a:ext>
                </a:extLst>
              </p:cNvPr>
              <p:cNvGrpSpPr>
                <a:grpSpLocks/>
              </p:cNvGrpSpPr>
              <p:nvPr/>
            </p:nvGrpSpPr>
            <p:grpSpPr bwMode="auto">
              <a:xfrm>
                <a:off x="9814046" y="2006886"/>
                <a:ext cx="2924492" cy="2528094"/>
                <a:chOff x="1751269" y="-543996"/>
                <a:chExt cx="2728676" cy="2359988"/>
              </a:xfrm>
            </p:grpSpPr>
            <p:sp>
              <p:nvSpPr>
                <p:cNvPr id="121" name="Freeform 1">
                  <a:extLst>
                    <a:ext uri="{FF2B5EF4-FFF2-40B4-BE49-F238E27FC236}">
                      <a16:creationId xmlns:a16="http://schemas.microsoft.com/office/drawing/2014/main" id="{1BEF6FD9-A666-B844-BC00-5F97DA7CE439}"/>
                    </a:ext>
                  </a:extLst>
                </p:cNvPr>
                <p:cNvSpPr>
                  <a:spLocks noChangeArrowheads="1"/>
                </p:cNvSpPr>
                <p:nvPr/>
              </p:nvSpPr>
              <p:spPr bwMode="auto">
                <a:xfrm>
                  <a:off x="1751269" y="-543996"/>
                  <a:ext cx="2206368" cy="2008582"/>
                </a:xfrm>
                <a:custGeom>
                  <a:avLst/>
                  <a:gdLst>
                    <a:gd name="T0" fmla="*/ 2005235 w 5068"/>
                    <a:gd name="T1" fmla="*/ 802910 h 4613"/>
                    <a:gd name="T2" fmla="*/ 1689169 w 5068"/>
                    <a:gd name="T3" fmla="*/ 802910 h 4613"/>
                    <a:gd name="T4" fmla="*/ 1689169 w 5068"/>
                    <a:gd name="T5" fmla="*/ 802910 h 4613"/>
                    <a:gd name="T6" fmla="*/ 1889867 w 5068"/>
                    <a:gd name="T7" fmla="*/ 602183 h 4613"/>
                    <a:gd name="T8" fmla="*/ 1889867 w 5068"/>
                    <a:gd name="T9" fmla="*/ 602183 h 4613"/>
                    <a:gd name="T10" fmla="*/ 1689169 w 5068"/>
                    <a:gd name="T11" fmla="*/ 401455 h 4613"/>
                    <a:gd name="T12" fmla="*/ 1276890 w 5068"/>
                    <a:gd name="T13" fmla="*/ 401455 h 4613"/>
                    <a:gd name="T14" fmla="*/ 1276890 w 5068"/>
                    <a:gd name="T15" fmla="*/ 401455 h 4613"/>
                    <a:gd name="T16" fmla="*/ 1477587 w 5068"/>
                    <a:gd name="T17" fmla="*/ 200728 h 4613"/>
                    <a:gd name="T18" fmla="*/ 1477587 w 5068"/>
                    <a:gd name="T19" fmla="*/ 200728 h 4613"/>
                    <a:gd name="T20" fmla="*/ 1276890 w 5068"/>
                    <a:gd name="T21" fmla="*/ 0 h 4613"/>
                    <a:gd name="T22" fmla="*/ 613412 w 5068"/>
                    <a:gd name="T23" fmla="*/ 0 h 4613"/>
                    <a:gd name="T24" fmla="*/ 613412 w 5068"/>
                    <a:gd name="T25" fmla="*/ 0 h 4613"/>
                    <a:gd name="T26" fmla="*/ 411844 w 5068"/>
                    <a:gd name="T27" fmla="*/ 200728 h 4613"/>
                    <a:gd name="T28" fmla="*/ 411844 w 5068"/>
                    <a:gd name="T29" fmla="*/ 200728 h 4613"/>
                    <a:gd name="T30" fmla="*/ 613412 w 5068"/>
                    <a:gd name="T31" fmla="*/ 401455 h 4613"/>
                    <a:gd name="T32" fmla="*/ 200698 w 5068"/>
                    <a:gd name="T33" fmla="*/ 401455 h 4613"/>
                    <a:gd name="T34" fmla="*/ 200698 w 5068"/>
                    <a:gd name="T35" fmla="*/ 401455 h 4613"/>
                    <a:gd name="T36" fmla="*/ 0 w 5068"/>
                    <a:gd name="T37" fmla="*/ 602183 h 4613"/>
                    <a:gd name="T38" fmla="*/ 0 w 5068"/>
                    <a:gd name="T39" fmla="*/ 602183 h 4613"/>
                    <a:gd name="T40" fmla="*/ 200698 w 5068"/>
                    <a:gd name="T41" fmla="*/ 802910 h 4613"/>
                    <a:gd name="T42" fmla="*/ 521988 w 5068"/>
                    <a:gd name="T43" fmla="*/ 802910 h 4613"/>
                    <a:gd name="T44" fmla="*/ 521988 w 5068"/>
                    <a:gd name="T45" fmla="*/ 802910 h 4613"/>
                    <a:gd name="T46" fmla="*/ 722686 w 5068"/>
                    <a:gd name="T47" fmla="*/ 1004509 h 4613"/>
                    <a:gd name="T48" fmla="*/ 722686 w 5068"/>
                    <a:gd name="T49" fmla="*/ 1004509 h 4613"/>
                    <a:gd name="T50" fmla="*/ 521988 w 5068"/>
                    <a:gd name="T51" fmla="*/ 1204801 h 4613"/>
                    <a:gd name="T52" fmla="*/ 200698 w 5068"/>
                    <a:gd name="T53" fmla="*/ 1204801 h 4613"/>
                    <a:gd name="T54" fmla="*/ 200698 w 5068"/>
                    <a:gd name="T55" fmla="*/ 1204801 h 4613"/>
                    <a:gd name="T56" fmla="*/ 0 w 5068"/>
                    <a:gd name="T57" fmla="*/ 1405528 h 4613"/>
                    <a:gd name="T58" fmla="*/ 0 w 5068"/>
                    <a:gd name="T59" fmla="*/ 1405528 h 4613"/>
                    <a:gd name="T60" fmla="*/ 200698 w 5068"/>
                    <a:gd name="T61" fmla="*/ 1606691 h 4613"/>
                    <a:gd name="T62" fmla="*/ 827170 w 5068"/>
                    <a:gd name="T63" fmla="*/ 1606691 h 4613"/>
                    <a:gd name="T64" fmla="*/ 827170 w 5068"/>
                    <a:gd name="T65" fmla="*/ 1606691 h 4613"/>
                    <a:gd name="T66" fmla="*/ 626473 w 5068"/>
                    <a:gd name="T67" fmla="*/ 1807419 h 4613"/>
                    <a:gd name="T68" fmla="*/ 626473 w 5068"/>
                    <a:gd name="T69" fmla="*/ 1807419 h 4613"/>
                    <a:gd name="T70" fmla="*/ 827170 w 5068"/>
                    <a:gd name="T71" fmla="*/ 2008147 h 4613"/>
                    <a:gd name="T72" fmla="*/ 1949074 w 5068"/>
                    <a:gd name="T73" fmla="*/ 2008147 h 4613"/>
                    <a:gd name="T74" fmla="*/ 1949074 w 5068"/>
                    <a:gd name="T75" fmla="*/ 2008147 h 4613"/>
                    <a:gd name="T76" fmla="*/ 2149772 w 5068"/>
                    <a:gd name="T77" fmla="*/ 1807419 h 4613"/>
                    <a:gd name="T78" fmla="*/ 2149772 w 5068"/>
                    <a:gd name="T79" fmla="*/ 1807419 h 4613"/>
                    <a:gd name="T80" fmla="*/ 1949074 w 5068"/>
                    <a:gd name="T81" fmla="*/ 1606691 h 4613"/>
                    <a:gd name="T82" fmla="*/ 1646069 w 5068"/>
                    <a:gd name="T83" fmla="*/ 1606691 h 4613"/>
                    <a:gd name="T84" fmla="*/ 1646069 w 5068"/>
                    <a:gd name="T85" fmla="*/ 1606691 h 4613"/>
                    <a:gd name="T86" fmla="*/ 1445371 w 5068"/>
                    <a:gd name="T87" fmla="*/ 1405528 h 4613"/>
                    <a:gd name="T88" fmla="*/ 1445371 w 5068"/>
                    <a:gd name="T89" fmla="*/ 1405528 h 4613"/>
                    <a:gd name="T90" fmla="*/ 1646069 w 5068"/>
                    <a:gd name="T91" fmla="*/ 1204801 h 4613"/>
                    <a:gd name="T92" fmla="*/ 2005235 w 5068"/>
                    <a:gd name="T93" fmla="*/ 1204801 h 4613"/>
                    <a:gd name="T94" fmla="*/ 2005235 w 5068"/>
                    <a:gd name="T95" fmla="*/ 1204801 h 4613"/>
                    <a:gd name="T96" fmla="*/ 2205933 w 5068"/>
                    <a:gd name="T97" fmla="*/ 1004509 h 4613"/>
                    <a:gd name="T98" fmla="*/ 2205933 w 5068"/>
                    <a:gd name="T99" fmla="*/ 1004509 h 4613"/>
                    <a:gd name="T100" fmla="*/ 2005235 w 5068"/>
                    <a:gd name="T101" fmla="*/ 802910 h 46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68" h="4613">
                      <a:moveTo>
                        <a:pt x="4606" y="1844"/>
                      </a:moveTo>
                      <a:lnTo>
                        <a:pt x="3880" y="1844"/>
                      </a:lnTo>
                      <a:cubicBezTo>
                        <a:pt x="4135" y="1844"/>
                        <a:pt x="4341" y="1638"/>
                        <a:pt x="4341" y="1383"/>
                      </a:cubicBezTo>
                      <a:cubicBezTo>
                        <a:pt x="4341" y="1128"/>
                        <a:pt x="4135" y="922"/>
                        <a:pt x="3880" y="922"/>
                      </a:cubicBezTo>
                      <a:lnTo>
                        <a:pt x="2933" y="922"/>
                      </a:lnTo>
                      <a:cubicBezTo>
                        <a:pt x="3188" y="922"/>
                        <a:pt x="3394" y="716"/>
                        <a:pt x="3394" y="461"/>
                      </a:cubicBezTo>
                      <a:cubicBezTo>
                        <a:pt x="3394" y="206"/>
                        <a:pt x="3188" y="0"/>
                        <a:pt x="2933" y="0"/>
                      </a:cubicBezTo>
                      <a:lnTo>
                        <a:pt x="1409" y="0"/>
                      </a:lnTo>
                      <a:cubicBezTo>
                        <a:pt x="1154" y="0"/>
                        <a:pt x="946" y="206"/>
                        <a:pt x="946" y="461"/>
                      </a:cubicBezTo>
                      <a:cubicBezTo>
                        <a:pt x="946" y="716"/>
                        <a:pt x="1154" y="922"/>
                        <a:pt x="1409" y="922"/>
                      </a:cubicBezTo>
                      <a:lnTo>
                        <a:pt x="461" y="922"/>
                      </a:lnTo>
                      <a:cubicBezTo>
                        <a:pt x="206" y="922"/>
                        <a:pt x="0" y="1128"/>
                        <a:pt x="0" y="1383"/>
                      </a:cubicBezTo>
                      <a:cubicBezTo>
                        <a:pt x="0" y="1638"/>
                        <a:pt x="206" y="1844"/>
                        <a:pt x="461" y="1844"/>
                      </a:cubicBezTo>
                      <a:lnTo>
                        <a:pt x="1199" y="1844"/>
                      </a:lnTo>
                      <a:cubicBezTo>
                        <a:pt x="1454" y="1844"/>
                        <a:pt x="1660" y="2052"/>
                        <a:pt x="1660" y="2307"/>
                      </a:cubicBezTo>
                      <a:cubicBezTo>
                        <a:pt x="1660" y="2560"/>
                        <a:pt x="1454" y="2767"/>
                        <a:pt x="1199" y="2767"/>
                      </a:cubicBezTo>
                      <a:lnTo>
                        <a:pt x="461" y="2767"/>
                      </a:lnTo>
                      <a:cubicBezTo>
                        <a:pt x="206" y="2767"/>
                        <a:pt x="0" y="2974"/>
                        <a:pt x="0" y="3228"/>
                      </a:cubicBezTo>
                      <a:cubicBezTo>
                        <a:pt x="0" y="3483"/>
                        <a:pt x="206" y="3690"/>
                        <a:pt x="461" y="3690"/>
                      </a:cubicBezTo>
                      <a:lnTo>
                        <a:pt x="1900" y="3690"/>
                      </a:lnTo>
                      <a:cubicBezTo>
                        <a:pt x="1645" y="3690"/>
                        <a:pt x="1439" y="3896"/>
                        <a:pt x="1439" y="4151"/>
                      </a:cubicBezTo>
                      <a:cubicBezTo>
                        <a:pt x="1439" y="4406"/>
                        <a:pt x="1645" y="4612"/>
                        <a:pt x="1900" y="4612"/>
                      </a:cubicBezTo>
                      <a:lnTo>
                        <a:pt x="4477" y="4612"/>
                      </a:lnTo>
                      <a:cubicBezTo>
                        <a:pt x="4732" y="4612"/>
                        <a:pt x="4938" y="4406"/>
                        <a:pt x="4938" y="4151"/>
                      </a:cubicBezTo>
                      <a:cubicBezTo>
                        <a:pt x="4938" y="3896"/>
                        <a:pt x="4732" y="3690"/>
                        <a:pt x="4477" y="3690"/>
                      </a:cubicBezTo>
                      <a:lnTo>
                        <a:pt x="3781" y="3690"/>
                      </a:lnTo>
                      <a:cubicBezTo>
                        <a:pt x="3528" y="3690"/>
                        <a:pt x="3320" y="3483"/>
                        <a:pt x="3320" y="3228"/>
                      </a:cubicBezTo>
                      <a:cubicBezTo>
                        <a:pt x="3320" y="2974"/>
                        <a:pt x="3528" y="2767"/>
                        <a:pt x="3781" y="2767"/>
                      </a:cubicBezTo>
                      <a:lnTo>
                        <a:pt x="4606" y="2767"/>
                      </a:lnTo>
                      <a:cubicBezTo>
                        <a:pt x="4861" y="2767"/>
                        <a:pt x="5067" y="2560"/>
                        <a:pt x="5067" y="2307"/>
                      </a:cubicBezTo>
                      <a:cubicBezTo>
                        <a:pt x="5067" y="2052"/>
                        <a:pt x="4861" y="1844"/>
                        <a:pt x="4606" y="1844"/>
                      </a:cubicBezTo>
                    </a:path>
                  </a:pathLst>
                </a:custGeom>
                <a:solidFill>
                  <a:srgbClr val="E22D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2" name="Freeform 2">
                  <a:extLst>
                    <a:ext uri="{FF2B5EF4-FFF2-40B4-BE49-F238E27FC236}">
                      <a16:creationId xmlns:a16="http://schemas.microsoft.com/office/drawing/2014/main" id="{95BAD928-F6A3-0041-837C-E4B70EE45621}"/>
                    </a:ext>
                  </a:extLst>
                </p:cNvPr>
                <p:cNvSpPr>
                  <a:spLocks noChangeArrowheads="1"/>
                </p:cNvSpPr>
                <p:nvPr/>
              </p:nvSpPr>
              <p:spPr bwMode="auto">
                <a:xfrm>
                  <a:off x="4057490" y="1063254"/>
                  <a:ext cx="422455" cy="401332"/>
                </a:xfrm>
                <a:custGeom>
                  <a:avLst/>
                  <a:gdLst>
                    <a:gd name="T0" fmla="*/ 221658 w 972"/>
                    <a:gd name="T1" fmla="*/ 0 h 923"/>
                    <a:gd name="T2" fmla="*/ 200362 w 972"/>
                    <a:gd name="T3" fmla="*/ 0 h 923"/>
                    <a:gd name="T4" fmla="*/ 200362 w 972"/>
                    <a:gd name="T5" fmla="*/ 0 h 923"/>
                    <a:gd name="T6" fmla="*/ 0 w 972"/>
                    <a:gd name="T7" fmla="*/ 200449 h 923"/>
                    <a:gd name="T8" fmla="*/ 0 w 972"/>
                    <a:gd name="T9" fmla="*/ 200449 h 923"/>
                    <a:gd name="T10" fmla="*/ 200362 w 972"/>
                    <a:gd name="T11" fmla="*/ 400897 h 923"/>
                    <a:gd name="T12" fmla="*/ 221658 w 972"/>
                    <a:gd name="T13" fmla="*/ 400897 h 923"/>
                    <a:gd name="T14" fmla="*/ 221658 w 972"/>
                    <a:gd name="T15" fmla="*/ 400897 h 923"/>
                    <a:gd name="T16" fmla="*/ 422020 w 972"/>
                    <a:gd name="T17" fmla="*/ 200449 h 923"/>
                    <a:gd name="T18" fmla="*/ 422020 w 972"/>
                    <a:gd name="T19" fmla="*/ 200449 h 923"/>
                    <a:gd name="T20" fmla="*/ 221658 w 972"/>
                    <a:gd name="T21" fmla="*/ 0 h 9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72" h="923">
                      <a:moveTo>
                        <a:pt x="510" y="0"/>
                      </a:moveTo>
                      <a:lnTo>
                        <a:pt x="461" y="0"/>
                      </a:lnTo>
                      <a:cubicBezTo>
                        <a:pt x="206" y="0"/>
                        <a:pt x="0" y="206"/>
                        <a:pt x="0" y="461"/>
                      </a:cubicBezTo>
                      <a:cubicBezTo>
                        <a:pt x="0" y="716"/>
                        <a:pt x="206" y="922"/>
                        <a:pt x="461" y="922"/>
                      </a:cubicBezTo>
                      <a:lnTo>
                        <a:pt x="510" y="922"/>
                      </a:lnTo>
                      <a:cubicBezTo>
                        <a:pt x="765" y="922"/>
                        <a:pt x="971" y="716"/>
                        <a:pt x="971" y="461"/>
                      </a:cubicBezTo>
                      <a:cubicBezTo>
                        <a:pt x="971" y="206"/>
                        <a:pt x="765" y="0"/>
                        <a:pt x="510"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3" name="Freeform 3">
                  <a:extLst>
                    <a:ext uri="{FF2B5EF4-FFF2-40B4-BE49-F238E27FC236}">
                      <a16:creationId xmlns:a16="http://schemas.microsoft.com/office/drawing/2014/main" id="{8497D8EC-9860-B943-9AC1-E6A09D60E5BB}"/>
                    </a:ext>
                  </a:extLst>
                </p:cNvPr>
                <p:cNvSpPr>
                  <a:spLocks noChangeArrowheads="1"/>
                </p:cNvSpPr>
                <p:nvPr/>
              </p:nvSpPr>
              <p:spPr bwMode="auto">
                <a:xfrm>
                  <a:off x="1949055" y="-298204"/>
                  <a:ext cx="74889" cy="74890"/>
                </a:xfrm>
                <a:custGeom>
                  <a:avLst/>
                  <a:gdLst>
                    <a:gd name="T0" fmla="*/ 74459 w 174"/>
                    <a:gd name="T1" fmla="*/ 37015 h 174"/>
                    <a:gd name="T2" fmla="*/ 74459 w 174"/>
                    <a:gd name="T3" fmla="*/ 37015 h 174"/>
                    <a:gd name="T4" fmla="*/ 37445 w 174"/>
                    <a:gd name="T5" fmla="*/ 74460 h 174"/>
                    <a:gd name="T6" fmla="*/ 37445 w 174"/>
                    <a:gd name="T7" fmla="*/ 74460 h 174"/>
                    <a:gd name="T8" fmla="*/ 0 w 174"/>
                    <a:gd name="T9" fmla="*/ 37015 h 174"/>
                    <a:gd name="T10" fmla="*/ 0 w 174"/>
                    <a:gd name="T11" fmla="*/ 37015 h 174"/>
                    <a:gd name="T12" fmla="*/ 37445 w 174"/>
                    <a:gd name="T13" fmla="*/ 0 h 174"/>
                    <a:gd name="T14" fmla="*/ 37445 w 174"/>
                    <a:gd name="T15" fmla="*/ 0 h 174"/>
                    <a:gd name="T16" fmla="*/ 74459 w 174"/>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5" y="173"/>
                        <a:pt x="87" y="173"/>
                      </a:cubicBezTo>
                      <a:cubicBezTo>
                        <a:pt x="39" y="173"/>
                        <a:pt x="0" y="134"/>
                        <a:pt x="0" y="86"/>
                      </a:cubicBezTo>
                      <a:cubicBezTo>
                        <a:pt x="0" y="38"/>
                        <a:pt x="39" y="0"/>
                        <a:pt x="87" y="0"/>
                      </a:cubicBezTo>
                      <a:cubicBezTo>
                        <a:pt x="135" y="0"/>
                        <a:pt x="173" y="38"/>
                        <a:pt x="173"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4" name="Freeform 4">
                  <a:extLst>
                    <a:ext uri="{FF2B5EF4-FFF2-40B4-BE49-F238E27FC236}">
                      <a16:creationId xmlns:a16="http://schemas.microsoft.com/office/drawing/2014/main" id="{1F5482DE-DEE0-B144-A41F-4BEDDF6A7939}"/>
                    </a:ext>
                  </a:extLst>
                </p:cNvPr>
                <p:cNvSpPr>
                  <a:spLocks noChangeArrowheads="1"/>
                </p:cNvSpPr>
                <p:nvPr/>
              </p:nvSpPr>
              <p:spPr bwMode="auto">
                <a:xfrm>
                  <a:off x="2671069" y="656160"/>
                  <a:ext cx="74889" cy="74889"/>
                </a:xfrm>
                <a:custGeom>
                  <a:avLst/>
                  <a:gdLst>
                    <a:gd name="T0" fmla="*/ 74456 w 173"/>
                    <a:gd name="T1" fmla="*/ 37014 h 174"/>
                    <a:gd name="T2" fmla="*/ 74456 w 173"/>
                    <a:gd name="T3" fmla="*/ 37014 h 174"/>
                    <a:gd name="T4" fmla="*/ 37228 w 173"/>
                    <a:gd name="T5" fmla="*/ 74459 h 174"/>
                    <a:gd name="T6" fmla="*/ 37228 w 173"/>
                    <a:gd name="T7" fmla="*/ 74459 h 174"/>
                    <a:gd name="T8" fmla="*/ 0 w 173"/>
                    <a:gd name="T9" fmla="*/ 37014 h 174"/>
                    <a:gd name="T10" fmla="*/ 0 w 173"/>
                    <a:gd name="T11" fmla="*/ 37014 h 174"/>
                    <a:gd name="T12" fmla="*/ 37228 w 173"/>
                    <a:gd name="T13" fmla="*/ 0 h 174"/>
                    <a:gd name="T14" fmla="*/ 37228 w 173"/>
                    <a:gd name="T15" fmla="*/ 0 h 174"/>
                    <a:gd name="T16" fmla="*/ 74456 w 173"/>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3" y="173"/>
                        <a:pt x="86" y="173"/>
                      </a:cubicBezTo>
                      <a:cubicBezTo>
                        <a:pt x="38" y="173"/>
                        <a:pt x="0" y="134"/>
                        <a:pt x="0" y="86"/>
                      </a:cubicBezTo>
                      <a:cubicBezTo>
                        <a:pt x="0" y="38"/>
                        <a:pt x="38" y="0"/>
                        <a:pt x="86" y="0"/>
                      </a:cubicBezTo>
                      <a:cubicBezTo>
                        <a:pt x="133" y="0"/>
                        <a:pt x="172" y="38"/>
                        <a:pt x="172"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5" name="Freeform 5">
                  <a:extLst>
                    <a:ext uri="{FF2B5EF4-FFF2-40B4-BE49-F238E27FC236}">
                      <a16:creationId xmlns:a16="http://schemas.microsoft.com/office/drawing/2014/main" id="{5ED0A6CC-9375-3F4F-BEAB-293B9464BE2B}"/>
                    </a:ext>
                  </a:extLst>
                </p:cNvPr>
                <p:cNvSpPr>
                  <a:spLocks noChangeArrowheads="1"/>
                </p:cNvSpPr>
                <p:nvPr/>
              </p:nvSpPr>
              <p:spPr bwMode="auto">
                <a:xfrm>
                  <a:off x="4057490" y="517902"/>
                  <a:ext cx="74889" cy="74889"/>
                </a:xfrm>
                <a:custGeom>
                  <a:avLst/>
                  <a:gdLst>
                    <a:gd name="T0" fmla="*/ 74456 w 173"/>
                    <a:gd name="T1" fmla="*/ 37661 h 173"/>
                    <a:gd name="T2" fmla="*/ 74456 w 173"/>
                    <a:gd name="T3" fmla="*/ 37661 h 173"/>
                    <a:gd name="T4" fmla="*/ 37661 w 173"/>
                    <a:gd name="T5" fmla="*/ 74456 h 173"/>
                    <a:gd name="T6" fmla="*/ 37661 w 173"/>
                    <a:gd name="T7" fmla="*/ 74456 h 173"/>
                    <a:gd name="T8" fmla="*/ 0 w 173"/>
                    <a:gd name="T9" fmla="*/ 37661 h 173"/>
                    <a:gd name="T10" fmla="*/ 0 w 173"/>
                    <a:gd name="T11" fmla="*/ 37661 h 173"/>
                    <a:gd name="T12" fmla="*/ 37661 w 173"/>
                    <a:gd name="T13" fmla="*/ 0 h 173"/>
                    <a:gd name="T14" fmla="*/ 37661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4" y="172"/>
                        <a:pt x="87" y="172"/>
                      </a:cubicBezTo>
                      <a:cubicBezTo>
                        <a:pt x="38" y="172"/>
                        <a:pt x="0" y="134"/>
                        <a:pt x="0" y="87"/>
                      </a:cubicBezTo>
                      <a:cubicBezTo>
                        <a:pt x="0" y="39"/>
                        <a:pt x="38"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6" name="Freeform 6">
                  <a:extLst>
                    <a:ext uri="{FF2B5EF4-FFF2-40B4-BE49-F238E27FC236}">
                      <a16:creationId xmlns:a16="http://schemas.microsoft.com/office/drawing/2014/main" id="{56C0C811-30A4-7549-BDA8-95F40C532798}"/>
                    </a:ext>
                  </a:extLst>
                </p:cNvPr>
                <p:cNvSpPr>
                  <a:spLocks noChangeArrowheads="1"/>
                </p:cNvSpPr>
                <p:nvPr/>
              </p:nvSpPr>
              <p:spPr bwMode="auto">
                <a:xfrm>
                  <a:off x="4001802" y="592791"/>
                  <a:ext cx="46086" cy="46086"/>
                </a:xfrm>
                <a:custGeom>
                  <a:avLst/>
                  <a:gdLst>
                    <a:gd name="T0" fmla="*/ 45651 w 106"/>
                    <a:gd name="T1" fmla="*/ 23258 h 107"/>
                    <a:gd name="T2" fmla="*/ 45651 w 106"/>
                    <a:gd name="T3" fmla="*/ 23258 h 107"/>
                    <a:gd name="T4" fmla="*/ 23043 w 106"/>
                    <a:gd name="T5" fmla="*/ 45655 h 107"/>
                    <a:gd name="T6" fmla="*/ 23043 w 106"/>
                    <a:gd name="T7" fmla="*/ 45655 h 107"/>
                    <a:gd name="T8" fmla="*/ 0 w 106"/>
                    <a:gd name="T9" fmla="*/ 23258 h 107"/>
                    <a:gd name="T10" fmla="*/ 0 w 106"/>
                    <a:gd name="T11" fmla="*/ 23258 h 107"/>
                    <a:gd name="T12" fmla="*/ 23043 w 106"/>
                    <a:gd name="T13" fmla="*/ 0 h 107"/>
                    <a:gd name="T14" fmla="*/ 23043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3"/>
                        <a:pt x="81" y="106"/>
                        <a:pt x="53" y="106"/>
                      </a:cubicBezTo>
                      <a:cubicBezTo>
                        <a:pt x="24" y="106"/>
                        <a:pt x="0" y="83"/>
                        <a:pt x="0" y="54"/>
                      </a:cubicBezTo>
                      <a:cubicBezTo>
                        <a:pt x="0" y="24"/>
                        <a:pt x="24" y="0"/>
                        <a:pt x="53" y="0"/>
                      </a:cubicBezTo>
                      <a:cubicBezTo>
                        <a:pt x="81" y="0"/>
                        <a:pt x="105" y="24"/>
                        <a:pt x="105" y="54"/>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7" name="Freeform 7">
                  <a:extLst>
                    <a:ext uri="{FF2B5EF4-FFF2-40B4-BE49-F238E27FC236}">
                      <a16:creationId xmlns:a16="http://schemas.microsoft.com/office/drawing/2014/main" id="{724934A2-B69E-FF42-BD8F-5C540FBE2692}"/>
                    </a:ext>
                  </a:extLst>
                </p:cNvPr>
                <p:cNvSpPr>
                  <a:spLocks noChangeArrowheads="1"/>
                </p:cNvSpPr>
                <p:nvPr/>
              </p:nvSpPr>
              <p:spPr bwMode="auto">
                <a:xfrm>
                  <a:off x="2832370" y="-48638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0" y="105"/>
                        <a:pt x="52" y="105"/>
                      </a:cubicBezTo>
                      <a:cubicBezTo>
                        <a:pt x="23" y="105"/>
                        <a:pt x="0" y="82"/>
                        <a:pt x="0" y="53"/>
                      </a:cubicBezTo>
                      <a:cubicBezTo>
                        <a:pt x="0" y="24"/>
                        <a:pt x="23" y="0"/>
                        <a:pt x="52" y="0"/>
                      </a:cubicBezTo>
                      <a:cubicBezTo>
                        <a:pt x="80" y="0"/>
                        <a:pt x="104" y="24"/>
                        <a:pt x="104"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8" name="Freeform 8">
                  <a:extLst>
                    <a:ext uri="{FF2B5EF4-FFF2-40B4-BE49-F238E27FC236}">
                      <a16:creationId xmlns:a16="http://schemas.microsoft.com/office/drawing/2014/main" id="{B8595CE4-8BCE-5343-B798-0E44175D5E22}"/>
                    </a:ext>
                  </a:extLst>
                </p:cNvPr>
                <p:cNvSpPr>
                  <a:spLocks noChangeArrowheads="1"/>
                </p:cNvSpPr>
                <p:nvPr/>
              </p:nvSpPr>
              <p:spPr bwMode="auto">
                <a:xfrm>
                  <a:off x="2832370" y="786737"/>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0" y="105"/>
                        <a:pt x="52" y="105"/>
                      </a:cubicBezTo>
                      <a:cubicBezTo>
                        <a:pt x="23" y="105"/>
                        <a:pt x="0" y="81"/>
                        <a:pt x="0" y="52"/>
                      </a:cubicBezTo>
                      <a:cubicBezTo>
                        <a:pt x="0" y="24"/>
                        <a:pt x="23" y="0"/>
                        <a:pt x="52" y="0"/>
                      </a:cubicBezTo>
                      <a:cubicBezTo>
                        <a:pt x="80" y="0"/>
                        <a:pt x="104" y="24"/>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9" name="Freeform 9">
                  <a:extLst>
                    <a:ext uri="{FF2B5EF4-FFF2-40B4-BE49-F238E27FC236}">
                      <a16:creationId xmlns:a16="http://schemas.microsoft.com/office/drawing/2014/main" id="{E9E0C40A-0B49-8946-B718-600950978494}"/>
                    </a:ext>
                  </a:extLst>
                </p:cNvPr>
                <p:cNvSpPr>
                  <a:spLocks noChangeArrowheads="1"/>
                </p:cNvSpPr>
                <p:nvPr/>
              </p:nvSpPr>
              <p:spPr bwMode="auto">
                <a:xfrm>
                  <a:off x="3037836" y="-12087"/>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3"/>
                        <a:pt x="24" y="0"/>
                        <a:pt x="53" y="0"/>
                      </a:cubicBezTo>
                      <a:cubicBezTo>
                        <a:pt x="81" y="0"/>
                        <a:pt x="105" y="23"/>
                        <a:pt x="105"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0" name="Freeform 10">
                  <a:extLst>
                    <a:ext uri="{FF2B5EF4-FFF2-40B4-BE49-F238E27FC236}">
                      <a16:creationId xmlns:a16="http://schemas.microsoft.com/office/drawing/2014/main" id="{99FE89B6-B9D6-3A4D-BC36-C5F940358C45}"/>
                    </a:ext>
                  </a:extLst>
                </p:cNvPr>
                <p:cNvSpPr>
                  <a:spLocks noChangeArrowheads="1"/>
                </p:cNvSpPr>
                <p:nvPr/>
              </p:nvSpPr>
              <p:spPr bwMode="auto">
                <a:xfrm>
                  <a:off x="3400764" y="400766"/>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3" y="104"/>
                        <a:pt x="0" y="81"/>
                        <a:pt x="0" y="52"/>
                      </a:cubicBezTo>
                      <a:cubicBezTo>
                        <a:pt x="0" y="22"/>
                        <a:pt x="23" y="0"/>
                        <a:pt x="52" y="0"/>
                      </a:cubicBezTo>
                      <a:cubicBezTo>
                        <a:pt x="81" y="0"/>
                        <a:pt x="104" y="22"/>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1" name="Freeform 11">
                  <a:extLst>
                    <a:ext uri="{FF2B5EF4-FFF2-40B4-BE49-F238E27FC236}">
                      <a16:creationId xmlns:a16="http://schemas.microsoft.com/office/drawing/2014/main" id="{4BDF3186-6572-1E47-B491-81CCF10ED6CF}"/>
                    </a:ext>
                  </a:extLst>
                </p:cNvPr>
                <p:cNvSpPr>
                  <a:spLocks noChangeArrowheads="1"/>
                </p:cNvSpPr>
                <p:nvPr/>
              </p:nvSpPr>
              <p:spPr bwMode="auto">
                <a:xfrm>
                  <a:off x="3158813" y="571669"/>
                  <a:ext cx="46086" cy="46086"/>
                </a:xfrm>
                <a:custGeom>
                  <a:avLst/>
                  <a:gdLst>
                    <a:gd name="T0" fmla="*/ 45655 w 107"/>
                    <a:gd name="T1" fmla="*/ 22397 h 107"/>
                    <a:gd name="T2" fmla="*/ 45655 w 107"/>
                    <a:gd name="T3" fmla="*/ 22397 h 107"/>
                    <a:gd name="T4" fmla="*/ 22397 w 107"/>
                    <a:gd name="T5" fmla="*/ 45655 h 107"/>
                    <a:gd name="T6" fmla="*/ 22397 w 107"/>
                    <a:gd name="T7" fmla="*/ 45655 h 107"/>
                    <a:gd name="T8" fmla="*/ 0 w 107"/>
                    <a:gd name="T9" fmla="*/ 22397 h 107"/>
                    <a:gd name="T10" fmla="*/ 0 w 107"/>
                    <a:gd name="T11" fmla="*/ 22397 h 107"/>
                    <a:gd name="T12" fmla="*/ 22397 w 107"/>
                    <a:gd name="T13" fmla="*/ 0 h 107"/>
                    <a:gd name="T14" fmla="*/ 22397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2" y="106"/>
                      </a:cubicBezTo>
                      <a:cubicBezTo>
                        <a:pt x="24" y="106"/>
                        <a:pt x="0" y="82"/>
                        <a:pt x="0" y="52"/>
                      </a:cubicBezTo>
                      <a:cubicBezTo>
                        <a:pt x="0" y="24"/>
                        <a:pt x="24" y="0"/>
                        <a:pt x="52"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2" name="Freeform 12">
                  <a:extLst>
                    <a:ext uri="{FF2B5EF4-FFF2-40B4-BE49-F238E27FC236}">
                      <a16:creationId xmlns:a16="http://schemas.microsoft.com/office/drawing/2014/main" id="{35BEF46C-1515-6A4C-BA59-53188C9789D5}"/>
                    </a:ext>
                  </a:extLst>
                </p:cNvPr>
                <p:cNvSpPr>
                  <a:spLocks noChangeArrowheads="1"/>
                </p:cNvSpPr>
                <p:nvPr/>
              </p:nvSpPr>
              <p:spPr bwMode="auto">
                <a:xfrm>
                  <a:off x="2162202" y="51281"/>
                  <a:ext cx="46086" cy="46086"/>
                </a:xfrm>
                <a:custGeom>
                  <a:avLst/>
                  <a:gdLst>
                    <a:gd name="T0" fmla="*/ 45655 w 107"/>
                    <a:gd name="T1" fmla="*/ 23043 h 106"/>
                    <a:gd name="T2" fmla="*/ 45655 w 107"/>
                    <a:gd name="T3" fmla="*/ 23043 h 106"/>
                    <a:gd name="T4" fmla="*/ 22828 w 107"/>
                    <a:gd name="T5" fmla="*/ 45651 h 106"/>
                    <a:gd name="T6" fmla="*/ 22828 w 107"/>
                    <a:gd name="T7" fmla="*/ 45651 h 106"/>
                    <a:gd name="T8" fmla="*/ 0 w 107"/>
                    <a:gd name="T9" fmla="*/ 23043 h 106"/>
                    <a:gd name="T10" fmla="*/ 0 w 107"/>
                    <a:gd name="T11" fmla="*/ 23043 h 106"/>
                    <a:gd name="T12" fmla="*/ 22828 w 107"/>
                    <a:gd name="T13" fmla="*/ 0 h 106"/>
                    <a:gd name="T14" fmla="*/ 22828 w 107"/>
                    <a:gd name="T15" fmla="*/ 0 h 106"/>
                    <a:gd name="T16" fmla="*/ 45655 w 107"/>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6">
                      <a:moveTo>
                        <a:pt x="106" y="53"/>
                      </a:moveTo>
                      <a:lnTo>
                        <a:pt x="106" y="53"/>
                      </a:lnTo>
                      <a:cubicBezTo>
                        <a:pt x="106" y="81"/>
                        <a:pt x="82" y="105"/>
                        <a:pt x="53" y="105"/>
                      </a:cubicBezTo>
                      <a:cubicBezTo>
                        <a:pt x="23" y="105"/>
                        <a:pt x="0" y="81"/>
                        <a:pt x="0" y="53"/>
                      </a:cubicBezTo>
                      <a:cubicBezTo>
                        <a:pt x="0" y="24"/>
                        <a:pt x="23" y="0"/>
                        <a:pt x="53" y="0"/>
                      </a:cubicBezTo>
                      <a:cubicBezTo>
                        <a:pt x="82" y="0"/>
                        <a:pt x="106" y="24"/>
                        <a:pt x="106"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3" name="Freeform 13">
                  <a:extLst>
                    <a:ext uri="{FF2B5EF4-FFF2-40B4-BE49-F238E27FC236}">
                      <a16:creationId xmlns:a16="http://schemas.microsoft.com/office/drawing/2014/main" id="{E657D4AC-98B5-DA49-A936-79827E8018A8}"/>
                    </a:ext>
                  </a:extLst>
                </p:cNvPr>
                <p:cNvSpPr>
                  <a:spLocks noChangeArrowheads="1"/>
                </p:cNvSpPr>
                <p:nvPr/>
              </p:nvSpPr>
              <p:spPr bwMode="auto">
                <a:xfrm>
                  <a:off x="1927932" y="1124701"/>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4" y="105"/>
                        <a:pt x="0" y="81"/>
                        <a:pt x="0" y="52"/>
                      </a:cubicBezTo>
                      <a:cubicBezTo>
                        <a:pt x="0" y="23"/>
                        <a:pt x="24" y="0"/>
                        <a:pt x="52" y="0"/>
                      </a:cubicBezTo>
                      <a:cubicBezTo>
                        <a:pt x="81" y="0"/>
                        <a:pt x="104" y="23"/>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4" name="Freeform 14">
                  <a:extLst>
                    <a:ext uri="{FF2B5EF4-FFF2-40B4-BE49-F238E27FC236}">
                      <a16:creationId xmlns:a16="http://schemas.microsoft.com/office/drawing/2014/main" id="{0D7F96B1-2710-1A45-9029-60798B8211B3}"/>
                    </a:ext>
                  </a:extLst>
                </p:cNvPr>
                <p:cNvSpPr>
                  <a:spLocks noChangeArrowheads="1"/>
                </p:cNvSpPr>
                <p:nvPr/>
              </p:nvSpPr>
              <p:spPr bwMode="auto">
                <a:xfrm>
                  <a:off x="2162202" y="556307"/>
                  <a:ext cx="46086" cy="46086"/>
                </a:xfrm>
                <a:custGeom>
                  <a:avLst/>
                  <a:gdLst>
                    <a:gd name="T0" fmla="*/ 45655 w 107"/>
                    <a:gd name="T1" fmla="*/ 22824 h 105"/>
                    <a:gd name="T2" fmla="*/ 45655 w 107"/>
                    <a:gd name="T3" fmla="*/ 22824 h 105"/>
                    <a:gd name="T4" fmla="*/ 22828 w 107"/>
                    <a:gd name="T5" fmla="*/ 45647 h 105"/>
                    <a:gd name="T6" fmla="*/ 22828 w 107"/>
                    <a:gd name="T7" fmla="*/ 45647 h 105"/>
                    <a:gd name="T8" fmla="*/ 0 w 107"/>
                    <a:gd name="T9" fmla="*/ 22824 h 105"/>
                    <a:gd name="T10" fmla="*/ 0 w 107"/>
                    <a:gd name="T11" fmla="*/ 22824 h 105"/>
                    <a:gd name="T12" fmla="*/ 22828 w 107"/>
                    <a:gd name="T13" fmla="*/ 0 h 105"/>
                    <a:gd name="T14" fmla="*/ 22828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3" y="104"/>
                      </a:cubicBezTo>
                      <a:cubicBezTo>
                        <a:pt x="23" y="104"/>
                        <a:pt x="0" y="81"/>
                        <a:pt x="0" y="52"/>
                      </a:cubicBezTo>
                      <a:cubicBezTo>
                        <a:pt x="0" y="24"/>
                        <a:pt x="23" y="0"/>
                        <a:pt x="53"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5" name="Freeform 15">
                  <a:extLst>
                    <a:ext uri="{FF2B5EF4-FFF2-40B4-BE49-F238E27FC236}">
                      <a16:creationId xmlns:a16="http://schemas.microsoft.com/office/drawing/2014/main" id="{21E87EB8-3DFC-784B-812D-C15FB0F25155}"/>
                    </a:ext>
                  </a:extLst>
                </p:cNvPr>
                <p:cNvSpPr>
                  <a:spLocks noChangeArrowheads="1"/>
                </p:cNvSpPr>
                <p:nvPr/>
              </p:nvSpPr>
              <p:spPr bwMode="auto">
                <a:xfrm>
                  <a:off x="3742569" y="1658531"/>
                  <a:ext cx="46086" cy="46086"/>
                </a:xfrm>
                <a:custGeom>
                  <a:avLst/>
                  <a:gdLst>
                    <a:gd name="T0" fmla="*/ 45655 w 107"/>
                    <a:gd name="T1" fmla="*/ 22824 h 105"/>
                    <a:gd name="T2" fmla="*/ 45655 w 107"/>
                    <a:gd name="T3" fmla="*/ 22824 h 105"/>
                    <a:gd name="T4" fmla="*/ 22397 w 107"/>
                    <a:gd name="T5" fmla="*/ 45647 h 105"/>
                    <a:gd name="T6" fmla="*/ 22397 w 107"/>
                    <a:gd name="T7" fmla="*/ 45647 h 105"/>
                    <a:gd name="T8" fmla="*/ 0 w 107"/>
                    <a:gd name="T9" fmla="*/ 22824 h 105"/>
                    <a:gd name="T10" fmla="*/ 0 w 107"/>
                    <a:gd name="T11" fmla="*/ 22824 h 105"/>
                    <a:gd name="T12" fmla="*/ 22397 w 107"/>
                    <a:gd name="T13" fmla="*/ 0 h 105"/>
                    <a:gd name="T14" fmla="*/ 22397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2" y="104"/>
                      </a:cubicBezTo>
                      <a:cubicBezTo>
                        <a:pt x="24" y="104"/>
                        <a:pt x="0" y="81"/>
                        <a:pt x="0" y="52"/>
                      </a:cubicBezTo>
                      <a:cubicBezTo>
                        <a:pt x="0" y="22"/>
                        <a:pt x="24" y="0"/>
                        <a:pt x="52" y="0"/>
                      </a:cubicBezTo>
                      <a:cubicBezTo>
                        <a:pt x="82" y="0"/>
                        <a:pt x="106" y="22"/>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6" name="Freeform 16">
                  <a:extLst>
                    <a:ext uri="{FF2B5EF4-FFF2-40B4-BE49-F238E27FC236}">
                      <a16:creationId xmlns:a16="http://schemas.microsoft.com/office/drawing/2014/main" id="{8B3F2BCB-1BFF-4842-9EF4-E764382B4D4F}"/>
                    </a:ext>
                  </a:extLst>
                </p:cNvPr>
                <p:cNvSpPr>
                  <a:spLocks noChangeArrowheads="1"/>
                </p:cNvSpPr>
                <p:nvPr/>
              </p:nvSpPr>
              <p:spPr bwMode="auto">
                <a:xfrm>
                  <a:off x="2573136" y="1286002"/>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3" y="105"/>
                        <a:pt x="0" y="81"/>
                        <a:pt x="0" y="53"/>
                      </a:cubicBezTo>
                      <a:cubicBezTo>
                        <a:pt x="0" y="23"/>
                        <a:pt x="23" y="0"/>
                        <a:pt x="52" y="0"/>
                      </a:cubicBezTo>
                      <a:cubicBezTo>
                        <a:pt x="81" y="0"/>
                        <a:pt x="104" y="23"/>
                        <a:pt x="104"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7" name="Freeform 17">
                  <a:extLst>
                    <a:ext uri="{FF2B5EF4-FFF2-40B4-BE49-F238E27FC236}">
                      <a16:creationId xmlns:a16="http://schemas.microsoft.com/office/drawing/2014/main" id="{6C43E3BE-866B-2845-BA5D-C94DADB88887}"/>
                    </a:ext>
                  </a:extLst>
                </p:cNvPr>
                <p:cNvSpPr>
                  <a:spLocks noChangeArrowheads="1"/>
                </p:cNvSpPr>
                <p:nvPr/>
              </p:nvSpPr>
              <p:spPr bwMode="auto">
                <a:xfrm>
                  <a:off x="3652317" y="1537554"/>
                  <a:ext cx="74890" cy="76810"/>
                </a:xfrm>
                <a:custGeom>
                  <a:avLst/>
                  <a:gdLst>
                    <a:gd name="T0" fmla="*/ 74460 w 174"/>
                    <a:gd name="T1" fmla="*/ 38186 h 175"/>
                    <a:gd name="T2" fmla="*/ 74460 w 174"/>
                    <a:gd name="T3" fmla="*/ 38186 h 175"/>
                    <a:gd name="T4" fmla="*/ 37015 w 174"/>
                    <a:gd name="T5" fmla="*/ 76371 h 175"/>
                    <a:gd name="T6" fmla="*/ 37015 w 174"/>
                    <a:gd name="T7" fmla="*/ 76371 h 175"/>
                    <a:gd name="T8" fmla="*/ 0 w 174"/>
                    <a:gd name="T9" fmla="*/ 38186 h 175"/>
                    <a:gd name="T10" fmla="*/ 0 w 174"/>
                    <a:gd name="T11" fmla="*/ 38186 h 175"/>
                    <a:gd name="T12" fmla="*/ 37015 w 174"/>
                    <a:gd name="T13" fmla="*/ 0 h 175"/>
                    <a:gd name="T14" fmla="*/ 37015 w 174"/>
                    <a:gd name="T15" fmla="*/ 0 h 175"/>
                    <a:gd name="T16" fmla="*/ 74460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5" y="174"/>
                        <a:pt x="86" y="174"/>
                      </a:cubicBezTo>
                      <a:cubicBezTo>
                        <a:pt x="38" y="174"/>
                        <a:pt x="0" y="135"/>
                        <a:pt x="0" y="87"/>
                      </a:cubicBezTo>
                      <a:cubicBezTo>
                        <a:pt x="0" y="39"/>
                        <a:pt x="38" y="0"/>
                        <a:pt x="86" y="0"/>
                      </a:cubicBezTo>
                      <a:cubicBezTo>
                        <a:pt x="135" y="0"/>
                        <a:pt x="173" y="39"/>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8" name="Freeform 18">
                  <a:extLst>
                    <a:ext uri="{FF2B5EF4-FFF2-40B4-BE49-F238E27FC236}">
                      <a16:creationId xmlns:a16="http://schemas.microsoft.com/office/drawing/2014/main" id="{B4AF92F9-34CC-3948-B5ED-7A08F9D2F22A}"/>
                    </a:ext>
                  </a:extLst>
                </p:cNvPr>
                <p:cNvSpPr>
                  <a:spLocks noChangeArrowheads="1"/>
                </p:cNvSpPr>
                <p:nvPr/>
              </p:nvSpPr>
              <p:spPr bwMode="auto">
                <a:xfrm>
                  <a:off x="2709474" y="1293683"/>
                  <a:ext cx="74889" cy="74889"/>
                </a:xfrm>
                <a:custGeom>
                  <a:avLst/>
                  <a:gdLst>
                    <a:gd name="T0" fmla="*/ 74459 w 174"/>
                    <a:gd name="T1" fmla="*/ 37445 h 174"/>
                    <a:gd name="T2" fmla="*/ 74459 w 174"/>
                    <a:gd name="T3" fmla="*/ 37445 h 174"/>
                    <a:gd name="T4" fmla="*/ 37014 w 174"/>
                    <a:gd name="T5" fmla="*/ 74459 h 174"/>
                    <a:gd name="T6" fmla="*/ 37014 w 174"/>
                    <a:gd name="T7" fmla="*/ 74459 h 174"/>
                    <a:gd name="T8" fmla="*/ 0 w 174"/>
                    <a:gd name="T9" fmla="*/ 37445 h 174"/>
                    <a:gd name="T10" fmla="*/ 0 w 174"/>
                    <a:gd name="T11" fmla="*/ 37445 h 174"/>
                    <a:gd name="T12" fmla="*/ 37014 w 174"/>
                    <a:gd name="T13" fmla="*/ 0 h 174"/>
                    <a:gd name="T14" fmla="*/ 37014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9" name="Freeform 19">
                  <a:extLst>
                    <a:ext uri="{FF2B5EF4-FFF2-40B4-BE49-F238E27FC236}">
                      <a16:creationId xmlns:a16="http://schemas.microsoft.com/office/drawing/2014/main" id="{6606FCBC-2AA4-DD41-B276-12C1972F58F1}"/>
                    </a:ext>
                  </a:extLst>
                </p:cNvPr>
                <p:cNvSpPr>
                  <a:spLocks noChangeArrowheads="1"/>
                </p:cNvSpPr>
                <p:nvPr/>
              </p:nvSpPr>
              <p:spPr bwMode="auto">
                <a:xfrm>
                  <a:off x="3120408" y="47441"/>
                  <a:ext cx="74889" cy="74890"/>
                </a:xfrm>
                <a:custGeom>
                  <a:avLst/>
                  <a:gdLst>
                    <a:gd name="T0" fmla="*/ 74459 w 174"/>
                    <a:gd name="T1" fmla="*/ 37661 h 173"/>
                    <a:gd name="T2" fmla="*/ 74459 w 174"/>
                    <a:gd name="T3" fmla="*/ 37661 h 173"/>
                    <a:gd name="T4" fmla="*/ 37014 w 174"/>
                    <a:gd name="T5" fmla="*/ 74457 h 173"/>
                    <a:gd name="T6" fmla="*/ 37014 w 174"/>
                    <a:gd name="T7" fmla="*/ 74457 h 173"/>
                    <a:gd name="T8" fmla="*/ 0 w 174"/>
                    <a:gd name="T9" fmla="*/ 37661 h 173"/>
                    <a:gd name="T10" fmla="*/ 0 w 174"/>
                    <a:gd name="T11" fmla="*/ 37661 h 173"/>
                    <a:gd name="T12" fmla="*/ 37014 w 174"/>
                    <a:gd name="T13" fmla="*/ 0 h 173"/>
                    <a:gd name="T14" fmla="*/ 37014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3"/>
                        <a:pt x="134" y="172"/>
                        <a:pt x="86" y="172"/>
                      </a:cubicBezTo>
                      <a:cubicBezTo>
                        <a:pt x="39" y="172"/>
                        <a:pt x="0" y="133"/>
                        <a:pt x="0" y="87"/>
                      </a:cubicBezTo>
                      <a:cubicBezTo>
                        <a:pt x="0" y="38"/>
                        <a:pt x="39"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0" name="Freeform 20">
                  <a:extLst>
                    <a:ext uri="{FF2B5EF4-FFF2-40B4-BE49-F238E27FC236}">
                      <a16:creationId xmlns:a16="http://schemas.microsoft.com/office/drawing/2014/main" id="{51F4DCD7-0483-9748-9708-E6A8CD37C37E}"/>
                    </a:ext>
                  </a:extLst>
                </p:cNvPr>
                <p:cNvSpPr>
                  <a:spLocks noChangeArrowheads="1"/>
                </p:cNvSpPr>
                <p:nvPr/>
              </p:nvSpPr>
              <p:spPr bwMode="auto">
                <a:xfrm>
                  <a:off x="1789675" y="1199591"/>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8" y="173"/>
                        <a:pt x="0" y="135"/>
                        <a:pt x="0" y="87"/>
                      </a:cubicBezTo>
                      <a:cubicBezTo>
                        <a:pt x="0" y="38"/>
                        <a:pt x="38"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1" name="Freeform 21">
                  <a:extLst>
                    <a:ext uri="{FF2B5EF4-FFF2-40B4-BE49-F238E27FC236}">
                      <a16:creationId xmlns:a16="http://schemas.microsoft.com/office/drawing/2014/main" id="{FA9401F7-0BFE-3E4B-AAFD-A0EE7121A40E}"/>
                    </a:ext>
                  </a:extLst>
                </p:cNvPr>
                <p:cNvSpPr>
                  <a:spLocks noChangeArrowheads="1"/>
                </p:cNvSpPr>
                <p:nvPr/>
              </p:nvSpPr>
              <p:spPr bwMode="auto">
                <a:xfrm>
                  <a:off x="3239463" y="-63934"/>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3" y="174"/>
                        <a:pt x="87" y="174"/>
                      </a:cubicBezTo>
                      <a:cubicBezTo>
                        <a:pt x="39" y="174"/>
                        <a:pt x="0" y="135"/>
                        <a:pt x="0" y="87"/>
                      </a:cubicBezTo>
                      <a:cubicBezTo>
                        <a:pt x="0" y="39"/>
                        <a:pt x="39" y="0"/>
                        <a:pt x="87" y="0"/>
                      </a:cubicBezTo>
                      <a:cubicBezTo>
                        <a:pt x="133"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2" name="Freeform 22">
                  <a:extLst>
                    <a:ext uri="{FF2B5EF4-FFF2-40B4-BE49-F238E27FC236}">
                      <a16:creationId xmlns:a16="http://schemas.microsoft.com/office/drawing/2014/main" id="{60C059DD-1D1A-F144-9543-8485B2B0143D}"/>
                    </a:ext>
                  </a:extLst>
                </p:cNvPr>
                <p:cNvSpPr>
                  <a:spLocks noChangeArrowheads="1"/>
                </p:cNvSpPr>
                <p:nvPr/>
              </p:nvSpPr>
              <p:spPr bwMode="auto">
                <a:xfrm>
                  <a:off x="2233252" y="114650"/>
                  <a:ext cx="74889" cy="76810"/>
                </a:xfrm>
                <a:custGeom>
                  <a:avLst/>
                  <a:gdLst>
                    <a:gd name="T0" fmla="*/ 74456 w 173"/>
                    <a:gd name="T1" fmla="*/ 38186 h 175"/>
                    <a:gd name="T2" fmla="*/ 74456 w 173"/>
                    <a:gd name="T3" fmla="*/ 38186 h 175"/>
                    <a:gd name="T4" fmla="*/ 37661 w 173"/>
                    <a:gd name="T5" fmla="*/ 76371 h 175"/>
                    <a:gd name="T6" fmla="*/ 37661 w 173"/>
                    <a:gd name="T7" fmla="*/ 76371 h 175"/>
                    <a:gd name="T8" fmla="*/ 0 w 173"/>
                    <a:gd name="T9" fmla="*/ 38186 h 175"/>
                    <a:gd name="T10" fmla="*/ 0 w 173"/>
                    <a:gd name="T11" fmla="*/ 38186 h 175"/>
                    <a:gd name="T12" fmla="*/ 37661 w 173"/>
                    <a:gd name="T13" fmla="*/ 0 h 175"/>
                    <a:gd name="T14" fmla="*/ 37661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7" y="174"/>
                      </a:cubicBezTo>
                      <a:cubicBezTo>
                        <a:pt x="39" y="174"/>
                        <a:pt x="0" y="135"/>
                        <a:pt x="0" y="87"/>
                      </a:cubicBezTo>
                      <a:cubicBezTo>
                        <a:pt x="0" y="39"/>
                        <a:pt x="39"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3" name="Freeform 23">
                  <a:extLst>
                    <a:ext uri="{FF2B5EF4-FFF2-40B4-BE49-F238E27FC236}">
                      <a16:creationId xmlns:a16="http://schemas.microsoft.com/office/drawing/2014/main" id="{9B24A860-015A-A541-9EC0-A1BDBD99B80E}"/>
                    </a:ext>
                  </a:extLst>
                </p:cNvPr>
                <p:cNvSpPr>
                  <a:spLocks noChangeArrowheads="1"/>
                </p:cNvSpPr>
                <p:nvPr/>
              </p:nvSpPr>
              <p:spPr bwMode="auto">
                <a:xfrm>
                  <a:off x="2922621" y="-526714"/>
                  <a:ext cx="1359537" cy="551111"/>
                </a:xfrm>
                <a:custGeom>
                  <a:avLst/>
                  <a:gdLst>
                    <a:gd name="T0" fmla="*/ 1221581 w 3124"/>
                    <a:gd name="T1" fmla="*/ 0 h 1265"/>
                    <a:gd name="T2" fmla="*/ 493507 w 3124"/>
                    <a:gd name="T3" fmla="*/ 0 h 1265"/>
                    <a:gd name="T4" fmla="*/ 493507 w 3124"/>
                    <a:gd name="T5" fmla="*/ 0 h 1265"/>
                    <a:gd name="T6" fmla="*/ 355551 w 3124"/>
                    <a:gd name="T7" fmla="*/ 137669 h 1265"/>
                    <a:gd name="T8" fmla="*/ 355551 w 3124"/>
                    <a:gd name="T9" fmla="*/ 137669 h 1265"/>
                    <a:gd name="T10" fmla="*/ 493507 w 3124"/>
                    <a:gd name="T11" fmla="*/ 274902 h 1265"/>
                    <a:gd name="T12" fmla="*/ 137520 w 3124"/>
                    <a:gd name="T13" fmla="*/ 274902 h 1265"/>
                    <a:gd name="T14" fmla="*/ 137520 w 3124"/>
                    <a:gd name="T15" fmla="*/ 274902 h 1265"/>
                    <a:gd name="T16" fmla="*/ 0 w 3124"/>
                    <a:gd name="T17" fmla="*/ 412571 h 1265"/>
                    <a:gd name="T18" fmla="*/ 0 w 3124"/>
                    <a:gd name="T19" fmla="*/ 412571 h 1265"/>
                    <a:gd name="T20" fmla="*/ 137520 w 3124"/>
                    <a:gd name="T21" fmla="*/ 550675 h 1265"/>
                    <a:gd name="T22" fmla="*/ 866030 w 3124"/>
                    <a:gd name="T23" fmla="*/ 550675 h 1265"/>
                    <a:gd name="T24" fmla="*/ 866030 w 3124"/>
                    <a:gd name="T25" fmla="*/ 550675 h 1265"/>
                    <a:gd name="T26" fmla="*/ 1003551 w 3124"/>
                    <a:gd name="T27" fmla="*/ 412571 h 1265"/>
                    <a:gd name="T28" fmla="*/ 1003551 w 3124"/>
                    <a:gd name="T29" fmla="*/ 412571 h 1265"/>
                    <a:gd name="T30" fmla="*/ 866030 w 3124"/>
                    <a:gd name="T31" fmla="*/ 274902 h 1265"/>
                    <a:gd name="T32" fmla="*/ 1221581 w 3124"/>
                    <a:gd name="T33" fmla="*/ 274902 h 1265"/>
                    <a:gd name="T34" fmla="*/ 1221581 w 3124"/>
                    <a:gd name="T35" fmla="*/ 274902 h 1265"/>
                    <a:gd name="T36" fmla="*/ 1359102 w 3124"/>
                    <a:gd name="T37" fmla="*/ 137669 h 1265"/>
                    <a:gd name="T38" fmla="*/ 1359102 w 3124"/>
                    <a:gd name="T39" fmla="*/ 137669 h 1265"/>
                    <a:gd name="T40" fmla="*/ 1221581 w 3124"/>
                    <a:gd name="T41" fmla="*/ 0 h 1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124" h="1265">
                      <a:moveTo>
                        <a:pt x="2807" y="0"/>
                      </a:moveTo>
                      <a:lnTo>
                        <a:pt x="1134" y="0"/>
                      </a:lnTo>
                      <a:cubicBezTo>
                        <a:pt x="959" y="0"/>
                        <a:pt x="817" y="141"/>
                        <a:pt x="817" y="316"/>
                      </a:cubicBezTo>
                      <a:cubicBezTo>
                        <a:pt x="817" y="490"/>
                        <a:pt x="959" y="631"/>
                        <a:pt x="1134" y="631"/>
                      </a:cubicBezTo>
                      <a:lnTo>
                        <a:pt x="316" y="631"/>
                      </a:lnTo>
                      <a:cubicBezTo>
                        <a:pt x="142" y="631"/>
                        <a:pt x="0" y="772"/>
                        <a:pt x="0" y="947"/>
                      </a:cubicBezTo>
                      <a:cubicBezTo>
                        <a:pt x="0" y="1122"/>
                        <a:pt x="142" y="1264"/>
                        <a:pt x="316" y="1264"/>
                      </a:cubicBezTo>
                      <a:lnTo>
                        <a:pt x="1990" y="1264"/>
                      </a:lnTo>
                      <a:cubicBezTo>
                        <a:pt x="2164" y="1264"/>
                        <a:pt x="2306" y="1122"/>
                        <a:pt x="2306" y="947"/>
                      </a:cubicBezTo>
                      <a:cubicBezTo>
                        <a:pt x="2306" y="772"/>
                        <a:pt x="2164" y="631"/>
                        <a:pt x="1990" y="631"/>
                      </a:cubicBezTo>
                      <a:lnTo>
                        <a:pt x="2807" y="631"/>
                      </a:lnTo>
                      <a:cubicBezTo>
                        <a:pt x="2981" y="631"/>
                        <a:pt x="3123" y="490"/>
                        <a:pt x="3123" y="316"/>
                      </a:cubicBezTo>
                      <a:cubicBezTo>
                        <a:pt x="3123" y="141"/>
                        <a:pt x="2981" y="0"/>
                        <a:pt x="2807"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144" name="Freeform 24">
                  <a:extLst>
                    <a:ext uri="{FF2B5EF4-FFF2-40B4-BE49-F238E27FC236}">
                      <a16:creationId xmlns:a16="http://schemas.microsoft.com/office/drawing/2014/main" id="{7D0633F9-4692-9948-A988-F513A75EBF8A}"/>
                    </a:ext>
                  </a:extLst>
                </p:cNvPr>
                <p:cNvSpPr>
                  <a:spLocks noChangeArrowheads="1"/>
                </p:cNvSpPr>
                <p:nvPr/>
              </p:nvSpPr>
              <p:spPr bwMode="auto">
                <a:xfrm>
                  <a:off x="2052749" y="1264880"/>
                  <a:ext cx="1282727" cy="551112"/>
                </a:xfrm>
                <a:custGeom>
                  <a:avLst/>
                  <a:gdLst>
                    <a:gd name="T0" fmla="*/ 1144219 w 2945"/>
                    <a:gd name="T1" fmla="*/ 275556 h 1266"/>
                    <a:gd name="T2" fmla="*/ 867202 w 2945"/>
                    <a:gd name="T3" fmla="*/ 275556 h 1266"/>
                    <a:gd name="T4" fmla="*/ 867202 w 2945"/>
                    <a:gd name="T5" fmla="*/ 275556 h 1266"/>
                    <a:gd name="T6" fmla="*/ 1004839 w 2945"/>
                    <a:gd name="T7" fmla="*/ 137560 h 1266"/>
                    <a:gd name="T8" fmla="*/ 1004839 w 2945"/>
                    <a:gd name="T9" fmla="*/ 137560 h 1266"/>
                    <a:gd name="T10" fmla="*/ 1004839 w 2945"/>
                    <a:gd name="T11" fmla="*/ 137560 h 1266"/>
                    <a:gd name="T12" fmla="*/ 867202 w 2945"/>
                    <a:gd name="T13" fmla="*/ 0 h 1266"/>
                    <a:gd name="T14" fmla="*/ 137637 w 2945"/>
                    <a:gd name="T15" fmla="*/ 0 h 1266"/>
                    <a:gd name="T16" fmla="*/ 137637 w 2945"/>
                    <a:gd name="T17" fmla="*/ 0 h 1266"/>
                    <a:gd name="T18" fmla="*/ 0 w 2945"/>
                    <a:gd name="T19" fmla="*/ 137560 h 1266"/>
                    <a:gd name="T20" fmla="*/ 0 w 2945"/>
                    <a:gd name="T21" fmla="*/ 137560 h 1266"/>
                    <a:gd name="T22" fmla="*/ 0 w 2945"/>
                    <a:gd name="T23" fmla="*/ 137560 h 1266"/>
                    <a:gd name="T24" fmla="*/ 137637 w 2945"/>
                    <a:gd name="T25" fmla="*/ 275556 h 1266"/>
                    <a:gd name="T26" fmla="*/ 415090 w 2945"/>
                    <a:gd name="T27" fmla="*/ 275556 h 1266"/>
                    <a:gd name="T28" fmla="*/ 415090 w 2945"/>
                    <a:gd name="T29" fmla="*/ 275556 h 1266"/>
                    <a:gd name="T30" fmla="*/ 277452 w 2945"/>
                    <a:gd name="T31" fmla="*/ 412681 h 1266"/>
                    <a:gd name="T32" fmla="*/ 277452 w 2945"/>
                    <a:gd name="T33" fmla="*/ 412681 h 1266"/>
                    <a:gd name="T34" fmla="*/ 415090 w 2945"/>
                    <a:gd name="T35" fmla="*/ 550677 h 1266"/>
                    <a:gd name="T36" fmla="*/ 1144219 w 2945"/>
                    <a:gd name="T37" fmla="*/ 550677 h 1266"/>
                    <a:gd name="T38" fmla="*/ 1144219 w 2945"/>
                    <a:gd name="T39" fmla="*/ 550677 h 1266"/>
                    <a:gd name="T40" fmla="*/ 1282291 w 2945"/>
                    <a:gd name="T41" fmla="*/ 412681 h 1266"/>
                    <a:gd name="T42" fmla="*/ 1282291 w 2945"/>
                    <a:gd name="T43" fmla="*/ 412681 h 1266"/>
                    <a:gd name="T44" fmla="*/ 1144219 w 2945"/>
                    <a:gd name="T45" fmla="*/ 275556 h 126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945" h="1266">
                      <a:moveTo>
                        <a:pt x="2627" y="633"/>
                      </a:moveTo>
                      <a:lnTo>
                        <a:pt x="1991" y="633"/>
                      </a:lnTo>
                      <a:cubicBezTo>
                        <a:pt x="2166" y="633"/>
                        <a:pt x="2307" y="490"/>
                        <a:pt x="2307" y="316"/>
                      </a:cubicBezTo>
                      <a:cubicBezTo>
                        <a:pt x="2307" y="141"/>
                        <a:pt x="2166" y="0"/>
                        <a:pt x="1991" y="0"/>
                      </a:cubicBezTo>
                      <a:lnTo>
                        <a:pt x="316" y="0"/>
                      </a:lnTo>
                      <a:cubicBezTo>
                        <a:pt x="141" y="0"/>
                        <a:pt x="0" y="141"/>
                        <a:pt x="0" y="316"/>
                      </a:cubicBezTo>
                      <a:cubicBezTo>
                        <a:pt x="0" y="490"/>
                        <a:pt x="141" y="633"/>
                        <a:pt x="316" y="633"/>
                      </a:cubicBezTo>
                      <a:lnTo>
                        <a:pt x="953" y="633"/>
                      </a:lnTo>
                      <a:cubicBezTo>
                        <a:pt x="778" y="633"/>
                        <a:pt x="637" y="774"/>
                        <a:pt x="637" y="948"/>
                      </a:cubicBezTo>
                      <a:cubicBezTo>
                        <a:pt x="637" y="1123"/>
                        <a:pt x="778" y="1265"/>
                        <a:pt x="953" y="1265"/>
                      </a:cubicBezTo>
                      <a:lnTo>
                        <a:pt x="2627" y="1265"/>
                      </a:lnTo>
                      <a:cubicBezTo>
                        <a:pt x="2802" y="1265"/>
                        <a:pt x="2944" y="1123"/>
                        <a:pt x="2944" y="948"/>
                      </a:cubicBezTo>
                      <a:cubicBezTo>
                        <a:pt x="2944" y="774"/>
                        <a:pt x="2802" y="633"/>
                        <a:pt x="2627" y="63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74" name="Group 3">
                <a:extLst>
                  <a:ext uri="{FF2B5EF4-FFF2-40B4-BE49-F238E27FC236}">
                    <a16:creationId xmlns:a16="http://schemas.microsoft.com/office/drawing/2014/main" id="{72860762-F8DF-0B4C-93F9-80E92784E82A}"/>
                  </a:ext>
                </a:extLst>
              </p:cNvPr>
              <p:cNvGrpSpPr>
                <a:grpSpLocks/>
              </p:cNvGrpSpPr>
              <p:nvPr/>
            </p:nvGrpSpPr>
            <p:grpSpPr bwMode="auto">
              <a:xfrm>
                <a:off x="9828487" y="4458727"/>
                <a:ext cx="2836024" cy="2767975"/>
                <a:chOff x="4958087" y="4848065"/>
                <a:chExt cx="2646105" cy="2582737"/>
              </a:xfrm>
            </p:grpSpPr>
            <p:sp>
              <p:nvSpPr>
                <p:cNvPr id="95" name="Freeform 40">
                  <a:extLst>
                    <a:ext uri="{FF2B5EF4-FFF2-40B4-BE49-F238E27FC236}">
                      <a16:creationId xmlns:a16="http://schemas.microsoft.com/office/drawing/2014/main" id="{0E0AE97A-D16F-5545-9E32-976D7E4AE369}"/>
                    </a:ext>
                  </a:extLst>
                </p:cNvPr>
                <p:cNvSpPr>
                  <a:spLocks noChangeArrowheads="1"/>
                </p:cNvSpPr>
                <p:nvPr/>
              </p:nvSpPr>
              <p:spPr bwMode="auto">
                <a:xfrm>
                  <a:off x="4958087" y="6355463"/>
                  <a:ext cx="395572" cy="380210"/>
                </a:xfrm>
                <a:custGeom>
                  <a:avLst/>
                  <a:gdLst>
                    <a:gd name="T0" fmla="*/ 205176 w 910"/>
                    <a:gd name="T1" fmla="*/ 0 h 875"/>
                    <a:gd name="T2" fmla="*/ 189527 w 910"/>
                    <a:gd name="T3" fmla="*/ 0 h 875"/>
                    <a:gd name="T4" fmla="*/ 189527 w 910"/>
                    <a:gd name="T5" fmla="*/ 0 h 875"/>
                    <a:gd name="T6" fmla="*/ 0 w 910"/>
                    <a:gd name="T7" fmla="*/ 190322 h 875"/>
                    <a:gd name="T8" fmla="*/ 0 w 910"/>
                    <a:gd name="T9" fmla="*/ 190322 h 875"/>
                    <a:gd name="T10" fmla="*/ 0 w 910"/>
                    <a:gd name="T11" fmla="*/ 190322 h 875"/>
                    <a:gd name="T12" fmla="*/ 189527 w 910"/>
                    <a:gd name="T13" fmla="*/ 379775 h 875"/>
                    <a:gd name="T14" fmla="*/ 205176 w 910"/>
                    <a:gd name="T15" fmla="*/ 379775 h 875"/>
                    <a:gd name="T16" fmla="*/ 205176 w 910"/>
                    <a:gd name="T17" fmla="*/ 379775 h 875"/>
                    <a:gd name="T18" fmla="*/ 395137 w 910"/>
                    <a:gd name="T19" fmla="*/ 190322 h 875"/>
                    <a:gd name="T20" fmla="*/ 395137 w 910"/>
                    <a:gd name="T21" fmla="*/ 190322 h 875"/>
                    <a:gd name="T22" fmla="*/ 395137 w 910"/>
                    <a:gd name="T23" fmla="*/ 190322 h 875"/>
                    <a:gd name="T24" fmla="*/ 205176 w 910"/>
                    <a:gd name="T25" fmla="*/ 0 h 8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10" h="875">
                      <a:moveTo>
                        <a:pt x="472" y="0"/>
                      </a:moveTo>
                      <a:lnTo>
                        <a:pt x="436" y="0"/>
                      </a:lnTo>
                      <a:cubicBezTo>
                        <a:pt x="196" y="0"/>
                        <a:pt x="0" y="196"/>
                        <a:pt x="0" y="438"/>
                      </a:cubicBezTo>
                      <a:cubicBezTo>
                        <a:pt x="0" y="679"/>
                        <a:pt x="196" y="874"/>
                        <a:pt x="436" y="874"/>
                      </a:cubicBezTo>
                      <a:lnTo>
                        <a:pt x="472" y="874"/>
                      </a:lnTo>
                      <a:cubicBezTo>
                        <a:pt x="714" y="874"/>
                        <a:pt x="909" y="679"/>
                        <a:pt x="909" y="438"/>
                      </a:cubicBezTo>
                      <a:cubicBezTo>
                        <a:pt x="909" y="196"/>
                        <a:pt x="714" y="0"/>
                        <a:pt x="472" y="0"/>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6" name="Freeform 41">
                  <a:extLst>
                    <a:ext uri="{FF2B5EF4-FFF2-40B4-BE49-F238E27FC236}">
                      <a16:creationId xmlns:a16="http://schemas.microsoft.com/office/drawing/2014/main" id="{5334531D-6676-8147-98BE-5538514E96A8}"/>
                    </a:ext>
                  </a:extLst>
                </p:cNvPr>
                <p:cNvSpPr>
                  <a:spLocks noChangeArrowheads="1"/>
                </p:cNvSpPr>
                <p:nvPr/>
              </p:nvSpPr>
              <p:spPr bwMode="auto">
                <a:xfrm>
                  <a:off x="4958087" y="4848065"/>
                  <a:ext cx="2646105" cy="2267816"/>
                </a:xfrm>
                <a:custGeom>
                  <a:avLst/>
                  <a:gdLst>
                    <a:gd name="T0" fmla="*/ 2170694 w 6078"/>
                    <a:gd name="T1" fmla="*/ 380582 h 5208"/>
                    <a:gd name="T2" fmla="*/ 2360946 w 6078"/>
                    <a:gd name="T3" fmla="*/ 190726 h 5208"/>
                    <a:gd name="T4" fmla="*/ 2360946 w 6078"/>
                    <a:gd name="T5" fmla="*/ 190726 h 5208"/>
                    <a:gd name="T6" fmla="*/ 1378343 w 6078"/>
                    <a:gd name="T7" fmla="*/ 0 h 5208"/>
                    <a:gd name="T8" fmla="*/ 1188527 w 6078"/>
                    <a:gd name="T9" fmla="*/ 190726 h 5208"/>
                    <a:gd name="T10" fmla="*/ 1188527 w 6078"/>
                    <a:gd name="T11" fmla="*/ 190726 h 5208"/>
                    <a:gd name="T12" fmla="*/ 848077 w 6078"/>
                    <a:gd name="T13" fmla="*/ 380582 h 5208"/>
                    <a:gd name="T14" fmla="*/ 657390 w 6078"/>
                    <a:gd name="T15" fmla="*/ 570873 h 5208"/>
                    <a:gd name="T16" fmla="*/ 657390 w 6078"/>
                    <a:gd name="T17" fmla="*/ 570873 h 5208"/>
                    <a:gd name="T18" fmla="*/ 189816 w 6078"/>
                    <a:gd name="T19" fmla="*/ 746359 h 5208"/>
                    <a:gd name="T20" fmla="*/ 0 w 6078"/>
                    <a:gd name="T21" fmla="*/ 936650 h 5208"/>
                    <a:gd name="T22" fmla="*/ 0 w 6078"/>
                    <a:gd name="T23" fmla="*/ 936650 h 5208"/>
                    <a:gd name="T24" fmla="*/ 1077511 w 6078"/>
                    <a:gd name="T25" fmla="*/ 1126505 h 5208"/>
                    <a:gd name="T26" fmla="*/ 1267327 w 6078"/>
                    <a:gd name="T27" fmla="*/ 1316796 h 5208"/>
                    <a:gd name="T28" fmla="*/ 1267327 w 6078"/>
                    <a:gd name="T29" fmla="*/ 1316796 h 5208"/>
                    <a:gd name="T30" fmla="*/ 720953 w 6078"/>
                    <a:gd name="T31" fmla="*/ 1506652 h 5208"/>
                    <a:gd name="T32" fmla="*/ 530701 w 6078"/>
                    <a:gd name="T33" fmla="*/ 1697378 h 5208"/>
                    <a:gd name="T34" fmla="*/ 530701 w 6078"/>
                    <a:gd name="T35" fmla="*/ 1697378 h 5208"/>
                    <a:gd name="T36" fmla="*/ 1227709 w 6078"/>
                    <a:gd name="T37" fmla="*/ 1887234 h 5208"/>
                    <a:gd name="T38" fmla="*/ 1037893 w 6078"/>
                    <a:gd name="T39" fmla="*/ 2077090 h 5208"/>
                    <a:gd name="T40" fmla="*/ 1037893 w 6078"/>
                    <a:gd name="T41" fmla="*/ 2077090 h 5208"/>
                    <a:gd name="T42" fmla="*/ 1639558 w 6078"/>
                    <a:gd name="T43" fmla="*/ 2267381 h 5208"/>
                    <a:gd name="T44" fmla="*/ 1829809 w 6078"/>
                    <a:gd name="T45" fmla="*/ 2077090 h 5208"/>
                    <a:gd name="T46" fmla="*/ 1829809 w 6078"/>
                    <a:gd name="T47" fmla="*/ 2077090 h 5208"/>
                    <a:gd name="T48" fmla="*/ 2273439 w 6078"/>
                    <a:gd name="T49" fmla="*/ 1887234 h 5208"/>
                    <a:gd name="T50" fmla="*/ 2463690 w 6078"/>
                    <a:gd name="T51" fmla="*/ 1697378 h 5208"/>
                    <a:gd name="T52" fmla="*/ 2463690 w 6078"/>
                    <a:gd name="T53" fmla="*/ 1697378 h 5208"/>
                    <a:gd name="T54" fmla="*/ 1861590 w 6078"/>
                    <a:gd name="T55" fmla="*/ 1506652 h 5208"/>
                    <a:gd name="T56" fmla="*/ 2051842 w 6078"/>
                    <a:gd name="T57" fmla="*/ 1316796 h 5208"/>
                    <a:gd name="T58" fmla="*/ 2051842 w 6078"/>
                    <a:gd name="T59" fmla="*/ 1316796 h 5208"/>
                    <a:gd name="T60" fmla="*/ 1687447 w 6078"/>
                    <a:gd name="T61" fmla="*/ 1126505 h 5208"/>
                    <a:gd name="T62" fmla="*/ 1701378 w 6078"/>
                    <a:gd name="T63" fmla="*/ 1126070 h 5208"/>
                    <a:gd name="T64" fmla="*/ 1524623 w 6078"/>
                    <a:gd name="T65" fmla="*/ 936650 h 5208"/>
                    <a:gd name="T66" fmla="*/ 1524623 w 6078"/>
                    <a:gd name="T67" fmla="*/ 936650 h 5208"/>
                    <a:gd name="T68" fmla="*/ 2455854 w 6078"/>
                    <a:gd name="T69" fmla="*/ 760729 h 5208"/>
                    <a:gd name="T70" fmla="*/ 2645670 w 6078"/>
                    <a:gd name="T71" fmla="*/ 570873 h 5208"/>
                    <a:gd name="T72" fmla="*/ 2645670 w 6078"/>
                    <a:gd name="T73" fmla="*/ 570873 h 520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078" h="5208">
                      <a:moveTo>
                        <a:pt x="5641" y="874"/>
                      </a:moveTo>
                      <a:lnTo>
                        <a:pt x="4986" y="874"/>
                      </a:lnTo>
                      <a:cubicBezTo>
                        <a:pt x="5227" y="874"/>
                        <a:pt x="5423" y="679"/>
                        <a:pt x="5423" y="438"/>
                      </a:cubicBezTo>
                      <a:cubicBezTo>
                        <a:pt x="5423" y="197"/>
                        <a:pt x="5227" y="0"/>
                        <a:pt x="4986" y="0"/>
                      </a:cubicBezTo>
                      <a:lnTo>
                        <a:pt x="3166" y="0"/>
                      </a:lnTo>
                      <a:cubicBezTo>
                        <a:pt x="2924" y="0"/>
                        <a:pt x="2730" y="197"/>
                        <a:pt x="2730" y="438"/>
                      </a:cubicBezTo>
                      <a:cubicBezTo>
                        <a:pt x="2730" y="679"/>
                        <a:pt x="2924" y="874"/>
                        <a:pt x="3166" y="874"/>
                      </a:cubicBezTo>
                      <a:lnTo>
                        <a:pt x="1948" y="874"/>
                      </a:lnTo>
                      <a:cubicBezTo>
                        <a:pt x="1706" y="874"/>
                        <a:pt x="1510" y="1069"/>
                        <a:pt x="1510" y="1311"/>
                      </a:cubicBezTo>
                      <a:cubicBezTo>
                        <a:pt x="1510" y="1492"/>
                        <a:pt x="1620" y="1647"/>
                        <a:pt x="1777" y="1714"/>
                      </a:cubicBezTo>
                      <a:lnTo>
                        <a:pt x="436" y="1714"/>
                      </a:lnTo>
                      <a:cubicBezTo>
                        <a:pt x="196" y="1714"/>
                        <a:pt x="0" y="1909"/>
                        <a:pt x="0" y="2151"/>
                      </a:cubicBezTo>
                      <a:cubicBezTo>
                        <a:pt x="0" y="2392"/>
                        <a:pt x="196" y="2587"/>
                        <a:pt x="436" y="2587"/>
                      </a:cubicBezTo>
                      <a:lnTo>
                        <a:pt x="2475" y="2587"/>
                      </a:lnTo>
                      <a:cubicBezTo>
                        <a:pt x="2716" y="2587"/>
                        <a:pt x="2911" y="2782"/>
                        <a:pt x="2911" y="3024"/>
                      </a:cubicBezTo>
                      <a:cubicBezTo>
                        <a:pt x="2911" y="3265"/>
                        <a:pt x="2716" y="3460"/>
                        <a:pt x="2475" y="3460"/>
                      </a:cubicBezTo>
                      <a:lnTo>
                        <a:pt x="1656" y="3460"/>
                      </a:lnTo>
                      <a:cubicBezTo>
                        <a:pt x="1414" y="3460"/>
                        <a:pt x="1219" y="3656"/>
                        <a:pt x="1219" y="3898"/>
                      </a:cubicBezTo>
                      <a:cubicBezTo>
                        <a:pt x="1219" y="4139"/>
                        <a:pt x="1414" y="4334"/>
                        <a:pt x="1656" y="4334"/>
                      </a:cubicBezTo>
                      <a:lnTo>
                        <a:pt x="2820" y="4334"/>
                      </a:lnTo>
                      <a:cubicBezTo>
                        <a:pt x="2579" y="4334"/>
                        <a:pt x="2384" y="4529"/>
                        <a:pt x="2384" y="4770"/>
                      </a:cubicBezTo>
                      <a:cubicBezTo>
                        <a:pt x="2384" y="5012"/>
                        <a:pt x="2579" y="5207"/>
                        <a:pt x="2820" y="5207"/>
                      </a:cubicBezTo>
                      <a:lnTo>
                        <a:pt x="3766" y="5207"/>
                      </a:lnTo>
                      <a:cubicBezTo>
                        <a:pt x="4008" y="5207"/>
                        <a:pt x="4203" y="5012"/>
                        <a:pt x="4203" y="4770"/>
                      </a:cubicBezTo>
                      <a:cubicBezTo>
                        <a:pt x="4203" y="4529"/>
                        <a:pt x="4008" y="4334"/>
                        <a:pt x="3766" y="4334"/>
                      </a:cubicBezTo>
                      <a:lnTo>
                        <a:pt x="5222" y="4334"/>
                      </a:lnTo>
                      <a:cubicBezTo>
                        <a:pt x="5464" y="4334"/>
                        <a:pt x="5659" y="4139"/>
                        <a:pt x="5659" y="3898"/>
                      </a:cubicBezTo>
                      <a:cubicBezTo>
                        <a:pt x="5659" y="3656"/>
                        <a:pt x="5464" y="3460"/>
                        <a:pt x="5222" y="3460"/>
                      </a:cubicBezTo>
                      <a:lnTo>
                        <a:pt x="4276" y="3460"/>
                      </a:lnTo>
                      <a:cubicBezTo>
                        <a:pt x="4518" y="3460"/>
                        <a:pt x="4713" y="3265"/>
                        <a:pt x="4713" y="3024"/>
                      </a:cubicBezTo>
                      <a:cubicBezTo>
                        <a:pt x="4713" y="2782"/>
                        <a:pt x="4518" y="2587"/>
                        <a:pt x="4276" y="2587"/>
                      </a:cubicBezTo>
                      <a:lnTo>
                        <a:pt x="3876" y="2587"/>
                      </a:lnTo>
                      <a:cubicBezTo>
                        <a:pt x="3887" y="2587"/>
                        <a:pt x="3897" y="2586"/>
                        <a:pt x="3908" y="2586"/>
                      </a:cubicBezTo>
                      <a:cubicBezTo>
                        <a:pt x="3682" y="2569"/>
                        <a:pt x="3502" y="2381"/>
                        <a:pt x="3502" y="2151"/>
                      </a:cubicBezTo>
                      <a:cubicBezTo>
                        <a:pt x="3502" y="1969"/>
                        <a:pt x="3614" y="1813"/>
                        <a:pt x="3773" y="1747"/>
                      </a:cubicBezTo>
                      <a:lnTo>
                        <a:pt x="5641" y="1747"/>
                      </a:lnTo>
                      <a:cubicBezTo>
                        <a:pt x="5882" y="1747"/>
                        <a:pt x="6077" y="1552"/>
                        <a:pt x="6077" y="1311"/>
                      </a:cubicBezTo>
                      <a:cubicBezTo>
                        <a:pt x="6077" y="1069"/>
                        <a:pt x="5882" y="874"/>
                        <a:pt x="5641" y="874"/>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7" name="Freeform 42">
                  <a:extLst>
                    <a:ext uri="{FF2B5EF4-FFF2-40B4-BE49-F238E27FC236}">
                      <a16:creationId xmlns:a16="http://schemas.microsoft.com/office/drawing/2014/main" id="{885B0AEB-EC6B-FA4C-AE6A-B390F002AC5C}"/>
                    </a:ext>
                  </a:extLst>
                </p:cNvPr>
                <p:cNvSpPr>
                  <a:spLocks noChangeArrowheads="1"/>
                </p:cNvSpPr>
                <p:nvPr/>
              </p:nvSpPr>
              <p:spPr bwMode="auto">
                <a:xfrm>
                  <a:off x="5960458" y="486726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8" y="173"/>
                        <a:pt x="0" y="134"/>
                        <a:pt x="0" y="87"/>
                      </a:cubicBezTo>
                      <a:cubicBezTo>
                        <a:pt x="0" y="39"/>
                        <a:pt x="38"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8" name="Freeform 43">
                  <a:extLst>
                    <a:ext uri="{FF2B5EF4-FFF2-40B4-BE49-F238E27FC236}">
                      <a16:creationId xmlns:a16="http://schemas.microsoft.com/office/drawing/2014/main" id="{D50F3CEB-F51D-F542-8A54-74C40C248C20}"/>
                    </a:ext>
                  </a:extLst>
                </p:cNvPr>
                <p:cNvSpPr>
                  <a:spLocks noChangeArrowheads="1"/>
                </p:cNvSpPr>
                <p:nvPr/>
              </p:nvSpPr>
              <p:spPr bwMode="auto">
                <a:xfrm>
                  <a:off x="7439049" y="5714099"/>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5"/>
                        <a:pt x="135" y="173"/>
                        <a:pt x="87" y="173"/>
                      </a:cubicBezTo>
                      <a:cubicBezTo>
                        <a:pt x="39" y="173"/>
                        <a:pt x="0" y="135"/>
                        <a:pt x="0" y="86"/>
                      </a:cubicBezTo>
                      <a:cubicBezTo>
                        <a:pt x="0" y="39"/>
                        <a:pt x="39" y="0"/>
                        <a:pt x="87" y="0"/>
                      </a:cubicBezTo>
                      <a:cubicBezTo>
                        <a:pt x="135" y="0"/>
                        <a:pt x="174" y="39"/>
                        <a:pt x="174"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9" name="Freeform 44">
                  <a:extLst>
                    <a:ext uri="{FF2B5EF4-FFF2-40B4-BE49-F238E27FC236}">
                      <a16:creationId xmlns:a16="http://schemas.microsoft.com/office/drawing/2014/main" id="{B33D5124-1311-204F-AEDC-D8A3D5ED0E55}"/>
                    </a:ext>
                  </a:extLst>
                </p:cNvPr>
                <p:cNvSpPr>
                  <a:spLocks noChangeArrowheads="1"/>
                </p:cNvSpPr>
                <p:nvPr/>
              </p:nvSpPr>
              <p:spPr bwMode="auto">
                <a:xfrm>
                  <a:off x="5672420" y="6954580"/>
                  <a:ext cx="74890" cy="74889"/>
                </a:xfrm>
                <a:custGeom>
                  <a:avLst/>
                  <a:gdLst>
                    <a:gd name="T0" fmla="*/ 74457 w 173"/>
                    <a:gd name="T1" fmla="*/ 37445 h 174"/>
                    <a:gd name="T2" fmla="*/ 74457 w 173"/>
                    <a:gd name="T3" fmla="*/ 37445 h 174"/>
                    <a:gd name="T4" fmla="*/ 37229 w 173"/>
                    <a:gd name="T5" fmla="*/ 74459 h 174"/>
                    <a:gd name="T6" fmla="*/ 37229 w 173"/>
                    <a:gd name="T7" fmla="*/ 74459 h 174"/>
                    <a:gd name="T8" fmla="*/ 0 w 173"/>
                    <a:gd name="T9" fmla="*/ 37445 h 174"/>
                    <a:gd name="T10" fmla="*/ 0 w 173"/>
                    <a:gd name="T11" fmla="*/ 37445 h 174"/>
                    <a:gd name="T12" fmla="*/ 37229 w 173"/>
                    <a:gd name="T13" fmla="*/ 0 h 174"/>
                    <a:gd name="T14" fmla="*/ 37229 w 173"/>
                    <a:gd name="T15" fmla="*/ 0 h 174"/>
                    <a:gd name="T16" fmla="*/ 74457 w 173"/>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7"/>
                      </a:moveTo>
                      <a:lnTo>
                        <a:pt x="172" y="87"/>
                      </a:lnTo>
                      <a:cubicBezTo>
                        <a:pt x="172" y="135"/>
                        <a:pt x="134" y="173"/>
                        <a:pt x="86" y="173"/>
                      </a:cubicBezTo>
                      <a:cubicBezTo>
                        <a:pt x="37" y="173"/>
                        <a:pt x="0" y="135"/>
                        <a:pt x="0" y="87"/>
                      </a:cubicBezTo>
                      <a:cubicBezTo>
                        <a:pt x="0" y="40"/>
                        <a:pt x="37" y="0"/>
                        <a:pt x="86" y="0"/>
                      </a:cubicBezTo>
                      <a:cubicBezTo>
                        <a:pt x="134" y="0"/>
                        <a:pt x="172" y="40"/>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0" name="Freeform 45">
                  <a:extLst>
                    <a:ext uri="{FF2B5EF4-FFF2-40B4-BE49-F238E27FC236}">
                      <a16:creationId xmlns:a16="http://schemas.microsoft.com/office/drawing/2014/main" id="{91FA8FD7-648C-ED4A-89A1-45D3FA1D9EFA}"/>
                    </a:ext>
                  </a:extLst>
                </p:cNvPr>
                <p:cNvSpPr>
                  <a:spLocks noChangeArrowheads="1"/>
                </p:cNvSpPr>
                <p:nvPr/>
              </p:nvSpPr>
              <p:spPr bwMode="auto">
                <a:xfrm>
                  <a:off x="6813049" y="5491350"/>
                  <a:ext cx="74890" cy="74889"/>
                </a:xfrm>
                <a:custGeom>
                  <a:avLst/>
                  <a:gdLst>
                    <a:gd name="T0" fmla="*/ 74460 w 174"/>
                    <a:gd name="T1" fmla="*/ 37445 h 174"/>
                    <a:gd name="T2" fmla="*/ 74460 w 174"/>
                    <a:gd name="T3" fmla="*/ 37445 h 174"/>
                    <a:gd name="T4" fmla="*/ 37015 w 174"/>
                    <a:gd name="T5" fmla="*/ 74459 h 174"/>
                    <a:gd name="T6" fmla="*/ 37015 w 174"/>
                    <a:gd name="T7" fmla="*/ 74459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1" name="Freeform 46">
                  <a:extLst>
                    <a:ext uri="{FF2B5EF4-FFF2-40B4-BE49-F238E27FC236}">
                      <a16:creationId xmlns:a16="http://schemas.microsoft.com/office/drawing/2014/main" id="{F83E9291-EB24-0946-9CE4-91B2EA912B26}"/>
                    </a:ext>
                  </a:extLst>
                </p:cNvPr>
                <p:cNvSpPr>
                  <a:spLocks noChangeArrowheads="1"/>
                </p:cNvSpPr>
                <p:nvPr/>
              </p:nvSpPr>
              <p:spPr bwMode="auto">
                <a:xfrm>
                  <a:off x="6849533" y="5074655"/>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6"/>
                        <a:pt x="135" y="174"/>
                        <a:pt x="87" y="174"/>
                      </a:cubicBezTo>
                      <a:cubicBezTo>
                        <a:pt x="39" y="174"/>
                        <a:pt x="0" y="136"/>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2" name="Freeform 47">
                  <a:extLst>
                    <a:ext uri="{FF2B5EF4-FFF2-40B4-BE49-F238E27FC236}">
                      <a16:creationId xmlns:a16="http://schemas.microsoft.com/office/drawing/2014/main" id="{C64D3F75-3512-0944-9A74-1C19619AA9E5}"/>
                    </a:ext>
                  </a:extLst>
                </p:cNvPr>
                <p:cNvSpPr>
                  <a:spLocks noChangeArrowheads="1"/>
                </p:cNvSpPr>
                <p:nvPr/>
              </p:nvSpPr>
              <p:spPr bwMode="auto">
                <a:xfrm>
                  <a:off x="5259566" y="5639209"/>
                  <a:ext cx="74889" cy="74890"/>
                </a:xfrm>
                <a:custGeom>
                  <a:avLst/>
                  <a:gdLst>
                    <a:gd name="T0" fmla="*/ 74459 w 174"/>
                    <a:gd name="T1" fmla="*/ 37229 h 173"/>
                    <a:gd name="T2" fmla="*/ 74459 w 174"/>
                    <a:gd name="T3" fmla="*/ 37229 h 173"/>
                    <a:gd name="T4" fmla="*/ 37014 w 174"/>
                    <a:gd name="T5" fmla="*/ 74457 h 173"/>
                    <a:gd name="T6" fmla="*/ 37014 w 174"/>
                    <a:gd name="T7" fmla="*/ 74457 h 173"/>
                    <a:gd name="T8" fmla="*/ 0 w 174"/>
                    <a:gd name="T9" fmla="*/ 37229 h 173"/>
                    <a:gd name="T10" fmla="*/ 0 w 174"/>
                    <a:gd name="T11" fmla="*/ 37229 h 173"/>
                    <a:gd name="T12" fmla="*/ 37014 w 174"/>
                    <a:gd name="T13" fmla="*/ 0 h 173"/>
                    <a:gd name="T14" fmla="*/ 37014 w 174"/>
                    <a:gd name="T15" fmla="*/ 0 h 173"/>
                    <a:gd name="T16" fmla="*/ 74459 w 174"/>
                    <a:gd name="T17" fmla="*/ 37229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6"/>
                      </a:moveTo>
                      <a:lnTo>
                        <a:pt x="173" y="86"/>
                      </a:lnTo>
                      <a:cubicBezTo>
                        <a:pt x="173" y="133"/>
                        <a:pt x="134" y="172"/>
                        <a:pt x="86" y="172"/>
                      </a:cubicBezTo>
                      <a:cubicBezTo>
                        <a:pt x="38" y="172"/>
                        <a:pt x="0" y="133"/>
                        <a:pt x="0" y="86"/>
                      </a:cubicBezTo>
                      <a:cubicBezTo>
                        <a:pt x="0" y="38"/>
                        <a:pt x="38" y="0"/>
                        <a:pt x="86" y="0"/>
                      </a:cubicBezTo>
                      <a:cubicBezTo>
                        <a:pt x="134" y="0"/>
                        <a:pt x="173" y="38"/>
                        <a:pt x="173"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3" name="Freeform 48">
                  <a:extLst>
                    <a:ext uri="{FF2B5EF4-FFF2-40B4-BE49-F238E27FC236}">
                      <a16:creationId xmlns:a16="http://schemas.microsoft.com/office/drawing/2014/main" id="{4E85E186-9075-EF45-82E6-87832317BCDB}"/>
                    </a:ext>
                  </a:extLst>
                </p:cNvPr>
                <p:cNvSpPr>
                  <a:spLocks noChangeArrowheads="1"/>
                </p:cNvSpPr>
                <p:nvPr/>
              </p:nvSpPr>
              <p:spPr bwMode="auto">
                <a:xfrm>
                  <a:off x="5996942" y="6188401"/>
                  <a:ext cx="74889" cy="74890"/>
                </a:xfrm>
                <a:custGeom>
                  <a:avLst/>
                  <a:gdLst>
                    <a:gd name="T0" fmla="*/ 74456 w 173"/>
                    <a:gd name="T1" fmla="*/ 37015 h 174"/>
                    <a:gd name="T2" fmla="*/ 74456 w 173"/>
                    <a:gd name="T3" fmla="*/ 37015 h 174"/>
                    <a:gd name="T4" fmla="*/ 37661 w 173"/>
                    <a:gd name="T5" fmla="*/ 74460 h 174"/>
                    <a:gd name="T6" fmla="*/ 37661 w 173"/>
                    <a:gd name="T7" fmla="*/ 74460 h 174"/>
                    <a:gd name="T8" fmla="*/ 0 w 173"/>
                    <a:gd name="T9" fmla="*/ 37015 h 174"/>
                    <a:gd name="T10" fmla="*/ 0 w 173"/>
                    <a:gd name="T11" fmla="*/ 37015 h 174"/>
                    <a:gd name="T12" fmla="*/ 37661 w 173"/>
                    <a:gd name="T13" fmla="*/ 0 h 174"/>
                    <a:gd name="T14" fmla="*/ 37661 w 173"/>
                    <a:gd name="T15" fmla="*/ 0 h 174"/>
                    <a:gd name="T16" fmla="*/ 74456 w 173"/>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4" y="173"/>
                        <a:pt x="87" y="173"/>
                      </a:cubicBezTo>
                      <a:cubicBezTo>
                        <a:pt x="39" y="173"/>
                        <a:pt x="0" y="134"/>
                        <a:pt x="0" y="86"/>
                      </a:cubicBezTo>
                      <a:cubicBezTo>
                        <a:pt x="0" y="39"/>
                        <a:pt x="39" y="0"/>
                        <a:pt x="87" y="0"/>
                      </a:cubicBezTo>
                      <a:cubicBezTo>
                        <a:pt x="134" y="0"/>
                        <a:pt x="172" y="39"/>
                        <a:pt x="172"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4" name="Freeform 49">
                  <a:extLst>
                    <a:ext uri="{FF2B5EF4-FFF2-40B4-BE49-F238E27FC236}">
                      <a16:creationId xmlns:a16="http://schemas.microsoft.com/office/drawing/2014/main" id="{BE7091F3-F8FA-304E-B1A6-525B31EBA3EB}"/>
                    </a:ext>
                  </a:extLst>
                </p:cNvPr>
                <p:cNvSpPr>
                  <a:spLocks noChangeArrowheads="1"/>
                </p:cNvSpPr>
                <p:nvPr/>
              </p:nvSpPr>
              <p:spPr bwMode="auto">
                <a:xfrm>
                  <a:off x="6530772" y="6247928"/>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3" y="174"/>
                        <a:pt x="86" y="174"/>
                      </a:cubicBezTo>
                      <a:cubicBezTo>
                        <a:pt x="39" y="174"/>
                        <a:pt x="0" y="135"/>
                        <a:pt x="0" y="87"/>
                      </a:cubicBezTo>
                      <a:cubicBezTo>
                        <a:pt x="0" y="39"/>
                        <a:pt x="39" y="0"/>
                        <a:pt x="86" y="0"/>
                      </a:cubicBezTo>
                      <a:cubicBezTo>
                        <a:pt x="133" y="0"/>
                        <a:pt x="172" y="39"/>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5" name="Freeform 50">
                  <a:extLst>
                    <a:ext uri="{FF2B5EF4-FFF2-40B4-BE49-F238E27FC236}">
                      <a16:creationId xmlns:a16="http://schemas.microsoft.com/office/drawing/2014/main" id="{9BBC2704-01B7-A24D-AD30-3C5177681FF9}"/>
                    </a:ext>
                  </a:extLst>
                </p:cNvPr>
                <p:cNvSpPr>
                  <a:spLocks noChangeArrowheads="1"/>
                </p:cNvSpPr>
                <p:nvPr/>
              </p:nvSpPr>
              <p:spPr bwMode="auto">
                <a:xfrm>
                  <a:off x="6849533" y="6507162"/>
                  <a:ext cx="74889" cy="74890"/>
                </a:xfrm>
                <a:custGeom>
                  <a:avLst/>
                  <a:gdLst>
                    <a:gd name="T0" fmla="*/ 74459 w 174"/>
                    <a:gd name="T1" fmla="*/ 37661 h 173"/>
                    <a:gd name="T2" fmla="*/ 74459 w 174"/>
                    <a:gd name="T3" fmla="*/ 37661 h 173"/>
                    <a:gd name="T4" fmla="*/ 37445 w 174"/>
                    <a:gd name="T5" fmla="*/ 74457 h 173"/>
                    <a:gd name="T6" fmla="*/ 37445 w 174"/>
                    <a:gd name="T7" fmla="*/ 74457 h 173"/>
                    <a:gd name="T8" fmla="*/ 0 w 174"/>
                    <a:gd name="T9" fmla="*/ 37661 h 173"/>
                    <a:gd name="T10" fmla="*/ 0 w 174"/>
                    <a:gd name="T11" fmla="*/ 37661 h 173"/>
                    <a:gd name="T12" fmla="*/ 37445 w 174"/>
                    <a:gd name="T13" fmla="*/ 0 h 173"/>
                    <a:gd name="T14" fmla="*/ 37445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4"/>
                        <a:pt x="135" y="172"/>
                        <a:pt x="87" y="172"/>
                      </a:cubicBezTo>
                      <a:cubicBezTo>
                        <a:pt x="39" y="172"/>
                        <a:pt x="0" y="134"/>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6" name="Freeform 51">
                  <a:extLst>
                    <a:ext uri="{FF2B5EF4-FFF2-40B4-BE49-F238E27FC236}">
                      <a16:creationId xmlns:a16="http://schemas.microsoft.com/office/drawing/2014/main" id="{5DB3F30A-8CD0-284D-81D5-B40A9035F229}"/>
                    </a:ext>
                  </a:extLst>
                </p:cNvPr>
                <p:cNvSpPr>
                  <a:spLocks noChangeArrowheads="1"/>
                </p:cNvSpPr>
                <p:nvPr/>
              </p:nvSpPr>
              <p:spPr bwMode="auto">
                <a:xfrm>
                  <a:off x="6567257" y="694113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9" y="173"/>
                        <a:pt x="0" y="134"/>
                        <a:pt x="0" y="87"/>
                      </a:cubicBezTo>
                      <a:cubicBezTo>
                        <a:pt x="0" y="39"/>
                        <a:pt x="39" y="0"/>
                        <a:pt x="86" y="0"/>
                      </a:cubicBezTo>
                      <a:cubicBezTo>
                        <a:pt x="134" y="0"/>
                        <a:pt x="173" y="39"/>
                        <a:pt x="173" y="87"/>
                      </a:cubicBezTo>
                    </a:path>
                  </a:pathLst>
                </a:custGeom>
                <a:solidFill>
                  <a:srgbClr val="1B764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7" name="Freeform 52">
                  <a:extLst>
                    <a:ext uri="{FF2B5EF4-FFF2-40B4-BE49-F238E27FC236}">
                      <a16:creationId xmlns:a16="http://schemas.microsoft.com/office/drawing/2014/main" id="{38881D0C-8C18-1D40-8978-36456F80DE06}"/>
                    </a:ext>
                  </a:extLst>
                </p:cNvPr>
                <p:cNvSpPr>
                  <a:spLocks noChangeArrowheads="1"/>
                </p:cNvSpPr>
                <p:nvPr/>
              </p:nvSpPr>
              <p:spPr bwMode="auto">
                <a:xfrm>
                  <a:off x="6058390" y="5066974"/>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3"/>
                        <a:pt x="23" y="0"/>
                        <a:pt x="52"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8" name="Freeform 53">
                  <a:extLst>
                    <a:ext uri="{FF2B5EF4-FFF2-40B4-BE49-F238E27FC236}">
                      <a16:creationId xmlns:a16="http://schemas.microsoft.com/office/drawing/2014/main" id="{FB1A32EF-12CA-6840-94B3-AC2CBED317BD}"/>
                    </a:ext>
                  </a:extLst>
                </p:cNvPr>
                <p:cNvSpPr>
                  <a:spLocks noChangeArrowheads="1"/>
                </p:cNvSpPr>
                <p:nvPr/>
              </p:nvSpPr>
              <p:spPr bwMode="auto">
                <a:xfrm>
                  <a:off x="7369920" y="6789439"/>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2"/>
                        <a:pt x="24" y="0"/>
                        <a:pt x="53" y="0"/>
                      </a:cubicBezTo>
                      <a:cubicBezTo>
                        <a:pt x="81" y="0"/>
                        <a:pt x="105" y="22"/>
                        <a:pt x="105" y="53"/>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9" name="Freeform 54">
                  <a:extLst>
                    <a:ext uri="{FF2B5EF4-FFF2-40B4-BE49-F238E27FC236}">
                      <a16:creationId xmlns:a16="http://schemas.microsoft.com/office/drawing/2014/main" id="{257AE867-473F-794F-A4C8-063DD218F315}"/>
                    </a:ext>
                  </a:extLst>
                </p:cNvPr>
                <p:cNvSpPr>
                  <a:spLocks noChangeArrowheads="1"/>
                </p:cNvSpPr>
                <p:nvPr/>
              </p:nvSpPr>
              <p:spPr bwMode="auto">
                <a:xfrm>
                  <a:off x="5499597" y="548366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2" y="104"/>
                        <a:pt x="52" y="104"/>
                      </a:cubicBezTo>
                      <a:cubicBezTo>
                        <a:pt x="23" y="104"/>
                        <a:pt x="0" y="80"/>
                        <a:pt x="0" y="52"/>
                      </a:cubicBezTo>
                      <a:cubicBezTo>
                        <a:pt x="0" y="23"/>
                        <a:pt x="23" y="0"/>
                        <a:pt x="52" y="0"/>
                      </a:cubicBezTo>
                      <a:cubicBezTo>
                        <a:pt x="82"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0" name="Freeform 55">
                  <a:extLst>
                    <a:ext uri="{FF2B5EF4-FFF2-40B4-BE49-F238E27FC236}">
                      <a16:creationId xmlns:a16="http://schemas.microsoft.com/office/drawing/2014/main" id="{C5D07D54-202A-414A-B8E3-899F73BB79C4}"/>
                    </a:ext>
                  </a:extLst>
                </p:cNvPr>
                <p:cNvSpPr>
                  <a:spLocks noChangeArrowheads="1"/>
                </p:cNvSpPr>
                <p:nvPr/>
              </p:nvSpPr>
              <p:spPr bwMode="auto">
                <a:xfrm>
                  <a:off x="5184676" y="6242167"/>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0" y="104"/>
                        <a:pt x="52" y="104"/>
                      </a:cubicBezTo>
                      <a:cubicBezTo>
                        <a:pt x="23" y="104"/>
                        <a:pt x="0" y="81"/>
                        <a:pt x="0" y="52"/>
                      </a:cubicBezTo>
                      <a:cubicBezTo>
                        <a:pt x="0" y="23"/>
                        <a:pt x="23" y="0"/>
                        <a:pt x="52" y="0"/>
                      </a:cubicBezTo>
                      <a:cubicBezTo>
                        <a:pt x="80"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1" name="Freeform 56">
                  <a:extLst>
                    <a:ext uri="{FF2B5EF4-FFF2-40B4-BE49-F238E27FC236}">
                      <a16:creationId xmlns:a16="http://schemas.microsoft.com/office/drawing/2014/main" id="{14DD15D2-E026-5C44-8470-7546A12E4BFE}"/>
                    </a:ext>
                  </a:extLst>
                </p:cNvPr>
                <p:cNvSpPr>
                  <a:spLocks noChangeArrowheads="1"/>
                </p:cNvSpPr>
                <p:nvPr/>
              </p:nvSpPr>
              <p:spPr bwMode="auto">
                <a:xfrm>
                  <a:off x="5883647" y="609046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3" y="104"/>
                        <a:pt x="0" y="80"/>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2" name="Freeform 57">
                  <a:extLst>
                    <a:ext uri="{FF2B5EF4-FFF2-40B4-BE49-F238E27FC236}">
                      <a16:creationId xmlns:a16="http://schemas.microsoft.com/office/drawing/2014/main" id="{1B519003-78A7-A747-8140-0FEDE9DE8B25}"/>
                    </a:ext>
                  </a:extLst>
                </p:cNvPr>
                <p:cNvSpPr>
                  <a:spLocks noChangeArrowheads="1"/>
                </p:cNvSpPr>
                <p:nvPr/>
              </p:nvSpPr>
              <p:spPr bwMode="auto">
                <a:xfrm>
                  <a:off x="5687781" y="648411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2" y="104"/>
                        <a:pt x="53" y="104"/>
                      </a:cubicBezTo>
                      <a:cubicBezTo>
                        <a:pt x="24" y="104"/>
                        <a:pt x="0" y="81"/>
                        <a:pt x="0" y="52"/>
                      </a:cubicBezTo>
                      <a:cubicBezTo>
                        <a:pt x="0" y="24"/>
                        <a:pt x="24" y="0"/>
                        <a:pt x="53" y="0"/>
                      </a:cubicBezTo>
                      <a:cubicBezTo>
                        <a:pt x="82"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3" name="Freeform 58">
                  <a:extLst>
                    <a:ext uri="{FF2B5EF4-FFF2-40B4-BE49-F238E27FC236}">
                      <a16:creationId xmlns:a16="http://schemas.microsoft.com/office/drawing/2014/main" id="{A84120D0-510D-FA4F-B01F-398CA7C25141}"/>
                    </a:ext>
                  </a:extLst>
                </p:cNvPr>
                <p:cNvSpPr>
                  <a:spLocks noChangeArrowheads="1"/>
                </p:cNvSpPr>
                <p:nvPr/>
              </p:nvSpPr>
              <p:spPr bwMode="auto">
                <a:xfrm>
                  <a:off x="7079963" y="5328128"/>
                  <a:ext cx="46086" cy="46086"/>
                </a:xfrm>
                <a:custGeom>
                  <a:avLst/>
                  <a:gdLst>
                    <a:gd name="T0" fmla="*/ 45651 w 106"/>
                    <a:gd name="T1" fmla="*/ 22608 h 106"/>
                    <a:gd name="T2" fmla="*/ 45651 w 106"/>
                    <a:gd name="T3" fmla="*/ 22608 h 106"/>
                    <a:gd name="T4" fmla="*/ 23043 w 106"/>
                    <a:gd name="T5" fmla="*/ 45651 h 106"/>
                    <a:gd name="T6" fmla="*/ 23043 w 106"/>
                    <a:gd name="T7" fmla="*/ 45651 h 106"/>
                    <a:gd name="T8" fmla="*/ 0 w 106"/>
                    <a:gd name="T9" fmla="*/ 22608 h 106"/>
                    <a:gd name="T10" fmla="*/ 0 w 106"/>
                    <a:gd name="T11" fmla="*/ 22608 h 106"/>
                    <a:gd name="T12" fmla="*/ 23043 w 106"/>
                    <a:gd name="T13" fmla="*/ 0 h 106"/>
                    <a:gd name="T14" fmla="*/ 23043 w 106"/>
                    <a:gd name="T15" fmla="*/ 0 h 106"/>
                    <a:gd name="T16" fmla="*/ 45651 w 106"/>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2"/>
                      </a:moveTo>
                      <a:lnTo>
                        <a:pt x="105" y="52"/>
                      </a:lnTo>
                      <a:cubicBezTo>
                        <a:pt x="105" y="82"/>
                        <a:pt x="81" y="105"/>
                        <a:pt x="53" y="105"/>
                      </a:cubicBezTo>
                      <a:cubicBezTo>
                        <a:pt x="23" y="105"/>
                        <a:pt x="0" y="82"/>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4" name="Freeform 59">
                  <a:extLst>
                    <a:ext uri="{FF2B5EF4-FFF2-40B4-BE49-F238E27FC236}">
                      <a16:creationId xmlns:a16="http://schemas.microsoft.com/office/drawing/2014/main" id="{6DB0EE0A-E92E-B949-BEE7-64E4CE2973AF}"/>
                    </a:ext>
                  </a:extLst>
                </p:cNvPr>
                <p:cNvSpPr>
                  <a:spLocks noChangeArrowheads="1"/>
                </p:cNvSpPr>
                <p:nvPr/>
              </p:nvSpPr>
              <p:spPr bwMode="auto">
                <a:xfrm>
                  <a:off x="6079512" y="5506712"/>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4" y="104"/>
                        <a:pt x="0" y="80"/>
                        <a:pt x="0" y="52"/>
                      </a:cubicBezTo>
                      <a:cubicBezTo>
                        <a:pt x="0" y="23"/>
                        <a:pt x="24" y="0"/>
                        <a:pt x="53"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5" name="Freeform 60">
                  <a:extLst>
                    <a:ext uri="{FF2B5EF4-FFF2-40B4-BE49-F238E27FC236}">
                      <a16:creationId xmlns:a16="http://schemas.microsoft.com/office/drawing/2014/main" id="{481C86F9-D6D2-6E4A-982E-A24E8CA23213}"/>
                    </a:ext>
                  </a:extLst>
                </p:cNvPr>
                <p:cNvSpPr>
                  <a:spLocks noChangeArrowheads="1"/>
                </p:cNvSpPr>
                <p:nvPr/>
              </p:nvSpPr>
              <p:spPr bwMode="auto">
                <a:xfrm>
                  <a:off x="6665189" y="6090468"/>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0" y="104"/>
                        <a:pt x="52" y="104"/>
                      </a:cubicBezTo>
                      <a:cubicBezTo>
                        <a:pt x="23" y="104"/>
                        <a:pt x="0" y="80"/>
                        <a:pt x="0" y="52"/>
                      </a:cubicBezTo>
                      <a:cubicBezTo>
                        <a:pt x="0" y="24"/>
                        <a:pt x="23" y="0"/>
                        <a:pt x="52" y="0"/>
                      </a:cubicBezTo>
                      <a:cubicBezTo>
                        <a:pt x="80" y="0"/>
                        <a:pt x="104" y="24"/>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6" name="Freeform 61">
                  <a:extLst>
                    <a:ext uri="{FF2B5EF4-FFF2-40B4-BE49-F238E27FC236}">
                      <a16:creationId xmlns:a16="http://schemas.microsoft.com/office/drawing/2014/main" id="{EABE69F3-A50D-9F49-9DAE-EE45C538537F}"/>
                    </a:ext>
                  </a:extLst>
                </p:cNvPr>
                <p:cNvSpPr>
                  <a:spLocks noChangeArrowheads="1"/>
                </p:cNvSpPr>
                <p:nvPr/>
              </p:nvSpPr>
              <p:spPr bwMode="auto">
                <a:xfrm>
                  <a:off x="6903300" y="6992985"/>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2"/>
                        <a:pt x="81" y="104"/>
                        <a:pt x="52" y="104"/>
                      </a:cubicBezTo>
                      <a:cubicBezTo>
                        <a:pt x="23" y="104"/>
                        <a:pt x="0" y="82"/>
                        <a:pt x="0" y="52"/>
                      </a:cubicBezTo>
                      <a:cubicBezTo>
                        <a:pt x="0" y="23"/>
                        <a:pt x="23" y="0"/>
                        <a:pt x="52" y="0"/>
                      </a:cubicBezTo>
                      <a:cubicBezTo>
                        <a:pt x="81"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7" name="Freeform 62">
                  <a:extLst>
                    <a:ext uri="{FF2B5EF4-FFF2-40B4-BE49-F238E27FC236}">
                      <a16:creationId xmlns:a16="http://schemas.microsoft.com/office/drawing/2014/main" id="{05E6AE38-A6AD-7A48-8346-FD5C5D9BC1B1}"/>
                    </a:ext>
                  </a:extLst>
                </p:cNvPr>
                <p:cNvSpPr>
                  <a:spLocks noChangeArrowheads="1"/>
                </p:cNvSpPr>
                <p:nvPr/>
              </p:nvSpPr>
              <p:spPr bwMode="auto">
                <a:xfrm>
                  <a:off x="5603290" y="681248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2" y="104"/>
                        <a:pt x="52" y="104"/>
                      </a:cubicBezTo>
                      <a:cubicBezTo>
                        <a:pt x="24" y="104"/>
                        <a:pt x="0" y="80"/>
                        <a:pt x="0" y="52"/>
                      </a:cubicBezTo>
                      <a:cubicBezTo>
                        <a:pt x="0" y="23"/>
                        <a:pt x="24" y="0"/>
                        <a:pt x="52" y="0"/>
                      </a:cubicBezTo>
                      <a:cubicBezTo>
                        <a:pt x="82"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8" name="Freeform 63">
                  <a:extLst>
                    <a:ext uri="{FF2B5EF4-FFF2-40B4-BE49-F238E27FC236}">
                      <a16:creationId xmlns:a16="http://schemas.microsoft.com/office/drawing/2014/main" id="{3A8C2018-6932-FA4E-AE2A-0161E0AB9B41}"/>
                    </a:ext>
                  </a:extLst>
                </p:cNvPr>
                <p:cNvSpPr>
                  <a:spLocks noChangeArrowheads="1"/>
                </p:cNvSpPr>
                <p:nvPr/>
              </p:nvSpPr>
              <p:spPr bwMode="auto">
                <a:xfrm>
                  <a:off x="5380541" y="5105379"/>
                  <a:ext cx="539591" cy="261154"/>
                </a:xfrm>
                <a:custGeom>
                  <a:avLst/>
                  <a:gdLst>
                    <a:gd name="T0" fmla="*/ 408292 w 1237"/>
                    <a:gd name="T1" fmla="*/ 260719 h 600"/>
                    <a:gd name="T2" fmla="*/ 131299 w 1237"/>
                    <a:gd name="T3" fmla="*/ 260719 h 600"/>
                    <a:gd name="T4" fmla="*/ 131299 w 1237"/>
                    <a:gd name="T5" fmla="*/ 260719 h 600"/>
                    <a:gd name="T6" fmla="*/ 0 w 1237"/>
                    <a:gd name="T7" fmla="*/ 129706 h 600"/>
                    <a:gd name="T8" fmla="*/ 0 w 1237"/>
                    <a:gd name="T9" fmla="*/ 129706 h 600"/>
                    <a:gd name="T10" fmla="*/ 0 w 1237"/>
                    <a:gd name="T11" fmla="*/ 129706 h 600"/>
                    <a:gd name="T12" fmla="*/ 131299 w 1237"/>
                    <a:gd name="T13" fmla="*/ 0 h 600"/>
                    <a:gd name="T14" fmla="*/ 408292 w 1237"/>
                    <a:gd name="T15" fmla="*/ 0 h 600"/>
                    <a:gd name="T16" fmla="*/ 408292 w 1237"/>
                    <a:gd name="T17" fmla="*/ 0 h 600"/>
                    <a:gd name="T18" fmla="*/ 539155 w 1237"/>
                    <a:gd name="T19" fmla="*/ 129706 h 600"/>
                    <a:gd name="T20" fmla="*/ 539155 w 1237"/>
                    <a:gd name="T21" fmla="*/ 129706 h 600"/>
                    <a:gd name="T22" fmla="*/ 539155 w 1237"/>
                    <a:gd name="T23" fmla="*/ 129706 h 600"/>
                    <a:gd name="T24" fmla="*/ 408292 w 1237"/>
                    <a:gd name="T25" fmla="*/ 260719 h 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37" h="600">
                      <a:moveTo>
                        <a:pt x="936" y="599"/>
                      </a:moveTo>
                      <a:lnTo>
                        <a:pt x="301" y="599"/>
                      </a:lnTo>
                      <a:cubicBezTo>
                        <a:pt x="135" y="599"/>
                        <a:pt x="0" y="464"/>
                        <a:pt x="0" y="298"/>
                      </a:cubicBezTo>
                      <a:cubicBezTo>
                        <a:pt x="0" y="133"/>
                        <a:pt x="135" y="0"/>
                        <a:pt x="301" y="0"/>
                      </a:cubicBezTo>
                      <a:lnTo>
                        <a:pt x="936" y="0"/>
                      </a:lnTo>
                      <a:cubicBezTo>
                        <a:pt x="1101" y="0"/>
                        <a:pt x="1236" y="133"/>
                        <a:pt x="1236" y="298"/>
                      </a:cubicBezTo>
                      <a:cubicBezTo>
                        <a:pt x="1236" y="464"/>
                        <a:pt x="1101" y="599"/>
                        <a:pt x="936"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9" name="Freeform 64">
                  <a:extLst>
                    <a:ext uri="{FF2B5EF4-FFF2-40B4-BE49-F238E27FC236}">
                      <a16:creationId xmlns:a16="http://schemas.microsoft.com/office/drawing/2014/main" id="{20EECC9D-1E06-BC4C-A7FB-D6602485B591}"/>
                    </a:ext>
                  </a:extLst>
                </p:cNvPr>
                <p:cNvSpPr>
                  <a:spLocks noChangeArrowheads="1"/>
                </p:cNvSpPr>
                <p:nvPr/>
              </p:nvSpPr>
              <p:spPr bwMode="auto">
                <a:xfrm>
                  <a:off x="6323385" y="6908494"/>
                  <a:ext cx="914039" cy="522308"/>
                </a:xfrm>
                <a:custGeom>
                  <a:avLst/>
                  <a:gdLst>
                    <a:gd name="T0" fmla="*/ 783524 w 2101"/>
                    <a:gd name="T1" fmla="*/ 260719 h 1200"/>
                    <a:gd name="T2" fmla="*/ 406771 w 2101"/>
                    <a:gd name="T3" fmla="*/ 260719 h 1200"/>
                    <a:gd name="T4" fmla="*/ 406771 w 2101"/>
                    <a:gd name="T5" fmla="*/ 260719 h 1200"/>
                    <a:gd name="T6" fmla="*/ 537286 w 2101"/>
                    <a:gd name="T7" fmla="*/ 130142 h 1200"/>
                    <a:gd name="T8" fmla="*/ 537286 w 2101"/>
                    <a:gd name="T9" fmla="*/ 130142 h 1200"/>
                    <a:gd name="T10" fmla="*/ 406771 w 2101"/>
                    <a:gd name="T11" fmla="*/ 0 h 1200"/>
                    <a:gd name="T12" fmla="*/ 130515 w 2101"/>
                    <a:gd name="T13" fmla="*/ 0 h 1200"/>
                    <a:gd name="T14" fmla="*/ 130515 w 2101"/>
                    <a:gd name="T15" fmla="*/ 0 h 1200"/>
                    <a:gd name="T16" fmla="*/ 0 w 2101"/>
                    <a:gd name="T17" fmla="*/ 130142 h 1200"/>
                    <a:gd name="T18" fmla="*/ 0 w 2101"/>
                    <a:gd name="T19" fmla="*/ 130142 h 1200"/>
                    <a:gd name="T20" fmla="*/ 130515 w 2101"/>
                    <a:gd name="T21" fmla="*/ 260719 h 1200"/>
                    <a:gd name="T22" fmla="*/ 226226 w 2101"/>
                    <a:gd name="T23" fmla="*/ 260719 h 1200"/>
                    <a:gd name="T24" fmla="*/ 226226 w 2101"/>
                    <a:gd name="T25" fmla="*/ 260719 h 1200"/>
                    <a:gd name="T26" fmla="*/ 95711 w 2101"/>
                    <a:gd name="T27" fmla="*/ 391296 h 1200"/>
                    <a:gd name="T28" fmla="*/ 95711 w 2101"/>
                    <a:gd name="T29" fmla="*/ 391296 h 1200"/>
                    <a:gd name="T30" fmla="*/ 226226 w 2101"/>
                    <a:gd name="T31" fmla="*/ 521873 h 1200"/>
                    <a:gd name="T32" fmla="*/ 783524 w 2101"/>
                    <a:gd name="T33" fmla="*/ 521873 h 1200"/>
                    <a:gd name="T34" fmla="*/ 783524 w 2101"/>
                    <a:gd name="T35" fmla="*/ 521873 h 1200"/>
                    <a:gd name="T36" fmla="*/ 913604 w 2101"/>
                    <a:gd name="T37" fmla="*/ 391296 h 1200"/>
                    <a:gd name="T38" fmla="*/ 913604 w 2101"/>
                    <a:gd name="T39" fmla="*/ 391296 h 1200"/>
                    <a:gd name="T40" fmla="*/ 783524 w 2101"/>
                    <a:gd name="T41" fmla="*/ 260719 h 12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01" h="1200">
                      <a:moveTo>
                        <a:pt x="1801" y="599"/>
                      </a:moveTo>
                      <a:lnTo>
                        <a:pt x="935" y="599"/>
                      </a:lnTo>
                      <a:cubicBezTo>
                        <a:pt x="1101" y="599"/>
                        <a:pt x="1235" y="465"/>
                        <a:pt x="1235" y="299"/>
                      </a:cubicBezTo>
                      <a:cubicBezTo>
                        <a:pt x="1235" y="134"/>
                        <a:pt x="1101" y="0"/>
                        <a:pt x="935" y="0"/>
                      </a:cubicBezTo>
                      <a:lnTo>
                        <a:pt x="300" y="0"/>
                      </a:lnTo>
                      <a:cubicBezTo>
                        <a:pt x="134" y="0"/>
                        <a:pt x="0" y="134"/>
                        <a:pt x="0" y="299"/>
                      </a:cubicBezTo>
                      <a:cubicBezTo>
                        <a:pt x="0" y="465"/>
                        <a:pt x="134" y="599"/>
                        <a:pt x="300" y="599"/>
                      </a:cubicBezTo>
                      <a:lnTo>
                        <a:pt x="520" y="599"/>
                      </a:lnTo>
                      <a:cubicBezTo>
                        <a:pt x="354" y="599"/>
                        <a:pt x="220" y="733"/>
                        <a:pt x="220" y="899"/>
                      </a:cubicBezTo>
                      <a:cubicBezTo>
                        <a:pt x="220" y="1065"/>
                        <a:pt x="354" y="1199"/>
                        <a:pt x="520" y="1199"/>
                      </a:cubicBezTo>
                      <a:lnTo>
                        <a:pt x="1801" y="1199"/>
                      </a:lnTo>
                      <a:cubicBezTo>
                        <a:pt x="1967" y="1199"/>
                        <a:pt x="2100" y="1065"/>
                        <a:pt x="2100" y="899"/>
                      </a:cubicBezTo>
                      <a:cubicBezTo>
                        <a:pt x="2100" y="733"/>
                        <a:pt x="1967" y="599"/>
                        <a:pt x="1801"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0" name="Freeform 65">
                  <a:extLst>
                    <a:ext uri="{FF2B5EF4-FFF2-40B4-BE49-F238E27FC236}">
                      <a16:creationId xmlns:a16="http://schemas.microsoft.com/office/drawing/2014/main" id="{D6E184AD-D4E9-5047-9FB4-36CD0E5EDA5E}"/>
                    </a:ext>
                  </a:extLst>
                </p:cNvPr>
                <p:cNvSpPr>
                  <a:spLocks noChangeArrowheads="1"/>
                </p:cNvSpPr>
                <p:nvPr/>
              </p:nvSpPr>
              <p:spPr bwMode="auto">
                <a:xfrm>
                  <a:off x="6503888" y="5790909"/>
                  <a:ext cx="537670" cy="261154"/>
                </a:xfrm>
                <a:custGeom>
                  <a:avLst/>
                  <a:gdLst>
                    <a:gd name="T0" fmla="*/ 406733 w 1236"/>
                    <a:gd name="T1" fmla="*/ 260719 h 601"/>
                    <a:gd name="T2" fmla="*/ 130067 w 1236"/>
                    <a:gd name="T3" fmla="*/ 260719 h 601"/>
                    <a:gd name="T4" fmla="*/ 130067 w 1236"/>
                    <a:gd name="T5" fmla="*/ 260719 h 601"/>
                    <a:gd name="T6" fmla="*/ 0 w 1236"/>
                    <a:gd name="T7" fmla="*/ 130794 h 601"/>
                    <a:gd name="T8" fmla="*/ 0 w 1236"/>
                    <a:gd name="T9" fmla="*/ 130794 h 601"/>
                    <a:gd name="T10" fmla="*/ 130067 w 1236"/>
                    <a:gd name="T11" fmla="*/ 0 h 601"/>
                    <a:gd name="T12" fmla="*/ 406733 w 1236"/>
                    <a:gd name="T13" fmla="*/ 0 h 601"/>
                    <a:gd name="T14" fmla="*/ 406733 w 1236"/>
                    <a:gd name="T15" fmla="*/ 0 h 601"/>
                    <a:gd name="T16" fmla="*/ 537235 w 1236"/>
                    <a:gd name="T17" fmla="*/ 130794 h 601"/>
                    <a:gd name="T18" fmla="*/ 537235 w 1236"/>
                    <a:gd name="T19" fmla="*/ 130794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5" y="600"/>
                        <a:pt x="0" y="465"/>
                        <a:pt x="0" y="301"/>
                      </a:cubicBezTo>
                      <a:cubicBezTo>
                        <a:pt x="0" y="135"/>
                        <a:pt x="135" y="0"/>
                        <a:pt x="299" y="0"/>
                      </a:cubicBezTo>
                      <a:lnTo>
                        <a:pt x="935" y="0"/>
                      </a:lnTo>
                      <a:cubicBezTo>
                        <a:pt x="1101" y="0"/>
                        <a:pt x="1235" y="135"/>
                        <a:pt x="1235" y="301"/>
                      </a:cubicBezTo>
                      <a:cubicBezTo>
                        <a:pt x="1235" y="465"/>
                        <a:pt x="1101" y="600"/>
                        <a:pt x="935" y="600"/>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75" name="Group 6">
                <a:extLst>
                  <a:ext uri="{FF2B5EF4-FFF2-40B4-BE49-F238E27FC236}">
                    <a16:creationId xmlns:a16="http://schemas.microsoft.com/office/drawing/2014/main" id="{F18F1F67-5357-614C-9067-F3F1408AA721}"/>
                  </a:ext>
                </a:extLst>
              </p:cNvPr>
              <p:cNvGrpSpPr>
                <a:grpSpLocks/>
              </p:cNvGrpSpPr>
              <p:nvPr/>
            </p:nvGrpSpPr>
            <p:grpSpPr bwMode="auto">
              <a:xfrm rot="10800000">
                <a:off x="9619297" y="-518940"/>
                <a:ext cx="2960218" cy="2568925"/>
                <a:chOff x="7790456" y="-543997"/>
                <a:chExt cx="2761319" cy="2396472"/>
              </a:xfrm>
            </p:grpSpPr>
            <p:sp>
              <p:nvSpPr>
                <p:cNvPr id="76" name="Freeform 166">
                  <a:extLst>
                    <a:ext uri="{FF2B5EF4-FFF2-40B4-BE49-F238E27FC236}">
                      <a16:creationId xmlns:a16="http://schemas.microsoft.com/office/drawing/2014/main" id="{C6CA0856-E77F-A344-9FE4-68845D00E810}"/>
                    </a:ext>
                  </a:extLst>
                </p:cNvPr>
                <p:cNvSpPr>
                  <a:spLocks noChangeArrowheads="1"/>
                </p:cNvSpPr>
                <p:nvPr/>
              </p:nvSpPr>
              <p:spPr bwMode="auto">
                <a:xfrm>
                  <a:off x="7888388" y="-543997"/>
                  <a:ext cx="2603859" cy="2396472"/>
                </a:xfrm>
                <a:custGeom>
                  <a:avLst/>
                  <a:gdLst>
                    <a:gd name="T0" fmla="*/ 2100336 w 5978"/>
                    <a:gd name="T1" fmla="*/ 1767082 h 5502"/>
                    <a:gd name="T2" fmla="*/ 1950499 w 5978"/>
                    <a:gd name="T3" fmla="*/ 1641640 h 5502"/>
                    <a:gd name="T4" fmla="*/ 2100336 w 5978"/>
                    <a:gd name="T5" fmla="*/ 1517069 h 5502"/>
                    <a:gd name="T6" fmla="*/ 2302006 w 5978"/>
                    <a:gd name="T7" fmla="*/ 1517069 h 5502"/>
                    <a:gd name="T8" fmla="*/ 2452279 w 5978"/>
                    <a:gd name="T9" fmla="*/ 1359395 h 5502"/>
                    <a:gd name="T10" fmla="*/ 2453151 w 5978"/>
                    <a:gd name="T11" fmla="*/ 1202156 h 5502"/>
                    <a:gd name="T12" fmla="*/ 2603423 w 5978"/>
                    <a:gd name="T13" fmla="*/ 1044918 h 5502"/>
                    <a:gd name="T14" fmla="*/ 2453151 w 5978"/>
                    <a:gd name="T15" fmla="*/ 887243 h 5502"/>
                    <a:gd name="T16" fmla="*/ 2034564 w 5978"/>
                    <a:gd name="T17" fmla="*/ 887243 h 5502"/>
                    <a:gd name="T18" fmla="*/ 1884291 w 5978"/>
                    <a:gd name="T19" fmla="*/ 1044918 h 5502"/>
                    <a:gd name="T20" fmla="*/ 1348536 w 5978"/>
                    <a:gd name="T21" fmla="*/ 1202156 h 5502"/>
                    <a:gd name="T22" fmla="*/ 1498809 w 5978"/>
                    <a:gd name="T23" fmla="*/ 1044918 h 5502"/>
                    <a:gd name="T24" fmla="*/ 1348536 w 5978"/>
                    <a:gd name="T25" fmla="*/ 887243 h 5502"/>
                    <a:gd name="T26" fmla="*/ 953471 w 5978"/>
                    <a:gd name="T27" fmla="*/ 887243 h 5502"/>
                    <a:gd name="T28" fmla="*/ 963053 w 5978"/>
                    <a:gd name="T29" fmla="*/ 886808 h 5502"/>
                    <a:gd name="T30" fmla="*/ 849804 w 5978"/>
                    <a:gd name="T31" fmla="*/ 758317 h 5502"/>
                    <a:gd name="T32" fmla="*/ 963053 w 5978"/>
                    <a:gd name="T33" fmla="*/ 629825 h 5502"/>
                    <a:gd name="T34" fmla="*/ 1223091 w 5978"/>
                    <a:gd name="T35" fmla="*/ 628954 h 5502"/>
                    <a:gd name="T36" fmla="*/ 1373364 w 5978"/>
                    <a:gd name="T37" fmla="*/ 471716 h 5502"/>
                    <a:gd name="T38" fmla="*/ 1223091 w 5978"/>
                    <a:gd name="T39" fmla="*/ 314041 h 5502"/>
                    <a:gd name="T40" fmla="*/ 1093290 w 5978"/>
                    <a:gd name="T41" fmla="*/ 314041 h 5502"/>
                    <a:gd name="T42" fmla="*/ 1243127 w 5978"/>
                    <a:gd name="T43" fmla="*/ 157239 h 5502"/>
                    <a:gd name="T44" fmla="*/ 727843 w 5978"/>
                    <a:gd name="T45" fmla="*/ 0 h 5502"/>
                    <a:gd name="T46" fmla="*/ 577571 w 5978"/>
                    <a:gd name="T47" fmla="*/ 157239 h 5502"/>
                    <a:gd name="T48" fmla="*/ 727843 w 5978"/>
                    <a:gd name="T49" fmla="*/ 314041 h 5502"/>
                    <a:gd name="T50" fmla="*/ 371980 w 5978"/>
                    <a:gd name="T51" fmla="*/ 314041 h 5502"/>
                    <a:gd name="T52" fmla="*/ 221707 w 5978"/>
                    <a:gd name="T53" fmla="*/ 471716 h 5502"/>
                    <a:gd name="T54" fmla="*/ 534013 w 5978"/>
                    <a:gd name="T55" fmla="*/ 628954 h 5502"/>
                    <a:gd name="T56" fmla="*/ 531400 w 5978"/>
                    <a:gd name="T57" fmla="*/ 629390 h 5502"/>
                    <a:gd name="T58" fmla="*/ 651183 w 5978"/>
                    <a:gd name="T59" fmla="*/ 758317 h 5502"/>
                    <a:gd name="T60" fmla="*/ 531400 w 5978"/>
                    <a:gd name="T61" fmla="*/ 887243 h 5502"/>
                    <a:gd name="T62" fmla="*/ 534013 w 5978"/>
                    <a:gd name="T63" fmla="*/ 887243 h 5502"/>
                    <a:gd name="T64" fmla="*/ 149837 w 5978"/>
                    <a:gd name="T65" fmla="*/ 887243 h 5502"/>
                    <a:gd name="T66" fmla="*/ 0 w 5978"/>
                    <a:gd name="T67" fmla="*/ 1044918 h 5502"/>
                    <a:gd name="T68" fmla="*/ 727843 w 5978"/>
                    <a:gd name="T69" fmla="*/ 1202156 h 5502"/>
                    <a:gd name="T70" fmla="*/ 577571 w 5978"/>
                    <a:gd name="T71" fmla="*/ 1359395 h 5502"/>
                    <a:gd name="T72" fmla="*/ 727843 w 5978"/>
                    <a:gd name="T73" fmla="*/ 1517069 h 5502"/>
                    <a:gd name="T74" fmla="*/ 1061928 w 5978"/>
                    <a:gd name="T75" fmla="*/ 1517069 h 5502"/>
                    <a:gd name="T76" fmla="*/ 1212201 w 5978"/>
                    <a:gd name="T77" fmla="*/ 1641640 h 5502"/>
                    <a:gd name="T78" fmla="*/ 848933 w 5978"/>
                    <a:gd name="T79" fmla="*/ 1767082 h 5502"/>
                    <a:gd name="T80" fmla="*/ 698660 w 5978"/>
                    <a:gd name="T81" fmla="*/ 1924321 h 5502"/>
                    <a:gd name="T82" fmla="*/ 848933 w 5978"/>
                    <a:gd name="T83" fmla="*/ 2081124 h 5502"/>
                    <a:gd name="T84" fmla="*/ 1801097 w 5978"/>
                    <a:gd name="T85" fmla="*/ 2081124 h 5502"/>
                    <a:gd name="T86" fmla="*/ 1651260 w 5978"/>
                    <a:gd name="T87" fmla="*/ 2238362 h 5502"/>
                    <a:gd name="T88" fmla="*/ 2220119 w 5978"/>
                    <a:gd name="T89" fmla="*/ 2396036 h 5502"/>
                    <a:gd name="T90" fmla="*/ 2369956 w 5978"/>
                    <a:gd name="T91" fmla="*/ 2238362 h 5502"/>
                    <a:gd name="T92" fmla="*/ 2220119 w 5978"/>
                    <a:gd name="T93" fmla="*/ 2081124 h 5502"/>
                    <a:gd name="T94" fmla="*/ 2453151 w 5978"/>
                    <a:gd name="T95" fmla="*/ 2081124 h 5502"/>
                    <a:gd name="T96" fmla="*/ 2603423 w 5978"/>
                    <a:gd name="T97" fmla="*/ 1924321 h 55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978" h="5502">
                      <a:moveTo>
                        <a:pt x="5632" y="4057"/>
                      </a:moveTo>
                      <a:lnTo>
                        <a:pt x="4822" y="4057"/>
                      </a:lnTo>
                      <a:cubicBezTo>
                        <a:pt x="4632" y="4057"/>
                        <a:pt x="4478" y="3928"/>
                        <a:pt x="4478" y="3769"/>
                      </a:cubicBezTo>
                      <a:cubicBezTo>
                        <a:pt x="4478" y="3611"/>
                        <a:pt x="4632" y="3483"/>
                        <a:pt x="4822" y="3483"/>
                      </a:cubicBezTo>
                      <a:lnTo>
                        <a:pt x="5285" y="3483"/>
                      </a:lnTo>
                      <a:cubicBezTo>
                        <a:pt x="5476" y="3483"/>
                        <a:pt x="5630" y="3321"/>
                        <a:pt x="5630" y="3121"/>
                      </a:cubicBezTo>
                      <a:cubicBezTo>
                        <a:pt x="5630" y="2922"/>
                        <a:pt x="5476" y="2760"/>
                        <a:pt x="5285" y="2760"/>
                      </a:cubicBezTo>
                      <a:lnTo>
                        <a:pt x="5632" y="2760"/>
                      </a:lnTo>
                      <a:cubicBezTo>
                        <a:pt x="5823" y="2760"/>
                        <a:pt x="5977" y="2598"/>
                        <a:pt x="5977" y="2399"/>
                      </a:cubicBezTo>
                      <a:cubicBezTo>
                        <a:pt x="5977" y="2199"/>
                        <a:pt x="5823" y="2037"/>
                        <a:pt x="5632" y="2037"/>
                      </a:cubicBezTo>
                      <a:lnTo>
                        <a:pt x="4671" y="2037"/>
                      </a:lnTo>
                      <a:cubicBezTo>
                        <a:pt x="4480" y="2037"/>
                        <a:pt x="4326" y="2199"/>
                        <a:pt x="4326" y="2399"/>
                      </a:cubicBezTo>
                      <a:cubicBezTo>
                        <a:pt x="4326" y="2598"/>
                        <a:pt x="4480" y="2760"/>
                        <a:pt x="4671" y="2760"/>
                      </a:cubicBezTo>
                      <a:lnTo>
                        <a:pt x="3096" y="2760"/>
                      </a:lnTo>
                      <a:cubicBezTo>
                        <a:pt x="3285" y="2760"/>
                        <a:pt x="3441" y="2598"/>
                        <a:pt x="3441" y="2399"/>
                      </a:cubicBezTo>
                      <a:cubicBezTo>
                        <a:pt x="3441" y="2199"/>
                        <a:pt x="3285" y="2037"/>
                        <a:pt x="3096" y="2037"/>
                      </a:cubicBezTo>
                      <a:lnTo>
                        <a:pt x="2189" y="2037"/>
                      </a:lnTo>
                      <a:cubicBezTo>
                        <a:pt x="2195" y="2037"/>
                        <a:pt x="2204" y="2037"/>
                        <a:pt x="2211" y="2036"/>
                      </a:cubicBezTo>
                      <a:cubicBezTo>
                        <a:pt x="2066" y="2023"/>
                        <a:pt x="1951" y="1896"/>
                        <a:pt x="1951" y="1741"/>
                      </a:cubicBezTo>
                      <a:cubicBezTo>
                        <a:pt x="1951" y="1585"/>
                        <a:pt x="2066" y="1458"/>
                        <a:pt x="2211" y="1446"/>
                      </a:cubicBezTo>
                      <a:cubicBezTo>
                        <a:pt x="2204" y="1445"/>
                        <a:pt x="2195" y="1444"/>
                        <a:pt x="2189" y="1444"/>
                      </a:cubicBezTo>
                      <a:lnTo>
                        <a:pt x="2808" y="1444"/>
                      </a:lnTo>
                      <a:cubicBezTo>
                        <a:pt x="2998" y="1444"/>
                        <a:pt x="3153" y="1282"/>
                        <a:pt x="3153" y="1083"/>
                      </a:cubicBezTo>
                      <a:cubicBezTo>
                        <a:pt x="3153" y="884"/>
                        <a:pt x="2998" y="721"/>
                        <a:pt x="2808" y="721"/>
                      </a:cubicBezTo>
                      <a:lnTo>
                        <a:pt x="2510" y="721"/>
                      </a:lnTo>
                      <a:cubicBezTo>
                        <a:pt x="2700" y="721"/>
                        <a:pt x="2854" y="561"/>
                        <a:pt x="2854" y="361"/>
                      </a:cubicBezTo>
                      <a:cubicBezTo>
                        <a:pt x="2854" y="162"/>
                        <a:pt x="2700" y="0"/>
                        <a:pt x="2510" y="0"/>
                      </a:cubicBezTo>
                      <a:lnTo>
                        <a:pt x="1671" y="0"/>
                      </a:lnTo>
                      <a:cubicBezTo>
                        <a:pt x="1481" y="0"/>
                        <a:pt x="1326" y="162"/>
                        <a:pt x="1326" y="361"/>
                      </a:cubicBezTo>
                      <a:cubicBezTo>
                        <a:pt x="1326" y="561"/>
                        <a:pt x="1481" y="721"/>
                        <a:pt x="1671" y="721"/>
                      </a:cubicBezTo>
                      <a:lnTo>
                        <a:pt x="854" y="721"/>
                      </a:lnTo>
                      <a:cubicBezTo>
                        <a:pt x="663" y="721"/>
                        <a:pt x="509" y="884"/>
                        <a:pt x="509" y="1083"/>
                      </a:cubicBezTo>
                      <a:cubicBezTo>
                        <a:pt x="509" y="1282"/>
                        <a:pt x="663" y="1444"/>
                        <a:pt x="854" y="1444"/>
                      </a:cubicBezTo>
                      <a:lnTo>
                        <a:pt x="1226" y="1444"/>
                      </a:lnTo>
                      <a:cubicBezTo>
                        <a:pt x="1224" y="1444"/>
                        <a:pt x="1222" y="1444"/>
                        <a:pt x="1220" y="1445"/>
                      </a:cubicBezTo>
                      <a:cubicBezTo>
                        <a:pt x="1373" y="1449"/>
                        <a:pt x="1495" y="1580"/>
                        <a:pt x="1495" y="1741"/>
                      </a:cubicBezTo>
                      <a:cubicBezTo>
                        <a:pt x="1495" y="1902"/>
                        <a:pt x="1373" y="2033"/>
                        <a:pt x="1220" y="2037"/>
                      </a:cubicBezTo>
                      <a:cubicBezTo>
                        <a:pt x="1222" y="2037"/>
                        <a:pt x="1224" y="2037"/>
                        <a:pt x="1226" y="2037"/>
                      </a:cubicBezTo>
                      <a:lnTo>
                        <a:pt x="344" y="2037"/>
                      </a:lnTo>
                      <a:cubicBezTo>
                        <a:pt x="154" y="2037"/>
                        <a:pt x="0" y="2199"/>
                        <a:pt x="0" y="2399"/>
                      </a:cubicBezTo>
                      <a:cubicBezTo>
                        <a:pt x="0" y="2598"/>
                        <a:pt x="154" y="2760"/>
                        <a:pt x="344" y="2760"/>
                      </a:cubicBezTo>
                      <a:lnTo>
                        <a:pt x="1671" y="2760"/>
                      </a:lnTo>
                      <a:cubicBezTo>
                        <a:pt x="1481" y="2760"/>
                        <a:pt x="1326" y="2922"/>
                        <a:pt x="1326" y="3121"/>
                      </a:cubicBezTo>
                      <a:cubicBezTo>
                        <a:pt x="1326" y="3321"/>
                        <a:pt x="1481" y="3483"/>
                        <a:pt x="1671" y="3483"/>
                      </a:cubicBezTo>
                      <a:lnTo>
                        <a:pt x="2438" y="3483"/>
                      </a:lnTo>
                      <a:cubicBezTo>
                        <a:pt x="2629" y="3483"/>
                        <a:pt x="2783" y="3611"/>
                        <a:pt x="2783" y="3769"/>
                      </a:cubicBezTo>
                      <a:cubicBezTo>
                        <a:pt x="2783" y="3928"/>
                        <a:pt x="2629" y="4057"/>
                        <a:pt x="2438" y="4057"/>
                      </a:cubicBezTo>
                      <a:lnTo>
                        <a:pt x="1949" y="4057"/>
                      </a:lnTo>
                      <a:cubicBezTo>
                        <a:pt x="1758" y="4057"/>
                        <a:pt x="1604" y="4218"/>
                        <a:pt x="1604" y="4418"/>
                      </a:cubicBezTo>
                      <a:cubicBezTo>
                        <a:pt x="1604" y="4616"/>
                        <a:pt x="1758" y="4778"/>
                        <a:pt x="1949" y="4778"/>
                      </a:cubicBezTo>
                      <a:lnTo>
                        <a:pt x="4135" y="4778"/>
                      </a:lnTo>
                      <a:cubicBezTo>
                        <a:pt x="3945" y="4778"/>
                        <a:pt x="3791" y="4940"/>
                        <a:pt x="3791" y="5139"/>
                      </a:cubicBezTo>
                      <a:cubicBezTo>
                        <a:pt x="3791" y="5339"/>
                        <a:pt x="3945" y="5501"/>
                        <a:pt x="4135" y="5501"/>
                      </a:cubicBezTo>
                      <a:lnTo>
                        <a:pt x="5097" y="5501"/>
                      </a:lnTo>
                      <a:cubicBezTo>
                        <a:pt x="5287" y="5501"/>
                        <a:pt x="5441" y="5339"/>
                        <a:pt x="5441" y="5139"/>
                      </a:cubicBezTo>
                      <a:cubicBezTo>
                        <a:pt x="5441" y="4940"/>
                        <a:pt x="5287" y="4778"/>
                        <a:pt x="5097" y="4778"/>
                      </a:cubicBezTo>
                      <a:lnTo>
                        <a:pt x="5632" y="4778"/>
                      </a:lnTo>
                      <a:cubicBezTo>
                        <a:pt x="5823" y="4778"/>
                        <a:pt x="5977" y="4616"/>
                        <a:pt x="5977" y="4418"/>
                      </a:cubicBezTo>
                      <a:cubicBezTo>
                        <a:pt x="5977" y="4218"/>
                        <a:pt x="5823" y="4057"/>
                        <a:pt x="5632" y="4057"/>
                      </a:cubicBez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7" name="Freeform 167">
                  <a:extLst>
                    <a:ext uri="{FF2B5EF4-FFF2-40B4-BE49-F238E27FC236}">
                      <a16:creationId xmlns:a16="http://schemas.microsoft.com/office/drawing/2014/main" id="{1BAE5098-629A-DF4D-9FEF-40AC7DD0D6FB}"/>
                    </a:ext>
                  </a:extLst>
                </p:cNvPr>
                <p:cNvSpPr>
                  <a:spLocks noChangeArrowheads="1"/>
                </p:cNvSpPr>
                <p:nvPr/>
              </p:nvSpPr>
              <p:spPr bwMode="auto">
                <a:xfrm>
                  <a:off x="7988241" y="1224554"/>
                  <a:ext cx="495425" cy="314921"/>
                </a:xfrm>
                <a:custGeom>
                  <a:avLst/>
                  <a:gdLst>
                    <a:gd name="T0" fmla="*/ 338265 w 1138"/>
                    <a:gd name="T1" fmla="*/ 0 h 722"/>
                    <a:gd name="T2" fmla="*/ 157160 w 1138"/>
                    <a:gd name="T3" fmla="*/ 0 h 722"/>
                    <a:gd name="T4" fmla="*/ 157160 w 1138"/>
                    <a:gd name="T5" fmla="*/ 0 h 722"/>
                    <a:gd name="T6" fmla="*/ 0 w 1138"/>
                    <a:gd name="T7" fmla="*/ 157461 h 722"/>
                    <a:gd name="T8" fmla="*/ 0 w 1138"/>
                    <a:gd name="T9" fmla="*/ 157461 h 722"/>
                    <a:gd name="T10" fmla="*/ 157160 w 1138"/>
                    <a:gd name="T11" fmla="*/ 314485 h 722"/>
                    <a:gd name="T12" fmla="*/ 338265 w 1138"/>
                    <a:gd name="T13" fmla="*/ 314485 h 722"/>
                    <a:gd name="T14" fmla="*/ 338265 w 1138"/>
                    <a:gd name="T15" fmla="*/ 314485 h 722"/>
                    <a:gd name="T16" fmla="*/ 494990 w 1138"/>
                    <a:gd name="T17" fmla="*/ 157461 h 722"/>
                    <a:gd name="T18" fmla="*/ 494990 w 1138"/>
                    <a:gd name="T19" fmla="*/ 157461 h 722"/>
                    <a:gd name="T20" fmla="*/ 338265 w 1138"/>
                    <a:gd name="T21" fmla="*/ 0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38" h="722">
                      <a:moveTo>
                        <a:pt x="777" y="0"/>
                      </a:moveTo>
                      <a:lnTo>
                        <a:pt x="361" y="0"/>
                      </a:lnTo>
                      <a:cubicBezTo>
                        <a:pt x="162" y="0"/>
                        <a:pt x="0" y="161"/>
                        <a:pt x="0" y="361"/>
                      </a:cubicBezTo>
                      <a:cubicBezTo>
                        <a:pt x="0" y="559"/>
                        <a:pt x="162" y="721"/>
                        <a:pt x="361" y="721"/>
                      </a:cubicBezTo>
                      <a:lnTo>
                        <a:pt x="777" y="721"/>
                      </a:lnTo>
                      <a:cubicBezTo>
                        <a:pt x="976" y="721"/>
                        <a:pt x="1137" y="559"/>
                        <a:pt x="1137" y="361"/>
                      </a:cubicBezTo>
                      <a:cubicBezTo>
                        <a:pt x="1137" y="161"/>
                        <a:pt x="976" y="0"/>
                        <a:pt x="777" y="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8" name="Freeform 168">
                  <a:extLst>
                    <a:ext uri="{FF2B5EF4-FFF2-40B4-BE49-F238E27FC236}">
                      <a16:creationId xmlns:a16="http://schemas.microsoft.com/office/drawing/2014/main" id="{7DAD884D-AAC4-F547-A7F0-F8A811429E4A}"/>
                    </a:ext>
                  </a:extLst>
                </p:cNvPr>
                <p:cNvSpPr>
                  <a:spLocks noChangeArrowheads="1"/>
                </p:cNvSpPr>
                <p:nvPr/>
              </p:nvSpPr>
              <p:spPr bwMode="auto">
                <a:xfrm>
                  <a:off x="9365061" y="197220"/>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6" y="174"/>
                      </a:cubicBezTo>
                      <a:cubicBezTo>
                        <a:pt x="39" y="174"/>
                        <a:pt x="0" y="135"/>
                        <a:pt x="0" y="87"/>
                      </a:cubicBezTo>
                      <a:cubicBezTo>
                        <a:pt x="0" y="39"/>
                        <a:pt x="39" y="0"/>
                        <a:pt x="86" y="0"/>
                      </a:cubicBezTo>
                      <a:cubicBezTo>
                        <a:pt x="134"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9" name="Freeform 169">
                  <a:extLst>
                    <a:ext uri="{FF2B5EF4-FFF2-40B4-BE49-F238E27FC236}">
                      <a16:creationId xmlns:a16="http://schemas.microsoft.com/office/drawing/2014/main" id="{8E761EC5-DBB0-2E44-B60A-2194B19679EE}"/>
                    </a:ext>
                  </a:extLst>
                </p:cNvPr>
                <p:cNvSpPr>
                  <a:spLocks noChangeArrowheads="1"/>
                </p:cNvSpPr>
                <p:nvPr/>
              </p:nvSpPr>
              <p:spPr bwMode="auto">
                <a:xfrm>
                  <a:off x="9190317" y="1358972"/>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3"/>
                        <a:pt x="135" y="173"/>
                        <a:pt x="87" y="173"/>
                      </a:cubicBezTo>
                      <a:cubicBezTo>
                        <a:pt x="39" y="173"/>
                        <a:pt x="0" y="133"/>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0" name="Freeform 170">
                  <a:extLst>
                    <a:ext uri="{FF2B5EF4-FFF2-40B4-BE49-F238E27FC236}">
                      <a16:creationId xmlns:a16="http://schemas.microsoft.com/office/drawing/2014/main" id="{40E23964-8BEC-0A44-B454-8528175E228C}"/>
                    </a:ext>
                  </a:extLst>
                </p:cNvPr>
                <p:cNvSpPr>
                  <a:spLocks noChangeArrowheads="1"/>
                </p:cNvSpPr>
                <p:nvPr/>
              </p:nvSpPr>
              <p:spPr bwMode="auto">
                <a:xfrm>
                  <a:off x="10330946" y="122331"/>
                  <a:ext cx="76810" cy="74889"/>
                </a:xfrm>
                <a:custGeom>
                  <a:avLst/>
                  <a:gdLst>
                    <a:gd name="T0" fmla="*/ 76371 w 175"/>
                    <a:gd name="T1" fmla="*/ 37228 h 173"/>
                    <a:gd name="T2" fmla="*/ 76371 w 175"/>
                    <a:gd name="T3" fmla="*/ 37228 h 173"/>
                    <a:gd name="T4" fmla="*/ 38186 w 175"/>
                    <a:gd name="T5" fmla="*/ 74456 h 173"/>
                    <a:gd name="T6" fmla="*/ 38186 w 175"/>
                    <a:gd name="T7" fmla="*/ 74456 h 173"/>
                    <a:gd name="T8" fmla="*/ 0 w 175"/>
                    <a:gd name="T9" fmla="*/ 37228 h 173"/>
                    <a:gd name="T10" fmla="*/ 0 w 175"/>
                    <a:gd name="T11" fmla="*/ 37228 h 173"/>
                    <a:gd name="T12" fmla="*/ 38186 w 175"/>
                    <a:gd name="T13" fmla="*/ 0 h 173"/>
                    <a:gd name="T14" fmla="*/ 38186 w 175"/>
                    <a:gd name="T15" fmla="*/ 0 h 173"/>
                    <a:gd name="T16" fmla="*/ 76371 w 175"/>
                    <a:gd name="T17" fmla="*/ 37228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3">
                      <a:moveTo>
                        <a:pt x="174" y="86"/>
                      </a:moveTo>
                      <a:lnTo>
                        <a:pt x="174" y="86"/>
                      </a:lnTo>
                      <a:cubicBezTo>
                        <a:pt x="174" y="134"/>
                        <a:pt x="135" y="172"/>
                        <a:pt x="87" y="172"/>
                      </a:cubicBezTo>
                      <a:cubicBezTo>
                        <a:pt x="39" y="172"/>
                        <a:pt x="0" y="134"/>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1" name="Freeform 171">
                  <a:extLst>
                    <a:ext uri="{FF2B5EF4-FFF2-40B4-BE49-F238E27FC236}">
                      <a16:creationId xmlns:a16="http://schemas.microsoft.com/office/drawing/2014/main" id="{48F7550E-5E5B-5745-8177-0AA2BBCF3CD2}"/>
                    </a:ext>
                  </a:extLst>
                </p:cNvPr>
                <p:cNvSpPr>
                  <a:spLocks noChangeArrowheads="1"/>
                </p:cNvSpPr>
                <p:nvPr/>
              </p:nvSpPr>
              <p:spPr bwMode="auto">
                <a:xfrm>
                  <a:off x="8186027" y="-365413"/>
                  <a:ext cx="74889" cy="74889"/>
                </a:xfrm>
                <a:custGeom>
                  <a:avLst/>
                  <a:gdLst>
                    <a:gd name="T0" fmla="*/ 74456 w 173"/>
                    <a:gd name="T1" fmla="*/ 37661 h 173"/>
                    <a:gd name="T2" fmla="*/ 74456 w 173"/>
                    <a:gd name="T3" fmla="*/ 37661 h 173"/>
                    <a:gd name="T4" fmla="*/ 36795 w 173"/>
                    <a:gd name="T5" fmla="*/ 74456 h 173"/>
                    <a:gd name="T6" fmla="*/ 36795 w 173"/>
                    <a:gd name="T7" fmla="*/ 74456 h 173"/>
                    <a:gd name="T8" fmla="*/ 0 w 173"/>
                    <a:gd name="T9" fmla="*/ 37661 h 173"/>
                    <a:gd name="T10" fmla="*/ 0 w 173"/>
                    <a:gd name="T11" fmla="*/ 37661 h 173"/>
                    <a:gd name="T12" fmla="*/ 36795 w 173"/>
                    <a:gd name="T13" fmla="*/ 0 h 173"/>
                    <a:gd name="T14" fmla="*/ 36795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3" y="172"/>
                        <a:pt x="85" y="172"/>
                      </a:cubicBezTo>
                      <a:cubicBezTo>
                        <a:pt x="39" y="172"/>
                        <a:pt x="0" y="134"/>
                        <a:pt x="0" y="87"/>
                      </a:cubicBezTo>
                      <a:cubicBezTo>
                        <a:pt x="0" y="39"/>
                        <a:pt x="39" y="0"/>
                        <a:pt x="85" y="0"/>
                      </a:cubicBezTo>
                      <a:cubicBezTo>
                        <a:pt x="133"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2" name="Freeform 172">
                  <a:extLst>
                    <a:ext uri="{FF2B5EF4-FFF2-40B4-BE49-F238E27FC236}">
                      <a16:creationId xmlns:a16="http://schemas.microsoft.com/office/drawing/2014/main" id="{BB8BE89C-093B-4743-B155-F5C367F7DE81}"/>
                    </a:ext>
                  </a:extLst>
                </p:cNvPr>
                <p:cNvSpPr>
                  <a:spLocks noChangeArrowheads="1"/>
                </p:cNvSpPr>
                <p:nvPr/>
              </p:nvSpPr>
              <p:spPr bwMode="auto">
                <a:xfrm>
                  <a:off x="8224432" y="804020"/>
                  <a:ext cx="76810" cy="74890"/>
                </a:xfrm>
                <a:custGeom>
                  <a:avLst/>
                  <a:gdLst>
                    <a:gd name="T0" fmla="*/ 76371 w 175"/>
                    <a:gd name="T1" fmla="*/ 37445 h 174"/>
                    <a:gd name="T2" fmla="*/ 76371 w 175"/>
                    <a:gd name="T3" fmla="*/ 37445 h 174"/>
                    <a:gd name="T4" fmla="*/ 38186 w 175"/>
                    <a:gd name="T5" fmla="*/ 74460 h 174"/>
                    <a:gd name="T6" fmla="*/ 38186 w 175"/>
                    <a:gd name="T7" fmla="*/ 74460 h 174"/>
                    <a:gd name="T8" fmla="*/ 0 w 175"/>
                    <a:gd name="T9" fmla="*/ 37445 h 174"/>
                    <a:gd name="T10" fmla="*/ 0 w 175"/>
                    <a:gd name="T11" fmla="*/ 37445 h 174"/>
                    <a:gd name="T12" fmla="*/ 38186 w 175"/>
                    <a:gd name="T13" fmla="*/ 0 h 174"/>
                    <a:gd name="T14" fmla="*/ 38186 w 175"/>
                    <a:gd name="T15" fmla="*/ 0 h 174"/>
                    <a:gd name="T16" fmla="*/ 76371 w 175"/>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7"/>
                      </a:moveTo>
                      <a:lnTo>
                        <a:pt x="174" y="87"/>
                      </a:lnTo>
                      <a:cubicBezTo>
                        <a:pt x="174" y="135"/>
                        <a:pt x="135" y="173"/>
                        <a:pt x="87" y="173"/>
                      </a:cubicBezTo>
                      <a:cubicBezTo>
                        <a:pt x="39" y="173"/>
                        <a:pt x="0" y="135"/>
                        <a:pt x="0" y="87"/>
                      </a:cubicBezTo>
                      <a:cubicBezTo>
                        <a:pt x="0" y="39"/>
                        <a:pt x="39" y="0"/>
                        <a:pt x="87" y="0"/>
                      </a:cubicBezTo>
                      <a:cubicBezTo>
                        <a:pt x="135" y="0"/>
                        <a:pt x="174" y="39"/>
                        <a:pt x="174"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3" name="Freeform 173">
                  <a:extLst>
                    <a:ext uri="{FF2B5EF4-FFF2-40B4-BE49-F238E27FC236}">
                      <a16:creationId xmlns:a16="http://schemas.microsoft.com/office/drawing/2014/main" id="{1CE877EA-E1FA-9E4C-BCA5-CF10FFC7E142}"/>
                    </a:ext>
                  </a:extLst>
                </p:cNvPr>
                <p:cNvSpPr>
                  <a:spLocks noChangeArrowheads="1"/>
                </p:cNvSpPr>
                <p:nvPr/>
              </p:nvSpPr>
              <p:spPr bwMode="auto">
                <a:xfrm>
                  <a:off x="8408776" y="1681574"/>
                  <a:ext cx="74889" cy="74889"/>
                </a:xfrm>
                <a:custGeom>
                  <a:avLst/>
                  <a:gdLst>
                    <a:gd name="T0" fmla="*/ 74459 w 174"/>
                    <a:gd name="T1" fmla="*/ 37445 h 174"/>
                    <a:gd name="T2" fmla="*/ 74459 w 174"/>
                    <a:gd name="T3" fmla="*/ 37445 h 174"/>
                    <a:gd name="T4" fmla="*/ 37445 w 174"/>
                    <a:gd name="T5" fmla="*/ 74459 h 174"/>
                    <a:gd name="T6" fmla="*/ 37445 w 174"/>
                    <a:gd name="T7" fmla="*/ 74459 h 174"/>
                    <a:gd name="T8" fmla="*/ 0 w 174"/>
                    <a:gd name="T9" fmla="*/ 37445 h 174"/>
                    <a:gd name="T10" fmla="*/ 0 w 174"/>
                    <a:gd name="T11" fmla="*/ 37445 h 174"/>
                    <a:gd name="T12" fmla="*/ 37445 w 174"/>
                    <a:gd name="T13" fmla="*/ 0 h 174"/>
                    <a:gd name="T14" fmla="*/ 37445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5" y="173"/>
                        <a:pt x="87" y="173"/>
                      </a:cubicBezTo>
                      <a:cubicBezTo>
                        <a:pt x="40" y="173"/>
                        <a:pt x="0" y="135"/>
                        <a:pt x="0" y="87"/>
                      </a:cubicBezTo>
                      <a:cubicBezTo>
                        <a:pt x="0" y="38"/>
                        <a:pt x="40" y="0"/>
                        <a:pt x="87" y="0"/>
                      </a:cubicBezTo>
                      <a:cubicBezTo>
                        <a:pt x="135" y="0"/>
                        <a:pt x="173" y="38"/>
                        <a:pt x="173"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4" name="Freeform 174">
                  <a:extLst>
                    <a:ext uri="{FF2B5EF4-FFF2-40B4-BE49-F238E27FC236}">
                      <a16:creationId xmlns:a16="http://schemas.microsoft.com/office/drawing/2014/main" id="{08C3E879-D6E2-7F4F-90B9-0407885F7E76}"/>
                    </a:ext>
                  </a:extLst>
                </p:cNvPr>
                <p:cNvSpPr>
                  <a:spLocks noChangeArrowheads="1"/>
                </p:cNvSpPr>
                <p:nvPr/>
              </p:nvSpPr>
              <p:spPr bwMode="auto">
                <a:xfrm>
                  <a:off x="9244084" y="469895"/>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2"/>
                        <a:pt x="81" y="104"/>
                        <a:pt x="52" y="104"/>
                      </a:cubicBezTo>
                      <a:cubicBezTo>
                        <a:pt x="24" y="104"/>
                        <a:pt x="0" y="82"/>
                        <a:pt x="0" y="52"/>
                      </a:cubicBezTo>
                      <a:cubicBezTo>
                        <a:pt x="0" y="24"/>
                        <a:pt x="24" y="0"/>
                        <a:pt x="52" y="0"/>
                      </a:cubicBezTo>
                      <a:cubicBezTo>
                        <a:pt x="81" y="0"/>
                        <a:pt x="105" y="24"/>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5" name="Freeform 175">
                  <a:extLst>
                    <a:ext uri="{FF2B5EF4-FFF2-40B4-BE49-F238E27FC236}">
                      <a16:creationId xmlns:a16="http://schemas.microsoft.com/office/drawing/2014/main" id="{77BF59E8-119A-1746-B394-ADFDBA12D7E6}"/>
                    </a:ext>
                  </a:extLst>
                </p:cNvPr>
                <p:cNvSpPr>
                  <a:spLocks noChangeArrowheads="1"/>
                </p:cNvSpPr>
                <p:nvPr/>
              </p:nvSpPr>
              <p:spPr bwMode="auto">
                <a:xfrm>
                  <a:off x="8934925" y="-152266"/>
                  <a:ext cx="46086" cy="46086"/>
                </a:xfrm>
                <a:custGeom>
                  <a:avLst/>
                  <a:gdLst>
                    <a:gd name="T0" fmla="*/ 45655 w 107"/>
                    <a:gd name="T1" fmla="*/ 22397 h 107"/>
                    <a:gd name="T2" fmla="*/ 45655 w 107"/>
                    <a:gd name="T3" fmla="*/ 22397 h 107"/>
                    <a:gd name="T4" fmla="*/ 22828 w 107"/>
                    <a:gd name="T5" fmla="*/ 45655 h 107"/>
                    <a:gd name="T6" fmla="*/ 22828 w 107"/>
                    <a:gd name="T7" fmla="*/ 45655 h 107"/>
                    <a:gd name="T8" fmla="*/ 0 w 107"/>
                    <a:gd name="T9" fmla="*/ 22397 h 107"/>
                    <a:gd name="T10" fmla="*/ 0 w 107"/>
                    <a:gd name="T11" fmla="*/ 22397 h 107"/>
                    <a:gd name="T12" fmla="*/ 22828 w 107"/>
                    <a:gd name="T13" fmla="*/ 0 h 107"/>
                    <a:gd name="T14" fmla="*/ 22828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3" y="106"/>
                      </a:cubicBezTo>
                      <a:cubicBezTo>
                        <a:pt x="24" y="106"/>
                        <a:pt x="0" y="82"/>
                        <a:pt x="0" y="52"/>
                      </a:cubicBezTo>
                      <a:cubicBezTo>
                        <a:pt x="0" y="23"/>
                        <a:pt x="24" y="0"/>
                        <a:pt x="53" y="0"/>
                      </a:cubicBezTo>
                      <a:cubicBezTo>
                        <a:pt x="82" y="0"/>
                        <a:pt x="106" y="23"/>
                        <a:pt x="106"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6" name="Freeform 176">
                  <a:extLst>
                    <a:ext uri="{FF2B5EF4-FFF2-40B4-BE49-F238E27FC236}">
                      <a16:creationId xmlns:a16="http://schemas.microsoft.com/office/drawing/2014/main" id="{FCB5BED5-E158-374E-835F-B0447998BEFE}"/>
                    </a:ext>
                  </a:extLst>
                </p:cNvPr>
                <p:cNvSpPr>
                  <a:spLocks noChangeArrowheads="1"/>
                </p:cNvSpPr>
                <p:nvPr/>
              </p:nvSpPr>
              <p:spPr bwMode="auto">
                <a:xfrm>
                  <a:off x="8328126" y="-478708"/>
                  <a:ext cx="46086" cy="46086"/>
                </a:xfrm>
                <a:custGeom>
                  <a:avLst/>
                  <a:gdLst>
                    <a:gd name="T0" fmla="*/ 45651 w 106"/>
                    <a:gd name="T1" fmla="*/ 23258 h 107"/>
                    <a:gd name="T2" fmla="*/ 45651 w 106"/>
                    <a:gd name="T3" fmla="*/ 23258 h 107"/>
                    <a:gd name="T4" fmla="*/ 22608 w 106"/>
                    <a:gd name="T5" fmla="*/ 45655 h 107"/>
                    <a:gd name="T6" fmla="*/ 22608 w 106"/>
                    <a:gd name="T7" fmla="*/ 45655 h 107"/>
                    <a:gd name="T8" fmla="*/ 0 w 106"/>
                    <a:gd name="T9" fmla="*/ 23258 h 107"/>
                    <a:gd name="T10" fmla="*/ 0 w 106"/>
                    <a:gd name="T11" fmla="*/ 23258 h 107"/>
                    <a:gd name="T12" fmla="*/ 22608 w 106"/>
                    <a:gd name="T13" fmla="*/ 0 h 107"/>
                    <a:gd name="T14" fmla="*/ 22608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2"/>
                        <a:pt x="81" y="106"/>
                        <a:pt x="52" y="106"/>
                      </a:cubicBezTo>
                      <a:cubicBezTo>
                        <a:pt x="23" y="106"/>
                        <a:pt x="0" y="82"/>
                        <a:pt x="0" y="54"/>
                      </a:cubicBezTo>
                      <a:cubicBezTo>
                        <a:pt x="0" y="23"/>
                        <a:pt x="23" y="0"/>
                        <a:pt x="52" y="0"/>
                      </a:cubicBezTo>
                      <a:cubicBezTo>
                        <a:pt x="81" y="0"/>
                        <a:pt x="105" y="23"/>
                        <a:pt x="105" y="54"/>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7" name="Freeform 177">
                  <a:extLst>
                    <a:ext uri="{FF2B5EF4-FFF2-40B4-BE49-F238E27FC236}">
                      <a16:creationId xmlns:a16="http://schemas.microsoft.com/office/drawing/2014/main" id="{9407BE5E-D185-E249-A8B7-D9C07D9A18EE}"/>
                    </a:ext>
                  </a:extLst>
                </p:cNvPr>
                <p:cNvSpPr>
                  <a:spLocks noChangeArrowheads="1"/>
                </p:cNvSpPr>
                <p:nvPr/>
              </p:nvSpPr>
              <p:spPr bwMode="auto">
                <a:xfrm>
                  <a:off x="8328126" y="90387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3" y="104"/>
                        <a:pt x="0" y="81"/>
                        <a:pt x="0" y="52"/>
                      </a:cubicBezTo>
                      <a:cubicBezTo>
                        <a:pt x="0" y="23"/>
                        <a:pt x="23" y="0"/>
                        <a:pt x="52" y="0"/>
                      </a:cubicBezTo>
                      <a:cubicBezTo>
                        <a:pt x="81" y="0"/>
                        <a:pt x="105" y="23"/>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8" name="Freeform 178">
                  <a:extLst>
                    <a:ext uri="{FF2B5EF4-FFF2-40B4-BE49-F238E27FC236}">
                      <a16:creationId xmlns:a16="http://schemas.microsoft.com/office/drawing/2014/main" id="{9E914D0D-73A3-8745-BB20-B7AE9404042B}"/>
                    </a:ext>
                  </a:extLst>
                </p:cNvPr>
                <p:cNvSpPr>
                  <a:spLocks noChangeArrowheads="1"/>
                </p:cNvSpPr>
                <p:nvPr/>
              </p:nvSpPr>
              <p:spPr bwMode="auto">
                <a:xfrm>
                  <a:off x="9791356" y="8808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1" y="105"/>
                        <a:pt x="52" y="105"/>
                      </a:cubicBezTo>
                      <a:cubicBezTo>
                        <a:pt x="23" y="105"/>
                        <a:pt x="0" y="82"/>
                        <a:pt x="0" y="53"/>
                      </a:cubicBezTo>
                      <a:cubicBezTo>
                        <a:pt x="0" y="24"/>
                        <a:pt x="23" y="0"/>
                        <a:pt x="52" y="0"/>
                      </a:cubicBezTo>
                      <a:cubicBezTo>
                        <a:pt x="81" y="0"/>
                        <a:pt x="104" y="24"/>
                        <a:pt x="104" y="53"/>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9" name="Freeform 179">
                  <a:extLst>
                    <a:ext uri="{FF2B5EF4-FFF2-40B4-BE49-F238E27FC236}">
                      <a16:creationId xmlns:a16="http://schemas.microsoft.com/office/drawing/2014/main" id="{DE804C86-B273-FC4C-B621-2DE8D3309D2A}"/>
                    </a:ext>
                  </a:extLst>
                </p:cNvPr>
                <p:cNvSpPr>
                  <a:spLocks noChangeArrowheads="1"/>
                </p:cNvSpPr>
                <p:nvPr/>
              </p:nvSpPr>
              <p:spPr bwMode="auto">
                <a:xfrm>
                  <a:off x="9067421" y="1276400"/>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2" y="104"/>
                        <a:pt x="52" y="104"/>
                      </a:cubicBezTo>
                      <a:cubicBezTo>
                        <a:pt x="24" y="104"/>
                        <a:pt x="0" y="81"/>
                        <a:pt x="0" y="52"/>
                      </a:cubicBezTo>
                      <a:cubicBezTo>
                        <a:pt x="0" y="23"/>
                        <a:pt x="24" y="0"/>
                        <a:pt x="52" y="0"/>
                      </a:cubicBezTo>
                      <a:cubicBezTo>
                        <a:pt x="82" y="0"/>
                        <a:pt x="104" y="23"/>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0" name="Freeform 180">
                  <a:extLst>
                    <a:ext uri="{FF2B5EF4-FFF2-40B4-BE49-F238E27FC236}">
                      <a16:creationId xmlns:a16="http://schemas.microsoft.com/office/drawing/2014/main" id="{87D8A82F-52E8-9C4D-BD9F-BA2196777D61}"/>
                    </a:ext>
                  </a:extLst>
                </p:cNvPr>
                <p:cNvSpPr>
                  <a:spLocks noChangeArrowheads="1"/>
                </p:cNvSpPr>
                <p:nvPr/>
              </p:nvSpPr>
              <p:spPr bwMode="auto">
                <a:xfrm>
                  <a:off x="8460622" y="180638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1" y="104"/>
                        <a:pt x="52" y="104"/>
                      </a:cubicBezTo>
                      <a:cubicBezTo>
                        <a:pt x="24" y="104"/>
                        <a:pt x="0" y="80"/>
                        <a:pt x="0" y="52"/>
                      </a:cubicBezTo>
                      <a:cubicBezTo>
                        <a:pt x="0" y="22"/>
                        <a:pt x="24" y="0"/>
                        <a:pt x="52" y="0"/>
                      </a:cubicBezTo>
                      <a:cubicBezTo>
                        <a:pt x="81" y="0"/>
                        <a:pt x="104" y="22"/>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1" name="Freeform 181">
                  <a:extLst>
                    <a:ext uri="{FF2B5EF4-FFF2-40B4-BE49-F238E27FC236}">
                      <a16:creationId xmlns:a16="http://schemas.microsoft.com/office/drawing/2014/main" id="{08E5FDFA-D493-A544-BCA4-A1F3708586CB}"/>
                    </a:ext>
                  </a:extLst>
                </p:cNvPr>
                <p:cNvSpPr>
                  <a:spLocks noChangeArrowheads="1"/>
                </p:cNvSpPr>
                <p:nvPr/>
              </p:nvSpPr>
              <p:spPr bwMode="auto">
                <a:xfrm>
                  <a:off x="8328126" y="1806389"/>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2"/>
                        <a:pt x="23" y="0"/>
                        <a:pt x="52" y="0"/>
                      </a:cubicBezTo>
                      <a:cubicBezTo>
                        <a:pt x="81" y="0"/>
                        <a:pt x="105" y="22"/>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2" name="Freeform 182">
                  <a:extLst>
                    <a:ext uri="{FF2B5EF4-FFF2-40B4-BE49-F238E27FC236}">
                      <a16:creationId xmlns:a16="http://schemas.microsoft.com/office/drawing/2014/main" id="{9D68640A-DC44-E646-AD09-9B2E01166055}"/>
                    </a:ext>
                  </a:extLst>
                </p:cNvPr>
                <p:cNvSpPr>
                  <a:spLocks noChangeArrowheads="1"/>
                </p:cNvSpPr>
                <p:nvPr/>
              </p:nvSpPr>
              <p:spPr bwMode="auto">
                <a:xfrm>
                  <a:off x="8881158" y="-457585"/>
                  <a:ext cx="618321" cy="261154"/>
                </a:xfrm>
                <a:custGeom>
                  <a:avLst/>
                  <a:gdLst>
                    <a:gd name="T0" fmla="*/ 487598 w 1419"/>
                    <a:gd name="T1" fmla="*/ 260719 h 601"/>
                    <a:gd name="T2" fmla="*/ 130288 w 1419"/>
                    <a:gd name="T3" fmla="*/ 260719 h 601"/>
                    <a:gd name="T4" fmla="*/ 130288 w 1419"/>
                    <a:gd name="T5" fmla="*/ 260719 h 601"/>
                    <a:gd name="T6" fmla="*/ 0 w 1419"/>
                    <a:gd name="T7" fmla="*/ 130794 h 601"/>
                    <a:gd name="T8" fmla="*/ 0 w 1419"/>
                    <a:gd name="T9" fmla="*/ 130794 h 601"/>
                    <a:gd name="T10" fmla="*/ 130288 w 1419"/>
                    <a:gd name="T11" fmla="*/ 0 h 601"/>
                    <a:gd name="T12" fmla="*/ 487598 w 1419"/>
                    <a:gd name="T13" fmla="*/ 0 h 601"/>
                    <a:gd name="T14" fmla="*/ 487598 w 1419"/>
                    <a:gd name="T15" fmla="*/ 0 h 601"/>
                    <a:gd name="T16" fmla="*/ 617885 w 1419"/>
                    <a:gd name="T17" fmla="*/ 130794 h 601"/>
                    <a:gd name="T18" fmla="*/ 617885 w 1419"/>
                    <a:gd name="T19" fmla="*/ 130794 h 601"/>
                    <a:gd name="T20" fmla="*/ 487598 w 1419"/>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19" h="601">
                      <a:moveTo>
                        <a:pt x="1119" y="600"/>
                      </a:moveTo>
                      <a:lnTo>
                        <a:pt x="299" y="600"/>
                      </a:lnTo>
                      <a:cubicBezTo>
                        <a:pt x="133" y="600"/>
                        <a:pt x="0" y="466"/>
                        <a:pt x="0" y="301"/>
                      </a:cubicBezTo>
                      <a:cubicBezTo>
                        <a:pt x="0" y="135"/>
                        <a:pt x="133" y="0"/>
                        <a:pt x="299" y="0"/>
                      </a:cubicBezTo>
                      <a:lnTo>
                        <a:pt x="1119" y="0"/>
                      </a:lnTo>
                      <a:cubicBezTo>
                        <a:pt x="1284" y="0"/>
                        <a:pt x="1418" y="135"/>
                        <a:pt x="1418" y="301"/>
                      </a:cubicBezTo>
                      <a:cubicBezTo>
                        <a:pt x="1418" y="466"/>
                        <a:pt x="1284" y="600"/>
                        <a:pt x="1119" y="60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3" name="Freeform 183">
                  <a:extLst>
                    <a:ext uri="{FF2B5EF4-FFF2-40B4-BE49-F238E27FC236}">
                      <a16:creationId xmlns:a16="http://schemas.microsoft.com/office/drawing/2014/main" id="{5EE02AA8-7329-3840-8A1F-5549D2C38360}"/>
                    </a:ext>
                  </a:extLst>
                </p:cNvPr>
                <p:cNvSpPr>
                  <a:spLocks noChangeArrowheads="1"/>
                </p:cNvSpPr>
                <p:nvPr/>
              </p:nvSpPr>
              <p:spPr bwMode="auto">
                <a:xfrm>
                  <a:off x="7790456" y="523662"/>
                  <a:ext cx="618321" cy="261154"/>
                </a:xfrm>
                <a:custGeom>
                  <a:avLst/>
                  <a:gdLst>
                    <a:gd name="T0" fmla="*/ 487690 w 1420"/>
                    <a:gd name="T1" fmla="*/ 260719 h 600"/>
                    <a:gd name="T2" fmla="*/ 130631 w 1420"/>
                    <a:gd name="T3" fmla="*/ 260719 h 600"/>
                    <a:gd name="T4" fmla="*/ 130631 w 1420"/>
                    <a:gd name="T5" fmla="*/ 260719 h 600"/>
                    <a:gd name="T6" fmla="*/ 0 w 1420"/>
                    <a:gd name="T7" fmla="*/ 130142 h 600"/>
                    <a:gd name="T8" fmla="*/ 0 w 1420"/>
                    <a:gd name="T9" fmla="*/ 130142 h 600"/>
                    <a:gd name="T10" fmla="*/ 130631 w 1420"/>
                    <a:gd name="T11" fmla="*/ 0 h 600"/>
                    <a:gd name="T12" fmla="*/ 487690 w 1420"/>
                    <a:gd name="T13" fmla="*/ 0 h 600"/>
                    <a:gd name="T14" fmla="*/ 487690 w 1420"/>
                    <a:gd name="T15" fmla="*/ 0 h 600"/>
                    <a:gd name="T16" fmla="*/ 617886 w 1420"/>
                    <a:gd name="T17" fmla="*/ 130142 h 600"/>
                    <a:gd name="T18" fmla="*/ 617886 w 1420"/>
                    <a:gd name="T19" fmla="*/ 130142 h 600"/>
                    <a:gd name="T20" fmla="*/ 487690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20" y="599"/>
                      </a:moveTo>
                      <a:lnTo>
                        <a:pt x="300" y="599"/>
                      </a:lnTo>
                      <a:cubicBezTo>
                        <a:pt x="134" y="599"/>
                        <a:pt x="0" y="465"/>
                        <a:pt x="0" y="299"/>
                      </a:cubicBezTo>
                      <a:cubicBezTo>
                        <a:pt x="0" y="133"/>
                        <a:pt x="134" y="0"/>
                        <a:pt x="300" y="0"/>
                      </a:cubicBezTo>
                      <a:lnTo>
                        <a:pt x="1120" y="0"/>
                      </a:lnTo>
                      <a:cubicBezTo>
                        <a:pt x="1285" y="0"/>
                        <a:pt x="1419" y="133"/>
                        <a:pt x="1419" y="299"/>
                      </a:cubicBezTo>
                      <a:cubicBezTo>
                        <a:pt x="1419" y="465"/>
                        <a:pt x="1285" y="599"/>
                        <a:pt x="1120" y="599"/>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94" name="Freeform 184">
                  <a:extLst>
                    <a:ext uri="{FF2B5EF4-FFF2-40B4-BE49-F238E27FC236}">
                      <a16:creationId xmlns:a16="http://schemas.microsoft.com/office/drawing/2014/main" id="{01696BB7-35B8-B446-830B-E90C0C737718}"/>
                    </a:ext>
                  </a:extLst>
                </p:cNvPr>
                <p:cNvSpPr>
                  <a:spLocks noChangeArrowheads="1"/>
                </p:cNvSpPr>
                <p:nvPr/>
              </p:nvSpPr>
              <p:spPr bwMode="auto">
                <a:xfrm>
                  <a:off x="9791356" y="1191910"/>
                  <a:ext cx="760419" cy="520388"/>
                </a:xfrm>
                <a:custGeom>
                  <a:avLst/>
                  <a:gdLst>
                    <a:gd name="T0" fmla="*/ 628967 w 1747"/>
                    <a:gd name="T1" fmla="*/ 259759 h 1196"/>
                    <a:gd name="T2" fmla="*/ 507962 w 1747"/>
                    <a:gd name="T3" fmla="*/ 259759 h 1196"/>
                    <a:gd name="T4" fmla="*/ 507962 w 1747"/>
                    <a:gd name="T5" fmla="*/ 259759 h 1196"/>
                    <a:gd name="T6" fmla="*/ 617650 w 1747"/>
                    <a:gd name="T7" fmla="*/ 130532 h 1196"/>
                    <a:gd name="T8" fmla="*/ 617650 w 1747"/>
                    <a:gd name="T9" fmla="*/ 130532 h 1196"/>
                    <a:gd name="T10" fmla="*/ 487504 w 1747"/>
                    <a:gd name="T11" fmla="*/ 0 h 1196"/>
                    <a:gd name="T12" fmla="*/ 130581 w 1747"/>
                    <a:gd name="T13" fmla="*/ 0 h 1196"/>
                    <a:gd name="T14" fmla="*/ 130581 w 1747"/>
                    <a:gd name="T15" fmla="*/ 0 h 1196"/>
                    <a:gd name="T16" fmla="*/ 0 w 1747"/>
                    <a:gd name="T17" fmla="*/ 130532 h 1196"/>
                    <a:gd name="T18" fmla="*/ 0 w 1747"/>
                    <a:gd name="T19" fmla="*/ 130532 h 1196"/>
                    <a:gd name="T20" fmla="*/ 130581 w 1747"/>
                    <a:gd name="T21" fmla="*/ 261064 h 1196"/>
                    <a:gd name="T22" fmla="*/ 252457 w 1747"/>
                    <a:gd name="T23" fmla="*/ 261064 h 1196"/>
                    <a:gd name="T24" fmla="*/ 252457 w 1747"/>
                    <a:gd name="T25" fmla="*/ 261064 h 1196"/>
                    <a:gd name="T26" fmla="*/ 142334 w 1747"/>
                    <a:gd name="T27" fmla="*/ 389856 h 1196"/>
                    <a:gd name="T28" fmla="*/ 142334 w 1747"/>
                    <a:gd name="T29" fmla="*/ 389856 h 1196"/>
                    <a:gd name="T30" fmla="*/ 272480 w 1747"/>
                    <a:gd name="T31" fmla="*/ 519953 h 1196"/>
                    <a:gd name="T32" fmla="*/ 628967 w 1747"/>
                    <a:gd name="T33" fmla="*/ 519953 h 1196"/>
                    <a:gd name="T34" fmla="*/ 628967 w 1747"/>
                    <a:gd name="T35" fmla="*/ 519953 h 1196"/>
                    <a:gd name="T36" fmla="*/ 759984 w 1747"/>
                    <a:gd name="T37" fmla="*/ 389856 h 1196"/>
                    <a:gd name="T38" fmla="*/ 759984 w 1747"/>
                    <a:gd name="T39" fmla="*/ 389856 h 1196"/>
                    <a:gd name="T40" fmla="*/ 628967 w 1747"/>
                    <a:gd name="T41" fmla="*/ 259759 h 11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47" h="1196">
                      <a:moveTo>
                        <a:pt x="1445" y="597"/>
                      </a:moveTo>
                      <a:lnTo>
                        <a:pt x="1167" y="597"/>
                      </a:lnTo>
                      <a:cubicBezTo>
                        <a:pt x="1310" y="573"/>
                        <a:pt x="1419" y="450"/>
                        <a:pt x="1419" y="300"/>
                      </a:cubicBezTo>
                      <a:cubicBezTo>
                        <a:pt x="1419" y="134"/>
                        <a:pt x="1285" y="0"/>
                        <a:pt x="1120" y="0"/>
                      </a:cubicBezTo>
                      <a:lnTo>
                        <a:pt x="300" y="0"/>
                      </a:lnTo>
                      <a:cubicBezTo>
                        <a:pt x="134" y="0"/>
                        <a:pt x="0" y="134"/>
                        <a:pt x="0" y="300"/>
                      </a:cubicBezTo>
                      <a:cubicBezTo>
                        <a:pt x="0" y="466"/>
                        <a:pt x="134" y="600"/>
                        <a:pt x="300" y="600"/>
                      </a:cubicBezTo>
                      <a:lnTo>
                        <a:pt x="580" y="600"/>
                      </a:lnTo>
                      <a:cubicBezTo>
                        <a:pt x="436" y="623"/>
                        <a:pt x="327" y="746"/>
                        <a:pt x="327" y="896"/>
                      </a:cubicBezTo>
                      <a:cubicBezTo>
                        <a:pt x="327" y="1062"/>
                        <a:pt x="460" y="1195"/>
                        <a:pt x="626" y="1195"/>
                      </a:cubicBezTo>
                      <a:lnTo>
                        <a:pt x="1445" y="1195"/>
                      </a:lnTo>
                      <a:cubicBezTo>
                        <a:pt x="1611" y="1195"/>
                        <a:pt x="1746" y="1062"/>
                        <a:pt x="1746" y="896"/>
                      </a:cubicBezTo>
                      <a:cubicBezTo>
                        <a:pt x="1746" y="731"/>
                        <a:pt x="1611" y="597"/>
                        <a:pt x="1445" y="59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grpSp>
      <p:sp>
        <p:nvSpPr>
          <p:cNvPr id="62" name="TextBox 61">
            <a:extLst>
              <a:ext uri="{FF2B5EF4-FFF2-40B4-BE49-F238E27FC236}">
                <a16:creationId xmlns:a16="http://schemas.microsoft.com/office/drawing/2014/main" id="{3E5E686F-F67B-7A42-AC64-58C8212B9917}"/>
              </a:ext>
            </a:extLst>
          </p:cNvPr>
          <p:cNvSpPr txBox="1"/>
          <p:nvPr/>
        </p:nvSpPr>
        <p:spPr>
          <a:xfrm>
            <a:off x="2193390" y="2075357"/>
            <a:ext cx="7807480" cy="3323987"/>
          </a:xfrm>
          <a:prstGeom prst="rect">
            <a:avLst/>
          </a:prstGeom>
          <a:noFill/>
        </p:spPr>
        <p:txBody>
          <a:bodyPr wrap="square" rtlCol="0">
            <a:spAutoFit/>
          </a:bodyPr>
          <a:lstStyle/>
          <a:p>
            <a:pPr>
              <a:lnSpc>
                <a:spcPts val="3600"/>
              </a:lnSpc>
              <a:buFont typeface="Arial" pitchFamily="34" charset="0"/>
              <a:buChar char="•"/>
            </a:pPr>
            <a:r>
              <a:rPr lang="en-US" sz="2800" dirty="0">
                <a:solidFill>
                  <a:schemeClr val="tx2"/>
                </a:solidFill>
              </a:rPr>
              <a:t> Computation-based geometry primarily deals with flat and straight objects.</a:t>
            </a:r>
          </a:p>
          <a:p>
            <a:pPr>
              <a:lnSpc>
                <a:spcPts val="3600"/>
              </a:lnSpc>
            </a:pPr>
            <a:endParaRPr lang="en-US" sz="2800" dirty="0">
              <a:solidFill>
                <a:schemeClr val="tx2"/>
              </a:solidFill>
            </a:endParaRPr>
          </a:p>
          <a:p>
            <a:pPr>
              <a:lnSpc>
                <a:spcPts val="3600"/>
              </a:lnSpc>
              <a:buFont typeface="Arial" pitchFamily="34" charset="0"/>
              <a:buChar char="•"/>
            </a:pPr>
            <a:r>
              <a:rPr lang="en-US" sz="2800" dirty="0">
                <a:solidFill>
                  <a:schemeClr val="tx2"/>
                </a:solidFill>
              </a:rPr>
              <a:t> The field mostly focuses on two-dimensional problems, which are easy to visualize and understand.</a:t>
            </a:r>
          </a:p>
          <a:p>
            <a:pPr>
              <a:lnSpc>
                <a:spcPts val="3600"/>
              </a:lnSpc>
            </a:pPr>
            <a:endParaRPr lang="en-US" sz="2400" dirty="0">
              <a:solidFill>
                <a:schemeClr val="tx2"/>
              </a:solidFill>
              <a:latin typeface="Noto Sans" panose="020B0502040504020204" pitchFamily="34" charset="0"/>
              <a:ea typeface="Lato Light" panose="020F0502020204030203" pitchFamily="34" charset="0"/>
              <a:cs typeface="Arima Madurai Light" pitchFamily="2" charset="77"/>
            </a:endParaRPr>
          </a:p>
        </p:txBody>
      </p:sp>
      <p:sp>
        <p:nvSpPr>
          <p:cNvPr id="214" name="TextBox 213">
            <a:extLst>
              <a:ext uri="{FF2B5EF4-FFF2-40B4-BE49-F238E27FC236}">
                <a16:creationId xmlns:a16="http://schemas.microsoft.com/office/drawing/2014/main" id="{52097C74-47E3-8641-B7A9-8841213445E6}"/>
              </a:ext>
            </a:extLst>
          </p:cNvPr>
          <p:cNvSpPr txBox="1"/>
          <p:nvPr/>
        </p:nvSpPr>
        <p:spPr>
          <a:xfrm>
            <a:off x="1979987" y="1332847"/>
            <a:ext cx="7182168" cy="646331"/>
          </a:xfrm>
          <a:prstGeom prst="rect">
            <a:avLst/>
          </a:prstGeom>
          <a:noFill/>
        </p:spPr>
        <p:txBody>
          <a:bodyPr wrap="square" rtlCol="0">
            <a:spAutoFit/>
          </a:bodyPr>
          <a:lstStyle/>
          <a:p>
            <a:pPr algn="ctr"/>
            <a:r>
              <a:rPr lang="en-US" sz="3600" b="1" spc="300" dirty="0">
                <a:solidFill>
                  <a:schemeClr val="tx2"/>
                </a:solidFill>
                <a:latin typeface="Noto Sans SemiBold" panose="020B0502040504020204" pitchFamily="34" charset="0"/>
                <a:ea typeface="Noto Sans SemiBold" panose="020B0502040504020204" pitchFamily="34" charset="0"/>
                <a:cs typeface="Noto Sans SemiBold" panose="020B0502040504020204" pitchFamily="34" charset="0"/>
              </a:rPr>
              <a:t>Limitations</a:t>
            </a:r>
          </a:p>
        </p:txBody>
      </p:sp>
    </p:spTree>
    <p:extLst>
      <p:ext uri="{BB962C8B-B14F-4D97-AF65-F5344CB8AC3E}">
        <p14:creationId xmlns:p14="http://schemas.microsoft.com/office/powerpoint/2010/main" val="120165549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3">
            <a:extLst>
              <a:ext uri="{FF2B5EF4-FFF2-40B4-BE49-F238E27FC236}">
                <a16:creationId xmlns:a16="http://schemas.microsoft.com/office/drawing/2014/main" id="{CE72FBC3-DA76-3647-8616-1FA5C209E152}"/>
              </a:ext>
            </a:extLst>
          </p:cNvPr>
          <p:cNvGrpSpPr>
            <a:grpSpLocks noChangeAspect="1"/>
          </p:cNvGrpSpPr>
          <p:nvPr/>
        </p:nvGrpSpPr>
        <p:grpSpPr>
          <a:xfrm>
            <a:off x="-855784" y="-552935"/>
            <a:ext cx="13932000" cy="8053776"/>
            <a:chOff x="-597370" y="-393904"/>
            <a:chExt cx="13398972" cy="7745642"/>
          </a:xfrm>
        </p:grpSpPr>
        <p:grpSp>
          <p:nvGrpSpPr>
            <p:cNvPr id="3" name="Group 64">
              <a:extLst>
                <a:ext uri="{FF2B5EF4-FFF2-40B4-BE49-F238E27FC236}">
                  <a16:creationId xmlns:a16="http://schemas.microsoft.com/office/drawing/2014/main" id="{1D2A48CE-A02D-1141-8980-35839F213B84}"/>
                </a:ext>
              </a:extLst>
            </p:cNvPr>
            <p:cNvGrpSpPr>
              <a:grpSpLocks noChangeAspect="1"/>
            </p:cNvGrpSpPr>
            <p:nvPr/>
          </p:nvGrpSpPr>
          <p:grpSpPr>
            <a:xfrm rot="10800000">
              <a:off x="-597370" y="-328896"/>
              <a:ext cx="3312000" cy="7355226"/>
              <a:chOff x="-528478" y="549275"/>
              <a:chExt cx="2916078" cy="6475971"/>
            </a:xfrm>
          </p:grpSpPr>
          <p:grpSp>
            <p:nvGrpSpPr>
              <p:cNvPr id="4" name="Group 7">
                <a:extLst>
                  <a:ext uri="{FF2B5EF4-FFF2-40B4-BE49-F238E27FC236}">
                    <a16:creationId xmlns:a16="http://schemas.microsoft.com/office/drawing/2014/main" id="{17634347-7AFD-014A-A39B-A6E2777A9008}"/>
                  </a:ext>
                </a:extLst>
              </p:cNvPr>
              <p:cNvGrpSpPr>
                <a:grpSpLocks/>
              </p:cNvGrpSpPr>
              <p:nvPr/>
            </p:nvGrpSpPr>
            <p:grpSpPr bwMode="auto">
              <a:xfrm>
                <a:off x="-288577" y="549275"/>
                <a:ext cx="2676177" cy="2049196"/>
                <a:chOff x="4879357" y="-511351"/>
                <a:chExt cx="2676829" cy="2048905"/>
              </a:xfrm>
            </p:grpSpPr>
            <p:sp>
              <p:nvSpPr>
                <p:cNvPr id="192" name="Freeform 25">
                  <a:extLst>
                    <a:ext uri="{FF2B5EF4-FFF2-40B4-BE49-F238E27FC236}">
                      <a16:creationId xmlns:a16="http://schemas.microsoft.com/office/drawing/2014/main" id="{47ADB0FB-AA4A-FB4C-9ECC-F7F6666739AC}"/>
                    </a:ext>
                  </a:extLst>
                </p:cNvPr>
                <p:cNvSpPr>
                  <a:spLocks noChangeArrowheads="1"/>
                </p:cNvSpPr>
                <p:nvPr/>
              </p:nvSpPr>
              <p:spPr bwMode="auto">
                <a:xfrm>
                  <a:off x="5251886" y="-511351"/>
                  <a:ext cx="1847281" cy="1962496"/>
                </a:xfrm>
                <a:custGeom>
                  <a:avLst/>
                  <a:gdLst>
                    <a:gd name="T0" fmla="*/ 1159991 w 4244"/>
                    <a:gd name="T1" fmla="*/ 594933 h 4506"/>
                    <a:gd name="T2" fmla="*/ 1048998 w 4244"/>
                    <a:gd name="T3" fmla="*/ 483873 h 4506"/>
                    <a:gd name="T4" fmla="*/ 1048998 w 4244"/>
                    <a:gd name="T5" fmla="*/ 483873 h 4506"/>
                    <a:gd name="T6" fmla="*/ 1290572 w 4244"/>
                    <a:gd name="T7" fmla="*/ 372378 h 4506"/>
                    <a:gd name="T8" fmla="*/ 1477302 w 4244"/>
                    <a:gd name="T9" fmla="*/ 185971 h 4506"/>
                    <a:gd name="T10" fmla="*/ 1290572 w 4244"/>
                    <a:gd name="T11" fmla="*/ 0 h 4506"/>
                    <a:gd name="T12" fmla="*/ 419164 w 4244"/>
                    <a:gd name="T13" fmla="*/ 0 h 4506"/>
                    <a:gd name="T14" fmla="*/ 233304 w 4244"/>
                    <a:gd name="T15" fmla="*/ 185971 h 4506"/>
                    <a:gd name="T16" fmla="*/ 640716 w 4244"/>
                    <a:gd name="T17" fmla="*/ 372378 h 4506"/>
                    <a:gd name="T18" fmla="*/ 751709 w 4244"/>
                    <a:gd name="T19" fmla="*/ 483873 h 4506"/>
                    <a:gd name="T20" fmla="*/ 751709 w 4244"/>
                    <a:gd name="T21" fmla="*/ 483873 h 4506"/>
                    <a:gd name="T22" fmla="*/ 335157 w 4244"/>
                    <a:gd name="T23" fmla="*/ 594933 h 4506"/>
                    <a:gd name="T24" fmla="*/ 183683 w 4244"/>
                    <a:gd name="T25" fmla="*/ 746062 h 4506"/>
                    <a:gd name="T26" fmla="*/ 335157 w 4244"/>
                    <a:gd name="T27" fmla="*/ 897626 h 4506"/>
                    <a:gd name="T28" fmla="*/ 432222 w 4244"/>
                    <a:gd name="T29" fmla="*/ 897626 h 4506"/>
                    <a:gd name="T30" fmla="*/ 543216 w 4244"/>
                    <a:gd name="T31" fmla="*/ 1008686 h 4506"/>
                    <a:gd name="T32" fmla="*/ 151038 w 4244"/>
                    <a:gd name="T33" fmla="*/ 1119746 h 4506"/>
                    <a:gd name="T34" fmla="*/ 0 w 4244"/>
                    <a:gd name="T35" fmla="*/ 1270875 h 4506"/>
                    <a:gd name="T36" fmla="*/ 151038 w 4244"/>
                    <a:gd name="T37" fmla="*/ 1422875 h 4506"/>
                    <a:gd name="T38" fmla="*/ 688160 w 4244"/>
                    <a:gd name="T39" fmla="*/ 1422875 h 4506"/>
                    <a:gd name="T40" fmla="*/ 805683 w 4244"/>
                    <a:gd name="T41" fmla="*/ 1540903 h 4506"/>
                    <a:gd name="T42" fmla="*/ 673796 w 4244"/>
                    <a:gd name="T43" fmla="*/ 1658496 h 4506"/>
                    <a:gd name="T44" fmla="*/ 522323 w 4244"/>
                    <a:gd name="T45" fmla="*/ 1810061 h 4506"/>
                    <a:gd name="T46" fmla="*/ 673796 w 4244"/>
                    <a:gd name="T47" fmla="*/ 1962060 h 4506"/>
                    <a:gd name="T48" fmla="*/ 1511689 w 4244"/>
                    <a:gd name="T49" fmla="*/ 1962060 h 4506"/>
                    <a:gd name="T50" fmla="*/ 1663162 w 4244"/>
                    <a:gd name="T51" fmla="*/ 1810061 h 4506"/>
                    <a:gd name="T52" fmla="*/ 1418541 w 4244"/>
                    <a:gd name="T53" fmla="*/ 1658496 h 4506"/>
                    <a:gd name="T54" fmla="*/ 1300583 w 4244"/>
                    <a:gd name="T55" fmla="*/ 1540903 h 4506"/>
                    <a:gd name="T56" fmla="*/ 1418541 w 4244"/>
                    <a:gd name="T57" fmla="*/ 1422875 h 4506"/>
                    <a:gd name="T58" fmla="*/ 1511689 w 4244"/>
                    <a:gd name="T59" fmla="*/ 1422875 h 4506"/>
                    <a:gd name="T60" fmla="*/ 1663162 w 4244"/>
                    <a:gd name="T61" fmla="*/ 1270875 h 4506"/>
                    <a:gd name="T62" fmla="*/ 1527358 w 4244"/>
                    <a:gd name="T63" fmla="*/ 1119746 h 4506"/>
                    <a:gd name="T64" fmla="*/ 1416365 w 4244"/>
                    <a:gd name="T65" fmla="*/ 1008686 h 4506"/>
                    <a:gd name="T66" fmla="*/ 1527358 w 4244"/>
                    <a:gd name="T67" fmla="*/ 897626 h 4506"/>
                    <a:gd name="T68" fmla="*/ 1695372 w 4244"/>
                    <a:gd name="T69" fmla="*/ 897626 h 4506"/>
                    <a:gd name="T70" fmla="*/ 1846846 w 4244"/>
                    <a:gd name="T71" fmla="*/ 746062 h 450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244" h="4506">
                      <a:moveTo>
                        <a:pt x="3895" y="1366"/>
                      </a:moveTo>
                      <a:lnTo>
                        <a:pt x="2665" y="1366"/>
                      </a:lnTo>
                      <a:cubicBezTo>
                        <a:pt x="2524" y="1366"/>
                        <a:pt x="2410" y="1251"/>
                        <a:pt x="2410" y="1111"/>
                      </a:cubicBezTo>
                      <a:cubicBezTo>
                        <a:pt x="2410" y="970"/>
                        <a:pt x="2524" y="855"/>
                        <a:pt x="2665" y="855"/>
                      </a:cubicBezTo>
                      <a:lnTo>
                        <a:pt x="2965" y="855"/>
                      </a:lnTo>
                      <a:cubicBezTo>
                        <a:pt x="3202" y="855"/>
                        <a:pt x="3394" y="664"/>
                        <a:pt x="3394" y="427"/>
                      </a:cubicBezTo>
                      <a:cubicBezTo>
                        <a:pt x="3394" y="192"/>
                        <a:pt x="3202" y="0"/>
                        <a:pt x="2965" y="0"/>
                      </a:cubicBezTo>
                      <a:lnTo>
                        <a:pt x="963" y="0"/>
                      </a:lnTo>
                      <a:cubicBezTo>
                        <a:pt x="727" y="0"/>
                        <a:pt x="536" y="192"/>
                        <a:pt x="536" y="427"/>
                      </a:cubicBezTo>
                      <a:cubicBezTo>
                        <a:pt x="536" y="664"/>
                        <a:pt x="727" y="855"/>
                        <a:pt x="963" y="855"/>
                      </a:cubicBezTo>
                      <a:lnTo>
                        <a:pt x="1472" y="855"/>
                      </a:lnTo>
                      <a:cubicBezTo>
                        <a:pt x="1613" y="855"/>
                        <a:pt x="1727" y="970"/>
                        <a:pt x="1727" y="1111"/>
                      </a:cubicBezTo>
                      <a:cubicBezTo>
                        <a:pt x="1727" y="1251"/>
                        <a:pt x="1613" y="1366"/>
                        <a:pt x="1472" y="1366"/>
                      </a:cubicBezTo>
                      <a:lnTo>
                        <a:pt x="770" y="1366"/>
                      </a:lnTo>
                      <a:cubicBezTo>
                        <a:pt x="578" y="1366"/>
                        <a:pt x="422" y="1521"/>
                        <a:pt x="422" y="1713"/>
                      </a:cubicBezTo>
                      <a:cubicBezTo>
                        <a:pt x="422" y="1906"/>
                        <a:pt x="578" y="2061"/>
                        <a:pt x="770" y="2061"/>
                      </a:cubicBezTo>
                      <a:lnTo>
                        <a:pt x="993" y="2061"/>
                      </a:lnTo>
                      <a:cubicBezTo>
                        <a:pt x="1134" y="2061"/>
                        <a:pt x="1248" y="2175"/>
                        <a:pt x="1248" y="2316"/>
                      </a:cubicBezTo>
                      <a:cubicBezTo>
                        <a:pt x="1248" y="2456"/>
                        <a:pt x="1134" y="2571"/>
                        <a:pt x="993" y="2571"/>
                      </a:cubicBezTo>
                      <a:lnTo>
                        <a:pt x="347" y="2571"/>
                      </a:lnTo>
                      <a:cubicBezTo>
                        <a:pt x="155" y="2571"/>
                        <a:pt x="0" y="2726"/>
                        <a:pt x="0" y="2918"/>
                      </a:cubicBezTo>
                      <a:cubicBezTo>
                        <a:pt x="0" y="3110"/>
                        <a:pt x="155" y="3267"/>
                        <a:pt x="347" y="3267"/>
                      </a:cubicBezTo>
                      <a:lnTo>
                        <a:pt x="1581" y="3267"/>
                      </a:lnTo>
                      <a:cubicBezTo>
                        <a:pt x="1729" y="3267"/>
                        <a:pt x="1851" y="3388"/>
                        <a:pt x="1851" y="3538"/>
                      </a:cubicBezTo>
                      <a:cubicBezTo>
                        <a:pt x="1851" y="3687"/>
                        <a:pt x="1729" y="3808"/>
                        <a:pt x="1581" y="3808"/>
                      </a:cubicBezTo>
                      <a:lnTo>
                        <a:pt x="1548" y="3808"/>
                      </a:lnTo>
                      <a:cubicBezTo>
                        <a:pt x="1356" y="3808"/>
                        <a:pt x="1200" y="3963"/>
                        <a:pt x="1200" y="4156"/>
                      </a:cubicBezTo>
                      <a:cubicBezTo>
                        <a:pt x="1200" y="4348"/>
                        <a:pt x="1356" y="4505"/>
                        <a:pt x="1548" y="4505"/>
                      </a:cubicBezTo>
                      <a:lnTo>
                        <a:pt x="3473" y="4505"/>
                      </a:lnTo>
                      <a:cubicBezTo>
                        <a:pt x="3665" y="4505"/>
                        <a:pt x="3821" y="4348"/>
                        <a:pt x="3821" y="4156"/>
                      </a:cubicBezTo>
                      <a:cubicBezTo>
                        <a:pt x="3821" y="3963"/>
                        <a:pt x="3665" y="3808"/>
                        <a:pt x="3473" y="3808"/>
                      </a:cubicBezTo>
                      <a:lnTo>
                        <a:pt x="3259" y="3808"/>
                      </a:lnTo>
                      <a:cubicBezTo>
                        <a:pt x="3110" y="3808"/>
                        <a:pt x="2988" y="3687"/>
                        <a:pt x="2988" y="3538"/>
                      </a:cubicBezTo>
                      <a:cubicBezTo>
                        <a:pt x="2988" y="3388"/>
                        <a:pt x="3110" y="3267"/>
                        <a:pt x="3259" y="3267"/>
                      </a:cubicBezTo>
                      <a:lnTo>
                        <a:pt x="3473" y="3267"/>
                      </a:lnTo>
                      <a:cubicBezTo>
                        <a:pt x="3665" y="3267"/>
                        <a:pt x="3821" y="3110"/>
                        <a:pt x="3821" y="2918"/>
                      </a:cubicBezTo>
                      <a:cubicBezTo>
                        <a:pt x="3821" y="2726"/>
                        <a:pt x="3665" y="2571"/>
                        <a:pt x="3473" y="2571"/>
                      </a:cubicBezTo>
                      <a:lnTo>
                        <a:pt x="3509" y="2571"/>
                      </a:lnTo>
                      <a:cubicBezTo>
                        <a:pt x="3369" y="2571"/>
                        <a:pt x="3254" y="2456"/>
                        <a:pt x="3254" y="2316"/>
                      </a:cubicBezTo>
                      <a:cubicBezTo>
                        <a:pt x="3254" y="2175"/>
                        <a:pt x="3369" y="2061"/>
                        <a:pt x="3509" y="2061"/>
                      </a:cubicBezTo>
                      <a:lnTo>
                        <a:pt x="3895" y="2061"/>
                      </a:lnTo>
                      <a:cubicBezTo>
                        <a:pt x="4088" y="2061"/>
                        <a:pt x="4243" y="1906"/>
                        <a:pt x="4243" y="1713"/>
                      </a:cubicBezTo>
                      <a:cubicBezTo>
                        <a:pt x="4243" y="1521"/>
                        <a:pt x="4088" y="1366"/>
                        <a:pt x="3895" y="1366"/>
                      </a:cubicBezTo>
                    </a:path>
                  </a:pathLst>
                </a:custGeom>
                <a:solidFill>
                  <a:srgbClr val="8C449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3" name="Freeform 26">
                  <a:extLst>
                    <a:ext uri="{FF2B5EF4-FFF2-40B4-BE49-F238E27FC236}">
                      <a16:creationId xmlns:a16="http://schemas.microsoft.com/office/drawing/2014/main" id="{4912DCBA-D5DC-7F43-8E99-C161BCB32043}"/>
                    </a:ext>
                  </a:extLst>
                </p:cNvPr>
                <p:cNvSpPr>
                  <a:spLocks noChangeArrowheads="1"/>
                </p:cNvSpPr>
                <p:nvPr/>
              </p:nvSpPr>
              <p:spPr bwMode="auto">
                <a:xfrm>
                  <a:off x="7064601" y="1147745"/>
                  <a:ext cx="437817" cy="303400"/>
                </a:xfrm>
                <a:custGeom>
                  <a:avLst/>
                  <a:gdLst>
                    <a:gd name="T0" fmla="*/ 285646 w 1007"/>
                    <a:gd name="T1" fmla="*/ 0 h 698"/>
                    <a:gd name="T2" fmla="*/ 150866 w 1007"/>
                    <a:gd name="T3" fmla="*/ 0 h 698"/>
                    <a:gd name="T4" fmla="*/ 150866 w 1007"/>
                    <a:gd name="T5" fmla="*/ 0 h 698"/>
                    <a:gd name="T6" fmla="*/ 0 w 1007"/>
                    <a:gd name="T7" fmla="*/ 151265 h 698"/>
                    <a:gd name="T8" fmla="*/ 0 w 1007"/>
                    <a:gd name="T9" fmla="*/ 151265 h 698"/>
                    <a:gd name="T10" fmla="*/ 150866 w 1007"/>
                    <a:gd name="T11" fmla="*/ 302965 h 698"/>
                    <a:gd name="T12" fmla="*/ 285646 w 1007"/>
                    <a:gd name="T13" fmla="*/ 302965 h 698"/>
                    <a:gd name="T14" fmla="*/ 285646 w 1007"/>
                    <a:gd name="T15" fmla="*/ 302965 h 698"/>
                    <a:gd name="T16" fmla="*/ 437382 w 1007"/>
                    <a:gd name="T17" fmla="*/ 151265 h 698"/>
                    <a:gd name="T18" fmla="*/ 437382 w 1007"/>
                    <a:gd name="T19" fmla="*/ 151265 h 698"/>
                    <a:gd name="T20" fmla="*/ 285646 w 1007"/>
                    <a:gd name="T21" fmla="*/ 0 h 6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7" h="698">
                      <a:moveTo>
                        <a:pt x="657" y="0"/>
                      </a:moveTo>
                      <a:lnTo>
                        <a:pt x="347" y="0"/>
                      </a:lnTo>
                      <a:cubicBezTo>
                        <a:pt x="156" y="0"/>
                        <a:pt x="0" y="155"/>
                        <a:pt x="0" y="348"/>
                      </a:cubicBezTo>
                      <a:cubicBezTo>
                        <a:pt x="0" y="540"/>
                        <a:pt x="156" y="697"/>
                        <a:pt x="347" y="697"/>
                      </a:cubicBezTo>
                      <a:lnTo>
                        <a:pt x="657" y="697"/>
                      </a:lnTo>
                      <a:cubicBezTo>
                        <a:pt x="849" y="697"/>
                        <a:pt x="1006" y="540"/>
                        <a:pt x="1006" y="348"/>
                      </a:cubicBezTo>
                      <a:cubicBezTo>
                        <a:pt x="1006" y="155"/>
                        <a:pt x="849" y="0"/>
                        <a:pt x="657" y="0"/>
                      </a:cubicBezTo>
                    </a:path>
                  </a:pathLst>
                </a:custGeom>
                <a:solidFill>
                  <a:srgbClr val="8C449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4" name="Freeform 27">
                  <a:extLst>
                    <a:ext uri="{FF2B5EF4-FFF2-40B4-BE49-F238E27FC236}">
                      <a16:creationId xmlns:a16="http://schemas.microsoft.com/office/drawing/2014/main" id="{78C4CF49-177F-034F-A913-4E461F45D1F9}"/>
                    </a:ext>
                  </a:extLst>
                </p:cNvPr>
                <p:cNvSpPr>
                  <a:spLocks noChangeArrowheads="1"/>
                </p:cNvSpPr>
                <p:nvPr/>
              </p:nvSpPr>
              <p:spPr bwMode="auto">
                <a:xfrm>
                  <a:off x="4879357" y="47441"/>
                  <a:ext cx="437817" cy="303400"/>
                </a:xfrm>
                <a:custGeom>
                  <a:avLst/>
                  <a:gdLst>
                    <a:gd name="T0" fmla="*/ 285930 w 1006"/>
                    <a:gd name="T1" fmla="*/ 0 h 696"/>
                    <a:gd name="T2" fmla="*/ 151452 w 1006"/>
                    <a:gd name="T3" fmla="*/ 0 h 696"/>
                    <a:gd name="T4" fmla="*/ 151452 w 1006"/>
                    <a:gd name="T5" fmla="*/ 0 h 696"/>
                    <a:gd name="T6" fmla="*/ 0 w 1006"/>
                    <a:gd name="T7" fmla="*/ 151264 h 696"/>
                    <a:gd name="T8" fmla="*/ 0 w 1006"/>
                    <a:gd name="T9" fmla="*/ 151264 h 696"/>
                    <a:gd name="T10" fmla="*/ 151452 w 1006"/>
                    <a:gd name="T11" fmla="*/ 302964 h 696"/>
                    <a:gd name="T12" fmla="*/ 285930 w 1006"/>
                    <a:gd name="T13" fmla="*/ 302964 h 696"/>
                    <a:gd name="T14" fmla="*/ 285930 w 1006"/>
                    <a:gd name="T15" fmla="*/ 302964 h 696"/>
                    <a:gd name="T16" fmla="*/ 437382 w 1006"/>
                    <a:gd name="T17" fmla="*/ 151264 h 696"/>
                    <a:gd name="T18" fmla="*/ 437382 w 1006"/>
                    <a:gd name="T19" fmla="*/ 151264 h 696"/>
                    <a:gd name="T20" fmla="*/ 285930 w 1006"/>
                    <a:gd name="T21" fmla="*/ 0 h 6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6" h="696">
                      <a:moveTo>
                        <a:pt x="657" y="0"/>
                      </a:moveTo>
                      <a:lnTo>
                        <a:pt x="348" y="0"/>
                      </a:lnTo>
                      <a:cubicBezTo>
                        <a:pt x="155" y="0"/>
                        <a:pt x="0" y="155"/>
                        <a:pt x="0" y="347"/>
                      </a:cubicBezTo>
                      <a:cubicBezTo>
                        <a:pt x="0" y="540"/>
                        <a:pt x="155" y="695"/>
                        <a:pt x="348" y="695"/>
                      </a:cubicBezTo>
                      <a:lnTo>
                        <a:pt x="657" y="695"/>
                      </a:lnTo>
                      <a:cubicBezTo>
                        <a:pt x="849" y="695"/>
                        <a:pt x="1005" y="540"/>
                        <a:pt x="1005" y="347"/>
                      </a:cubicBezTo>
                      <a:cubicBezTo>
                        <a:pt x="1005" y="155"/>
                        <a:pt x="849" y="0"/>
                        <a:pt x="657" y="0"/>
                      </a:cubicBezTo>
                    </a:path>
                  </a:pathLst>
                </a:custGeom>
                <a:solidFill>
                  <a:srgbClr val="8C449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5" name="Freeform 28">
                  <a:extLst>
                    <a:ext uri="{FF2B5EF4-FFF2-40B4-BE49-F238E27FC236}">
                      <a16:creationId xmlns:a16="http://schemas.microsoft.com/office/drawing/2014/main" id="{1085D1F6-59A6-8A4A-BF26-270C822E7064}"/>
                    </a:ext>
                  </a:extLst>
                </p:cNvPr>
                <p:cNvSpPr>
                  <a:spLocks noChangeArrowheads="1"/>
                </p:cNvSpPr>
                <p:nvPr/>
              </p:nvSpPr>
              <p:spPr bwMode="auto">
                <a:xfrm>
                  <a:off x="5372861" y="410368"/>
                  <a:ext cx="74890" cy="74889"/>
                </a:xfrm>
                <a:custGeom>
                  <a:avLst/>
                  <a:gdLst>
                    <a:gd name="T0" fmla="*/ 74460 w 174"/>
                    <a:gd name="T1" fmla="*/ 37445 h 174"/>
                    <a:gd name="T2" fmla="*/ 74460 w 174"/>
                    <a:gd name="T3" fmla="*/ 37445 h 174"/>
                    <a:gd name="T4" fmla="*/ 37015 w 174"/>
                    <a:gd name="T5" fmla="*/ 74459 h 174"/>
                    <a:gd name="T6" fmla="*/ 37015 w 174"/>
                    <a:gd name="T7" fmla="*/ 74459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6" name="Freeform 29">
                  <a:extLst>
                    <a:ext uri="{FF2B5EF4-FFF2-40B4-BE49-F238E27FC236}">
                      <a16:creationId xmlns:a16="http://schemas.microsoft.com/office/drawing/2014/main" id="{D028FB91-E813-D749-9E90-74E82B3DD15A}"/>
                    </a:ext>
                  </a:extLst>
                </p:cNvPr>
                <p:cNvSpPr>
                  <a:spLocks noChangeArrowheads="1"/>
                </p:cNvSpPr>
                <p:nvPr/>
              </p:nvSpPr>
              <p:spPr bwMode="auto">
                <a:xfrm>
                  <a:off x="6215851" y="160736"/>
                  <a:ext cx="74889" cy="74889"/>
                </a:xfrm>
                <a:custGeom>
                  <a:avLst/>
                  <a:gdLst>
                    <a:gd name="T0" fmla="*/ 74459 w 174"/>
                    <a:gd name="T1" fmla="*/ 37014 h 174"/>
                    <a:gd name="T2" fmla="*/ 74459 w 174"/>
                    <a:gd name="T3" fmla="*/ 37014 h 174"/>
                    <a:gd name="T4" fmla="*/ 37445 w 174"/>
                    <a:gd name="T5" fmla="*/ 74459 h 174"/>
                    <a:gd name="T6" fmla="*/ 37445 w 174"/>
                    <a:gd name="T7" fmla="*/ 74459 h 174"/>
                    <a:gd name="T8" fmla="*/ 0 w 174"/>
                    <a:gd name="T9" fmla="*/ 37014 h 174"/>
                    <a:gd name="T10" fmla="*/ 0 w 174"/>
                    <a:gd name="T11" fmla="*/ 37014 h 174"/>
                    <a:gd name="T12" fmla="*/ 37445 w 174"/>
                    <a:gd name="T13" fmla="*/ 0 h 174"/>
                    <a:gd name="T14" fmla="*/ 37445 w 174"/>
                    <a:gd name="T15" fmla="*/ 0 h 174"/>
                    <a:gd name="T16" fmla="*/ 74459 w 174"/>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5" y="173"/>
                        <a:pt x="87" y="173"/>
                      </a:cubicBezTo>
                      <a:cubicBezTo>
                        <a:pt x="39" y="173"/>
                        <a:pt x="0" y="134"/>
                        <a:pt x="0" y="86"/>
                      </a:cubicBezTo>
                      <a:cubicBezTo>
                        <a:pt x="0" y="38"/>
                        <a:pt x="39" y="0"/>
                        <a:pt x="87" y="0"/>
                      </a:cubicBezTo>
                      <a:cubicBezTo>
                        <a:pt x="135" y="0"/>
                        <a:pt x="173" y="38"/>
                        <a:pt x="173" y="86"/>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7" name="Freeform 30">
                  <a:extLst>
                    <a:ext uri="{FF2B5EF4-FFF2-40B4-BE49-F238E27FC236}">
                      <a16:creationId xmlns:a16="http://schemas.microsoft.com/office/drawing/2014/main" id="{8D1EC510-F7D2-364E-BB7B-7C46B536E99D}"/>
                    </a:ext>
                  </a:extLst>
                </p:cNvPr>
                <p:cNvSpPr>
                  <a:spLocks noChangeArrowheads="1"/>
                </p:cNvSpPr>
                <p:nvPr/>
              </p:nvSpPr>
              <p:spPr bwMode="auto">
                <a:xfrm>
                  <a:off x="5774193" y="771375"/>
                  <a:ext cx="74889" cy="74889"/>
                </a:xfrm>
                <a:custGeom>
                  <a:avLst/>
                  <a:gdLst>
                    <a:gd name="T0" fmla="*/ 74456 w 173"/>
                    <a:gd name="T1" fmla="*/ 37014 h 174"/>
                    <a:gd name="T2" fmla="*/ 74456 w 173"/>
                    <a:gd name="T3" fmla="*/ 37014 h 174"/>
                    <a:gd name="T4" fmla="*/ 37661 w 173"/>
                    <a:gd name="T5" fmla="*/ 74459 h 174"/>
                    <a:gd name="T6" fmla="*/ 37661 w 173"/>
                    <a:gd name="T7" fmla="*/ 74459 h 174"/>
                    <a:gd name="T8" fmla="*/ 0 w 173"/>
                    <a:gd name="T9" fmla="*/ 37014 h 174"/>
                    <a:gd name="T10" fmla="*/ 0 w 173"/>
                    <a:gd name="T11" fmla="*/ 37014 h 174"/>
                    <a:gd name="T12" fmla="*/ 37661 w 173"/>
                    <a:gd name="T13" fmla="*/ 0 h 174"/>
                    <a:gd name="T14" fmla="*/ 37661 w 173"/>
                    <a:gd name="T15" fmla="*/ 0 h 174"/>
                    <a:gd name="T16" fmla="*/ 74456 w 173"/>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5"/>
                        <a:pt x="134" y="173"/>
                        <a:pt x="87" y="173"/>
                      </a:cubicBezTo>
                      <a:cubicBezTo>
                        <a:pt x="39" y="173"/>
                        <a:pt x="0" y="135"/>
                        <a:pt x="0" y="86"/>
                      </a:cubicBezTo>
                      <a:cubicBezTo>
                        <a:pt x="0" y="39"/>
                        <a:pt x="39" y="0"/>
                        <a:pt x="87" y="0"/>
                      </a:cubicBezTo>
                      <a:cubicBezTo>
                        <a:pt x="134" y="0"/>
                        <a:pt x="172" y="39"/>
                        <a:pt x="172" y="86"/>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8" name="Freeform 31">
                  <a:extLst>
                    <a:ext uri="{FF2B5EF4-FFF2-40B4-BE49-F238E27FC236}">
                      <a16:creationId xmlns:a16="http://schemas.microsoft.com/office/drawing/2014/main" id="{AE913A72-2455-0640-B423-F71B9BF28A01}"/>
                    </a:ext>
                  </a:extLst>
                </p:cNvPr>
                <p:cNvSpPr>
                  <a:spLocks noChangeArrowheads="1"/>
                </p:cNvSpPr>
                <p:nvPr/>
              </p:nvSpPr>
              <p:spPr bwMode="auto">
                <a:xfrm>
                  <a:off x="5372861" y="102676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9" name="Freeform 32">
                  <a:extLst>
                    <a:ext uri="{FF2B5EF4-FFF2-40B4-BE49-F238E27FC236}">
                      <a16:creationId xmlns:a16="http://schemas.microsoft.com/office/drawing/2014/main" id="{22981625-5CE3-4741-8982-B4CC606BE059}"/>
                    </a:ext>
                  </a:extLst>
                </p:cNvPr>
                <p:cNvSpPr>
                  <a:spLocks noChangeArrowheads="1"/>
                </p:cNvSpPr>
                <p:nvPr/>
              </p:nvSpPr>
              <p:spPr bwMode="auto">
                <a:xfrm>
                  <a:off x="6580698" y="1247597"/>
                  <a:ext cx="74889" cy="76810"/>
                </a:xfrm>
                <a:custGeom>
                  <a:avLst/>
                  <a:gdLst>
                    <a:gd name="T0" fmla="*/ 74456 w 173"/>
                    <a:gd name="T1" fmla="*/ 38186 h 175"/>
                    <a:gd name="T2" fmla="*/ 74456 w 173"/>
                    <a:gd name="T3" fmla="*/ 38186 h 175"/>
                    <a:gd name="T4" fmla="*/ 36795 w 173"/>
                    <a:gd name="T5" fmla="*/ 76371 h 175"/>
                    <a:gd name="T6" fmla="*/ 36795 w 173"/>
                    <a:gd name="T7" fmla="*/ 76371 h 175"/>
                    <a:gd name="T8" fmla="*/ 0 w 173"/>
                    <a:gd name="T9" fmla="*/ 38186 h 175"/>
                    <a:gd name="T10" fmla="*/ 0 w 173"/>
                    <a:gd name="T11" fmla="*/ 38186 h 175"/>
                    <a:gd name="T12" fmla="*/ 36795 w 173"/>
                    <a:gd name="T13" fmla="*/ 0 h 175"/>
                    <a:gd name="T14" fmla="*/ 36795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3" y="174"/>
                        <a:pt x="85" y="174"/>
                      </a:cubicBezTo>
                      <a:cubicBezTo>
                        <a:pt x="38" y="174"/>
                        <a:pt x="0" y="135"/>
                        <a:pt x="0" y="87"/>
                      </a:cubicBezTo>
                      <a:cubicBezTo>
                        <a:pt x="0" y="39"/>
                        <a:pt x="38" y="0"/>
                        <a:pt x="85" y="0"/>
                      </a:cubicBezTo>
                      <a:cubicBezTo>
                        <a:pt x="133" y="0"/>
                        <a:pt x="172" y="39"/>
                        <a:pt x="172" y="87"/>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0" name="Freeform 33">
                  <a:extLst>
                    <a:ext uri="{FF2B5EF4-FFF2-40B4-BE49-F238E27FC236}">
                      <a16:creationId xmlns:a16="http://schemas.microsoft.com/office/drawing/2014/main" id="{7E5881DF-005E-B241-98D9-2C1E18991D11}"/>
                    </a:ext>
                  </a:extLst>
                </p:cNvPr>
                <p:cNvSpPr>
                  <a:spLocks noChangeArrowheads="1"/>
                </p:cNvSpPr>
                <p:nvPr/>
              </p:nvSpPr>
              <p:spPr bwMode="auto">
                <a:xfrm>
                  <a:off x="5612892" y="-327008"/>
                  <a:ext cx="74889" cy="74889"/>
                </a:xfrm>
                <a:custGeom>
                  <a:avLst/>
                  <a:gdLst>
                    <a:gd name="T0" fmla="*/ 74459 w 174"/>
                    <a:gd name="T1" fmla="*/ 36795 h 173"/>
                    <a:gd name="T2" fmla="*/ 74459 w 174"/>
                    <a:gd name="T3" fmla="*/ 36795 h 173"/>
                    <a:gd name="T4" fmla="*/ 37445 w 174"/>
                    <a:gd name="T5" fmla="*/ 74456 h 173"/>
                    <a:gd name="T6" fmla="*/ 37445 w 174"/>
                    <a:gd name="T7" fmla="*/ 74456 h 173"/>
                    <a:gd name="T8" fmla="*/ 0 w 174"/>
                    <a:gd name="T9" fmla="*/ 36795 h 173"/>
                    <a:gd name="T10" fmla="*/ 0 w 174"/>
                    <a:gd name="T11" fmla="*/ 36795 h 173"/>
                    <a:gd name="T12" fmla="*/ 37445 w 174"/>
                    <a:gd name="T13" fmla="*/ 0 h 173"/>
                    <a:gd name="T14" fmla="*/ 37445 w 174"/>
                    <a:gd name="T15" fmla="*/ 0 h 173"/>
                    <a:gd name="T16" fmla="*/ 74459 w 174"/>
                    <a:gd name="T17" fmla="*/ 36795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5"/>
                      </a:moveTo>
                      <a:lnTo>
                        <a:pt x="173" y="85"/>
                      </a:lnTo>
                      <a:cubicBezTo>
                        <a:pt x="173" y="133"/>
                        <a:pt x="134" y="172"/>
                        <a:pt x="87" y="172"/>
                      </a:cubicBezTo>
                      <a:cubicBezTo>
                        <a:pt x="39" y="172"/>
                        <a:pt x="0" y="133"/>
                        <a:pt x="0" y="85"/>
                      </a:cubicBezTo>
                      <a:cubicBezTo>
                        <a:pt x="0" y="38"/>
                        <a:pt x="39" y="0"/>
                        <a:pt x="87" y="0"/>
                      </a:cubicBezTo>
                      <a:cubicBezTo>
                        <a:pt x="134" y="0"/>
                        <a:pt x="173" y="38"/>
                        <a:pt x="173" y="85"/>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1" name="Freeform 34">
                  <a:extLst>
                    <a:ext uri="{FF2B5EF4-FFF2-40B4-BE49-F238E27FC236}">
                      <a16:creationId xmlns:a16="http://schemas.microsoft.com/office/drawing/2014/main" id="{F52BB6A5-64A3-EF45-BBCB-D8D65ABD6D99}"/>
                    </a:ext>
                  </a:extLst>
                </p:cNvPr>
                <p:cNvSpPr>
                  <a:spLocks noChangeArrowheads="1"/>
                </p:cNvSpPr>
                <p:nvPr/>
              </p:nvSpPr>
              <p:spPr bwMode="auto">
                <a:xfrm>
                  <a:off x="5317174" y="485257"/>
                  <a:ext cx="46086" cy="46086"/>
                </a:xfrm>
                <a:custGeom>
                  <a:avLst/>
                  <a:gdLst>
                    <a:gd name="T0" fmla="*/ 45651 w 106"/>
                    <a:gd name="T1" fmla="*/ 23043 h 106"/>
                    <a:gd name="T2" fmla="*/ 45651 w 106"/>
                    <a:gd name="T3" fmla="*/ 23043 h 106"/>
                    <a:gd name="T4" fmla="*/ 22608 w 106"/>
                    <a:gd name="T5" fmla="*/ 45651 h 106"/>
                    <a:gd name="T6" fmla="*/ 22608 w 106"/>
                    <a:gd name="T7" fmla="*/ 45651 h 106"/>
                    <a:gd name="T8" fmla="*/ 0 w 106"/>
                    <a:gd name="T9" fmla="*/ 23043 h 106"/>
                    <a:gd name="T10" fmla="*/ 0 w 106"/>
                    <a:gd name="T11" fmla="*/ 23043 h 106"/>
                    <a:gd name="T12" fmla="*/ 22608 w 106"/>
                    <a:gd name="T13" fmla="*/ 0 h 106"/>
                    <a:gd name="T14" fmla="*/ 22608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2" y="105"/>
                        <a:pt x="52" y="105"/>
                      </a:cubicBezTo>
                      <a:cubicBezTo>
                        <a:pt x="23" y="105"/>
                        <a:pt x="0" y="81"/>
                        <a:pt x="0" y="53"/>
                      </a:cubicBezTo>
                      <a:cubicBezTo>
                        <a:pt x="0" y="24"/>
                        <a:pt x="23" y="0"/>
                        <a:pt x="52" y="0"/>
                      </a:cubicBezTo>
                      <a:cubicBezTo>
                        <a:pt x="82" y="0"/>
                        <a:pt x="105" y="24"/>
                        <a:pt x="105" y="53"/>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2" name="Freeform 35">
                  <a:extLst>
                    <a:ext uri="{FF2B5EF4-FFF2-40B4-BE49-F238E27FC236}">
                      <a16:creationId xmlns:a16="http://schemas.microsoft.com/office/drawing/2014/main" id="{2295F78C-D69C-8D4E-88EB-92E60E8CF4FB}"/>
                    </a:ext>
                  </a:extLst>
                </p:cNvPr>
                <p:cNvSpPr>
                  <a:spLocks noChangeArrowheads="1"/>
                </p:cNvSpPr>
                <p:nvPr/>
              </p:nvSpPr>
              <p:spPr bwMode="auto">
                <a:xfrm>
                  <a:off x="6421317" y="610074"/>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1" y="104"/>
                        <a:pt x="52" y="104"/>
                      </a:cubicBezTo>
                      <a:cubicBezTo>
                        <a:pt x="24" y="104"/>
                        <a:pt x="0" y="80"/>
                        <a:pt x="0" y="52"/>
                      </a:cubicBezTo>
                      <a:cubicBezTo>
                        <a:pt x="0" y="23"/>
                        <a:pt x="24" y="0"/>
                        <a:pt x="52" y="0"/>
                      </a:cubicBezTo>
                      <a:cubicBezTo>
                        <a:pt x="81" y="0"/>
                        <a:pt x="104" y="23"/>
                        <a:pt x="104" y="52"/>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3" name="Freeform 36">
                  <a:extLst>
                    <a:ext uri="{FF2B5EF4-FFF2-40B4-BE49-F238E27FC236}">
                      <a16:creationId xmlns:a16="http://schemas.microsoft.com/office/drawing/2014/main" id="{32D1716A-B315-1840-8503-4668DCA7F37C}"/>
                    </a:ext>
                  </a:extLst>
                </p:cNvPr>
                <p:cNvSpPr>
                  <a:spLocks noChangeArrowheads="1"/>
                </p:cNvSpPr>
                <p:nvPr/>
              </p:nvSpPr>
              <p:spPr bwMode="auto">
                <a:xfrm>
                  <a:off x="5493837" y="1176547"/>
                  <a:ext cx="46086" cy="46086"/>
                </a:xfrm>
                <a:custGeom>
                  <a:avLst/>
                  <a:gdLst>
                    <a:gd name="T0" fmla="*/ 45647 w 105"/>
                    <a:gd name="T1" fmla="*/ 22397 h 107"/>
                    <a:gd name="T2" fmla="*/ 45647 w 105"/>
                    <a:gd name="T3" fmla="*/ 22397 h 107"/>
                    <a:gd name="T4" fmla="*/ 22824 w 105"/>
                    <a:gd name="T5" fmla="*/ 45655 h 107"/>
                    <a:gd name="T6" fmla="*/ 22824 w 105"/>
                    <a:gd name="T7" fmla="*/ 45655 h 107"/>
                    <a:gd name="T8" fmla="*/ 0 w 105"/>
                    <a:gd name="T9" fmla="*/ 22397 h 107"/>
                    <a:gd name="T10" fmla="*/ 0 w 105"/>
                    <a:gd name="T11" fmla="*/ 22397 h 107"/>
                    <a:gd name="T12" fmla="*/ 22824 w 105"/>
                    <a:gd name="T13" fmla="*/ 0 h 107"/>
                    <a:gd name="T14" fmla="*/ 22824 w 105"/>
                    <a:gd name="T15" fmla="*/ 0 h 107"/>
                    <a:gd name="T16" fmla="*/ 45647 w 105"/>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7">
                      <a:moveTo>
                        <a:pt x="104" y="52"/>
                      </a:moveTo>
                      <a:lnTo>
                        <a:pt x="104" y="52"/>
                      </a:lnTo>
                      <a:cubicBezTo>
                        <a:pt x="104" y="82"/>
                        <a:pt x="82" y="106"/>
                        <a:pt x="52" y="106"/>
                      </a:cubicBezTo>
                      <a:cubicBezTo>
                        <a:pt x="24" y="106"/>
                        <a:pt x="0" y="82"/>
                        <a:pt x="0" y="52"/>
                      </a:cubicBezTo>
                      <a:cubicBezTo>
                        <a:pt x="0" y="24"/>
                        <a:pt x="24" y="0"/>
                        <a:pt x="52" y="0"/>
                      </a:cubicBezTo>
                      <a:cubicBezTo>
                        <a:pt x="82" y="0"/>
                        <a:pt x="104" y="24"/>
                        <a:pt x="104" y="52"/>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4" name="Freeform 37">
                  <a:extLst>
                    <a:ext uri="{FF2B5EF4-FFF2-40B4-BE49-F238E27FC236}">
                      <a16:creationId xmlns:a16="http://schemas.microsoft.com/office/drawing/2014/main" id="{83D7EE48-DDA2-2F41-9138-C7A6E50C9E33}"/>
                    </a:ext>
                  </a:extLst>
                </p:cNvPr>
                <p:cNvSpPr>
                  <a:spLocks noChangeArrowheads="1"/>
                </p:cNvSpPr>
                <p:nvPr/>
              </p:nvSpPr>
              <p:spPr bwMode="auto">
                <a:xfrm>
                  <a:off x="7283510" y="8808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2" y="105"/>
                        <a:pt x="52" y="105"/>
                      </a:cubicBezTo>
                      <a:cubicBezTo>
                        <a:pt x="24" y="105"/>
                        <a:pt x="0" y="82"/>
                        <a:pt x="0" y="53"/>
                      </a:cubicBezTo>
                      <a:cubicBezTo>
                        <a:pt x="0" y="24"/>
                        <a:pt x="24" y="0"/>
                        <a:pt x="52" y="0"/>
                      </a:cubicBezTo>
                      <a:cubicBezTo>
                        <a:pt x="82" y="0"/>
                        <a:pt x="104" y="24"/>
                        <a:pt x="104" y="53"/>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5" name="Freeform 38">
                  <a:extLst>
                    <a:ext uri="{FF2B5EF4-FFF2-40B4-BE49-F238E27FC236}">
                      <a16:creationId xmlns:a16="http://schemas.microsoft.com/office/drawing/2014/main" id="{F964E573-5B6D-6340-9E6C-5095F6FADB26}"/>
                    </a:ext>
                  </a:extLst>
                </p:cNvPr>
                <p:cNvSpPr>
                  <a:spLocks noChangeArrowheads="1"/>
                </p:cNvSpPr>
                <p:nvPr/>
              </p:nvSpPr>
              <p:spPr bwMode="auto">
                <a:xfrm>
                  <a:off x="6275379" y="231785"/>
                  <a:ext cx="1280807" cy="551112"/>
                </a:xfrm>
                <a:custGeom>
                  <a:avLst/>
                  <a:gdLst>
                    <a:gd name="T0" fmla="*/ 1143282 w 2943"/>
                    <a:gd name="T1" fmla="*/ 275339 h 1267"/>
                    <a:gd name="T2" fmla="*/ 866057 w 2943"/>
                    <a:gd name="T3" fmla="*/ 275339 h 1267"/>
                    <a:gd name="T4" fmla="*/ 866057 w 2943"/>
                    <a:gd name="T5" fmla="*/ 275339 h 1267"/>
                    <a:gd name="T6" fmla="*/ 1004017 w 2943"/>
                    <a:gd name="T7" fmla="*/ 137452 h 1267"/>
                    <a:gd name="T8" fmla="*/ 1004017 w 2943"/>
                    <a:gd name="T9" fmla="*/ 137452 h 1267"/>
                    <a:gd name="T10" fmla="*/ 866057 w 2943"/>
                    <a:gd name="T11" fmla="*/ 0 h 1267"/>
                    <a:gd name="T12" fmla="*/ 137525 w 2943"/>
                    <a:gd name="T13" fmla="*/ 0 h 1267"/>
                    <a:gd name="T14" fmla="*/ 137525 w 2943"/>
                    <a:gd name="T15" fmla="*/ 0 h 1267"/>
                    <a:gd name="T16" fmla="*/ 0 w 2943"/>
                    <a:gd name="T17" fmla="*/ 137452 h 1267"/>
                    <a:gd name="T18" fmla="*/ 0 w 2943"/>
                    <a:gd name="T19" fmla="*/ 137452 h 1267"/>
                    <a:gd name="T20" fmla="*/ 137525 w 2943"/>
                    <a:gd name="T21" fmla="*/ 275339 h 1267"/>
                    <a:gd name="T22" fmla="*/ 414750 w 2943"/>
                    <a:gd name="T23" fmla="*/ 275339 h 1267"/>
                    <a:gd name="T24" fmla="*/ 414750 w 2943"/>
                    <a:gd name="T25" fmla="*/ 275339 h 1267"/>
                    <a:gd name="T26" fmla="*/ 277225 w 2943"/>
                    <a:gd name="T27" fmla="*/ 412790 h 1267"/>
                    <a:gd name="T28" fmla="*/ 277225 w 2943"/>
                    <a:gd name="T29" fmla="*/ 412790 h 1267"/>
                    <a:gd name="T30" fmla="*/ 414750 w 2943"/>
                    <a:gd name="T31" fmla="*/ 550677 h 1267"/>
                    <a:gd name="T32" fmla="*/ 1143282 w 2943"/>
                    <a:gd name="T33" fmla="*/ 550677 h 1267"/>
                    <a:gd name="T34" fmla="*/ 1143282 w 2943"/>
                    <a:gd name="T35" fmla="*/ 550677 h 1267"/>
                    <a:gd name="T36" fmla="*/ 1280372 w 2943"/>
                    <a:gd name="T37" fmla="*/ 412790 h 1267"/>
                    <a:gd name="T38" fmla="*/ 1280372 w 2943"/>
                    <a:gd name="T39" fmla="*/ 412790 h 1267"/>
                    <a:gd name="T40" fmla="*/ 1143282 w 2943"/>
                    <a:gd name="T41" fmla="*/ 275339 h 126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943" h="1267">
                      <a:moveTo>
                        <a:pt x="2627" y="633"/>
                      </a:moveTo>
                      <a:lnTo>
                        <a:pt x="1990" y="633"/>
                      </a:lnTo>
                      <a:cubicBezTo>
                        <a:pt x="2165" y="633"/>
                        <a:pt x="2307" y="491"/>
                        <a:pt x="2307" y="316"/>
                      </a:cubicBezTo>
                      <a:cubicBezTo>
                        <a:pt x="2307" y="141"/>
                        <a:pt x="2165" y="0"/>
                        <a:pt x="1990" y="0"/>
                      </a:cubicBezTo>
                      <a:lnTo>
                        <a:pt x="316" y="0"/>
                      </a:lnTo>
                      <a:cubicBezTo>
                        <a:pt x="142" y="0"/>
                        <a:pt x="0" y="141"/>
                        <a:pt x="0" y="316"/>
                      </a:cubicBezTo>
                      <a:cubicBezTo>
                        <a:pt x="0" y="491"/>
                        <a:pt x="142" y="633"/>
                        <a:pt x="316" y="633"/>
                      </a:cubicBezTo>
                      <a:lnTo>
                        <a:pt x="953" y="633"/>
                      </a:lnTo>
                      <a:cubicBezTo>
                        <a:pt x="778" y="633"/>
                        <a:pt x="637" y="774"/>
                        <a:pt x="637" y="949"/>
                      </a:cubicBezTo>
                      <a:cubicBezTo>
                        <a:pt x="637" y="1123"/>
                        <a:pt x="778" y="1266"/>
                        <a:pt x="953" y="1266"/>
                      </a:cubicBezTo>
                      <a:lnTo>
                        <a:pt x="2627" y="1266"/>
                      </a:lnTo>
                      <a:cubicBezTo>
                        <a:pt x="2801" y="1266"/>
                        <a:pt x="2942" y="1123"/>
                        <a:pt x="2942" y="949"/>
                      </a:cubicBezTo>
                      <a:cubicBezTo>
                        <a:pt x="2942" y="774"/>
                        <a:pt x="2801" y="633"/>
                        <a:pt x="2627" y="633"/>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6" name="Freeform 39">
                  <a:extLst>
                    <a:ext uri="{FF2B5EF4-FFF2-40B4-BE49-F238E27FC236}">
                      <a16:creationId xmlns:a16="http://schemas.microsoft.com/office/drawing/2014/main" id="{D8883800-5E97-CF4C-944D-BFB64E64FFD7}"/>
                    </a:ext>
                  </a:extLst>
                </p:cNvPr>
                <p:cNvSpPr>
                  <a:spLocks noChangeArrowheads="1"/>
                </p:cNvSpPr>
                <p:nvPr/>
              </p:nvSpPr>
              <p:spPr bwMode="auto">
                <a:xfrm>
                  <a:off x="5584088" y="1276400"/>
                  <a:ext cx="618321" cy="261154"/>
                </a:xfrm>
                <a:custGeom>
                  <a:avLst/>
                  <a:gdLst>
                    <a:gd name="T0" fmla="*/ 487254 w 1420"/>
                    <a:gd name="T1" fmla="*/ 260719 h 600"/>
                    <a:gd name="T2" fmla="*/ 130196 w 1420"/>
                    <a:gd name="T3" fmla="*/ 260719 h 600"/>
                    <a:gd name="T4" fmla="*/ 130196 w 1420"/>
                    <a:gd name="T5" fmla="*/ 260719 h 600"/>
                    <a:gd name="T6" fmla="*/ 0 w 1420"/>
                    <a:gd name="T7" fmla="*/ 130577 h 600"/>
                    <a:gd name="T8" fmla="*/ 0 w 1420"/>
                    <a:gd name="T9" fmla="*/ 130577 h 600"/>
                    <a:gd name="T10" fmla="*/ 130196 w 1420"/>
                    <a:gd name="T11" fmla="*/ 0 h 600"/>
                    <a:gd name="T12" fmla="*/ 487254 w 1420"/>
                    <a:gd name="T13" fmla="*/ 0 h 600"/>
                    <a:gd name="T14" fmla="*/ 487254 w 1420"/>
                    <a:gd name="T15" fmla="*/ 0 h 600"/>
                    <a:gd name="T16" fmla="*/ 617886 w 1420"/>
                    <a:gd name="T17" fmla="*/ 130577 h 600"/>
                    <a:gd name="T18" fmla="*/ 617886 w 1420"/>
                    <a:gd name="T19" fmla="*/ 130577 h 600"/>
                    <a:gd name="T20" fmla="*/ 487254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19" y="599"/>
                      </a:moveTo>
                      <a:lnTo>
                        <a:pt x="299" y="599"/>
                      </a:lnTo>
                      <a:cubicBezTo>
                        <a:pt x="133" y="599"/>
                        <a:pt x="0" y="465"/>
                        <a:pt x="0" y="300"/>
                      </a:cubicBezTo>
                      <a:cubicBezTo>
                        <a:pt x="0" y="134"/>
                        <a:pt x="133" y="0"/>
                        <a:pt x="299" y="0"/>
                      </a:cubicBezTo>
                      <a:lnTo>
                        <a:pt x="1119" y="0"/>
                      </a:lnTo>
                      <a:cubicBezTo>
                        <a:pt x="1284" y="0"/>
                        <a:pt x="1419" y="134"/>
                        <a:pt x="1419" y="300"/>
                      </a:cubicBezTo>
                      <a:cubicBezTo>
                        <a:pt x="1419" y="465"/>
                        <a:pt x="1284" y="599"/>
                        <a:pt x="1119" y="599"/>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5" name="Group 2">
                <a:extLst>
                  <a:ext uri="{FF2B5EF4-FFF2-40B4-BE49-F238E27FC236}">
                    <a16:creationId xmlns:a16="http://schemas.microsoft.com/office/drawing/2014/main" id="{BC2909BA-E493-8243-A10C-57C291F68FA4}"/>
                  </a:ext>
                </a:extLst>
              </p:cNvPr>
              <p:cNvGrpSpPr>
                <a:grpSpLocks/>
              </p:cNvGrpSpPr>
              <p:nvPr/>
            </p:nvGrpSpPr>
            <p:grpSpPr bwMode="auto">
              <a:xfrm>
                <a:off x="-145121" y="4607798"/>
                <a:ext cx="2404749" cy="2417448"/>
                <a:chOff x="7988241" y="5080416"/>
                <a:chExt cx="2406074" cy="2417594"/>
              </a:xfrm>
            </p:grpSpPr>
            <p:sp>
              <p:nvSpPr>
                <p:cNvPr id="167" name="Freeform 66">
                  <a:extLst>
                    <a:ext uri="{FF2B5EF4-FFF2-40B4-BE49-F238E27FC236}">
                      <a16:creationId xmlns:a16="http://schemas.microsoft.com/office/drawing/2014/main" id="{B22EFAA6-71CB-7241-9773-A0C2467764DB}"/>
                    </a:ext>
                  </a:extLst>
                </p:cNvPr>
                <p:cNvSpPr>
                  <a:spLocks noChangeArrowheads="1"/>
                </p:cNvSpPr>
                <p:nvPr/>
              </p:nvSpPr>
              <p:spPr bwMode="auto">
                <a:xfrm>
                  <a:off x="8533592" y="5210994"/>
                  <a:ext cx="1860723" cy="2106514"/>
                </a:xfrm>
                <a:custGeom>
                  <a:avLst/>
                  <a:gdLst>
                    <a:gd name="T0" fmla="*/ 1027733 w 4271"/>
                    <a:gd name="T1" fmla="*/ 879782 h 4839"/>
                    <a:gd name="T2" fmla="*/ 1039060 w 4271"/>
                    <a:gd name="T3" fmla="*/ 879347 h 4839"/>
                    <a:gd name="T4" fmla="*/ 933193 w 4271"/>
                    <a:gd name="T5" fmla="*/ 763116 h 4839"/>
                    <a:gd name="T6" fmla="*/ 1039060 w 4271"/>
                    <a:gd name="T7" fmla="*/ 647321 h 4839"/>
                    <a:gd name="T8" fmla="*/ 1027733 w 4271"/>
                    <a:gd name="T9" fmla="*/ 646886 h 4839"/>
                    <a:gd name="T10" fmla="*/ 1130114 w 4271"/>
                    <a:gd name="T11" fmla="*/ 646886 h 4839"/>
                    <a:gd name="T12" fmla="*/ 1292181 w 4271"/>
                    <a:gd name="T13" fmla="*/ 485382 h 4839"/>
                    <a:gd name="T14" fmla="*/ 1439435 w 4271"/>
                    <a:gd name="T15" fmla="*/ 323443 h 4839"/>
                    <a:gd name="T16" fmla="*/ 1601067 w 4271"/>
                    <a:gd name="T17" fmla="*/ 161939 h 4839"/>
                    <a:gd name="T18" fmla="*/ 1439435 w 4271"/>
                    <a:gd name="T19" fmla="*/ 0 h 4839"/>
                    <a:gd name="T20" fmla="*/ 798573 w 4271"/>
                    <a:gd name="T21" fmla="*/ 0 h 4839"/>
                    <a:gd name="T22" fmla="*/ 636506 w 4271"/>
                    <a:gd name="T23" fmla="*/ 161939 h 4839"/>
                    <a:gd name="T24" fmla="*/ 489687 w 4271"/>
                    <a:gd name="T25" fmla="*/ 323443 h 4839"/>
                    <a:gd name="T26" fmla="*/ 328055 w 4271"/>
                    <a:gd name="T27" fmla="*/ 485382 h 4839"/>
                    <a:gd name="T28" fmla="*/ 489687 w 4271"/>
                    <a:gd name="T29" fmla="*/ 646886 h 4839"/>
                    <a:gd name="T30" fmla="*/ 573334 w 4271"/>
                    <a:gd name="T31" fmla="*/ 646886 h 4839"/>
                    <a:gd name="T32" fmla="*/ 689657 w 4271"/>
                    <a:gd name="T33" fmla="*/ 763116 h 4839"/>
                    <a:gd name="T34" fmla="*/ 264013 w 4271"/>
                    <a:gd name="T35" fmla="*/ 879782 h 4839"/>
                    <a:gd name="T36" fmla="*/ 101945 w 4271"/>
                    <a:gd name="T37" fmla="*/ 1041286 h 4839"/>
                    <a:gd name="T38" fmla="*/ 264013 w 4271"/>
                    <a:gd name="T39" fmla="*/ 1203225 h 4839"/>
                    <a:gd name="T40" fmla="*/ 456141 w 4271"/>
                    <a:gd name="T41" fmla="*/ 1203225 h 4839"/>
                    <a:gd name="T42" fmla="*/ 450913 w 4271"/>
                    <a:gd name="T43" fmla="*/ 1203225 h 4839"/>
                    <a:gd name="T44" fmla="*/ 573334 w 4271"/>
                    <a:gd name="T45" fmla="*/ 1330774 h 4839"/>
                    <a:gd name="T46" fmla="*/ 450913 w 4271"/>
                    <a:gd name="T47" fmla="*/ 1458758 h 4839"/>
                    <a:gd name="T48" fmla="*/ 162067 w 4271"/>
                    <a:gd name="T49" fmla="*/ 1459193 h 4839"/>
                    <a:gd name="T50" fmla="*/ 0 w 4271"/>
                    <a:gd name="T51" fmla="*/ 1620697 h 4839"/>
                    <a:gd name="T52" fmla="*/ 162067 w 4271"/>
                    <a:gd name="T53" fmla="*/ 1782201 h 4839"/>
                    <a:gd name="T54" fmla="*/ 362909 w 4271"/>
                    <a:gd name="T55" fmla="*/ 1782201 h 4839"/>
                    <a:gd name="T56" fmla="*/ 200841 w 4271"/>
                    <a:gd name="T57" fmla="*/ 1943704 h 4839"/>
                    <a:gd name="T58" fmla="*/ 1099617 w 4271"/>
                    <a:gd name="T59" fmla="*/ 2106079 h 4839"/>
                    <a:gd name="T60" fmla="*/ 1261249 w 4271"/>
                    <a:gd name="T61" fmla="*/ 1943704 h 4839"/>
                    <a:gd name="T62" fmla="*/ 1099617 w 4271"/>
                    <a:gd name="T63" fmla="*/ 1782201 h 4839"/>
                    <a:gd name="T64" fmla="*/ 899211 w 4271"/>
                    <a:gd name="T65" fmla="*/ 1782201 h 4839"/>
                    <a:gd name="T66" fmla="*/ 1060843 w 4271"/>
                    <a:gd name="T67" fmla="*/ 1620697 h 4839"/>
                    <a:gd name="T68" fmla="*/ 1325291 w 4271"/>
                    <a:gd name="T69" fmla="*/ 1459193 h 4839"/>
                    <a:gd name="T70" fmla="*/ 1163224 w 4271"/>
                    <a:gd name="T71" fmla="*/ 1620697 h 4839"/>
                    <a:gd name="T72" fmla="*/ 1325291 w 4271"/>
                    <a:gd name="T73" fmla="*/ 1782201 h 4839"/>
                    <a:gd name="T74" fmla="*/ 1598889 w 4271"/>
                    <a:gd name="T75" fmla="*/ 1782201 h 4839"/>
                    <a:gd name="T76" fmla="*/ 1760956 w 4271"/>
                    <a:gd name="T77" fmla="*/ 1620697 h 4839"/>
                    <a:gd name="T78" fmla="*/ 1409810 w 4271"/>
                    <a:gd name="T79" fmla="*/ 1459193 h 4839"/>
                    <a:gd name="T80" fmla="*/ 1538767 w 4271"/>
                    <a:gd name="T81" fmla="*/ 1330774 h 4839"/>
                    <a:gd name="T82" fmla="*/ 1409810 w 4271"/>
                    <a:gd name="T83" fmla="*/ 1203225 h 4839"/>
                    <a:gd name="T84" fmla="*/ 1698656 w 4271"/>
                    <a:gd name="T85" fmla="*/ 1203225 h 4839"/>
                    <a:gd name="T86" fmla="*/ 1860287 w 4271"/>
                    <a:gd name="T87" fmla="*/ 1041286 h 48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271" h="4839">
                      <a:moveTo>
                        <a:pt x="3899" y="2021"/>
                      </a:moveTo>
                      <a:lnTo>
                        <a:pt x="2359" y="2021"/>
                      </a:lnTo>
                      <a:cubicBezTo>
                        <a:pt x="2367" y="2021"/>
                        <a:pt x="2375" y="2020"/>
                        <a:pt x="2385" y="2020"/>
                      </a:cubicBezTo>
                      <a:cubicBezTo>
                        <a:pt x="2249" y="2007"/>
                        <a:pt x="2142" y="1893"/>
                        <a:pt x="2142" y="1753"/>
                      </a:cubicBezTo>
                      <a:cubicBezTo>
                        <a:pt x="2142" y="1614"/>
                        <a:pt x="2249" y="1500"/>
                        <a:pt x="2385" y="1487"/>
                      </a:cubicBezTo>
                      <a:cubicBezTo>
                        <a:pt x="2375" y="1487"/>
                        <a:pt x="2367" y="1486"/>
                        <a:pt x="2359" y="1486"/>
                      </a:cubicBezTo>
                      <a:lnTo>
                        <a:pt x="2594" y="1486"/>
                      </a:lnTo>
                      <a:cubicBezTo>
                        <a:pt x="2800" y="1486"/>
                        <a:pt x="2966" y="1320"/>
                        <a:pt x="2966" y="1115"/>
                      </a:cubicBezTo>
                      <a:cubicBezTo>
                        <a:pt x="2966" y="910"/>
                        <a:pt x="2800" y="743"/>
                        <a:pt x="2594" y="743"/>
                      </a:cubicBezTo>
                      <a:lnTo>
                        <a:pt x="3304" y="743"/>
                      </a:lnTo>
                      <a:cubicBezTo>
                        <a:pt x="3508" y="743"/>
                        <a:pt x="3675" y="577"/>
                        <a:pt x="3675" y="372"/>
                      </a:cubicBezTo>
                      <a:cubicBezTo>
                        <a:pt x="3675" y="167"/>
                        <a:pt x="3508" y="0"/>
                        <a:pt x="3304" y="0"/>
                      </a:cubicBezTo>
                      <a:lnTo>
                        <a:pt x="1833" y="0"/>
                      </a:lnTo>
                      <a:cubicBezTo>
                        <a:pt x="1627" y="0"/>
                        <a:pt x="1461" y="167"/>
                        <a:pt x="1461" y="372"/>
                      </a:cubicBezTo>
                      <a:cubicBezTo>
                        <a:pt x="1461" y="577"/>
                        <a:pt x="1627" y="743"/>
                        <a:pt x="1833" y="743"/>
                      </a:cubicBezTo>
                      <a:lnTo>
                        <a:pt x="1124" y="743"/>
                      </a:lnTo>
                      <a:cubicBezTo>
                        <a:pt x="919" y="743"/>
                        <a:pt x="753" y="910"/>
                        <a:pt x="753" y="1115"/>
                      </a:cubicBezTo>
                      <a:cubicBezTo>
                        <a:pt x="753" y="1320"/>
                        <a:pt x="919" y="1486"/>
                        <a:pt x="1124" y="1486"/>
                      </a:cubicBezTo>
                      <a:lnTo>
                        <a:pt x="1316" y="1486"/>
                      </a:lnTo>
                      <a:cubicBezTo>
                        <a:pt x="1464" y="1486"/>
                        <a:pt x="1583" y="1605"/>
                        <a:pt x="1583" y="1753"/>
                      </a:cubicBezTo>
                      <a:cubicBezTo>
                        <a:pt x="1583" y="1901"/>
                        <a:pt x="1464" y="2021"/>
                        <a:pt x="1316" y="2021"/>
                      </a:cubicBezTo>
                      <a:lnTo>
                        <a:pt x="606" y="2021"/>
                      </a:lnTo>
                      <a:cubicBezTo>
                        <a:pt x="401" y="2021"/>
                        <a:pt x="234" y="2187"/>
                        <a:pt x="234" y="2392"/>
                      </a:cubicBezTo>
                      <a:cubicBezTo>
                        <a:pt x="234" y="2597"/>
                        <a:pt x="401" y="2764"/>
                        <a:pt x="606" y="2764"/>
                      </a:cubicBezTo>
                      <a:lnTo>
                        <a:pt x="1047" y="2764"/>
                      </a:lnTo>
                      <a:cubicBezTo>
                        <a:pt x="1043" y="2764"/>
                        <a:pt x="1039" y="2764"/>
                        <a:pt x="1035" y="2764"/>
                      </a:cubicBezTo>
                      <a:cubicBezTo>
                        <a:pt x="1190" y="2771"/>
                        <a:pt x="1316" y="2900"/>
                        <a:pt x="1316" y="3057"/>
                      </a:cubicBezTo>
                      <a:cubicBezTo>
                        <a:pt x="1316" y="3216"/>
                        <a:pt x="1190" y="3345"/>
                        <a:pt x="1035" y="3351"/>
                      </a:cubicBezTo>
                      <a:cubicBezTo>
                        <a:pt x="1039" y="3351"/>
                        <a:pt x="1043" y="3352"/>
                        <a:pt x="1047" y="3352"/>
                      </a:cubicBezTo>
                      <a:lnTo>
                        <a:pt x="372" y="3352"/>
                      </a:lnTo>
                      <a:cubicBezTo>
                        <a:pt x="167" y="3352"/>
                        <a:pt x="0" y="3517"/>
                        <a:pt x="0" y="3723"/>
                      </a:cubicBezTo>
                      <a:cubicBezTo>
                        <a:pt x="0" y="3928"/>
                        <a:pt x="167" y="4094"/>
                        <a:pt x="372" y="4094"/>
                      </a:cubicBezTo>
                      <a:lnTo>
                        <a:pt x="833" y="4094"/>
                      </a:lnTo>
                      <a:cubicBezTo>
                        <a:pt x="627" y="4094"/>
                        <a:pt x="461" y="4260"/>
                        <a:pt x="461" y="4465"/>
                      </a:cubicBezTo>
                      <a:cubicBezTo>
                        <a:pt x="461" y="4672"/>
                        <a:pt x="627" y="4838"/>
                        <a:pt x="833" y="4838"/>
                      </a:cubicBezTo>
                      <a:lnTo>
                        <a:pt x="2524" y="4838"/>
                      </a:lnTo>
                      <a:cubicBezTo>
                        <a:pt x="2729" y="4838"/>
                        <a:pt x="2895" y="4672"/>
                        <a:pt x="2895" y="4465"/>
                      </a:cubicBezTo>
                      <a:cubicBezTo>
                        <a:pt x="2895" y="4260"/>
                        <a:pt x="2729" y="4094"/>
                        <a:pt x="2524" y="4094"/>
                      </a:cubicBezTo>
                      <a:lnTo>
                        <a:pt x="2064" y="4094"/>
                      </a:lnTo>
                      <a:cubicBezTo>
                        <a:pt x="2269" y="4094"/>
                        <a:pt x="2435" y="3928"/>
                        <a:pt x="2435" y="3723"/>
                      </a:cubicBezTo>
                      <a:cubicBezTo>
                        <a:pt x="2435" y="3517"/>
                        <a:pt x="2269" y="3352"/>
                        <a:pt x="2064" y="3352"/>
                      </a:cubicBezTo>
                      <a:lnTo>
                        <a:pt x="3042" y="3352"/>
                      </a:lnTo>
                      <a:cubicBezTo>
                        <a:pt x="2836" y="3352"/>
                        <a:pt x="2670" y="3517"/>
                        <a:pt x="2670" y="3723"/>
                      </a:cubicBezTo>
                      <a:cubicBezTo>
                        <a:pt x="2670" y="3928"/>
                        <a:pt x="2836" y="4094"/>
                        <a:pt x="3042" y="4094"/>
                      </a:cubicBezTo>
                      <a:lnTo>
                        <a:pt x="3670" y="4094"/>
                      </a:lnTo>
                      <a:cubicBezTo>
                        <a:pt x="3876" y="4094"/>
                        <a:pt x="4042" y="3928"/>
                        <a:pt x="4042" y="3723"/>
                      </a:cubicBezTo>
                      <a:cubicBezTo>
                        <a:pt x="4042" y="3517"/>
                        <a:pt x="3876" y="3352"/>
                        <a:pt x="3670" y="3352"/>
                      </a:cubicBezTo>
                      <a:lnTo>
                        <a:pt x="3236" y="3352"/>
                      </a:lnTo>
                      <a:cubicBezTo>
                        <a:pt x="3399" y="3352"/>
                        <a:pt x="3532" y="3220"/>
                        <a:pt x="3532" y="3057"/>
                      </a:cubicBezTo>
                      <a:cubicBezTo>
                        <a:pt x="3532" y="2895"/>
                        <a:pt x="3399" y="2764"/>
                        <a:pt x="3236" y="2764"/>
                      </a:cubicBezTo>
                      <a:lnTo>
                        <a:pt x="3899" y="2764"/>
                      </a:lnTo>
                      <a:cubicBezTo>
                        <a:pt x="4104" y="2764"/>
                        <a:pt x="4270" y="2597"/>
                        <a:pt x="4270" y="2392"/>
                      </a:cubicBezTo>
                      <a:cubicBezTo>
                        <a:pt x="4270" y="2187"/>
                        <a:pt x="4104" y="2021"/>
                        <a:pt x="3899" y="2021"/>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8" name="Freeform 67">
                  <a:extLst>
                    <a:ext uri="{FF2B5EF4-FFF2-40B4-BE49-F238E27FC236}">
                      <a16:creationId xmlns:a16="http://schemas.microsoft.com/office/drawing/2014/main" id="{636206BE-0C0E-094B-805D-212A5D1DD0B5}"/>
                    </a:ext>
                  </a:extLst>
                </p:cNvPr>
                <p:cNvSpPr>
                  <a:spLocks noChangeArrowheads="1"/>
                </p:cNvSpPr>
                <p:nvPr/>
              </p:nvSpPr>
              <p:spPr bwMode="auto">
                <a:xfrm>
                  <a:off x="7988241" y="6090468"/>
                  <a:ext cx="514627" cy="324522"/>
                </a:xfrm>
                <a:custGeom>
                  <a:avLst/>
                  <a:gdLst>
                    <a:gd name="T0" fmla="*/ 352090 w 1181"/>
                    <a:gd name="T1" fmla="*/ 0 h 744"/>
                    <a:gd name="T2" fmla="*/ 161665 w 1181"/>
                    <a:gd name="T3" fmla="*/ 0 h 744"/>
                    <a:gd name="T4" fmla="*/ 161665 w 1181"/>
                    <a:gd name="T5" fmla="*/ 0 h 744"/>
                    <a:gd name="T6" fmla="*/ 0 w 1181"/>
                    <a:gd name="T7" fmla="*/ 161825 h 744"/>
                    <a:gd name="T8" fmla="*/ 0 w 1181"/>
                    <a:gd name="T9" fmla="*/ 161825 h 744"/>
                    <a:gd name="T10" fmla="*/ 161665 w 1181"/>
                    <a:gd name="T11" fmla="*/ 324086 h 744"/>
                    <a:gd name="T12" fmla="*/ 352090 w 1181"/>
                    <a:gd name="T13" fmla="*/ 324086 h 744"/>
                    <a:gd name="T14" fmla="*/ 352090 w 1181"/>
                    <a:gd name="T15" fmla="*/ 324086 h 744"/>
                    <a:gd name="T16" fmla="*/ 514191 w 1181"/>
                    <a:gd name="T17" fmla="*/ 161825 h 744"/>
                    <a:gd name="T18" fmla="*/ 514191 w 1181"/>
                    <a:gd name="T19" fmla="*/ 161825 h 744"/>
                    <a:gd name="T20" fmla="*/ 352090 w 1181"/>
                    <a:gd name="T21" fmla="*/ 0 h 7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81" h="744">
                      <a:moveTo>
                        <a:pt x="808" y="0"/>
                      </a:moveTo>
                      <a:lnTo>
                        <a:pt x="371" y="0"/>
                      </a:lnTo>
                      <a:cubicBezTo>
                        <a:pt x="166" y="0"/>
                        <a:pt x="0" y="166"/>
                        <a:pt x="0" y="371"/>
                      </a:cubicBezTo>
                      <a:cubicBezTo>
                        <a:pt x="0" y="576"/>
                        <a:pt x="166" y="743"/>
                        <a:pt x="371" y="743"/>
                      </a:cubicBezTo>
                      <a:lnTo>
                        <a:pt x="808" y="743"/>
                      </a:lnTo>
                      <a:cubicBezTo>
                        <a:pt x="1013" y="743"/>
                        <a:pt x="1180" y="576"/>
                        <a:pt x="1180" y="371"/>
                      </a:cubicBezTo>
                      <a:cubicBezTo>
                        <a:pt x="1180" y="166"/>
                        <a:pt x="1013" y="0"/>
                        <a:pt x="808" y="0"/>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9" name="Freeform 68">
                  <a:extLst>
                    <a:ext uri="{FF2B5EF4-FFF2-40B4-BE49-F238E27FC236}">
                      <a16:creationId xmlns:a16="http://schemas.microsoft.com/office/drawing/2014/main" id="{49B098A0-888E-CC41-B8A0-7B2E4D7A1BBC}"/>
                    </a:ext>
                  </a:extLst>
                </p:cNvPr>
                <p:cNvSpPr>
                  <a:spLocks noChangeArrowheads="1"/>
                </p:cNvSpPr>
                <p:nvPr/>
              </p:nvSpPr>
              <p:spPr bwMode="auto">
                <a:xfrm>
                  <a:off x="8529751" y="7098598"/>
                  <a:ext cx="76810" cy="76810"/>
                </a:xfrm>
                <a:custGeom>
                  <a:avLst/>
                  <a:gdLst>
                    <a:gd name="T0" fmla="*/ 76371 w 175"/>
                    <a:gd name="T1" fmla="*/ 38186 h 175"/>
                    <a:gd name="T2" fmla="*/ 76371 w 175"/>
                    <a:gd name="T3" fmla="*/ 38186 h 175"/>
                    <a:gd name="T4" fmla="*/ 38186 w 175"/>
                    <a:gd name="T5" fmla="*/ 76371 h 175"/>
                    <a:gd name="T6" fmla="*/ 38186 w 175"/>
                    <a:gd name="T7" fmla="*/ 76371 h 175"/>
                    <a:gd name="T8" fmla="*/ 0 w 175"/>
                    <a:gd name="T9" fmla="*/ 38186 h 175"/>
                    <a:gd name="T10" fmla="*/ 0 w 175"/>
                    <a:gd name="T11" fmla="*/ 38186 h 175"/>
                    <a:gd name="T12" fmla="*/ 38186 w 175"/>
                    <a:gd name="T13" fmla="*/ 0 h 175"/>
                    <a:gd name="T14" fmla="*/ 38186 w 175"/>
                    <a:gd name="T15" fmla="*/ 0 h 175"/>
                    <a:gd name="T16" fmla="*/ 76371 w 175"/>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5">
                      <a:moveTo>
                        <a:pt x="174" y="87"/>
                      </a:moveTo>
                      <a:lnTo>
                        <a:pt x="174" y="87"/>
                      </a:lnTo>
                      <a:cubicBezTo>
                        <a:pt x="174" y="136"/>
                        <a:pt x="135" y="174"/>
                        <a:pt x="87" y="174"/>
                      </a:cubicBezTo>
                      <a:cubicBezTo>
                        <a:pt x="39" y="174"/>
                        <a:pt x="0" y="136"/>
                        <a:pt x="0" y="87"/>
                      </a:cubicBezTo>
                      <a:cubicBezTo>
                        <a:pt x="0" y="39"/>
                        <a:pt x="39" y="0"/>
                        <a:pt x="87" y="0"/>
                      </a:cubicBezTo>
                      <a:cubicBezTo>
                        <a:pt x="135" y="0"/>
                        <a:pt x="174" y="39"/>
                        <a:pt x="174" y="87"/>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0" name="Freeform 69">
                  <a:extLst>
                    <a:ext uri="{FF2B5EF4-FFF2-40B4-BE49-F238E27FC236}">
                      <a16:creationId xmlns:a16="http://schemas.microsoft.com/office/drawing/2014/main" id="{C2CA4F21-4C38-8E48-8E38-2F0FDBB0087A}"/>
                    </a:ext>
                  </a:extLst>
                </p:cNvPr>
                <p:cNvSpPr>
                  <a:spLocks noChangeArrowheads="1"/>
                </p:cNvSpPr>
                <p:nvPr/>
              </p:nvSpPr>
              <p:spPr bwMode="auto">
                <a:xfrm>
                  <a:off x="9804798" y="5921486"/>
                  <a:ext cx="74890" cy="74889"/>
                </a:xfrm>
                <a:custGeom>
                  <a:avLst/>
                  <a:gdLst>
                    <a:gd name="T0" fmla="*/ 74457 w 173"/>
                    <a:gd name="T1" fmla="*/ 36795 h 173"/>
                    <a:gd name="T2" fmla="*/ 74457 w 173"/>
                    <a:gd name="T3" fmla="*/ 36795 h 173"/>
                    <a:gd name="T4" fmla="*/ 36796 w 173"/>
                    <a:gd name="T5" fmla="*/ 74456 h 173"/>
                    <a:gd name="T6" fmla="*/ 36796 w 173"/>
                    <a:gd name="T7" fmla="*/ 74456 h 173"/>
                    <a:gd name="T8" fmla="*/ 0 w 173"/>
                    <a:gd name="T9" fmla="*/ 36795 h 173"/>
                    <a:gd name="T10" fmla="*/ 0 w 173"/>
                    <a:gd name="T11" fmla="*/ 36795 h 173"/>
                    <a:gd name="T12" fmla="*/ 36796 w 173"/>
                    <a:gd name="T13" fmla="*/ 0 h 173"/>
                    <a:gd name="T14" fmla="*/ 36796 w 173"/>
                    <a:gd name="T15" fmla="*/ 0 h 173"/>
                    <a:gd name="T16" fmla="*/ 74457 w 173"/>
                    <a:gd name="T17" fmla="*/ 36795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5"/>
                      </a:moveTo>
                      <a:lnTo>
                        <a:pt x="172" y="85"/>
                      </a:lnTo>
                      <a:cubicBezTo>
                        <a:pt x="172" y="134"/>
                        <a:pt x="133" y="172"/>
                        <a:pt x="85" y="172"/>
                      </a:cubicBezTo>
                      <a:cubicBezTo>
                        <a:pt x="38" y="172"/>
                        <a:pt x="0" y="134"/>
                        <a:pt x="0" y="85"/>
                      </a:cubicBezTo>
                      <a:cubicBezTo>
                        <a:pt x="0" y="38"/>
                        <a:pt x="38" y="0"/>
                        <a:pt x="85" y="0"/>
                      </a:cubicBezTo>
                      <a:cubicBezTo>
                        <a:pt x="133" y="0"/>
                        <a:pt x="172" y="38"/>
                        <a:pt x="172" y="85"/>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1" name="Freeform 70">
                  <a:extLst>
                    <a:ext uri="{FF2B5EF4-FFF2-40B4-BE49-F238E27FC236}">
                      <a16:creationId xmlns:a16="http://schemas.microsoft.com/office/drawing/2014/main" id="{03EAA294-DBC3-2D4C-AA06-3C41F92A7EA2}"/>
                    </a:ext>
                  </a:extLst>
                </p:cNvPr>
                <p:cNvSpPr>
                  <a:spLocks noChangeArrowheads="1"/>
                </p:cNvSpPr>
                <p:nvPr/>
              </p:nvSpPr>
              <p:spPr bwMode="auto">
                <a:xfrm>
                  <a:off x="9583969" y="6414990"/>
                  <a:ext cx="74889" cy="74890"/>
                </a:xfrm>
                <a:custGeom>
                  <a:avLst/>
                  <a:gdLst>
                    <a:gd name="T0" fmla="*/ 74456 w 173"/>
                    <a:gd name="T1" fmla="*/ 37015 h 174"/>
                    <a:gd name="T2" fmla="*/ 74456 w 173"/>
                    <a:gd name="T3" fmla="*/ 37015 h 174"/>
                    <a:gd name="T4" fmla="*/ 37661 w 173"/>
                    <a:gd name="T5" fmla="*/ 74460 h 174"/>
                    <a:gd name="T6" fmla="*/ 37661 w 173"/>
                    <a:gd name="T7" fmla="*/ 74460 h 174"/>
                    <a:gd name="T8" fmla="*/ 0 w 173"/>
                    <a:gd name="T9" fmla="*/ 37015 h 174"/>
                    <a:gd name="T10" fmla="*/ 0 w 173"/>
                    <a:gd name="T11" fmla="*/ 37015 h 174"/>
                    <a:gd name="T12" fmla="*/ 37661 w 173"/>
                    <a:gd name="T13" fmla="*/ 0 h 174"/>
                    <a:gd name="T14" fmla="*/ 37661 w 173"/>
                    <a:gd name="T15" fmla="*/ 0 h 174"/>
                    <a:gd name="T16" fmla="*/ 74456 w 173"/>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4" y="173"/>
                        <a:pt x="87" y="173"/>
                      </a:cubicBezTo>
                      <a:cubicBezTo>
                        <a:pt x="39" y="173"/>
                        <a:pt x="0" y="134"/>
                        <a:pt x="0" y="86"/>
                      </a:cubicBezTo>
                      <a:cubicBezTo>
                        <a:pt x="0" y="38"/>
                        <a:pt x="39" y="0"/>
                        <a:pt x="87" y="0"/>
                      </a:cubicBezTo>
                      <a:cubicBezTo>
                        <a:pt x="134" y="0"/>
                        <a:pt x="172" y="38"/>
                        <a:pt x="172" y="86"/>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2" name="Freeform 71">
                  <a:extLst>
                    <a:ext uri="{FF2B5EF4-FFF2-40B4-BE49-F238E27FC236}">
                      <a16:creationId xmlns:a16="http://schemas.microsoft.com/office/drawing/2014/main" id="{A94FC5E0-C108-D244-809A-68C58DB13087}"/>
                    </a:ext>
                  </a:extLst>
                </p:cNvPr>
                <p:cNvSpPr>
                  <a:spLocks noChangeArrowheads="1"/>
                </p:cNvSpPr>
                <p:nvPr/>
              </p:nvSpPr>
              <p:spPr bwMode="auto">
                <a:xfrm>
                  <a:off x="10050590" y="7423121"/>
                  <a:ext cx="74890" cy="74889"/>
                </a:xfrm>
                <a:custGeom>
                  <a:avLst/>
                  <a:gdLst>
                    <a:gd name="T0" fmla="*/ 74457 w 173"/>
                    <a:gd name="T1" fmla="*/ 36795 h 173"/>
                    <a:gd name="T2" fmla="*/ 74457 w 173"/>
                    <a:gd name="T3" fmla="*/ 36795 h 173"/>
                    <a:gd name="T4" fmla="*/ 36796 w 173"/>
                    <a:gd name="T5" fmla="*/ 74456 h 173"/>
                    <a:gd name="T6" fmla="*/ 36796 w 173"/>
                    <a:gd name="T7" fmla="*/ 74456 h 173"/>
                    <a:gd name="T8" fmla="*/ 0 w 173"/>
                    <a:gd name="T9" fmla="*/ 36795 h 173"/>
                    <a:gd name="T10" fmla="*/ 0 w 173"/>
                    <a:gd name="T11" fmla="*/ 36795 h 173"/>
                    <a:gd name="T12" fmla="*/ 36796 w 173"/>
                    <a:gd name="T13" fmla="*/ 0 h 173"/>
                    <a:gd name="T14" fmla="*/ 36796 w 173"/>
                    <a:gd name="T15" fmla="*/ 0 h 173"/>
                    <a:gd name="T16" fmla="*/ 74457 w 173"/>
                    <a:gd name="T17" fmla="*/ 36795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5"/>
                      </a:moveTo>
                      <a:lnTo>
                        <a:pt x="172" y="85"/>
                      </a:lnTo>
                      <a:cubicBezTo>
                        <a:pt x="172" y="134"/>
                        <a:pt x="133" y="172"/>
                        <a:pt x="85" y="172"/>
                      </a:cubicBezTo>
                      <a:cubicBezTo>
                        <a:pt x="38" y="172"/>
                        <a:pt x="0" y="134"/>
                        <a:pt x="0" y="85"/>
                      </a:cubicBezTo>
                      <a:cubicBezTo>
                        <a:pt x="0" y="39"/>
                        <a:pt x="38" y="0"/>
                        <a:pt x="85" y="0"/>
                      </a:cubicBezTo>
                      <a:cubicBezTo>
                        <a:pt x="133" y="0"/>
                        <a:pt x="172" y="39"/>
                        <a:pt x="172" y="85"/>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3" name="Freeform 72">
                  <a:extLst>
                    <a:ext uri="{FF2B5EF4-FFF2-40B4-BE49-F238E27FC236}">
                      <a16:creationId xmlns:a16="http://schemas.microsoft.com/office/drawing/2014/main" id="{160E610D-E65C-9C42-B50A-87F57B676019}"/>
                    </a:ext>
                  </a:extLst>
                </p:cNvPr>
                <p:cNvSpPr>
                  <a:spLocks noChangeArrowheads="1"/>
                </p:cNvSpPr>
                <p:nvPr/>
              </p:nvSpPr>
              <p:spPr bwMode="auto">
                <a:xfrm>
                  <a:off x="8307003" y="6211444"/>
                  <a:ext cx="74890" cy="74890"/>
                </a:xfrm>
                <a:custGeom>
                  <a:avLst/>
                  <a:gdLst>
                    <a:gd name="T0" fmla="*/ 74460 w 174"/>
                    <a:gd name="T1" fmla="*/ 36796 h 173"/>
                    <a:gd name="T2" fmla="*/ 74460 w 174"/>
                    <a:gd name="T3" fmla="*/ 36796 h 173"/>
                    <a:gd name="T4" fmla="*/ 37445 w 174"/>
                    <a:gd name="T5" fmla="*/ 74457 h 173"/>
                    <a:gd name="T6" fmla="*/ 37445 w 174"/>
                    <a:gd name="T7" fmla="*/ 74457 h 173"/>
                    <a:gd name="T8" fmla="*/ 0 w 174"/>
                    <a:gd name="T9" fmla="*/ 36796 h 173"/>
                    <a:gd name="T10" fmla="*/ 0 w 174"/>
                    <a:gd name="T11" fmla="*/ 36796 h 173"/>
                    <a:gd name="T12" fmla="*/ 37445 w 174"/>
                    <a:gd name="T13" fmla="*/ 0 h 173"/>
                    <a:gd name="T14" fmla="*/ 37445 w 174"/>
                    <a:gd name="T15" fmla="*/ 0 h 173"/>
                    <a:gd name="T16" fmla="*/ 74460 w 174"/>
                    <a:gd name="T17" fmla="*/ 36796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5"/>
                      </a:moveTo>
                      <a:lnTo>
                        <a:pt x="173" y="85"/>
                      </a:lnTo>
                      <a:cubicBezTo>
                        <a:pt x="173" y="133"/>
                        <a:pt x="135" y="172"/>
                        <a:pt x="87" y="172"/>
                      </a:cubicBezTo>
                      <a:cubicBezTo>
                        <a:pt x="39" y="172"/>
                        <a:pt x="0" y="133"/>
                        <a:pt x="0" y="85"/>
                      </a:cubicBezTo>
                      <a:cubicBezTo>
                        <a:pt x="0" y="38"/>
                        <a:pt x="39" y="0"/>
                        <a:pt x="87" y="0"/>
                      </a:cubicBezTo>
                      <a:cubicBezTo>
                        <a:pt x="135" y="0"/>
                        <a:pt x="173" y="38"/>
                        <a:pt x="173" y="85"/>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4" name="Freeform 73">
                  <a:extLst>
                    <a:ext uri="{FF2B5EF4-FFF2-40B4-BE49-F238E27FC236}">
                      <a16:creationId xmlns:a16="http://schemas.microsoft.com/office/drawing/2014/main" id="{E57642CE-BAEA-3F4C-BC74-185B902D4000}"/>
                    </a:ext>
                  </a:extLst>
                </p:cNvPr>
                <p:cNvSpPr>
                  <a:spLocks noChangeArrowheads="1"/>
                </p:cNvSpPr>
                <p:nvPr/>
              </p:nvSpPr>
              <p:spPr bwMode="auto">
                <a:xfrm>
                  <a:off x="9270969" y="5289723"/>
                  <a:ext cx="74890" cy="76810"/>
                </a:xfrm>
                <a:custGeom>
                  <a:avLst/>
                  <a:gdLst>
                    <a:gd name="T0" fmla="*/ 74457 w 173"/>
                    <a:gd name="T1" fmla="*/ 38186 h 175"/>
                    <a:gd name="T2" fmla="*/ 74457 w 173"/>
                    <a:gd name="T3" fmla="*/ 38186 h 175"/>
                    <a:gd name="T4" fmla="*/ 37229 w 173"/>
                    <a:gd name="T5" fmla="*/ 76371 h 175"/>
                    <a:gd name="T6" fmla="*/ 37229 w 173"/>
                    <a:gd name="T7" fmla="*/ 76371 h 175"/>
                    <a:gd name="T8" fmla="*/ 0 w 173"/>
                    <a:gd name="T9" fmla="*/ 38186 h 175"/>
                    <a:gd name="T10" fmla="*/ 0 w 173"/>
                    <a:gd name="T11" fmla="*/ 38186 h 175"/>
                    <a:gd name="T12" fmla="*/ 37229 w 173"/>
                    <a:gd name="T13" fmla="*/ 0 h 175"/>
                    <a:gd name="T14" fmla="*/ 37229 w 173"/>
                    <a:gd name="T15" fmla="*/ 0 h 175"/>
                    <a:gd name="T16" fmla="*/ 74457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4"/>
                        <a:pt x="134" y="174"/>
                        <a:pt x="86" y="174"/>
                      </a:cubicBezTo>
                      <a:cubicBezTo>
                        <a:pt x="39" y="174"/>
                        <a:pt x="0" y="134"/>
                        <a:pt x="0" y="87"/>
                      </a:cubicBezTo>
                      <a:cubicBezTo>
                        <a:pt x="0" y="39"/>
                        <a:pt x="39" y="0"/>
                        <a:pt x="86" y="0"/>
                      </a:cubicBezTo>
                      <a:cubicBezTo>
                        <a:pt x="134" y="0"/>
                        <a:pt x="172" y="39"/>
                        <a:pt x="172" y="87"/>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5" name="Freeform 74">
                  <a:extLst>
                    <a:ext uri="{FF2B5EF4-FFF2-40B4-BE49-F238E27FC236}">
                      <a16:creationId xmlns:a16="http://schemas.microsoft.com/office/drawing/2014/main" id="{301BB354-A599-7A45-95EE-4B6F24E6EDBC}"/>
                    </a:ext>
                  </a:extLst>
                </p:cNvPr>
                <p:cNvSpPr>
                  <a:spLocks noChangeArrowheads="1"/>
                </p:cNvSpPr>
                <p:nvPr/>
              </p:nvSpPr>
              <p:spPr bwMode="auto">
                <a:xfrm>
                  <a:off x="8462543" y="6954580"/>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0" y="105"/>
                        <a:pt x="52" y="105"/>
                      </a:cubicBezTo>
                      <a:cubicBezTo>
                        <a:pt x="24" y="105"/>
                        <a:pt x="0" y="82"/>
                        <a:pt x="0" y="53"/>
                      </a:cubicBezTo>
                      <a:cubicBezTo>
                        <a:pt x="0" y="24"/>
                        <a:pt x="24" y="0"/>
                        <a:pt x="52" y="0"/>
                      </a:cubicBezTo>
                      <a:cubicBezTo>
                        <a:pt x="80"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6" name="Freeform 75">
                  <a:extLst>
                    <a:ext uri="{FF2B5EF4-FFF2-40B4-BE49-F238E27FC236}">
                      <a16:creationId xmlns:a16="http://schemas.microsoft.com/office/drawing/2014/main" id="{E33D46C3-BE48-DE4D-9CFD-42585790A6D1}"/>
                    </a:ext>
                  </a:extLst>
                </p:cNvPr>
                <p:cNvSpPr>
                  <a:spLocks noChangeArrowheads="1"/>
                </p:cNvSpPr>
                <p:nvPr/>
              </p:nvSpPr>
              <p:spPr bwMode="auto">
                <a:xfrm>
                  <a:off x="8483665" y="5957970"/>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3"/>
                        <a:pt x="82" y="105"/>
                        <a:pt x="52" y="105"/>
                      </a:cubicBezTo>
                      <a:cubicBezTo>
                        <a:pt x="24" y="105"/>
                        <a:pt x="0" y="83"/>
                        <a:pt x="0" y="53"/>
                      </a:cubicBezTo>
                      <a:cubicBezTo>
                        <a:pt x="0" y="24"/>
                        <a:pt x="24" y="0"/>
                        <a:pt x="52" y="0"/>
                      </a:cubicBezTo>
                      <a:cubicBezTo>
                        <a:pt x="82"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7" name="Freeform 76">
                  <a:extLst>
                    <a:ext uri="{FF2B5EF4-FFF2-40B4-BE49-F238E27FC236}">
                      <a16:creationId xmlns:a16="http://schemas.microsoft.com/office/drawing/2014/main" id="{565F51BE-CE6B-C84C-BB07-02B1A2EBAEF8}"/>
                    </a:ext>
                  </a:extLst>
                </p:cNvPr>
                <p:cNvSpPr>
                  <a:spLocks noChangeArrowheads="1"/>
                </p:cNvSpPr>
                <p:nvPr/>
              </p:nvSpPr>
              <p:spPr bwMode="auto">
                <a:xfrm>
                  <a:off x="9322815" y="6263290"/>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2"/>
                        <a:pt x="81" y="104"/>
                        <a:pt x="52" y="104"/>
                      </a:cubicBezTo>
                      <a:cubicBezTo>
                        <a:pt x="23" y="104"/>
                        <a:pt x="0" y="82"/>
                        <a:pt x="0" y="52"/>
                      </a:cubicBezTo>
                      <a:cubicBezTo>
                        <a:pt x="0" y="23"/>
                        <a:pt x="23" y="0"/>
                        <a:pt x="52" y="0"/>
                      </a:cubicBezTo>
                      <a:cubicBezTo>
                        <a:pt x="81" y="0"/>
                        <a:pt x="104" y="23"/>
                        <a:pt x="104"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8" name="Freeform 77">
                  <a:extLst>
                    <a:ext uri="{FF2B5EF4-FFF2-40B4-BE49-F238E27FC236}">
                      <a16:creationId xmlns:a16="http://schemas.microsoft.com/office/drawing/2014/main" id="{9E792551-FA04-B74E-B9C4-B9B9EC1FABF8}"/>
                    </a:ext>
                  </a:extLst>
                </p:cNvPr>
                <p:cNvSpPr>
                  <a:spLocks noChangeArrowheads="1"/>
                </p:cNvSpPr>
                <p:nvPr/>
              </p:nvSpPr>
              <p:spPr bwMode="auto">
                <a:xfrm>
                  <a:off x="10192688" y="6522523"/>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2" y="105"/>
                        <a:pt x="0" y="81"/>
                        <a:pt x="0" y="53"/>
                      </a:cubicBezTo>
                      <a:cubicBezTo>
                        <a:pt x="0" y="23"/>
                        <a:pt x="22" y="0"/>
                        <a:pt x="52" y="0"/>
                      </a:cubicBezTo>
                      <a:cubicBezTo>
                        <a:pt x="81" y="0"/>
                        <a:pt x="104" y="23"/>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9" name="Freeform 78">
                  <a:extLst>
                    <a:ext uri="{FF2B5EF4-FFF2-40B4-BE49-F238E27FC236}">
                      <a16:creationId xmlns:a16="http://schemas.microsoft.com/office/drawing/2014/main" id="{FAC56CAB-B022-494A-B606-BB9077535CD9}"/>
                    </a:ext>
                  </a:extLst>
                </p:cNvPr>
                <p:cNvSpPr>
                  <a:spLocks noChangeArrowheads="1"/>
                </p:cNvSpPr>
                <p:nvPr/>
              </p:nvSpPr>
              <p:spPr bwMode="auto">
                <a:xfrm>
                  <a:off x="9493717" y="7196532"/>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0" y="105"/>
                        <a:pt x="52" y="105"/>
                      </a:cubicBezTo>
                      <a:cubicBezTo>
                        <a:pt x="23" y="105"/>
                        <a:pt x="0" y="81"/>
                        <a:pt x="0" y="53"/>
                      </a:cubicBezTo>
                      <a:cubicBezTo>
                        <a:pt x="0" y="24"/>
                        <a:pt x="23" y="0"/>
                        <a:pt x="52" y="0"/>
                      </a:cubicBezTo>
                      <a:cubicBezTo>
                        <a:pt x="80"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0" name="Freeform 79">
                  <a:extLst>
                    <a:ext uri="{FF2B5EF4-FFF2-40B4-BE49-F238E27FC236}">
                      <a16:creationId xmlns:a16="http://schemas.microsoft.com/office/drawing/2014/main" id="{C2424820-77D7-814A-AB66-AEA9ACAE65AD}"/>
                    </a:ext>
                  </a:extLst>
                </p:cNvPr>
                <p:cNvSpPr>
                  <a:spLocks noChangeArrowheads="1"/>
                </p:cNvSpPr>
                <p:nvPr/>
              </p:nvSpPr>
              <p:spPr bwMode="auto">
                <a:xfrm>
                  <a:off x="10004503" y="6004056"/>
                  <a:ext cx="46086" cy="46086"/>
                </a:xfrm>
                <a:custGeom>
                  <a:avLst/>
                  <a:gdLst>
                    <a:gd name="T0" fmla="*/ 45651 w 106"/>
                    <a:gd name="T1" fmla="*/ 22828 h 107"/>
                    <a:gd name="T2" fmla="*/ 45651 w 106"/>
                    <a:gd name="T3" fmla="*/ 22828 h 107"/>
                    <a:gd name="T4" fmla="*/ 22608 w 106"/>
                    <a:gd name="T5" fmla="*/ 45655 h 107"/>
                    <a:gd name="T6" fmla="*/ 22608 w 106"/>
                    <a:gd name="T7" fmla="*/ 45655 h 107"/>
                    <a:gd name="T8" fmla="*/ 0 w 106"/>
                    <a:gd name="T9" fmla="*/ 22828 h 107"/>
                    <a:gd name="T10" fmla="*/ 0 w 106"/>
                    <a:gd name="T11" fmla="*/ 22828 h 107"/>
                    <a:gd name="T12" fmla="*/ 22608 w 106"/>
                    <a:gd name="T13" fmla="*/ 0 h 107"/>
                    <a:gd name="T14" fmla="*/ 22608 w 106"/>
                    <a:gd name="T15" fmla="*/ 0 h 107"/>
                    <a:gd name="T16" fmla="*/ 45651 w 106"/>
                    <a:gd name="T17" fmla="*/ 2282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3"/>
                      </a:moveTo>
                      <a:lnTo>
                        <a:pt x="105" y="53"/>
                      </a:lnTo>
                      <a:cubicBezTo>
                        <a:pt x="105" y="82"/>
                        <a:pt x="81" y="106"/>
                        <a:pt x="52" y="106"/>
                      </a:cubicBezTo>
                      <a:cubicBezTo>
                        <a:pt x="23" y="106"/>
                        <a:pt x="0" y="82"/>
                        <a:pt x="0" y="53"/>
                      </a:cubicBezTo>
                      <a:cubicBezTo>
                        <a:pt x="0" y="23"/>
                        <a:pt x="23" y="0"/>
                        <a:pt x="52" y="0"/>
                      </a:cubicBezTo>
                      <a:cubicBezTo>
                        <a:pt x="81" y="0"/>
                        <a:pt x="105" y="23"/>
                        <a:pt x="105"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1" name="Freeform 80">
                  <a:extLst>
                    <a:ext uri="{FF2B5EF4-FFF2-40B4-BE49-F238E27FC236}">
                      <a16:creationId xmlns:a16="http://schemas.microsoft.com/office/drawing/2014/main" id="{355D2E4D-BA9F-6949-A07F-56D6848FDB6A}"/>
                    </a:ext>
                  </a:extLst>
                </p:cNvPr>
                <p:cNvSpPr>
                  <a:spLocks noChangeArrowheads="1"/>
                </p:cNvSpPr>
                <p:nvPr/>
              </p:nvSpPr>
              <p:spPr bwMode="auto">
                <a:xfrm>
                  <a:off x="9065502" y="5596963"/>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2" y="105"/>
                        <a:pt x="0" y="81"/>
                        <a:pt x="0" y="53"/>
                      </a:cubicBezTo>
                      <a:cubicBezTo>
                        <a:pt x="0" y="24"/>
                        <a:pt x="22" y="0"/>
                        <a:pt x="52" y="0"/>
                      </a:cubicBezTo>
                      <a:cubicBezTo>
                        <a:pt x="81"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2" name="Freeform 81">
                  <a:extLst>
                    <a:ext uri="{FF2B5EF4-FFF2-40B4-BE49-F238E27FC236}">
                      <a16:creationId xmlns:a16="http://schemas.microsoft.com/office/drawing/2014/main" id="{79099519-3B44-2642-8B2C-C5A0B9494F71}"/>
                    </a:ext>
                  </a:extLst>
                </p:cNvPr>
                <p:cNvSpPr>
                  <a:spLocks noChangeArrowheads="1"/>
                </p:cNvSpPr>
                <p:nvPr/>
              </p:nvSpPr>
              <p:spPr bwMode="auto">
                <a:xfrm>
                  <a:off x="10215731" y="5266680"/>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4" y="105"/>
                        <a:pt x="0" y="81"/>
                        <a:pt x="0" y="52"/>
                      </a:cubicBezTo>
                      <a:cubicBezTo>
                        <a:pt x="0" y="24"/>
                        <a:pt x="24" y="0"/>
                        <a:pt x="52" y="0"/>
                      </a:cubicBezTo>
                      <a:cubicBezTo>
                        <a:pt x="81" y="0"/>
                        <a:pt x="104" y="24"/>
                        <a:pt x="104"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3" name="Freeform 82">
                  <a:extLst>
                    <a:ext uri="{FF2B5EF4-FFF2-40B4-BE49-F238E27FC236}">
                      <a16:creationId xmlns:a16="http://schemas.microsoft.com/office/drawing/2014/main" id="{5618AF1B-0559-C34D-9CEC-E887DE23E34C}"/>
                    </a:ext>
                  </a:extLst>
                </p:cNvPr>
                <p:cNvSpPr>
                  <a:spLocks noChangeArrowheads="1"/>
                </p:cNvSpPr>
                <p:nvPr/>
              </p:nvSpPr>
              <p:spPr bwMode="auto">
                <a:xfrm>
                  <a:off x="8986771" y="6766396"/>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3" y="105"/>
                        <a:pt x="0" y="81"/>
                        <a:pt x="0" y="52"/>
                      </a:cubicBezTo>
                      <a:cubicBezTo>
                        <a:pt x="0" y="22"/>
                        <a:pt x="23" y="0"/>
                        <a:pt x="52" y="0"/>
                      </a:cubicBezTo>
                      <a:cubicBezTo>
                        <a:pt x="81" y="0"/>
                        <a:pt x="104" y="22"/>
                        <a:pt x="104"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4" name="Freeform 83">
                  <a:extLst>
                    <a:ext uri="{FF2B5EF4-FFF2-40B4-BE49-F238E27FC236}">
                      <a16:creationId xmlns:a16="http://schemas.microsoft.com/office/drawing/2014/main" id="{A5273BA4-7E68-6A4F-B0C2-E568C297BE2E}"/>
                    </a:ext>
                  </a:extLst>
                </p:cNvPr>
                <p:cNvSpPr>
                  <a:spLocks noChangeArrowheads="1"/>
                </p:cNvSpPr>
                <p:nvPr/>
              </p:nvSpPr>
              <p:spPr bwMode="auto">
                <a:xfrm>
                  <a:off x="10004503" y="7150446"/>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3" y="104"/>
                        <a:pt x="0" y="81"/>
                        <a:pt x="0" y="52"/>
                      </a:cubicBezTo>
                      <a:cubicBezTo>
                        <a:pt x="0" y="22"/>
                        <a:pt x="23" y="0"/>
                        <a:pt x="52" y="0"/>
                      </a:cubicBezTo>
                      <a:cubicBezTo>
                        <a:pt x="81" y="0"/>
                        <a:pt x="105" y="22"/>
                        <a:pt x="105" y="52"/>
                      </a:cubicBezTo>
                    </a:path>
                  </a:pathLst>
                </a:custGeom>
                <a:solidFill>
                  <a:srgbClr val="EA662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5" name="Freeform 84">
                  <a:extLst>
                    <a:ext uri="{FF2B5EF4-FFF2-40B4-BE49-F238E27FC236}">
                      <a16:creationId xmlns:a16="http://schemas.microsoft.com/office/drawing/2014/main" id="{CD8B34D9-97EF-E14A-B3FF-360D8E147C63}"/>
                    </a:ext>
                  </a:extLst>
                </p:cNvPr>
                <p:cNvSpPr>
                  <a:spLocks noChangeArrowheads="1"/>
                </p:cNvSpPr>
                <p:nvPr/>
              </p:nvSpPr>
              <p:spPr bwMode="auto">
                <a:xfrm>
                  <a:off x="9439950" y="5090017"/>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2" y="104"/>
                        <a:pt x="52" y="104"/>
                      </a:cubicBezTo>
                      <a:cubicBezTo>
                        <a:pt x="24" y="104"/>
                        <a:pt x="0" y="81"/>
                        <a:pt x="0" y="52"/>
                      </a:cubicBezTo>
                      <a:cubicBezTo>
                        <a:pt x="0" y="24"/>
                        <a:pt x="24" y="0"/>
                        <a:pt x="52" y="0"/>
                      </a:cubicBezTo>
                      <a:cubicBezTo>
                        <a:pt x="82" y="0"/>
                        <a:pt x="105" y="24"/>
                        <a:pt x="105" y="52"/>
                      </a:cubicBezTo>
                    </a:path>
                  </a:pathLst>
                </a:custGeom>
                <a:solidFill>
                  <a:srgbClr val="EA662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6" name="Freeform 85">
                  <a:extLst>
                    <a:ext uri="{FF2B5EF4-FFF2-40B4-BE49-F238E27FC236}">
                      <a16:creationId xmlns:a16="http://schemas.microsoft.com/office/drawing/2014/main" id="{E36AFE01-DC36-E64F-9AB5-65BC9FE90635}"/>
                    </a:ext>
                  </a:extLst>
                </p:cNvPr>
                <p:cNvSpPr>
                  <a:spLocks noChangeArrowheads="1"/>
                </p:cNvSpPr>
                <p:nvPr/>
              </p:nvSpPr>
              <p:spPr bwMode="auto">
                <a:xfrm>
                  <a:off x="8719857" y="5468307"/>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3" y="104"/>
                      </a:cubicBezTo>
                      <a:cubicBezTo>
                        <a:pt x="24" y="104"/>
                        <a:pt x="0" y="81"/>
                        <a:pt x="0" y="52"/>
                      </a:cubicBezTo>
                      <a:cubicBezTo>
                        <a:pt x="0" y="24"/>
                        <a:pt x="24" y="0"/>
                        <a:pt x="53" y="0"/>
                      </a:cubicBezTo>
                      <a:cubicBezTo>
                        <a:pt x="81" y="0"/>
                        <a:pt x="105" y="24"/>
                        <a:pt x="105"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7" name="Freeform 86">
                  <a:extLst>
                    <a:ext uri="{FF2B5EF4-FFF2-40B4-BE49-F238E27FC236}">
                      <a16:creationId xmlns:a16="http://schemas.microsoft.com/office/drawing/2014/main" id="{EC07FC6C-51B2-4548-B6BC-6E657A1099F9}"/>
                    </a:ext>
                  </a:extLst>
                </p:cNvPr>
                <p:cNvSpPr>
                  <a:spLocks noChangeArrowheads="1"/>
                </p:cNvSpPr>
                <p:nvPr/>
              </p:nvSpPr>
              <p:spPr bwMode="auto">
                <a:xfrm>
                  <a:off x="9701104" y="5080416"/>
                  <a:ext cx="537670" cy="261154"/>
                </a:xfrm>
                <a:custGeom>
                  <a:avLst/>
                  <a:gdLst>
                    <a:gd name="T0" fmla="*/ 406733 w 1236"/>
                    <a:gd name="T1" fmla="*/ 260719 h 601"/>
                    <a:gd name="T2" fmla="*/ 130067 w 1236"/>
                    <a:gd name="T3" fmla="*/ 260719 h 601"/>
                    <a:gd name="T4" fmla="*/ 130067 w 1236"/>
                    <a:gd name="T5" fmla="*/ 260719 h 601"/>
                    <a:gd name="T6" fmla="*/ 0 w 1236"/>
                    <a:gd name="T7" fmla="*/ 130360 h 601"/>
                    <a:gd name="T8" fmla="*/ 0 w 1236"/>
                    <a:gd name="T9" fmla="*/ 130360 h 601"/>
                    <a:gd name="T10" fmla="*/ 130067 w 1236"/>
                    <a:gd name="T11" fmla="*/ 0 h 601"/>
                    <a:gd name="T12" fmla="*/ 406733 w 1236"/>
                    <a:gd name="T13" fmla="*/ 0 h 601"/>
                    <a:gd name="T14" fmla="*/ 406733 w 1236"/>
                    <a:gd name="T15" fmla="*/ 0 h 601"/>
                    <a:gd name="T16" fmla="*/ 537235 w 1236"/>
                    <a:gd name="T17" fmla="*/ 130360 h 601"/>
                    <a:gd name="T18" fmla="*/ 537235 w 1236"/>
                    <a:gd name="T19" fmla="*/ 130360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5" y="600"/>
                        <a:pt x="0" y="466"/>
                        <a:pt x="0" y="300"/>
                      </a:cubicBezTo>
                      <a:cubicBezTo>
                        <a:pt x="0" y="135"/>
                        <a:pt x="135" y="0"/>
                        <a:pt x="299" y="0"/>
                      </a:cubicBezTo>
                      <a:lnTo>
                        <a:pt x="935" y="0"/>
                      </a:lnTo>
                      <a:cubicBezTo>
                        <a:pt x="1101" y="0"/>
                        <a:pt x="1235" y="135"/>
                        <a:pt x="1235" y="300"/>
                      </a:cubicBezTo>
                      <a:cubicBezTo>
                        <a:pt x="1235" y="466"/>
                        <a:pt x="1101" y="600"/>
                        <a:pt x="935"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8" name="Freeform 87">
                  <a:extLst>
                    <a:ext uri="{FF2B5EF4-FFF2-40B4-BE49-F238E27FC236}">
                      <a16:creationId xmlns:a16="http://schemas.microsoft.com/office/drawing/2014/main" id="{B355D2F8-7D90-2949-8AC1-C0F09CF29DA9}"/>
                    </a:ext>
                  </a:extLst>
                </p:cNvPr>
                <p:cNvSpPr>
                  <a:spLocks noChangeArrowheads="1"/>
                </p:cNvSpPr>
                <p:nvPr/>
              </p:nvSpPr>
              <p:spPr bwMode="auto">
                <a:xfrm>
                  <a:off x="8631525" y="5714099"/>
                  <a:ext cx="537670" cy="261154"/>
                </a:xfrm>
                <a:custGeom>
                  <a:avLst/>
                  <a:gdLst>
                    <a:gd name="T0" fmla="*/ 407168 w 1236"/>
                    <a:gd name="T1" fmla="*/ 260719 h 601"/>
                    <a:gd name="T2" fmla="*/ 130502 w 1236"/>
                    <a:gd name="T3" fmla="*/ 260719 h 601"/>
                    <a:gd name="T4" fmla="*/ 130502 w 1236"/>
                    <a:gd name="T5" fmla="*/ 260719 h 601"/>
                    <a:gd name="T6" fmla="*/ 0 w 1236"/>
                    <a:gd name="T7" fmla="*/ 130360 h 601"/>
                    <a:gd name="T8" fmla="*/ 0 w 1236"/>
                    <a:gd name="T9" fmla="*/ 130360 h 601"/>
                    <a:gd name="T10" fmla="*/ 130502 w 1236"/>
                    <a:gd name="T11" fmla="*/ 0 h 601"/>
                    <a:gd name="T12" fmla="*/ 407168 w 1236"/>
                    <a:gd name="T13" fmla="*/ 0 h 601"/>
                    <a:gd name="T14" fmla="*/ 407168 w 1236"/>
                    <a:gd name="T15" fmla="*/ 0 h 601"/>
                    <a:gd name="T16" fmla="*/ 537235 w 1236"/>
                    <a:gd name="T17" fmla="*/ 130360 h 601"/>
                    <a:gd name="T18" fmla="*/ 537235 w 1236"/>
                    <a:gd name="T19" fmla="*/ 130360 h 601"/>
                    <a:gd name="T20" fmla="*/ 407168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6" y="600"/>
                      </a:moveTo>
                      <a:lnTo>
                        <a:pt x="300" y="600"/>
                      </a:lnTo>
                      <a:cubicBezTo>
                        <a:pt x="134" y="600"/>
                        <a:pt x="0" y="466"/>
                        <a:pt x="0" y="300"/>
                      </a:cubicBezTo>
                      <a:cubicBezTo>
                        <a:pt x="0" y="135"/>
                        <a:pt x="134" y="0"/>
                        <a:pt x="300" y="0"/>
                      </a:cubicBezTo>
                      <a:lnTo>
                        <a:pt x="936" y="0"/>
                      </a:lnTo>
                      <a:cubicBezTo>
                        <a:pt x="1101" y="0"/>
                        <a:pt x="1235" y="135"/>
                        <a:pt x="1235" y="300"/>
                      </a:cubicBezTo>
                      <a:cubicBezTo>
                        <a:pt x="1235" y="466"/>
                        <a:pt x="1101" y="600"/>
                        <a:pt x="936"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9" name="Freeform 88">
                  <a:extLst>
                    <a:ext uri="{FF2B5EF4-FFF2-40B4-BE49-F238E27FC236}">
                      <a16:creationId xmlns:a16="http://schemas.microsoft.com/office/drawing/2014/main" id="{65D4F90F-C400-3440-9385-7D5BFF19C4AC}"/>
                    </a:ext>
                  </a:extLst>
                </p:cNvPr>
                <p:cNvSpPr>
                  <a:spLocks noChangeArrowheads="1"/>
                </p:cNvSpPr>
                <p:nvPr/>
              </p:nvSpPr>
              <p:spPr bwMode="auto">
                <a:xfrm>
                  <a:off x="8216751" y="6545566"/>
                  <a:ext cx="537670" cy="261154"/>
                </a:xfrm>
                <a:custGeom>
                  <a:avLst/>
                  <a:gdLst>
                    <a:gd name="T0" fmla="*/ 406733 w 1236"/>
                    <a:gd name="T1" fmla="*/ 260719 h 601"/>
                    <a:gd name="T2" fmla="*/ 130067 w 1236"/>
                    <a:gd name="T3" fmla="*/ 260719 h 601"/>
                    <a:gd name="T4" fmla="*/ 130067 w 1236"/>
                    <a:gd name="T5" fmla="*/ 260719 h 601"/>
                    <a:gd name="T6" fmla="*/ 0 w 1236"/>
                    <a:gd name="T7" fmla="*/ 129925 h 601"/>
                    <a:gd name="T8" fmla="*/ 0 w 1236"/>
                    <a:gd name="T9" fmla="*/ 129925 h 601"/>
                    <a:gd name="T10" fmla="*/ 130067 w 1236"/>
                    <a:gd name="T11" fmla="*/ 0 h 601"/>
                    <a:gd name="T12" fmla="*/ 406733 w 1236"/>
                    <a:gd name="T13" fmla="*/ 0 h 601"/>
                    <a:gd name="T14" fmla="*/ 406733 w 1236"/>
                    <a:gd name="T15" fmla="*/ 0 h 601"/>
                    <a:gd name="T16" fmla="*/ 537235 w 1236"/>
                    <a:gd name="T17" fmla="*/ 129925 h 601"/>
                    <a:gd name="T18" fmla="*/ 537235 w 1236"/>
                    <a:gd name="T19" fmla="*/ 129925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4" y="600"/>
                        <a:pt x="0" y="465"/>
                        <a:pt x="0" y="299"/>
                      </a:cubicBezTo>
                      <a:cubicBezTo>
                        <a:pt x="0" y="133"/>
                        <a:pt x="134" y="0"/>
                        <a:pt x="299" y="0"/>
                      </a:cubicBezTo>
                      <a:lnTo>
                        <a:pt x="935" y="0"/>
                      </a:lnTo>
                      <a:cubicBezTo>
                        <a:pt x="1101" y="0"/>
                        <a:pt x="1235" y="133"/>
                        <a:pt x="1235" y="299"/>
                      </a:cubicBezTo>
                      <a:cubicBezTo>
                        <a:pt x="1235" y="465"/>
                        <a:pt x="1101" y="600"/>
                        <a:pt x="935"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0" name="Freeform 89">
                  <a:extLst>
                    <a:ext uri="{FF2B5EF4-FFF2-40B4-BE49-F238E27FC236}">
                      <a16:creationId xmlns:a16="http://schemas.microsoft.com/office/drawing/2014/main" id="{066E8A06-8040-F44E-B039-BA63D78BC975}"/>
                    </a:ext>
                  </a:extLst>
                </p:cNvPr>
                <p:cNvSpPr>
                  <a:spLocks noChangeArrowheads="1"/>
                </p:cNvSpPr>
                <p:nvPr/>
              </p:nvSpPr>
              <p:spPr bwMode="auto">
                <a:xfrm>
                  <a:off x="9351618" y="6862408"/>
                  <a:ext cx="537670" cy="261154"/>
                </a:xfrm>
                <a:custGeom>
                  <a:avLst/>
                  <a:gdLst>
                    <a:gd name="T0" fmla="*/ 406298 w 1236"/>
                    <a:gd name="T1" fmla="*/ 260719 h 601"/>
                    <a:gd name="T2" fmla="*/ 130502 w 1236"/>
                    <a:gd name="T3" fmla="*/ 260719 h 601"/>
                    <a:gd name="T4" fmla="*/ 130502 w 1236"/>
                    <a:gd name="T5" fmla="*/ 260719 h 601"/>
                    <a:gd name="T6" fmla="*/ 0 w 1236"/>
                    <a:gd name="T7" fmla="*/ 130360 h 601"/>
                    <a:gd name="T8" fmla="*/ 0 w 1236"/>
                    <a:gd name="T9" fmla="*/ 130360 h 601"/>
                    <a:gd name="T10" fmla="*/ 130502 w 1236"/>
                    <a:gd name="T11" fmla="*/ 0 h 601"/>
                    <a:gd name="T12" fmla="*/ 406298 w 1236"/>
                    <a:gd name="T13" fmla="*/ 0 h 601"/>
                    <a:gd name="T14" fmla="*/ 406298 w 1236"/>
                    <a:gd name="T15" fmla="*/ 0 h 601"/>
                    <a:gd name="T16" fmla="*/ 537235 w 1236"/>
                    <a:gd name="T17" fmla="*/ 130360 h 601"/>
                    <a:gd name="T18" fmla="*/ 537235 w 1236"/>
                    <a:gd name="T19" fmla="*/ 130360 h 601"/>
                    <a:gd name="T20" fmla="*/ 406298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4" y="600"/>
                      </a:moveTo>
                      <a:lnTo>
                        <a:pt x="300" y="600"/>
                      </a:lnTo>
                      <a:cubicBezTo>
                        <a:pt x="134" y="600"/>
                        <a:pt x="0" y="466"/>
                        <a:pt x="0" y="300"/>
                      </a:cubicBezTo>
                      <a:cubicBezTo>
                        <a:pt x="0" y="134"/>
                        <a:pt x="134" y="0"/>
                        <a:pt x="300" y="0"/>
                      </a:cubicBezTo>
                      <a:lnTo>
                        <a:pt x="934" y="0"/>
                      </a:lnTo>
                      <a:cubicBezTo>
                        <a:pt x="1100" y="0"/>
                        <a:pt x="1235" y="134"/>
                        <a:pt x="1235" y="300"/>
                      </a:cubicBezTo>
                      <a:cubicBezTo>
                        <a:pt x="1235" y="466"/>
                        <a:pt x="1100" y="600"/>
                        <a:pt x="934"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1" name="Freeform 90">
                  <a:extLst>
                    <a:ext uri="{FF2B5EF4-FFF2-40B4-BE49-F238E27FC236}">
                      <a16:creationId xmlns:a16="http://schemas.microsoft.com/office/drawing/2014/main" id="{ABF5B093-17DF-1F43-970F-EBB10495F0AC}"/>
                    </a:ext>
                  </a:extLst>
                </p:cNvPr>
                <p:cNvSpPr>
                  <a:spLocks noChangeArrowheads="1"/>
                </p:cNvSpPr>
                <p:nvPr/>
              </p:nvSpPr>
              <p:spPr bwMode="auto">
                <a:xfrm>
                  <a:off x="9570527" y="7123562"/>
                  <a:ext cx="537670" cy="261154"/>
                </a:xfrm>
                <a:custGeom>
                  <a:avLst/>
                  <a:gdLst>
                    <a:gd name="T0" fmla="*/ 407168 w 1236"/>
                    <a:gd name="T1" fmla="*/ 260719 h 600"/>
                    <a:gd name="T2" fmla="*/ 130502 w 1236"/>
                    <a:gd name="T3" fmla="*/ 260719 h 600"/>
                    <a:gd name="T4" fmla="*/ 130502 w 1236"/>
                    <a:gd name="T5" fmla="*/ 260719 h 600"/>
                    <a:gd name="T6" fmla="*/ 0 w 1236"/>
                    <a:gd name="T7" fmla="*/ 130577 h 600"/>
                    <a:gd name="T8" fmla="*/ 0 w 1236"/>
                    <a:gd name="T9" fmla="*/ 130577 h 600"/>
                    <a:gd name="T10" fmla="*/ 130502 w 1236"/>
                    <a:gd name="T11" fmla="*/ 0 h 600"/>
                    <a:gd name="T12" fmla="*/ 407168 w 1236"/>
                    <a:gd name="T13" fmla="*/ 0 h 600"/>
                    <a:gd name="T14" fmla="*/ 407168 w 1236"/>
                    <a:gd name="T15" fmla="*/ 0 h 600"/>
                    <a:gd name="T16" fmla="*/ 537235 w 1236"/>
                    <a:gd name="T17" fmla="*/ 130577 h 600"/>
                    <a:gd name="T18" fmla="*/ 537235 w 1236"/>
                    <a:gd name="T19" fmla="*/ 130577 h 600"/>
                    <a:gd name="T20" fmla="*/ 407168 w 1236"/>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0">
                      <a:moveTo>
                        <a:pt x="936" y="599"/>
                      </a:moveTo>
                      <a:lnTo>
                        <a:pt x="300" y="599"/>
                      </a:lnTo>
                      <a:cubicBezTo>
                        <a:pt x="135" y="599"/>
                        <a:pt x="0" y="465"/>
                        <a:pt x="0" y="300"/>
                      </a:cubicBezTo>
                      <a:cubicBezTo>
                        <a:pt x="0" y="134"/>
                        <a:pt x="135" y="0"/>
                        <a:pt x="300" y="0"/>
                      </a:cubicBezTo>
                      <a:lnTo>
                        <a:pt x="936" y="0"/>
                      </a:lnTo>
                      <a:cubicBezTo>
                        <a:pt x="1102" y="0"/>
                        <a:pt x="1235" y="134"/>
                        <a:pt x="1235" y="300"/>
                      </a:cubicBezTo>
                      <a:cubicBezTo>
                        <a:pt x="1235" y="465"/>
                        <a:pt x="1102" y="599"/>
                        <a:pt x="936" y="599"/>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6" name="Group 1">
                <a:extLst>
                  <a:ext uri="{FF2B5EF4-FFF2-40B4-BE49-F238E27FC236}">
                    <a16:creationId xmlns:a16="http://schemas.microsoft.com/office/drawing/2014/main" id="{5FE05E6B-6367-214B-AE10-73097762068B}"/>
                  </a:ext>
                </a:extLst>
              </p:cNvPr>
              <p:cNvGrpSpPr>
                <a:grpSpLocks/>
              </p:cNvGrpSpPr>
              <p:nvPr/>
            </p:nvGrpSpPr>
            <p:grpSpPr bwMode="auto">
              <a:xfrm rot="10800000">
                <a:off x="-528478" y="2446954"/>
                <a:ext cx="2447606" cy="2528559"/>
                <a:chOff x="8253235" y="2100188"/>
                <a:chExt cx="2448321" cy="2528969"/>
              </a:xfrm>
            </p:grpSpPr>
            <p:sp>
              <p:nvSpPr>
                <p:cNvPr id="142" name="Freeform 91">
                  <a:extLst>
                    <a:ext uri="{FF2B5EF4-FFF2-40B4-BE49-F238E27FC236}">
                      <a16:creationId xmlns:a16="http://schemas.microsoft.com/office/drawing/2014/main" id="{254DAE44-474C-1D43-89EA-2B45EA901D32}"/>
                    </a:ext>
                  </a:extLst>
                </p:cNvPr>
                <p:cNvSpPr>
                  <a:spLocks noChangeArrowheads="1"/>
                </p:cNvSpPr>
                <p:nvPr/>
              </p:nvSpPr>
              <p:spPr bwMode="auto">
                <a:xfrm>
                  <a:off x="8253235" y="3674793"/>
                  <a:ext cx="378290" cy="291878"/>
                </a:xfrm>
                <a:custGeom>
                  <a:avLst/>
                  <a:gdLst>
                    <a:gd name="T0" fmla="*/ 145831 w 869"/>
                    <a:gd name="T1" fmla="*/ 291444 h 672"/>
                    <a:gd name="T2" fmla="*/ 232459 w 869"/>
                    <a:gd name="T3" fmla="*/ 291444 h 672"/>
                    <a:gd name="T4" fmla="*/ 232459 w 869"/>
                    <a:gd name="T5" fmla="*/ 291444 h 672"/>
                    <a:gd name="T6" fmla="*/ 377855 w 869"/>
                    <a:gd name="T7" fmla="*/ 145939 h 672"/>
                    <a:gd name="T8" fmla="*/ 377855 w 869"/>
                    <a:gd name="T9" fmla="*/ 145939 h 672"/>
                    <a:gd name="T10" fmla="*/ 232459 w 869"/>
                    <a:gd name="T11" fmla="*/ 0 h 672"/>
                    <a:gd name="T12" fmla="*/ 145831 w 869"/>
                    <a:gd name="T13" fmla="*/ 0 h 672"/>
                    <a:gd name="T14" fmla="*/ 145831 w 869"/>
                    <a:gd name="T15" fmla="*/ 0 h 672"/>
                    <a:gd name="T16" fmla="*/ 0 w 869"/>
                    <a:gd name="T17" fmla="*/ 145939 h 672"/>
                    <a:gd name="T18" fmla="*/ 0 w 869"/>
                    <a:gd name="T19" fmla="*/ 145939 h 672"/>
                    <a:gd name="T20" fmla="*/ 145831 w 869"/>
                    <a:gd name="T21" fmla="*/ 291444 h 67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69" h="672">
                      <a:moveTo>
                        <a:pt x="335" y="671"/>
                      </a:moveTo>
                      <a:lnTo>
                        <a:pt x="534" y="671"/>
                      </a:lnTo>
                      <a:cubicBezTo>
                        <a:pt x="718" y="671"/>
                        <a:pt x="868" y="520"/>
                        <a:pt x="868" y="336"/>
                      </a:cubicBezTo>
                      <a:cubicBezTo>
                        <a:pt x="868" y="151"/>
                        <a:pt x="718" y="0"/>
                        <a:pt x="534" y="0"/>
                      </a:cubicBezTo>
                      <a:lnTo>
                        <a:pt x="335" y="0"/>
                      </a:lnTo>
                      <a:cubicBezTo>
                        <a:pt x="149" y="0"/>
                        <a:pt x="0" y="151"/>
                        <a:pt x="0" y="336"/>
                      </a:cubicBezTo>
                      <a:cubicBezTo>
                        <a:pt x="0" y="520"/>
                        <a:pt x="149" y="671"/>
                        <a:pt x="335" y="671"/>
                      </a:cubicBezTo>
                    </a:path>
                  </a:pathLst>
                </a:custGeom>
                <a:solidFill>
                  <a:srgbClr val="CC5EA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3" name="Freeform 92">
                  <a:extLst>
                    <a:ext uri="{FF2B5EF4-FFF2-40B4-BE49-F238E27FC236}">
                      <a16:creationId xmlns:a16="http://schemas.microsoft.com/office/drawing/2014/main" id="{AA62D642-52EC-D141-A15C-315E35168C49}"/>
                    </a:ext>
                  </a:extLst>
                </p:cNvPr>
                <p:cNvSpPr>
                  <a:spLocks noChangeArrowheads="1"/>
                </p:cNvSpPr>
                <p:nvPr/>
              </p:nvSpPr>
              <p:spPr bwMode="auto">
                <a:xfrm>
                  <a:off x="8260916" y="2292214"/>
                  <a:ext cx="2283178" cy="1945213"/>
                </a:xfrm>
                <a:custGeom>
                  <a:avLst/>
                  <a:gdLst>
                    <a:gd name="T0" fmla="*/ 0 w 5244"/>
                    <a:gd name="T1" fmla="*/ 728639 h 4469"/>
                    <a:gd name="T2" fmla="*/ 714037 w 5244"/>
                    <a:gd name="T3" fmla="*/ 874018 h 4469"/>
                    <a:gd name="T4" fmla="*/ 568182 w 5244"/>
                    <a:gd name="T5" fmla="*/ 1019833 h 4469"/>
                    <a:gd name="T6" fmla="*/ 714037 w 5244"/>
                    <a:gd name="T7" fmla="*/ 1165648 h 4469"/>
                    <a:gd name="T8" fmla="*/ 913445 w 5244"/>
                    <a:gd name="T9" fmla="*/ 1165648 h 4469"/>
                    <a:gd name="T10" fmla="*/ 911268 w 5244"/>
                    <a:gd name="T11" fmla="*/ 1165648 h 4469"/>
                    <a:gd name="T12" fmla="*/ 1007489 w 5244"/>
                    <a:gd name="T13" fmla="*/ 1263583 h 4469"/>
                    <a:gd name="T14" fmla="*/ 911268 w 5244"/>
                    <a:gd name="T15" fmla="*/ 1361954 h 4469"/>
                    <a:gd name="T16" fmla="*/ 656131 w 5244"/>
                    <a:gd name="T17" fmla="*/ 1361954 h 4469"/>
                    <a:gd name="T18" fmla="*/ 510711 w 5244"/>
                    <a:gd name="T19" fmla="*/ 1507769 h 4469"/>
                    <a:gd name="T20" fmla="*/ 656131 w 5244"/>
                    <a:gd name="T21" fmla="*/ 1653148 h 4469"/>
                    <a:gd name="T22" fmla="*/ 960903 w 5244"/>
                    <a:gd name="T23" fmla="*/ 1653148 h 4469"/>
                    <a:gd name="T24" fmla="*/ 815483 w 5244"/>
                    <a:gd name="T25" fmla="*/ 1798963 h 4469"/>
                    <a:gd name="T26" fmla="*/ 1576978 w 5244"/>
                    <a:gd name="T27" fmla="*/ 1944778 h 4469"/>
                    <a:gd name="T28" fmla="*/ 1722397 w 5244"/>
                    <a:gd name="T29" fmla="*/ 1798963 h 4469"/>
                    <a:gd name="T30" fmla="*/ 1576978 w 5244"/>
                    <a:gd name="T31" fmla="*/ 1653148 h 4469"/>
                    <a:gd name="T32" fmla="*/ 2066354 w 5244"/>
                    <a:gd name="T33" fmla="*/ 1653148 h 4469"/>
                    <a:gd name="T34" fmla="*/ 2212210 w 5244"/>
                    <a:gd name="T35" fmla="*/ 1507769 h 4469"/>
                    <a:gd name="T36" fmla="*/ 1624435 w 5244"/>
                    <a:gd name="T37" fmla="*/ 1361954 h 4469"/>
                    <a:gd name="T38" fmla="*/ 1629660 w 5244"/>
                    <a:gd name="T39" fmla="*/ 1361954 h 4469"/>
                    <a:gd name="T40" fmla="*/ 1536051 w 5244"/>
                    <a:gd name="T41" fmla="*/ 1263583 h 4469"/>
                    <a:gd name="T42" fmla="*/ 1629660 w 5244"/>
                    <a:gd name="T43" fmla="*/ 1166083 h 4469"/>
                    <a:gd name="T44" fmla="*/ 1624435 w 5244"/>
                    <a:gd name="T45" fmla="*/ 1165648 h 4469"/>
                    <a:gd name="T46" fmla="*/ 1765936 w 5244"/>
                    <a:gd name="T47" fmla="*/ 1165648 h 4469"/>
                    <a:gd name="T48" fmla="*/ 1911791 w 5244"/>
                    <a:gd name="T49" fmla="*/ 1019833 h 4469"/>
                    <a:gd name="T50" fmla="*/ 2136452 w 5244"/>
                    <a:gd name="T51" fmla="*/ 874018 h 4469"/>
                    <a:gd name="T52" fmla="*/ 2282743 w 5244"/>
                    <a:gd name="T53" fmla="*/ 728639 h 4469"/>
                    <a:gd name="T54" fmla="*/ 2136452 w 5244"/>
                    <a:gd name="T55" fmla="*/ 583259 h 4469"/>
                    <a:gd name="T56" fmla="*/ 1922241 w 5244"/>
                    <a:gd name="T57" fmla="*/ 583259 h 4469"/>
                    <a:gd name="T58" fmla="*/ 2068096 w 5244"/>
                    <a:gd name="T59" fmla="*/ 437444 h 4469"/>
                    <a:gd name="T60" fmla="*/ 1441136 w 5244"/>
                    <a:gd name="T61" fmla="*/ 291194 h 4469"/>
                    <a:gd name="T62" fmla="*/ 1586992 w 5244"/>
                    <a:gd name="T63" fmla="*/ 145815 h 4469"/>
                    <a:gd name="T64" fmla="*/ 1441136 w 5244"/>
                    <a:gd name="T65" fmla="*/ 0 h 4469"/>
                    <a:gd name="T66" fmla="*/ 389237 w 5244"/>
                    <a:gd name="T67" fmla="*/ 0 h 4469"/>
                    <a:gd name="T68" fmla="*/ 243818 w 5244"/>
                    <a:gd name="T69" fmla="*/ 145815 h 4469"/>
                    <a:gd name="T70" fmla="*/ 876437 w 5244"/>
                    <a:gd name="T71" fmla="*/ 291194 h 4469"/>
                    <a:gd name="T72" fmla="*/ 1022293 w 5244"/>
                    <a:gd name="T73" fmla="*/ 437444 h 4469"/>
                    <a:gd name="T74" fmla="*/ 876437 w 5244"/>
                    <a:gd name="T75" fmla="*/ 583259 h 4469"/>
                    <a:gd name="T76" fmla="*/ 145420 w 5244"/>
                    <a:gd name="T77" fmla="*/ 583259 h 446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244" h="4469">
                      <a:moveTo>
                        <a:pt x="0" y="1674"/>
                      </a:moveTo>
                      <a:lnTo>
                        <a:pt x="0" y="1674"/>
                      </a:lnTo>
                      <a:cubicBezTo>
                        <a:pt x="0" y="1858"/>
                        <a:pt x="150" y="2008"/>
                        <a:pt x="334" y="2008"/>
                      </a:cubicBezTo>
                      <a:lnTo>
                        <a:pt x="1640" y="2008"/>
                      </a:lnTo>
                      <a:cubicBezTo>
                        <a:pt x="1455" y="2008"/>
                        <a:pt x="1305" y="2158"/>
                        <a:pt x="1305" y="2343"/>
                      </a:cubicBezTo>
                      <a:cubicBezTo>
                        <a:pt x="1305" y="2528"/>
                        <a:pt x="1455" y="2678"/>
                        <a:pt x="1640" y="2678"/>
                      </a:cubicBezTo>
                      <a:lnTo>
                        <a:pt x="2098" y="2678"/>
                      </a:lnTo>
                      <a:cubicBezTo>
                        <a:pt x="2097" y="2678"/>
                        <a:pt x="2095" y="2678"/>
                        <a:pt x="2093" y="2678"/>
                      </a:cubicBezTo>
                      <a:cubicBezTo>
                        <a:pt x="2216" y="2681"/>
                        <a:pt x="2314" y="2780"/>
                        <a:pt x="2314" y="2903"/>
                      </a:cubicBezTo>
                      <a:cubicBezTo>
                        <a:pt x="2314" y="3026"/>
                        <a:pt x="2216" y="3127"/>
                        <a:pt x="2093" y="3129"/>
                      </a:cubicBezTo>
                      <a:cubicBezTo>
                        <a:pt x="2095" y="3129"/>
                        <a:pt x="2097" y="3129"/>
                        <a:pt x="2098" y="3129"/>
                      </a:cubicBezTo>
                      <a:lnTo>
                        <a:pt x="1507" y="3129"/>
                      </a:lnTo>
                      <a:cubicBezTo>
                        <a:pt x="1323" y="3129"/>
                        <a:pt x="1173" y="3280"/>
                        <a:pt x="1173" y="3464"/>
                      </a:cubicBezTo>
                      <a:cubicBezTo>
                        <a:pt x="1173" y="3649"/>
                        <a:pt x="1323" y="3798"/>
                        <a:pt x="1507" y="3798"/>
                      </a:cubicBezTo>
                      <a:lnTo>
                        <a:pt x="2207" y="3798"/>
                      </a:lnTo>
                      <a:cubicBezTo>
                        <a:pt x="2023" y="3798"/>
                        <a:pt x="1873" y="3948"/>
                        <a:pt x="1873" y="4133"/>
                      </a:cubicBezTo>
                      <a:cubicBezTo>
                        <a:pt x="1873" y="4318"/>
                        <a:pt x="2023" y="4468"/>
                        <a:pt x="2207" y="4468"/>
                      </a:cubicBezTo>
                      <a:lnTo>
                        <a:pt x="3622" y="4468"/>
                      </a:lnTo>
                      <a:cubicBezTo>
                        <a:pt x="3807" y="4468"/>
                        <a:pt x="3956" y="4318"/>
                        <a:pt x="3956" y="4133"/>
                      </a:cubicBezTo>
                      <a:cubicBezTo>
                        <a:pt x="3956" y="3948"/>
                        <a:pt x="3807" y="3798"/>
                        <a:pt x="3622" y="3798"/>
                      </a:cubicBezTo>
                      <a:lnTo>
                        <a:pt x="4746" y="3798"/>
                      </a:lnTo>
                      <a:cubicBezTo>
                        <a:pt x="4930" y="3798"/>
                        <a:pt x="5081" y="3649"/>
                        <a:pt x="5081" y="3464"/>
                      </a:cubicBezTo>
                      <a:cubicBezTo>
                        <a:pt x="5081" y="3280"/>
                        <a:pt x="4930" y="3129"/>
                        <a:pt x="4746" y="3129"/>
                      </a:cubicBezTo>
                      <a:lnTo>
                        <a:pt x="3731" y="3129"/>
                      </a:lnTo>
                      <a:cubicBezTo>
                        <a:pt x="3735" y="3129"/>
                        <a:pt x="3739" y="3129"/>
                        <a:pt x="3743" y="3129"/>
                      </a:cubicBezTo>
                      <a:cubicBezTo>
                        <a:pt x="3624" y="3122"/>
                        <a:pt x="3528" y="3024"/>
                        <a:pt x="3528" y="2903"/>
                      </a:cubicBezTo>
                      <a:cubicBezTo>
                        <a:pt x="3528" y="2783"/>
                        <a:pt x="3624" y="2684"/>
                        <a:pt x="3743" y="2679"/>
                      </a:cubicBezTo>
                      <a:cubicBezTo>
                        <a:pt x="3739" y="2678"/>
                        <a:pt x="3735" y="2678"/>
                        <a:pt x="3731" y="2678"/>
                      </a:cubicBezTo>
                      <a:lnTo>
                        <a:pt x="4056" y="2678"/>
                      </a:lnTo>
                      <a:cubicBezTo>
                        <a:pt x="4240" y="2678"/>
                        <a:pt x="4391" y="2528"/>
                        <a:pt x="4391" y="2343"/>
                      </a:cubicBezTo>
                      <a:cubicBezTo>
                        <a:pt x="4391" y="2158"/>
                        <a:pt x="4240" y="2008"/>
                        <a:pt x="4056" y="2008"/>
                      </a:cubicBezTo>
                      <a:lnTo>
                        <a:pt x="4907" y="2008"/>
                      </a:lnTo>
                      <a:cubicBezTo>
                        <a:pt x="5093" y="2008"/>
                        <a:pt x="5243" y="1858"/>
                        <a:pt x="5243" y="1674"/>
                      </a:cubicBezTo>
                      <a:cubicBezTo>
                        <a:pt x="5243" y="1490"/>
                        <a:pt x="5093" y="1340"/>
                        <a:pt x="4907" y="1340"/>
                      </a:cubicBezTo>
                      <a:lnTo>
                        <a:pt x="4415" y="1340"/>
                      </a:lnTo>
                      <a:cubicBezTo>
                        <a:pt x="4600" y="1340"/>
                        <a:pt x="4750" y="1189"/>
                        <a:pt x="4750" y="1005"/>
                      </a:cubicBezTo>
                      <a:cubicBezTo>
                        <a:pt x="4750" y="820"/>
                        <a:pt x="4600" y="669"/>
                        <a:pt x="4415" y="669"/>
                      </a:cubicBezTo>
                      <a:lnTo>
                        <a:pt x="3310" y="669"/>
                      </a:lnTo>
                      <a:cubicBezTo>
                        <a:pt x="3495" y="669"/>
                        <a:pt x="3645" y="520"/>
                        <a:pt x="3645" y="335"/>
                      </a:cubicBezTo>
                      <a:cubicBezTo>
                        <a:pt x="3645" y="151"/>
                        <a:pt x="3495" y="0"/>
                        <a:pt x="3310" y="0"/>
                      </a:cubicBezTo>
                      <a:lnTo>
                        <a:pt x="894" y="0"/>
                      </a:lnTo>
                      <a:cubicBezTo>
                        <a:pt x="710" y="0"/>
                        <a:pt x="560" y="151"/>
                        <a:pt x="560" y="335"/>
                      </a:cubicBezTo>
                      <a:cubicBezTo>
                        <a:pt x="560" y="520"/>
                        <a:pt x="710" y="669"/>
                        <a:pt x="894" y="669"/>
                      </a:cubicBezTo>
                      <a:lnTo>
                        <a:pt x="2013" y="669"/>
                      </a:lnTo>
                      <a:cubicBezTo>
                        <a:pt x="2197" y="669"/>
                        <a:pt x="2348" y="820"/>
                        <a:pt x="2348" y="1005"/>
                      </a:cubicBezTo>
                      <a:cubicBezTo>
                        <a:pt x="2348" y="1189"/>
                        <a:pt x="2197" y="1340"/>
                        <a:pt x="2013" y="1340"/>
                      </a:cubicBezTo>
                      <a:lnTo>
                        <a:pt x="334" y="1340"/>
                      </a:lnTo>
                      <a:cubicBezTo>
                        <a:pt x="150" y="1340"/>
                        <a:pt x="0" y="1490"/>
                        <a:pt x="0" y="1674"/>
                      </a:cubicBezTo>
                    </a:path>
                  </a:pathLst>
                </a:custGeom>
                <a:solidFill>
                  <a:srgbClr val="CC5EA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4" name="Freeform 93">
                  <a:extLst>
                    <a:ext uri="{FF2B5EF4-FFF2-40B4-BE49-F238E27FC236}">
                      <a16:creationId xmlns:a16="http://schemas.microsoft.com/office/drawing/2014/main" id="{73165675-DDB4-304E-88C6-C47BF446CB86}"/>
                    </a:ext>
                  </a:extLst>
                </p:cNvPr>
                <p:cNvSpPr>
                  <a:spLocks noChangeArrowheads="1"/>
                </p:cNvSpPr>
                <p:nvPr/>
              </p:nvSpPr>
              <p:spPr bwMode="auto">
                <a:xfrm>
                  <a:off x="10317505" y="2488079"/>
                  <a:ext cx="76810" cy="76810"/>
                </a:xfrm>
                <a:custGeom>
                  <a:avLst/>
                  <a:gdLst>
                    <a:gd name="T0" fmla="*/ 76371 w 175"/>
                    <a:gd name="T1" fmla="*/ 38186 h 175"/>
                    <a:gd name="T2" fmla="*/ 76371 w 175"/>
                    <a:gd name="T3" fmla="*/ 38186 h 175"/>
                    <a:gd name="T4" fmla="*/ 38186 w 175"/>
                    <a:gd name="T5" fmla="*/ 76371 h 175"/>
                    <a:gd name="T6" fmla="*/ 38186 w 175"/>
                    <a:gd name="T7" fmla="*/ 76371 h 175"/>
                    <a:gd name="T8" fmla="*/ 0 w 175"/>
                    <a:gd name="T9" fmla="*/ 38186 h 175"/>
                    <a:gd name="T10" fmla="*/ 0 w 175"/>
                    <a:gd name="T11" fmla="*/ 38186 h 175"/>
                    <a:gd name="T12" fmla="*/ 38186 w 175"/>
                    <a:gd name="T13" fmla="*/ 0 h 175"/>
                    <a:gd name="T14" fmla="*/ 38186 w 175"/>
                    <a:gd name="T15" fmla="*/ 0 h 175"/>
                    <a:gd name="T16" fmla="*/ 76371 w 175"/>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5">
                      <a:moveTo>
                        <a:pt x="174" y="87"/>
                      </a:moveTo>
                      <a:lnTo>
                        <a:pt x="174" y="87"/>
                      </a:lnTo>
                      <a:cubicBezTo>
                        <a:pt x="174" y="135"/>
                        <a:pt x="134" y="174"/>
                        <a:pt x="87" y="174"/>
                      </a:cubicBezTo>
                      <a:cubicBezTo>
                        <a:pt x="39" y="174"/>
                        <a:pt x="0" y="135"/>
                        <a:pt x="0" y="87"/>
                      </a:cubicBezTo>
                      <a:cubicBezTo>
                        <a:pt x="0" y="39"/>
                        <a:pt x="39" y="0"/>
                        <a:pt x="87" y="0"/>
                      </a:cubicBezTo>
                      <a:cubicBezTo>
                        <a:pt x="134" y="0"/>
                        <a:pt x="174" y="39"/>
                        <a:pt x="174"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5" name="Freeform 94">
                  <a:extLst>
                    <a:ext uri="{FF2B5EF4-FFF2-40B4-BE49-F238E27FC236}">
                      <a16:creationId xmlns:a16="http://schemas.microsoft.com/office/drawing/2014/main" id="{7201B71B-C137-494C-B3FF-984430E272D9}"/>
                    </a:ext>
                  </a:extLst>
                </p:cNvPr>
                <p:cNvSpPr>
                  <a:spLocks noChangeArrowheads="1"/>
                </p:cNvSpPr>
                <p:nvPr/>
              </p:nvSpPr>
              <p:spPr bwMode="auto">
                <a:xfrm>
                  <a:off x="9929614" y="3501971"/>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5" y="174"/>
                        <a:pt x="87" y="174"/>
                      </a:cubicBezTo>
                      <a:cubicBezTo>
                        <a:pt x="39" y="174"/>
                        <a:pt x="0" y="135"/>
                        <a:pt x="0" y="87"/>
                      </a:cubicBezTo>
                      <a:cubicBezTo>
                        <a:pt x="0" y="39"/>
                        <a:pt x="39" y="0"/>
                        <a:pt x="87" y="0"/>
                      </a:cubicBezTo>
                      <a:cubicBezTo>
                        <a:pt x="135" y="0"/>
                        <a:pt x="173" y="39"/>
                        <a:pt x="173"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6" name="Freeform 95">
                  <a:extLst>
                    <a:ext uri="{FF2B5EF4-FFF2-40B4-BE49-F238E27FC236}">
                      <a16:creationId xmlns:a16="http://schemas.microsoft.com/office/drawing/2014/main" id="{DCE9EAA4-11B2-1844-9DEE-B2BF8E7F640B}"/>
                    </a:ext>
                  </a:extLst>
                </p:cNvPr>
                <p:cNvSpPr>
                  <a:spLocks noChangeArrowheads="1"/>
                </p:cNvSpPr>
                <p:nvPr/>
              </p:nvSpPr>
              <p:spPr bwMode="auto">
                <a:xfrm>
                  <a:off x="9816320" y="2774196"/>
                  <a:ext cx="74890" cy="74890"/>
                </a:xfrm>
                <a:custGeom>
                  <a:avLst/>
                  <a:gdLst>
                    <a:gd name="T0" fmla="*/ 74457 w 173"/>
                    <a:gd name="T1" fmla="*/ 36796 h 173"/>
                    <a:gd name="T2" fmla="*/ 74457 w 173"/>
                    <a:gd name="T3" fmla="*/ 36796 h 173"/>
                    <a:gd name="T4" fmla="*/ 37661 w 173"/>
                    <a:gd name="T5" fmla="*/ 74457 h 173"/>
                    <a:gd name="T6" fmla="*/ 37661 w 173"/>
                    <a:gd name="T7" fmla="*/ 74457 h 173"/>
                    <a:gd name="T8" fmla="*/ 0 w 173"/>
                    <a:gd name="T9" fmla="*/ 36796 h 173"/>
                    <a:gd name="T10" fmla="*/ 0 w 173"/>
                    <a:gd name="T11" fmla="*/ 36796 h 173"/>
                    <a:gd name="T12" fmla="*/ 37661 w 173"/>
                    <a:gd name="T13" fmla="*/ 0 h 173"/>
                    <a:gd name="T14" fmla="*/ 37661 w 173"/>
                    <a:gd name="T15" fmla="*/ 0 h 173"/>
                    <a:gd name="T16" fmla="*/ 74457 w 173"/>
                    <a:gd name="T17" fmla="*/ 36796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5"/>
                      </a:moveTo>
                      <a:lnTo>
                        <a:pt x="172" y="85"/>
                      </a:lnTo>
                      <a:cubicBezTo>
                        <a:pt x="172" y="133"/>
                        <a:pt x="134" y="172"/>
                        <a:pt x="87" y="172"/>
                      </a:cubicBezTo>
                      <a:cubicBezTo>
                        <a:pt x="39" y="172"/>
                        <a:pt x="0" y="133"/>
                        <a:pt x="0" y="85"/>
                      </a:cubicBezTo>
                      <a:cubicBezTo>
                        <a:pt x="0" y="38"/>
                        <a:pt x="39" y="0"/>
                        <a:pt x="87" y="0"/>
                      </a:cubicBezTo>
                      <a:cubicBezTo>
                        <a:pt x="134" y="0"/>
                        <a:pt x="172" y="38"/>
                        <a:pt x="172" y="85"/>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7" name="Freeform 96">
                  <a:extLst>
                    <a:ext uri="{FF2B5EF4-FFF2-40B4-BE49-F238E27FC236}">
                      <a16:creationId xmlns:a16="http://schemas.microsoft.com/office/drawing/2014/main" id="{409374E6-80A0-E242-9FB9-2DA0F8331913}"/>
                    </a:ext>
                  </a:extLst>
                </p:cNvPr>
                <p:cNvSpPr>
                  <a:spLocks noChangeArrowheads="1"/>
                </p:cNvSpPr>
                <p:nvPr/>
              </p:nvSpPr>
              <p:spPr bwMode="auto">
                <a:xfrm>
                  <a:off x="9061661" y="2192360"/>
                  <a:ext cx="76810" cy="74889"/>
                </a:xfrm>
                <a:custGeom>
                  <a:avLst/>
                  <a:gdLst>
                    <a:gd name="T0" fmla="*/ 76371 w 175"/>
                    <a:gd name="T1" fmla="*/ 37445 h 174"/>
                    <a:gd name="T2" fmla="*/ 76371 w 175"/>
                    <a:gd name="T3" fmla="*/ 37445 h 174"/>
                    <a:gd name="T4" fmla="*/ 38186 w 175"/>
                    <a:gd name="T5" fmla="*/ 74459 h 174"/>
                    <a:gd name="T6" fmla="*/ 38186 w 175"/>
                    <a:gd name="T7" fmla="*/ 74459 h 174"/>
                    <a:gd name="T8" fmla="*/ 0 w 175"/>
                    <a:gd name="T9" fmla="*/ 37445 h 174"/>
                    <a:gd name="T10" fmla="*/ 0 w 175"/>
                    <a:gd name="T11" fmla="*/ 37445 h 174"/>
                    <a:gd name="T12" fmla="*/ 38186 w 175"/>
                    <a:gd name="T13" fmla="*/ 0 h 174"/>
                    <a:gd name="T14" fmla="*/ 38186 w 175"/>
                    <a:gd name="T15" fmla="*/ 0 h 174"/>
                    <a:gd name="T16" fmla="*/ 76371 w 175"/>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7"/>
                      </a:moveTo>
                      <a:lnTo>
                        <a:pt x="174" y="87"/>
                      </a:lnTo>
                      <a:cubicBezTo>
                        <a:pt x="174" y="136"/>
                        <a:pt x="134" y="173"/>
                        <a:pt x="87" y="173"/>
                      </a:cubicBezTo>
                      <a:cubicBezTo>
                        <a:pt x="39" y="173"/>
                        <a:pt x="0" y="136"/>
                        <a:pt x="0" y="87"/>
                      </a:cubicBezTo>
                      <a:cubicBezTo>
                        <a:pt x="0" y="39"/>
                        <a:pt x="39" y="0"/>
                        <a:pt x="87" y="0"/>
                      </a:cubicBezTo>
                      <a:cubicBezTo>
                        <a:pt x="134" y="0"/>
                        <a:pt x="174" y="39"/>
                        <a:pt x="174"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148" name="Freeform 97">
                  <a:extLst>
                    <a:ext uri="{FF2B5EF4-FFF2-40B4-BE49-F238E27FC236}">
                      <a16:creationId xmlns:a16="http://schemas.microsoft.com/office/drawing/2014/main" id="{36833A81-7717-004F-9CCA-45756120C6D6}"/>
                    </a:ext>
                  </a:extLst>
                </p:cNvPr>
                <p:cNvSpPr>
                  <a:spLocks noChangeArrowheads="1"/>
                </p:cNvSpPr>
                <p:nvPr/>
              </p:nvSpPr>
              <p:spPr bwMode="auto">
                <a:xfrm>
                  <a:off x="8381893" y="4162537"/>
                  <a:ext cx="74889" cy="74889"/>
                </a:xfrm>
                <a:custGeom>
                  <a:avLst/>
                  <a:gdLst>
                    <a:gd name="T0" fmla="*/ 74459 w 174"/>
                    <a:gd name="T1" fmla="*/ 37014 h 174"/>
                    <a:gd name="T2" fmla="*/ 74459 w 174"/>
                    <a:gd name="T3" fmla="*/ 37014 h 174"/>
                    <a:gd name="T4" fmla="*/ 37445 w 174"/>
                    <a:gd name="T5" fmla="*/ 74459 h 174"/>
                    <a:gd name="T6" fmla="*/ 37445 w 174"/>
                    <a:gd name="T7" fmla="*/ 74459 h 174"/>
                    <a:gd name="T8" fmla="*/ 0 w 174"/>
                    <a:gd name="T9" fmla="*/ 37014 h 174"/>
                    <a:gd name="T10" fmla="*/ 0 w 174"/>
                    <a:gd name="T11" fmla="*/ 37014 h 174"/>
                    <a:gd name="T12" fmla="*/ 37445 w 174"/>
                    <a:gd name="T13" fmla="*/ 0 h 174"/>
                    <a:gd name="T14" fmla="*/ 37445 w 174"/>
                    <a:gd name="T15" fmla="*/ 0 h 174"/>
                    <a:gd name="T16" fmla="*/ 74459 w 174"/>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4" y="173"/>
                        <a:pt x="87" y="173"/>
                      </a:cubicBezTo>
                      <a:cubicBezTo>
                        <a:pt x="39" y="173"/>
                        <a:pt x="0" y="134"/>
                        <a:pt x="0" y="86"/>
                      </a:cubicBezTo>
                      <a:cubicBezTo>
                        <a:pt x="0" y="38"/>
                        <a:pt x="39" y="0"/>
                        <a:pt x="87" y="0"/>
                      </a:cubicBezTo>
                      <a:cubicBezTo>
                        <a:pt x="134" y="0"/>
                        <a:pt x="173" y="38"/>
                        <a:pt x="173" y="86"/>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9" name="Freeform 98">
                  <a:extLst>
                    <a:ext uri="{FF2B5EF4-FFF2-40B4-BE49-F238E27FC236}">
                      <a16:creationId xmlns:a16="http://schemas.microsoft.com/office/drawing/2014/main" id="{9CC1DD43-75F9-2B47-AFAC-277C417BA52A}"/>
                    </a:ext>
                  </a:extLst>
                </p:cNvPr>
                <p:cNvSpPr>
                  <a:spLocks noChangeArrowheads="1"/>
                </p:cNvSpPr>
                <p:nvPr/>
              </p:nvSpPr>
              <p:spPr bwMode="auto">
                <a:xfrm>
                  <a:off x="8942606" y="3327228"/>
                  <a:ext cx="74889" cy="74890"/>
                </a:xfrm>
                <a:custGeom>
                  <a:avLst/>
                  <a:gdLst>
                    <a:gd name="T0" fmla="*/ 74456 w 173"/>
                    <a:gd name="T1" fmla="*/ 37445 h 174"/>
                    <a:gd name="T2" fmla="*/ 74456 w 173"/>
                    <a:gd name="T3" fmla="*/ 37445 h 174"/>
                    <a:gd name="T4" fmla="*/ 37661 w 173"/>
                    <a:gd name="T5" fmla="*/ 74460 h 174"/>
                    <a:gd name="T6" fmla="*/ 37661 w 173"/>
                    <a:gd name="T7" fmla="*/ 74460 h 174"/>
                    <a:gd name="T8" fmla="*/ 0 w 173"/>
                    <a:gd name="T9" fmla="*/ 37445 h 174"/>
                    <a:gd name="T10" fmla="*/ 0 w 173"/>
                    <a:gd name="T11" fmla="*/ 37445 h 174"/>
                    <a:gd name="T12" fmla="*/ 37661 w 173"/>
                    <a:gd name="T13" fmla="*/ 0 h 174"/>
                    <a:gd name="T14" fmla="*/ 37661 w 173"/>
                    <a:gd name="T15" fmla="*/ 0 h 174"/>
                    <a:gd name="T16" fmla="*/ 74456 w 173"/>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7"/>
                      </a:moveTo>
                      <a:lnTo>
                        <a:pt x="172" y="87"/>
                      </a:lnTo>
                      <a:cubicBezTo>
                        <a:pt x="172" y="135"/>
                        <a:pt x="134" y="173"/>
                        <a:pt x="87" y="173"/>
                      </a:cubicBezTo>
                      <a:cubicBezTo>
                        <a:pt x="39" y="173"/>
                        <a:pt x="0" y="135"/>
                        <a:pt x="0" y="87"/>
                      </a:cubicBezTo>
                      <a:cubicBezTo>
                        <a:pt x="0" y="39"/>
                        <a:pt x="39" y="0"/>
                        <a:pt x="87" y="0"/>
                      </a:cubicBezTo>
                      <a:cubicBezTo>
                        <a:pt x="134" y="0"/>
                        <a:pt x="172" y="39"/>
                        <a:pt x="172"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0" name="Freeform 99">
                  <a:extLst>
                    <a:ext uri="{FF2B5EF4-FFF2-40B4-BE49-F238E27FC236}">
                      <a16:creationId xmlns:a16="http://schemas.microsoft.com/office/drawing/2014/main" id="{F09CE012-8584-584D-8EE2-0584610AFF04}"/>
                    </a:ext>
                  </a:extLst>
                </p:cNvPr>
                <p:cNvSpPr>
                  <a:spLocks noChangeArrowheads="1"/>
                </p:cNvSpPr>
                <p:nvPr/>
              </p:nvSpPr>
              <p:spPr bwMode="auto">
                <a:xfrm>
                  <a:off x="9326656" y="4262390"/>
                  <a:ext cx="74889" cy="74889"/>
                </a:xfrm>
                <a:custGeom>
                  <a:avLst/>
                  <a:gdLst>
                    <a:gd name="T0" fmla="*/ 74459 w 174"/>
                    <a:gd name="T1" fmla="*/ 37014 h 174"/>
                    <a:gd name="T2" fmla="*/ 74459 w 174"/>
                    <a:gd name="T3" fmla="*/ 37014 h 174"/>
                    <a:gd name="T4" fmla="*/ 37445 w 174"/>
                    <a:gd name="T5" fmla="*/ 74459 h 174"/>
                    <a:gd name="T6" fmla="*/ 37445 w 174"/>
                    <a:gd name="T7" fmla="*/ 74459 h 174"/>
                    <a:gd name="T8" fmla="*/ 0 w 174"/>
                    <a:gd name="T9" fmla="*/ 37014 h 174"/>
                    <a:gd name="T10" fmla="*/ 0 w 174"/>
                    <a:gd name="T11" fmla="*/ 37014 h 174"/>
                    <a:gd name="T12" fmla="*/ 37445 w 174"/>
                    <a:gd name="T13" fmla="*/ 0 h 174"/>
                    <a:gd name="T14" fmla="*/ 37445 w 174"/>
                    <a:gd name="T15" fmla="*/ 0 h 174"/>
                    <a:gd name="T16" fmla="*/ 74459 w 174"/>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4" y="173"/>
                        <a:pt x="87" y="173"/>
                      </a:cubicBezTo>
                      <a:cubicBezTo>
                        <a:pt x="39" y="173"/>
                        <a:pt x="0" y="134"/>
                        <a:pt x="0" y="86"/>
                      </a:cubicBezTo>
                      <a:cubicBezTo>
                        <a:pt x="0" y="38"/>
                        <a:pt x="39" y="0"/>
                        <a:pt x="87" y="0"/>
                      </a:cubicBezTo>
                      <a:cubicBezTo>
                        <a:pt x="134" y="0"/>
                        <a:pt x="173" y="38"/>
                        <a:pt x="173" y="86"/>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1" name="Freeform 100">
                  <a:extLst>
                    <a:ext uri="{FF2B5EF4-FFF2-40B4-BE49-F238E27FC236}">
                      <a16:creationId xmlns:a16="http://schemas.microsoft.com/office/drawing/2014/main" id="{D1EAF177-D1CA-7648-8E5B-EC7667C20247}"/>
                    </a:ext>
                  </a:extLst>
                </p:cNvPr>
                <p:cNvSpPr>
                  <a:spLocks noChangeArrowheads="1"/>
                </p:cNvSpPr>
                <p:nvPr/>
              </p:nvSpPr>
              <p:spPr bwMode="auto">
                <a:xfrm>
                  <a:off x="10242615" y="3820732"/>
                  <a:ext cx="74890" cy="74889"/>
                </a:xfrm>
                <a:custGeom>
                  <a:avLst/>
                  <a:gdLst>
                    <a:gd name="T0" fmla="*/ 74460 w 174"/>
                    <a:gd name="T1" fmla="*/ 37228 h 173"/>
                    <a:gd name="T2" fmla="*/ 74460 w 174"/>
                    <a:gd name="T3" fmla="*/ 37228 h 173"/>
                    <a:gd name="T4" fmla="*/ 37015 w 174"/>
                    <a:gd name="T5" fmla="*/ 74456 h 173"/>
                    <a:gd name="T6" fmla="*/ 37015 w 174"/>
                    <a:gd name="T7" fmla="*/ 74456 h 173"/>
                    <a:gd name="T8" fmla="*/ 0 w 174"/>
                    <a:gd name="T9" fmla="*/ 37228 h 173"/>
                    <a:gd name="T10" fmla="*/ 0 w 174"/>
                    <a:gd name="T11" fmla="*/ 37228 h 173"/>
                    <a:gd name="T12" fmla="*/ 37015 w 174"/>
                    <a:gd name="T13" fmla="*/ 0 h 173"/>
                    <a:gd name="T14" fmla="*/ 37015 w 174"/>
                    <a:gd name="T15" fmla="*/ 0 h 173"/>
                    <a:gd name="T16" fmla="*/ 74460 w 174"/>
                    <a:gd name="T17" fmla="*/ 37228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6"/>
                      </a:moveTo>
                      <a:lnTo>
                        <a:pt x="173" y="86"/>
                      </a:lnTo>
                      <a:cubicBezTo>
                        <a:pt x="173" y="134"/>
                        <a:pt x="135" y="172"/>
                        <a:pt x="86" y="172"/>
                      </a:cubicBezTo>
                      <a:cubicBezTo>
                        <a:pt x="39" y="172"/>
                        <a:pt x="0" y="134"/>
                        <a:pt x="0" y="86"/>
                      </a:cubicBezTo>
                      <a:cubicBezTo>
                        <a:pt x="0" y="39"/>
                        <a:pt x="39" y="0"/>
                        <a:pt x="86" y="0"/>
                      </a:cubicBezTo>
                      <a:cubicBezTo>
                        <a:pt x="135" y="0"/>
                        <a:pt x="173" y="39"/>
                        <a:pt x="173" y="86"/>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2" name="Freeform 101">
                  <a:extLst>
                    <a:ext uri="{FF2B5EF4-FFF2-40B4-BE49-F238E27FC236}">
                      <a16:creationId xmlns:a16="http://schemas.microsoft.com/office/drawing/2014/main" id="{B2C9E53B-AA0F-3241-A013-0AF3762CDA30}"/>
                    </a:ext>
                  </a:extLst>
                </p:cNvPr>
                <p:cNvSpPr>
                  <a:spLocks noChangeArrowheads="1"/>
                </p:cNvSpPr>
                <p:nvPr/>
              </p:nvSpPr>
              <p:spPr bwMode="auto">
                <a:xfrm>
                  <a:off x="10423118" y="2586011"/>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2" y="104"/>
                        <a:pt x="0" y="81"/>
                        <a:pt x="0" y="52"/>
                      </a:cubicBezTo>
                      <a:cubicBezTo>
                        <a:pt x="0" y="24"/>
                        <a:pt x="22" y="0"/>
                        <a:pt x="52" y="0"/>
                      </a:cubicBezTo>
                      <a:cubicBezTo>
                        <a:pt x="81" y="0"/>
                        <a:pt x="105" y="24"/>
                        <a:pt x="105"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3" name="Freeform 102">
                  <a:extLst>
                    <a:ext uri="{FF2B5EF4-FFF2-40B4-BE49-F238E27FC236}">
                      <a16:creationId xmlns:a16="http://schemas.microsoft.com/office/drawing/2014/main" id="{9A1576A2-D03E-FE4F-BCA6-B9187616BB41}"/>
                    </a:ext>
                  </a:extLst>
                </p:cNvPr>
                <p:cNvSpPr>
                  <a:spLocks noChangeArrowheads="1"/>
                </p:cNvSpPr>
                <p:nvPr/>
              </p:nvSpPr>
              <p:spPr bwMode="auto">
                <a:xfrm>
                  <a:off x="8420298" y="2985423"/>
                  <a:ext cx="46086" cy="46086"/>
                </a:xfrm>
                <a:custGeom>
                  <a:avLst/>
                  <a:gdLst>
                    <a:gd name="T0" fmla="*/ 45651 w 106"/>
                    <a:gd name="T1" fmla="*/ 23043 h 106"/>
                    <a:gd name="T2" fmla="*/ 45651 w 106"/>
                    <a:gd name="T3" fmla="*/ 23043 h 106"/>
                    <a:gd name="T4" fmla="*/ 22608 w 106"/>
                    <a:gd name="T5" fmla="*/ 45651 h 106"/>
                    <a:gd name="T6" fmla="*/ 22608 w 106"/>
                    <a:gd name="T7" fmla="*/ 45651 h 106"/>
                    <a:gd name="T8" fmla="*/ 0 w 106"/>
                    <a:gd name="T9" fmla="*/ 23043 h 106"/>
                    <a:gd name="T10" fmla="*/ 0 w 106"/>
                    <a:gd name="T11" fmla="*/ 23043 h 106"/>
                    <a:gd name="T12" fmla="*/ 22608 w 106"/>
                    <a:gd name="T13" fmla="*/ 0 h 106"/>
                    <a:gd name="T14" fmla="*/ 22608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2" y="105"/>
                      </a:cubicBezTo>
                      <a:cubicBezTo>
                        <a:pt x="23" y="105"/>
                        <a:pt x="0" y="81"/>
                        <a:pt x="0" y="53"/>
                      </a:cubicBezTo>
                      <a:cubicBezTo>
                        <a:pt x="0" y="23"/>
                        <a:pt x="23" y="0"/>
                        <a:pt x="52" y="0"/>
                      </a:cubicBezTo>
                      <a:cubicBezTo>
                        <a:pt x="81" y="0"/>
                        <a:pt x="105" y="23"/>
                        <a:pt x="105"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4" name="Freeform 103">
                  <a:extLst>
                    <a:ext uri="{FF2B5EF4-FFF2-40B4-BE49-F238E27FC236}">
                      <a16:creationId xmlns:a16="http://schemas.microsoft.com/office/drawing/2014/main" id="{C6B48A5E-1E8E-F149-BE28-7A4F8DF43500}"/>
                    </a:ext>
                  </a:extLst>
                </p:cNvPr>
                <p:cNvSpPr>
                  <a:spLocks noChangeArrowheads="1"/>
                </p:cNvSpPr>
                <p:nvPr/>
              </p:nvSpPr>
              <p:spPr bwMode="auto">
                <a:xfrm>
                  <a:off x="9587810" y="334258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0" y="104"/>
                        <a:pt x="52" y="104"/>
                      </a:cubicBezTo>
                      <a:cubicBezTo>
                        <a:pt x="24" y="104"/>
                        <a:pt x="0" y="81"/>
                        <a:pt x="0" y="52"/>
                      </a:cubicBezTo>
                      <a:cubicBezTo>
                        <a:pt x="0" y="23"/>
                        <a:pt x="24" y="0"/>
                        <a:pt x="52" y="0"/>
                      </a:cubicBezTo>
                      <a:cubicBezTo>
                        <a:pt x="80" y="0"/>
                        <a:pt x="104" y="23"/>
                        <a:pt x="104"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5" name="Freeform 104">
                  <a:extLst>
                    <a:ext uri="{FF2B5EF4-FFF2-40B4-BE49-F238E27FC236}">
                      <a16:creationId xmlns:a16="http://schemas.microsoft.com/office/drawing/2014/main" id="{AF516D9D-A85F-5347-A43C-DFA1F2B838CE}"/>
                    </a:ext>
                  </a:extLst>
                </p:cNvPr>
                <p:cNvSpPr>
                  <a:spLocks noChangeArrowheads="1"/>
                </p:cNvSpPr>
                <p:nvPr/>
              </p:nvSpPr>
              <p:spPr bwMode="auto">
                <a:xfrm>
                  <a:off x="9224882" y="4316157"/>
                  <a:ext cx="46086" cy="46086"/>
                </a:xfrm>
                <a:custGeom>
                  <a:avLst/>
                  <a:gdLst>
                    <a:gd name="T0" fmla="*/ 45655 w 107"/>
                    <a:gd name="T1" fmla="*/ 22824 h 105"/>
                    <a:gd name="T2" fmla="*/ 45655 w 107"/>
                    <a:gd name="T3" fmla="*/ 22824 h 105"/>
                    <a:gd name="T4" fmla="*/ 22397 w 107"/>
                    <a:gd name="T5" fmla="*/ 45647 h 105"/>
                    <a:gd name="T6" fmla="*/ 22397 w 107"/>
                    <a:gd name="T7" fmla="*/ 45647 h 105"/>
                    <a:gd name="T8" fmla="*/ 0 w 107"/>
                    <a:gd name="T9" fmla="*/ 22824 h 105"/>
                    <a:gd name="T10" fmla="*/ 0 w 107"/>
                    <a:gd name="T11" fmla="*/ 22824 h 105"/>
                    <a:gd name="T12" fmla="*/ 22397 w 107"/>
                    <a:gd name="T13" fmla="*/ 0 h 105"/>
                    <a:gd name="T14" fmla="*/ 22397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0"/>
                        <a:pt x="82" y="104"/>
                        <a:pt x="52" y="104"/>
                      </a:cubicBezTo>
                      <a:cubicBezTo>
                        <a:pt x="24" y="104"/>
                        <a:pt x="0" y="80"/>
                        <a:pt x="0" y="52"/>
                      </a:cubicBezTo>
                      <a:cubicBezTo>
                        <a:pt x="0" y="23"/>
                        <a:pt x="24" y="0"/>
                        <a:pt x="52" y="0"/>
                      </a:cubicBezTo>
                      <a:cubicBezTo>
                        <a:pt x="82" y="0"/>
                        <a:pt x="106" y="23"/>
                        <a:pt x="106"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6" name="Freeform 105">
                  <a:extLst>
                    <a:ext uri="{FF2B5EF4-FFF2-40B4-BE49-F238E27FC236}">
                      <a16:creationId xmlns:a16="http://schemas.microsoft.com/office/drawing/2014/main" id="{A5174D6D-524E-894A-BB0A-F55CE2AF478B}"/>
                    </a:ext>
                  </a:extLst>
                </p:cNvPr>
                <p:cNvSpPr>
                  <a:spLocks noChangeArrowheads="1"/>
                </p:cNvSpPr>
                <p:nvPr/>
              </p:nvSpPr>
              <p:spPr bwMode="auto">
                <a:xfrm>
                  <a:off x="10133161" y="4037720"/>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4" y="105"/>
                        <a:pt x="0" y="81"/>
                        <a:pt x="0" y="53"/>
                      </a:cubicBezTo>
                      <a:cubicBezTo>
                        <a:pt x="0" y="24"/>
                        <a:pt x="24" y="0"/>
                        <a:pt x="52" y="0"/>
                      </a:cubicBezTo>
                      <a:cubicBezTo>
                        <a:pt x="81" y="0"/>
                        <a:pt x="104" y="24"/>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7" name="Freeform 106">
                  <a:extLst>
                    <a:ext uri="{FF2B5EF4-FFF2-40B4-BE49-F238E27FC236}">
                      <a16:creationId xmlns:a16="http://schemas.microsoft.com/office/drawing/2014/main" id="{3FF04343-A610-FC4A-9D24-ABAC1A550847}"/>
                    </a:ext>
                  </a:extLst>
                </p:cNvPr>
                <p:cNvSpPr>
                  <a:spLocks noChangeArrowheads="1"/>
                </p:cNvSpPr>
                <p:nvPr/>
              </p:nvSpPr>
              <p:spPr bwMode="auto">
                <a:xfrm>
                  <a:off x="8848513" y="2357502"/>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2" y="104"/>
                        <a:pt x="0" y="81"/>
                        <a:pt x="0" y="52"/>
                      </a:cubicBezTo>
                      <a:cubicBezTo>
                        <a:pt x="0" y="23"/>
                        <a:pt x="22" y="0"/>
                        <a:pt x="52" y="0"/>
                      </a:cubicBezTo>
                      <a:cubicBezTo>
                        <a:pt x="81" y="0"/>
                        <a:pt x="104" y="23"/>
                        <a:pt x="104"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8" name="Freeform 107">
                  <a:extLst>
                    <a:ext uri="{FF2B5EF4-FFF2-40B4-BE49-F238E27FC236}">
                      <a16:creationId xmlns:a16="http://schemas.microsoft.com/office/drawing/2014/main" id="{8E200E0D-98A6-FA43-9D63-37DB54025DB0}"/>
                    </a:ext>
                  </a:extLst>
                </p:cNvPr>
                <p:cNvSpPr>
                  <a:spLocks noChangeArrowheads="1"/>
                </p:cNvSpPr>
                <p:nvPr/>
              </p:nvSpPr>
              <p:spPr bwMode="auto">
                <a:xfrm>
                  <a:off x="9966098" y="28817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1" y="105"/>
                        <a:pt x="52" y="105"/>
                      </a:cubicBezTo>
                      <a:cubicBezTo>
                        <a:pt x="23" y="105"/>
                        <a:pt x="0" y="82"/>
                        <a:pt x="0" y="53"/>
                      </a:cubicBezTo>
                      <a:cubicBezTo>
                        <a:pt x="0" y="24"/>
                        <a:pt x="23" y="0"/>
                        <a:pt x="52" y="0"/>
                      </a:cubicBezTo>
                      <a:cubicBezTo>
                        <a:pt x="81" y="0"/>
                        <a:pt x="104" y="24"/>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9" name="Freeform 108">
                  <a:extLst>
                    <a:ext uri="{FF2B5EF4-FFF2-40B4-BE49-F238E27FC236}">
                      <a16:creationId xmlns:a16="http://schemas.microsoft.com/office/drawing/2014/main" id="{CB85B35D-9DD9-E24D-9BD1-8983C3D0F298}"/>
                    </a:ext>
                  </a:extLst>
                </p:cNvPr>
                <p:cNvSpPr>
                  <a:spLocks noChangeArrowheads="1"/>
                </p:cNvSpPr>
                <p:nvPr/>
              </p:nvSpPr>
              <p:spPr bwMode="auto">
                <a:xfrm>
                  <a:off x="8921482" y="371703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0" y="105"/>
                        <a:pt x="52" y="105"/>
                      </a:cubicBezTo>
                      <a:cubicBezTo>
                        <a:pt x="22" y="105"/>
                        <a:pt x="0" y="81"/>
                        <a:pt x="0" y="53"/>
                      </a:cubicBezTo>
                      <a:cubicBezTo>
                        <a:pt x="0" y="24"/>
                        <a:pt x="22" y="0"/>
                        <a:pt x="52" y="0"/>
                      </a:cubicBezTo>
                      <a:cubicBezTo>
                        <a:pt x="80" y="0"/>
                        <a:pt x="104" y="24"/>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0" name="Freeform 109">
                  <a:extLst>
                    <a:ext uri="{FF2B5EF4-FFF2-40B4-BE49-F238E27FC236}">
                      <a16:creationId xmlns:a16="http://schemas.microsoft.com/office/drawing/2014/main" id="{7949F6EA-B20C-5F40-84CC-F30A9F274282}"/>
                    </a:ext>
                  </a:extLst>
                </p:cNvPr>
                <p:cNvSpPr>
                  <a:spLocks noChangeArrowheads="1"/>
                </p:cNvSpPr>
                <p:nvPr/>
              </p:nvSpPr>
              <p:spPr bwMode="auto">
                <a:xfrm>
                  <a:off x="8585439" y="4293114"/>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3" y="105"/>
                        <a:pt x="0" y="81"/>
                        <a:pt x="0" y="53"/>
                      </a:cubicBezTo>
                      <a:cubicBezTo>
                        <a:pt x="0" y="23"/>
                        <a:pt x="23" y="0"/>
                        <a:pt x="52" y="0"/>
                      </a:cubicBezTo>
                      <a:cubicBezTo>
                        <a:pt x="81" y="0"/>
                        <a:pt x="104" y="23"/>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1" name="Freeform 110">
                  <a:extLst>
                    <a:ext uri="{FF2B5EF4-FFF2-40B4-BE49-F238E27FC236}">
                      <a16:creationId xmlns:a16="http://schemas.microsoft.com/office/drawing/2014/main" id="{90414181-EDE7-E34D-B696-185C512B84FC}"/>
                    </a:ext>
                  </a:extLst>
                </p:cNvPr>
                <p:cNvSpPr>
                  <a:spLocks noChangeArrowheads="1"/>
                </p:cNvSpPr>
                <p:nvPr/>
              </p:nvSpPr>
              <p:spPr bwMode="auto">
                <a:xfrm>
                  <a:off x="9136550" y="2962380"/>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2" y="105"/>
                        <a:pt x="0" y="81"/>
                        <a:pt x="0" y="52"/>
                      </a:cubicBezTo>
                      <a:cubicBezTo>
                        <a:pt x="0" y="23"/>
                        <a:pt x="22" y="0"/>
                        <a:pt x="52" y="0"/>
                      </a:cubicBezTo>
                      <a:cubicBezTo>
                        <a:pt x="81" y="0"/>
                        <a:pt x="104" y="23"/>
                        <a:pt x="104" y="52"/>
                      </a:cubicBezTo>
                    </a:path>
                  </a:pathLst>
                </a:custGeom>
                <a:solidFill>
                  <a:srgbClr val="CC1E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2" name="Freeform 111">
                  <a:extLst>
                    <a:ext uri="{FF2B5EF4-FFF2-40B4-BE49-F238E27FC236}">
                      <a16:creationId xmlns:a16="http://schemas.microsoft.com/office/drawing/2014/main" id="{8B3E5E49-DE59-144E-9D51-E739532DEB2A}"/>
                    </a:ext>
                  </a:extLst>
                </p:cNvPr>
                <p:cNvSpPr>
                  <a:spLocks noChangeArrowheads="1"/>
                </p:cNvSpPr>
                <p:nvPr/>
              </p:nvSpPr>
              <p:spPr bwMode="auto">
                <a:xfrm>
                  <a:off x="8466384" y="3740082"/>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3" y="104"/>
                        <a:pt x="0" y="81"/>
                        <a:pt x="0" y="52"/>
                      </a:cubicBezTo>
                      <a:cubicBezTo>
                        <a:pt x="0" y="23"/>
                        <a:pt x="23" y="0"/>
                        <a:pt x="52" y="0"/>
                      </a:cubicBezTo>
                      <a:cubicBezTo>
                        <a:pt x="81" y="0"/>
                        <a:pt x="104" y="23"/>
                        <a:pt x="104"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3" name="Freeform 112">
                  <a:extLst>
                    <a:ext uri="{FF2B5EF4-FFF2-40B4-BE49-F238E27FC236}">
                      <a16:creationId xmlns:a16="http://schemas.microsoft.com/office/drawing/2014/main" id="{202EF471-B006-474D-9DA4-4B720EFF6BA0}"/>
                    </a:ext>
                  </a:extLst>
                </p:cNvPr>
                <p:cNvSpPr>
                  <a:spLocks noChangeArrowheads="1"/>
                </p:cNvSpPr>
                <p:nvPr/>
              </p:nvSpPr>
              <p:spPr bwMode="auto">
                <a:xfrm>
                  <a:off x="8765943" y="2831803"/>
                  <a:ext cx="733536" cy="261154"/>
                </a:xfrm>
                <a:custGeom>
                  <a:avLst/>
                  <a:gdLst>
                    <a:gd name="T0" fmla="*/ 602936 w 1685"/>
                    <a:gd name="T1" fmla="*/ 260719 h 601"/>
                    <a:gd name="T2" fmla="*/ 130165 w 1685"/>
                    <a:gd name="T3" fmla="*/ 260719 h 601"/>
                    <a:gd name="T4" fmla="*/ 130165 w 1685"/>
                    <a:gd name="T5" fmla="*/ 260719 h 601"/>
                    <a:gd name="T6" fmla="*/ 0 w 1685"/>
                    <a:gd name="T7" fmla="*/ 130360 h 601"/>
                    <a:gd name="T8" fmla="*/ 0 w 1685"/>
                    <a:gd name="T9" fmla="*/ 130360 h 601"/>
                    <a:gd name="T10" fmla="*/ 130165 w 1685"/>
                    <a:gd name="T11" fmla="*/ 0 h 601"/>
                    <a:gd name="T12" fmla="*/ 602936 w 1685"/>
                    <a:gd name="T13" fmla="*/ 0 h 601"/>
                    <a:gd name="T14" fmla="*/ 602936 w 1685"/>
                    <a:gd name="T15" fmla="*/ 0 h 601"/>
                    <a:gd name="T16" fmla="*/ 733101 w 1685"/>
                    <a:gd name="T17" fmla="*/ 130360 h 601"/>
                    <a:gd name="T18" fmla="*/ 733101 w 1685"/>
                    <a:gd name="T19" fmla="*/ 130360 h 601"/>
                    <a:gd name="T20" fmla="*/ 602936 w 1685"/>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85" h="601">
                      <a:moveTo>
                        <a:pt x="1385" y="600"/>
                      </a:moveTo>
                      <a:lnTo>
                        <a:pt x="299" y="600"/>
                      </a:lnTo>
                      <a:cubicBezTo>
                        <a:pt x="134" y="600"/>
                        <a:pt x="0" y="465"/>
                        <a:pt x="0" y="300"/>
                      </a:cubicBezTo>
                      <a:cubicBezTo>
                        <a:pt x="0" y="134"/>
                        <a:pt x="134" y="0"/>
                        <a:pt x="299" y="0"/>
                      </a:cubicBezTo>
                      <a:lnTo>
                        <a:pt x="1385" y="0"/>
                      </a:lnTo>
                      <a:cubicBezTo>
                        <a:pt x="1550" y="0"/>
                        <a:pt x="1684" y="134"/>
                        <a:pt x="1684" y="300"/>
                      </a:cubicBezTo>
                      <a:cubicBezTo>
                        <a:pt x="1684" y="465"/>
                        <a:pt x="1550" y="600"/>
                        <a:pt x="1385" y="600"/>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4" name="Freeform 113">
                  <a:extLst>
                    <a:ext uri="{FF2B5EF4-FFF2-40B4-BE49-F238E27FC236}">
                      <a16:creationId xmlns:a16="http://schemas.microsoft.com/office/drawing/2014/main" id="{4DA2A777-3030-7F4B-8AE0-7DA59C30705F}"/>
                    </a:ext>
                  </a:extLst>
                </p:cNvPr>
                <p:cNvSpPr>
                  <a:spLocks noChangeArrowheads="1"/>
                </p:cNvSpPr>
                <p:nvPr/>
              </p:nvSpPr>
              <p:spPr bwMode="auto">
                <a:xfrm>
                  <a:off x="10083235" y="3501971"/>
                  <a:ext cx="618321" cy="261154"/>
                </a:xfrm>
                <a:custGeom>
                  <a:avLst/>
                  <a:gdLst>
                    <a:gd name="T0" fmla="*/ 487690 w 1420"/>
                    <a:gd name="T1" fmla="*/ 260719 h 601"/>
                    <a:gd name="T2" fmla="*/ 130196 w 1420"/>
                    <a:gd name="T3" fmla="*/ 260719 h 601"/>
                    <a:gd name="T4" fmla="*/ 130196 w 1420"/>
                    <a:gd name="T5" fmla="*/ 260719 h 601"/>
                    <a:gd name="T6" fmla="*/ 0 w 1420"/>
                    <a:gd name="T7" fmla="*/ 130794 h 601"/>
                    <a:gd name="T8" fmla="*/ 0 w 1420"/>
                    <a:gd name="T9" fmla="*/ 130794 h 601"/>
                    <a:gd name="T10" fmla="*/ 130196 w 1420"/>
                    <a:gd name="T11" fmla="*/ 0 h 601"/>
                    <a:gd name="T12" fmla="*/ 487690 w 1420"/>
                    <a:gd name="T13" fmla="*/ 0 h 601"/>
                    <a:gd name="T14" fmla="*/ 487690 w 1420"/>
                    <a:gd name="T15" fmla="*/ 0 h 601"/>
                    <a:gd name="T16" fmla="*/ 617886 w 1420"/>
                    <a:gd name="T17" fmla="*/ 130794 h 601"/>
                    <a:gd name="T18" fmla="*/ 617886 w 1420"/>
                    <a:gd name="T19" fmla="*/ 130794 h 601"/>
                    <a:gd name="T20" fmla="*/ 487690 w 1420"/>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1">
                      <a:moveTo>
                        <a:pt x="1120" y="600"/>
                      </a:moveTo>
                      <a:lnTo>
                        <a:pt x="299" y="600"/>
                      </a:lnTo>
                      <a:cubicBezTo>
                        <a:pt x="133" y="600"/>
                        <a:pt x="0" y="466"/>
                        <a:pt x="0" y="301"/>
                      </a:cubicBezTo>
                      <a:cubicBezTo>
                        <a:pt x="0" y="135"/>
                        <a:pt x="133" y="0"/>
                        <a:pt x="299" y="0"/>
                      </a:cubicBezTo>
                      <a:lnTo>
                        <a:pt x="1120" y="0"/>
                      </a:lnTo>
                      <a:cubicBezTo>
                        <a:pt x="1284" y="0"/>
                        <a:pt x="1419" y="135"/>
                        <a:pt x="1419" y="301"/>
                      </a:cubicBezTo>
                      <a:cubicBezTo>
                        <a:pt x="1419" y="466"/>
                        <a:pt x="1284" y="600"/>
                        <a:pt x="1120" y="600"/>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5" name="Freeform 114">
                  <a:extLst>
                    <a:ext uri="{FF2B5EF4-FFF2-40B4-BE49-F238E27FC236}">
                      <a16:creationId xmlns:a16="http://schemas.microsoft.com/office/drawing/2014/main" id="{B307769C-32A6-4441-BF9A-E719B983AD22}"/>
                    </a:ext>
                  </a:extLst>
                </p:cNvPr>
                <p:cNvSpPr>
                  <a:spLocks noChangeArrowheads="1"/>
                </p:cNvSpPr>
                <p:nvPr/>
              </p:nvSpPr>
              <p:spPr bwMode="auto">
                <a:xfrm>
                  <a:off x="9324735" y="2100188"/>
                  <a:ext cx="618321" cy="261154"/>
                </a:xfrm>
                <a:custGeom>
                  <a:avLst/>
                  <a:gdLst>
                    <a:gd name="T0" fmla="*/ 487690 w 1420"/>
                    <a:gd name="T1" fmla="*/ 260719 h 600"/>
                    <a:gd name="T2" fmla="*/ 131067 w 1420"/>
                    <a:gd name="T3" fmla="*/ 260719 h 600"/>
                    <a:gd name="T4" fmla="*/ 131067 w 1420"/>
                    <a:gd name="T5" fmla="*/ 260719 h 600"/>
                    <a:gd name="T6" fmla="*/ 0 w 1420"/>
                    <a:gd name="T7" fmla="*/ 130577 h 600"/>
                    <a:gd name="T8" fmla="*/ 0 w 1420"/>
                    <a:gd name="T9" fmla="*/ 130577 h 600"/>
                    <a:gd name="T10" fmla="*/ 131067 w 1420"/>
                    <a:gd name="T11" fmla="*/ 0 h 600"/>
                    <a:gd name="T12" fmla="*/ 487690 w 1420"/>
                    <a:gd name="T13" fmla="*/ 0 h 600"/>
                    <a:gd name="T14" fmla="*/ 487690 w 1420"/>
                    <a:gd name="T15" fmla="*/ 0 h 600"/>
                    <a:gd name="T16" fmla="*/ 617886 w 1420"/>
                    <a:gd name="T17" fmla="*/ 130577 h 600"/>
                    <a:gd name="T18" fmla="*/ 617886 w 1420"/>
                    <a:gd name="T19" fmla="*/ 130577 h 600"/>
                    <a:gd name="T20" fmla="*/ 487690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20" y="599"/>
                      </a:moveTo>
                      <a:lnTo>
                        <a:pt x="301" y="599"/>
                      </a:lnTo>
                      <a:cubicBezTo>
                        <a:pt x="135" y="599"/>
                        <a:pt x="0" y="465"/>
                        <a:pt x="0" y="300"/>
                      </a:cubicBezTo>
                      <a:cubicBezTo>
                        <a:pt x="0" y="135"/>
                        <a:pt x="135" y="0"/>
                        <a:pt x="301" y="0"/>
                      </a:cubicBezTo>
                      <a:lnTo>
                        <a:pt x="1120" y="0"/>
                      </a:lnTo>
                      <a:cubicBezTo>
                        <a:pt x="1285" y="0"/>
                        <a:pt x="1419" y="135"/>
                        <a:pt x="1419" y="300"/>
                      </a:cubicBezTo>
                      <a:cubicBezTo>
                        <a:pt x="1419" y="465"/>
                        <a:pt x="1285" y="599"/>
                        <a:pt x="1120" y="599"/>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6" name="Freeform 115">
                  <a:extLst>
                    <a:ext uri="{FF2B5EF4-FFF2-40B4-BE49-F238E27FC236}">
                      <a16:creationId xmlns:a16="http://schemas.microsoft.com/office/drawing/2014/main" id="{DA698EF9-7CC1-6D4E-B109-DEC9AD32908D}"/>
                    </a:ext>
                  </a:extLst>
                </p:cNvPr>
                <p:cNvSpPr>
                  <a:spLocks noChangeArrowheads="1"/>
                </p:cNvSpPr>
                <p:nvPr/>
              </p:nvSpPr>
              <p:spPr bwMode="auto">
                <a:xfrm>
                  <a:off x="9507159" y="4106849"/>
                  <a:ext cx="814186" cy="522308"/>
                </a:xfrm>
                <a:custGeom>
                  <a:avLst/>
                  <a:gdLst>
                    <a:gd name="T0" fmla="*/ 682697 w 1870"/>
                    <a:gd name="T1" fmla="*/ 260937 h 1201"/>
                    <a:gd name="T2" fmla="*/ 487641 w 1870"/>
                    <a:gd name="T3" fmla="*/ 260937 h 1201"/>
                    <a:gd name="T4" fmla="*/ 487641 w 1870"/>
                    <a:gd name="T5" fmla="*/ 260937 h 1201"/>
                    <a:gd name="T6" fmla="*/ 617823 w 1870"/>
                    <a:gd name="T7" fmla="*/ 130903 h 1201"/>
                    <a:gd name="T8" fmla="*/ 617823 w 1870"/>
                    <a:gd name="T9" fmla="*/ 130903 h 1201"/>
                    <a:gd name="T10" fmla="*/ 487641 w 1870"/>
                    <a:gd name="T11" fmla="*/ 0 h 1201"/>
                    <a:gd name="T12" fmla="*/ 130618 w 1870"/>
                    <a:gd name="T13" fmla="*/ 0 h 1201"/>
                    <a:gd name="T14" fmla="*/ 130618 w 1870"/>
                    <a:gd name="T15" fmla="*/ 0 h 1201"/>
                    <a:gd name="T16" fmla="*/ 0 w 1870"/>
                    <a:gd name="T17" fmla="*/ 130903 h 1201"/>
                    <a:gd name="T18" fmla="*/ 0 w 1870"/>
                    <a:gd name="T19" fmla="*/ 130903 h 1201"/>
                    <a:gd name="T20" fmla="*/ 130618 w 1870"/>
                    <a:gd name="T21" fmla="*/ 260937 h 1201"/>
                    <a:gd name="T22" fmla="*/ 326110 w 1870"/>
                    <a:gd name="T23" fmla="*/ 260937 h 1201"/>
                    <a:gd name="T24" fmla="*/ 326110 w 1870"/>
                    <a:gd name="T25" fmla="*/ 260937 h 1201"/>
                    <a:gd name="T26" fmla="*/ 195056 w 1870"/>
                    <a:gd name="T27" fmla="*/ 391405 h 1201"/>
                    <a:gd name="T28" fmla="*/ 195056 w 1870"/>
                    <a:gd name="T29" fmla="*/ 391405 h 1201"/>
                    <a:gd name="T30" fmla="*/ 326110 w 1870"/>
                    <a:gd name="T31" fmla="*/ 521873 h 1201"/>
                    <a:gd name="T32" fmla="*/ 682697 w 1870"/>
                    <a:gd name="T33" fmla="*/ 521873 h 1201"/>
                    <a:gd name="T34" fmla="*/ 682697 w 1870"/>
                    <a:gd name="T35" fmla="*/ 521873 h 1201"/>
                    <a:gd name="T36" fmla="*/ 813751 w 1870"/>
                    <a:gd name="T37" fmla="*/ 391405 h 1201"/>
                    <a:gd name="T38" fmla="*/ 813751 w 1870"/>
                    <a:gd name="T39" fmla="*/ 391405 h 1201"/>
                    <a:gd name="T40" fmla="*/ 682697 w 1870"/>
                    <a:gd name="T41" fmla="*/ 260937 h 120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870" h="1201">
                      <a:moveTo>
                        <a:pt x="1568" y="600"/>
                      </a:moveTo>
                      <a:lnTo>
                        <a:pt x="1120" y="600"/>
                      </a:lnTo>
                      <a:cubicBezTo>
                        <a:pt x="1286" y="600"/>
                        <a:pt x="1419" y="467"/>
                        <a:pt x="1419" y="301"/>
                      </a:cubicBezTo>
                      <a:cubicBezTo>
                        <a:pt x="1419" y="135"/>
                        <a:pt x="1286" y="0"/>
                        <a:pt x="1120" y="0"/>
                      </a:cubicBezTo>
                      <a:lnTo>
                        <a:pt x="300" y="0"/>
                      </a:lnTo>
                      <a:cubicBezTo>
                        <a:pt x="134" y="0"/>
                        <a:pt x="0" y="135"/>
                        <a:pt x="0" y="301"/>
                      </a:cubicBezTo>
                      <a:cubicBezTo>
                        <a:pt x="0" y="467"/>
                        <a:pt x="134" y="600"/>
                        <a:pt x="300" y="600"/>
                      </a:cubicBezTo>
                      <a:lnTo>
                        <a:pt x="749" y="600"/>
                      </a:lnTo>
                      <a:cubicBezTo>
                        <a:pt x="583" y="600"/>
                        <a:pt x="448" y="735"/>
                        <a:pt x="448" y="900"/>
                      </a:cubicBezTo>
                      <a:cubicBezTo>
                        <a:pt x="448" y="1066"/>
                        <a:pt x="583" y="1200"/>
                        <a:pt x="749" y="1200"/>
                      </a:cubicBezTo>
                      <a:lnTo>
                        <a:pt x="1568" y="1200"/>
                      </a:lnTo>
                      <a:cubicBezTo>
                        <a:pt x="1734" y="1200"/>
                        <a:pt x="1869" y="1066"/>
                        <a:pt x="1869" y="900"/>
                      </a:cubicBezTo>
                      <a:cubicBezTo>
                        <a:pt x="1869" y="735"/>
                        <a:pt x="1734" y="600"/>
                        <a:pt x="1568" y="600"/>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grpSp>
          <p:nvGrpSpPr>
            <p:cNvPr id="7" name="Group 65">
              <a:extLst>
                <a:ext uri="{FF2B5EF4-FFF2-40B4-BE49-F238E27FC236}">
                  <a16:creationId xmlns:a16="http://schemas.microsoft.com/office/drawing/2014/main" id="{806A9565-F23B-BA4F-B92F-3A2BBB4E3527}"/>
                </a:ext>
              </a:extLst>
            </p:cNvPr>
            <p:cNvGrpSpPr/>
            <p:nvPr/>
          </p:nvGrpSpPr>
          <p:grpSpPr>
            <a:xfrm>
              <a:off x="9682361" y="-393904"/>
              <a:ext cx="3119241" cy="7745642"/>
              <a:chOff x="9619297" y="-518940"/>
              <a:chExt cx="3119241" cy="7745642"/>
            </a:xfrm>
          </p:grpSpPr>
          <p:grpSp>
            <p:nvGrpSpPr>
              <p:cNvPr id="8" name="Group 8">
                <a:extLst>
                  <a:ext uri="{FF2B5EF4-FFF2-40B4-BE49-F238E27FC236}">
                    <a16:creationId xmlns:a16="http://schemas.microsoft.com/office/drawing/2014/main" id="{082CE190-5291-4B4B-A23A-26C8EA801B01}"/>
                  </a:ext>
                </a:extLst>
              </p:cNvPr>
              <p:cNvGrpSpPr>
                <a:grpSpLocks/>
              </p:cNvGrpSpPr>
              <p:nvPr/>
            </p:nvGrpSpPr>
            <p:grpSpPr bwMode="auto">
              <a:xfrm>
                <a:off x="9814046" y="2006886"/>
                <a:ext cx="2924492" cy="2528094"/>
                <a:chOff x="1751269" y="-543996"/>
                <a:chExt cx="2728676" cy="2359988"/>
              </a:xfrm>
            </p:grpSpPr>
            <p:sp>
              <p:nvSpPr>
                <p:cNvPr id="115" name="Freeform 1">
                  <a:extLst>
                    <a:ext uri="{FF2B5EF4-FFF2-40B4-BE49-F238E27FC236}">
                      <a16:creationId xmlns:a16="http://schemas.microsoft.com/office/drawing/2014/main" id="{DCB4A8D2-5503-C248-8EA6-73831AA29E74}"/>
                    </a:ext>
                  </a:extLst>
                </p:cNvPr>
                <p:cNvSpPr>
                  <a:spLocks noChangeArrowheads="1"/>
                </p:cNvSpPr>
                <p:nvPr/>
              </p:nvSpPr>
              <p:spPr bwMode="auto">
                <a:xfrm>
                  <a:off x="1751269" y="-543996"/>
                  <a:ext cx="2206368" cy="2008582"/>
                </a:xfrm>
                <a:custGeom>
                  <a:avLst/>
                  <a:gdLst>
                    <a:gd name="T0" fmla="*/ 2005235 w 5068"/>
                    <a:gd name="T1" fmla="*/ 802910 h 4613"/>
                    <a:gd name="T2" fmla="*/ 1689169 w 5068"/>
                    <a:gd name="T3" fmla="*/ 802910 h 4613"/>
                    <a:gd name="T4" fmla="*/ 1689169 w 5068"/>
                    <a:gd name="T5" fmla="*/ 802910 h 4613"/>
                    <a:gd name="T6" fmla="*/ 1889867 w 5068"/>
                    <a:gd name="T7" fmla="*/ 602183 h 4613"/>
                    <a:gd name="T8" fmla="*/ 1889867 w 5068"/>
                    <a:gd name="T9" fmla="*/ 602183 h 4613"/>
                    <a:gd name="T10" fmla="*/ 1689169 w 5068"/>
                    <a:gd name="T11" fmla="*/ 401455 h 4613"/>
                    <a:gd name="T12" fmla="*/ 1276890 w 5068"/>
                    <a:gd name="T13" fmla="*/ 401455 h 4613"/>
                    <a:gd name="T14" fmla="*/ 1276890 w 5068"/>
                    <a:gd name="T15" fmla="*/ 401455 h 4613"/>
                    <a:gd name="T16" fmla="*/ 1477587 w 5068"/>
                    <a:gd name="T17" fmla="*/ 200728 h 4613"/>
                    <a:gd name="T18" fmla="*/ 1477587 w 5068"/>
                    <a:gd name="T19" fmla="*/ 200728 h 4613"/>
                    <a:gd name="T20" fmla="*/ 1276890 w 5068"/>
                    <a:gd name="T21" fmla="*/ 0 h 4613"/>
                    <a:gd name="T22" fmla="*/ 613412 w 5068"/>
                    <a:gd name="T23" fmla="*/ 0 h 4613"/>
                    <a:gd name="T24" fmla="*/ 613412 w 5068"/>
                    <a:gd name="T25" fmla="*/ 0 h 4613"/>
                    <a:gd name="T26" fmla="*/ 411844 w 5068"/>
                    <a:gd name="T27" fmla="*/ 200728 h 4613"/>
                    <a:gd name="T28" fmla="*/ 411844 w 5068"/>
                    <a:gd name="T29" fmla="*/ 200728 h 4613"/>
                    <a:gd name="T30" fmla="*/ 613412 w 5068"/>
                    <a:gd name="T31" fmla="*/ 401455 h 4613"/>
                    <a:gd name="T32" fmla="*/ 200698 w 5068"/>
                    <a:gd name="T33" fmla="*/ 401455 h 4613"/>
                    <a:gd name="T34" fmla="*/ 200698 w 5068"/>
                    <a:gd name="T35" fmla="*/ 401455 h 4613"/>
                    <a:gd name="T36" fmla="*/ 0 w 5068"/>
                    <a:gd name="T37" fmla="*/ 602183 h 4613"/>
                    <a:gd name="T38" fmla="*/ 0 w 5068"/>
                    <a:gd name="T39" fmla="*/ 602183 h 4613"/>
                    <a:gd name="T40" fmla="*/ 200698 w 5068"/>
                    <a:gd name="T41" fmla="*/ 802910 h 4613"/>
                    <a:gd name="T42" fmla="*/ 521988 w 5068"/>
                    <a:gd name="T43" fmla="*/ 802910 h 4613"/>
                    <a:gd name="T44" fmla="*/ 521988 w 5068"/>
                    <a:gd name="T45" fmla="*/ 802910 h 4613"/>
                    <a:gd name="T46" fmla="*/ 722686 w 5068"/>
                    <a:gd name="T47" fmla="*/ 1004509 h 4613"/>
                    <a:gd name="T48" fmla="*/ 722686 w 5068"/>
                    <a:gd name="T49" fmla="*/ 1004509 h 4613"/>
                    <a:gd name="T50" fmla="*/ 521988 w 5068"/>
                    <a:gd name="T51" fmla="*/ 1204801 h 4613"/>
                    <a:gd name="T52" fmla="*/ 200698 w 5068"/>
                    <a:gd name="T53" fmla="*/ 1204801 h 4613"/>
                    <a:gd name="T54" fmla="*/ 200698 w 5068"/>
                    <a:gd name="T55" fmla="*/ 1204801 h 4613"/>
                    <a:gd name="T56" fmla="*/ 0 w 5068"/>
                    <a:gd name="T57" fmla="*/ 1405528 h 4613"/>
                    <a:gd name="T58" fmla="*/ 0 w 5068"/>
                    <a:gd name="T59" fmla="*/ 1405528 h 4613"/>
                    <a:gd name="T60" fmla="*/ 200698 w 5068"/>
                    <a:gd name="T61" fmla="*/ 1606691 h 4613"/>
                    <a:gd name="T62" fmla="*/ 827170 w 5068"/>
                    <a:gd name="T63" fmla="*/ 1606691 h 4613"/>
                    <a:gd name="T64" fmla="*/ 827170 w 5068"/>
                    <a:gd name="T65" fmla="*/ 1606691 h 4613"/>
                    <a:gd name="T66" fmla="*/ 626473 w 5068"/>
                    <a:gd name="T67" fmla="*/ 1807419 h 4613"/>
                    <a:gd name="T68" fmla="*/ 626473 w 5068"/>
                    <a:gd name="T69" fmla="*/ 1807419 h 4613"/>
                    <a:gd name="T70" fmla="*/ 827170 w 5068"/>
                    <a:gd name="T71" fmla="*/ 2008147 h 4613"/>
                    <a:gd name="T72" fmla="*/ 1949074 w 5068"/>
                    <a:gd name="T73" fmla="*/ 2008147 h 4613"/>
                    <a:gd name="T74" fmla="*/ 1949074 w 5068"/>
                    <a:gd name="T75" fmla="*/ 2008147 h 4613"/>
                    <a:gd name="T76" fmla="*/ 2149772 w 5068"/>
                    <a:gd name="T77" fmla="*/ 1807419 h 4613"/>
                    <a:gd name="T78" fmla="*/ 2149772 w 5068"/>
                    <a:gd name="T79" fmla="*/ 1807419 h 4613"/>
                    <a:gd name="T80" fmla="*/ 1949074 w 5068"/>
                    <a:gd name="T81" fmla="*/ 1606691 h 4613"/>
                    <a:gd name="T82" fmla="*/ 1646069 w 5068"/>
                    <a:gd name="T83" fmla="*/ 1606691 h 4613"/>
                    <a:gd name="T84" fmla="*/ 1646069 w 5068"/>
                    <a:gd name="T85" fmla="*/ 1606691 h 4613"/>
                    <a:gd name="T86" fmla="*/ 1445371 w 5068"/>
                    <a:gd name="T87" fmla="*/ 1405528 h 4613"/>
                    <a:gd name="T88" fmla="*/ 1445371 w 5068"/>
                    <a:gd name="T89" fmla="*/ 1405528 h 4613"/>
                    <a:gd name="T90" fmla="*/ 1646069 w 5068"/>
                    <a:gd name="T91" fmla="*/ 1204801 h 4613"/>
                    <a:gd name="T92" fmla="*/ 2005235 w 5068"/>
                    <a:gd name="T93" fmla="*/ 1204801 h 4613"/>
                    <a:gd name="T94" fmla="*/ 2005235 w 5068"/>
                    <a:gd name="T95" fmla="*/ 1204801 h 4613"/>
                    <a:gd name="T96" fmla="*/ 2205933 w 5068"/>
                    <a:gd name="T97" fmla="*/ 1004509 h 4613"/>
                    <a:gd name="T98" fmla="*/ 2205933 w 5068"/>
                    <a:gd name="T99" fmla="*/ 1004509 h 4613"/>
                    <a:gd name="T100" fmla="*/ 2005235 w 5068"/>
                    <a:gd name="T101" fmla="*/ 802910 h 46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68" h="4613">
                      <a:moveTo>
                        <a:pt x="4606" y="1844"/>
                      </a:moveTo>
                      <a:lnTo>
                        <a:pt x="3880" y="1844"/>
                      </a:lnTo>
                      <a:cubicBezTo>
                        <a:pt x="4135" y="1844"/>
                        <a:pt x="4341" y="1638"/>
                        <a:pt x="4341" y="1383"/>
                      </a:cubicBezTo>
                      <a:cubicBezTo>
                        <a:pt x="4341" y="1128"/>
                        <a:pt x="4135" y="922"/>
                        <a:pt x="3880" y="922"/>
                      </a:cubicBezTo>
                      <a:lnTo>
                        <a:pt x="2933" y="922"/>
                      </a:lnTo>
                      <a:cubicBezTo>
                        <a:pt x="3188" y="922"/>
                        <a:pt x="3394" y="716"/>
                        <a:pt x="3394" y="461"/>
                      </a:cubicBezTo>
                      <a:cubicBezTo>
                        <a:pt x="3394" y="206"/>
                        <a:pt x="3188" y="0"/>
                        <a:pt x="2933" y="0"/>
                      </a:cubicBezTo>
                      <a:lnTo>
                        <a:pt x="1409" y="0"/>
                      </a:lnTo>
                      <a:cubicBezTo>
                        <a:pt x="1154" y="0"/>
                        <a:pt x="946" y="206"/>
                        <a:pt x="946" y="461"/>
                      </a:cubicBezTo>
                      <a:cubicBezTo>
                        <a:pt x="946" y="716"/>
                        <a:pt x="1154" y="922"/>
                        <a:pt x="1409" y="922"/>
                      </a:cubicBezTo>
                      <a:lnTo>
                        <a:pt x="461" y="922"/>
                      </a:lnTo>
                      <a:cubicBezTo>
                        <a:pt x="206" y="922"/>
                        <a:pt x="0" y="1128"/>
                        <a:pt x="0" y="1383"/>
                      </a:cubicBezTo>
                      <a:cubicBezTo>
                        <a:pt x="0" y="1638"/>
                        <a:pt x="206" y="1844"/>
                        <a:pt x="461" y="1844"/>
                      </a:cubicBezTo>
                      <a:lnTo>
                        <a:pt x="1199" y="1844"/>
                      </a:lnTo>
                      <a:cubicBezTo>
                        <a:pt x="1454" y="1844"/>
                        <a:pt x="1660" y="2052"/>
                        <a:pt x="1660" y="2307"/>
                      </a:cubicBezTo>
                      <a:cubicBezTo>
                        <a:pt x="1660" y="2560"/>
                        <a:pt x="1454" y="2767"/>
                        <a:pt x="1199" y="2767"/>
                      </a:cubicBezTo>
                      <a:lnTo>
                        <a:pt x="461" y="2767"/>
                      </a:lnTo>
                      <a:cubicBezTo>
                        <a:pt x="206" y="2767"/>
                        <a:pt x="0" y="2974"/>
                        <a:pt x="0" y="3228"/>
                      </a:cubicBezTo>
                      <a:cubicBezTo>
                        <a:pt x="0" y="3483"/>
                        <a:pt x="206" y="3690"/>
                        <a:pt x="461" y="3690"/>
                      </a:cubicBezTo>
                      <a:lnTo>
                        <a:pt x="1900" y="3690"/>
                      </a:lnTo>
                      <a:cubicBezTo>
                        <a:pt x="1645" y="3690"/>
                        <a:pt x="1439" y="3896"/>
                        <a:pt x="1439" y="4151"/>
                      </a:cubicBezTo>
                      <a:cubicBezTo>
                        <a:pt x="1439" y="4406"/>
                        <a:pt x="1645" y="4612"/>
                        <a:pt x="1900" y="4612"/>
                      </a:cubicBezTo>
                      <a:lnTo>
                        <a:pt x="4477" y="4612"/>
                      </a:lnTo>
                      <a:cubicBezTo>
                        <a:pt x="4732" y="4612"/>
                        <a:pt x="4938" y="4406"/>
                        <a:pt x="4938" y="4151"/>
                      </a:cubicBezTo>
                      <a:cubicBezTo>
                        <a:pt x="4938" y="3896"/>
                        <a:pt x="4732" y="3690"/>
                        <a:pt x="4477" y="3690"/>
                      </a:cubicBezTo>
                      <a:lnTo>
                        <a:pt x="3781" y="3690"/>
                      </a:lnTo>
                      <a:cubicBezTo>
                        <a:pt x="3528" y="3690"/>
                        <a:pt x="3320" y="3483"/>
                        <a:pt x="3320" y="3228"/>
                      </a:cubicBezTo>
                      <a:cubicBezTo>
                        <a:pt x="3320" y="2974"/>
                        <a:pt x="3528" y="2767"/>
                        <a:pt x="3781" y="2767"/>
                      </a:cubicBezTo>
                      <a:lnTo>
                        <a:pt x="4606" y="2767"/>
                      </a:lnTo>
                      <a:cubicBezTo>
                        <a:pt x="4861" y="2767"/>
                        <a:pt x="5067" y="2560"/>
                        <a:pt x="5067" y="2307"/>
                      </a:cubicBezTo>
                      <a:cubicBezTo>
                        <a:pt x="5067" y="2052"/>
                        <a:pt x="4861" y="1844"/>
                        <a:pt x="4606" y="1844"/>
                      </a:cubicBezTo>
                    </a:path>
                  </a:pathLst>
                </a:custGeom>
                <a:solidFill>
                  <a:srgbClr val="E22D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6" name="Freeform 2">
                  <a:extLst>
                    <a:ext uri="{FF2B5EF4-FFF2-40B4-BE49-F238E27FC236}">
                      <a16:creationId xmlns:a16="http://schemas.microsoft.com/office/drawing/2014/main" id="{29875BA6-FBE8-324C-A954-45036588A4F9}"/>
                    </a:ext>
                  </a:extLst>
                </p:cNvPr>
                <p:cNvSpPr>
                  <a:spLocks noChangeArrowheads="1"/>
                </p:cNvSpPr>
                <p:nvPr/>
              </p:nvSpPr>
              <p:spPr bwMode="auto">
                <a:xfrm>
                  <a:off x="4057490" y="1063254"/>
                  <a:ext cx="422455" cy="401332"/>
                </a:xfrm>
                <a:custGeom>
                  <a:avLst/>
                  <a:gdLst>
                    <a:gd name="T0" fmla="*/ 221658 w 972"/>
                    <a:gd name="T1" fmla="*/ 0 h 923"/>
                    <a:gd name="T2" fmla="*/ 200362 w 972"/>
                    <a:gd name="T3" fmla="*/ 0 h 923"/>
                    <a:gd name="T4" fmla="*/ 200362 w 972"/>
                    <a:gd name="T5" fmla="*/ 0 h 923"/>
                    <a:gd name="T6" fmla="*/ 0 w 972"/>
                    <a:gd name="T7" fmla="*/ 200449 h 923"/>
                    <a:gd name="T8" fmla="*/ 0 w 972"/>
                    <a:gd name="T9" fmla="*/ 200449 h 923"/>
                    <a:gd name="T10" fmla="*/ 200362 w 972"/>
                    <a:gd name="T11" fmla="*/ 400897 h 923"/>
                    <a:gd name="T12" fmla="*/ 221658 w 972"/>
                    <a:gd name="T13" fmla="*/ 400897 h 923"/>
                    <a:gd name="T14" fmla="*/ 221658 w 972"/>
                    <a:gd name="T15" fmla="*/ 400897 h 923"/>
                    <a:gd name="T16" fmla="*/ 422020 w 972"/>
                    <a:gd name="T17" fmla="*/ 200449 h 923"/>
                    <a:gd name="T18" fmla="*/ 422020 w 972"/>
                    <a:gd name="T19" fmla="*/ 200449 h 923"/>
                    <a:gd name="T20" fmla="*/ 221658 w 972"/>
                    <a:gd name="T21" fmla="*/ 0 h 9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72" h="923">
                      <a:moveTo>
                        <a:pt x="510" y="0"/>
                      </a:moveTo>
                      <a:lnTo>
                        <a:pt x="461" y="0"/>
                      </a:lnTo>
                      <a:cubicBezTo>
                        <a:pt x="206" y="0"/>
                        <a:pt x="0" y="206"/>
                        <a:pt x="0" y="461"/>
                      </a:cubicBezTo>
                      <a:cubicBezTo>
                        <a:pt x="0" y="716"/>
                        <a:pt x="206" y="922"/>
                        <a:pt x="461" y="922"/>
                      </a:cubicBezTo>
                      <a:lnTo>
                        <a:pt x="510" y="922"/>
                      </a:lnTo>
                      <a:cubicBezTo>
                        <a:pt x="765" y="922"/>
                        <a:pt x="971" y="716"/>
                        <a:pt x="971" y="461"/>
                      </a:cubicBezTo>
                      <a:cubicBezTo>
                        <a:pt x="971" y="206"/>
                        <a:pt x="765" y="0"/>
                        <a:pt x="510"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7" name="Freeform 3">
                  <a:extLst>
                    <a:ext uri="{FF2B5EF4-FFF2-40B4-BE49-F238E27FC236}">
                      <a16:creationId xmlns:a16="http://schemas.microsoft.com/office/drawing/2014/main" id="{1B2692F7-E6B1-854F-A395-6EAECE2669A6}"/>
                    </a:ext>
                  </a:extLst>
                </p:cNvPr>
                <p:cNvSpPr>
                  <a:spLocks noChangeArrowheads="1"/>
                </p:cNvSpPr>
                <p:nvPr/>
              </p:nvSpPr>
              <p:spPr bwMode="auto">
                <a:xfrm>
                  <a:off x="1949055" y="-298204"/>
                  <a:ext cx="74889" cy="74890"/>
                </a:xfrm>
                <a:custGeom>
                  <a:avLst/>
                  <a:gdLst>
                    <a:gd name="T0" fmla="*/ 74459 w 174"/>
                    <a:gd name="T1" fmla="*/ 37015 h 174"/>
                    <a:gd name="T2" fmla="*/ 74459 w 174"/>
                    <a:gd name="T3" fmla="*/ 37015 h 174"/>
                    <a:gd name="T4" fmla="*/ 37445 w 174"/>
                    <a:gd name="T5" fmla="*/ 74460 h 174"/>
                    <a:gd name="T6" fmla="*/ 37445 w 174"/>
                    <a:gd name="T7" fmla="*/ 74460 h 174"/>
                    <a:gd name="T8" fmla="*/ 0 w 174"/>
                    <a:gd name="T9" fmla="*/ 37015 h 174"/>
                    <a:gd name="T10" fmla="*/ 0 w 174"/>
                    <a:gd name="T11" fmla="*/ 37015 h 174"/>
                    <a:gd name="T12" fmla="*/ 37445 w 174"/>
                    <a:gd name="T13" fmla="*/ 0 h 174"/>
                    <a:gd name="T14" fmla="*/ 37445 w 174"/>
                    <a:gd name="T15" fmla="*/ 0 h 174"/>
                    <a:gd name="T16" fmla="*/ 74459 w 174"/>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5" y="173"/>
                        <a:pt x="87" y="173"/>
                      </a:cubicBezTo>
                      <a:cubicBezTo>
                        <a:pt x="39" y="173"/>
                        <a:pt x="0" y="134"/>
                        <a:pt x="0" y="86"/>
                      </a:cubicBezTo>
                      <a:cubicBezTo>
                        <a:pt x="0" y="38"/>
                        <a:pt x="39" y="0"/>
                        <a:pt x="87" y="0"/>
                      </a:cubicBezTo>
                      <a:cubicBezTo>
                        <a:pt x="135" y="0"/>
                        <a:pt x="173" y="38"/>
                        <a:pt x="173"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8" name="Freeform 4">
                  <a:extLst>
                    <a:ext uri="{FF2B5EF4-FFF2-40B4-BE49-F238E27FC236}">
                      <a16:creationId xmlns:a16="http://schemas.microsoft.com/office/drawing/2014/main" id="{E8863AFC-93B9-804F-86E4-3E175E7AB6E0}"/>
                    </a:ext>
                  </a:extLst>
                </p:cNvPr>
                <p:cNvSpPr>
                  <a:spLocks noChangeArrowheads="1"/>
                </p:cNvSpPr>
                <p:nvPr/>
              </p:nvSpPr>
              <p:spPr bwMode="auto">
                <a:xfrm>
                  <a:off x="2671069" y="656160"/>
                  <a:ext cx="74889" cy="74889"/>
                </a:xfrm>
                <a:custGeom>
                  <a:avLst/>
                  <a:gdLst>
                    <a:gd name="T0" fmla="*/ 74456 w 173"/>
                    <a:gd name="T1" fmla="*/ 37014 h 174"/>
                    <a:gd name="T2" fmla="*/ 74456 w 173"/>
                    <a:gd name="T3" fmla="*/ 37014 h 174"/>
                    <a:gd name="T4" fmla="*/ 37228 w 173"/>
                    <a:gd name="T5" fmla="*/ 74459 h 174"/>
                    <a:gd name="T6" fmla="*/ 37228 w 173"/>
                    <a:gd name="T7" fmla="*/ 74459 h 174"/>
                    <a:gd name="T8" fmla="*/ 0 w 173"/>
                    <a:gd name="T9" fmla="*/ 37014 h 174"/>
                    <a:gd name="T10" fmla="*/ 0 w 173"/>
                    <a:gd name="T11" fmla="*/ 37014 h 174"/>
                    <a:gd name="T12" fmla="*/ 37228 w 173"/>
                    <a:gd name="T13" fmla="*/ 0 h 174"/>
                    <a:gd name="T14" fmla="*/ 37228 w 173"/>
                    <a:gd name="T15" fmla="*/ 0 h 174"/>
                    <a:gd name="T16" fmla="*/ 74456 w 173"/>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3" y="173"/>
                        <a:pt x="86" y="173"/>
                      </a:cubicBezTo>
                      <a:cubicBezTo>
                        <a:pt x="38" y="173"/>
                        <a:pt x="0" y="134"/>
                        <a:pt x="0" y="86"/>
                      </a:cubicBezTo>
                      <a:cubicBezTo>
                        <a:pt x="0" y="38"/>
                        <a:pt x="38" y="0"/>
                        <a:pt x="86" y="0"/>
                      </a:cubicBezTo>
                      <a:cubicBezTo>
                        <a:pt x="133" y="0"/>
                        <a:pt x="172" y="38"/>
                        <a:pt x="172"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9" name="Freeform 5">
                  <a:extLst>
                    <a:ext uri="{FF2B5EF4-FFF2-40B4-BE49-F238E27FC236}">
                      <a16:creationId xmlns:a16="http://schemas.microsoft.com/office/drawing/2014/main" id="{BDCCC47B-591F-954A-85DA-186306D54BAC}"/>
                    </a:ext>
                  </a:extLst>
                </p:cNvPr>
                <p:cNvSpPr>
                  <a:spLocks noChangeArrowheads="1"/>
                </p:cNvSpPr>
                <p:nvPr/>
              </p:nvSpPr>
              <p:spPr bwMode="auto">
                <a:xfrm>
                  <a:off x="4057490" y="517902"/>
                  <a:ext cx="74889" cy="74889"/>
                </a:xfrm>
                <a:custGeom>
                  <a:avLst/>
                  <a:gdLst>
                    <a:gd name="T0" fmla="*/ 74456 w 173"/>
                    <a:gd name="T1" fmla="*/ 37661 h 173"/>
                    <a:gd name="T2" fmla="*/ 74456 w 173"/>
                    <a:gd name="T3" fmla="*/ 37661 h 173"/>
                    <a:gd name="T4" fmla="*/ 37661 w 173"/>
                    <a:gd name="T5" fmla="*/ 74456 h 173"/>
                    <a:gd name="T6" fmla="*/ 37661 w 173"/>
                    <a:gd name="T7" fmla="*/ 74456 h 173"/>
                    <a:gd name="T8" fmla="*/ 0 w 173"/>
                    <a:gd name="T9" fmla="*/ 37661 h 173"/>
                    <a:gd name="T10" fmla="*/ 0 w 173"/>
                    <a:gd name="T11" fmla="*/ 37661 h 173"/>
                    <a:gd name="T12" fmla="*/ 37661 w 173"/>
                    <a:gd name="T13" fmla="*/ 0 h 173"/>
                    <a:gd name="T14" fmla="*/ 37661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4" y="172"/>
                        <a:pt x="87" y="172"/>
                      </a:cubicBezTo>
                      <a:cubicBezTo>
                        <a:pt x="38" y="172"/>
                        <a:pt x="0" y="134"/>
                        <a:pt x="0" y="87"/>
                      </a:cubicBezTo>
                      <a:cubicBezTo>
                        <a:pt x="0" y="39"/>
                        <a:pt x="38"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0" name="Freeform 6">
                  <a:extLst>
                    <a:ext uri="{FF2B5EF4-FFF2-40B4-BE49-F238E27FC236}">
                      <a16:creationId xmlns:a16="http://schemas.microsoft.com/office/drawing/2014/main" id="{E822CF65-4E14-1F49-822D-2900A9515FDC}"/>
                    </a:ext>
                  </a:extLst>
                </p:cNvPr>
                <p:cNvSpPr>
                  <a:spLocks noChangeArrowheads="1"/>
                </p:cNvSpPr>
                <p:nvPr/>
              </p:nvSpPr>
              <p:spPr bwMode="auto">
                <a:xfrm>
                  <a:off x="4001802" y="592791"/>
                  <a:ext cx="46086" cy="46086"/>
                </a:xfrm>
                <a:custGeom>
                  <a:avLst/>
                  <a:gdLst>
                    <a:gd name="T0" fmla="*/ 45651 w 106"/>
                    <a:gd name="T1" fmla="*/ 23258 h 107"/>
                    <a:gd name="T2" fmla="*/ 45651 w 106"/>
                    <a:gd name="T3" fmla="*/ 23258 h 107"/>
                    <a:gd name="T4" fmla="*/ 23043 w 106"/>
                    <a:gd name="T5" fmla="*/ 45655 h 107"/>
                    <a:gd name="T6" fmla="*/ 23043 w 106"/>
                    <a:gd name="T7" fmla="*/ 45655 h 107"/>
                    <a:gd name="T8" fmla="*/ 0 w 106"/>
                    <a:gd name="T9" fmla="*/ 23258 h 107"/>
                    <a:gd name="T10" fmla="*/ 0 w 106"/>
                    <a:gd name="T11" fmla="*/ 23258 h 107"/>
                    <a:gd name="T12" fmla="*/ 23043 w 106"/>
                    <a:gd name="T13" fmla="*/ 0 h 107"/>
                    <a:gd name="T14" fmla="*/ 23043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3"/>
                        <a:pt x="81" y="106"/>
                        <a:pt x="53" y="106"/>
                      </a:cubicBezTo>
                      <a:cubicBezTo>
                        <a:pt x="24" y="106"/>
                        <a:pt x="0" y="83"/>
                        <a:pt x="0" y="54"/>
                      </a:cubicBezTo>
                      <a:cubicBezTo>
                        <a:pt x="0" y="24"/>
                        <a:pt x="24" y="0"/>
                        <a:pt x="53" y="0"/>
                      </a:cubicBezTo>
                      <a:cubicBezTo>
                        <a:pt x="81" y="0"/>
                        <a:pt x="105" y="24"/>
                        <a:pt x="105" y="54"/>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1" name="Freeform 7">
                  <a:extLst>
                    <a:ext uri="{FF2B5EF4-FFF2-40B4-BE49-F238E27FC236}">
                      <a16:creationId xmlns:a16="http://schemas.microsoft.com/office/drawing/2014/main" id="{07774E14-8C82-1C4B-BDB0-9DBAA99C9B02}"/>
                    </a:ext>
                  </a:extLst>
                </p:cNvPr>
                <p:cNvSpPr>
                  <a:spLocks noChangeArrowheads="1"/>
                </p:cNvSpPr>
                <p:nvPr/>
              </p:nvSpPr>
              <p:spPr bwMode="auto">
                <a:xfrm>
                  <a:off x="2832370" y="-48638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0" y="105"/>
                        <a:pt x="52" y="105"/>
                      </a:cubicBezTo>
                      <a:cubicBezTo>
                        <a:pt x="23" y="105"/>
                        <a:pt x="0" y="82"/>
                        <a:pt x="0" y="53"/>
                      </a:cubicBezTo>
                      <a:cubicBezTo>
                        <a:pt x="0" y="24"/>
                        <a:pt x="23" y="0"/>
                        <a:pt x="52" y="0"/>
                      </a:cubicBezTo>
                      <a:cubicBezTo>
                        <a:pt x="80" y="0"/>
                        <a:pt x="104" y="24"/>
                        <a:pt x="104"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2" name="Freeform 8">
                  <a:extLst>
                    <a:ext uri="{FF2B5EF4-FFF2-40B4-BE49-F238E27FC236}">
                      <a16:creationId xmlns:a16="http://schemas.microsoft.com/office/drawing/2014/main" id="{A0EC59F3-DC51-6945-BFB7-5829977FD935}"/>
                    </a:ext>
                  </a:extLst>
                </p:cNvPr>
                <p:cNvSpPr>
                  <a:spLocks noChangeArrowheads="1"/>
                </p:cNvSpPr>
                <p:nvPr/>
              </p:nvSpPr>
              <p:spPr bwMode="auto">
                <a:xfrm>
                  <a:off x="2832370" y="786737"/>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0" y="105"/>
                        <a:pt x="52" y="105"/>
                      </a:cubicBezTo>
                      <a:cubicBezTo>
                        <a:pt x="23" y="105"/>
                        <a:pt x="0" y="81"/>
                        <a:pt x="0" y="52"/>
                      </a:cubicBezTo>
                      <a:cubicBezTo>
                        <a:pt x="0" y="24"/>
                        <a:pt x="23" y="0"/>
                        <a:pt x="52" y="0"/>
                      </a:cubicBezTo>
                      <a:cubicBezTo>
                        <a:pt x="80" y="0"/>
                        <a:pt x="104" y="24"/>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3" name="Freeform 9">
                  <a:extLst>
                    <a:ext uri="{FF2B5EF4-FFF2-40B4-BE49-F238E27FC236}">
                      <a16:creationId xmlns:a16="http://schemas.microsoft.com/office/drawing/2014/main" id="{4F6CEBA9-8A3B-AC40-9C7E-79A2047F88DB}"/>
                    </a:ext>
                  </a:extLst>
                </p:cNvPr>
                <p:cNvSpPr>
                  <a:spLocks noChangeArrowheads="1"/>
                </p:cNvSpPr>
                <p:nvPr/>
              </p:nvSpPr>
              <p:spPr bwMode="auto">
                <a:xfrm>
                  <a:off x="3037836" y="-12087"/>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3"/>
                        <a:pt x="24" y="0"/>
                        <a:pt x="53" y="0"/>
                      </a:cubicBezTo>
                      <a:cubicBezTo>
                        <a:pt x="81" y="0"/>
                        <a:pt x="105" y="23"/>
                        <a:pt x="105"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4" name="Freeform 10">
                  <a:extLst>
                    <a:ext uri="{FF2B5EF4-FFF2-40B4-BE49-F238E27FC236}">
                      <a16:creationId xmlns:a16="http://schemas.microsoft.com/office/drawing/2014/main" id="{FAF90649-0E94-054B-A473-C8BBE5B39B7B}"/>
                    </a:ext>
                  </a:extLst>
                </p:cNvPr>
                <p:cNvSpPr>
                  <a:spLocks noChangeArrowheads="1"/>
                </p:cNvSpPr>
                <p:nvPr/>
              </p:nvSpPr>
              <p:spPr bwMode="auto">
                <a:xfrm>
                  <a:off x="3400764" y="400766"/>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3" y="104"/>
                        <a:pt x="0" y="81"/>
                        <a:pt x="0" y="52"/>
                      </a:cubicBezTo>
                      <a:cubicBezTo>
                        <a:pt x="0" y="22"/>
                        <a:pt x="23" y="0"/>
                        <a:pt x="52" y="0"/>
                      </a:cubicBezTo>
                      <a:cubicBezTo>
                        <a:pt x="81" y="0"/>
                        <a:pt x="104" y="22"/>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5" name="Freeform 11">
                  <a:extLst>
                    <a:ext uri="{FF2B5EF4-FFF2-40B4-BE49-F238E27FC236}">
                      <a16:creationId xmlns:a16="http://schemas.microsoft.com/office/drawing/2014/main" id="{426E561F-7140-5045-84CB-D3FEBA96F941}"/>
                    </a:ext>
                  </a:extLst>
                </p:cNvPr>
                <p:cNvSpPr>
                  <a:spLocks noChangeArrowheads="1"/>
                </p:cNvSpPr>
                <p:nvPr/>
              </p:nvSpPr>
              <p:spPr bwMode="auto">
                <a:xfrm>
                  <a:off x="3158813" y="571669"/>
                  <a:ext cx="46086" cy="46086"/>
                </a:xfrm>
                <a:custGeom>
                  <a:avLst/>
                  <a:gdLst>
                    <a:gd name="T0" fmla="*/ 45655 w 107"/>
                    <a:gd name="T1" fmla="*/ 22397 h 107"/>
                    <a:gd name="T2" fmla="*/ 45655 w 107"/>
                    <a:gd name="T3" fmla="*/ 22397 h 107"/>
                    <a:gd name="T4" fmla="*/ 22397 w 107"/>
                    <a:gd name="T5" fmla="*/ 45655 h 107"/>
                    <a:gd name="T6" fmla="*/ 22397 w 107"/>
                    <a:gd name="T7" fmla="*/ 45655 h 107"/>
                    <a:gd name="T8" fmla="*/ 0 w 107"/>
                    <a:gd name="T9" fmla="*/ 22397 h 107"/>
                    <a:gd name="T10" fmla="*/ 0 w 107"/>
                    <a:gd name="T11" fmla="*/ 22397 h 107"/>
                    <a:gd name="T12" fmla="*/ 22397 w 107"/>
                    <a:gd name="T13" fmla="*/ 0 h 107"/>
                    <a:gd name="T14" fmla="*/ 22397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2" y="106"/>
                      </a:cubicBezTo>
                      <a:cubicBezTo>
                        <a:pt x="24" y="106"/>
                        <a:pt x="0" y="82"/>
                        <a:pt x="0" y="52"/>
                      </a:cubicBezTo>
                      <a:cubicBezTo>
                        <a:pt x="0" y="24"/>
                        <a:pt x="24" y="0"/>
                        <a:pt x="52"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6" name="Freeform 12">
                  <a:extLst>
                    <a:ext uri="{FF2B5EF4-FFF2-40B4-BE49-F238E27FC236}">
                      <a16:creationId xmlns:a16="http://schemas.microsoft.com/office/drawing/2014/main" id="{4BDC0AB8-FBC6-8C4F-B860-FAF5BC28AECC}"/>
                    </a:ext>
                  </a:extLst>
                </p:cNvPr>
                <p:cNvSpPr>
                  <a:spLocks noChangeArrowheads="1"/>
                </p:cNvSpPr>
                <p:nvPr/>
              </p:nvSpPr>
              <p:spPr bwMode="auto">
                <a:xfrm>
                  <a:off x="2162202" y="51281"/>
                  <a:ext cx="46086" cy="46086"/>
                </a:xfrm>
                <a:custGeom>
                  <a:avLst/>
                  <a:gdLst>
                    <a:gd name="T0" fmla="*/ 45655 w 107"/>
                    <a:gd name="T1" fmla="*/ 23043 h 106"/>
                    <a:gd name="T2" fmla="*/ 45655 w 107"/>
                    <a:gd name="T3" fmla="*/ 23043 h 106"/>
                    <a:gd name="T4" fmla="*/ 22828 w 107"/>
                    <a:gd name="T5" fmla="*/ 45651 h 106"/>
                    <a:gd name="T6" fmla="*/ 22828 w 107"/>
                    <a:gd name="T7" fmla="*/ 45651 h 106"/>
                    <a:gd name="T8" fmla="*/ 0 w 107"/>
                    <a:gd name="T9" fmla="*/ 23043 h 106"/>
                    <a:gd name="T10" fmla="*/ 0 w 107"/>
                    <a:gd name="T11" fmla="*/ 23043 h 106"/>
                    <a:gd name="T12" fmla="*/ 22828 w 107"/>
                    <a:gd name="T13" fmla="*/ 0 h 106"/>
                    <a:gd name="T14" fmla="*/ 22828 w 107"/>
                    <a:gd name="T15" fmla="*/ 0 h 106"/>
                    <a:gd name="T16" fmla="*/ 45655 w 107"/>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6">
                      <a:moveTo>
                        <a:pt x="106" y="53"/>
                      </a:moveTo>
                      <a:lnTo>
                        <a:pt x="106" y="53"/>
                      </a:lnTo>
                      <a:cubicBezTo>
                        <a:pt x="106" y="81"/>
                        <a:pt x="82" y="105"/>
                        <a:pt x="53" y="105"/>
                      </a:cubicBezTo>
                      <a:cubicBezTo>
                        <a:pt x="23" y="105"/>
                        <a:pt x="0" y="81"/>
                        <a:pt x="0" y="53"/>
                      </a:cubicBezTo>
                      <a:cubicBezTo>
                        <a:pt x="0" y="24"/>
                        <a:pt x="23" y="0"/>
                        <a:pt x="53" y="0"/>
                      </a:cubicBezTo>
                      <a:cubicBezTo>
                        <a:pt x="82" y="0"/>
                        <a:pt x="106" y="24"/>
                        <a:pt x="106"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7" name="Freeform 13">
                  <a:extLst>
                    <a:ext uri="{FF2B5EF4-FFF2-40B4-BE49-F238E27FC236}">
                      <a16:creationId xmlns:a16="http://schemas.microsoft.com/office/drawing/2014/main" id="{8D8D7DA9-6748-8141-80BF-7D78F40DD37D}"/>
                    </a:ext>
                  </a:extLst>
                </p:cNvPr>
                <p:cNvSpPr>
                  <a:spLocks noChangeArrowheads="1"/>
                </p:cNvSpPr>
                <p:nvPr/>
              </p:nvSpPr>
              <p:spPr bwMode="auto">
                <a:xfrm>
                  <a:off x="1927932" y="1124701"/>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4" y="105"/>
                        <a:pt x="0" y="81"/>
                        <a:pt x="0" y="52"/>
                      </a:cubicBezTo>
                      <a:cubicBezTo>
                        <a:pt x="0" y="23"/>
                        <a:pt x="24" y="0"/>
                        <a:pt x="52" y="0"/>
                      </a:cubicBezTo>
                      <a:cubicBezTo>
                        <a:pt x="81" y="0"/>
                        <a:pt x="104" y="23"/>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8" name="Freeform 14">
                  <a:extLst>
                    <a:ext uri="{FF2B5EF4-FFF2-40B4-BE49-F238E27FC236}">
                      <a16:creationId xmlns:a16="http://schemas.microsoft.com/office/drawing/2014/main" id="{56022428-DB62-F244-8130-09A5444E4DD9}"/>
                    </a:ext>
                  </a:extLst>
                </p:cNvPr>
                <p:cNvSpPr>
                  <a:spLocks noChangeArrowheads="1"/>
                </p:cNvSpPr>
                <p:nvPr/>
              </p:nvSpPr>
              <p:spPr bwMode="auto">
                <a:xfrm>
                  <a:off x="2162202" y="556307"/>
                  <a:ext cx="46086" cy="46086"/>
                </a:xfrm>
                <a:custGeom>
                  <a:avLst/>
                  <a:gdLst>
                    <a:gd name="T0" fmla="*/ 45655 w 107"/>
                    <a:gd name="T1" fmla="*/ 22824 h 105"/>
                    <a:gd name="T2" fmla="*/ 45655 w 107"/>
                    <a:gd name="T3" fmla="*/ 22824 h 105"/>
                    <a:gd name="T4" fmla="*/ 22828 w 107"/>
                    <a:gd name="T5" fmla="*/ 45647 h 105"/>
                    <a:gd name="T6" fmla="*/ 22828 w 107"/>
                    <a:gd name="T7" fmla="*/ 45647 h 105"/>
                    <a:gd name="T8" fmla="*/ 0 w 107"/>
                    <a:gd name="T9" fmla="*/ 22824 h 105"/>
                    <a:gd name="T10" fmla="*/ 0 w 107"/>
                    <a:gd name="T11" fmla="*/ 22824 h 105"/>
                    <a:gd name="T12" fmla="*/ 22828 w 107"/>
                    <a:gd name="T13" fmla="*/ 0 h 105"/>
                    <a:gd name="T14" fmla="*/ 22828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3" y="104"/>
                      </a:cubicBezTo>
                      <a:cubicBezTo>
                        <a:pt x="23" y="104"/>
                        <a:pt x="0" y="81"/>
                        <a:pt x="0" y="52"/>
                      </a:cubicBezTo>
                      <a:cubicBezTo>
                        <a:pt x="0" y="24"/>
                        <a:pt x="23" y="0"/>
                        <a:pt x="53"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9" name="Freeform 15">
                  <a:extLst>
                    <a:ext uri="{FF2B5EF4-FFF2-40B4-BE49-F238E27FC236}">
                      <a16:creationId xmlns:a16="http://schemas.microsoft.com/office/drawing/2014/main" id="{C8620385-5AF8-DC46-9822-672BC0285841}"/>
                    </a:ext>
                  </a:extLst>
                </p:cNvPr>
                <p:cNvSpPr>
                  <a:spLocks noChangeArrowheads="1"/>
                </p:cNvSpPr>
                <p:nvPr/>
              </p:nvSpPr>
              <p:spPr bwMode="auto">
                <a:xfrm>
                  <a:off x="3742569" y="1658531"/>
                  <a:ext cx="46086" cy="46086"/>
                </a:xfrm>
                <a:custGeom>
                  <a:avLst/>
                  <a:gdLst>
                    <a:gd name="T0" fmla="*/ 45655 w 107"/>
                    <a:gd name="T1" fmla="*/ 22824 h 105"/>
                    <a:gd name="T2" fmla="*/ 45655 w 107"/>
                    <a:gd name="T3" fmla="*/ 22824 h 105"/>
                    <a:gd name="T4" fmla="*/ 22397 w 107"/>
                    <a:gd name="T5" fmla="*/ 45647 h 105"/>
                    <a:gd name="T6" fmla="*/ 22397 w 107"/>
                    <a:gd name="T7" fmla="*/ 45647 h 105"/>
                    <a:gd name="T8" fmla="*/ 0 w 107"/>
                    <a:gd name="T9" fmla="*/ 22824 h 105"/>
                    <a:gd name="T10" fmla="*/ 0 w 107"/>
                    <a:gd name="T11" fmla="*/ 22824 h 105"/>
                    <a:gd name="T12" fmla="*/ 22397 w 107"/>
                    <a:gd name="T13" fmla="*/ 0 h 105"/>
                    <a:gd name="T14" fmla="*/ 22397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2" y="104"/>
                      </a:cubicBezTo>
                      <a:cubicBezTo>
                        <a:pt x="24" y="104"/>
                        <a:pt x="0" y="81"/>
                        <a:pt x="0" y="52"/>
                      </a:cubicBezTo>
                      <a:cubicBezTo>
                        <a:pt x="0" y="22"/>
                        <a:pt x="24" y="0"/>
                        <a:pt x="52" y="0"/>
                      </a:cubicBezTo>
                      <a:cubicBezTo>
                        <a:pt x="82" y="0"/>
                        <a:pt x="106" y="22"/>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0" name="Freeform 16">
                  <a:extLst>
                    <a:ext uri="{FF2B5EF4-FFF2-40B4-BE49-F238E27FC236}">
                      <a16:creationId xmlns:a16="http://schemas.microsoft.com/office/drawing/2014/main" id="{7CEAE3AF-4A19-CB40-8D61-8F1C02115AEF}"/>
                    </a:ext>
                  </a:extLst>
                </p:cNvPr>
                <p:cNvSpPr>
                  <a:spLocks noChangeArrowheads="1"/>
                </p:cNvSpPr>
                <p:nvPr/>
              </p:nvSpPr>
              <p:spPr bwMode="auto">
                <a:xfrm>
                  <a:off x="2573136" y="1286002"/>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3" y="105"/>
                        <a:pt x="0" y="81"/>
                        <a:pt x="0" y="53"/>
                      </a:cubicBezTo>
                      <a:cubicBezTo>
                        <a:pt x="0" y="23"/>
                        <a:pt x="23" y="0"/>
                        <a:pt x="52" y="0"/>
                      </a:cubicBezTo>
                      <a:cubicBezTo>
                        <a:pt x="81" y="0"/>
                        <a:pt x="104" y="23"/>
                        <a:pt x="104"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1" name="Freeform 17">
                  <a:extLst>
                    <a:ext uri="{FF2B5EF4-FFF2-40B4-BE49-F238E27FC236}">
                      <a16:creationId xmlns:a16="http://schemas.microsoft.com/office/drawing/2014/main" id="{7FDCD3AE-7ABD-084D-87B4-3511B7F1ED5D}"/>
                    </a:ext>
                  </a:extLst>
                </p:cNvPr>
                <p:cNvSpPr>
                  <a:spLocks noChangeArrowheads="1"/>
                </p:cNvSpPr>
                <p:nvPr/>
              </p:nvSpPr>
              <p:spPr bwMode="auto">
                <a:xfrm>
                  <a:off x="3652317" y="1537554"/>
                  <a:ext cx="74890" cy="76810"/>
                </a:xfrm>
                <a:custGeom>
                  <a:avLst/>
                  <a:gdLst>
                    <a:gd name="T0" fmla="*/ 74460 w 174"/>
                    <a:gd name="T1" fmla="*/ 38186 h 175"/>
                    <a:gd name="T2" fmla="*/ 74460 w 174"/>
                    <a:gd name="T3" fmla="*/ 38186 h 175"/>
                    <a:gd name="T4" fmla="*/ 37015 w 174"/>
                    <a:gd name="T5" fmla="*/ 76371 h 175"/>
                    <a:gd name="T6" fmla="*/ 37015 w 174"/>
                    <a:gd name="T7" fmla="*/ 76371 h 175"/>
                    <a:gd name="T8" fmla="*/ 0 w 174"/>
                    <a:gd name="T9" fmla="*/ 38186 h 175"/>
                    <a:gd name="T10" fmla="*/ 0 w 174"/>
                    <a:gd name="T11" fmla="*/ 38186 h 175"/>
                    <a:gd name="T12" fmla="*/ 37015 w 174"/>
                    <a:gd name="T13" fmla="*/ 0 h 175"/>
                    <a:gd name="T14" fmla="*/ 37015 w 174"/>
                    <a:gd name="T15" fmla="*/ 0 h 175"/>
                    <a:gd name="T16" fmla="*/ 74460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5" y="174"/>
                        <a:pt x="86" y="174"/>
                      </a:cubicBezTo>
                      <a:cubicBezTo>
                        <a:pt x="38" y="174"/>
                        <a:pt x="0" y="135"/>
                        <a:pt x="0" y="87"/>
                      </a:cubicBezTo>
                      <a:cubicBezTo>
                        <a:pt x="0" y="39"/>
                        <a:pt x="38" y="0"/>
                        <a:pt x="86" y="0"/>
                      </a:cubicBezTo>
                      <a:cubicBezTo>
                        <a:pt x="135" y="0"/>
                        <a:pt x="173" y="39"/>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2" name="Freeform 18">
                  <a:extLst>
                    <a:ext uri="{FF2B5EF4-FFF2-40B4-BE49-F238E27FC236}">
                      <a16:creationId xmlns:a16="http://schemas.microsoft.com/office/drawing/2014/main" id="{7B363B73-788D-FF4B-9D7C-264BA3CF341D}"/>
                    </a:ext>
                  </a:extLst>
                </p:cNvPr>
                <p:cNvSpPr>
                  <a:spLocks noChangeArrowheads="1"/>
                </p:cNvSpPr>
                <p:nvPr/>
              </p:nvSpPr>
              <p:spPr bwMode="auto">
                <a:xfrm>
                  <a:off x="2709474" y="1293683"/>
                  <a:ext cx="74889" cy="74889"/>
                </a:xfrm>
                <a:custGeom>
                  <a:avLst/>
                  <a:gdLst>
                    <a:gd name="T0" fmla="*/ 74459 w 174"/>
                    <a:gd name="T1" fmla="*/ 37445 h 174"/>
                    <a:gd name="T2" fmla="*/ 74459 w 174"/>
                    <a:gd name="T3" fmla="*/ 37445 h 174"/>
                    <a:gd name="T4" fmla="*/ 37014 w 174"/>
                    <a:gd name="T5" fmla="*/ 74459 h 174"/>
                    <a:gd name="T6" fmla="*/ 37014 w 174"/>
                    <a:gd name="T7" fmla="*/ 74459 h 174"/>
                    <a:gd name="T8" fmla="*/ 0 w 174"/>
                    <a:gd name="T9" fmla="*/ 37445 h 174"/>
                    <a:gd name="T10" fmla="*/ 0 w 174"/>
                    <a:gd name="T11" fmla="*/ 37445 h 174"/>
                    <a:gd name="T12" fmla="*/ 37014 w 174"/>
                    <a:gd name="T13" fmla="*/ 0 h 174"/>
                    <a:gd name="T14" fmla="*/ 37014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3" name="Freeform 19">
                  <a:extLst>
                    <a:ext uri="{FF2B5EF4-FFF2-40B4-BE49-F238E27FC236}">
                      <a16:creationId xmlns:a16="http://schemas.microsoft.com/office/drawing/2014/main" id="{ECFFC167-394E-CD4F-A7D9-380F6516661B}"/>
                    </a:ext>
                  </a:extLst>
                </p:cNvPr>
                <p:cNvSpPr>
                  <a:spLocks noChangeArrowheads="1"/>
                </p:cNvSpPr>
                <p:nvPr/>
              </p:nvSpPr>
              <p:spPr bwMode="auto">
                <a:xfrm>
                  <a:off x="3120408" y="47441"/>
                  <a:ext cx="74889" cy="74890"/>
                </a:xfrm>
                <a:custGeom>
                  <a:avLst/>
                  <a:gdLst>
                    <a:gd name="T0" fmla="*/ 74459 w 174"/>
                    <a:gd name="T1" fmla="*/ 37661 h 173"/>
                    <a:gd name="T2" fmla="*/ 74459 w 174"/>
                    <a:gd name="T3" fmla="*/ 37661 h 173"/>
                    <a:gd name="T4" fmla="*/ 37014 w 174"/>
                    <a:gd name="T5" fmla="*/ 74457 h 173"/>
                    <a:gd name="T6" fmla="*/ 37014 w 174"/>
                    <a:gd name="T7" fmla="*/ 74457 h 173"/>
                    <a:gd name="T8" fmla="*/ 0 w 174"/>
                    <a:gd name="T9" fmla="*/ 37661 h 173"/>
                    <a:gd name="T10" fmla="*/ 0 w 174"/>
                    <a:gd name="T11" fmla="*/ 37661 h 173"/>
                    <a:gd name="T12" fmla="*/ 37014 w 174"/>
                    <a:gd name="T13" fmla="*/ 0 h 173"/>
                    <a:gd name="T14" fmla="*/ 37014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3"/>
                        <a:pt x="134" y="172"/>
                        <a:pt x="86" y="172"/>
                      </a:cubicBezTo>
                      <a:cubicBezTo>
                        <a:pt x="39" y="172"/>
                        <a:pt x="0" y="133"/>
                        <a:pt x="0" y="87"/>
                      </a:cubicBezTo>
                      <a:cubicBezTo>
                        <a:pt x="0" y="38"/>
                        <a:pt x="39"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4" name="Freeform 20">
                  <a:extLst>
                    <a:ext uri="{FF2B5EF4-FFF2-40B4-BE49-F238E27FC236}">
                      <a16:creationId xmlns:a16="http://schemas.microsoft.com/office/drawing/2014/main" id="{E268E913-2793-8242-9DBB-7A3E4C1A9286}"/>
                    </a:ext>
                  </a:extLst>
                </p:cNvPr>
                <p:cNvSpPr>
                  <a:spLocks noChangeArrowheads="1"/>
                </p:cNvSpPr>
                <p:nvPr/>
              </p:nvSpPr>
              <p:spPr bwMode="auto">
                <a:xfrm>
                  <a:off x="1789675" y="1199591"/>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8" y="173"/>
                        <a:pt x="0" y="135"/>
                        <a:pt x="0" y="87"/>
                      </a:cubicBezTo>
                      <a:cubicBezTo>
                        <a:pt x="0" y="38"/>
                        <a:pt x="38"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5" name="Freeform 21">
                  <a:extLst>
                    <a:ext uri="{FF2B5EF4-FFF2-40B4-BE49-F238E27FC236}">
                      <a16:creationId xmlns:a16="http://schemas.microsoft.com/office/drawing/2014/main" id="{D30D3486-3E2A-DC4F-BAEC-53A1534F323A}"/>
                    </a:ext>
                  </a:extLst>
                </p:cNvPr>
                <p:cNvSpPr>
                  <a:spLocks noChangeArrowheads="1"/>
                </p:cNvSpPr>
                <p:nvPr/>
              </p:nvSpPr>
              <p:spPr bwMode="auto">
                <a:xfrm>
                  <a:off x="3239463" y="-63934"/>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3" y="174"/>
                        <a:pt x="87" y="174"/>
                      </a:cubicBezTo>
                      <a:cubicBezTo>
                        <a:pt x="39" y="174"/>
                        <a:pt x="0" y="135"/>
                        <a:pt x="0" y="87"/>
                      </a:cubicBezTo>
                      <a:cubicBezTo>
                        <a:pt x="0" y="39"/>
                        <a:pt x="39" y="0"/>
                        <a:pt x="87" y="0"/>
                      </a:cubicBezTo>
                      <a:cubicBezTo>
                        <a:pt x="133"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6" name="Freeform 22">
                  <a:extLst>
                    <a:ext uri="{FF2B5EF4-FFF2-40B4-BE49-F238E27FC236}">
                      <a16:creationId xmlns:a16="http://schemas.microsoft.com/office/drawing/2014/main" id="{9FAF47F2-7E82-AA40-9F2C-B4C8E62C2EF1}"/>
                    </a:ext>
                  </a:extLst>
                </p:cNvPr>
                <p:cNvSpPr>
                  <a:spLocks noChangeArrowheads="1"/>
                </p:cNvSpPr>
                <p:nvPr/>
              </p:nvSpPr>
              <p:spPr bwMode="auto">
                <a:xfrm>
                  <a:off x="2233252" y="114650"/>
                  <a:ext cx="74889" cy="76810"/>
                </a:xfrm>
                <a:custGeom>
                  <a:avLst/>
                  <a:gdLst>
                    <a:gd name="T0" fmla="*/ 74456 w 173"/>
                    <a:gd name="T1" fmla="*/ 38186 h 175"/>
                    <a:gd name="T2" fmla="*/ 74456 w 173"/>
                    <a:gd name="T3" fmla="*/ 38186 h 175"/>
                    <a:gd name="T4" fmla="*/ 37661 w 173"/>
                    <a:gd name="T5" fmla="*/ 76371 h 175"/>
                    <a:gd name="T6" fmla="*/ 37661 w 173"/>
                    <a:gd name="T7" fmla="*/ 76371 h 175"/>
                    <a:gd name="T8" fmla="*/ 0 w 173"/>
                    <a:gd name="T9" fmla="*/ 38186 h 175"/>
                    <a:gd name="T10" fmla="*/ 0 w 173"/>
                    <a:gd name="T11" fmla="*/ 38186 h 175"/>
                    <a:gd name="T12" fmla="*/ 37661 w 173"/>
                    <a:gd name="T13" fmla="*/ 0 h 175"/>
                    <a:gd name="T14" fmla="*/ 37661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7" y="174"/>
                      </a:cubicBezTo>
                      <a:cubicBezTo>
                        <a:pt x="39" y="174"/>
                        <a:pt x="0" y="135"/>
                        <a:pt x="0" y="87"/>
                      </a:cubicBezTo>
                      <a:cubicBezTo>
                        <a:pt x="0" y="39"/>
                        <a:pt x="39"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7" name="Freeform 23">
                  <a:extLst>
                    <a:ext uri="{FF2B5EF4-FFF2-40B4-BE49-F238E27FC236}">
                      <a16:creationId xmlns:a16="http://schemas.microsoft.com/office/drawing/2014/main" id="{93354264-89C5-6D42-A8F6-F5046AB88EE5}"/>
                    </a:ext>
                  </a:extLst>
                </p:cNvPr>
                <p:cNvSpPr>
                  <a:spLocks noChangeArrowheads="1"/>
                </p:cNvSpPr>
                <p:nvPr/>
              </p:nvSpPr>
              <p:spPr bwMode="auto">
                <a:xfrm>
                  <a:off x="2922621" y="-526714"/>
                  <a:ext cx="1359537" cy="551111"/>
                </a:xfrm>
                <a:custGeom>
                  <a:avLst/>
                  <a:gdLst>
                    <a:gd name="T0" fmla="*/ 1221581 w 3124"/>
                    <a:gd name="T1" fmla="*/ 0 h 1265"/>
                    <a:gd name="T2" fmla="*/ 493507 w 3124"/>
                    <a:gd name="T3" fmla="*/ 0 h 1265"/>
                    <a:gd name="T4" fmla="*/ 493507 w 3124"/>
                    <a:gd name="T5" fmla="*/ 0 h 1265"/>
                    <a:gd name="T6" fmla="*/ 355551 w 3124"/>
                    <a:gd name="T7" fmla="*/ 137669 h 1265"/>
                    <a:gd name="T8" fmla="*/ 355551 w 3124"/>
                    <a:gd name="T9" fmla="*/ 137669 h 1265"/>
                    <a:gd name="T10" fmla="*/ 493507 w 3124"/>
                    <a:gd name="T11" fmla="*/ 274902 h 1265"/>
                    <a:gd name="T12" fmla="*/ 137520 w 3124"/>
                    <a:gd name="T13" fmla="*/ 274902 h 1265"/>
                    <a:gd name="T14" fmla="*/ 137520 w 3124"/>
                    <a:gd name="T15" fmla="*/ 274902 h 1265"/>
                    <a:gd name="T16" fmla="*/ 0 w 3124"/>
                    <a:gd name="T17" fmla="*/ 412571 h 1265"/>
                    <a:gd name="T18" fmla="*/ 0 w 3124"/>
                    <a:gd name="T19" fmla="*/ 412571 h 1265"/>
                    <a:gd name="T20" fmla="*/ 137520 w 3124"/>
                    <a:gd name="T21" fmla="*/ 550675 h 1265"/>
                    <a:gd name="T22" fmla="*/ 866030 w 3124"/>
                    <a:gd name="T23" fmla="*/ 550675 h 1265"/>
                    <a:gd name="T24" fmla="*/ 866030 w 3124"/>
                    <a:gd name="T25" fmla="*/ 550675 h 1265"/>
                    <a:gd name="T26" fmla="*/ 1003551 w 3124"/>
                    <a:gd name="T27" fmla="*/ 412571 h 1265"/>
                    <a:gd name="T28" fmla="*/ 1003551 w 3124"/>
                    <a:gd name="T29" fmla="*/ 412571 h 1265"/>
                    <a:gd name="T30" fmla="*/ 866030 w 3124"/>
                    <a:gd name="T31" fmla="*/ 274902 h 1265"/>
                    <a:gd name="T32" fmla="*/ 1221581 w 3124"/>
                    <a:gd name="T33" fmla="*/ 274902 h 1265"/>
                    <a:gd name="T34" fmla="*/ 1221581 w 3124"/>
                    <a:gd name="T35" fmla="*/ 274902 h 1265"/>
                    <a:gd name="T36" fmla="*/ 1359102 w 3124"/>
                    <a:gd name="T37" fmla="*/ 137669 h 1265"/>
                    <a:gd name="T38" fmla="*/ 1359102 w 3124"/>
                    <a:gd name="T39" fmla="*/ 137669 h 1265"/>
                    <a:gd name="T40" fmla="*/ 1221581 w 3124"/>
                    <a:gd name="T41" fmla="*/ 0 h 1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124" h="1265">
                      <a:moveTo>
                        <a:pt x="2807" y="0"/>
                      </a:moveTo>
                      <a:lnTo>
                        <a:pt x="1134" y="0"/>
                      </a:lnTo>
                      <a:cubicBezTo>
                        <a:pt x="959" y="0"/>
                        <a:pt x="817" y="141"/>
                        <a:pt x="817" y="316"/>
                      </a:cubicBezTo>
                      <a:cubicBezTo>
                        <a:pt x="817" y="490"/>
                        <a:pt x="959" y="631"/>
                        <a:pt x="1134" y="631"/>
                      </a:cubicBezTo>
                      <a:lnTo>
                        <a:pt x="316" y="631"/>
                      </a:lnTo>
                      <a:cubicBezTo>
                        <a:pt x="142" y="631"/>
                        <a:pt x="0" y="772"/>
                        <a:pt x="0" y="947"/>
                      </a:cubicBezTo>
                      <a:cubicBezTo>
                        <a:pt x="0" y="1122"/>
                        <a:pt x="142" y="1264"/>
                        <a:pt x="316" y="1264"/>
                      </a:cubicBezTo>
                      <a:lnTo>
                        <a:pt x="1990" y="1264"/>
                      </a:lnTo>
                      <a:cubicBezTo>
                        <a:pt x="2164" y="1264"/>
                        <a:pt x="2306" y="1122"/>
                        <a:pt x="2306" y="947"/>
                      </a:cubicBezTo>
                      <a:cubicBezTo>
                        <a:pt x="2306" y="772"/>
                        <a:pt x="2164" y="631"/>
                        <a:pt x="1990" y="631"/>
                      </a:cubicBezTo>
                      <a:lnTo>
                        <a:pt x="2807" y="631"/>
                      </a:lnTo>
                      <a:cubicBezTo>
                        <a:pt x="2981" y="631"/>
                        <a:pt x="3123" y="490"/>
                        <a:pt x="3123" y="316"/>
                      </a:cubicBezTo>
                      <a:cubicBezTo>
                        <a:pt x="3123" y="141"/>
                        <a:pt x="2981" y="0"/>
                        <a:pt x="2807"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138" name="Freeform 24">
                  <a:extLst>
                    <a:ext uri="{FF2B5EF4-FFF2-40B4-BE49-F238E27FC236}">
                      <a16:creationId xmlns:a16="http://schemas.microsoft.com/office/drawing/2014/main" id="{C0B6733F-A1EB-6544-ABA2-5CB72B76B3DD}"/>
                    </a:ext>
                  </a:extLst>
                </p:cNvPr>
                <p:cNvSpPr>
                  <a:spLocks noChangeArrowheads="1"/>
                </p:cNvSpPr>
                <p:nvPr/>
              </p:nvSpPr>
              <p:spPr bwMode="auto">
                <a:xfrm>
                  <a:off x="2052749" y="1264880"/>
                  <a:ext cx="1282727" cy="551112"/>
                </a:xfrm>
                <a:custGeom>
                  <a:avLst/>
                  <a:gdLst>
                    <a:gd name="T0" fmla="*/ 1144219 w 2945"/>
                    <a:gd name="T1" fmla="*/ 275556 h 1266"/>
                    <a:gd name="T2" fmla="*/ 867202 w 2945"/>
                    <a:gd name="T3" fmla="*/ 275556 h 1266"/>
                    <a:gd name="T4" fmla="*/ 867202 w 2945"/>
                    <a:gd name="T5" fmla="*/ 275556 h 1266"/>
                    <a:gd name="T6" fmla="*/ 1004839 w 2945"/>
                    <a:gd name="T7" fmla="*/ 137560 h 1266"/>
                    <a:gd name="T8" fmla="*/ 1004839 w 2945"/>
                    <a:gd name="T9" fmla="*/ 137560 h 1266"/>
                    <a:gd name="T10" fmla="*/ 1004839 w 2945"/>
                    <a:gd name="T11" fmla="*/ 137560 h 1266"/>
                    <a:gd name="T12" fmla="*/ 867202 w 2945"/>
                    <a:gd name="T13" fmla="*/ 0 h 1266"/>
                    <a:gd name="T14" fmla="*/ 137637 w 2945"/>
                    <a:gd name="T15" fmla="*/ 0 h 1266"/>
                    <a:gd name="T16" fmla="*/ 137637 w 2945"/>
                    <a:gd name="T17" fmla="*/ 0 h 1266"/>
                    <a:gd name="T18" fmla="*/ 0 w 2945"/>
                    <a:gd name="T19" fmla="*/ 137560 h 1266"/>
                    <a:gd name="T20" fmla="*/ 0 w 2945"/>
                    <a:gd name="T21" fmla="*/ 137560 h 1266"/>
                    <a:gd name="T22" fmla="*/ 0 w 2945"/>
                    <a:gd name="T23" fmla="*/ 137560 h 1266"/>
                    <a:gd name="T24" fmla="*/ 137637 w 2945"/>
                    <a:gd name="T25" fmla="*/ 275556 h 1266"/>
                    <a:gd name="T26" fmla="*/ 415090 w 2945"/>
                    <a:gd name="T27" fmla="*/ 275556 h 1266"/>
                    <a:gd name="T28" fmla="*/ 415090 w 2945"/>
                    <a:gd name="T29" fmla="*/ 275556 h 1266"/>
                    <a:gd name="T30" fmla="*/ 277452 w 2945"/>
                    <a:gd name="T31" fmla="*/ 412681 h 1266"/>
                    <a:gd name="T32" fmla="*/ 277452 w 2945"/>
                    <a:gd name="T33" fmla="*/ 412681 h 1266"/>
                    <a:gd name="T34" fmla="*/ 415090 w 2945"/>
                    <a:gd name="T35" fmla="*/ 550677 h 1266"/>
                    <a:gd name="T36" fmla="*/ 1144219 w 2945"/>
                    <a:gd name="T37" fmla="*/ 550677 h 1266"/>
                    <a:gd name="T38" fmla="*/ 1144219 w 2945"/>
                    <a:gd name="T39" fmla="*/ 550677 h 1266"/>
                    <a:gd name="T40" fmla="*/ 1282291 w 2945"/>
                    <a:gd name="T41" fmla="*/ 412681 h 1266"/>
                    <a:gd name="T42" fmla="*/ 1282291 w 2945"/>
                    <a:gd name="T43" fmla="*/ 412681 h 1266"/>
                    <a:gd name="T44" fmla="*/ 1144219 w 2945"/>
                    <a:gd name="T45" fmla="*/ 275556 h 126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945" h="1266">
                      <a:moveTo>
                        <a:pt x="2627" y="633"/>
                      </a:moveTo>
                      <a:lnTo>
                        <a:pt x="1991" y="633"/>
                      </a:lnTo>
                      <a:cubicBezTo>
                        <a:pt x="2166" y="633"/>
                        <a:pt x="2307" y="490"/>
                        <a:pt x="2307" y="316"/>
                      </a:cubicBezTo>
                      <a:cubicBezTo>
                        <a:pt x="2307" y="141"/>
                        <a:pt x="2166" y="0"/>
                        <a:pt x="1991" y="0"/>
                      </a:cubicBezTo>
                      <a:lnTo>
                        <a:pt x="316" y="0"/>
                      </a:lnTo>
                      <a:cubicBezTo>
                        <a:pt x="141" y="0"/>
                        <a:pt x="0" y="141"/>
                        <a:pt x="0" y="316"/>
                      </a:cubicBezTo>
                      <a:cubicBezTo>
                        <a:pt x="0" y="490"/>
                        <a:pt x="141" y="633"/>
                        <a:pt x="316" y="633"/>
                      </a:cubicBezTo>
                      <a:lnTo>
                        <a:pt x="953" y="633"/>
                      </a:lnTo>
                      <a:cubicBezTo>
                        <a:pt x="778" y="633"/>
                        <a:pt x="637" y="774"/>
                        <a:pt x="637" y="948"/>
                      </a:cubicBezTo>
                      <a:cubicBezTo>
                        <a:pt x="637" y="1123"/>
                        <a:pt x="778" y="1265"/>
                        <a:pt x="953" y="1265"/>
                      </a:cubicBezTo>
                      <a:lnTo>
                        <a:pt x="2627" y="1265"/>
                      </a:lnTo>
                      <a:cubicBezTo>
                        <a:pt x="2802" y="1265"/>
                        <a:pt x="2944" y="1123"/>
                        <a:pt x="2944" y="948"/>
                      </a:cubicBezTo>
                      <a:cubicBezTo>
                        <a:pt x="2944" y="774"/>
                        <a:pt x="2802" y="633"/>
                        <a:pt x="2627" y="63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9" name="Group 3">
                <a:extLst>
                  <a:ext uri="{FF2B5EF4-FFF2-40B4-BE49-F238E27FC236}">
                    <a16:creationId xmlns:a16="http://schemas.microsoft.com/office/drawing/2014/main" id="{E3D5A034-9066-D24E-B54B-9331EA8F0A04}"/>
                  </a:ext>
                </a:extLst>
              </p:cNvPr>
              <p:cNvGrpSpPr>
                <a:grpSpLocks/>
              </p:cNvGrpSpPr>
              <p:nvPr/>
            </p:nvGrpSpPr>
            <p:grpSpPr bwMode="auto">
              <a:xfrm>
                <a:off x="9828487" y="4458727"/>
                <a:ext cx="2836024" cy="2767975"/>
                <a:chOff x="4958087" y="4848065"/>
                <a:chExt cx="2646105" cy="2582737"/>
              </a:xfrm>
            </p:grpSpPr>
            <p:sp>
              <p:nvSpPr>
                <p:cNvPr id="89" name="Freeform 40">
                  <a:extLst>
                    <a:ext uri="{FF2B5EF4-FFF2-40B4-BE49-F238E27FC236}">
                      <a16:creationId xmlns:a16="http://schemas.microsoft.com/office/drawing/2014/main" id="{F1439299-4AE6-A64D-80AC-E1C22E4F4F7B}"/>
                    </a:ext>
                  </a:extLst>
                </p:cNvPr>
                <p:cNvSpPr>
                  <a:spLocks noChangeArrowheads="1"/>
                </p:cNvSpPr>
                <p:nvPr/>
              </p:nvSpPr>
              <p:spPr bwMode="auto">
                <a:xfrm>
                  <a:off x="4958087" y="6355463"/>
                  <a:ext cx="395572" cy="380210"/>
                </a:xfrm>
                <a:custGeom>
                  <a:avLst/>
                  <a:gdLst>
                    <a:gd name="T0" fmla="*/ 205176 w 910"/>
                    <a:gd name="T1" fmla="*/ 0 h 875"/>
                    <a:gd name="T2" fmla="*/ 189527 w 910"/>
                    <a:gd name="T3" fmla="*/ 0 h 875"/>
                    <a:gd name="T4" fmla="*/ 189527 w 910"/>
                    <a:gd name="T5" fmla="*/ 0 h 875"/>
                    <a:gd name="T6" fmla="*/ 0 w 910"/>
                    <a:gd name="T7" fmla="*/ 190322 h 875"/>
                    <a:gd name="T8" fmla="*/ 0 w 910"/>
                    <a:gd name="T9" fmla="*/ 190322 h 875"/>
                    <a:gd name="T10" fmla="*/ 0 w 910"/>
                    <a:gd name="T11" fmla="*/ 190322 h 875"/>
                    <a:gd name="T12" fmla="*/ 189527 w 910"/>
                    <a:gd name="T13" fmla="*/ 379775 h 875"/>
                    <a:gd name="T14" fmla="*/ 205176 w 910"/>
                    <a:gd name="T15" fmla="*/ 379775 h 875"/>
                    <a:gd name="T16" fmla="*/ 205176 w 910"/>
                    <a:gd name="T17" fmla="*/ 379775 h 875"/>
                    <a:gd name="T18" fmla="*/ 395137 w 910"/>
                    <a:gd name="T19" fmla="*/ 190322 h 875"/>
                    <a:gd name="T20" fmla="*/ 395137 w 910"/>
                    <a:gd name="T21" fmla="*/ 190322 h 875"/>
                    <a:gd name="T22" fmla="*/ 395137 w 910"/>
                    <a:gd name="T23" fmla="*/ 190322 h 875"/>
                    <a:gd name="T24" fmla="*/ 205176 w 910"/>
                    <a:gd name="T25" fmla="*/ 0 h 8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10" h="875">
                      <a:moveTo>
                        <a:pt x="472" y="0"/>
                      </a:moveTo>
                      <a:lnTo>
                        <a:pt x="436" y="0"/>
                      </a:lnTo>
                      <a:cubicBezTo>
                        <a:pt x="196" y="0"/>
                        <a:pt x="0" y="196"/>
                        <a:pt x="0" y="438"/>
                      </a:cubicBezTo>
                      <a:cubicBezTo>
                        <a:pt x="0" y="679"/>
                        <a:pt x="196" y="874"/>
                        <a:pt x="436" y="874"/>
                      </a:cubicBezTo>
                      <a:lnTo>
                        <a:pt x="472" y="874"/>
                      </a:lnTo>
                      <a:cubicBezTo>
                        <a:pt x="714" y="874"/>
                        <a:pt x="909" y="679"/>
                        <a:pt x="909" y="438"/>
                      </a:cubicBezTo>
                      <a:cubicBezTo>
                        <a:pt x="909" y="196"/>
                        <a:pt x="714" y="0"/>
                        <a:pt x="472" y="0"/>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0" name="Freeform 41">
                  <a:extLst>
                    <a:ext uri="{FF2B5EF4-FFF2-40B4-BE49-F238E27FC236}">
                      <a16:creationId xmlns:a16="http://schemas.microsoft.com/office/drawing/2014/main" id="{7E339E83-0133-9746-B641-1DF303C7DC2C}"/>
                    </a:ext>
                  </a:extLst>
                </p:cNvPr>
                <p:cNvSpPr>
                  <a:spLocks noChangeArrowheads="1"/>
                </p:cNvSpPr>
                <p:nvPr/>
              </p:nvSpPr>
              <p:spPr bwMode="auto">
                <a:xfrm>
                  <a:off x="4958087" y="4848065"/>
                  <a:ext cx="2646105" cy="2267816"/>
                </a:xfrm>
                <a:custGeom>
                  <a:avLst/>
                  <a:gdLst>
                    <a:gd name="T0" fmla="*/ 2170694 w 6078"/>
                    <a:gd name="T1" fmla="*/ 380582 h 5208"/>
                    <a:gd name="T2" fmla="*/ 2360946 w 6078"/>
                    <a:gd name="T3" fmla="*/ 190726 h 5208"/>
                    <a:gd name="T4" fmla="*/ 2360946 w 6078"/>
                    <a:gd name="T5" fmla="*/ 190726 h 5208"/>
                    <a:gd name="T6" fmla="*/ 1378343 w 6078"/>
                    <a:gd name="T7" fmla="*/ 0 h 5208"/>
                    <a:gd name="T8" fmla="*/ 1188527 w 6078"/>
                    <a:gd name="T9" fmla="*/ 190726 h 5208"/>
                    <a:gd name="T10" fmla="*/ 1188527 w 6078"/>
                    <a:gd name="T11" fmla="*/ 190726 h 5208"/>
                    <a:gd name="T12" fmla="*/ 848077 w 6078"/>
                    <a:gd name="T13" fmla="*/ 380582 h 5208"/>
                    <a:gd name="T14" fmla="*/ 657390 w 6078"/>
                    <a:gd name="T15" fmla="*/ 570873 h 5208"/>
                    <a:gd name="T16" fmla="*/ 657390 w 6078"/>
                    <a:gd name="T17" fmla="*/ 570873 h 5208"/>
                    <a:gd name="T18" fmla="*/ 189816 w 6078"/>
                    <a:gd name="T19" fmla="*/ 746359 h 5208"/>
                    <a:gd name="T20" fmla="*/ 0 w 6078"/>
                    <a:gd name="T21" fmla="*/ 936650 h 5208"/>
                    <a:gd name="T22" fmla="*/ 0 w 6078"/>
                    <a:gd name="T23" fmla="*/ 936650 h 5208"/>
                    <a:gd name="T24" fmla="*/ 1077511 w 6078"/>
                    <a:gd name="T25" fmla="*/ 1126505 h 5208"/>
                    <a:gd name="T26" fmla="*/ 1267327 w 6078"/>
                    <a:gd name="T27" fmla="*/ 1316796 h 5208"/>
                    <a:gd name="T28" fmla="*/ 1267327 w 6078"/>
                    <a:gd name="T29" fmla="*/ 1316796 h 5208"/>
                    <a:gd name="T30" fmla="*/ 720953 w 6078"/>
                    <a:gd name="T31" fmla="*/ 1506652 h 5208"/>
                    <a:gd name="T32" fmla="*/ 530701 w 6078"/>
                    <a:gd name="T33" fmla="*/ 1697378 h 5208"/>
                    <a:gd name="T34" fmla="*/ 530701 w 6078"/>
                    <a:gd name="T35" fmla="*/ 1697378 h 5208"/>
                    <a:gd name="T36" fmla="*/ 1227709 w 6078"/>
                    <a:gd name="T37" fmla="*/ 1887234 h 5208"/>
                    <a:gd name="T38" fmla="*/ 1037893 w 6078"/>
                    <a:gd name="T39" fmla="*/ 2077090 h 5208"/>
                    <a:gd name="T40" fmla="*/ 1037893 w 6078"/>
                    <a:gd name="T41" fmla="*/ 2077090 h 5208"/>
                    <a:gd name="T42" fmla="*/ 1639558 w 6078"/>
                    <a:gd name="T43" fmla="*/ 2267381 h 5208"/>
                    <a:gd name="T44" fmla="*/ 1829809 w 6078"/>
                    <a:gd name="T45" fmla="*/ 2077090 h 5208"/>
                    <a:gd name="T46" fmla="*/ 1829809 w 6078"/>
                    <a:gd name="T47" fmla="*/ 2077090 h 5208"/>
                    <a:gd name="T48" fmla="*/ 2273439 w 6078"/>
                    <a:gd name="T49" fmla="*/ 1887234 h 5208"/>
                    <a:gd name="T50" fmla="*/ 2463690 w 6078"/>
                    <a:gd name="T51" fmla="*/ 1697378 h 5208"/>
                    <a:gd name="T52" fmla="*/ 2463690 w 6078"/>
                    <a:gd name="T53" fmla="*/ 1697378 h 5208"/>
                    <a:gd name="T54" fmla="*/ 1861590 w 6078"/>
                    <a:gd name="T55" fmla="*/ 1506652 h 5208"/>
                    <a:gd name="T56" fmla="*/ 2051842 w 6078"/>
                    <a:gd name="T57" fmla="*/ 1316796 h 5208"/>
                    <a:gd name="T58" fmla="*/ 2051842 w 6078"/>
                    <a:gd name="T59" fmla="*/ 1316796 h 5208"/>
                    <a:gd name="T60" fmla="*/ 1687447 w 6078"/>
                    <a:gd name="T61" fmla="*/ 1126505 h 5208"/>
                    <a:gd name="T62" fmla="*/ 1701378 w 6078"/>
                    <a:gd name="T63" fmla="*/ 1126070 h 5208"/>
                    <a:gd name="T64" fmla="*/ 1524623 w 6078"/>
                    <a:gd name="T65" fmla="*/ 936650 h 5208"/>
                    <a:gd name="T66" fmla="*/ 1524623 w 6078"/>
                    <a:gd name="T67" fmla="*/ 936650 h 5208"/>
                    <a:gd name="T68" fmla="*/ 2455854 w 6078"/>
                    <a:gd name="T69" fmla="*/ 760729 h 5208"/>
                    <a:gd name="T70" fmla="*/ 2645670 w 6078"/>
                    <a:gd name="T71" fmla="*/ 570873 h 5208"/>
                    <a:gd name="T72" fmla="*/ 2645670 w 6078"/>
                    <a:gd name="T73" fmla="*/ 570873 h 520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078" h="5208">
                      <a:moveTo>
                        <a:pt x="5641" y="874"/>
                      </a:moveTo>
                      <a:lnTo>
                        <a:pt x="4986" y="874"/>
                      </a:lnTo>
                      <a:cubicBezTo>
                        <a:pt x="5227" y="874"/>
                        <a:pt x="5423" y="679"/>
                        <a:pt x="5423" y="438"/>
                      </a:cubicBezTo>
                      <a:cubicBezTo>
                        <a:pt x="5423" y="197"/>
                        <a:pt x="5227" y="0"/>
                        <a:pt x="4986" y="0"/>
                      </a:cubicBezTo>
                      <a:lnTo>
                        <a:pt x="3166" y="0"/>
                      </a:lnTo>
                      <a:cubicBezTo>
                        <a:pt x="2924" y="0"/>
                        <a:pt x="2730" y="197"/>
                        <a:pt x="2730" y="438"/>
                      </a:cubicBezTo>
                      <a:cubicBezTo>
                        <a:pt x="2730" y="679"/>
                        <a:pt x="2924" y="874"/>
                        <a:pt x="3166" y="874"/>
                      </a:cubicBezTo>
                      <a:lnTo>
                        <a:pt x="1948" y="874"/>
                      </a:lnTo>
                      <a:cubicBezTo>
                        <a:pt x="1706" y="874"/>
                        <a:pt x="1510" y="1069"/>
                        <a:pt x="1510" y="1311"/>
                      </a:cubicBezTo>
                      <a:cubicBezTo>
                        <a:pt x="1510" y="1492"/>
                        <a:pt x="1620" y="1647"/>
                        <a:pt x="1777" y="1714"/>
                      </a:cubicBezTo>
                      <a:lnTo>
                        <a:pt x="436" y="1714"/>
                      </a:lnTo>
                      <a:cubicBezTo>
                        <a:pt x="196" y="1714"/>
                        <a:pt x="0" y="1909"/>
                        <a:pt x="0" y="2151"/>
                      </a:cubicBezTo>
                      <a:cubicBezTo>
                        <a:pt x="0" y="2392"/>
                        <a:pt x="196" y="2587"/>
                        <a:pt x="436" y="2587"/>
                      </a:cubicBezTo>
                      <a:lnTo>
                        <a:pt x="2475" y="2587"/>
                      </a:lnTo>
                      <a:cubicBezTo>
                        <a:pt x="2716" y="2587"/>
                        <a:pt x="2911" y="2782"/>
                        <a:pt x="2911" y="3024"/>
                      </a:cubicBezTo>
                      <a:cubicBezTo>
                        <a:pt x="2911" y="3265"/>
                        <a:pt x="2716" y="3460"/>
                        <a:pt x="2475" y="3460"/>
                      </a:cubicBezTo>
                      <a:lnTo>
                        <a:pt x="1656" y="3460"/>
                      </a:lnTo>
                      <a:cubicBezTo>
                        <a:pt x="1414" y="3460"/>
                        <a:pt x="1219" y="3656"/>
                        <a:pt x="1219" y="3898"/>
                      </a:cubicBezTo>
                      <a:cubicBezTo>
                        <a:pt x="1219" y="4139"/>
                        <a:pt x="1414" y="4334"/>
                        <a:pt x="1656" y="4334"/>
                      </a:cubicBezTo>
                      <a:lnTo>
                        <a:pt x="2820" y="4334"/>
                      </a:lnTo>
                      <a:cubicBezTo>
                        <a:pt x="2579" y="4334"/>
                        <a:pt x="2384" y="4529"/>
                        <a:pt x="2384" y="4770"/>
                      </a:cubicBezTo>
                      <a:cubicBezTo>
                        <a:pt x="2384" y="5012"/>
                        <a:pt x="2579" y="5207"/>
                        <a:pt x="2820" y="5207"/>
                      </a:cubicBezTo>
                      <a:lnTo>
                        <a:pt x="3766" y="5207"/>
                      </a:lnTo>
                      <a:cubicBezTo>
                        <a:pt x="4008" y="5207"/>
                        <a:pt x="4203" y="5012"/>
                        <a:pt x="4203" y="4770"/>
                      </a:cubicBezTo>
                      <a:cubicBezTo>
                        <a:pt x="4203" y="4529"/>
                        <a:pt x="4008" y="4334"/>
                        <a:pt x="3766" y="4334"/>
                      </a:cubicBezTo>
                      <a:lnTo>
                        <a:pt x="5222" y="4334"/>
                      </a:lnTo>
                      <a:cubicBezTo>
                        <a:pt x="5464" y="4334"/>
                        <a:pt x="5659" y="4139"/>
                        <a:pt x="5659" y="3898"/>
                      </a:cubicBezTo>
                      <a:cubicBezTo>
                        <a:pt x="5659" y="3656"/>
                        <a:pt x="5464" y="3460"/>
                        <a:pt x="5222" y="3460"/>
                      </a:cubicBezTo>
                      <a:lnTo>
                        <a:pt x="4276" y="3460"/>
                      </a:lnTo>
                      <a:cubicBezTo>
                        <a:pt x="4518" y="3460"/>
                        <a:pt x="4713" y="3265"/>
                        <a:pt x="4713" y="3024"/>
                      </a:cubicBezTo>
                      <a:cubicBezTo>
                        <a:pt x="4713" y="2782"/>
                        <a:pt x="4518" y="2587"/>
                        <a:pt x="4276" y="2587"/>
                      </a:cubicBezTo>
                      <a:lnTo>
                        <a:pt x="3876" y="2587"/>
                      </a:lnTo>
                      <a:cubicBezTo>
                        <a:pt x="3887" y="2587"/>
                        <a:pt x="3897" y="2586"/>
                        <a:pt x="3908" y="2586"/>
                      </a:cubicBezTo>
                      <a:cubicBezTo>
                        <a:pt x="3682" y="2569"/>
                        <a:pt x="3502" y="2381"/>
                        <a:pt x="3502" y="2151"/>
                      </a:cubicBezTo>
                      <a:cubicBezTo>
                        <a:pt x="3502" y="1969"/>
                        <a:pt x="3614" y="1813"/>
                        <a:pt x="3773" y="1747"/>
                      </a:cubicBezTo>
                      <a:lnTo>
                        <a:pt x="5641" y="1747"/>
                      </a:lnTo>
                      <a:cubicBezTo>
                        <a:pt x="5882" y="1747"/>
                        <a:pt x="6077" y="1552"/>
                        <a:pt x="6077" y="1311"/>
                      </a:cubicBezTo>
                      <a:cubicBezTo>
                        <a:pt x="6077" y="1069"/>
                        <a:pt x="5882" y="874"/>
                        <a:pt x="5641" y="874"/>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1" name="Freeform 42">
                  <a:extLst>
                    <a:ext uri="{FF2B5EF4-FFF2-40B4-BE49-F238E27FC236}">
                      <a16:creationId xmlns:a16="http://schemas.microsoft.com/office/drawing/2014/main" id="{ED7B2167-0F2A-2744-AF94-B9D494085BA7}"/>
                    </a:ext>
                  </a:extLst>
                </p:cNvPr>
                <p:cNvSpPr>
                  <a:spLocks noChangeArrowheads="1"/>
                </p:cNvSpPr>
                <p:nvPr/>
              </p:nvSpPr>
              <p:spPr bwMode="auto">
                <a:xfrm>
                  <a:off x="5960458" y="486726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8" y="173"/>
                        <a:pt x="0" y="134"/>
                        <a:pt x="0" y="87"/>
                      </a:cubicBezTo>
                      <a:cubicBezTo>
                        <a:pt x="0" y="39"/>
                        <a:pt x="38"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2" name="Freeform 43">
                  <a:extLst>
                    <a:ext uri="{FF2B5EF4-FFF2-40B4-BE49-F238E27FC236}">
                      <a16:creationId xmlns:a16="http://schemas.microsoft.com/office/drawing/2014/main" id="{116EC81C-7537-A54C-98F3-C061E39B4415}"/>
                    </a:ext>
                  </a:extLst>
                </p:cNvPr>
                <p:cNvSpPr>
                  <a:spLocks noChangeArrowheads="1"/>
                </p:cNvSpPr>
                <p:nvPr/>
              </p:nvSpPr>
              <p:spPr bwMode="auto">
                <a:xfrm>
                  <a:off x="7439049" y="5714099"/>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5"/>
                        <a:pt x="135" y="173"/>
                        <a:pt x="87" y="173"/>
                      </a:cubicBezTo>
                      <a:cubicBezTo>
                        <a:pt x="39" y="173"/>
                        <a:pt x="0" y="135"/>
                        <a:pt x="0" y="86"/>
                      </a:cubicBezTo>
                      <a:cubicBezTo>
                        <a:pt x="0" y="39"/>
                        <a:pt x="39" y="0"/>
                        <a:pt x="87" y="0"/>
                      </a:cubicBezTo>
                      <a:cubicBezTo>
                        <a:pt x="135" y="0"/>
                        <a:pt x="174" y="39"/>
                        <a:pt x="174"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3" name="Freeform 44">
                  <a:extLst>
                    <a:ext uri="{FF2B5EF4-FFF2-40B4-BE49-F238E27FC236}">
                      <a16:creationId xmlns:a16="http://schemas.microsoft.com/office/drawing/2014/main" id="{BBEFA08F-6B90-6743-B367-AF822163AB39}"/>
                    </a:ext>
                  </a:extLst>
                </p:cNvPr>
                <p:cNvSpPr>
                  <a:spLocks noChangeArrowheads="1"/>
                </p:cNvSpPr>
                <p:nvPr/>
              </p:nvSpPr>
              <p:spPr bwMode="auto">
                <a:xfrm>
                  <a:off x="5672420" y="6954580"/>
                  <a:ext cx="74890" cy="74889"/>
                </a:xfrm>
                <a:custGeom>
                  <a:avLst/>
                  <a:gdLst>
                    <a:gd name="T0" fmla="*/ 74457 w 173"/>
                    <a:gd name="T1" fmla="*/ 37445 h 174"/>
                    <a:gd name="T2" fmla="*/ 74457 w 173"/>
                    <a:gd name="T3" fmla="*/ 37445 h 174"/>
                    <a:gd name="T4" fmla="*/ 37229 w 173"/>
                    <a:gd name="T5" fmla="*/ 74459 h 174"/>
                    <a:gd name="T6" fmla="*/ 37229 w 173"/>
                    <a:gd name="T7" fmla="*/ 74459 h 174"/>
                    <a:gd name="T8" fmla="*/ 0 w 173"/>
                    <a:gd name="T9" fmla="*/ 37445 h 174"/>
                    <a:gd name="T10" fmla="*/ 0 w 173"/>
                    <a:gd name="T11" fmla="*/ 37445 h 174"/>
                    <a:gd name="T12" fmla="*/ 37229 w 173"/>
                    <a:gd name="T13" fmla="*/ 0 h 174"/>
                    <a:gd name="T14" fmla="*/ 37229 w 173"/>
                    <a:gd name="T15" fmla="*/ 0 h 174"/>
                    <a:gd name="T16" fmla="*/ 74457 w 173"/>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7"/>
                      </a:moveTo>
                      <a:lnTo>
                        <a:pt x="172" y="87"/>
                      </a:lnTo>
                      <a:cubicBezTo>
                        <a:pt x="172" y="135"/>
                        <a:pt x="134" y="173"/>
                        <a:pt x="86" y="173"/>
                      </a:cubicBezTo>
                      <a:cubicBezTo>
                        <a:pt x="37" y="173"/>
                        <a:pt x="0" y="135"/>
                        <a:pt x="0" y="87"/>
                      </a:cubicBezTo>
                      <a:cubicBezTo>
                        <a:pt x="0" y="40"/>
                        <a:pt x="37" y="0"/>
                        <a:pt x="86" y="0"/>
                      </a:cubicBezTo>
                      <a:cubicBezTo>
                        <a:pt x="134" y="0"/>
                        <a:pt x="172" y="40"/>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4" name="Freeform 45">
                  <a:extLst>
                    <a:ext uri="{FF2B5EF4-FFF2-40B4-BE49-F238E27FC236}">
                      <a16:creationId xmlns:a16="http://schemas.microsoft.com/office/drawing/2014/main" id="{F2EF2721-B686-2946-B88A-2B31E9555AF5}"/>
                    </a:ext>
                  </a:extLst>
                </p:cNvPr>
                <p:cNvSpPr>
                  <a:spLocks noChangeArrowheads="1"/>
                </p:cNvSpPr>
                <p:nvPr/>
              </p:nvSpPr>
              <p:spPr bwMode="auto">
                <a:xfrm>
                  <a:off x="6813049" y="5491350"/>
                  <a:ext cx="74890" cy="74889"/>
                </a:xfrm>
                <a:custGeom>
                  <a:avLst/>
                  <a:gdLst>
                    <a:gd name="T0" fmla="*/ 74460 w 174"/>
                    <a:gd name="T1" fmla="*/ 37445 h 174"/>
                    <a:gd name="T2" fmla="*/ 74460 w 174"/>
                    <a:gd name="T3" fmla="*/ 37445 h 174"/>
                    <a:gd name="T4" fmla="*/ 37015 w 174"/>
                    <a:gd name="T5" fmla="*/ 74459 h 174"/>
                    <a:gd name="T6" fmla="*/ 37015 w 174"/>
                    <a:gd name="T7" fmla="*/ 74459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5" name="Freeform 46">
                  <a:extLst>
                    <a:ext uri="{FF2B5EF4-FFF2-40B4-BE49-F238E27FC236}">
                      <a16:creationId xmlns:a16="http://schemas.microsoft.com/office/drawing/2014/main" id="{3ECD3636-B82B-564D-B78A-21F38C3A12BA}"/>
                    </a:ext>
                  </a:extLst>
                </p:cNvPr>
                <p:cNvSpPr>
                  <a:spLocks noChangeArrowheads="1"/>
                </p:cNvSpPr>
                <p:nvPr/>
              </p:nvSpPr>
              <p:spPr bwMode="auto">
                <a:xfrm>
                  <a:off x="6849533" y="5074655"/>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6"/>
                        <a:pt x="135" y="174"/>
                        <a:pt x="87" y="174"/>
                      </a:cubicBezTo>
                      <a:cubicBezTo>
                        <a:pt x="39" y="174"/>
                        <a:pt x="0" y="136"/>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6" name="Freeform 47">
                  <a:extLst>
                    <a:ext uri="{FF2B5EF4-FFF2-40B4-BE49-F238E27FC236}">
                      <a16:creationId xmlns:a16="http://schemas.microsoft.com/office/drawing/2014/main" id="{9CE04BC8-4130-8A4C-8BF2-9E03CAF91F8E}"/>
                    </a:ext>
                  </a:extLst>
                </p:cNvPr>
                <p:cNvSpPr>
                  <a:spLocks noChangeArrowheads="1"/>
                </p:cNvSpPr>
                <p:nvPr/>
              </p:nvSpPr>
              <p:spPr bwMode="auto">
                <a:xfrm>
                  <a:off x="5259566" y="5639209"/>
                  <a:ext cx="74889" cy="74890"/>
                </a:xfrm>
                <a:custGeom>
                  <a:avLst/>
                  <a:gdLst>
                    <a:gd name="T0" fmla="*/ 74459 w 174"/>
                    <a:gd name="T1" fmla="*/ 37229 h 173"/>
                    <a:gd name="T2" fmla="*/ 74459 w 174"/>
                    <a:gd name="T3" fmla="*/ 37229 h 173"/>
                    <a:gd name="T4" fmla="*/ 37014 w 174"/>
                    <a:gd name="T5" fmla="*/ 74457 h 173"/>
                    <a:gd name="T6" fmla="*/ 37014 w 174"/>
                    <a:gd name="T7" fmla="*/ 74457 h 173"/>
                    <a:gd name="T8" fmla="*/ 0 w 174"/>
                    <a:gd name="T9" fmla="*/ 37229 h 173"/>
                    <a:gd name="T10" fmla="*/ 0 w 174"/>
                    <a:gd name="T11" fmla="*/ 37229 h 173"/>
                    <a:gd name="T12" fmla="*/ 37014 w 174"/>
                    <a:gd name="T13" fmla="*/ 0 h 173"/>
                    <a:gd name="T14" fmla="*/ 37014 w 174"/>
                    <a:gd name="T15" fmla="*/ 0 h 173"/>
                    <a:gd name="T16" fmla="*/ 74459 w 174"/>
                    <a:gd name="T17" fmla="*/ 37229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6"/>
                      </a:moveTo>
                      <a:lnTo>
                        <a:pt x="173" y="86"/>
                      </a:lnTo>
                      <a:cubicBezTo>
                        <a:pt x="173" y="133"/>
                        <a:pt x="134" y="172"/>
                        <a:pt x="86" y="172"/>
                      </a:cubicBezTo>
                      <a:cubicBezTo>
                        <a:pt x="38" y="172"/>
                        <a:pt x="0" y="133"/>
                        <a:pt x="0" y="86"/>
                      </a:cubicBezTo>
                      <a:cubicBezTo>
                        <a:pt x="0" y="38"/>
                        <a:pt x="38" y="0"/>
                        <a:pt x="86" y="0"/>
                      </a:cubicBezTo>
                      <a:cubicBezTo>
                        <a:pt x="134" y="0"/>
                        <a:pt x="173" y="38"/>
                        <a:pt x="173"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7" name="Freeform 48">
                  <a:extLst>
                    <a:ext uri="{FF2B5EF4-FFF2-40B4-BE49-F238E27FC236}">
                      <a16:creationId xmlns:a16="http://schemas.microsoft.com/office/drawing/2014/main" id="{9057DE3C-38B8-4B4D-9EE3-7F9CCE188016}"/>
                    </a:ext>
                  </a:extLst>
                </p:cNvPr>
                <p:cNvSpPr>
                  <a:spLocks noChangeArrowheads="1"/>
                </p:cNvSpPr>
                <p:nvPr/>
              </p:nvSpPr>
              <p:spPr bwMode="auto">
                <a:xfrm>
                  <a:off x="5996942" y="6188401"/>
                  <a:ext cx="74889" cy="74890"/>
                </a:xfrm>
                <a:custGeom>
                  <a:avLst/>
                  <a:gdLst>
                    <a:gd name="T0" fmla="*/ 74456 w 173"/>
                    <a:gd name="T1" fmla="*/ 37015 h 174"/>
                    <a:gd name="T2" fmla="*/ 74456 w 173"/>
                    <a:gd name="T3" fmla="*/ 37015 h 174"/>
                    <a:gd name="T4" fmla="*/ 37661 w 173"/>
                    <a:gd name="T5" fmla="*/ 74460 h 174"/>
                    <a:gd name="T6" fmla="*/ 37661 w 173"/>
                    <a:gd name="T7" fmla="*/ 74460 h 174"/>
                    <a:gd name="T8" fmla="*/ 0 w 173"/>
                    <a:gd name="T9" fmla="*/ 37015 h 174"/>
                    <a:gd name="T10" fmla="*/ 0 w 173"/>
                    <a:gd name="T11" fmla="*/ 37015 h 174"/>
                    <a:gd name="T12" fmla="*/ 37661 w 173"/>
                    <a:gd name="T13" fmla="*/ 0 h 174"/>
                    <a:gd name="T14" fmla="*/ 37661 w 173"/>
                    <a:gd name="T15" fmla="*/ 0 h 174"/>
                    <a:gd name="T16" fmla="*/ 74456 w 173"/>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4" y="173"/>
                        <a:pt x="87" y="173"/>
                      </a:cubicBezTo>
                      <a:cubicBezTo>
                        <a:pt x="39" y="173"/>
                        <a:pt x="0" y="134"/>
                        <a:pt x="0" y="86"/>
                      </a:cubicBezTo>
                      <a:cubicBezTo>
                        <a:pt x="0" y="39"/>
                        <a:pt x="39" y="0"/>
                        <a:pt x="87" y="0"/>
                      </a:cubicBezTo>
                      <a:cubicBezTo>
                        <a:pt x="134" y="0"/>
                        <a:pt x="172" y="39"/>
                        <a:pt x="172"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8" name="Freeform 49">
                  <a:extLst>
                    <a:ext uri="{FF2B5EF4-FFF2-40B4-BE49-F238E27FC236}">
                      <a16:creationId xmlns:a16="http://schemas.microsoft.com/office/drawing/2014/main" id="{245C55CB-3E8C-8B44-86B6-BBA5E3DE57AE}"/>
                    </a:ext>
                  </a:extLst>
                </p:cNvPr>
                <p:cNvSpPr>
                  <a:spLocks noChangeArrowheads="1"/>
                </p:cNvSpPr>
                <p:nvPr/>
              </p:nvSpPr>
              <p:spPr bwMode="auto">
                <a:xfrm>
                  <a:off x="6530772" y="6247928"/>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3" y="174"/>
                        <a:pt x="86" y="174"/>
                      </a:cubicBezTo>
                      <a:cubicBezTo>
                        <a:pt x="39" y="174"/>
                        <a:pt x="0" y="135"/>
                        <a:pt x="0" y="87"/>
                      </a:cubicBezTo>
                      <a:cubicBezTo>
                        <a:pt x="0" y="39"/>
                        <a:pt x="39" y="0"/>
                        <a:pt x="86" y="0"/>
                      </a:cubicBezTo>
                      <a:cubicBezTo>
                        <a:pt x="133" y="0"/>
                        <a:pt x="172" y="39"/>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9" name="Freeform 50">
                  <a:extLst>
                    <a:ext uri="{FF2B5EF4-FFF2-40B4-BE49-F238E27FC236}">
                      <a16:creationId xmlns:a16="http://schemas.microsoft.com/office/drawing/2014/main" id="{A2AE408C-57AD-4E4F-B826-D000244EE488}"/>
                    </a:ext>
                  </a:extLst>
                </p:cNvPr>
                <p:cNvSpPr>
                  <a:spLocks noChangeArrowheads="1"/>
                </p:cNvSpPr>
                <p:nvPr/>
              </p:nvSpPr>
              <p:spPr bwMode="auto">
                <a:xfrm>
                  <a:off x="6849533" y="6507162"/>
                  <a:ext cx="74889" cy="74890"/>
                </a:xfrm>
                <a:custGeom>
                  <a:avLst/>
                  <a:gdLst>
                    <a:gd name="T0" fmla="*/ 74459 w 174"/>
                    <a:gd name="T1" fmla="*/ 37661 h 173"/>
                    <a:gd name="T2" fmla="*/ 74459 w 174"/>
                    <a:gd name="T3" fmla="*/ 37661 h 173"/>
                    <a:gd name="T4" fmla="*/ 37445 w 174"/>
                    <a:gd name="T5" fmla="*/ 74457 h 173"/>
                    <a:gd name="T6" fmla="*/ 37445 w 174"/>
                    <a:gd name="T7" fmla="*/ 74457 h 173"/>
                    <a:gd name="T8" fmla="*/ 0 w 174"/>
                    <a:gd name="T9" fmla="*/ 37661 h 173"/>
                    <a:gd name="T10" fmla="*/ 0 w 174"/>
                    <a:gd name="T11" fmla="*/ 37661 h 173"/>
                    <a:gd name="T12" fmla="*/ 37445 w 174"/>
                    <a:gd name="T13" fmla="*/ 0 h 173"/>
                    <a:gd name="T14" fmla="*/ 37445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4"/>
                        <a:pt x="135" y="172"/>
                        <a:pt x="87" y="172"/>
                      </a:cubicBezTo>
                      <a:cubicBezTo>
                        <a:pt x="39" y="172"/>
                        <a:pt x="0" y="134"/>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0" name="Freeform 51">
                  <a:extLst>
                    <a:ext uri="{FF2B5EF4-FFF2-40B4-BE49-F238E27FC236}">
                      <a16:creationId xmlns:a16="http://schemas.microsoft.com/office/drawing/2014/main" id="{58026BEB-ADA8-314B-AB57-5D42559D3E16}"/>
                    </a:ext>
                  </a:extLst>
                </p:cNvPr>
                <p:cNvSpPr>
                  <a:spLocks noChangeArrowheads="1"/>
                </p:cNvSpPr>
                <p:nvPr/>
              </p:nvSpPr>
              <p:spPr bwMode="auto">
                <a:xfrm>
                  <a:off x="6567257" y="694113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9" y="173"/>
                        <a:pt x="0" y="134"/>
                        <a:pt x="0" y="87"/>
                      </a:cubicBezTo>
                      <a:cubicBezTo>
                        <a:pt x="0" y="39"/>
                        <a:pt x="39" y="0"/>
                        <a:pt x="86" y="0"/>
                      </a:cubicBezTo>
                      <a:cubicBezTo>
                        <a:pt x="134" y="0"/>
                        <a:pt x="173" y="39"/>
                        <a:pt x="173" y="87"/>
                      </a:cubicBezTo>
                    </a:path>
                  </a:pathLst>
                </a:custGeom>
                <a:solidFill>
                  <a:srgbClr val="1B764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1" name="Freeform 52">
                  <a:extLst>
                    <a:ext uri="{FF2B5EF4-FFF2-40B4-BE49-F238E27FC236}">
                      <a16:creationId xmlns:a16="http://schemas.microsoft.com/office/drawing/2014/main" id="{E3D8D5B9-4C48-924A-BD84-C78C186B665D}"/>
                    </a:ext>
                  </a:extLst>
                </p:cNvPr>
                <p:cNvSpPr>
                  <a:spLocks noChangeArrowheads="1"/>
                </p:cNvSpPr>
                <p:nvPr/>
              </p:nvSpPr>
              <p:spPr bwMode="auto">
                <a:xfrm>
                  <a:off x="6058390" y="5066974"/>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3"/>
                        <a:pt x="23" y="0"/>
                        <a:pt x="52"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2" name="Freeform 53">
                  <a:extLst>
                    <a:ext uri="{FF2B5EF4-FFF2-40B4-BE49-F238E27FC236}">
                      <a16:creationId xmlns:a16="http://schemas.microsoft.com/office/drawing/2014/main" id="{8C66D29C-C721-E749-8FF1-D169F26EE40C}"/>
                    </a:ext>
                  </a:extLst>
                </p:cNvPr>
                <p:cNvSpPr>
                  <a:spLocks noChangeArrowheads="1"/>
                </p:cNvSpPr>
                <p:nvPr/>
              </p:nvSpPr>
              <p:spPr bwMode="auto">
                <a:xfrm>
                  <a:off x="7369920" y="6789439"/>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2"/>
                        <a:pt x="24" y="0"/>
                        <a:pt x="53" y="0"/>
                      </a:cubicBezTo>
                      <a:cubicBezTo>
                        <a:pt x="81" y="0"/>
                        <a:pt x="105" y="22"/>
                        <a:pt x="105" y="53"/>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3" name="Freeform 54">
                  <a:extLst>
                    <a:ext uri="{FF2B5EF4-FFF2-40B4-BE49-F238E27FC236}">
                      <a16:creationId xmlns:a16="http://schemas.microsoft.com/office/drawing/2014/main" id="{6A5BC23B-8DB3-A14F-8891-CCAB1C294EC2}"/>
                    </a:ext>
                  </a:extLst>
                </p:cNvPr>
                <p:cNvSpPr>
                  <a:spLocks noChangeArrowheads="1"/>
                </p:cNvSpPr>
                <p:nvPr/>
              </p:nvSpPr>
              <p:spPr bwMode="auto">
                <a:xfrm>
                  <a:off x="5499597" y="548366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2" y="104"/>
                        <a:pt x="52" y="104"/>
                      </a:cubicBezTo>
                      <a:cubicBezTo>
                        <a:pt x="23" y="104"/>
                        <a:pt x="0" y="80"/>
                        <a:pt x="0" y="52"/>
                      </a:cubicBezTo>
                      <a:cubicBezTo>
                        <a:pt x="0" y="23"/>
                        <a:pt x="23" y="0"/>
                        <a:pt x="52" y="0"/>
                      </a:cubicBezTo>
                      <a:cubicBezTo>
                        <a:pt x="82"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4" name="Freeform 55">
                  <a:extLst>
                    <a:ext uri="{FF2B5EF4-FFF2-40B4-BE49-F238E27FC236}">
                      <a16:creationId xmlns:a16="http://schemas.microsoft.com/office/drawing/2014/main" id="{78520EA1-796C-1E46-82E8-84F238147638}"/>
                    </a:ext>
                  </a:extLst>
                </p:cNvPr>
                <p:cNvSpPr>
                  <a:spLocks noChangeArrowheads="1"/>
                </p:cNvSpPr>
                <p:nvPr/>
              </p:nvSpPr>
              <p:spPr bwMode="auto">
                <a:xfrm>
                  <a:off x="5184676" y="6242167"/>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0" y="104"/>
                        <a:pt x="52" y="104"/>
                      </a:cubicBezTo>
                      <a:cubicBezTo>
                        <a:pt x="23" y="104"/>
                        <a:pt x="0" y="81"/>
                        <a:pt x="0" y="52"/>
                      </a:cubicBezTo>
                      <a:cubicBezTo>
                        <a:pt x="0" y="23"/>
                        <a:pt x="23" y="0"/>
                        <a:pt x="52" y="0"/>
                      </a:cubicBezTo>
                      <a:cubicBezTo>
                        <a:pt x="80"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5" name="Freeform 56">
                  <a:extLst>
                    <a:ext uri="{FF2B5EF4-FFF2-40B4-BE49-F238E27FC236}">
                      <a16:creationId xmlns:a16="http://schemas.microsoft.com/office/drawing/2014/main" id="{319CA0A7-BC93-1C4B-9F7C-0720F3C58739}"/>
                    </a:ext>
                  </a:extLst>
                </p:cNvPr>
                <p:cNvSpPr>
                  <a:spLocks noChangeArrowheads="1"/>
                </p:cNvSpPr>
                <p:nvPr/>
              </p:nvSpPr>
              <p:spPr bwMode="auto">
                <a:xfrm>
                  <a:off x="5883647" y="609046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3" y="104"/>
                        <a:pt x="0" y="80"/>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6" name="Freeform 57">
                  <a:extLst>
                    <a:ext uri="{FF2B5EF4-FFF2-40B4-BE49-F238E27FC236}">
                      <a16:creationId xmlns:a16="http://schemas.microsoft.com/office/drawing/2014/main" id="{BEAA03AF-0AC2-944F-9F49-9456F512E6F2}"/>
                    </a:ext>
                  </a:extLst>
                </p:cNvPr>
                <p:cNvSpPr>
                  <a:spLocks noChangeArrowheads="1"/>
                </p:cNvSpPr>
                <p:nvPr/>
              </p:nvSpPr>
              <p:spPr bwMode="auto">
                <a:xfrm>
                  <a:off x="5687781" y="648411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2" y="104"/>
                        <a:pt x="53" y="104"/>
                      </a:cubicBezTo>
                      <a:cubicBezTo>
                        <a:pt x="24" y="104"/>
                        <a:pt x="0" y="81"/>
                        <a:pt x="0" y="52"/>
                      </a:cubicBezTo>
                      <a:cubicBezTo>
                        <a:pt x="0" y="24"/>
                        <a:pt x="24" y="0"/>
                        <a:pt x="53" y="0"/>
                      </a:cubicBezTo>
                      <a:cubicBezTo>
                        <a:pt x="82"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7" name="Freeform 58">
                  <a:extLst>
                    <a:ext uri="{FF2B5EF4-FFF2-40B4-BE49-F238E27FC236}">
                      <a16:creationId xmlns:a16="http://schemas.microsoft.com/office/drawing/2014/main" id="{3D72400B-6ED8-5546-B7C9-313B4E905853}"/>
                    </a:ext>
                  </a:extLst>
                </p:cNvPr>
                <p:cNvSpPr>
                  <a:spLocks noChangeArrowheads="1"/>
                </p:cNvSpPr>
                <p:nvPr/>
              </p:nvSpPr>
              <p:spPr bwMode="auto">
                <a:xfrm>
                  <a:off x="7079963" y="5328128"/>
                  <a:ext cx="46086" cy="46086"/>
                </a:xfrm>
                <a:custGeom>
                  <a:avLst/>
                  <a:gdLst>
                    <a:gd name="T0" fmla="*/ 45651 w 106"/>
                    <a:gd name="T1" fmla="*/ 22608 h 106"/>
                    <a:gd name="T2" fmla="*/ 45651 w 106"/>
                    <a:gd name="T3" fmla="*/ 22608 h 106"/>
                    <a:gd name="T4" fmla="*/ 23043 w 106"/>
                    <a:gd name="T5" fmla="*/ 45651 h 106"/>
                    <a:gd name="T6" fmla="*/ 23043 w 106"/>
                    <a:gd name="T7" fmla="*/ 45651 h 106"/>
                    <a:gd name="T8" fmla="*/ 0 w 106"/>
                    <a:gd name="T9" fmla="*/ 22608 h 106"/>
                    <a:gd name="T10" fmla="*/ 0 w 106"/>
                    <a:gd name="T11" fmla="*/ 22608 h 106"/>
                    <a:gd name="T12" fmla="*/ 23043 w 106"/>
                    <a:gd name="T13" fmla="*/ 0 h 106"/>
                    <a:gd name="T14" fmla="*/ 23043 w 106"/>
                    <a:gd name="T15" fmla="*/ 0 h 106"/>
                    <a:gd name="T16" fmla="*/ 45651 w 106"/>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2"/>
                      </a:moveTo>
                      <a:lnTo>
                        <a:pt x="105" y="52"/>
                      </a:lnTo>
                      <a:cubicBezTo>
                        <a:pt x="105" y="82"/>
                        <a:pt x="81" y="105"/>
                        <a:pt x="53" y="105"/>
                      </a:cubicBezTo>
                      <a:cubicBezTo>
                        <a:pt x="23" y="105"/>
                        <a:pt x="0" y="82"/>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8" name="Freeform 59">
                  <a:extLst>
                    <a:ext uri="{FF2B5EF4-FFF2-40B4-BE49-F238E27FC236}">
                      <a16:creationId xmlns:a16="http://schemas.microsoft.com/office/drawing/2014/main" id="{948D4007-2F63-8E4E-8B25-5FDC13768D53}"/>
                    </a:ext>
                  </a:extLst>
                </p:cNvPr>
                <p:cNvSpPr>
                  <a:spLocks noChangeArrowheads="1"/>
                </p:cNvSpPr>
                <p:nvPr/>
              </p:nvSpPr>
              <p:spPr bwMode="auto">
                <a:xfrm>
                  <a:off x="6079512" y="5506712"/>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4" y="104"/>
                        <a:pt x="0" y="80"/>
                        <a:pt x="0" y="52"/>
                      </a:cubicBezTo>
                      <a:cubicBezTo>
                        <a:pt x="0" y="23"/>
                        <a:pt x="24" y="0"/>
                        <a:pt x="53"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9" name="Freeform 60">
                  <a:extLst>
                    <a:ext uri="{FF2B5EF4-FFF2-40B4-BE49-F238E27FC236}">
                      <a16:creationId xmlns:a16="http://schemas.microsoft.com/office/drawing/2014/main" id="{E4598D95-2E44-984A-9F26-02D4860FB75F}"/>
                    </a:ext>
                  </a:extLst>
                </p:cNvPr>
                <p:cNvSpPr>
                  <a:spLocks noChangeArrowheads="1"/>
                </p:cNvSpPr>
                <p:nvPr/>
              </p:nvSpPr>
              <p:spPr bwMode="auto">
                <a:xfrm>
                  <a:off x="6665189" y="6090468"/>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0" y="104"/>
                        <a:pt x="52" y="104"/>
                      </a:cubicBezTo>
                      <a:cubicBezTo>
                        <a:pt x="23" y="104"/>
                        <a:pt x="0" y="80"/>
                        <a:pt x="0" y="52"/>
                      </a:cubicBezTo>
                      <a:cubicBezTo>
                        <a:pt x="0" y="24"/>
                        <a:pt x="23" y="0"/>
                        <a:pt x="52" y="0"/>
                      </a:cubicBezTo>
                      <a:cubicBezTo>
                        <a:pt x="80" y="0"/>
                        <a:pt x="104" y="24"/>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0" name="Freeform 61">
                  <a:extLst>
                    <a:ext uri="{FF2B5EF4-FFF2-40B4-BE49-F238E27FC236}">
                      <a16:creationId xmlns:a16="http://schemas.microsoft.com/office/drawing/2014/main" id="{96A355C3-BF31-274E-B166-1A61DDBAB9C1}"/>
                    </a:ext>
                  </a:extLst>
                </p:cNvPr>
                <p:cNvSpPr>
                  <a:spLocks noChangeArrowheads="1"/>
                </p:cNvSpPr>
                <p:nvPr/>
              </p:nvSpPr>
              <p:spPr bwMode="auto">
                <a:xfrm>
                  <a:off x="6903300" y="6992985"/>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2"/>
                        <a:pt x="81" y="104"/>
                        <a:pt x="52" y="104"/>
                      </a:cubicBezTo>
                      <a:cubicBezTo>
                        <a:pt x="23" y="104"/>
                        <a:pt x="0" y="82"/>
                        <a:pt x="0" y="52"/>
                      </a:cubicBezTo>
                      <a:cubicBezTo>
                        <a:pt x="0" y="23"/>
                        <a:pt x="23" y="0"/>
                        <a:pt x="52" y="0"/>
                      </a:cubicBezTo>
                      <a:cubicBezTo>
                        <a:pt x="81"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1" name="Freeform 62">
                  <a:extLst>
                    <a:ext uri="{FF2B5EF4-FFF2-40B4-BE49-F238E27FC236}">
                      <a16:creationId xmlns:a16="http://schemas.microsoft.com/office/drawing/2014/main" id="{CC7381B4-FCA4-CD4E-8C2A-AEE13735F679}"/>
                    </a:ext>
                  </a:extLst>
                </p:cNvPr>
                <p:cNvSpPr>
                  <a:spLocks noChangeArrowheads="1"/>
                </p:cNvSpPr>
                <p:nvPr/>
              </p:nvSpPr>
              <p:spPr bwMode="auto">
                <a:xfrm>
                  <a:off x="5603290" y="681248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2" y="104"/>
                        <a:pt x="52" y="104"/>
                      </a:cubicBezTo>
                      <a:cubicBezTo>
                        <a:pt x="24" y="104"/>
                        <a:pt x="0" y="80"/>
                        <a:pt x="0" y="52"/>
                      </a:cubicBezTo>
                      <a:cubicBezTo>
                        <a:pt x="0" y="23"/>
                        <a:pt x="24" y="0"/>
                        <a:pt x="52" y="0"/>
                      </a:cubicBezTo>
                      <a:cubicBezTo>
                        <a:pt x="82"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2" name="Freeform 63">
                  <a:extLst>
                    <a:ext uri="{FF2B5EF4-FFF2-40B4-BE49-F238E27FC236}">
                      <a16:creationId xmlns:a16="http://schemas.microsoft.com/office/drawing/2014/main" id="{4FFFD028-43E9-0A4F-BBCA-A43B9384B045}"/>
                    </a:ext>
                  </a:extLst>
                </p:cNvPr>
                <p:cNvSpPr>
                  <a:spLocks noChangeArrowheads="1"/>
                </p:cNvSpPr>
                <p:nvPr/>
              </p:nvSpPr>
              <p:spPr bwMode="auto">
                <a:xfrm>
                  <a:off x="5380541" y="5105379"/>
                  <a:ext cx="539591" cy="261154"/>
                </a:xfrm>
                <a:custGeom>
                  <a:avLst/>
                  <a:gdLst>
                    <a:gd name="T0" fmla="*/ 408292 w 1237"/>
                    <a:gd name="T1" fmla="*/ 260719 h 600"/>
                    <a:gd name="T2" fmla="*/ 131299 w 1237"/>
                    <a:gd name="T3" fmla="*/ 260719 h 600"/>
                    <a:gd name="T4" fmla="*/ 131299 w 1237"/>
                    <a:gd name="T5" fmla="*/ 260719 h 600"/>
                    <a:gd name="T6" fmla="*/ 0 w 1237"/>
                    <a:gd name="T7" fmla="*/ 129706 h 600"/>
                    <a:gd name="T8" fmla="*/ 0 w 1237"/>
                    <a:gd name="T9" fmla="*/ 129706 h 600"/>
                    <a:gd name="T10" fmla="*/ 0 w 1237"/>
                    <a:gd name="T11" fmla="*/ 129706 h 600"/>
                    <a:gd name="T12" fmla="*/ 131299 w 1237"/>
                    <a:gd name="T13" fmla="*/ 0 h 600"/>
                    <a:gd name="T14" fmla="*/ 408292 w 1237"/>
                    <a:gd name="T15" fmla="*/ 0 h 600"/>
                    <a:gd name="T16" fmla="*/ 408292 w 1237"/>
                    <a:gd name="T17" fmla="*/ 0 h 600"/>
                    <a:gd name="T18" fmla="*/ 539155 w 1237"/>
                    <a:gd name="T19" fmla="*/ 129706 h 600"/>
                    <a:gd name="T20" fmla="*/ 539155 w 1237"/>
                    <a:gd name="T21" fmla="*/ 129706 h 600"/>
                    <a:gd name="T22" fmla="*/ 539155 w 1237"/>
                    <a:gd name="T23" fmla="*/ 129706 h 600"/>
                    <a:gd name="T24" fmla="*/ 408292 w 1237"/>
                    <a:gd name="T25" fmla="*/ 260719 h 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37" h="600">
                      <a:moveTo>
                        <a:pt x="936" y="599"/>
                      </a:moveTo>
                      <a:lnTo>
                        <a:pt x="301" y="599"/>
                      </a:lnTo>
                      <a:cubicBezTo>
                        <a:pt x="135" y="599"/>
                        <a:pt x="0" y="464"/>
                        <a:pt x="0" y="298"/>
                      </a:cubicBezTo>
                      <a:cubicBezTo>
                        <a:pt x="0" y="133"/>
                        <a:pt x="135" y="0"/>
                        <a:pt x="301" y="0"/>
                      </a:cubicBezTo>
                      <a:lnTo>
                        <a:pt x="936" y="0"/>
                      </a:lnTo>
                      <a:cubicBezTo>
                        <a:pt x="1101" y="0"/>
                        <a:pt x="1236" y="133"/>
                        <a:pt x="1236" y="298"/>
                      </a:cubicBezTo>
                      <a:cubicBezTo>
                        <a:pt x="1236" y="464"/>
                        <a:pt x="1101" y="599"/>
                        <a:pt x="936"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3" name="Freeform 64">
                  <a:extLst>
                    <a:ext uri="{FF2B5EF4-FFF2-40B4-BE49-F238E27FC236}">
                      <a16:creationId xmlns:a16="http://schemas.microsoft.com/office/drawing/2014/main" id="{BD42F02C-1671-984D-B8C9-D5F63F9B3E1C}"/>
                    </a:ext>
                  </a:extLst>
                </p:cNvPr>
                <p:cNvSpPr>
                  <a:spLocks noChangeArrowheads="1"/>
                </p:cNvSpPr>
                <p:nvPr/>
              </p:nvSpPr>
              <p:spPr bwMode="auto">
                <a:xfrm>
                  <a:off x="6323385" y="6908494"/>
                  <a:ext cx="914039" cy="522308"/>
                </a:xfrm>
                <a:custGeom>
                  <a:avLst/>
                  <a:gdLst>
                    <a:gd name="T0" fmla="*/ 783524 w 2101"/>
                    <a:gd name="T1" fmla="*/ 260719 h 1200"/>
                    <a:gd name="T2" fmla="*/ 406771 w 2101"/>
                    <a:gd name="T3" fmla="*/ 260719 h 1200"/>
                    <a:gd name="T4" fmla="*/ 406771 w 2101"/>
                    <a:gd name="T5" fmla="*/ 260719 h 1200"/>
                    <a:gd name="T6" fmla="*/ 537286 w 2101"/>
                    <a:gd name="T7" fmla="*/ 130142 h 1200"/>
                    <a:gd name="T8" fmla="*/ 537286 w 2101"/>
                    <a:gd name="T9" fmla="*/ 130142 h 1200"/>
                    <a:gd name="T10" fmla="*/ 406771 w 2101"/>
                    <a:gd name="T11" fmla="*/ 0 h 1200"/>
                    <a:gd name="T12" fmla="*/ 130515 w 2101"/>
                    <a:gd name="T13" fmla="*/ 0 h 1200"/>
                    <a:gd name="T14" fmla="*/ 130515 w 2101"/>
                    <a:gd name="T15" fmla="*/ 0 h 1200"/>
                    <a:gd name="T16" fmla="*/ 0 w 2101"/>
                    <a:gd name="T17" fmla="*/ 130142 h 1200"/>
                    <a:gd name="T18" fmla="*/ 0 w 2101"/>
                    <a:gd name="T19" fmla="*/ 130142 h 1200"/>
                    <a:gd name="T20" fmla="*/ 130515 w 2101"/>
                    <a:gd name="T21" fmla="*/ 260719 h 1200"/>
                    <a:gd name="T22" fmla="*/ 226226 w 2101"/>
                    <a:gd name="T23" fmla="*/ 260719 h 1200"/>
                    <a:gd name="T24" fmla="*/ 226226 w 2101"/>
                    <a:gd name="T25" fmla="*/ 260719 h 1200"/>
                    <a:gd name="T26" fmla="*/ 95711 w 2101"/>
                    <a:gd name="T27" fmla="*/ 391296 h 1200"/>
                    <a:gd name="T28" fmla="*/ 95711 w 2101"/>
                    <a:gd name="T29" fmla="*/ 391296 h 1200"/>
                    <a:gd name="T30" fmla="*/ 226226 w 2101"/>
                    <a:gd name="T31" fmla="*/ 521873 h 1200"/>
                    <a:gd name="T32" fmla="*/ 783524 w 2101"/>
                    <a:gd name="T33" fmla="*/ 521873 h 1200"/>
                    <a:gd name="T34" fmla="*/ 783524 w 2101"/>
                    <a:gd name="T35" fmla="*/ 521873 h 1200"/>
                    <a:gd name="T36" fmla="*/ 913604 w 2101"/>
                    <a:gd name="T37" fmla="*/ 391296 h 1200"/>
                    <a:gd name="T38" fmla="*/ 913604 w 2101"/>
                    <a:gd name="T39" fmla="*/ 391296 h 1200"/>
                    <a:gd name="T40" fmla="*/ 783524 w 2101"/>
                    <a:gd name="T41" fmla="*/ 260719 h 12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01" h="1200">
                      <a:moveTo>
                        <a:pt x="1801" y="599"/>
                      </a:moveTo>
                      <a:lnTo>
                        <a:pt x="935" y="599"/>
                      </a:lnTo>
                      <a:cubicBezTo>
                        <a:pt x="1101" y="599"/>
                        <a:pt x="1235" y="465"/>
                        <a:pt x="1235" y="299"/>
                      </a:cubicBezTo>
                      <a:cubicBezTo>
                        <a:pt x="1235" y="134"/>
                        <a:pt x="1101" y="0"/>
                        <a:pt x="935" y="0"/>
                      </a:cubicBezTo>
                      <a:lnTo>
                        <a:pt x="300" y="0"/>
                      </a:lnTo>
                      <a:cubicBezTo>
                        <a:pt x="134" y="0"/>
                        <a:pt x="0" y="134"/>
                        <a:pt x="0" y="299"/>
                      </a:cubicBezTo>
                      <a:cubicBezTo>
                        <a:pt x="0" y="465"/>
                        <a:pt x="134" y="599"/>
                        <a:pt x="300" y="599"/>
                      </a:cubicBezTo>
                      <a:lnTo>
                        <a:pt x="520" y="599"/>
                      </a:lnTo>
                      <a:cubicBezTo>
                        <a:pt x="354" y="599"/>
                        <a:pt x="220" y="733"/>
                        <a:pt x="220" y="899"/>
                      </a:cubicBezTo>
                      <a:cubicBezTo>
                        <a:pt x="220" y="1065"/>
                        <a:pt x="354" y="1199"/>
                        <a:pt x="520" y="1199"/>
                      </a:cubicBezTo>
                      <a:lnTo>
                        <a:pt x="1801" y="1199"/>
                      </a:lnTo>
                      <a:cubicBezTo>
                        <a:pt x="1967" y="1199"/>
                        <a:pt x="2100" y="1065"/>
                        <a:pt x="2100" y="899"/>
                      </a:cubicBezTo>
                      <a:cubicBezTo>
                        <a:pt x="2100" y="733"/>
                        <a:pt x="1967" y="599"/>
                        <a:pt x="1801"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4" name="Freeform 65">
                  <a:extLst>
                    <a:ext uri="{FF2B5EF4-FFF2-40B4-BE49-F238E27FC236}">
                      <a16:creationId xmlns:a16="http://schemas.microsoft.com/office/drawing/2014/main" id="{DB504658-7C5E-A54F-BDCE-A1F5C6C8ED0E}"/>
                    </a:ext>
                  </a:extLst>
                </p:cNvPr>
                <p:cNvSpPr>
                  <a:spLocks noChangeArrowheads="1"/>
                </p:cNvSpPr>
                <p:nvPr/>
              </p:nvSpPr>
              <p:spPr bwMode="auto">
                <a:xfrm>
                  <a:off x="6503888" y="5790909"/>
                  <a:ext cx="537670" cy="261154"/>
                </a:xfrm>
                <a:custGeom>
                  <a:avLst/>
                  <a:gdLst>
                    <a:gd name="T0" fmla="*/ 406733 w 1236"/>
                    <a:gd name="T1" fmla="*/ 260719 h 601"/>
                    <a:gd name="T2" fmla="*/ 130067 w 1236"/>
                    <a:gd name="T3" fmla="*/ 260719 h 601"/>
                    <a:gd name="T4" fmla="*/ 130067 w 1236"/>
                    <a:gd name="T5" fmla="*/ 260719 h 601"/>
                    <a:gd name="T6" fmla="*/ 0 w 1236"/>
                    <a:gd name="T7" fmla="*/ 130794 h 601"/>
                    <a:gd name="T8" fmla="*/ 0 w 1236"/>
                    <a:gd name="T9" fmla="*/ 130794 h 601"/>
                    <a:gd name="T10" fmla="*/ 130067 w 1236"/>
                    <a:gd name="T11" fmla="*/ 0 h 601"/>
                    <a:gd name="T12" fmla="*/ 406733 w 1236"/>
                    <a:gd name="T13" fmla="*/ 0 h 601"/>
                    <a:gd name="T14" fmla="*/ 406733 w 1236"/>
                    <a:gd name="T15" fmla="*/ 0 h 601"/>
                    <a:gd name="T16" fmla="*/ 537235 w 1236"/>
                    <a:gd name="T17" fmla="*/ 130794 h 601"/>
                    <a:gd name="T18" fmla="*/ 537235 w 1236"/>
                    <a:gd name="T19" fmla="*/ 130794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5" y="600"/>
                        <a:pt x="0" y="465"/>
                        <a:pt x="0" y="301"/>
                      </a:cubicBezTo>
                      <a:cubicBezTo>
                        <a:pt x="0" y="135"/>
                        <a:pt x="135" y="0"/>
                        <a:pt x="299" y="0"/>
                      </a:cubicBezTo>
                      <a:lnTo>
                        <a:pt x="935" y="0"/>
                      </a:lnTo>
                      <a:cubicBezTo>
                        <a:pt x="1101" y="0"/>
                        <a:pt x="1235" y="135"/>
                        <a:pt x="1235" y="301"/>
                      </a:cubicBezTo>
                      <a:cubicBezTo>
                        <a:pt x="1235" y="465"/>
                        <a:pt x="1101" y="600"/>
                        <a:pt x="935" y="600"/>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10" name="Group 6">
                <a:extLst>
                  <a:ext uri="{FF2B5EF4-FFF2-40B4-BE49-F238E27FC236}">
                    <a16:creationId xmlns:a16="http://schemas.microsoft.com/office/drawing/2014/main" id="{AFA29C5F-9511-FE43-95F1-64F99069A85D}"/>
                  </a:ext>
                </a:extLst>
              </p:cNvPr>
              <p:cNvGrpSpPr>
                <a:grpSpLocks/>
              </p:cNvGrpSpPr>
              <p:nvPr/>
            </p:nvGrpSpPr>
            <p:grpSpPr bwMode="auto">
              <a:xfrm rot="10800000">
                <a:off x="9619297" y="-518940"/>
                <a:ext cx="2960218" cy="2568925"/>
                <a:chOff x="7790456" y="-543997"/>
                <a:chExt cx="2761319" cy="2396472"/>
              </a:xfrm>
            </p:grpSpPr>
            <p:sp>
              <p:nvSpPr>
                <p:cNvPr id="70" name="Freeform 166">
                  <a:extLst>
                    <a:ext uri="{FF2B5EF4-FFF2-40B4-BE49-F238E27FC236}">
                      <a16:creationId xmlns:a16="http://schemas.microsoft.com/office/drawing/2014/main" id="{6249F87E-0FE6-8249-882F-32A15C23F3BC}"/>
                    </a:ext>
                  </a:extLst>
                </p:cNvPr>
                <p:cNvSpPr>
                  <a:spLocks noChangeArrowheads="1"/>
                </p:cNvSpPr>
                <p:nvPr/>
              </p:nvSpPr>
              <p:spPr bwMode="auto">
                <a:xfrm>
                  <a:off x="7888388" y="-543997"/>
                  <a:ext cx="2603859" cy="2396472"/>
                </a:xfrm>
                <a:custGeom>
                  <a:avLst/>
                  <a:gdLst>
                    <a:gd name="T0" fmla="*/ 2100336 w 5978"/>
                    <a:gd name="T1" fmla="*/ 1767082 h 5502"/>
                    <a:gd name="T2" fmla="*/ 1950499 w 5978"/>
                    <a:gd name="T3" fmla="*/ 1641640 h 5502"/>
                    <a:gd name="T4" fmla="*/ 2100336 w 5978"/>
                    <a:gd name="T5" fmla="*/ 1517069 h 5502"/>
                    <a:gd name="T6" fmla="*/ 2302006 w 5978"/>
                    <a:gd name="T7" fmla="*/ 1517069 h 5502"/>
                    <a:gd name="T8" fmla="*/ 2452279 w 5978"/>
                    <a:gd name="T9" fmla="*/ 1359395 h 5502"/>
                    <a:gd name="T10" fmla="*/ 2453151 w 5978"/>
                    <a:gd name="T11" fmla="*/ 1202156 h 5502"/>
                    <a:gd name="T12" fmla="*/ 2603423 w 5978"/>
                    <a:gd name="T13" fmla="*/ 1044918 h 5502"/>
                    <a:gd name="T14" fmla="*/ 2453151 w 5978"/>
                    <a:gd name="T15" fmla="*/ 887243 h 5502"/>
                    <a:gd name="T16" fmla="*/ 2034564 w 5978"/>
                    <a:gd name="T17" fmla="*/ 887243 h 5502"/>
                    <a:gd name="T18" fmla="*/ 1884291 w 5978"/>
                    <a:gd name="T19" fmla="*/ 1044918 h 5502"/>
                    <a:gd name="T20" fmla="*/ 1348536 w 5978"/>
                    <a:gd name="T21" fmla="*/ 1202156 h 5502"/>
                    <a:gd name="T22" fmla="*/ 1498809 w 5978"/>
                    <a:gd name="T23" fmla="*/ 1044918 h 5502"/>
                    <a:gd name="T24" fmla="*/ 1348536 w 5978"/>
                    <a:gd name="T25" fmla="*/ 887243 h 5502"/>
                    <a:gd name="T26" fmla="*/ 953471 w 5978"/>
                    <a:gd name="T27" fmla="*/ 887243 h 5502"/>
                    <a:gd name="T28" fmla="*/ 963053 w 5978"/>
                    <a:gd name="T29" fmla="*/ 886808 h 5502"/>
                    <a:gd name="T30" fmla="*/ 849804 w 5978"/>
                    <a:gd name="T31" fmla="*/ 758317 h 5502"/>
                    <a:gd name="T32" fmla="*/ 963053 w 5978"/>
                    <a:gd name="T33" fmla="*/ 629825 h 5502"/>
                    <a:gd name="T34" fmla="*/ 1223091 w 5978"/>
                    <a:gd name="T35" fmla="*/ 628954 h 5502"/>
                    <a:gd name="T36" fmla="*/ 1373364 w 5978"/>
                    <a:gd name="T37" fmla="*/ 471716 h 5502"/>
                    <a:gd name="T38" fmla="*/ 1223091 w 5978"/>
                    <a:gd name="T39" fmla="*/ 314041 h 5502"/>
                    <a:gd name="T40" fmla="*/ 1093290 w 5978"/>
                    <a:gd name="T41" fmla="*/ 314041 h 5502"/>
                    <a:gd name="T42" fmla="*/ 1243127 w 5978"/>
                    <a:gd name="T43" fmla="*/ 157239 h 5502"/>
                    <a:gd name="T44" fmla="*/ 727843 w 5978"/>
                    <a:gd name="T45" fmla="*/ 0 h 5502"/>
                    <a:gd name="T46" fmla="*/ 577571 w 5978"/>
                    <a:gd name="T47" fmla="*/ 157239 h 5502"/>
                    <a:gd name="T48" fmla="*/ 727843 w 5978"/>
                    <a:gd name="T49" fmla="*/ 314041 h 5502"/>
                    <a:gd name="T50" fmla="*/ 371980 w 5978"/>
                    <a:gd name="T51" fmla="*/ 314041 h 5502"/>
                    <a:gd name="T52" fmla="*/ 221707 w 5978"/>
                    <a:gd name="T53" fmla="*/ 471716 h 5502"/>
                    <a:gd name="T54" fmla="*/ 534013 w 5978"/>
                    <a:gd name="T55" fmla="*/ 628954 h 5502"/>
                    <a:gd name="T56" fmla="*/ 531400 w 5978"/>
                    <a:gd name="T57" fmla="*/ 629390 h 5502"/>
                    <a:gd name="T58" fmla="*/ 651183 w 5978"/>
                    <a:gd name="T59" fmla="*/ 758317 h 5502"/>
                    <a:gd name="T60" fmla="*/ 531400 w 5978"/>
                    <a:gd name="T61" fmla="*/ 887243 h 5502"/>
                    <a:gd name="T62" fmla="*/ 534013 w 5978"/>
                    <a:gd name="T63" fmla="*/ 887243 h 5502"/>
                    <a:gd name="T64" fmla="*/ 149837 w 5978"/>
                    <a:gd name="T65" fmla="*/ 887243 h 5502"/>
                    <a:gd name="T66" fmla="*/ 0 w 5978"/>
                    <a:gd name="T67" fmla="*/ 1044918 h 5502"/>
                    <a:gd name="T68" fmla="*/ 727843 w 5978"/>
                    <a:gd name="T69" fmla="*/ 1202156 h 5502"/>
                    <a:gd name="T70" fmla="*/ 577571 w 5978"/>
                    <a:gd name="T71" fmla="*/ 1359395 h 5502"/>
                    <a:gd name="T72" fmla="*/ 727843 w 5978"/>
                    <a:gd name="T73" fmla="*/ 1517069 h 5502"/>
                    <a:gd name="T74" fmla="*/ 1061928 w 5978"/>
                    <a:gd name="T75" fmla="*/ 1517069 h 5502"/>
                    <a:gd name="T76" fmla="*/ 1212201 w 5978"/>
                    <a:gd name="T77" fmla="*/ 1641640 h 5502"/>
                    <a:gd name="T78" fmla="*/ 848933 w 5978"/>
                    <a:gd name="T79" fmla="*/ 1767082 h 5502"/>
                    <a:gd name="T80" fmla="*/ 698660 w 5978"/>
                    <a:gd name="T81" fmla="*/ 1924321 h 5502"/>
                    <a:gd name="T82" fmla="*/ 848933 w 5978"/>
                    <a:gd name="T83" fmla="*/ 2081124 h 5502"/>
                    <a:gd name="T84" fmla="*/ 1801097 w 5978"/>
                    <a:gd name="T85" fmla="*/ 2081124 h 5502"/>
                    <a:gd name="T86" fmla="*/ 1651260 w 5978"/>
                    <a:gd name="T87" fmla="*/ 2238362 h 5502"/>
                    <a:gd name="T88" fmla="*/ 2220119 w 5978"/>
                    <a:gd name="T89" fmla="*/ 2396036 h 5502"/>
                    <a:gd name="T90" fmla="*/ 2369956 w 5978"/>
                    <a:gd name="T91" fmla="*/ 2238362 h 5502"/>
                    <a:gd name="T92" fmla="*/ 2220119 w 5978"/>
                    <a:gd name="T93" fmla="*/ 2081124 h 5502"/>
                    <a:gd name="T94" fmla="*/ 2453151 w 5978"/>
                    <a:gd name="T95" fmla="*/ 2081124 h 5502"/>
                    <a:gd name="T96" fmla="*/ 2603423 w 5978"/>
                    <a:gd name="T97" fmla="*/ 1924321 h 55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978" h="5502">
                      <a:moveTo>
                        <a:pt x="5632" y="4057"/>
                      </a:moveTo>
                      <a:lnTo>
                        <a:pt x="4822" y="4057"/>
                      </a:lnTo>
                      <a:cubicBezTo>
                        <a:pt x="4632" y="4057"/>
                        <a:pt x="4478" y="3928"/>
                        <a:pt x="4478" y="3769"/>
                      </a:cubicBezTo>
                      <a:cubicBezTo>
                        <a:pt x="4478" y="3611"/>
                        <a:pt x="4632" y="3483"/>
                        <a:pt x="4822" y="3483"/>
                      </a:cubicBezTo>
                      <a:lnTo>
                        <a:pt x="5285" y="3483"/>
                      </a:lnTo>
                      <a:cubicBezTo>
                        <a:pt x="5476" y="3483"/>
                        <a:pt x="5630" y="3321"/>
                        <a:pt x="5630" y="3121"/>
                      </a:cubicBezTo>
                      <a:cubicBezTo>
                        <a:pt x="5630" y="2922"/>
                        <a:pt x="5476" y="2760"/>
                        <a:pt x="5285" y="2760"/>
                      </a:cubicBezTo>
                      <a:lnTo>
                        <a:pt x="5632" y="2760"/>
                      </a:lnTo>
                      <a:cubicBezTo>
                        <a:pt x="5823" y="2760"/>
                        <a:pt x="5977" y="2598"/>
                        <a:pt x="5977" y="2399"/>
                      </a:cubicBezTo>
                      <a:cubicBezTo>
                        <a:pt x="5977" y="2199"/>
                        <a:pt x="5823" y="2037"/>
                        <a:pt x="5632" y="2037"/>
                      </a:cubicBezTo>
                      <a:lnTo>
                        <a:pt x="4671" y="2037"/>
                      </a:lnTo>
                      <a:cubicBezTo>
                        <a:pt x="4480" y="2037"/>
                        <a:pt x="4326" y="2199"/>
                        <a:pt x="4326" y="2399"/>
                      </a:cubicBezTo>
                      <a:cubicBezTo>
                        <a:pt x="4326" y="2598"/>
                        <a:pt x="4480" y="2760"/>
                        <a:pt x="4671" y="2760"/>
                      </a:cubicBezTo>
                      <a:lnTo>
                        <a:pt x="3096" y="2760"/>
                      </a:lnTo>
                      <a:cubicBezTo>
                        <a:pt x="3285" y="2760"/>
                        <a:pt x="3441" y="2598"/>
                        <a:pt x="3441" y="2399"/>
                      </a:cubicBezTo>
                      <a:cubicBezTo>
                        <a:pt x="3441" y="2199"/>
                        <a:pt x="3285" y="2037"/>
                        <a:pt x="3096" y="2037"/>
                      </a:cubicBezTo>
                      <a:lnTo>
                        <a:pt x="2189" y="2037"/>
                      </a:lnTo>
                      <a:cubicBezTo>
                        <a:pt x="2195" y="2037"/>
                        <a:pt x="2204" y="2037"/>
                        <a:pt x="2211" y="2036"/>
                      </a:cubicBezTo>
                      <a:cubicBezTo>
                        <a:pt x="2066" y="2023"/>
                        <a:pt x="1951" y="1896"/>
                        <a:pt x="1951" y="1741"/>
                      </a:cubicBezTo>
                      <a:cubicBezTo>
                        <a:pt x="1951" y="1585"/>
                        <a:pt x="2066" y="1458"/>
                        <a:pt x="2211" y="1446"/>
                      </a:cubicBezTo>
                      <a:cubicBezTo>
                        <a:pt x="2204" y="1445"/>
                        <a:pt x="2195" y="1444"/>
                        <a:pt x="2189" y="1444"/>
                      </a:cubicBezTo>
                      <a:lnTo>
                        <a:pt x="2808" y="1444"/>
                      </a:lnTo>
                      <a:cubicBezTo>
                        <a:pt x="2998" y="1444"/>
                        <a:pt x="3153" y="1282"/>
                        <a:pt x="3153" y="1083"/>
                      </a:cubicBezTo>
                      <a:cubicBezTo>
                        <a:pt x="3153" y="884"/>
                        <a:pt x="2998" y="721"/>
                        <a:pt x="2808" y="721"/>
                      </a:cubicBezTo>
                      <a:lnTo>
                        <a:pt x="2510" y="721"/>
                      </a:lnTo>
                      <a:cubicBezTo>
                        <a:pt x="2700" y="721"/>
                        <a:pt x="2854" y="561"/>
                        <a:pt x="2854" y="361"/>
                      </a:cubicBezTo>
                      <a:cubicBezTo>
                        <a:pt x="2854" y="162"/>
                        <a:pt x="2700" y="0"/>
                        <a:pt x="2510" y="0"/>
                      </a:cubicBezTo>
                      <a:lnTo>
                        <a:pt x="1671" y="0"/>
                      </a:lnTo>
                      <a:cubicBezTo>
                        <a:pt x="1481" y="0"/>
                        <a:pt x="1326" y="162"/>
                        <a:pt x="1326" y="361"/>
                      </a:cubicBezTo>
                      <a:cubicBezTo>
                        <a:pt x="1326" y="561"/>
                        <a:pt x="1481" y="721"/>
                        <a:pt x="1671" y="721"/>
                      </a:cubicBezTo>
                      <a:lnTo>
                        <a:pt x="854" y="721"/>
                      </a:lnTo>
                      <a:cubicBezTo>
                        <a:pt x="663" y="721"/>
                        <a:pt x="509" y="884"/>
                        <a:pt x="509" y="1083"/>
                      </a:cubicBezTo>
                      <a:cubicBezTo>
                        <a:pt x="509" y="1282"/>
                        <a:pt x="663" y="1444"/>
                        <a:pt x="854" y="1444"/>
                      </a:cubicBezTo>
                      <a:lnTo>
                        <a:pt x="1226" y="1444"/>
                      </a:lnTo>
                      <a:cubicBezTo>
                        <a:pt x="1224" y="1444"/>
                        <a:pt x="1222" y="1444"/>
                        <a:pt x="1220" y="1445"/>
                      </a:cubicBezTo>
                      <a:cubicBezTo>
                        <a:pt x="1373" y="1449"/>
                        <a:pt x="1495" y="1580"/>
                        <a:pt x="1495" y="1741"/>
                      </a:cubicBezTo>
                      <a:cubicBezTo>
                        <a:pt x="1495" y="1902"/>
                        <a:pt x="1373" y="2033"/>
                        <a:pt x="1220" y="2037"/>
                      </a:cubicBezTo>
                      <a:cubicBezTo>
                        <a:pt x="1222" y="2037"/>
                        <a:pt x="1224" y="2037"/>
                        <a:pt x="1226" y="2037"/>
                      </a:cubicBezTo>
                      <a:lnTo>
                        <a:pt x="344" y="2037"/>
                      </a:lnTo>
                      <a:cubicBezTo>
                        <a:pt x="154" y="2037"/>
                        <a:pt x="0" y="2199"/>
                        <a:pt x="0" y="2399"/>
                      </a:cubicBezTo>
                      <a:cubicBezTo>
                        <a:pt x="0" y="2598"/>
                        <a:pt x="154" y="2760"/>
                        <a:pt x="344" y="2760"/>
                      </a:cubicBezTo>
                      <a:lnTo>
                        <a:pt x="1671" y="2760"/>
                      </a:lnTo>
                      <a:cubicBezTo>
                        <a:pt x="1481" y="2760"/>
                        <a:pt x="1326" y="2922"/>
                        <a:pt x="1326" y="3121"/>
                      </a:cubicBezTo>
                      <a:cubicBezTo>
                        <a:pt x="1326" y="3321"/>
                        <a:pt x="1481" y="3483"/>
                        <a:pt x="1671" y="3483"/>
                      </a:cubicBezTo>
                      <a:lnTo>
                        <a:pt x="2438" y="3483"/>
                      </a:lnTo>
                      <a:cubicBezTo>
                        <a:pt x="2629" y="3483"/>
                        <a:pt x="2783" y="3611"/>
                        <a:pt x="2783" y="3769"/>
                      </a:cubicBezTo>
                      <a:cubicBezTo>
                        <a:pt x="2783" y="3928"/>
                        <a:pt x="2629" y="4057"/>
                        <a:pt x="2438" y="4057"/>
                      </a:cubicBezTo>
                      <a:lnTo>
                        <a:pt x="1949" y="4057"/>
                      </a:lnTo>
                      <a:cubicBezTo>
                        <a:pt x="1758" y="4057"/>
                        <a:pt x="1604" y="4218"/>
                        <a:pt x="1604" y="4418"/>
                      </a:cubicBezTo>
                      <a:cubicBezTo>
                        <a:pt x="1604" y="4616"/>
                        <a:pt x="1758" y="4778"/>
                        <a:pt x="1949" y="4778"/>
                      </a:cubicBezTo>
                      <a:lnTo>
                        <a:pt x="4135" y="4778"/>
                      </a:lnTo>
                      <a:cubicBezTo>
                        <a:pt x="3945" y="4778"/>
                        <a:pt x="3791" y="4940"/>
                        <a:pt x="3791" y="5139"/>
                      </a:cubicBezTo>
                      <a:cubicBezTo>
                        <a:pt x="3791" y="5339"/>
                        <a:pt x="3945" y="5501"/>
                        <a:pt x="4135" y="5501"/>
                      </a:cubicBezTo>
                      <a:lnTo>
                        <a:pt x="5097" y="5501"/>
                      </a:lnTo>
                      <a:cubicBezTo>
                        <a:pt x="5287" y="5501"/>
                        <a:pt x="5441" y="5339"/>
                        <a:pt x="5441" y="5139"/>
                      </a:cubicBezTo>
                      <a:cubicBezTo>
                        <a:pt x="5441" y="4940"/>
                        <a:pt x="5287" y="4778"/>
                        <a:pt x="5097" y="4778"/>
                      </a:cubicBezTo>
                      <a:lnTo>
                        <a:pt x="5632" y="4778"/>
                      </a:lnTo>
                      <a:cubicBezTo>
                        <a:pt x="5823" y="4778"/>
                        <a:pt x="5977" y="4616"/>
                        <a:pt x="5977" y="4418"/>
                      </a:cubicBezTo>
                      <a:cubicBezTo>
                        <a:pt x="5977" y="4218"/>
                        <a:pt x="5823" y="4057"/>
                        <a:pt x="5632" y="4057"/>
                      </a:cubicBez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1" name="Freeform 167">
                  <a:extLst>
                    <a:ext uri="{FF2B5EF4-FFF2-40B4-BE49-F238E27FC236}">
                      <a16:creationId xmlns:a16="http://schemas.microsoft.com/office/drawing/2014/main" id="{6777AC68-7DD9-2B45-8593-904FA35697E7}"/>
                    </a:ext>
                  </a:extLst>
                </p:cNvPr>
                <p:cNvSpPr>
                  <a:spLocks noChangeArrowheads="1"/>
                </p:cNvSpPr>
                <p:nvPr/>
              </p:nvSpPr>
              <p:spPr bwMode="auto">
                <a:xfrm>
                  <a:off x="7988241" y="1224554"/>
                  <a:ext cx="495425" cy="314921"/>
                </a:xfrm>
                <a:custGeom>
                  <a:avLst/>
                  <a:gdLst>
                    <a:gd name="T0" fmla="*/ 338265 w 1138"/>
                    <a:gd name="T1" fmla="*/ 0 h 722"/>
                    <a:gd name="T2" fmla="*/ 157160 w 1138"/>
                    <a:gd name="T3" fmla="*/ 0 h 722"/>
                    <a:gd name="T4" fmla="*/ 157160 w 1138"/>
                    <a:gd name="T5" fmla="*/ 0 h 722"/>
                    <a:gd name="T6" fmla="*/ 0 w 1138"/>
                    <a:gd name="T7" fmla="*/ 157461 h 722"/>
                    <a:gd name="T8" fmla="*/ 0 w 1138"/>
                    <a:gd name="T9" fmla="*/ 157461 h 722"/>
                    <a:gd name="T10" fmla="*/ 157160 w 1138"/>
                    <a:gd name="T11" fmla="*/ 314485 h 722"/>
                    <a:gd name="T12" fmla="*/ 338265 w 1138"/>
                    <a:gd name="T13" fmla="*/ 314485 h 722"/>
                    <a:gd name="T14" fmla="*/ 338265 w 1138"/>
                    <a:gd name="T15" fmla="*/ 314485 h 722"/>
                    <a:gd name="T16" fmla="*/ 494990 w 1138"/>
                    <a:gd name="T17" fmla="*/ 157461 h 722"/>
                    <a:gd name="T18" fmla="*/ 494990 w 1138"/>
                    <a:gd name="T19" fmla="*/ 157461 h 722"/>
                    <a:gd name="T20" fmla="*/ 338265 w 1138"/>
                    <a:gd name="T21" fmla="*/ 0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38" h="722">
                      <a:moveTo>
                        <a:pt x="777" y="0"/>
                      </a:moveTo>
                      <a:lnTo>
                        <a:pt x="361" y="0"/>
                      </a:lnTo>
                      <a:cubicBezTo>
                        <a:pt x="162" y="0"/>
                        <a:pt x="0" y="161"/>
                        <a:pt x="0" y="361"/>
                      </a:cubicBezTo>
                      <a:cubicBezTo>
                        <a:pt x="0" y="559"/>
                        <a:pt x="162" y="721"/>
                        <a:pt x="361" y="721"/>
                      </a:cubicBezTo>
                      <a:lnTo>
                        <a:pt x="777" y="721"/>
                      </a:lnTo>
                      <a:cubicBezTo>
                        <a:pt x="976" y="721"/>
                        <a:pt x="1137" y="559"/>
                        <a:pt x="1137" y="361"/>
                      </a:cubicBezTo>
                      <a:cubicBezTo>
                        <a:pt x="1137" y="161"/>
                        <a:pt x="976" y="0"/>
                        <a:pt x="777" y="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2" name="Freeform 168">
                  <a:extLst>
                    <a:ext uri="{FF2B5EF4-FFF2-40B4-BE49-F238E27FC236}">
                      <a16:creationId xmlns:a16="http://schemas.microsoft.com/office/drawing/2014/main" id="{101D85CE-BDC6-234C-A549-40DCE5661D1C}"/>
                    </a:ext>
                  </a:extLst>
                </p:cNvPr>
                <p:cNvSpPr>
                  <a:spLocks noChangeArrowheads="1"/>
                </p:cNvSpPr>
                <p:nvPr/>
              </p:nvSpPr>
              <p:spPr bwMode="auto">
                <a:xfrm>
                  <a:off x="9365061" y="197220"/>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6" y="174"/>
                      </a:cubicBezTo>
                      <a:cubicBezTo>
                        <a:pt x="39" y="174"/>
                        <a:pt x="0" y="135"/>
                        <a:pt x="0" y="87"/>
                      </a:cubicBezTo>
                      <a:cubicBezTo>
                        <a:pt x="0" y="39"/>
                        <a:pt x="39" y="0"/>
                        <a:pt x="86" y="0"/>
                      </a:cubicBezTo>
                      <a:cubicBezTo>
                        <a:pt x="134"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3" name="Freeform 169">
                  <a:extLst>
                    <a:ext uri="{FF2B5EF4-FFF2-40B4-BE49-F238E27FC236}">
                      <a16:creationId xmlns:a16="http://schemas.microsoft.com/office/drawing/2014/main" id="{55DFE052-0EED-184C-A6E1-52A392A842E0}"/>
                    </a:ext>
                  </a:extLst>
                </p:cNvPr>
                <p:cNvSpPr>
                  <a:spLocks noChangeArrowheads="1"/>
                </p:cNvSpPr>
                <p:nvPr/>
              </p:nvSpPr>
              <p:spPr bwMode="auto">
                <a:xfrm>
                  <a:off x="9190317" y="1358972"/>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3"/>
                        <a:pt x="135" y="173"/>
                        <a:pt x="87" y="173"/>
                      </a:cubicBezTo>
                      <a:cubicBezTo>
                        <a:pt x="39" y="173"/>
                        <a:pt x="0" y="133"/>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4" name="Freeform 170">
                  <a:extLst>
                    <a:ext uri="{FF2B5EF4-FFF2-40B4-BE49-F238E27FC236}">
                      <a16:creationId xmlns:a16="http://schemas.microsoft.com/office/drawing/2014/main" id="{F8D01DC6-82C8-EE42-BC5B-7877C7DB93E4}"/>
                    </a:ext>
                  </a:extLst>
                </p:cNvPr>
                <p:cNvSpPr>
                  <a:spLocks noChangeArrowheads="1"/>
                </p:cNvSpPr>
                <p:nvPr/>
              </p:nvSpPr>
              <p:spPr bwMode="auto">
                <a:xfrm>
                  <a:off x="10330946" y="122331"/>
                  <a:ext cx="76810" cy="74889"/>
                </a:xfrm>
                <a:custGeom>
                  <a:avLst/>
                  <a:gdLst>
                    <a:gd name="T0" fmla="*/ 76371 w 175"/>
                    <a:gd name="T1" fmla="*/ 37228 h 173"/>
                    <a:gd name="T2" fmla="*/ 76371 w 175"/>
                    <a:gd name="T3" fmla="*/ 37228 h 173"/>
                    <a:gd name="T4" fmla="*/ 38186 w 175"/>
                    <a:gd name="T5" fmla="*/ 74456 h 173"/>
                    <a:gd name="T6" fmla="*/ 38186 w 175"/>
                    <a:gd name="T7" fmla="*/ 74456 h 173"/>
                    <a:gd name="T8" fmla="*/ 0 w 175"/>
                    <a:gd name="T9" fmla="*/ 37228 h 173"/>
                    <a:gd name="T10" fmla="*/ 0 w 175"/>
                    <a:gd name="T11" fmla="*/ 37228 h 173"/>
                    <a:gd name="T12" fmla="*/ 38186 w 175"/>
                    <a:gd name="T13" fmla="*/ 0 h 173"/>
                    <a:gd name="T14" fmla="*/ 38186 w 175"/>
                    <a:gd name="T15" fmla="*/ 0 h 173"/>
                    <a:gd name="T16" fmla="*/ 76371 w 175"/>
                    <a:gd name="T17" fmla="*/ 37228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3">
                      <a:moveTo>
                        <a:pt x="174" y="86"/>
                      </a:moveTo>
                      <a:lnTo>
                        <a:pt x="174" y="86"/>
                      </a:lnTo>
                      <a:cubicBezTo>
                        <a:pt x="174" y="134"/>
                        <a:pt x="135" y="172"/>
                        <a:pt x="87" y="172"/>
                      </a:cubicBezTo>
                      <a:cubicBezTo>
                        <a:pt x="39" y="172"/>
                        <a:pt x="0" y="134"/>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5" name="Freeform 171">
                  <a:extLst>
                    <a:ext uri="{FF2B5EF4-FFF2-40B4-BE49-F238E27FC236}">
                      <a16:creationId xmlns:a16="http://schemas.microsoft.com/office/drawing/2014/main" id="{511C883F-F875-DD4A-B784-937A9F845730}"/>
                    </a:ext>
                  </a:extLst>
                </p:cNvPr>
                <p:cNvSpPr>
                  <a:spLocks noChangeArrowheads="1"/>
                </p:cNvSpPr>
                <p:nvPr/>
              </p:nvSpPr>
              <p:spPr bwMode="auto">
                <a:xfrm>
                  <a:off x="8186027" y="-365413"/>
                  <a:ext cx="74889" cy="74889"/>
                </a:xfrm>
                <a:custGeom>
                  <a:avLst/>
                  <a:gdLst>
                    <a:gd name="T0" fmla="*/ 74456 w 173"/>
                    <a:gd name="T1" fmla="*/ 37661 h 173"/>
                    <a:gd name="T2" fmla="*/ 74456 w 173"/>
                    <a:gd name="T3" fmla="*/ 37661 h 173"/>
                    <a:gd name="T4" fmla="*/ 36795 w 173"/>
                    <a:gd name="T5" fmla="*/ 74456 h 173"/>
                    <a:gd name="T6" fmla="*/ 36795 w 173"/>
                    <a:gd name="T7" fmla="*/ 74456 h 173"/>
                    <a:gd name="T8" fmla="*/ 0 w 173"/>
                    <a:gd name="T9" fmla="*/ 37661 h 173"/>
                    <a:gd name="T10" fmla="*/ 0 w 173"/>
                    <a:gd name="T11" fmla="*/ 37661 h 173"/>
                    <a:gd name="T12" fmla="*/ 36795 w 173"/>
                    <a:gd name="T13" fmla="*/ 0 h 173"/>
                    <a:gd name="T14" fmla="*/ 36795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3" y="172"/>
                        <a:pt x="85" y="172"/>
                      </a:cubicBezTo>
                      <a:cubicBezTo>
                        <a:pt x="39" y="172"/>
                        <a:pt x="0" y="134"/>
                        <a:pt x="0" y="87"/>
                      </a:cubicBezTo>
                      <a:cubicBezTo>
                        <a:pt x="0" y="39"/>
                        <a:pt x="39" y="0"/>
                        <a:pt x="85" y="0"/>
                      </a:cubicBezTo>
                      <a:cubicBezTo>
                        <a:pt x="133"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6" name="Freeform 172">
                  <a:extLst>
                    <a:ext uri="{FF2B5EF4-FFF2-40B4-BE49-F238E27FC236}">
                      <a16:creationId xmlns:a16="http://schemas.microsoft.com/office/drawing/2014/main" id="{7EA01C79-6020-2D4E-9048-268DFCB52D91}"/>
                    </a:ext>
                  </a:extLst>
                </p:cNvPr>
                <p:cNvSpPr>
                  <a:spLocks noChangeArrowheads="1"/>
                </p:cNvSpPr>
                <p:nvPr/>
              </p:nvSpPr>
              <p:spPr bwMode="auto">
                <a:xfrm>
                  <a:off x="8224432" y="804020"/>
                  <a:ext cx="76810" cy="74890"/>
                </a:xfrm>
                <a:custGeom>
                  <a:avLst/>
                  <a:gdLst>
                    <a:gd name="T0" fmla="*/ 76371 w 175"/>
                    <a:gd name="T1" fmla="*/ 37445 h 174"/>
                    <a:gd name="T2" fmla="*/ 76371 w 175"/>
                    <a:gd name="T3" fmla="*/ 37445 h 174"/>
                    <a:gd name="T4" fmla="*/ 38186 w 175"/>
                    <a:gd name="T5" fmla="*/ 74460 h 174"/>
                    <a:gd name="T6" fmla="*/ 38186 w 175"/>
                    <a:gd name="T7" fmla="*/ 74460 h 174"/>
                    <a:gd name="T8" fmla="*/ 0 w 175"/>
                    <a:gd name="T9" fmla="*/ 37445 h 174"/>
                    <a:gd name="T10" fmla="*/ 0 w 175"/>
                    <a:gd name="T11" fmla="*/ 37445 h 174"/>
                    <a:gd name="T12" fmla="*/ 38186 w 175"/>
                    <a:gd name="T13" fmla="*/ 0 h 174"/>
                    <a:gd name="T14" fmla="*/ 38186 w 175"/>
                    <a:gd name="T15" fmla="*/ 0 h 174"/>
                    <a:gd name="T16" fmla="*/ 76371 w 175"/>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7"/>
                      </a:moveTo>
                      <a:lnTo>
                        <a:pt x="174" y="87"/>
                      </a:lnTo>
                      <a:cubicBezTo>
                        <a:pt x="174" y="135"/>
                        <a:pt x="135" y="173"/>
                        <a:pt x="87" y="173"/>
                      </a:cubicBezTo>
                      <a:cubicBezTo>
                        <a:pt x="39" y="173"/>
                        <a:pt x="0" y="135"/>
                        <a:pt x="0" y="87"/>
                      </a:cubicBezTo>
                      <a:cubicBezTo>
                        <a:pt x="0" y="39"/>
                        <a:pt x="39" y="0"/>
                        <a:pt x="87" y="0"/>
                      </a:cubicBezTo>
                      <a:cubicBezTo>
                        <a:pt x="135" y="0"/>
                        <a:pt x="174" y="39"/>
                        <a:pt x="174"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7" name="Freeform 173">
                  <a:extLst>
                    <a:ext uri="{FF2B5EF4-FFF2-40B4-BE49-F238E27FC236}">
                      <a16:creationId xmlns:a16="http://schemas.microsoft.com/office/drawing/2014/main" id="{9503B415-E89B-8C48-AF26-C8DEC3D28301}"/>
                    </a:ext>
                  </a:extLst>
                </p:cNvPr>
                <p:cNvSpPr>
                  <a:spLocks noChangeArrowheads="1"/>
                </p:cNvSpPr>
                <p:nvPr/>
              </p:nvSpPr>
              <p:spPr bwMode="auto">
                <a:xfrm>
                  <a:off x="8408776" y="1681574"/>
                  <a:ext cx="74889" cy="74889"/>
                </a:xfrm>
                <a:custGeom>
                  <a:avLst/>
                  <a:gdLst>
                    <a:gd name="T0" fmla="*/ 74459 w 174"/>
                    <a:gd name="T1" fmla="*/ 37445 h 174"/>
                    <a:gd name="T2" fmla="*/ 74459 w 174"/>
                    <a:gd name="T3" fmla="*/ 37445 h 174"/>
                    <a:gd name="T4" fmla="*/ 37445 w 174"/>
                    <a:gd name="T5" fmla="*/ 74459 h 174"/>
                    <a:gd name="T6" fmla="*/ 37445 w 174"/>
                    <a:gd name="T7" fmla="*/ 74459 h 174"/>
                    <a:gd name="T8" fmla="*/ 0 w 174"/>
                    <a:gd name="T9" fmla="*/ 37445 h 174"/>
                    <a:gd name="T10" fmla="*/ 0 w 174"/>
                    <a:gd name="T11" fmla="*/ 37445 h 174"/>
                    <a:gd name="T12" fmla="*/ 37445 w 174"/>
                    <a:gd name="T13" fmla="*/ 0 h 174"/>
                    <a:gd name="T14" fmla="*/ 37445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5" y="173"/>
                        <a:pt x="87" y="173"/>
                      </a:cubicBezTo>
                      <a:cubicBezTo>
                        <a:pt x="40" y="173"/>
                        <a:pt x="0" y="135"/>
                        <a:pt x="0" y="87"/>
                      </a:cubicBezTo>
                      <a:cubicBezTo>
                        <a:pt x="0" y="38"/>
                        <a:pt x="40" y="0"/>
                        <a:pt x="87" y="0"/>
                      </a:cubicBezTo>
                      <a:cubicBezTo>
                        <a:pt x="135" y="0"/>
                        <a:pt x="173" y="38"/>
                        <a:pt x="173"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8" name="Freeform 174">
                  <a:extLst>
                    <a:ext uri="{FF2B5EF4-FFF2-40B4-BE49-F238E27FC236}">
                      <a16:creationId xmlns:a16="http://schemas.microsoft.com/office/drawing/2014/main" id="{6C677387-EA86-E046-95F9-3E22F97DA1F9}"/>
                    </a:ext>
                  </a:extLst>
                </p:cNvPr>
                <p:cNvSpPr>
                  <a:spLocks noChangeArrowheads="1"/>
                </p:cNvSpPr>
                <p:nvPr/>
              </p:nvSpPr>
              <p:spPr bwMode="auto">
                <a:xfrm>
                  <a:off x="9244084" y="469895"/>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2"/>
                        <a:pt x="81" y="104"/>
                        <a:pt x="52" y="104"/>
                      </a:cubicBezTo>
                      <a:cubicBezTo>
                        <a:pt x="24" y="104"/>
                        <a:pt x="0" y="82"/>
                        <a:pt x="0" y="52"/>
                      </a:cubicBezTo>
                      <a:cubicBezTo>
                        <a:pt x="0" y="24"/>
                        <a:pt x="24" y="0"/>
                        <a:pt x="52" y="0"/>
                      </a:cubicBezTo>
                      <a:cubicBezTo>
                        <a:pt x="81" y="0"/>
                        <a:pt x="105" y="24"/>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9" name="Freeform 175">
                  <a:extLst>
                    <a:ext uri="{FF2B5EF4-FFF2-40B4-BE49-F238E27FC236}">
                      <a16:creationId xmlns:a16="http://schemas.microsoft.com/office/drawing/2014/main" id="{223248A8-A53E-004B-9CC0-068EA9484951}"/>
                    </a:ext>
                  </a:extLst>
                </p:cNvPr>
                <p:cNvSpPr>
                  <a:spLocks noChangeArrowheads="1"/>
                </p:cNvSpPr>
                <p:nvPr/>
              </p:nvSpPr>
              <p:spPr bwMode="auto">
                <a:xfrm>
                  <a:off x="8934925" y="-152266"/>
                  <a:ext cx="46086" cy="46086"/>
                </a:xfrm>
                <a:custGeom>
                  <a:avLst/>
                  <a:gdLst>
                    <a:gd name="T0" fmla="*/ 45655 w 107"/>
                    <a:gd name="T1" fmla="*/ 22397 h 107"/>
                    <a:gd name="T2" fmla="*/ 45655 w 107"/>
                    <a:gd name="T3" fmla="*/ 22397 h 107"/>
                    <a:gd name="T4" fmla="*/ 22828 w 107"/>
                    <a:gd name="T5" fmla="*/ 45655 h 107"/>
                    <a:gd name="T6" fmla="*/ 22828 w 107"/>
                    <a:gd name="T7" fmla="*/ 45655 h 107"/>
                    <a:gd name="T8" fmla="*/ 0 w 107"/>
                    <a:gd name="T9" fmla="*/ 22397 h 107"/>
                    <a:gd name="T10" fmla="*/ 0 w 107"/>
                    <a:gd name="T11" fmla="*/ 22397 h 107"/>
                    <a:gd name="T12" fmla="*/ 22828 w 107"/>
                    <a:gd name="T13" fmla="*/ 0 h 107"/>
                    <a:gd name="T14" fmla="*/ 22828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3" y="106"/>
                      </a:cubicBezTo>
                      <a:cubicBezTo>
                        <a:pt x="24" y="106"/>
                        <a:pt x="0" y="82"/>
                        <a:pt x="0" y="52"/>
                      </a:cubicBezTo>
                      <a:cubicBezTo>
                        <a:pt x="0" y="23"/>
                        <a:pt x="24" y="0"/>
                        <a:pt x="53" y="0"/>
                      </a:cubicBezTo>
                      <a:cubicBezTo>
                        <a:pt x="82" y="0"/>
                        <a:pt x="106" y="23"/>
                        <a:pt x="106"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0" name="Freeform 176">
                  <a:extLst>
                    <a:ext uri="{FF2B5EF4-FFF2-40B4-BE49-F238E27FC236}">
                      <a16:creationId xmlns:a16="http://schemas.microsoft.com/office/drawing/2014/main" id="{B637E833-3C91-CA45-A35E-0417A7BCFCAB}"/>
                    </a:ext>
                  </a:extLst>
                </p:cNvPr>
                <p:cNvSpPr>
                  <a:spLocks noChangeArrowheads="1"/>
                </p:cNvSpPr>
                <p:nvPr/>
              </p:nvSpPr>
              <p:spPr bwMode="auto">
                <a:xfrm>
                  <a:off x="8328126" y="-478708"/>
                  <a:ext cx="46086" cy="46086"/>
                </a:xfrm>
                <a:custGeom>
                  <a:avLst/>
                  <a:gdLst>
                    <a:gd name="T0" fmla="*/ 45651 w 106"/>
                    <a:gd name="T1" fmla="*/ 23258 h 107"/>
                    <a:gd name="T2" fmla="*/ 45651 w 106"/>
                    <a:gd name="T3" fmla="*/ 23258 h 107"/>
                    <a:gd name="T4" fmla="*/ 22608 w 106"/>
                    <a:gd name="T5" fmla="*/ 45655 h 107"/>
                    <a:gd name="T6" fmla="*/ 22608 w 106"/>
                    <a:gd name="T7" fmla="*/ 45655 h 107"/>
                    <a:gd name="T8" fmla="*/ 0 w 106"/>
                    <a:gd name="T9" fmla="*/ 23258 h 107"/>
                    <a:gd name="T10" fmla="*/ 0 w 106"/>
                    <a:gd name="T11" fmla="*/ 23258 h 107"/>
                    <a:gd name="T12" fmla="*/ 22608 w 106"/>
                    <a:gd name="T13" fmla="*/ 0 h 107"/>
                    <a:gd name="T14" fmla="*/ 22608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2"/>
                        <a:pt x="81" y="106"/>
                        <a:pt x="52" y="106"/>
                      </a:cubicBezTo>
                      <a:cubicBezTo>
                        <a:pt x="23" y="106"/>
                        <a:pt x="0" y="82"/>
                        <a:pt x="0" y="54"/>
                      </a:cubicBezTo>
                      <a:cubicBezTo>
                        <a:pt x="0" y="23"/>
                        <a:pt x="23" y="0"/>
                        <a:pt x="52" y="0"/>
                      </a:cubicBezTo>
                      <a:cubicBezTo>
                        <a:pt x="81" y="0"/>
                        <a:pt x="105" y="23"/>
                        <a:pt x="105" y="54"/>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1" name="Freeform 177">
                  <a:extLst>
                    <a:ext uri="{FF2B5EF4-FFF2-40B4-BE49-F238E27FC236}">
                      <a16:creationId xmlns:a16="http://schemas.microsoft.com/office/drawing/2014/main" id="{3EDB1E9F-6058-F347-8895-0787C31A4DA0}"/>
                    </a:ext>
                  </a:extLst>
                </p:cNvPr>
                <p:cNvSpPr>
                  <a:spLocks noChangeArrowheads="1"/>
                </p:cNvSpPr>
                <p:nvPr/>
              </p:nvSpPr>
              <p:spPr bwMode="auto">
                <a:xfrm>
                  <a:off x="8328126" y="90387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3" y="104"/>
                        <a:pt x="0" y="81"/>
                        <a:pt x="0" y="52"/>
                      </a:cubicBezTo>
                      <a:cubicBezTo>
                        <a:pt x="0" y="23"/>
                        <a:pt x="23" y="0"/>
                        <a:pt x="52" y="0"/>
                      </a:cubicBezTo>
                      <a:cubicBezTo>
                        <a:pt x="81" y="0"/>
                        <a:pt x="105" y="23"/>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2" name="Freeform 178">
                  <a:extLst>
                    <a:ext uri="{FF2B5EF4-FFF2-40B4-BE49-F238E27FC236}">
                      <a16:creationId xmlns:a16="http://schemas.microsoft.com/office/drawing/2014/main" id="{274576BC-6F85-2F42-BA91-8578F2D78652}"/>
                    </a:ext>
                  </a:extLst>
                </p:cNvPr>
                <p:cNvSpPr>
                  <a:spLocks noChangeArrowheads="1"/>
                </p:cNvSpPr>
                <p:nvPr/>
              </p:nvSpPr>
              <p:spPr bwMode="auto">
                <a:xfrm>
                  <a:off x="9791356" y="8808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1" y="105"/>
                        <a:pt x="52" y="105"/>
                      </a:cubicBezTo>
                      <a:cubicBezTo>
                        <a:pt x="23" y="105"/>
                        <a:pt x="0" y="82"/>
                        <a:pt x="0" y="53"/>
                      </a:cubicBezTo>
                      <a:cubicBezTo>
                        <a:pt x="0" y="24"/>
                        <a:pt x="23" y="0"/>
                        <a:pt x="52" y="0"/>
                      </a:cubicBezTo>
                      <a:cubicBezTo>
                        <a:pt x="81" y="0"/>
                        <a:pt x="104" y="24"/>
                        <a:pt x="104" y="53"/>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3" name="Freeform 179">
                  <a:extLst>
                    <a:ext uri="{FF2B5EF4-FFF2-40B4-BE49-F238E27FC236}">
                      <a16:creationId xmlns:a16="http://schemas.microsoft.com/office/drawing/2014/main" id="{526C7A56-78D6-F14F-8398-E56C52CBCF86}"/>
                    </a:ext>
                  </a:extLst>
                </p:cNvPr>
                <p:cNvSpPr>
                  <a:spLocks noChangeArrowheads="1"/>
                </p:cNvSpPr>
                <p:nvPr/>
              </p:nvSpPr>
              <p:spPr bwMode="auto">
                <a:xfrm>
                  <a:off x="9067421" y="1276400"/>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2" y="104"/>
                        <a:pt x="52" y="104"/>
                      </a:cubicBezTo>
                      <a:cubicBezTo>
                        <a:pt x="24" y="104"/>
                        <a:pt x="0" y="81"/>
                        <a:pt x="0" y="52"/>
                      </a:cubicBezTo>
                      <a:cubicBezTo>
                        <a:pt x="0" y="23"/>
                        <a:pt x="24" y="0"/>
                        <a:pt x="52" y="0"/>
                      </a:cubicBezTo>
                      <a:cubicBezTo>
                        <a:pt x="82" y="0"/>
                        <a:pt x="104" y="23"/>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4" name="Freeform 180">
                  <a:extLst>
                    <a:ext uri="{FF2B5EF4-FFF2-40B4-BE49-F238E27FC236}">
                      <a16:creationId xmlns:a16="http://schemas.microsoft.com/office/drawing/2014/main" id="{37365697-D997-9E45-A133-D44D8A66E3CF}"/>
                    </a:ext>
                  </a:extLst>
                </p:cNvPr>
                <p:cNvSpPr>
                  <a:spLocks noChangeArrowheads="1"/>
                </p:cNvSpPr>
                <p:nvPr/>
              </p:nvSpPr>
              <p:spPr bwMode="auto">
                <a:xfrm>
                  <a:off x="8460622" y="180638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1" y="104"/>
                        <a:pt x="52" y="104"/>
                      </a:cubicBezTo>
                      <a:cubicBezTo>
                        <a:pt x="24" y="104"/>
                        <a:pt x="0" y="80"/>
                        <a:pt x="0" y="52"/>
                      </a:cubicBezTo>
                      <a:cubicBezTo>
                        <a:pt x="0" y="22"/>
                        <a:pt x="24" y="0"/>
                        <a:pt x="52" y="0"/>
                      </a:cubicBezTo>
                      <a:cubicBezTo>
                        <a:pt x="81" y="0"/>
                        <a:pt x="104" y="22"/>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5" name="Freeform 181">
                  <a:extLst>
                    <a:ext uri="{FF2B5EF4-FFF2-40B4-BE49-F238E27FC236}">
                      <a16:creationId xmlns:a16="http://schemas.microsoft.com/office/drawing/2014/main" id="{99109D45-FE1E-DB44-9418-ED201B92B4DB}"/>
                    </a:ext>
                  </a:extLst>
                </p:cNvPr>
                <p:cNvSpPr>
                  <a:spLocks noChangeArrowheads="1"/>
                </p:cNvSpPr>
                <p:nvPr/>
              </p:nvSpPr>
              <p:spPr bwMode="auto">
                <a:xfrm>
                  <a:off x="8328126" y="1806389"/>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2"/>
                        <a:pt x="23" y="0"/>
                        <a:pt x="52" y="0"/>
                      </a:cubicBezTo>
                      <a:cubicBezTo>
                        <a:pt x="81" y="0"/>
                        <a:pt x="105" y="22"/>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6" name="Freeform 182">
                  <a:extLst>
                    <a:ext uri="{FF2B5EF4-FFF2-40B4-BE49-F238E27FC236}">
                      <a16:creationId xmlns:a16="http://schemas.microsoft.com/office/drawing/2014/main" id="{01654264-6BCC-6B4B-926A-7C7D7A81AA9D}"/>
                    </a:ext>
                  </a:extLst>
                </p:cNvPr>
                <p:cNvSpPr>
                  <a:spLocks noChangeArrowheads="1"/>
                </p:cNvSpPr>
                <p:nvPr/>
              </p:nvSpPr>
              <p:spPr bwMode="auto">
                <a:xfrm>
                  <a:off x="8881158" y="-457585"/>
                  <a:ext cx="618321" cy="261154"/>
                </a:xfrm>
                <a:custGeom>
                  <a:avLst/>
                  <a:gdLst>
                    <a:gd name="T0" fmla="*/ 487598 w 1419"/>
                    <a:gd name="T1" fmla="*/ 260719 h 601"/>
                    <a:gd name="T2" fmla="*/ 130288 w 1419"/>
                    <a:gd name="T3" fmla="*/ 260719 h 601"/>
                    <a:gd name="T4" fmla="*/ 130288 w 1419"/>
                    <a:gd name="T5" fmla="*/ 260719 h 601"/>
                    <a:gd name="T6" fmla="*/ 0 w 1419"/>
                    <a:gd name="T7" fmla="*/ 130794 h 601"/>
                    <a:gd name="T8" fmla="*/ 0 w 1419"/>
                    <a:gd name="T9" fmla="*/ 130794 h 601"/>
                    <a:gd name="T10" fmla="*/ 130288 w 1419"/>
                    <a:gd name="T11" fmla="*/ 0 h 601"/>
                    <a:gd name="T12" fmla="*/ 487598 w 1419"/>
                    <a:gd name="T13" fmla="*/ 0 h 601"/>
                    <a:gd name="T14" fmla="*/ 487598 w 1419"/>
                    <a:gd name="T15" fmla="*/ 0 h 601"/>
                    <a:gd name="T16" fmla="*/ 617885 w 1419"/>
                    <a:gd name="T17" fmla="*/ 130794 h 601"/>
                    <a:gd name="T18" fmla="*/ 617885 w 1419"/>
                    <a:gd name="T19" fmla="*/ 130794 h 601"/>
                    <a:gd name="T20" fmla="*/ 487598 w 1419"/>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19" h="601">
                      <a:moveTo>
                        <a:pt x="1119" y="600"/>
                      </a:moveTo>
                      <a:lnTo>
                        <a:pt x="299" y="600"/>
                      </a:lnTo>
                      <a:cubicBezTo>
                        <a:pt x="133" y="600"/>
                        <a:pt x="0" y="466"/>
                        <a:pt x="0" y="301"/>
                      </a:cubicBezTo>
                      <a:cubicBezTo>
                        <a:pt x="0" y="135"/>
                        <a:pt x="133" y="0"/>
                        <a:pt x="299" y="0"/>
                      </a:cubicBezTo>
                      <a:lnTo>
                        <a:pt x="1119" y="0"/>
                      </a:lnTo>
                      <a:cubicBezTo>
                        <a:pt x="1284" y="0"/>
                        <a:pt x="1418" y="135"/>
                        <a:pt x="1418" y="301"/>
                      </a:cubicBezTo>
                      <a:cubicBezTo>
                        <a:pt x="1418" y="466"/>
                        <a:pt x="1284" y="600"/>
                        <a:pt x="1119" y="60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7" name="Freeform 183">
                  <a:extLst>
                    <a:ext uri="{FF2B5EF4-FFF2-40B4-BE49-F238E27FC236}">
                      <a16:creationId xmlns:a16="http://schemas.microsoft.com/office/drawing/2014/main" id="{320E0D25-0A40-1944-9564-0C6F0C5991C4}"/>
                    </a:ext>
                  </a:extLst>
                </p:cNvPr>
                <p:cNvSpPr>
                  <a:spLocks noChangeArrowheads="1"/>
                </p:cNvSpPr>
                <p:nvPr/>
              </p:nvSpPr>
              <p:spPr bwMode="auto">
                <a:xfrm>
                  <a:off x="7790456" y="523662"/>
                  <a:ext cx="618321" cy="261154"/>
                </a:xfrm>
                <a:custGeom>
                  <a:avLst/>
                  <a:gdLst>
                    <a:gd name="T0" fmla="*/ 487690 w 1420"/>
                    <a:gd name="T1" fmla="*/ 260719 h 600"/>
                    <a:gd name="T2" fmla="*/ 130631 w 1420"/>
                    <a:gd name="T3" fmla="*/ 260719 h 600"/>
                    <a:gd name="T4" fmla="*/ 130631 w 1420"/>
                    <a:gd name="T5" fmla="*/ 260719 h 600"/>
                    <a:gd name="T6" fmla="*/ 0 w 1420"/>
                    <a:gd name="T7" fmla="*/ 130142 h 600"/>
                    <a:gd name="T8" fmla="*/ 0 w 1420"/>
                    <a:gd name="T9" fmla="*/ 130142 h 600"/>
                    <a:gd name="T10" fmla="*/ 130631 w 1420"/>
                    <a:gd name="T11" fmla="*/ 0 h 600"/>
                    <a:gd name="T12" fmla="*/ 487690 w 1420"/>
                    <a:gd name="T13" fmla="*/ 0 h 600"/>
                    <a:gd name="T14" fmla="*/ 487690 w 1420"/>
                    <a:gd name="T15" fmla="*/ 0 h 600"/>
                    <a:gd name="T16" fmla="*/ 617886 w 1420"/>
                    <a:gd name="T17" fmla="*/ 130142 h 600"/>
                    <a:gd name="T18" fmla="*/ 617886 w 1420"/>
                    <a:gd name="T19" fmla="*/ 130142 h 600"/>
                    <a:gd name="T20" fmla="*/ 487690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20" y="599"/>
                      </a:moveTo>
                      <a:lnTo>
                        <a:pt x="300" y="599"/>
                      </a:lnTo>
                      <a:cubicBezTo>
                        <a:pt x="134" y="599"/>
                        <a:pt x="0" y="465"/>
                        <a:pt x="0" y="299"/>
                      </a:cubicBezTo>
                      <a:cubicBezTo>
                        <a:pt x="0" y="133"/>
                        <a:pt x="134" y="0"/>
                        <a:pt x="300" y="0"/>
                      </a:cubicBezTo>
                      <a:lnTo>
                        <a:pt x="1120" y="0"/>
                      </a:lnTo>
                      <a:cubicBezTo>
                        <a:pt x="1285" y="0"/>
                        <a:pt x="1419" y="133"/>
                        <a:pt x="1419" y="299"/>
                      </a:cubicBezTo>
                      <a:cubicBezTo>
                        <a:pt x="1419" y="465"/>
                        <a:pt x="1285" y="599"/>
                        <a:pt x="1120" y="599"/>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88" name="Freeform 184">
                  <a:extLst>
                    <a:ext uri="{FF2B5EF4-FFF2-40B4-BE49-F238E27FC236}">
                      <a16:creationId xmlns:a16="http://schemas.microsoft.com/office/drawing/2014/main" id="{C73FD36F-E952-954E-A1C6-32C7A61465D5}"/>
                    </a:ext>
                  </a:extLst>
                </p:cNvPr>
                <p:cNvSpPr>
                  <a:spLocks noChangeArrowheads="1"/>
                </p:cNvSpPr>
                <p:nvPr/>
              </p:nvSpPr>
              <p:spPr bwMode="auto">
                <a:xfrm>
                  <a:off x="9791356" y="1191910"/>
                  <a:ext cx="760419" cy="520388"/>
                </a:xfrm>
                <a:custGeom>
                  <a:avLst/>
                  <a:gdLst>
                    <a:gd name="T0" fmla="*/ 628967 w 1747"/>
                    <a:gd name="T1" fmla="*/ 259759 h 1196"/>
                    <a:gd name="T2" fmla="*/ 507962 w 1747"/>
                    <a:gd name="T3" fmla="*/ 259759 h 1196"/>
                    <a:gd name="T4" fmla="*/ 507962 w 1747"/>
                    <a:gd name="T5" fmla="*/ 259759 h 1196"/>
                    <a:gd name="T6" fmla="*/ 617650 w 1747"/>
                    <a:gd name="T7" fmla="*/ 130532 h 1196"/>
                    <a:gd name="T8" fmla="*/ 617650 w 1747"/>
                    <a:gd name="T9" fmla="*/ 130532 h 1196"/>
                    <a:gd name="T10" fmla="*/ 487504 w 1747"/>
                    <a:gd name="T11" fmla="*/ 0 h 1196"/>
                    <a:gd name="T12" fmla="*/ 130581 w 1747"/>
                    <a:gd name="T13" fmla="*/ 0 h 1196"/>
                    <a:gd name="T14" fmla="*/ 130581 w 1747"/>
                    <a:gd name="T15" fmla="*/ 0 h 1196"/>
                    <a:gd name="T16" fmla="*/ 0 w 1747"/>
                    <a:gd name="T17" fmla="*/ 130532 h 1196"/>
                    <a:gd name="T18" fmla="*/ 0 w 1747"/>
                    <a:gd name="T19" fmla="*/ 130532 h 1196"/>
                    <a:gd name="T20" fmla="*/ 130581 w 1747"/>
                    <a:gd name="T21" fmla="*/ 261064 h 1196"/>
                    <a:gd name="T22" fmla="*/ 252457 w 1747"/>
                    <a:gd name="T23" fmla="*/ 261064 h 1196"/>
                    <a:gd name="T24" fmla="*/ 252457 w 1747"/>
                    <a:gd name="T25" fmla="*/ 261064 h 1196"/>
                    <a:gd name="T26" fmla="*/ 142334 w 1747"/>
                    <a:gd name="T27" fmla="*/ 389856 h 1196"/>
                    <a:gd name="T28" fmla="*/ 142334 w 1747"/>
                    <a:gd name="T29" fmla="*/ 389856 h 1196"/>
                    <a:gd name="T30" fmla="*/ 272480 w 1747"/>
                    <a:gd name="T31" fmla="*/ 519953 h 1196"/>
                    <a:gd name="T32" fmla="*/ 628967 w 1747"/>
                    <a:gd name="T33" fmla="*/ 519953 h 1196"/>
                    <a:gd name="T34" fmla="*/ 628967 w 1747"/>
                    <a:gd name="T35" fmla="*/ 519953 h 1196"/>
                    <a:gd name="T36" fmla="*/ 759984 w 1747"/>
                    <a:gd name="T37" fmla="*/ 389856 h 1196"/>
                    <a:gd name="T38" fmla="*/ 759984 w 1747"/>
                    <a:gd name="T39" fmla="*/ 389856 h 1196"/>
                    <a:gd name="T40" fmla="*/ 628967 w 1747"/>
                    <a:gd name="T41" fmla="*/ 259759 h 11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47" h="1196">
                      <a:moveTo>
                        <a:pt x="1445" y="597"/>
                      </a:moveTo>
                      <a:lnTo>
                        <a:pt x="1167" y="597"/>
                      </a:lnTo>
                      <a:cubicBezTo>
                        <a:pt x="1310" y="573"/>
                        <a:pt x="1419" y="450"/>
                        <a:pt x="1419" y="300"/>
                      </a:cubicBezTo>
                      <a:cubicBezTo>
                        <a:pt x="1419" y="134"/>
                        <a:pt x="1285" y="0"/>
                        <a:pt x="1120" y="0"/>
                      </a:cubicBezTo>
                      <a:lnTo>
                        <a:pt x="300" y="0"/>
                      </a:lnTo>
                      <a:cubicBezTo>
                        <a:pt x="134" y="0"/>
                        <a:pt x="0" y="134"/>
                        <a:pt x="0" y="300"/>
                      </a:cubicBezTo>
                      <a:cubicBezTo>
                        <a:pt x="0" y="466"/>
                        <a:pt x="134" y="600"/>
                        <a:pt x="300" y="600"/>
                      </a:cubicBezTo>
                      <a:lnTo>
                        <a:pt x="580" y="600"/>
                      </a:lnTo>
                      <a:cubicBezTo>
                        <a:pt x="436" y="623"/>
                        <a:pt x="327" y="746"/>
                        <a:pt x="327" y="896"/>
                      </a:cubicBezTo>
                      <a:cubicBezTo>
                        <a:pt x="327" y="1062"/>
                        <a:pt x="460" y="1195"/>
                        <a:pt x="626" y="1195"/>
                      </a:cubicBezTo>
                      <a:lnTo>
                        <a:pt x="1445" y="1195"/>
                      </a:lnTo>
                      <a:cubicBezTo>
                        <a:pt x="1611" y="1195"/>
                        <a:pt x="1746" y="1062"/>
                        <a:pt x="1746" y="896"/>
                      </a:cubicBezTo>
                      <a:cubicBezTo>
                        <a:pt x="1746" y="731"/>
                        <a:pt x="1611" y="597"/>
                        <a:pt x="1445" y="59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grpSp>
      <p:sp>
        <p:nvSpPr>
          <p:cNvPr id="208" name="Rectangle 207"/>
          <p:cNvSpPr/>
          <p:nvPr/>
        </p:nvSpPr>
        <p:spPr>
          <a:xfrm>
            <a:off x="2587972" y="453015"/>
            <a:ext cx="7244916" cy="1446550"/>
          </a:xfrm>
          <a:prstGeom prst="rect">
            <a:avLst/>
          </a:prstGeom>
        </p:spPr>
        <p:txBody>
          <a:bodyPr wrap="square">
            <a:spAutoFit/>
          </a:bodyPr>
          <a:lstStyle/>
          <a:p>
            <a:pPr algn="ctr"/>
            <a:r>
              <a:rPr lang="en-US" sz="3200" b="1" dirty="0">
                <a:solidFill>
                  <a:schemeClr val="tx2"/>
                </a:solidFill>
              </a:rPr>
              <a:t>Intersection of lines </a:t>
            </a:r>
            <a:r>
              <a:rPr lang="en-US" sz="2800" dirty="0">
                <a:solidFill>
                  <a:schemeClr val="tx2"/>
                </a:solidFill>
              </a:rPr>
              <a:t>– Detection of common parts of objects – Usually linear (line segments, polygons, n-</a:t>
            </a:r>
            <a:r>
              <a:rPr lang="en-US" sz="2800" dirty="0" err="1">
                <a:solidFill>
                  <a:schemeClr val="tx2"/>
                </a:solidFill>
              </a:rPr>
              <a:t>gons</a:t>
            </a:r>
            <a:r>
              <a:rPr lang="en-US" sz="2800" dirty="0">
                <a:solidFill>
                  <a:schemeClr val="tx2"/>
                </a:solidFill>
              </a:rPr>
              <a:t>,…)</a:t>
            </a:r>
            <a:endParaRPr lang="en-US" sz="2400" dirty="0">
              <a:solidFill>
                <a:schemeClr val="tx2"/>
              </a:solidFill>
            </a:endParaRPr>
          </a:p>
        </p:txBody>
      </p:sp>
      <p:pic>
        <p:nvPicPr>
          <p:cNvPr id="207" name="Picture 206" descr="linesegments1.png"/>
          <p:cNvPicPr>
            <a:picLocks noChangeAspect="1"/>
          </p:cNvPicPr>
          <p:nvPr/>
        </p:nvPicPr>
        <p:blipFill>
          <a:blip r:embed="rId2"/>
          <a:stretch>
            <a:fillRect/>
          </a:stretch>
        </p:blipFill>
        <p:spPr>
          <a:xfrm>
            <a:off x="2690337" y="2003807"/>
            <a:ext cx="6811326" cy="4601771"/>
          </a:xfrm>
          <a:prstGeom prst="rect">
            <a:avLst/>
          </a:prstGeom>
        </p:spPr>
      </p:pic>
    </p:spTree>
    <p:extLst>
      <p:ext uri="{BB962C8B-B14F-4D97-AF65-F5344CB8AC3E}">
        <p14:creationId xmlns:p14="http://schemas.microsoft.com/office/powerpoint/2010/main" val="1607833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CE72FBC3-DA76-3647-8616-1FA5C209E152}"/>
              </a:ext>
            </a:extLst>
          </p:cNvPr>
          <p:cNvGrpSpPr>
            <a:grpSpLocks noChangeAspect="1"/>
          </p:cNvGrpSpPr>
          <p:nvPr/>
        </p:nvGrpSpPr>
        <p:grpSpPr>
          <a:xfrm>
            <a:off x="-855784" y="-552935"/>
            <a:ext cx="13932000" cy="8053776"/>
            <a:chOff x="-597370" y="-393904"/>
            <a:chExt cx="13398972" cy="7745642"/>
          </a:xfrm>
        </p:grpSpPr>
        <p:grpSp>
          <p:nvGrpSpPr>
            <p:cNvPr id="65" name="Group 64">
              <a:extLst>
                <a:ext uri="{FF2B5EF4-FFF2-40B4-BE49-F238E27FC236}">
                  <a16:creationId xmlns:a16="http://schemas.microsoft.com/office/drawing/2014/main" id="{1D2A48CE-A02D-1141-8980-35839F213B84}"/>
                </a:ext>
              </a:extLst>
            </p:cNvPr>
            <p:cNvGrpSpPr>
              <a:grpSpLocks noChangeAspect="1"/>
            </p:cNvGrpSpPr>
            <p:nvPr/>
          </p:nvGrpSpPr>
          <p:grpSpPr>
            <a:xfrm rot="10800000">
              <a:off x="-597370" y="-328896"/>
              <a:ext cx="3312000" cy="7355226"/>
              <a:chOff x="-528478" y="549275"/>
              <a:chExt cx="2916078" cy="6475971"/>
            </a:xfrm>
          </p:grpSpPr>
          <p:grpSp>
            <p:nvGrpSpPr>
              <p:cNvPr id="139" name="Group 7">
                <a:extLst>
                  <a:ext uri="{FF2B5EF4-FFF2-40B4-BE49-F238E27FC236}">
                    <a16:creationId xmlns:a16="http://schemas.microsoft.com/office/drawing/2014/main" id="{17634347-7AFD-014A-A39B-A6E2777A9008}"/>
                  </a:ext>
                </a:extLst>
              </p:cNvPr>
              <p:cNvGrpSpPr>
                <a:grpSpLocks/>
              </p:cNvGrpSpPr>
              <p:nvPr/>
            </p:nvGrpSpPr>
            <p:grpSpPr bwMode="auto">
              <a:xfrm>
                <a:off x="-288577" y="549275"/>
                <a:ext cx="2676177" cy="2049196"/>
                <a:chOff x="4879357" y="-511351"/>
                <a:chExt cx="2676829" cy="2048905"/>
              </a:xfrm>
            </p:grpSpPr>
            <p:sp>
              <p:nvSpPr>
                <p:cNvPr id="192" name="Freeform 25">
                  <a:extLst>
                    <a:ext uri="{FF2B5EF4-FFF2-40B4-BE49-F238E27FC236}">
                      <a16:creationId xmlns:a16="http://schemas.microsoft.com/office/drawing/2014/main" id="{47ADB0FB-AA4A-FB4C-9ECC-F7F6666739AC}"/>
                    </a:ext>
                  </a:extLst>
                </p:cNvPr>
                <p:cNvSpPr>
                  <a:spLocks noChangeArrowheads="1"/>
                </p:cNvSpPr>
                <p:nvPr/>
              </p:nvSpPr>
              <p:spPr bwMode="auto">
                <a:xfrm>
                  <a:off x="5251886" y="-511351"/>
                  <a:ext cx="1847281" cy="1962496"/>
                </a:xfrm>
                <a:custGeom>
                  <a:avLst/>
                  <a:gdLst>
                    <a:gd name="T0" fmla="*/ 1159991 w 4244"/>
                    <a:gd name="T1" fmla="*/ 594933 h 4506"/>
                    <a:gd name="T2" fmla="*/ 1048998 w 4244"/>
                    <a:gd name="T3" fmla="*/ 483873 h 4506"/>
                    <a:gd name="T4" fmla="*/ 1048998 w 4244"/>
                    <a:gd name="T5" fmla="*/ 483873 h 4506"/>
                    <a:gd name="T6" fmla="*/ 1290572 w 4244"/>
                    <a:gd name="T7" fmla="*/ 372378 h 4506"/>
                    <a:gd name="T8" fmla="*/ 1477302 w 4244"/>
                    <a:gd name="T9" fmla="*/ 185971 h 4506"/>
                    <a:gd name="T10" fmla="*/ 1290572 w 4244"/>
                    <a:gd name="T11" fmla="*/ 0 h 4506"/>
                    <a:gd name="T12" fmla="*/ 419164 w 4244"/>
                    <a:gd name="T13" fmla="*/ 0 h 4506"/>
                    <a:gd name="T14" fmla="*/ 233304 w 4244"/>
                    <a:gd name="T15" fmla="*/ 185971 h 4506"/>
                    <a:gd name="T16" fmla="*/ 640716 w 4244"/>
                    <a:gd name="T17" fmla="*/ 372378 h 4506"/>
                    <a:gd name="T18" fmla="*/ 751709 w 4244"/>
                    <a:gd name="T19" fmla="*/ 483873 h 4506"/>
                    <a:gd name="T20" fmla="*/ 751709 w 4244"/>
                    <a:gd name="T21" fmla="*/ 483873 h 4506"/>
                    <a:gd name="T22" fmla="*/ 335157 w 4244"/>
                    <a:gd name="T23" fmla="*/ 594933 h 4506"/>
                    <a:gd name="T24" fmla="*/ 183683 w 4244"/>
                    <a:gd name="T25" fmla="*/ 746062 h 4506"/>
                    <a:gd name="T26" fmla="*/ 335157 w 4244"/>
                    <a:gd name="T27" fmla="*/ 897626 h 4506"/>
                    <a:gd name="T28" fmla="*/ 432222 w 4244"/>
                    <a:gd name="T29" fmla="*/ 897626 h 4506"/>
                    <a:gd name="T30" fmla="*/ 543216 w 4244"/>
                    <a:gd name="T31" fmla="*/ 1008686 h 4506"/>
                    <a:gd name="T32" fmla="*/ 151038 w 4244"/>
                    <a:gd name="T33" fmla="*/ 1119746 h 4506"/>
                    <a:gd name="T34" fmla="*/ 0 w 4244"/>
                    <a:gd name="T35" fmla="*/ 1270875 h 4506"/>
                    <a:gd name="T36" fmla="*/ 151038 w 4244"/>
                    <a:gd name="T37" fmla="*/ 1422875 h 4506"/>
                    <a:gd name="T38" fmla="*/ 688160 w 4244"/>
                    <a:gd name="T39" fmla="*/ 1422875 h 4506"/>
                    <a:gd name="T40" fmla="*/ 805683 w 4244"/>
                    <a:gd name="T41" fmla="*/ 1540903 h 4506"/>
                    <a:gd name="T42" fmla="*/ 673796 w 4244"/>
                    <a:gd name="T43" fmla="*/ 1658496 h 4506"/>
                    <a:gd name="T44" fmla="*/ 522323 w 4244"/>
                    <a:gd name="T45" fmla="*/ 1810061 h 4506"/>
                    <a:gd name="T46" fmla="*/ 673796 w 4244"/>
                    <a:gd name="T47" fmla="*/ 1962060 h 4506"/>
                    <a:gd name="T48" fmla="*/ 1511689 w 4244"/>
                    <a:gd name="T49" fmla="*/ 1962060 h 4506"/>
                    <a:gd name="T50" fmla="*/ 1663162 w 4244"/>
                    <a:gd name="T51" fmla="*/ 1810061 h 4506"/>
                    <a:gd name="T52" fmla="*/ 1418541 w 4244"/>
                    <a:gd name="T53" fmla="*/ 1658496 h 4506"/>
                    <a:gd name="T54" fmla="*/ 1300583 w 4244"/>
                    <a:gd name="T55" fmla="*/ 1540903 h 4506"/>
                    <a:gd name="T56" fmla="*/ 1418541 w 4244"/>
                    <a:gd name="T57" fmla="*/ 1422875 h 4506"/>
                    <a:gd name="T58" fmla="*/ 1511689 w 4244"/>
                    <a:gd name="T59" fmla="*/ 1422875 h 4506"/>
                    <a:gd name="T60" fmla="*/ 1663162 w 4244"/>
                    <a:gd name="T61" fmla="*/ 1270875 h 4506"/>
                    <a:gd name="T62" fmla="*/ 1527358 w 4244"/>
                    <a:gd name="T63" fmla="*/ 1119746 h 4506"/>
                    <a:gd name="T64" fmla="*/ 1416365 w 4244"/>
                    <a:gd name="T65" fmla="*/ 1008686 h 4506"/>
                    <a:gd name="T66" fmla="*/ 1527358 w 4244"/>
                    <a:gd name="T67" fmla="*/ 897626 h 4506"/>
                    <a:gd name="T68" fmla="*/ 1695372 w 4244"/>
                    <a:gd name="T69" fmla="*/ 897626 h 4506"/>
                    <a:gd name="T70" fmla="*/ 1846846 w 4244"/>
                    <a:gd name="T71" fmla="*/ 746062 h 450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244" h="4506">
                      <a:moveTo>
                        <a:pt x="3895" y="1366"/>
                      </a:moveTo>
                      <a:lnTo>
                        <a:pt x="2665" y="1366"/>
                      </a:lnTo>
                      <a:cubicBezTo>
                        <a:pt x="2524" y="1366"/>
                        <a:pt x="2410" y="1251"/>
                        <a:pt x="2410" y="1111"/>
                      </a:cubicBezTo>
                      <a:cubicBezTo>
                        <a:pt x="2410" y="970"/>
                        <a:pt x="2524" y="855"/>
                        <a:pt x="2665" y="855"/>
                      </a:cubicBezTo>
                      <a:lnTo>
                        <a:pt x="2965" y="855"/>
                      </a:lnTo>
                      <a:cubicBezTo>
                        <a:pt x="3202" y="855"/>
                        <a:pt x="3394" y="664"/>
                        <a:pt x="3394" y="427"/>
                      </a:cubicBezTo>
                      <a:cubicBezTo>
                        <a:pt x="3394" y="192"/>
                        <a:pt x="3202" y="0"/>
                        <a:pt x="2965" y="0"/>
                      </a:cubicBezTo>
                      <a:lnTo>
                        <a:pt x="963" y="0"/>
                      </a:lnTo>
                      <a:cubicBezTo>
                        <a:pt x="727" y="0"/>
                        <a:pt x="536" y="192"/>
                        <a:pt x="536" y="427"/>
                      </a:cubicBezTo>
                      <a:cubicBezTo>
                        <a:pt x="536" y="664"/>
                        <a:pt x="727" y="855"/>
                        <a:pt x="963" y="855"/>
                      </a:cubicBezTo>
                      <a:lnTo>
                        <a:pt x="1472" y="855"/>
                      </a:lnTo>
                      <a:cubicBezTo>
                        <a:pt x="1613" y="855"/>
                        <a:pt x="1727" y="970"/>
                        <a:pt x="1727" y="1111"/>
                      </a:cubicBezTo>
                      <a:cubicBezTo>
                        <a:pt x="1727" y="1251"/>
                        <a:pt x="1613" y="1366"/>
                        <a:pt x="1472" y="1366"/>
                      </a:cubicBezTo>
                      <a:lnTo>
                        <a:pt x="770" y="1366"/>
                      </a:lnTo>
                      <a:cubicBezTo>
                        <a:pt x="578" y="1366"/>
                        <a:pt x="422" y="1521"/>
                        <a:pt x="422" y="1713"/>
                      </a:cubicBezTo>
                      <a:cubicBezTo>
                        <a:pt x="422" y="1906"/>
                        <a:pt x="578" y="2061"/>
                        <a:pt x="770" y="2061"/>
                      </a:cubicBezTo>
                      <a:lnTo>
                        <a:pt x="993" y="2061"/>
                      </a:lnTo>
                      <a:cubicBezTo>
                        <a:pt x="1134" y="2061"/>
                        <a:pt x="1248" y="2175"/>
                        <a:pt x="1248" y="2316"/>
                      </a:cubicBezTo>
                      <a:cubicBezTo>
                        <a:pt x="1248" y="2456"/>
                        <a:pt x="1134" y="2571"/>
                        <a:pt x="993" y="2571"/>
                      </a:cubicBezTo>
                      <a:lnTo>
                        <a:pt x="347" y="2571"/>
                      </a:lnTo>
                      <a:cubicBezTo>
                        <a:pt x="155" y="2571"/>
                        <a:pt x="0" y="2726"/>
                        <a:pt x="0" y="2918"/>
                      </a:cubicBezTo>
                      <a:cubicBezTo>
                        <a:pt x="0" y="3110"/>
                        <a:pt x="155" y="3267"/>
                        <a:pt x="347" y="3267"/>
                      </a:cubicBezTo>
                      <a:lnTo>
                        <a:pt x="1581" y="3267"/>
                      </a:lnTo>
                      <a:cubicBezTo>
                        <a:pt x="1729" y="3267"/>
                        <a:pt x="1851" y="3388"/>
                        <a:pt x="1851" y="3538"/>
                      </a:cubicBezTo>
                      <a:cubicBezTo>
                        <a:pt x="1851" y="3687"/>
                        <a:pt x="1729" y="3808"/>
                        <a:pt x="1581" y="3808"/>
                      </a:cubicBezTo>
                      <a:lnTo>
                        <a:pt x="1548" y="3808"/>
                      </a:lnTo>
                      <a:cubicBezTo>
                        <a:pt x="1356" y="3808"/>
                        <a:pt x="1200" y="3963"/>
                        <a:pt x="1200" y="4156"/>
                      </a:cubicBezTo>
                      <a:cubicBezTo>
                        <a:pt x="1200" y="4348"/>
                        <a:pt x="1356" y="4505"/>
                        <a:pt x="1548" y="4505"/>
                      </a:cubicBezTo>
                      <a:lnTo>
                        <a:pt x="3473" y="4505"/>
                      </a:lnTo>
                      <a:cubicBezTo>
                        <a:pt x="3665" y="4505"/>
                        <a:pt x="3821" y="4348"/>
                        <a:pt x="3821" y="4156"/>
                      </a:cubicBezTo>
                      <a:cubicBezTo>
                        <a:pt x="3821" y="3963"/>
                        <a:pt x="3665" y="3808"/>
                        <a:pt x="3473" y="3808"/>
                      </a:cubicBezTo>
                      <a:lnTo>
                        <a:pt x="3259" y="3808"/>
                      </a:lnTo>
                      <a:cubicBezTo>
                        <a:pt x="3110" y="3808"/>
                        <a:pt x="2988" y="3687"/>
                        <a:pt x="2988" y="3538"/>
                      </a:cubicBezTo>
                      <a:cubicBezTo>
                        <a:pt x="2988" y="3388"/>
                        <a:pt x="3110" y="3267"/>
                        <a:pt x="3259" y="3267"/>
                      </a:cubicBezTo>
                      <a:lnTo>
                        <a:pt x="3473" y="3267"/>
                      </a:lnTo>
                      <a:cubicBezTo>
                        <a:pt x="3665" y="3267"/>
                        <a:pt x="3821" y="3110"/>
                        <a:pt x="3821" y="2918"/>
                      </a:cubicBezTo>
                      <a:cubicBezTo>
                        <a:pt x="3821" y="2726"/>
                        <a:pt x="3665" y="2571"/>
                        <a:pt x="3473" y="2571"/>
                      </a:cubicBezTo>
                      <a:lnTo>
                        <a:pt x="3509" y="2571"/>
                      </a:lnTo>
                      <a:cubicBezTo>
                        <a:pt x="3369" y="2571"/>
                        <a:pt x="3254" y="2456"/>
                        <a:pt x="3254" y="2316"/>
                      </a:cubicBezTo>
                      <a:cubicBezTo>
                        <a:pt x="3254" y="2175"/>
                        <a:pt x="3369" y="2061"/>
                        <a:pt x="3509" y="2061"/>
                      </a:cubicBezTo>
                      <a:lnTo>
                        <a:pt x="3895" y="2061"/>
                      </a:lnTo>
                      <a:cubicBezTo>
                        <a:pt x="4088" y="2061"/>
                        <a:pt x="4243" y="1906"/>
                        <a:pt x="4243" y="1713"/>
                      </a:cubicBezTo>
                      <a:cubicBezTo>
                        <a:pt x="4243" y="1521"/>
                        <a:pt x="4088" y="1366"/>
                        <a:pt x="3895" y="1366"/>
                      </a:cubicBezTo>
                    </a:path>
                  </a:pathLst>
                </a:custGeom>
                <a:solidFill>
                  <a:srgbClr val="8C449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3" name="Freeform 26">
                  <a:extLst>
                    <a:ext uri="{FF2B5EF4-FFF2-40B4-BE49-F238E27FC236}">
                      <a16:creationId xmlns:a16="http://schemas.microsoft.com/office/drawing/2014/main" id="{4912DCBA-D5DC-7F43-8E99-C161BCB32043}"/>
                    </a:ext>
                  </a:extLst>
                </p:cNvPr>
                <p:cNvSpPr>
                  <a:spLocks noChangeArrowheads="1"/>
                </p:cNvSpPr>
                <p:nvPr/>
              </p:nvSpPr>
              <p:spPr bwMode="auto">
                <a:xfrm>
                  <a:off x="7064601" y="1147745"/>
                  <a:ext cx="437817" cy="303400"/>
                </a:xfrm>
                <a:custGeom>
                  <a:avLst/>
                  <a:gdLst>
                    <a:gd name="T0" fmla="*/ 285646 w 1007"/>
                    <a:gd name="T1" fmla="*/ 0 h 698"/>
                    <a:gd name="T2" fmla="*/ 150866 w 1007"/>
                    <a:gd name="T3" fmla="*/ 0 h 698"/>
                    <a:gd name="T4" fmla="*/ 150866 w 1007"/>
                    <a:gd name="T5" fmla="*/ 0 h 698"/>
                    <a:gd name="T6" fmla="*/ 0 w 1007"/>
                    <a:gd name="T7" fmla="*/ 151265 h 698"/>
                    <a:gd name="T8" fmla="*/ 0 w 1007"/>
                    <a:gd name="T9" fmla="*/ 151265 h 698"/>
                    <a:gd name="T10" fmla="*/ 150866 w 1007"/>
                    <a:gd name="T11" fmla="*/ 302965 h 698"/>
                    <a:gd name="T12" fmla="*/ 285646 w 1007"/>
                    <a:gd name="T13" fmla="*/ 302965 h 698"/>
                    <a:gd name="T14" fmla="*/ 285646 w 1007"/>
                    <a:gd name="T15" fmla="*/ 302965 h 698"/>
                    <a:gd name="T16" fmla="*/ 437382 w 1007"/>
                    <a:gd name="T17" fmla="*/ 151265 h 698"/>
                    <a:gd name="T18" fmla="*/ 437382 w 1007"/>
                    <a:gd name="T19" fmla="*/ 151265 h 698"/>
                    <a:gd name="T20" fmla="*/ 285646 w 1007"/>
                    <a:gd name="T21" fmla="*/ 0 h 6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7" h="698">
                      <a:moveTo>
                        <a:pt x="657" y="0"/>
                      </a:moveTo>
                      <a:lnTo>
                        <a:pt x="347" y="0"/>
                      </a:lnTo>
                      <a:cubicBezTo>
                        <a:pt x="156" y="0"/>
                        <a:pt x="0" y="155"/>
                        <a:pt x="0" y="348"/>
                      </a:cubicBezTo>
                      <a:cubicBezTo>
                        <a:pt x="0" y="540"/>
                        <a:pt x="156" y="697"/>
                        <a:pt x="347" y="697"/>
                      </a:cubicBezTo>
                      <a:lnTo>
                        <a:pt x="657" y="697"/>
                      </a:lnTo>
                      <a:cubicBezTo>
                        <a:pt x="849" y="697"/>
                        <a:pt x="1006" y="540"/>
                        <a:pt x="1006" y="348"/>
                      </a:cubicBezTo>
                      <a:cubicBezTo>
                        <a:pt x="1006" y="155"/>
                        <a:pt x="849" y="0"/>
                        <a:pt x="657" y="0"/>
                      </a:cubicBezTo>
                    </a:path>
                  </a:pathLst>
                </a:custGeom>
                <a:solidFill>
                  <a:srgbClr val="8C449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4" name="Freeform 27">
                  <a:extLst>
                    <a:ext uri="{FF2B5EF4-FFF2-40B4-BE49-F238E27FC236}">
                      <a16:creationId xmlns:a16="http://schemas.microsoft.com/office/drawing/2014/main" id="{78C4CF49-177F-034F-A913-4E461F45D1F9}"/>
                    </a:ext>
                  </a:extLst>
                </p:cNvPr>
                <p:cNvSpPr>
                  <a:spLocks noChangeArrowheads="1"/>
                </p:cNvSpPr>
                <p:nvPr/>
              </p:nvSpPr>
              <p:spPr bwMode="auto">
                <a:xfrm>
                  <a:off x="4879357" y="47441"/>
                  <a:ext cx="437817" cy="303400"/>
                </a:xfrm>
                <a:custGeom>
                  <a:avLst/>
                  <a:gdLst>
                    <a:gd name="T0" fmla="*/ 285930 w 1006"/>
                    <a:gd name="T1" fmla="*/ 0 h 696"/>
                    <a:gd name="T2" fmla="*/ 151452 w 1006"/>
                    <a:gd name="T3" fmla="*/ 0 h 696"/>
                    <a:gd name="T4" fmla="*/ 151452 w 1006"/>
                    <a:gd name="T5" fmla="*/ 0 h 696"/>
                    <a:gd name="T6" fmla="*/ 0 w 1006"/>
                    <a:gd name="T7" fmla="*/ 151264 h 696"/>
                    <a:gd name="T8" fmla="*/ 0 w 1006"/>
                    <a:gd name="T9" fmla="*/ 151264 h 696"/>
                    <a:gd name="T10" fmla="*/ 151452 w 1006"/>
                    <a:gd name="T11" fmla="*/ 302964 h 696"/>
                    <a:gd name="T12" fmla="*/ 285930 w 1006"/>
                    <a:gd name="T13" fmla="*/ 302964 h 696"/>
                    <a:gd name="T14" fmla="*/ 285930 w 1006"/>
                    <a:gd name="T15" fmla="*/ 302964 h 696"/>
                    <a:gd name="T16" fmla="*/ 437382 w 1006"/>
                    <a:gd name="T17" fmla="*/ 151264 h 696"/>
                    <a:gd name="T18" fmla="*/ 437382 w 1006"/>
                    <a:gd name="T19" fmla="*/ 151264 h 696"/>
                    <a:gd name="T20" fmla="*/ 285930 w 1006"/>
                    <a:gd name="T21" fmla="*/ 0 h 6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6" h="696">
                      <a:moveTo>
                        <a:pt x="657" y="0"/>
                      </a:moveTo>
                      <a:lnTo>
                        <a:pt x="348" y="0"/>
                      </a:lnTo>
                      <a:cubicBezTo>
                        <a:pt x="155" y="0"/>
                        <a:pt x="0" y="155"/>
                        <a:pt x="0" y="347"/>
                      </a:cubicBezTo>
                      <a:cubicBezTo>
                        <a:pt x="0" y="540"/>
                        <a:pt x="155" y="695"/>
                        <a:pt x="348" y="695"/>
                      </a:cubicBezTo>
                      <a:lnTo>
                        <a:pt x="657" y="695"/>
                      </a:lnTo>
                      <a:cubicBezTo>
                        <a:pt x="849" y="695"/>
                        <a:pt x="1005" y="540"/>
                        <a:pt x="1005" y="347"/>
                      </a:cubicBezTo>
                      <a:cubicBezTo>
                        <a:pt x="1005" y="155"/>
                        <a:pt x="849" y="0"/>
                        <a:pt x="657" y="0"/>
                      </a:cubicBezTo>
                    </a:path>
                  </a:pathLst>
                </a:custGeom>
                <a:solidFill>
                  <a:srgbClr val="8C449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5" name="Freeform 28">
                  <a:extLst>
                    <a:ext uri="{FF2B5EF4-FFF2-40B4-BE49-F238E27FC236}">
                      <a16:creationId xmlns:a16="http://schemas.microsoft.com/office/drawing/2014/main" id="{1085D1F6-59A6-8A4A-BF26-270C822E7064}"/>
                    </a:ext>
                  </a:extLst>
                </p:cNvPr>
                <p:cNvSpPr>
                  <a:spLocks noChangeArrowheads="1"/>
                </p:cNvSpPr>
                <p:nvPr/>
              </p:nvSpPr>
              <p:spPr bwMode="auto">
                <a:xfrm>
                  <a:off x="5372861" y="410368"/>
                  <a:ext cx="74890" cy="74889"/>
                </a:xfrm>
                <a:custGeom>
                  <a:avLst/>
                  <a:gdLst>
                    <a:gd name="T0" fmla="*/ 74460 w 174"/>
                    <a:gd name="T1" fmla="*/ 37445 h 174"/>
                    <a:gd name="T2" fmla="*/ 74460 w 174"/>
                    <a:gd name="T3" fmla="*/ 37445 h 174"/>
                    <a:gd name="T4" fmla="*/ 37015 w 174"/>
                    <a:gd name="T5" fmla="*/ 74459 h 174"/>
                    <a:gd name="T6" fmla="*/ 37015 w 174"/>
                    <a:gd name="T7" fmla="*/ 74459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6" name="Freeform 29">
                  <a:extLst>
                    <a:ext uri="{FF2B5EF4-FFF2-40B4-BE49-F238E27FC236}">
                      <a16:creationId xmlns:a16="http://schemas.microsoft.com/office/drawing/2014/main" id="{D028FB91-E813-D749-9E90-74E82B3DD15A}"/>
                    </a:ext>
                  </a:extLst>
                </p:cNvPr>
                <p:cNvSpPr>
                  <a:spLocks noChangeArrowheads="1"/>
                </p:cNvSpPr>
                <p:nvPr/>
              </p:nvSpPr>
              <p:spPr bwMode="auto">
                <a:xfrm>
                  <a:off x="6215851" y="160736"/>
                  <a:ext cx="74889" cy="74889"/>
                </a:xfrm>
                <a:custGeom>
                  <a:avLst/>
                  <a:gdLst>
                    <a:gd name="T0" fmla="*/ 74459 w 174"/>
                    <a:gd name="T1" fmla="*/ 37014 h 174"/>
                    <a:gd name="T2" fmla="*/ 74459 w 174"/>
                    <a:gd name="T3" fmla="*/ 37014 h 174"/>
                    <a:gd name="T4" fmla="*/ 37445 w 174"/>
                    <a:gd name="T5" fmla="*/ 74459 h 174"/>
                    <a:gd name="T6" fmla="*/ 37445 w 174"/>
                    <a:gd name="T7" fmla="*/ 74459 h 174"/>
                    <a:gd name="T8" fmla="*/ 0 w 174"/>
                    <a:gd name="T9" fmla="*/ 37014 h 174"/>
                    <a:gd name="T10" fmla="*/ 0 w 174"/>
                    <a:gd name="T11" fmla="*/ 37014 h 174"/>
                    <a:gd name="T12" fmla="*/ 37445 w 174"/>
                    <a:gd name="T13" fmla="*/ 0 h 174"/>
                    <a:gd name="T14" fmla="*/ 37445 w 174"/>
                    <a:gd name="T15" fmla="*/ 0 h 174"/>
                    <a:gd name="T16" fmla="*/ 74459 w 174"/>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5" y="173"/>
                        <a:pt x="87" y="173"/>
                      </a:cubicBezTo>
                      <a:cubicBezTo>
                        <a:pt x="39" y="173"/>
                        <a:pt x="0" y="134"/>
                        <a:pt x="0" y="86"/>
                      </a:cubicBezTo>
                      <a:cubicBezTo>
                        <a:pt x="0" y="38"/>
                        <a:pt x="39" y="0"/>
                        <a:pt x="87" y="0"/>
                      </a:cubicBezTo>
                      <a:cubicBezTo>
                        <a:pt x="135" y="0"/>
                        <a:pt x="173" y="38"/>
                        <a:pt x="173" y="86"/>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7" name="Freeform 30">
                  <a:extLst>
                    <a:ext uri="{FF2B5EF4-FFF2-40B4-BE49-F238E27FC236}">
                      <a16:creationId xmlns:a16="http://schemas.microsoft.com/office/drawing/2014/main" id="{8D1EC510-F7D2-364E-BB7B-7C46B536E99D}"/>
                    </a:ext>
                  </a:extLst>
                </p:cNvPr>
                <p:cNvSpPr>
                  <a:spLocks noChangeArrowheads="1"/>
                </p:cNvSpPr>
                <p:nvPr/>
              </p:nvSpPr>
              <p:spPr bwMode="auto">
                <a:xfrm>
                  <a:off x="5774193" y="771375"/>
                  <a:ext cx="74889" cy="74889"/>
                </a:xfrm>
                <a:custGeom>
                  <a:avLst/>
                  <a:gdLst>
                    <a:gd name="T0" fmla="*/ 74456 w 173"/>
                    <a:gd name="T1" fmla="*/ 37014 h 174"/>
                    <a:gd name="T2" fmla="*/ 74456 w 173"/>
                    <a:gd name="T3" fmla="*/ 37014 h 174"/>
                    <a:gd name="T4" fmla="*/ 37661 w 173"/>
                    <a:gd name="T5" fmla="*/ 74459 h 174"/>
                    <a:gd name="T6" fmla="*/ 37661 w 173"/>
                    <a:gd name="T7" fmla="*/ 74459 h 174"/>
                    <a:gd name="T8" fmla="*/ 0 w 173"/>
                    <a:gd name="T9" fmla="*/ 37014 h 174"/>
                    <a:gd name="T10" fmla="*/ 0 w 173"/>
                    <a:gd name="T11" fmla="*/ 37014 h 174"/>
                    <a:gd name="T12" fmla="*/ 37661 w 173"/>
                    <a:gd name="T13" fmla="*/ 0 h 174"/>
                    <a:gd name="T14" fmla="*/ 37661 w 173"/>
                    <a:gd name="T15" fmla="*/ 0 h 174"/>
                    <a:gd name="T16" fmla="*/ 74456 w 173"/>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5"/>
                        <a:pt x="134" y="173"/>
                        <a:pt x="87" y="173"/>
                      </a:cubicBezTo>
                      <a:cubicBezTo>
                        <a:pt x="39" y="173"/>
                        <a:pt x="0" y="135"/>
                        <a:pt x="0" y="86"/>
                      </a:cubicBezTo>
                      <a:cubicBezTo>
                        <a:pt x="0" y="39"/>
                        <a:pt x="39" y="0"/>
                        <a:pt x="87" y="0"/>
                      </a:cubicBezTo>
                      <a:cubicBezTo>
                        <a:pt x="134" y="0"/>
                        <a:pt x="172" y="39"/>
                        <a:pt x="172" y="86"/>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8" name="Freeform 31">
                  <a:extLst>
                    <a:ext uri="{FF2B5EF4-FFF2-40B4-BE49-F238E27FC236}">
                      <a16:creationId xmlns:a16="http://schemas.microsoft.com/office/drawing/2014/main" id="{AE913A72-2455-0640-B423-F71B9BF28A01}"/>
                    </a:ext>
                  </a:extLst>
                </p:cNvPr>
                <p:cNvSpPr>
                  <a:spLocks noChangeArrowheads="1"/>
                </p:cNvSpPr>
                <p:nvPr/>
              </p:nvSpPr>
              <p:spPr bwMode="auto">
                <a:xfrm>
                  <a:off x="5372861" y="102676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9" name="Freeform 32">
                  <a:extLst>
                    <a:ext uri="{FF2B5EF4-FFF2-40B4-BE49-F238E27FC236}">
                      <a16:creationId xmlns:a16="http://schemas.microsoft.com/office/drawing/2014/main" id="{22981625-5CE3-4741-8982-B4CC606BE059}"/>
                    </a:ext>
                  </a:extLst>
                </p:cNvPr>
                <p:cNvSpPr>
                  <a:spLocks noChangeArrowheads="1"/>
                </p:cNvSpPr>
                <p:nvPr/>
              </p:nvSpPr>
              <p:spPr bwMode="auto">
                <a:xfrm>
                  <a:off x="6580698" y="1247597"/>
                  <a:ext cx="74889" cy="76810"/>
                </a:xfrm>
                <a:custGeom>
                  <a:avLst/>
                  <a:gdLst>
                    <a:gd name="T0" fmla="*/ 74456 w 173"/>
                    <a:gd name="T1" fmla="*/ 38186 h 175"/>
                    <a:gd name="T2" fmla="*/ 74456 w 173"/>
                    <a:gd name="T3" fmla="*/ 38186 h 175"/>
                    <a:gd name="T4" fmla="*/ 36795 w 173"/>
                    <a:gd name="T5" fmla="*/ 76371 h 175"/>
                    <a:gd name="T6" fmla="*/ 36795 w 173"/>
                    <a:gd name="T7" fmla="*/ 76371 h 175"/>
                    <a:gd name="T8" fmla="*/ 0 w 173"/>
                    <a:gd name="T9" fmla="*/ 38186 h 175"/>
                    <a:gd name="T10" fmla="*/ 0 w 173"/>
                    <a:gd name="T11" fmla="*/ 38186 h 175"/>
                    <a:gd name="T12" fmla="*/ 36795 w 173"/>
                    <a:gd name="T13" fmla="*/ 0 h 175"/>
                    <a:gd name="T14" fmla="*/ 36795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3" y="174"/>
                        <a:pt x="85" y="174"/>
                      </a:cubicBezTo>
                      <a:cubicBezTo>
                        <a:pt x="38" y="174"/>
                        <a:pt x="0" y="135"/>
                        <a:pt x="0" y="87"/>
                      </a:cubicBezTo>
                      <a:cubicBezTo>
                        <a:pt x="0" y="39"/>
                        <a:pt x="38" y="0"/>
                        <a:pt x="85" y="0"/>
                      </a:cubicBezTo>
                      <a:cubicBezTo>
                        <a:pt x="133" y="0"/>
                        <a:pt x="172" y="39"/>
                        <a:pt x="172" y="87"/>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0" name="Freeform 33">
                  <a:extLst>
                    <a:ext uri="{FF2B5EF4-FFF2-40B4-BE49-F238E27FC236}">
                      <a16:creationId xmlns:a16="http://schemas.microsoft.com/office/drawing/2014/main" id="{7E5881DF-005E-B241-98D9-2C1E18991D11}"/>
                    </a:ext>
                  </a:extLst>
                </p:cNvPr>
                <p:cNvSpPr>
                  <a:spLocks noChangeArrowheads="1"/>
                </p:cNvSpPr>
                <p:nvPr/>
              </p:nvSpPr>
              <p:spPr bwMode="auto">
                <a:xfrm>
                  <a:off x="5612892" y="-327008"/>
                  <a:ext cx="74889" cy="74889"/>
                </a:xfrm>
                <a:custGeom>
                  <a:avLst/>
                  <a:gdLst>
                    <a:gd name="T0" fmla="*/ 74459 w 174"/>
                    <a:gd name="T1" fmla="*/ 36795 h 173"/>
                    <a:gd name="T2" fmla="*/ 74459 w 174"/>
                    <a:gd name="T3" fmla="*/ 36795 h 173"/>
                    <a:gd name="T4" fmla="*/ 37445 w 174"/>
                    <a:gd name="T5" fmla="*/ 74456 h 173"/>
                    <a:gd name="T6" fmla="*/ 37445 w 174"/>
                    <a:gd name="T7" fmla="*/ 74456 h 173"/>
                    <a:gd name="T8" fmla="*/ 0 w 174"/>
                    <a:gd name="T9" fmla="*/ 36795 h 173"/>
                    <a:gd name="T10" fmla="*/ 0 w 174"/>
                    <a:gd name="T11" fmla="*/ 36795 h 173"/>
                    <a:gd name="T12" fmla="*/ 37445 w 174"/>
                    <a:gd name="T13" fmla="*/ 0 h 173"/>
                    <a:gd name="T14" fmla="*/ 37445 w 174"/>
                    <a:gd name="T15" fmla="*/ 0 h 173"/>
                    <a:gd name="T16" fmla="*/ 74459 w 174"/>
                    <a:gd name="T17" fmla="*/ 36795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5"/>
                      </a:moveTo>
                      <a:lnTo>
                        <a:pt x="173" y="85"/>
                      </a:lnTo>
                      <a:cubicBezTo>
                        <a:pt x="173" y="133"/>
                        <a:pt x="134" y="172"/>
                        <a:pt x="87" y="172"/>
                      </a:cubicBezTo>
                      <a:cubicBezTo>
                        <a:pt x="39" y="172"/>
                        <a:pt x="0" y="133"/>
                        <a:pt x="0" y="85"/>
                      </a:cubicBezTo>
                      <a:cubicBezTo>
                        <a:pt x="0" y="38"/>
                        <a:pt x="39" y="0"/>
                        <a:pt x="87" y="0"/>
                      </a:cubicBezTo>
                      <a:cubicBezTo>
                        <a:pt x="134" y="0"/>
                        <a:pt x="173" y="38"/>
                        <a:pt x="173" y="85"/>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1" name="Freeform 34">
                  <a:extLst>
                    <a:ext uri="{FF2B5EF4-FFF2-40B4-BE49-F238E27FC236}">
                      <a16:creationId xmlns:a16="http://schemas.microsoft.com/office/drawing/2014/main" id="{F52BB6A5-64A3-EF45-BBCB-D8D65ABD6D99}"/>
                    </a:ext>
                  </a:extLst>
                </p:cNvPr>
                <p:cNvSpPr>
                  <a:spLocks noChangeArrowheads="1"/>
                </p:cNvSpPr>
                <p:nvPr/>
              </p:nvSpPr>
              <p:spPr bwMode="auto">
                <a:xfrm>
                  <a:off x="5317174" y="485257"/>
                  <a:ext cx="46086" cy="46086"/>
                </a:xfrm>
                <a:custGeom>
                  <a:avLst/>
                  <a:gdLst>
                    <a:gd name="T0" fmla="*/ 45651 w 106"/>
                    <a:gd name="T1" fmla="*/ 23043 h 106"/>
                    <a:gd name="T2" fmla="*/ 45651 w 106"/>
                    <a:gd name="T3" fmla="*/ 23043 h 106"/>
                    <a:gd name="T4" fmla="*/ 22608 w 106"/>
                    <a:gd name="T5" fmla="*/ 45651 h 106"/>
                    <a:gd name="T6" fmla="*/ 22608 w 106"/>
                    <a:gd name="T7" fmla="*/ 45651 h 106"/>
                    <a:gd name="T8" fmla="*/ 0 w 106"/>
                    <a:gd name="T9" fmla="*/ 23043 h 106"/>
                    <a:gd name="T10" fmla="*/ 0 w 106"/>
                    <a:gd name="T11" fmla="*/ 23043 h 106"/>
                    <a:gd name="T12" fmla="*/ 22608 w 106"/>
                    <a:gd name="T13" fmla="*/ 0 h 106"/>
                    <a:gd name="T14" fmla="*/ 22608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2" y="105"/>
                        <a:pt x="52" y="105"/>
                      </a:cubicBezTo>
                      <a:cubicBezTo>
                        <a:pt x="23" y="105"/>
                        <a:pt x="0" y="81"/>
                        <a:pt x="0" y="53"/>
                      </a:cubicBezTo>
                      <a:cubicBezTo>
                        <a:pt x="0" y="24"/>
                        <a:pt x="23" y="0"/>
                        <a:pt x="52" y="0"/>
                      </a:cubicBezTo>
                      <a:cubicBezTo>
                        <a:pt x="82" y="0"/>
                        <a:pt x="105" y="24"/>
                        <a:pt x="105" y="53"/>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2" name="Freeform 35">
                  <a:extLst>
                    <a:ext uri="{FF2B5EF4-FFF2-40B4-BE49-F238E27FC236}">
                      <a16:creationId xmlns:a16="http://schemas.microsoft.com/office/drawing/2014/main" id="{2295F78C-D69C-8D4E-88EB-92E60E8CF4FB}"/>
                    </a:ext>
                  </a:extLst>
                </p:cNvPr>
                <p:cNvSpPr>
                  <a:spLocks noChangeArrowheads="1"/>
                </p:cNvSpPr>
                <p:nvPr/>
              </p:nvSpPr>
              <p:spPr bwMode="auto">
                <a:xfrm>
                  <a:off x="6421317" y="610074"/>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1" y="104"/>
                        <a:pt x="52" y="104"/>
                      </a:cubicBezTo>
                      <a:cubicBezTo>
                        <a:pt x="24" y="104"/>
                        <a:pt x="0" y="80"/>
                        <a:pt x="0" y="52"/>
                      </a:cubicBezTo>
                      <a:cubicBezTo>
                        <a:pt x="0" y="23"/>
                        <a:pt x="24" y="0"/>
                        <a:pt x="52" y="0"/>
                      </a:cubicBezTo>
                      <a:cubicBezTo>
                        <a:pt x="81" y="0"/>
                        <a:pt x="104" y="23"/>
                        <a:pt x="104" y="52"/>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3" name="Freeform 36">
                  <a:extLst>
                    <a:ext uri="{FF2B5EF4-FFF2-40B4-BE49-F238E27FC236}">
                      <a16:creationId xmlns:a16="http://schemas.microsoft.com/office/drawing/2014/main" id="{32D1716A-B315-1840-8503-4668DCA7F37C}"/>
                    </a:ext>
                  </a:extLst>
                </p:cNvPr>
                <p:cNvSpPr>
                  <a:spLocks noChangeArrowheads="1"/>
                </p:cNvSpPr>
                <p:nvPr/>
              </p:nvSpPr>
              <p:spPr bwMode="auto">
                <a:xfrm>
                  <a:off x="5493837" y="1176547"/>
                  <a:ext cx="46086" cy="46086"/>
                </a:xfrm>
                <a:custGeom>
                  <a:avLst/>
                  <a:gdLst>
                    <a:gd name="T0" fmla="*/ 45647 w 105"/>
                    <a:gd name="T1" fmla="*/ 22397 h 107"/>
                    <a:gd name="T2" fmla="*/ 45647 w 105"/>
                    <a:gd name="T3" fmla="*/ 22397 h 107"/>
                    <a:gd name="T4" fmla="*/ 22824 w 105"/>
                    <a:gd name="T5" fmla="*/ 45655 h 107"/>
                    <a:gd name="T6" fmla="*/ 22824 w 105"/>
                    <a:gd name="T7" fmla="*/ 45655 h 107"/>
                    <a:gd name="T8" fmla="*/ 0 w 105"/>
                    <a:gd name="T9" fmla="*/ 22397 h 107"/>
                    <a:gd name="T10" fmla="*/ 0 w 105"/>
                    <a:gd name="T11" fmla="*/ 22397 h 107"/>
                    <a:gd name="T12" fmla="*/ 22824 w 105"/>
                    <a:gd name="T13" fmla="*/ 0 h 107"/>
                    <a:gd name="T14" fmla="*/ 22824 w 105"/>
                    <a:gd name="T15" fmla="*/ 0 h 107"/>
                    <a:gd name="T16" fmla="*/ 45647 w 105"/>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7">
                      <a:moveTo>
                        <a:pt x="104" y="52"/>
                      </a:moveTo>
                      <a:lnTo>
                        <a:pt x="104" y="52"/>
                      </a:lnTo>
                      <a:cubicBezTo>
                        <a:pt x="104" y="82"/>
                        <a:pt x="82" y="106"/>
                        <a:pt x="52" y="106"/>
                      </a:cubicBezTo>
                      <a:cubicBezTo>
                        <a:pt x="24" y="106"/>
                        <a:pt x="0" y="82"/>
                        <a:pt x="0" y="52"/>
                      </a:cubicBezTo>
                      <a:cubicBezTo>
                        <a:pt x="0" y="24"/>
                        <a:pt x="24" y="0"/>
                        <a:pt x="52" y="0"/>
                      </a:cubicBezTo>
                      <a:cubicBezTo>
                        <a:pt x="82" y="0"/>
                        <a:pt x="104" y="24"/>
                        <a:pt x="104" y="52"/>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4" name="Freeform 37">
                  <a:extLst>
                    <a:ext uri="{FF2B5EF4-FFF2-40B4-BE49-F238E27FC236}">
                      <a16:creationId xmlns:a16="http://schemas.microsoft.com/office/drawing/2014/main" id="{83D7EE48-DDA2-2F41-9138-C7A6E50C9E33}"/>
                    </a:ext>
                  </a:extLst>
                </p:cNvPr>
                <p:cNvSpPr>
                  <a:spLocks noChangeArrowheads="1"/>
                </p:cNvSpPr>
                <p:nvPr/>
              </p:nvSpPr>
              <p:spPr bwMode="auto">
                <a:xfrm>
                  <a:off x="7283510" y="8808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2" y="105"/>
                        <a:pt x="52" y="105"/>
                      </a:cubicBezTo>
                      <a:cubicBezTo>
                        <a:pt x="24" y="105"/>
                        <a:pt x="0" y="82"/>
                        <a:pt x="0" y="53"/>
                      </a:cubicBezTo>
                      <a:cubicBezTo>
                        <a:pt x="0" y="24"/>
                        <a:pt x="24" y="0"/>
                        <a:pt x="52" y="0"/>
                      </a:cubicBezTo>
                      <a:cubicBezTo>
                        <a:pt x="82" y="0"/>
                        <a:pt x="104" y="24"/>
                        <a:pt x="104" y="53"/>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5" name="Freeform 38">
                  <a:extLst>
                    <a:ext uri="{FF2B5EF4-FFF2-40B4-BE49-F238E27FC236}">
                      <a16:creationId xmlns:a16="http://schemas.microsoft.com/office/drawing/2014/main" id="{F964E573-5B6D-6340-9E6C-5095F6FADB26}"/>
                    </a:ext>
                  </a:extLst>
                </p:cNvPr>
                <p:cNvSpPr>
                  <a:spLocks noChangeArrowheads="1"/>
                </p:cNvSpPr>
                <p:nvPr/>
              </p:nvSpPr>
              <p:spPr bwMode="auto">
                <a:xfrm>
                  <a:off x="6275379" y="231785"/>
                  <a:ext cx="1280807" cy="551112"/>
                </a:xfrm>
                <a:custGeom>
                  <a:avLst/>
                  <a:gdLst>
                    <a:gd name="T0" fmla="*/ 1143282 w 2943"/>
                    <a:gd name="T1" fmla="*/ 275339 h 1267"/>
                    <a:gd name="T2" fmla="*/ 866057 w 2943"/>
                    <a:gd name="T3" fmla="*/ 275339 h 1267"/>
                    <a:gd name="T4" fmla="*/ 866057 w 2943"/>
                    <a:gd name="T5" fmla="*/ 275339 h 1267"/>
                    <a:gd name="T6" fmla="*/ 1004017 w 2943"/>
                    <a:gd name="T7" fmla="*/ 137452 h 1267"/>
                    <a:gd name="T8" fmla="*/ 1004017 w 2943"/>
                    <a:gd name="T9" fmla="*/ 137452 h 1267"/>
                    <a:gd name="T10" fmla="*/ 866057 w 2943"/>
                    <a:gd name="T11" fmla="*/ 0 h 1267"/>
                    <a:gd name="T12" fmla="*/ 137525 w 2943"/>
                    <a:gd name="T13" fmla="*/ 0 h 1267"/>
                    <a:gd name="T14" fmla="*/ 137525 w 2943"/>
                    <a:gd name="T15" fmla="*/ 0 h 1267"/>
                    <a:gd name="T16" fmla="*/ 0 w 2943"/>
                    <a:gd name="T17" fmla="*/ 137452 h 1267"/>
                    <a:gd name="T18" fmla="*/ 0 w 2943"/>
                    <a:gd name="T19" fmla="*/ 137452 h 1267"/>
                    <a:gd name="T20" fmla="*/ 137525 w 2943"/>
                    <a:gd name="T21" fmla="*/ 275339 h 1267"/>
                    <a:gd name="T22" fmla="*/ 414750 w 2943"/>
                    <a:gd name="T23" fmla="*/ 275339 h 1267"/>
                    <a:gd name="T24" fmla="*/ 414750 w 2943"/>
                    <a:gd name="T25" fmla="*/ 275339 h 1267"/>
                    <a:gd name="T26" fmla="*/ 277225 w 2943"/>
                    <a:gd name="T27" fmla="*/ 412790 h 1267"/>
                    <a:gd name="T28" fmla="*/ 277225 w 2943"/>
                    <a:gd name="T29" fmla="*/ 412790 h 1267"/>
                    <a:gd name="T30" fmla="*/ 414750 w 2943"/>
                    <a:gd name="T31" fmla="*/ 550677 h 1267"/>
                    <a:gd name="T32" fmla="*/ 1143282 w 2943"/>
                    <a:gd name="T33" fmla="*/ 550677 h 1267"/>
                    <a:gd name="T34" fmla="*/ 1143282 w 2943"/>
                    <a:gd name="T35" fmla="*/ 550677 h 1267"/>
                    <a:gd name="T36" fmla="*/ 1280372 w 2943"/>
                    <a:gd name="T37" fmla="*/ 412790 h 1267"/>
                    <a:gd name="T38" fmla="*/ 1280372 w 2943"/>
                    <a:gd name="T39" fmla="*/ 412790 h 1267"/>
                    <a:gd name="T40" fmla="*/ 1143282 w 2943"/>
                    <a:gd name="T41" fmla="*/ 275339 h 126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943" h="1267">
                      <a:moveTo>
                        <a:pt x="2627" y="633"/>
                      </a:moveTo>
                      <a:lnTo>
                        <a:pt x="1990" y="633"/>
                      </a:lnTo>
                      <a:cubicBezTo>
                        <a:pt x="2165" y="633"/>
                        <a:pt x="2307" y="491"/>
                        <a:pt x="2307" y="316"/>
                      </a:cubicBezTo>
                      <a:cubicBezTo>
                        <a:pt x="2307" y="141"/>
                        <a:pt x="2165" y="0"/>
                        <a:pt x="1990" y="0"/>
                      </a:cubicBezTo>
                      <a:lnTo>
                        <a:pt x="316" y="0"/>
                      </a:lnTo>
                      <a:cubicBezTo>
                        <a:pt x="142" y="0"/>
                        <a:pt x="0" y="141"/>
                        <a:pt x="0" y="316"/>
                      </a:cubicBezTo>
                      <a:cubicBezTo>
                        <a:pt x="0" y="491"/>
                        <a:pt x="142" y="633"/>
                        <a:pt x="316" y="633"/>
                      </a:cubicBezTo>
                      <a:lnTo>
                        <a:pt x="953" y="633"/>
                      </a:lnTo>
                      <a:cubicBezTo>
                        <a:pt x="778" y="633"/>
                        <a:pt x="637" y="774"/>
                        <a:pt x="637" y="949"/>
                      </a:cubicBezTo>
                      <a:cubicBezTo>
                        <a:pt x="637" y="1123"/>
                        <a:pt x="778" y="1266"/>
                        <a:pt x="953" y="1266"/>
                      </a:cubicBezTo>
                      <a:lnTo>
                        <a:pt x="2627" y="1266"/>
                      </a:lnTo>
                      <a:cubicBezTo>
                        <a:pt x="2801" y="1266"/>
                        <a:pt x="2942" y="1123"/>
                        <a:pt x="2942" y="949"/>
                      </a:cubicBezTo>
                      <a:cubicBezTo>
                        <a:pt x="2942" y="774"/>
                        <a:pt x="2801" y="633"/>
                        <a:pt x="2627" y="633"/>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6" name="Freeform 39">
                  <a:extLst>
                    <a:ext uri="{FF2B5EF4-FFF2-40B4-BE49-F238E27FC236}">
                      <a16:creationId xmlns:a16="http://schemas.microsoft.com/office/drawing/2014/main" id="{D8883800-5E97-CF4C-944D-BFB64E64FFD7}"/>
                    </a:ext>
                  </a:extLst>
                </p:cNvPr>
                <p:cNvSpPr>
                  <a:spLocks noChangeArrowheads="1"/>
                </p:cNvSpPr>
                <p:nvPr/>
              </p:nvSpPr>
              <p:spPr bwMode="auto">
                <a:xfrm>
                  <a:off x="5584088" y="1276400"/>
                  <a:ext cx="618321" cy="261154"/>
                </a:xfrm>
                <a:custGeom>
                  <a:avLst/>
                  <a:gdLst>
                    <a:gd name="T0" fmla="*/ 487254 w 1420"/>
                    <a:gd name="T1" fmla="*/ 260719 h 600"/>
                    <a:gd name="T2" fmla="*/ 130196 w 1420"/>
                    <a:gd name="T3" fmla="*/ 260719 h 600"/>
                    <a:gd name="T4" fmla="*/ 130196 w 1420"/>
                    <a:gd name="T5" fmla="*/ 260719 h 600"/>
                    <a:gd name="T6" fmla="*/ 0 w 1420"/>
                    <a:gd name="T7" fmla="*/ 130577 h 600"/>
                    <a:gd name="T8" fmla="*/ 0 w 1420"/>
                    <a:gd name="T9" fmla="*/ 130577 h 600"/>
                    <a:gd name="T10" fmla="*/ 130196 w 1420"/>
                    <a:gd name="T11" fmla="*/ 0 h 600"/>
                    <a:gd name="T12" fmla="*/ 487254 w 1420"/>
                    <a:gd name="T13" fmla="*/ 0 h 600"/>
                    <a:gd name="T14" fmla="*/ 487254 w 1420"/>
                    <a:gd name="T15" fmla="*/ 0 h 600"/>
                    <a:gd name="T16" fmla="*/ 617886 w 1420"/>
                    <a:gd name="T17" fmla="*/ 130577 h 600"/>
                    <a:gd name="T18" fmla="*/ 617886 w 1420"/>
                    <a:gd name="T19" fmla="*/ 130577 h 600"/>
                    <a:gd name="T20" fmla="*/ 487254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19" y="599"/>
                      </a:moveTo>
                      <a:lnTo>
                        <a:pt x="299" y="599"/>
                      </a:lnTo>
                      <a:cubicBezTo>
                        <a:pt x="133" y="599"/>
                        <a:pt x="0" y="465"/>
                        <a:pt x="0" y="300"/>
                      </a:cubicBezTo>
                      <a:cubicBezTo>
                        <a:pt x="0" y="134"/>
                        <a:pt x="133" y="0"/>
                        <a:pt x="299" y="0"/>
                      </a:cubicBezTo>
                      <a:lnTo>
                        <a:pt x="1119" y="0"/>
                      </a:lnTo>
                      <a:cubicBezTo>
                        <a:pt x="1284" y="0"/>
                        <a:pt x="1419" y="134"/>
                        <a:pt x="1419" y="300"/>
                      </a:cubicBezTo>
                      <a:cubicBezTo>
                        <a:pt x="1419" y="465"/>
                        <a:pt x="1284" y="599"/>
                        <a:pt x="1119" y="599"/>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140" name="Group 2">
                <a:extLst>
                  <a:ext uri="{FF2B5EF4-FFF2-40B4-BE49-F238E27FC236}">
                    <a16:creationId xmlns:a16="http://schemas.microsoft.com/office/drawing/2014/main" id="{BC2909BA-E493-8243-A10C-57C291F68FA4}"/>
                  </a:ext>
                </a:extLst>
              </p:cNvPr>
              <p:cNvGrpSpPr>
                <a:grpSpLocks/>
              </p:cNvGrpSpPr>
              <p:nvPr/>
            </p:nvGrpSpPr>
            <p:grpSpPr bwMode="auto">
              <a:xfrm>
                <a:off x="-145121" y="4607798"/>
                <a:ext cx="2404749" cy="2417448"/>
                <a:chOff x="7988241" y="5080416"/>
                <a:chExt cx="2406074" cy="2417594"/>
              </a:xfrm>
            </p:grpSpPr>
            <p:sp>
              <p:nvSpPr>
                <p:cNvPr id="167" name="Freeform 66">
                  <a:extLst>
                    <a:ext uri="{FF2B5EF4-FFF2-40B4-BE49-F238E27FC236}">
                      <a16:creationId xmlns:a16="http://schemas.microsoft.com/office/drawing/2014/main" id="{B22EFAA6-71CB-7241-9773-A0C2467764DB}"/>
                    </a:ext>
                  </a:extLst>
                </p:cNvPr>
                <p:cNvSpPr>
                  <a:spLocks noChangeArrowheads="1"/>
                </p:cNvSpPr>
                <p:nvPr/>
              </p:nvSpPr>
              <p:spPr bwMode="auto">
                <a:xfrm>
                  <a:off x="8533592" y="5210994"/>
                  <a:ext cx="1860723" cy="2106514"/>
                </a:xfrm>
                <a:custGeom>
                  <a:avLst/>
                  <a:gdLst>
                    <a:gd name="T0" fmla="*/ 1027733 w 4271"/>
                    <a:gd name="T1" fmla="*/ 879782 h 4839"/>
                    <a:gd name="T2" fmla="*/ 1039060 w 4271"/>
                    <a:gd name="T3" fmla="*/ 879347 h 4839"/>
                    <a:gd name="T4" fmla="*/ 933193 w 4271"/>
                    <a:gd name="T5" fmla="*/ 763116 h 4839"/>
                    <a:gd name="T6" fmla="*/ 1039060 w 4271"/>
                    <a:gd name="T7" fmla="*/ 647321 h 4839"/>
                    <a:gd name="T8" fmla="*/ 1027733 w 4271"/>
                    <a:gd name="T9" fmla="*/ 646886 h 4839"/>
                    <a:gd name="T10" fmla="*/ 1130114 w 4271"/>
                    <a:gd name="T11" fmla="*/ 646886 h 4839"/>
                    <a:gd name="T12" fmla="*/ 1292181 w 4271"/>
                    <a:gd name="T13" fmla="*/ 485382 h 4839"/>
                    <a:gd name="T14" fmla="*/ 1439435 w 4271"/>
                    <a:gd name="T15" fmla="*/ 323443 h 4839"/>
                    <a:gd name="T16" fmla="*/ 1601067 w 4271"/>
                    <a:gd name="T17" fmla="*/ 161939 h 4839"/>
                    <a:gd name="T18" fmla="*/ 1439435 w 4271"/>
                    <a:gd name="T19" fmla="*/ 0 h 4839"/>
                    <a:gd name="T20" fmla="*/ 798573 w 4271"/>
                    <a:gd name="T21" fmla="*/ 0 h 4839"/>
                    <a:gd name="T22" fmla="*/ 636506 w 4271"/>
                    <a:gd name="T23" fmla="*/ 161939 h 4839"/>
                    <a:gd name="T24" fmla="*/ 489687 w 4271"/>
                    <a:gd name="T25" fmla="*/ 323443 h 4839"/>
                    <a:gd name="T26" fmla="*/ 328055 w 4271"/>
                    <a:gd name="T27" fmla="*/ 485382 h 4839"/>
                    <a:gd name="T28" fmla="*/ 489687 w 4271"/>
                    <a:gd name="T29" fmla="*/ 646886 h 4839"/>
                    <a:gd name="T30" fmla="*/ 573334 w 4271"/>
                    <a:gd name="T31" fmla="*/ 646886 h 4839"/>
                    <a:gd name="T32" fmla="*/ 689657 w 4271"/>
                    <a:gd name="T33" fmla="*/ 763116 h 4839"/>
                    <a:gd name="T34" fmla="*/ 264013 w 4271"/>
                    <a:gd name="T35" fmla="*/ 879782 h 4839"/>
                    <a:gd name="T36" fmla="*/ 101945 w 4271"/>
                    <a:gd name="T37" fmla="*/ 1041286 h 4839"/>
                    <a:gd name="T38" fmla="*/ 264013 w 4271"/>
                    <a:gd name="T39" fmla="*/ 1203225 h 4839"/>
                    <a:gd name="T40" fmla="*/ 456141 w 4271"/>
                    <a:gd name="T41" fmla="*/ 1203225 h 4839"/>
                    <a:gd name="T42" fmla="*/ 450913 w 4271"/>
                    <a:gd name="T43" fmla="*/ 1203225 h 4839"/>
                    <a:gd name="T44" fmla="*/ 573334 w 4271"/>
                    <a:gd name="T45" fmla="*/ 1330774 h 4839"/>
                    <a:gd name="T46" fmla="*/ 450913 w 4271"/>
                    <a:gd name="T47" fmla="*/ 1458758 h 4839"/>
                    <a:gd name="T48" fmla="*/ 162067 w 4271"/>
                    <a:gd name="T49" fmla="*/ 1459193 h 4839"/>
                    <a:gd name="T50" fmla="*/ 0 w 4271"/>
                    <a:gd name="T51" fmla="*/ 1620697 h 4839"/>
                    <a:gd name="T52" fmla="*/ 162067 w 4271"/>
                    <a:gd name="T53" fmla="*/ 1782201 h 4839"/>
                    <a:gd name="T54" fmla="*/ 362909 w 4271"/>
                    <a:gd name="T55" fmla="*/ 1782201 h 4839"/>
                    <a:gd name="T56" fmla="*/ 200841 w 4271"/>
                    <a:gd name="T57" fmla="*/ 1943704 h 4839"/>
                    <a:gd name="T58" fmla="*/ 1099617 w 4271"/>
                    <a:gd name="T59" fmla="*/ 2106079 h 4839"/>
                    <a:gd name="T60" fmla="*/ 1261249 w 4271"/>
                    <a:gd name="T61" fmla="*/ 1943704 h 4839"/>
                    <a:gd name="T62" fmla="*/ 1099617 w 4271"/>
                    <a:gd name="T63" fmla="*/ 1782201 h 4839"/>
                    <a:gd name="T64" fmla="*/ 899211 w 4271"/>
                    <a:gd name="T65" fmla="*/ 1782201 h 4839"/>
                    <a:gd name="T66" fmla="*/ 1060843 w 4271"/>
                    <a:gd name="T67" fmla="*/ 1620697 h 4839"/>
                    <a:gd name="T68" fmla="*/ 1325291 w 4271"/>
                    <a:gd name="T69" fmla="*/ 1459193 h 4839"/>
                    <a:gd name="T70" fmla="*/ 1163224 w 4271"/>
                    <a:gd name="T71" fmla="*/ 1620697 h 4839"/>
                    <a:gd name="T72" fmla="*/ 1325291 w 4271"/>
                    <a:gd name="T73" fmla="*/ 1782201 h 4839"/>
                    <a:gd name="T74" fmla="*/ 1598889 w 4271"/>
                    <a:gd name="T75" fmla="*/ 1782201 h 4839"/>
                    <a:gd name="T76" fmla="*/ 1760956 w 4271"/>
                    <a:gd name="T77" fmla="*/ 1620697 h 4839"/>
                    <a:gd name="T78" fmla="*/ 1409810 w 4271"/>
                    <a:gd name="T79" fmla="*/ 1459193 h 4839"/>
                    <a:gd name="T80" fmla="*/ 1538767 w 4271"/>
                    <a:gd name="T81" fmla="*/ 1330774 h 4839"/>
                    <a:gd name="T82" fmla="*/ 1409810 w 4271"/>
                    <a:gd name="T83" fmla="*/ 1203225 h 4839"/>
                    <a:gd name="T84" fmla="*/ 1698656 w 4271"/>
                    <a:gd name="T85" fmla="*/ 1203225 h 4839"/>
                    <a:gd name="T86" fmla="*/ 1860287 w 4271"/>
                    <a:gd name="T87" fmla="*/ 1041286 h 48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271" h="4839">
                      <a:moveTo>
                        <a:pt x="3899" y="2021"/>
                      </a:moveTo>
                      <a:lnTo>
                        <a:pt x="2359" y="2021"/>
                      </a:lnTo>
                      <a:cubicBezTo>
                        <a:pt x="2367" y="2021"/>
                        <a:pt x="2375" y="2020"/>
                        <a:pt x="2385" y="2020"/>
                      </a:cubicBezTo>
                      <a:cubicBezTo>
                        <a:pt x="2249" y="2007"/>
                        <a:pt x="2142" y="1893"/>
                        <a:pt x="2142" y="1753"/>
                      </a:cubicBezTo>
                      <a:cubicBezTo>
                        <a:pt x="2142" y="1614"/>
                        <a:pt x="2249" y="1500"/>
                        <a:pt x="2385" y="1487"/>
                      </a:cubicBezTo>
                      <a:cubicBezTo>
                        <a:pt x="2375" y="1487"/>
                        <a:pt x="2367" y="1486"/>
                        <a:pt x="2359" y="1486"/>
                      </a:cubicBezTo>
                      <a:lnTo>
                        <a:pt x="2594" y="1486"/>
                      </a:lnTo>
                      <a:cubicBezTo>
                        <a:pt x="2800" y="1486"/>
                        <a:pt x="2966" y="1320"/>
                        <a:pt x="2966" y="1115"/>
                      </a:cubicBezTo>
                      <a:cubicBezTo>
                        <a:pt x="2966" y="910"/>
                        <a:pt x="2800" y="743"/>
                        <a:pt x="2594" y="743"/>
                      </a:cubicBezTo>
                      <a:lnTo>
                        <a:pt x="3304" y="743"/>
                      </a:lnTo>
                      <a:cubicBezTo>
                        <a:pt x="3508" y="743"/>
                        <a:pt x="3675" y="577"/>
                        <a:pt x="3675" y="372"/>
                      </a:cubicBezTo>
                      <a:cubicBezTo>
                        <a:pt x="3675" y="167"/>
                        <a:pt x="3508" y="0"/>
                        <a:pt x="3304" y="0"/>
                      </a:cubicBezTo>
                      <a:lnTo>
                        <a:pt x="1833" y="0"/>
                      </a:lnTo>
                      <a:cubicBezTo>
                        <a:pt x="1627" y="0"/>
                        <a:pt x="1461" y="167"/>
                        <a:pt x="1461" y="372"/>
                      </a:cubicBezTo>
                      <a:cubicBezTo>
                        <a:pt x="1461" y="577"/>
                        <a:pt x="1627" y="743"/>
                        <a:pt x="1833" y="743"/>
                      </a:cubicBezTo>
                      <a:lnTo>
                        <a:pt x="1124" y="743"/>
                      </a:lnTo>
                      <a:cubicBezTo>
                        <a:pt x="919" y="743"/>
                        <a:pt x="753" y="910"/>
                        <a:pt x="753" y="1115"/>
                      </a:cubicBezTo>
                      <a:cubicBezTo>
                        <a:pt x="753" y="1320"/>
                        <a:pt x="919" y="1486"/>
                        <a:pt x="1124" y="1486"/>
                      </a:cubicBezTo>
                      <a:lnTo>
                        <a:pt x="1316" y="1486"/>
                      </a:lnTo>
                      <a:cubicBezTo>
                        <a:pt x="1464" y="1486"/>
                        <a:pt x="1583" y="1605"/>
                        <a:pt x="1583" y="1753"/>
                      </a:cubicBezTo>
                      <a:cubicBezTo>
                        <a:pt x="1583" y="1901"/>
                        <a:pt x="1464" y="2021"/>
                        <a:pt x="1316" y="2021"/>
                      </a:cubicBezTo>
                      <a:lnTo>
                        <a:pt x="606" y="2021"/>
                      </a:lnTo>
                      <a:cubicBezTo>
                        <a:pt x="401" y="2021"/>
                        <a:pt x="234" y="2187"/>
                        <a:pt x="234" y="2392"/>
                      </a:cubicBezTo>
                      <a:cubicBezTo>
                        <a:pt x="234" y="2597"/>
                        <a:pt x="401" y="2764"/>
                        <a:pt x="606" y="2764"/>
                      </a:cubicBezTo>
                      <a:lnTo>
                        <a:pt x="1047" y="2764"/>
                      </a:lnTo>
                      <a:cubicBezTo>
                        <a:pt x="1043" y="2764"/>
                        <a:pt x="1039" y="2764"/>
                        <a:pt x="1035" y="2764"/>
                      </a:cubicBezTo>
                      <a:cubicBezTo>
                        <a:pt x="1190" y="2771"/>
                        <a:pt x="1316" y="2900"/>
                        <a:pt x="1316" y="3057"/>
                      </a:cubicBezTo>
                      <a:cubicBezTo>
                        <a:pt x="1316" y="3216"/>
                        <a:pt x="1190" y="3345"/>
                        <a:pt x="1035" y="3351"/>
                      </a:cubicBezTo>
                      <a:cubicBezTo>
                        <a:pt x="1039" y="3351"/>
                        <a:pt x="1043" y="3352"/>
                        <a:pt x="1047" y="3352"/>
                      </a:cubicBezTo>
                      <a:lnTo>
                        <a:pt x="372" y="3352"/>
                      </a:lnTo>
                      <a:cubicBezTo>
                        <a:pt x="167" y="3352"/>
                        <a:pt x="0" y="3517"/>
                        <a:pt x="0" y="3723"/>
                      </a:cubicBezTo>
                      <a:cubicBezTo>
                        <a:pt x="0" y="3928"/>
                        <a:pt x="167" y="4094"/>
                        <a:pt x="372" y="4094"/>
                      </a:cubicBezTo>
                      <a:lnTo>
                        <a:pt x="833" y="4094"/>
                      </a:lnTo>
                      <a:cubicBezTo>
                        <a:pt x="627" y="4094"/>
                        <a:pt x="461" y="4260"/>
                        <a:pt x="461" y="4465"/>
                      </a:cubicBezTo>
                      <a:cubicBezTo>
                        <a:pt x="461" y="4672"/>
                        <a:pt x="627" y="4838"/>
                        <a:pt x="833" y="4838"/>
                      </a:cubicBezTo>
                      <a:lnTo>
                        <a:pt x="2524" y="4838"/>
                      </a:lnTo>
                      <a:cubicBezTo>
                        <a:pt x="2729" y="4838"/>
                        <a:pt x="2895" y="4672"/>
                        <a:pt x="2895" y="4465"/>
                      </a:cubicBezTo>
                      <a:cubicBezTo>
                        <a:pt x="2895" y="4260"/>
                        <a:pt x="2729" y="4094"/>
                        <a:pt x="2524" y="4094"/>
                      </a:cubicBezTo>
                      <a:lnTo>
                        <a:pt x="2064" y="4094"/>
                      </a:lnTo>
                      <a:cubicBezTo>
                        <a:pt x="2269" y="4094"/>
                        <a:pt x="2435" y="3928"/>
                        <a:pt x="2435" y="3723"/>
                      </a:cubicBezTo>
                      <a:cubicBezTo>
                        <a:pt x="2435" y="3517"/>
                        <a:pt x="2269" y="3352"/>
                        <a:pt x="2064" y="3352"/>
                      </a:cubicBezTo>
                      <a:lnTo>
                        <a:pt x="3042" y="3352"/>
                      </a:lnTo>
                      <a:cubicBezTo>
                        <a:pt x="2836" y="3352"/>
                        <a:pt x="2670" y="3517"/>
                        <a:pt x="2670" y="3723"/>
                      </a:cubicBezTo>
                      <a:cubicBezTo>
                        <a:pt x="2670" y="3928"/>
                        <a:pt x="2836" y="4094"/>
                        <a:pt x="3042" y="4094"/>
                      </a:cubicBezTo>
                      <a:lnTo>
                        <a:pt x="3670" y="4094"/>
                      </a:lnTo>
                      <a:cubicBezTo>
                        <a:pt x="3876" y="4094"/>
                        <a:pt x="4042" y="3928"/>
                        <a:pt x="4042" y="3723"/>
                      </a:cubicBezTo>
                      <a:cubicBezTo>
                        <a:pt x="4042" y="3517"/>
                        <a:pt x="3876" y="3352"/>
                        <a:pt x="3670" y="3352"/>
                      </a:cubicBezTo>
                      <a:lnTo>
                        <a:pt x="3236" y="3352"/>
                      </a:lnTo>
                      <a:cubicBezTo>
                        <a:pt x="3399" y="3352"/>
                        <a:pt x="3532" y="3220"/>
                        <a:pt x="3532" y="3057"/>
                      </a:cubicBezTo>
                      <a:cubicBezTo>
                        <a:pt x="3532" y="2895"/>
                        <a:pt x="3399" y="2764"/>
                        <a:pt x="3236" y="2764"/>
                      </a:cubicBezTo>
                      <a:lnTo>
                        <a:pt x="3899" y="2764"/>
                      </a:lnTo>
                      <a:cubicBezTo>
                        <a:pt x="4104" y="2764"/>
                        <a:pt x="4270" y="2597"/>
                        <a:pt x="4270" y="2392"/>
                      </a:cubicBezTo>
                      <a:cubicBezTo>
                        <a:pt x="4270" y="2187"/>
                        <a:pt x="4104" y="2021"/>
                        <a:pt x="3899" y="2021"/>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8" name="Freeform 67">
                  <a:extLst>
                    <a:ext uri="{FF2B5EF4-FFF2-40B4-BE49-F238E27FC236}">
                      <a16:creationId xmlns:a16="http://schemas.microsoft.com/office/drawing/2014/main" id="{636206BE-0C0E-094B-805D-212A5D1DD0B5}"/>
                    </a:ext>
                  </a:extLst>
                </p:cNvPr>
                <p:cNvSpPr>
                  <a:spLocks noChangeArrowheads="1"/>
                </p:cNvSpPr>
                <p:nvPr/>
              </p:nvSpPr>
              <p:spPr bwMode="auto">
                <a:xfrm>
                  <a:off x="7988241" y="6090468"/>
                  <a:ext cx="514627" cy="324522"/>
                </a:xfrm>
                <a:custGeom>
                  <a:avLst/>
                  <a:gdLst>
                    <a:gd name="T0" fmla="*/ 352090 w 1181"/>
                    <a:gd name="T1" fmla="*/ 0 h 744"/>
                    <a:gd name="T2" fmla="*/ 161665 w 1181"/>
                    <a:gd name="T3" fmla="*/ 0 h 744"/>
                    <a:gd name="T4" fmla="*/ 161665 w 1181"/>
                    <a:gd name="T5" fmla="*/ 0 h 744"/>
                    <a:gd name="T6" fmla="*/ 0 w 1181"/>
                    <a:gd name="T7" fmla="*/ 161825 h 744"/>
                    <a:gd name="T8" fmla="*/ 0 w 1181"/>
                    <a:gd name="T9" fmla="*/ 161825 h 744"/>
                    <a:gd name="T10" fmla="*/ 161665 w 1181"/>
                    <a:gd name="T11" fmla="*/ 324086 h 744"/>
                    <a:gd name="T12" fmla="*/ 352090 w 1181"/>
                    <a:gd name="T13" fmla="*/ 324086 h 744"/>
                    <a:gd name="T14" fmla="*/ 352090 w 1181"/>
                    <a:gd name="T15" fmla="*/ 324086 h 744"/>
                    <a:gd name="T16" fmla="*/ 514191 w 1181"/>
                    <a:gd name="T17" fmla="*/ 161825 h 744"/>
                    <a:gd name="T18" fmla="*/ 514191 w 1181"/>
                    <a:gd name="T19" fmla="*/ 161825 h 744"/>
                    <a:gd name="T20" fmla="*/ 352090 w 1181"/>
                    <a:gd name="T21" fmla="*/ 0 h 7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81" h="744">
                      <a:moveTo>
                        <a:pt x="808" y="0"/>
                      </a:moveTo>
                      <a:lnTo>
                        <a:pt x="371" y="0"/>
                      </a:lnTo>
                      <a:cubicBezTo>
                        <a:pt x="166" y="0"/>
                        <a:pt x="0" y="166"/>
                        <a:pt x="0" y="371"/>
                      </a:cubicBezTo>
                      <a:cubicBezTo>
                        <a:pt x="0" y="576"/>
                        <a:pt x="166" y="743"/>
                        <a:pt x="371" y="743"/>
                      </a:cubicBezTo>
                      <a:lnTo>
                        <a:pt x="808" y="743"/>
                      </a:lnTo>
                      <a:cubicBezTo>
                        <a:pt x="1013" y="743"/>
                        <a:pt x="1180" y="576"/>
                        <a:pt x="1180" y="371"/>
                      </a:cubicBezTo>
                      <a:cubicBezTo>
                        <a:pt x="1180" y="166"/>
                        <a:pt x="1013" y="0"/>
                        <a:pt x="808" y="0"/>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9" name="Freeform 68">
                  <a:extLst>
                    <a:ext uri="{FF2B5EF4-FFF2-40B4-BE49-F238E27FC236}">
                      <a16:creationId xmlns:a16="http://schemas.microsoft.com/office/drawing/2014/main" id="{49B098A0-888E-CC41-B8A0-7B2E4D7A1BBC}"/>
                    </a:ext>
                  </a:extLst>
                </p:cNvPr>
                <p:cNvSpPr>
                  <a:spLocks noChangeArrowheads="1"/>
                </p:cNvSpPr>
                <p:nvPr/>
              </p:nvSpPr>
              <p:spPr bwMode="auto">
                <a:xfrm>
                  <a:off x="8529751" y="7098598"/>
                  <a:ext cx="76810" cy="76810"/>
                </a:xfrm>
                <a:custGeom>
                  <a:avLst/>
                  <a:gdLst>
                    <a:gd name="T0" fmla="*/ 76371 w 175"/>
                    <a:gd name="T1" fmla="*/ 38186 h 175"/>
                    <a:gd name="T2" fmla="*/ 76371 w 175"/>
                    <a:gd name="T3" fmla="*/ 38186 h 175"/>
                    <a:gd name="T4" fmla="*/ 38186 w 175"/>
                    <a:gd name="T5" fmla="*/ 76371 h 175"/>
                    <a:gd name="T6" fmla="*/ 38186 w 175"/>
                    <a:gd name="T7" fmla="*/ 76371 h 175"/>
                    <a:gd name="T8" fmla="*/ 0 w 175"/>
                    <a:gd name="T9" fmla="*/ 38186 h 175"/>
                    <a:gd name="T10" fmla="*/ 0 w 175"/>
                    <a:gd name="T11" fmla="*/ 38186 h 175"/>
                    <a:gd name="T12" fmla="*/ 38186 w 175"/>
                    <a:gd name="T13" fmla="*/ 0 h 175"/>
                    <a:gd name="T14" fmla="*/ 38186 w 175"/>
                    <a:gd name="T15" fmla="*/ 0 h 175"/>
                    <a:gd name="T16" fmla="*/ 76371 w 175"/>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5">
                      <a:moveTo>
                        <a:pt x="174" y="87"/>
                      </a:moveTo>
                      <a:lnTo>
                        <a:pt x="174" y="87"/>
                      </a:lnTo>
                      <a:cubicBezTo>
                        <a:pt x="174" y="136"/>
                        <a:pt x="135" y="174"/>
                        <a:pt x="87" y="174"/>
                      </a:cubicBezTo>
                      <a:cubicBezTo>
                        <a:pt x="39" y="174"/>
                        <a:pt x="0" y="136"/>
                        <a:pt x="0" y="87"/>
                      </a:cubicBezTo>
                      <a:cubicBezTo>
                        <a:pt x="0" y="39"/>
                        <a:pt x="39" y="0"/>
                        <a:pt x="87" y="0"/>
                      </a:cubicBezTo>
                      <a:cubicBezTo>
                        <a:pt x="135" y="0"/>
                        <a:pt x="174" y="39"/>
                        <a:pt x="174" y="87"/>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0" name="Freeform 69">
                  <a:extLst>
                    <a:ext uri="{FF2B5EF4-FFF2-40B4-BE49-F238E27FC236}">
                      <a16:creationId xmlns:a16="http://schemas.microsoft.com/office/drawing/2014/main" id="{C2CA4F21-4C38-8E48-8E38-2F0FDBB0087A}"/>
                    </a:ext>
                  </a:extLst>
                </p:cNvPr>
                <p:cNvSpPr>
                  <a:spLocks noChangeArrowheads="1"/>
                </p:cNvSpPr>
                <p:nvPr/>
              </p:nvSpPr>
              <p:spPr bwMode="auto">
                <a:xfrm>
                  <a:off x="9804798" y="5921486"/>
                  <a:ext cx="74890" cy="74889"/>
                </a:xfrm>
                <a:custGeom>
                  <a:avLst/>
                  <a:gdLst>
                    <a:gd name="T0" fmla="*/ 74457 w 173"/>
                    <a:gd name="T1" fmla="*/ 36795 h 173"/>
                    <a:gd name="T2" fmla="*/ 74457 w 173"/>
                    <a:gd name="T3" fmla="*/ 36795 h 173"/>
                    <a:gd name="T4" fmla="*/ 36796 w 173"/>
                    <a:gd name="T5" fmla="*/ 74456 h 173"/>
                    <a:gd name="T6" fmla="*/ 36796 w 173"/>
                    <a:gd name="T7" fmla="*/ 74456 h 173"/>
                    <a:gd name="T8" fmla="*/ 0 w 173"/>
                    <a:gd name="T9" fmla="*/ 36795 h 173"/>
                    <a:gd name="T10" fmla="*/ 0 w 173"/>
                    <a:gd name="T11" fmla="*/ 36795 h 173"/>
                    <a:gd name="T12" fmla="*/ 36796 w 173"/>
                    <a:gd name="T13" fmla="*/ 0 h 173"/>
                    <a:gd name="T14" fmla="*/ 36796 w 173"/>
                    <a:gd name="T15" fmla="*/ 0 h 173"/>
                    <a:gd name="T16" fmla="*/ 74457 w 173"/>
                    <a:gd name="T17" fmla="*/ 36795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5"/>
                      </a:moveTo>
                      <a:lnTo>
                        <a:pt x="172" y="85"/>
                      </a:lnTo>
                      <a:cubicBezTo>
                        <a:pt x="172" y="134"/>
                        <a:pt x="133" y="172"/>
                        <a:pt x="85" y="172"/>
                      </a:cubicBezTo>
                      <a:cubicBezTo>
                        <a:pt x="38" y="172"/>
                        <a:pt x="0" y="134"/>
                        <a:pt x="0" y="85"/>
                      </a:cubicBezTo>
                      <a:cubicBezTo>
                        <a:pt x="0" y="38"/>
                        <a:pt x="38" y="0"/>
                        <a:pt x="85" y="0"/>
                      </a:cubicBezTo>
                      <a:cubicBezTo>
                        <a:pt x="133" y="0"/>
                        <a:pt x="172" y="38"/>
                        <a:pt x="172" y="85"/>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1" name="Freeform 70">
                  <a:extLst>
                    <a:ext uri="{FF2B5EF4-FFF2-40B4-BE49-F238E27FC236}">
                      <a16:creationId xmlns:a16="http://schemas.microsoft.com/office/drawing/2014/main" id="{03EAA294-DBC3-2D4C-AA06-3C41F92A7EA2}"/>
                    </a:ext>
                  </a:extLst>
                </p:cNvPr>
                <p:cNvSpPr>
                  <a:spLocks noChangeArrowheads="1"/>
                </p:cNvSpPr>
                <p:nvPr/>
              </p:nvSpPr>
              <p:spPr bwMode="auto">
                <a:xfrm>
                  <a:off x="9583969" y="6414990"/>
                  <a:ext cx="74889" cy="74890"/>
                </a:xfrm>
                <a:custGeom>
                  <a:avLst/>
                  <a:gdLst>
                    <a:gd name="T0" fmla="*/ 74456 w 173"/>
                    <a:gd name="T1" fmla="*/ 37015 h 174"/>
                    <a:gd name="T2" fmla="*/ 74456 w 173"/>
                    <a:gd name="T3" fmla="*/ 37015 h 174"/>
                    <a:gd name="T4" fmla="*/ 37661 w 173"/>
                    <a:gd name="T5" fmla="*/ 74460 h 174"/>
                    <a:gd name="T6" fmla="*/ 37661 w 173"/>
                    <a:gd name="T7" fmla="*/ 74460 h 174"/>
                    <a:gd name="T8" fmla="*/ 0 w 173"/>
                    <a:gd name="T9" fmla="*/ 37015 h 174"/>
                    <a:gd name="T10" fmla="*/ 0 w 173"/>
                    <a:gd name="T11" fmla="*/ 37015 h 174"/>
                    <a:gd name="T12" fmla="*/ 37661 w 173"/>
                    <a:gd name="T13" fmla="*/ 0 h 174"/>
                    <a:gd name="T14" fmla="*/ 37661 w 173"/>
                    <a:gd name="T15" fmla="*/ 0 h 174"/>
                    <a:gd name="T16" fmla="*/ 74456 w 173"/>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4" y="173"/>
                        <a:pt x="87" y="173"/>
                      </a:cubicBezTo>
                      <a:cubicBezTo>
                        <a:pt x="39" y="173"/>
                        <a:pt x="0" y="134"/>
                        <a:pt x="0" y="86"/>
                      </a:cubicBezTo>
                      <a:cubicBezTo>
                        <a:pt x="0" y="38"/>
                        <a:pt x="39" y="0"/>
                        <a:pt x="87" y="0"/>
                      </a:cubicBezTo>
                      <a:cubicBezTo>
                        <a:pt x="134" y="0"/>
                        <a:pt x="172" y="38"/>
                        <a:pt x="172" y="86"/>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2" name="Freeform 71">
                  <a:extLst>
                    <a:ext uri="{FF2B5EF4-FFF2-40B4-BE49-F238E27FC236}">
                      <a16:creationId xmlns:a16="http://schemas.microsoft.com/office/drawing/2014/main" id="{A94FC5E0-C108-D244-809A-68C58DB13087}"/>
                    </a:ext>
                  </a:extLst>
                </p:cNvPr>
                <p:cNvSpPr>
                  <a:spLocks noChangeArrowheads="1"/>
                </p:cNvSpPr>
                <p:nvPr/>
              </p:nvSpPr>
              <p:spPr bwMode="auto">
                <a:xfrm>
                  <a:off x="10050590" y="7423121"/>
                  <a:ext cx="74890" cy="74889"/>
                </a:xfrm>
                <a:custGeom>
                  <a:avLst/>
                  <a:gdLst>
                    <a:gd name="T0" fmla="*/ 74457 w 173"/>
                    <a:gd name="T1" fmla="*/ 36795 h 173"/>
                    <a:gd name="T2" fmla="*/ 74457 w 173"/>
                    <a:gd name="T3" fmla="*/ 36795 h 173"/>
                    <a:gd name="T4" fmla="*/ 36796 w 173"/>
                    <a:gd name="T5" fmla="*/ 74456 h 173"/>
                    <a:gd name="T6" fmla="*/ 36796 w 173"/>
                    <a:gd name="T7" fmla="*/ 74456 h 173"/>
                    <a:gd name="T8" fmla="*/ 0 w 173"/>
                    <a:gd name="T9" fmla="*/ 36795 h 173"/>
                    <a:gd name="T10" fmla="*/ 0 w 173"/>
                    <a:gd name="T11" fmla="*/ 36795 h 173"/>
                    <a:gd name="T12" fmla="*/ 36796 w 173"/>
                    <a:gd name="T13" fmla="*/ 0 h 173"/>
                    <a:gd name="T14" fmla="*/ 36796 w 173"/>
                    <a:gd name="T15" fmla="*/ 0 h 173"/>
                    <a:gd name="T16" fmla="*/ 74457 w 173"/>
                    <a:gd name="T17" fmla="*/ 36795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5"/>
                      </a:moveTo>
                      <a:lnTo>
                        <a:pt x="172" y="85"/>
                      </a:lnTo>
                      <a:cubicBezTo>
                        <a:pt x="172" y="134"/>
                        <a:pt x="133" y="172"/>
                        <a:pt x="85" y="172"/>
                      </a:cubicBezTo>
                      <a:cubicBezTo>
                        <a:pt x="38" y="172"/>
                        <a:pt x="0" y="134"/>
                        <a:pt x="0" y="85"/>
                      </a:cubicBezTo>
                      <a:cubicBezTo>
                        <a:pt x="0" y="39"/>
                        <a:pt x="38" y="0"/>
                        <a:pt x="85" y="0"/>
                      </a:cubicBezTo>
                      <a:cubicBezTo>
                        <a:pt x="133" y="0"/>
                        <a:pt x="172" y="39"/>
                        <a:pt x="172" y="85"/>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3" name="Freeform 72">
                  <a:extLst>
                    <a:ext uri="{FF2B5EF4-FFF2-40B4-BE49-F238E27FC236}">
                      <a16:creationId xmlns:a16="http://schemas.microsoft.com/office/drawing/2014/main" id="{160E610D-E65C-9C42-B50A-87F57B676019}"/>
                    </a:ext>
                  </a:extLst>
                </p:cNvPr>
                <p:cNvSpPr>
                  <a:spLocks noChangeArrowheads="1"/>
                </p:cNvSpPr>
                <p:nvPr/>
              </p:nvSpPr>
              <p:spPr bwMode="auto">
                <a:xfrm>
                  <a:off x="8307003" y="6211444"/>
                  <a:ext cx="74890" cy="74890"/>
                </a:xfrm>
                <a:custGeom>
                  <a:avLst/>
                  <a:gdLst>
                    <a:gd name="T0" fmla="*/ 74460 w 174"/>
                    <a:gd name="T1" fmla="*/ 36796 h 173"/>
                    <a:gd name="T2" fmla="*/ 74460 w 174"/>
                    <a:gd name="T3" fmla="*/ 36796 h 173"/>
                    <a:gd name="T4" fmla="*/ 37445 w 174"/>
                    <a:gd name="T5" fmla="*/ 74457 h 173"/>
                    <a:gd name="T6" fmla="*/ 37445 w 174"/>
                    <a:gd name="T7" fmla="*/ 74457 h 173"/>
                    <a:gd name="T8" fmla="*/ 0 w 174"/>
                    <a:gd name="T9" fmla="*/ 36796 h 173"/>
                    <a:gd name="T10" fmla="*/ 0 w 174"/>
                    <a:gd name="T11" fmla="*/ 36796 h 173"/>
                    <a:gd name="T12" fmla="*/ 37445 w 174"/>
                    <a:gd name="T13" fmla="*/ 0 h 173"/>
                    <a:gd name="T14" fmla="*/ 37445 w 174"/>
                    <a:gd name="T15" fmla="*/ 0 h 173"/>
                    <a:gd name="T16" fmla="*/ 74460 w 174"/>
                    <a:gd name="T17" fmla="*/ 36796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5"/>
                      </a:moveTo>
                      <a:lnTo>
                        <a:pt x="173" y="85"/>
                      </a:lnTo>
                      <a:cubicBezTo>
                        <a:pt x="173" y="133"/>
                        <a:pt x="135" y="172"/>
                        <a:pt x="87" y="172"/>
                      </a:cubicBezTo>
                      <a:cubicBezTo>
                        <a:pt x="39" y="172"/>
                        <a:pt x="0" y="133"/>
                        <a:pt x="0" y="85"/>
                      </a:cubicBezTo>
                      <a:cubicBezTo>
                        <a:pt x="0" y="38"/>
                        <a:pt x="39" y="0"/>
                        <a:pt x="87" y="0"/>
                      </a:cubicBezTo>
                      <a:cubicBezTo>
                        <a:pt x="135" y="0"/>
                        <a:pt x="173" y="38"/>
                        <a:pt x="173" y="85"/>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4" name="Freeform 73">
                  <a:extLst>
                    <a:ext uri="{FF2B5EF4-FFF2-40B4-BE49-F238E27FC236}">
                      <a16:creationId xmlns:a16="http://schemas.microsoft.com/office/drawing/2014/main" id="{E57642CE-BAEA-3F4C-BC74-185B902D4000}"/>
                    </a:ext>
                  </a:extLst>
                </p:cNvPr>
                <p:cNvSpPr>
                  <a:spLocks noChangeArrowheads="1"/>
                </p:cNvSpPr>
                <p:nvPr/>
              </p:nvSpPr>
              <p:spPr bwMode="auto">
                <a:xfrm>
                  <a:off x="9270969" y="5289723"/>
                  <a:ext cx="74890" cy="76810"/>
                </a:xfrm>
                <a:custGeom>
                  <a:avLst/>
                  <a:gdLst>
                    <a:gd name="T0" fmla="*/ 74457 w 173"/>
                    <a:gd name="T1" fmla="*/ 38186 h 175"/>
                    <a:gd name="T2" fmla="*/ 74457 w 173"/>
                    <a:gd name="T3" fmla="*/ 38186 h 175"/>
                    <a:gd name="T4" fmla="*/ 37229 w 173"/>
                    <a:gd name="T5" fmla="*/ 76371 h 175"/>
                    <a:gd name="T6" fmla="*/ 37229 w 173"/>
                    <a:gd name="T7" fmla="*/ 76371 h 175"/>
                    <a:gd name="T8" fmla="*/ 0 w 173"/>
                    <a:gd name="T9" fmla="*/ 38186 h 175"/>
                    <a:gd name="T10" fmla="*/ 0 w 173"/>
                    <a:gd name="T11" fmla="*/ 38186 h 175"/>
                    <a:gd name="T12" fmla="*/ 37229 w 173"/>
                    <a:gd name="T13" fmla="*/ 0 h 175"/>
                    <a:gd name="T14" fmla="*/ 37229 w 173"/>
                    <a:gd name="T15" fmla="*/ 0 h 175"/>
                    <a:gd name="T16" fmla="*/ 74457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4"/>
                        <a:pt x="134" y="174"/>
                        <a:pt x="86" y="174"/>
                      </a:cubicBezTo>
                      <a:cubicBezTo>
                        <a:pt x="39" y="174"/>
                        <a:pt x="0" y="134"/>
                        <a:pt x="0" y="87"/>
                      </a:cubicBezTo>
                      <a:cubicBezTo>
                        <a:pt x="0" y="39"/>
                        <a:pt x="39" y="0"/>
                        <a:pt x="86" y="0"/>
                      </a:cubicBezTo>
                      <a:cubicBezTo>
                        <a:pt x="134" y="0"/>
                        <a:pt x="172" y="39"/>
                        <a:pt x="172" y="87"/>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5" name="Freeform 74">
                  <a:extLst>
                    <a:ext uri="{FF2B5EF4-FFF2-40B4-BE49-F238E27FC236}">
                      <a16:creationId xmlns:a16="http://schemas.microsoft.com/office/drawing/2014/main" id="{301BB354-A599-7A45-95EE-4B6F24E6EDBC}"/>
                    </a:ext>
                  </a:extLst>
                </p:cNvPr>
                <p:cNvSpPr>
                  <a:spLocks noChangeArrowheads="1"/>
                </p:cNvSpPr>
                <p:nvPr/>
              </p:nvSpPr>
              <p:spPr bwMode="auto">
                <a:xfrm>
                  <a:off x="8462543" y="6954580"/>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0" y="105"/>
                        <a:pt x="52" y="105"/>
                      </a:cubicBezTo>
                      <a:cubicBezTo>
                        <a:pt x="24" y="105"/>
                        <a:pt x="0" y="82"/>
                        <a:pt x="0" y="53"/>
                      </a:cubicBezTo>
                      <a:cubicBezTo>
                        <a:pt x="0" y="24"/>
                        <a:pt x="24" y="0"/>
                        <a:pt x="52" y="0"/>
                      </a:cubicBezTo>
                      <a:cubicBezTo>
                        <a:pt x="80"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6" name="Freeform 75">
                  <a:extLst>
                    <a:ext uri="{FF2B5EF4-FFF2-40B4-BE49-F238E27FC236}">
                      <a16:creationId xmlns:a16="http://schemas.microsoft.com/office/drawing/2014/main" id="{E33D46C3-BE48-DE4D-9CFD-42585790A6D1}"/>
                    </a:ext>
                  </a:extLst>
                </p:cNvPr>
                <p:cNvSpPr>
                  <a:spLocks noChangeArrowheads="1"/>
                </p:cNvSpPr>
                <p:nvPr/>
              </p:nvSpPr>
              <p:spPr bwMode="auto">
                <a:xfrm>
                  <a:off x="8483665" y="5957970"/>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3"/>
                        <a:pt x="82" y="105"/>
                        <a:pt x="52" y="105"/>
                      </a:cubicBezTo>
                      <a:cubicBezTo>
                        <a:pt x="24" y="105"/>
                        <a:pt x="0" y="83"/>
                        <a:pt x="0" y="53"/>
                      </a:cubicBezTo>
                      <a:cubicBezTo>
                        <a:pt x="0" y="24"/>
                        <a:pt x="24" y="0"/>
                        <a:pt x="52" y="0"/>
                      </a:cubicBezTo>
                      <a:cubicBezTo>
                        <a:pt x="82"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7" name="Freeform 76">
                  <a:extLst>
                    <a:ext uri="{FF2B5EF4-FFF2-40B4-BE49-F238E27FC236}">
                      <a16:creationId xmlns:a16="http://schemas.microsoft.com/office/drawing/2014/main" id="{565F51BE-CE6B-C84C-BB07-02B1A2EBAEF8}"/>
                    </a:ext>
                  </a:extLst>
                </p:cNvPr>
                <p:cNvSpPr>
                  <a:spLocks noChangeArrowheads="1"/>
                </p:cNvSpPr>
                <p:nvPr/>
              </p:nvSpPr>
              <p:spPr bwMode="auto">
                <a:xfrm>
                  <a:off x="9322815" y="6263290"/>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2"/>
                        <a:pt x="81" y="104"/>
                        <a:pt x="52" y="104"/>
                      </a:cubicBezTo>
                      <a:cubicBezTo>
                        <a:pt x="23" y="104"/>
                        <a:pt x="0" y="82"/>
                        <a:pt x="0" y="52"/>
                      </a:cubicBezTo>
                      <a:cubicBezTo>
                        <a:pt x="0" y="23"/>
                        <a:pt x="23" y="0"/>
                        <a:pt x="52" y="0"/>
                      </a:cubicBezTo>
                      <a:cubicBezTo>
                        <a:pt x="81" y="0"/>
                        <a:pt x="104" y="23"/>
                        <a:pt x="104"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8" name="Freeform 77">
                  <a:extLst>
                    <a:ext uri="{FF2B5EF4-FFF2-40B4-BE49-F238E27FC236}">
                      <a16:creationId xmlns:a16="http://schemas.microsoft.com/office/drawing/2014/main" id="{9E792551-FA04-B74E-B9C4-B9B9EC1FABF8}"/>
                    </a:ext>
                  </a:extLst>
                </p:cNvPr>
                <p:cNvSpPr>
                  <a:spLocks noChangeArrowheads="1"/>
                </p:cNvSpPr>
                <p:nvPr/>
              </p:nvSpPr>
              <p:spPr bwMode="auto">
                <a:xfrm>
                  <a:off x="10192688" y="6522523"/>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2" y="105"/>
                        <a:pt x="0" y="81"/>
                        <a:pt x="0" y="53"/>
                      </a:cubicBezTo>
                      <a:cubicBezTo>
                        <a:pt x="0" y="23"/>
                        <a:pt x="22" y="0"/>
                        <a:pt x="52" y="0"/>
                      </a:cubicBezTo>
                      <a:cubicBezTo>
                        <a:pt x="81" y="0"/>
                        <a:pt x="104" y="23"/>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9" name="Freeform 78">
                  <a:extLst>
                    <a:ext uri="{FF2B5EF4-FFF2-40B4-BE49-F238E27FC236}">
                      <a16:creationId xmlns:a16="http://schemas.microsoft.com/office/drawing/2014/main" id="{FAC56CAB-B022-494A-B606-BB9077535CD9}"/>
                    </a:ext>
                  </a:extLst>
                </p:cNvPr>
                <p:cNvSpPr>
                  <a:spLocks noChangeArrowheads="1"/>
                </p:cNvSpPr>
                <p:nvPr/>
              </p:nvSpPr>
              <p:spPr bwMode="auto">
                <a:xfrm>
                  <a:off x="9493717" y="7196532"/>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0" y="105"/>
                        <a:pt x="52" y="105"/>
                      </a:cubicBezTo>
                      <a:cubicBezTo>
                        <a:pt x="23" y="105"/>
                        <a:pt x="0" y="81"/>
                        <a:pt x="0" y="53"/>
                      </a:cubicBezTo>
                      <a:cubicBezTo>
                        <a:pt x="0" y="24"/>
                        <a:pt x="23" y="0"/>
                        <a:pt x="52" y="0"/>
                      </a:cubicBezTo>
                      <a:cubicBezTo>
                        <a:pt x="80"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0" name="Freeform 79">
                  <a:extLst>
                    <a:ext uri="{FF2B5EF4-FFF2-40B4-BE49-F238E27FC236}">
                      <a16:creationId xmlns:a16="http://schemas.microsoft.com/office/drawing/2014/main" id="{C2424820-77D7-814A-AB66-AEA9ACAE65AD}"/>
                    </a:ext>
                  </a:extLst>
                </p:cNvPr>
                <p:cNvSpPr>
                  <a:spLocks noChangeArrowheads="1"/>
                </p:cNvSpPr>
                <p:nvPr/>
              </p:nvSpPr>
              <p:spPr bwMode="auto">
                <a:xfrm>
                  <a:off x="10004503" y="6004056"/>
                  <a:ext cx="46086" cy="46086"/>
                </a:xfrm>
                <a:custGeom>
                  <a:avLst/>
                  <a:gdLst>
                    <a:gd name="T0" fmla="*/ 45651 w 106"/>
                    <a:gd name="T1" fmla="*/ 22828 h 107"/>
                    <a:gd name="T2" fmla="*/ 45651 w 106"/>
                    <a:gd name="T3" fmla="*/ 22828 h 107"/>
                    <a:gd name="T4" fmla="*/ 22608 w 106"/>
                    <a:gd name="T5" fmla="*/ 45655 h 107"/>
                    <a:gd name="T6" fmla="*/ 22608 w 106"/>
                    <a:gd name="T7" fmla="*/ 45655 h 107"/>
                    <a:gd name="T8" fmla="*/ 0 w 106"/>
                    <a:gd name="T9" fmla="*/ 22828 h 107"/>
                    <a:gd name="T10" fmla="*/ 0 w 106"/>
                    <a:gd name="T11" fmla="*/ 22828 h 107"/>
                    <a:gd name="T12" fmla="*/ 22608 w 106"/>
                    <a:gd name="T13" fmla="*/ 0 h 107"/>
                    <a:gd name="T14" fmla="*/ 22608 w 106"/>
                    <a:gd name="T15" fmla="*/ 0 h 107"/>
                    <a:gd name="T16" fmla="*/ 45651 w 106"/>
                    <a:gd name="T17" fmla="*/ 2282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3"/>
                      </a:moveTo>
                      <a:lnTo>
                        <a:pt x="105" y="53"/>
                      </a:lnTo>
                      <a:cubicBezTo>
                        <a:pt x="105" y="82"/>
                        <a:pt x="81" y="106"/>
                        <a:pt x="52" y="106"/>
                      </a:cubicBezTo>
                      <a:cubicBezTo>
                        <a:pt x="23" y="106"/>
                        <a:pt x="0" y="82"/>
                        <a:pt x="0" y="53"/>
                      </a:cubicBezTo>
                      <a:cubicBezTo>
                        <a:pt x="0" y="23"/>
                        <a:pt x="23" y="0"/>
                        <a:pt x="52" y="0"/>
                      </a:cubicBezTo>
                      <a:cubicBezTo>
                        <a:pt x="81" y="0"/>
                        <a:pt x="105" y="23"/>
                        <a:pt x="105"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1" name="Freeform 80">
                  <a:extLst>
                    <a:ext uri="{FF2B5EF4-FFF2-40B4-BE49-F238E27FC236}">
                      <a16:creationId xmlns:a16="http://schemas.microsoft.com/office/drawing/2014/main" id="{355D2E4D-BA9F-6949-A07F-56D6848FDB6A}"/>
                    </a:ext>
                  </a:extLst>
                </p:cNvPr>
                <p:cNvSpPr>
                  <a:spLocks noChangeArrowheads="1"/>
                </p:cNvSpPr>
                <p:nvPr/>
              </p:nvSpPr>
              <p:spPr bwMode="auto">
                <a:xfrm>
                  <a:off x="9065502" y="5596963"/>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2" y="105"/>
                        <a:pt x="0" y="81"/>
                        <a:pt x="0" y="53"/>
                      </a:cubicBezTo>
                      <a:cubicBezTo>
                        <a:pt x="0" y="24"/>
                        <a:pt x="22" y="0"/>
                        <a:pt x="52" y="0"/>
                      </a:cubicBezTo>
                      <a:cubicBezTo>
                        <a:pt x="81"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2" name="Freeform 81">
                  <a:extLst>
                    <a:ext uri="{FF2B5EF4-FFF2-40B4-BE49-F238E27FC236}">
                      <a16:creationId xmlns:a16="http://schemas.microsoft.com/office/drawing/2014/main" id="{79099519-3B44-2642-8B2C-C5A0B9494F71}"/>
                    </a:ext>
                  </a:extLst>
                </p:cNvPr>
                <p:cNvSpPr>
                  <a:spLocks noChangeArrowheads="1"/>
                </p:cNvSpPr>
                <p:nvPr/>
              </p:nvSpPr>
              <p:spPr bwMode="auto">
                <a:xfrm>
                  <a:off x="10215731" y="5266680"/>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4" y="105"/>
                        <a:pt x="0" y="81"/>
                        <a:pt x="0" y="52"/>
                      </a:cubicBezTo>
                      <a:cubicBezTo>
                        <a:pt x="0" y="24"/>
                        <a:pt x="24" y="0"/>
                        <a:pt x="52" y="0"/>
                      </a:cubicBezTo>
                      <a:cubicBezTo>
                        <a:pt x="81" y="0"/>
                        <a:pt x="104" y="24"/>
                        <a:pt x="104"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3" name="Freeform 82">
                  <a:extLst>
                    <a:ext uri="{FF2B5EF4-FFF2-40B4-BE49-F238E27FC236}">
                      <a16:creationId xmlns:a16="http://schemas.microsoft.com/office/drawing/2014/main" id="{5618AF1B-0559-C34D-9CEC-E887DE23E34C}"/>
                    </a:ext>
                  </a:extLst>
                </p:cNvPr>
                <p:cNvSpPr>
                  <a:spLocks noChangeArrowheads="1"/>
                </p:cNvSpPr>
                <p:nvPr/>
              </p:nvSpPr>
              <p:spPr bwMode="auto">
                <a:xfrm>
                  <a:off x="8986771" y="6766396"/>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3" y="105"/>
                        <a:pt x="0" y="81"/>
                        <a:pt x="0" y="52"/>
                      </a:cubicBezTo>
                      <a:cubicBezTo>
                        <a:pt x="0" y="22"/>
                        <a:pt x="23" y="0"/>
                        <a:pt x="52" y="0"/>
                      </a:cubicBezTo>
                      <a:cubicBezTo>
                        <a:pt x="81" y="0"/>
                        <a:pt x="104" y="22"/>
                        <a:pt x="104"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4" name="Freeform 83">
                  <a:extLst>
                    <a:ext uri="{FF2B5EF4-FFF2-40B4-BE49-F238E27FC236}">
                      <a16:creationId xmlns:a16="http://schemas.microsoft.com/office/drawing/2014/main" id="{A5273BA4-7E68-6A4F-B0C2-E568C297BE2E}"/>
                    </a:ext>
                  </a:extLst>
                </p:cNvPr>
                <p:cNvSpPr>
                  <a:spLocks noChangeArrowheads="1"/>
                </p:cNvSpPr>
                <p:nvPr/>
              </p:nvSpPr>
              <p:spPr bwMode="auto">
                <a:xfrm>
                  <a:off x="10004503" y="7150446"/>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3" y="104"/>
                        <a:pt x="0" y="81"/>
                        <a:pt x="0" y="52"/>
                      </a:cubicBezTo>
                      <a:cubicBezTo>
                        <a:pt x="0" y="22"/>
                        <a:pt x="23" y="0"/>
                        <a:pt x="52" y="0"/>
                      </a:cubicBezTo>
                      <a:cubicBezTo>
                        <a:pt x="81" y="0"/>
                        <a:pt x="105" y="22"/>
                        <a:pt x="105" y="52"/>
                      </a:cubicBezTo>
                    </a:path>
                  </a:pathLst>
                </a:custGeom>
                <a:solidFill>
                  <a:srgbClr val="EA662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5" name="Freeform 84">
                  <a:extLst>
                    <a:ext uri="{FF2B5EF4-FFF2-40B4-BE49-F238E27FC236}">
                      <a16:creationId xmlns:a16="http://schemas.microsoft.com/office/drawing/2014/main" id="{CD8B34D9-97EF-E14A-B3FF-360D8E147C63}"/>
                    </a:ext>
                  </a:extLst>
                </p:cNvPr>
                <p:cNvSpPr>
                  <a:spLocks noChangeArrowheads="1"/>
                </p:cNvSpPr>
                <p:nvPr/>
              </p:nvSpPr>
              <p:spPr bwMode="auto">
                <a:xfrm>
                  <a:off x="9439950" y="5090017"/>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2" y="104"/>
                        <a:pt x="52" y="104"/>
                      </a:cubicBezTo>
                      <a:cubicBezTo>
                        <a:pt x="24" y="104"/>
                        <a:pt x="0" y="81"/>
                        <a:pt x="0" y="52"/>
                      </a:cubicBezTo>
                      <a:cubicBezTo>
                        <a:pt x="0" y="24"/>
                        <a:pt x="24" y="0"/>
                        <a:pt x="52" y="0"/>
                      </a:cubicBezTo>
                      <a:cubicBezTo>
                        <a:pt x="82" y="0"/>
                        <a:pt x="105" y="24"/>
                        <a:pt x="105" y="52"/>
                      </a:cubicBezTo>
                    </a:path>
                  </a:pathLst>
                </a:custGeom>
                <a:solidFill>
                  <a:srgbClr val="EA662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6" name="Freeform 85">
                  <a:extLst>
                    <a:ext uri="{FF2B5EF4-FFF2-40B4-BE49-F238E27FC236}">
                      <a16:creationId xmlns:a16="http://schemas.microsoft.com/office/drawing/2014/main" id="{E36AFE01-DC36-E64F-9AB5-65BC9FE90635}"/>
                    </a:ext>
                  </a:extLst>
                </p:cNvPr>
                <p:cNvSpPr>
                  <a:spLocks noChangeArrowheads="1"/>
                </p:cNvSpPr>
                <p:nvPr/>
              </p:nvSpPr>
              <p:spPr bwMode="auto">
                <a:xfrm>
                  <a:off x="8719857" y="5468307"/>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3" y="104"/>
                      </a:cubicBezTo>
                      <a:cubicBezTo>
                        <a:pt x="24" y="104"/>
                        <a:pt x="0" y="81"/>
                        <a:pt x="0" y="52"/>
                      </a:cubicBezTo>
                      <a:cubicBezTo>
                        <a:pt x="0" y="24"/>
                        <a:pt x="24" y="0"/>
                        <a:pt x="53" y="0"/>
                      </a:cubicBezTo>
                      <a:cubicBezTo>
                        <a:pt x="81" y="0"/>
                        <a:pt x="105" y="24"/>
                        <a:pt x="105"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7" name="Freeform 86">
                  <a:extLst>
                    <a:ext uri="{FF2B5EF4-FFF2-40B4-BE49-F238E27FC236}">
                      <a16:creationId xmlns:a16="http://schemas.microsoft.com/office/drawing/2014/main" id="{EC07FC6C-51B2-4548-B6BC-6E657A1099F9}"/>
                    </a:ext>
                  </a:extLst>
                </p:cNvPr>
                <p:cNvSpPr>
                  <a:spLocks noChangeArrowheads="1"/>
                </p:cNvSpPr>
                <p:nvPr/>
              </p:nvSpPr>
              <p:spPr bwMode="auto">
                <a:xfrm>
                  <a:off x="9701104" y="5080416"/>
                  <a:ext cx="537670" cy="261154"/>
                </a:xfrm>
                <a:custGeom>
                  <a:avLst/>
                  <a:gdLst>
                    <a:gd name="T0" fmla="*/ 406733 w 1236"/>
                    <a:gd name="T1" fmla="*/ 260719 h 601"/>
                    <a:gd name="T2" fmla="*/ 130067 w 1236"/>
                    <a:gd name="T3" fmla="*/ 260719 h 601"/>
                    <a:gd name="T4" fmla="*/ 130067 w 1236"/>
                    <a:gd name="T5" fmla="*/ 260719 h 601"/>
                    <a:gd name="T6" fmla="*/ 0 w 1236"/>
                    <a:gd name="T7" fmla="*/ 130360 h 601"/>
                    <a:gd name="T8" fmla="*/ 0 w 1236"/>
                    <a:gd name="T9" fmla="*/ 130360 h 601"/>
                    <a:gd name="T10" fmla="*/ 130067 w 1236"/>
                    <a:gd name="T11" fmla="*/ 0 h 601"/>
                    <a:gd name="T12" fmla="*/ 406733 w 1236"/>
                    <a:gd name="T13" fmla="*/ 0 h 601"/>
                    <a:gd name="T14" fmla="*/ 406733 w 1236"/>
                    <a:gd name="T15" fmla="*/ 0 h 601"/>
                    <a:gd name="T16" fmla="*/ 537235 w 1236"/>
                    <a:gd name="T17" fmla="*/ 130360 h 601"/>
                    <a:gd name="T18" fmla="*/ 537235 w 1236"/>
                    <a:gd name="T19" fmla="*/ 130360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5" y="600"/>
                        <a:pt x="0" y="466"/>
                        <a:pt x="0" y="300"/>
                      </a:cubicBezTo>
                      <a:cubicBezTo>
                        <a:pt x="0" y="135"/>
                        <a:pt x="135" y="0"/>
                        <a:pt x="299" y="0"/>
                      </a:cubicBezTo>
                      <a:lnTo>
                        <a:pt x="935" y="0"/>
                      </a:lnTo>
                      <a:cubicBezTo>
                        <a:pt x="1101" y="0"/>
                        <a:pt x="1235" y="135"/>
                        <a:pt x="1235" y="300"/>
                      </a:cubicBezTo>
                      <a:cubicBezTo>
                        <a:pt x="1235" y="466"/>
                        <a:pt x="1101" y="600"/>
                        <a:pt x="935"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8" name="Freeform 87">
                  <a:extLst>
                    <a:ext uri="{FF2B5EF4-FFF2-40B4-BE49-F238E27FC236}">
                      <a16:creationId xmlns:a16="http://schemas.microsoft.com/office/drawing/2014/main" id="{B355D2F8-7D90-2949-8AC1-C0F09CF29DA9}"/>
                    </a:ext>
                  </a:extLst>
                </p:cNvPr>
                <p:cNvSpPr>
                  <a:spLocks noChangeArrowheads="1"/>
                </p:cNvSpPr>
                <p:nvPr/>
              </p:nvSpPr>
              <p:spPr bwMode="auto">
                <a:xfrm>
                  <a:off x="8631525" y="5714099"/>
                  <a:ext cx="537670" cy="261154"/>
                </a:xfrm>
                <a:custGeom>
                  <a:avLst/>
                  <a:gdLst>
                    <a:gd name="T0" fmla="*/ 407168 w 1236"/>
                    <a:gd name="T1" fmla="*/ 260719 h 601"/>
                    <a:gd name="T2" fmla="*/ 130502 w 1236"/>
                    <a:gd name="T3" fmla="*/ 260719 h 601"/>
                    <a:gd name="T4" fmla="*/ 130502 w 1236"/>
                    <a:gd name="T5" fmla="*/ 260719 h 601"/>
                    <a:gd name="T6" fmla="*/ 0 w 1236"/>
                    <a:gd name="T7" fmla="*/ 130360 h 601"/>
                    <a:gd name="T8" fmla="*/ 0 w 1236"/>
                    <a:gd name="T9" fmla="*/ 130360 h 601"/>
                    <a:gd name="T10" fmla="*/ 130502 w 1236"/>
                    <a:gd name="T11" fmla="*/ 0 h 601"/>
                    <a:gd name="T12" fmla="*/ 407168 w 1236"/>
                    <a:gd name="T13" fmla="*/ 0 h 601"/>
                    <a:gd name="T14" fmla="*/ 407168 w 1236"/>
                    <a:gd name="T15" fmla="*/ 0 h 601"/>
                    <a:gd name="T16" fmla="*/ 537235 w 1236"/>
                    <a:gd name="T17" fmla="*/ 130360 h 601"/>
                    <a:gd name="T18" fmla="*/ 537235 w 1236"/>
                    <a:gd name="T19" fmla="*/ 130360 h 601"/>
                    <a:gd name="T20" fmla="*/ 407168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6" y="600"/>
                      </a:moveTo>
                      <a:lnTo>
                        <a:pt x="300" y="600"/>
                      </a:lnTo>
                      <a:cubicBezTo>
                        <a:pt x="134" y="600"/>
                        <a:pt x="0" y="466"/>
                        <a:pt x="0" y="300"/>
                      </a:cubicBezTo>
                      <a:cubicBezTo>
                        <a:pt x="0" y="135"/>
                        <a:pt x="134" y="0"/>
                        <a:pt x="300" y="0"/>
                      </a:cubicBezTo>
                      <a:lnTo>
                        <a:pt x="936" y="0"/>
                      </a:lnTo>
                      <a:cubicBezTo>
                        <a:pt x="1101" y="0"/>
                        <a:pt x="1235" y="135"/>
                        <a:pt x="1235" y="300"/>
                      </a:cubicBezTo>
                      <a:cubicBezTo>
                        <a:pt x="1235" y="466"/>
                        <a:pt x="1101" y="600"/>
                        <a:pt x="936"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9" name="Freeform 88">
                  <a:extLst>
                    <a:ext uri="{FF2B5EF4-FFF2-40B4-BE49-F238E27FC236}">
                      <a16:creationId xmlns:a16="http://schemas.microsoft.com/office/drawing/2014/main" id="{65D4F90F-C400-3440-9385-7D5BFF19C4AC}"/>
                    </a:ext>
                  </a:extLst>
                </p:cNvPr>
                <p:cNvSpPr>
                  <a:spLocks noChangeArrowheads="1"/>
                </p:cNvSpPr>
                <p:nvPr/>
              </p:nvSpPr>
              <p:spPr bwMode="auto">
                <a:xfrm>
                  <a:off x="8216751" y="6545566"/>
                  <a:ext cx="537670" cy="261154"/>
                </a:xfrm>
                <a:custGeom>
                  <a:avLst/>
                  <a:gdLst>
                    <a:gd name="T0" fmla="*/ 406733 w 1236"/>
                    <a:gd name="T1" fmla="*/ 260719 h 601"/>
                    <a:gd name="T2" fmla="*/ 130067 w 1236"/>
                    <a:gd name="T3" fmla="*/ 260719 h 601"/>
                    <a:gd name="T4" fmla="*/ 130067 w 1236"/>
                    <a:gd name="T5" fmla="*/ 260719 h 601"/>
                    <a:gd name="T6" fmla="*/ 0 w 1236"/>
                    <a:gd name="T7" fmla="*/ 129925 h 601"/>
                    <a:gd name="T8" fmla="*/ 0 w 1236"/>
                    <a:gd name="T9" fmla="*/ 129925 h 601"/>
                    <a:gd name="T10" fmla="*/ 130067 w 1236"/>
                    <a:gd name="T11" fmla="*/ 0 h 601"/>
                    <a:gd name="T12" fmla="*/ 406733 w 1236"/>
                    <a:gd name="T13" fmla="*/ 0 h 601"/>
                    <a:gd name="T14" fmla="*/ 406733 w 1236"/>
                    <a:gd name="T15" fmla="*/ 0 h 601"/>
                    <a:gd name="T16" fmla="*/ 537235 w 1236"/>
                    <a:gd name="T17" fmla="*/ 129925 h 601"/>
                    <a:gd name="T18" fmla="*/ 537235 w 1236"/>
                    <a:gd name="T19" fmla="*/ 129925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4" y="600"/>
                        <a:pt x="0" y="465"/>
                        <a:pt x="0" y="299"/>
                      </a:cubicBezTo>
                      <a:cubicBezTo>
                        <a:pt x="0" y="133"/>
                        <a:pt x="134" y="0"/>
                        <a:pt x="299" y="0"/>
                      </a:cubicBezTo>
                      <a:lnTo>
                        <a:pt x="935" y="0"/>
                      </a:lnTo>
                      <a:cubicBezTo>
                        <a:pt x="1101" y="0"/>
                        <a:pt x="1235" y="133"/>
                        <a:pt x="1235" y="299"/>
                      </a:cubicBezTo>
                      <a:cubicBezTo>
                        <a:pt x="1235" y="465"/>
                        <a:pt x="1101" y="600"/>
                        <a:pt x="935"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0" name="Freeform 89">
                  <a:extLst>
                    <a:ext uri="{FF2B5EF4-FFF2-40B4-BE49-F238E27FC236}">
                      <a16:creationId xmlns:a16="http://schemas.microsoft.com/office/drawing/2014/main" id="{066E8A06-8040-F44E-B039-BA63D78BC975}"/>
                    </a:ext>
                  </a:extLst>
                </p:cNvPr>
                <p:cNvSpPr>
                  <a:spLocks noChangeArrowheads="1"/>
                </p:cNvSpPr>
                <p:nvPr/>
              </p:nvSpPr>
              <p:spPr bwMode="auto">
                <a:xfrm>
                  <a:off x="9351618" y="6862408"/>
                  <a:ext cx="537670" cy="261154"/>
                </a:xfrm>
                <a:custGeom>
                  <a:avLst/>
                  <a:gdLst>
                    <a:gd name="T0" fmla="*/ 406298 w 1236"/>
                    <a:gd name="T1" fmla="*/ 260719 h 601"/>
                    <a:gd name="T2" fmla="*/ 130502 w 1236"/>
                    <a:gd name="T3" fmla="*/ 260719 h 601"/>
                    <a:gd name="T4" fmla="*/ 130502 w 1236"/>
                    <a:gd name="T5" fmla="*/ 260719 h 601"/>
                    <a:gd name="T6" fmla="*/ 0 w 1236"/>
                    <a:gd name="T7" fmla="*/ 130360 h 601"/>
                    <a:gd name="T8" fmla="*/ 0 w 1236"/>
                    <a:gd name="T9" fmla="*/ 130360 h 601"/>
                    <a:gd name="T10" fmla="*/ 130502 w 1236"/>
                    <a:gd name="T11" fmla="*/ 0 h 601"/>
                    <a:gd name="T12" fmla="*/ 406298 w 1236"/>
                    <a:gd name="T13" fmla="*/ 0 h 601"/>
                    <a:gd name="T14" fmla="*/ 406298 w 1236"/>
                    <a:gd name="T15" fmla="*/ 0 h 601"/>
                    <a:gd name="T16" fmla="*/ 537235 w 1236"/>
                    <a:gd name="T17" fmla="*/ 130360 h 601"/>
                    <a:gd name="T18" fmla="*/ 537235 w 1236"/>
                    <a:gd name="T19" fmla="*/ 130360 h 601"/>
                    <a:gd name="T20" fmla="*/ 406298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4" y="600"/>
                      </a:moveTo>
                      <a:lnTo>
                        <a:pt x="300" y="600"/>
                      </a:lnTo>
                      <a:cubicBezTo>
                        <a:pt x="134" y="600"/>
                        <a:pt x="0" y="466"/>
                        <a:pt x="0" y="300"/>
                      </a:cubicBezTo>
                      <a:cubicBezTo>
                        <a:pt x="0" y="134"/>
                        <a:pt x="134" y="0"/>
                        <a:pt x="300" y="0"/>
                      </a:cubicBezTo>
                      <a:lnTo>
                        <a:pt x="934" y="0"/>
                      </a:lnTo>
                      <a:cubicBezTo>
                        <a:pt x="1100" y="0"/>
                        <a:pt x="1235" y="134"/>
                        <a:pt x="1235" y="300"/>
                      </a:cubicBezTo>
                      <a:cubicBezTo>
                        <a:pt x="1235" y="466"/>
                        <a:pt x="1100" y="600"/>
                        <a:pt x="934"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1" name="Freeform 90">
                  <a:extLst>
                    <a:ext uri="{FF2B5EF4-FFF2-40B4-BE49-F238E27FC236}">
                      <a16:creationId xmlns:a16="http://schemas.microsoft.com/office/drawing/2014/main" id="{ABF5B093-17DF-1F43-970F-EBB10495F0AC}"/>
                    </a:ext>
                  </a:extLst>
                </p:cNvPr>
                <p:cNvSpPr>
                  <a:spLocks noChangeArrowheads="1"/>
                </p:cNvSpPr>
                <p:nvPr/>
              </p:nvSpPr>
              <p:spPr bwMode="auto">
                <a:xfrm>
                  <a:off x="9570527" y="7123562"/>
                  <a:ext cx="537670" cy="261154"/>
                </a:xfrm>
                <a:custGeom>
                  <a:avLst/>
                  <a:gdLst>
                    <a:gd name="T0" fmla="*/ 407168 w 1236"/>
                    <a:gd name="T1" fmla="*/ 260719 h 600"/>
                    <a:gd name="T2" fmla="*/ 130502 w 1236"/>
                    <a:gd name="T3" fmla="*/ 260719 h 600"/>
                    <a:gd name="T4" fmla="*/ 130502 w 1236"/>
                    <a:gd name="T5" fmla="*/ 260719 h 600"/>
                    <a:gd name="T6" fmla="*/ 0 w 1236"/>
                    <a:gd name="T7" fmla="*/ 130577 h 600"/>
                    <a:gd name="T8" fmla="*/ 0 w 1236"/>
                    <a:gd name="T9" fmla="*/ 130577 h 600"/>
                    <a:gd name="T10" fmla="*/ 130502 w 1236"/>
                    <a:gd name="T11" fmla="*/ 0 h 600"/>
                    <a:gd name="T12" fmla="*/ 407168 w 1236"/>
                    <a:gd name="T13" fmla="*/ 0 h 600"/>
                    <a:gd name="T14" fmla="*/ 407168 w 1236"/>
                    <a:gd name="T15" fmla="*/ 0 h 600"/>
                    <a:gd name="T16" fmla="*/ 537235 w 1236"/>
                    <a:gd name="T17" fmla="*/ 130577 h 600"/>
                    <a:gd name="T18" fmla="*/ 537235 w 1236"/>
                    <a:gd name="T19" fmla="*/ 130577 h 600"/>
                    <a:gd name="T20" fmla="*/ 407168 w 1236"/>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0">
                      <a:moveTo>
                        <a:pt x="936" y="599"/>
                      </a:moveTo>
                      <a:lnTo>
                        <a:pt x="300" y="599"/>
                      </a:lnTo>
                      <a:cubicBezTo>
                        <a:pt x="135" y="599"/>
                        <a:pt x="0" y="465"/>
                        <a:pt x="0" y="300"/>
                      </a:cubicBezTo>
                      <a:cubicBezTo>
                        <a:pt x="0" y="134"/>
                        <a:pt x="135" y="0"/>
                        <a:pt x="300" y="0"/>
                      </a:cubicBezTo>
                      <a:lnTo>
                        <a:pt x="936" y="0"/>
                      </a:lnTo>
                      <a:cubicBezTo>
                        <a:pt x="1102" y="0"/>
                        <a:pt x="1235" y="134"/>
                        <a:pt x="1235" y="300"/>
                      </a:cubicBezTo>
                      <a:cubicBezTo>
                        <a:pt x="1235" y="465"/>
                        <a:pt x="1102" y="599"/>
                        <a:pt x="936" y="599"/>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141" name="Group 1">
                <a:extLst>
                  <a:ext uri="{FF2B5EF4-FFF2-40B4-BE49-F238E27FC236}">
                    <a16:creationId xmlns:a16="http://schemas.microsoft.com/office/drawing/2014/main" id="{5FE05E6B-6367-214B-AE10-73097762068B}"/>
                  </a:ext>
                </a:extLst>
              </p:cNvPr>
              <p:cNvGrpSpPr>
                <a:grpSpLocks/>
              </p:cNvGrpSpPr>
              <p:nvPr/>
            </p:nvGrpSpPr>
            <p:grpSpPr bwMode="auto">
              <a:xfrm rot="10800000">
                <a:off x="-528478" y="2446954"/>
                <a:ext cx="2447606" cy="2528559"/>
                <a:chOff x="8253235" y="2100188"/>
                <a:chExt cx="2448321" cy="2528969"/>
              </a:xfrm>
            </p:grpSpPr>
            <p:sp>
              <p:nvSpPr>
                <p:cNvPr id="142" name="Freeform 91">
                  <a:extLst>
                    <a:ext uri="{FF2B5EF4-FFF2-40B4-BE49-F238E27FC236}">
                      <a16:creationId xmlns:a16="http://schemas.microsoft.com/office/drawing/2014/main" id="{254DAE44-474C-1D43-89EA-2B45EA901D32}"/>
                    </a:ext>
                  </a:extLst>
                </p:cNvPr>
                <p:cNvSpPr>
                  <a:spLocks noChangeArrowheads="1"/>
                </p:cNvSpPr>
                <p:nvPr/>
              </p:nvSpPr>
              <p:spPr bwMode="auto">
                <a:xfrm>
                  <a:off x="8253235" y="3674793"/>
                  <a:ext cx="378290" cy="291878"/>
                </a:xfrm>
                <a:custGeom>
                  <a:avLst/>
                  <a:gdLst>
                    <a:gd name="T0" fmla="*/ 145831 w 869"/>
                    <a:gd name="T1" fmla="*/ 291444 h 672"/>
                    <a:gd name="T2" fmla="*/ 232459 w 869"/>
                    <a:gd name="T3" fmla="*/ 291444 h 672"/>
                    <a:gd name="T4" fmla="*/ 232459 w 869"/>
                    <a:gd name="T5" fmla="*/ 291444 h 672"/>
                    <a:gd name="T6" fmla="*/ 377855 w 869"/>
                    <a:gd name="T7" fmla="*/ 145939 h 672"/>
                    <a:gd name="T8" fmla="*/ 377855 w 869"/>
                    <a:gd name="T9" fmla="*/ 145939 h 672"/>
                    <a:gd name="T10" fmla="*/ 232459 w 869"/>
                    <a:gd name="T11" fmla="*/ 0 h 672"/>
                    <a:gd name="T12" fmla="*/ 145831 w 869"/>
                    <a:gd name="T13" fmla="*/ 0 h 672"/>
                    <a:gd name="T14" fmla="*/ 145831 w 869"/>
                    <a:gd name="T15" fmla="*/ 0 h 672"/>
                    <a:gd name="T16" fmla="*/ 0 w 869"/>
                    <a:gd name="T17" fmla="*/ 145939 h 672"/>
                    <a:gd name="T18" fmla="*/ 0 w 869"/>
                    <a:gd name="T19" fmla="*/ 145939 h 672"/>
                    <a:gd name="T20" fmla="*/ 145831 w 869"/>
                    <a:gd name="T21" fmla="*/ 291444 h 67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69" h="672">
                      <a:moveTo>
                        <a:pt x="335" y="671"/>
                      </a:moveTo>
                      <a:lnTo>
                        <a:pt x="534" y="671"/>
                      </a:lnTo>
                      <a:cubicBezTo>
                        <a:pt x="718" y="671"/>
                        <a:pt x="868" y="520"/>
                        <a:pt x="868" y="336"/>
                      </a:cubicBezTo>
                      <a:cubicBezTo>
                        <a:pt x="868" y="151"/>
                        <a:pt x="718" y="0"/>
                        <a:pt x="534" y="0"/>
                      </a:cubicBezTo>
                      <a:lnTo>
                        <a:pt x="335" y="0"/>
                      </a:lnTo>
                      <a:cubicBezTo>
                        <a:pt x="149" y="0"/>
                        <a:pt x="0" y="151"/>
                        <a:pt x="0" y="336"/>
                      </a:cubicBezTo>
                      <a:cubicBezTo>
                        <a:pt x="0" y="520"/>
                        <a:pt x="149" y="671"/>
                        <a:pt x="335" y="671"/>
                      </a:cubicBezTo>
                    </a:path>
                  </a:pathLst>
                </a:custGeom>
                <a:solidFill>
                  <a:srgbClr val="CC5EA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3" name="Freeform 92">
                  <a:extLst>
                    <a:ext uri="{FF2B5EF4-FFF2-40B4-BE49-F238E27FC236}">
                      <a16:creationId xmlns:a16="http://schemas.microsoft.com/office/drawing/2014/main" id="{AA62D642-52EC-D141-A15C-315E35168C49}"/>
                    </a:ext>
                  </a:extLst>
                </p:cNvPr>
                <p:cNvSpPr>
                  <a:spLocks noChangeArrowheads="1"/>
                </p:cNvSpPr>
                <p:nvPr/>
              </p:nvSpPr>
              <p:spPr bwMode="auto">
                <a:xfrm>
                  <a:off x="8260916" y="2292214"/>
                  <a:ext cx="2283178" cy="1945213"/>
                </a:xfrm>
                <a:custGeom>
                  <a:avLst/>
                  <a:gdLst>
                    <a:gd name="T0" fmla="*/ 0 w 5244"/>
                    <a:gd name="T1" fmla="*/ 728639 h 4469"/>
                    <a:gd name="T2" fmla="*/ 714037 w 5244"/>
                    <a:gd name="T3" fmla="*/ 874018 h 4469"/>
                    <a:gd name="T4" fmla="*/ 568182 w 5244"/>
                    <a:gd name="T5" fmla="*/ 1019833 h 4469"/>
                    <a:gd name="T6" fmla="*/ 714037 w 5244"/>
                    <a:gd name="T7" fmla="*/ 1165648 h 4469"/>
                    <a:gd name="T8" fmla="*/ 913445 w 5244"/>
                    <a:gd name="T9" fmla="*/ 1165648 h 4469"/>
                    <a:gd name="T10" fmla="*/ 911268 w 5244"/>
                    <a:gd name="T11" fmla="*/ 1165648 h 4469"/>
                    <a:gd name="T12" fmla="*/ 1007489 w 5244"/>
                    <a:gd name="T13" fmla="*/ 1263583 h 4469"/>
                    <a:gd name="T14" fmla="*/ 911268 w 5244"/>
                    <a:gd name="T15" fmla="*/ 1361954 h 4469"/>
                    <a:gd name="T16" fmla="*/ 656131 w 5244"/>
                    <a:gd name="T17" fmla="*/ 1361954 h 4469"/>
                    <a:gd name="T18" fmla="*/ 510711 w 5244"/>
                    <a:gd name="T19" fmla="*/ 1507769 h 4469"/>
                    <a:gd name="T20" fmla="*/ 656131 w 5244"/>
                    <a:gd name="T21" fmla="*/ 1653148 h 4469"/>
                    <a:gd name="T22" fmla="*/ 960903 w 5244"/>
                    <a:gd name="T23" fmla="*/ 1653148 h 4469"/>
                    <a:gd name="T24" fmla="*/ 815483 w 5244"/>
                    <a:gd name="T25" fmla="*/ 1798963 h 4469"/>
                    <a:gd name="T26" fmla="*/ 1576978 w 5244"/>
                    <a:gd name="T27" fmla="*/ 1944778 h 4469"/>
                    <a:gd name="T28" fmla="*/ 1722397 w 5244"/>
                    <a:gd name="T29" fmla="*/ 1798963 h 4469"/>
                    <a:gd name="T30" fmla="*/ 1576978 w 5244"/>
                    <a:gd name="T31" fmla="*/ 1653148 h 4469"/>
                    <a:gd name="T32" fmla="*/ 2066354 w 5244"/>
                    <a:gd name="T33" fmla="*/ 1653148 h 4469"/>
                    <a:gd name="T34" fmla="*/ 2212210 w 5244"/>
                    <a:gd name="T35" fmla="*/ 1507769 h 4469"/>
                    <a:gd name="T36" fmla="*/ 1624435 w 5244"/>
                    <a:gd name="T37" fmla="*/ 1361954 h 4469"/>
                    <a:gd name="T38" fmla="*/ 1629660 w 5244"/>
                    <a:gd name="T39" fmla="*/ 1361954 h 4469"/>
                    <a:gd name="T40" fmla="*/ 1536051 w 5244"/>
                    <a:gd name="T41" fmla="*/ 1263583 h 4469"/>
                    <a:gd name="T42" fmla="*/ 1629660 w 5244"/>
                    <a:gd name="T43" fmla="*/ 1166083 h 4469"/>
                    <a:gd name="T44" fmla="*/ 1624435 w 5244"/>
                    <a:gd name="T45" fmla="*/ 1165648 h 4469"/>
                    <a:gd name="T46" fmla="*/ 1765936 w 5244"/>
                    <a:gd name="T47" fmla="*/ 1165648 h 4469"/>
                    <a:gd name="T48" fmla="*/ 1911791 w 5244"/>
                    <a:gd name="T49" fmla="*/ 1019833 h 4469"/>
                    <a:gd name="T50" fmla="*/ 2136452 w 5244"/>
                    <a:gd name="T51" fmla="*/ 874018 h 4469"/>
                    <a:gd name="T52" fmla="*/ 2282743 w 5244"/>
                    <a:gd name="T53" fmla="*/ 728639 h 4469"/>
                    <a:gd name="T54" fmla="*/ 2136452 w 5244"/>
                    <a:gd name="T55" fmla="*/ 583259 h 4469"/>
                    <a:gd name="T56" fmla="*/ 1922241 w 5244"/>
                    <a:gd name="T57" fmla="*/ 583259 h 4469"/>
                    <a:gd name="T58" fmla="*/ 2068096 w 5244"/>
                    <a:gd name="T59" fmla="*/ 437444 h 4469"/>
                    <a:gd name="T60" fmla="*/ 1441136 w 5244"/>
                    <a:gd name="T61" fmla="*/ 291194 h 4469"/>
                    <a:gd name="T62" fmla="*/ 1586992 w 5244"/>
                    <a:gd name="T63" fmla="*/ 145815 h 4469"/>
                    <a:gd name="T64" fmla="*/ 1441136 w 5244"/>
                    <a:gd name="T65" fmla="*/ 0 h 4469"/>
                    <a:gd name="T66" fmla="*/ 389237 w 5244"/>
                    <a:gd name="T67" fmla="*/ 0 h 4469"/>
                    <a:gd name="T68" fmla="*/ 243818 w 5244"/>
                    <a:gd name="T69" fmla="*/ 145815 h 4469"/>
                    <a:gd name="T70" fmla="*/ 876437 w 5244"/>
                    <a:gd name="T71" fmla="*/ 291194 h 4469"/>
                    <a:gd name="T72" fmla="*/ 1022293 w 5244"/>
                    <a:gd name="T73" fmla="*/ 437444 h 4469"/>
                    <a:gd name="T74" fmla="*/ 876437 w 5244"/>
                    <a:gd name="T75" fmla="*/ 583259 h 4469"/>
                    <a:gd name="T76" fmla="*/ 145420 w 5244"/>
                    <a:gd name="T77" fmla="*/ 583259 h 446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244" h="4469">
                      <a:moveTo>
                        <a:pt x="0" y="1674"/>
                      </a:moveTo>
                      <a:lnTo>
                        <a:pt x="0" y="1674"/>
                      </a:lnTo>
                      <a:cubicBezTo>
                        <a:pt x="0" y="1858"/>
                        <a:pt x="150" y="2008"/>
                        <a:pt x="334" y="2008"/>
                      </a:cubicBezTo>
                      <a:lnTo>
                        <a:pt x="1640" y="2008"/>
                      </a:lnTo>
                      <a:cubicBezTo>
                        <a:pt x="1455" y="2008"/>
                        <a:pt x="1305" y="2158"/>
                        <a:pt x="1305" y="2343"/>
                      </a:cubicBezTo>
                      <a:cubicBezTo>
                        <a:pt x="1305" y="2528"/>
                        <a:pt x="1455" y="2678"/>
                        <a:pt x="1640" y="2678"/>
                      </a:cubicBezTo>
                      <a:lnTo>
                        <a:pt x="2098" y="2678"/>
                      </a:lnTo>
                      <a:cubicBezTo>
                        <a:pt x="2097" y="2678"/>
                        <a:pt x="2095" y="2678"/>
                        <a:pt x="2093" y="2678"/>
                      </a:cubicBezTo>
                      <a:cubicBezTo>
                        <a:pt x="2216" y="2681"/>
                        <a:pt x="2314" y="2780"/>
                        <a:pt x="2314" y="2903"/>
                      </a:cubicBezTo>
                      <a:cubicBezTo>
                        <a:pt x="2314" y="3026"/>
                        <a:pt x="2216" y="3127"/>
                        <a:pt x="2093" y="3129"/>
                      </a:cubicBezTo>
                      <a:cubicBezTo>
                        <a:pt x="2095" y="3129"/>
                        <a:pt x="2097" y="3129"/>
                        <a:pt x="2098" y="3129"/>
                      </a:cubicBezTo>
                      <a:lnTo>
                        <a:pt x="1507" y="3129"/>
                      </a:lnTo>
                      <a:cubicBezTo>
                        <a:pt x="1323" y="3129"/>
                        <a:pt x="1173" y="3280"/>
                        <a:pt x="1173" y="3464"/>
                      </a:cubicBezTo>
                      <a:cubicBezTo>
                        <a:pt x="1173" y="3649"/>
                        <a:pt x="1323" y="3798"/>
                        <a:pt x="1507" y="3798"/>
                      </a:cubicBezTo>
                      <a:lnTo>
                        <a:pt x="2207" y="3798"/>
                      </a:lnTo>
                      <a:cubicBezTo>
                        <a:pt x="2023" y="3798"/>
                        <a:pt x="1873" y="3948"/>
                        <a:pt x="1873" y="4133"/>
                      </a:cubicBezTo>
                      <a:cubicBezTo>
                        <a:pt x="1873" y="4318"/>
                        <a:pt x="2023" y="4468"/>
                        <a:pt x="2207" y="4468"/>
                      </a:cubicBezTo>
                      <a:lnTo>
                        <a:pt x="3622" y="4468"/>
                      </a:lnTo>
                      <a:cubicBezTo>
                        <a:pt x="3807" y="4468"/>
                        <a:pt x="3956" y="4318"/>
                        <a:pt x="3956" y="4133"/>
                      </a:cubicBezTo>
                      <a:cubicBezTo>
                        <a:pt x="3956" y="3948"/>
                        <a:pt x="3807" y="3798"/>
                        <a:pt x="3622" y="3798"/>
                      </a:cubicBezTo>
                      <a:lnTo>
                        <a:pt x="4746" y="3798"/>
                      </a:lnTo>
                      <a:cubicBezTo>
                        <a:pt x="4930" y="3798"/>
                        <a:pt x="5081" y="3649"/>
                        <a:pt x="5081" y="3464"/>
                      </a:cubicBezTo>
                      <a:cubicBezTo>
                        <a:pt x="5081" y="3280"/>
                        <a:pt x="4930" y="3129"/>
                        <a:pt x="4746" y="3129"/>
                      </a:cubicBezTo>
                      <a:lnTo>
                        <a:pt x="3731" y="3129"/>
                      </a:lnTo>
                      <a:cubicBezTo>
                        <a:pt x="3735" y="3129"/>
                        <a:pt x="3739" y="3129"/>
                        <a:pt x="3743" y="3129"/>
                      </a:cubicBezTo>
                      <a:cubicBezTo>
                        <a:pt x="3624" y="3122"/>
                        <a:pt x="3528" y="3024"/>
                        <a:pt x="3528" y="2903"/>
                      </a:cubicBezTo>
                      <a:cubicBezTo>
                        <a:pt x="3528" y="2783"/>
                        <a:pt x="3624" y="2684"/>
                        <a:pt x="3743" y="2679"/>
                      </a:cubicBezTo>
                      <a:cubicBezTo>
                        <a:pt x="3739" y="2678"/>
                        <a:pt x="3735" y="2678"/>
                        <a:pt x="3731" y="2678"/>
                      </a:cubicBezTo>
                      <a:lnTo>
                        <a:pt x="4056" y="2678"/>
                      </a:lnTo>
                      <a:cubicBezTo>
                        <a:pt x="4240" y="2678"/>
                        <a:pt x="4391" y="2528"/>
                        <a:pt x="4391" y="2343"/>
                      </a:cubicBezTo>
                      <a:cubicBezTo>
                        <a:pt x="4391" y="2158"/>
                        <a:pt x="4240" y="2008"/>
                        <a:pt x="4056" y="2008"/>
                      </a:cubicBezTo>
                      <a:lnTo>
                        <a:pt x="4907" y="2008"/>
                      </a:lnTo>
                      <a:cubicBezTo>
                        <a:pt x="5093" y="2008"/>
                        <a:pt x="5243" y="1858"/>
                        <a:pt x="5243" y="1674"/>
                      </a:cubicBezTo>
                      <a:cubicBezTo>
                        <a:pt x="5243" y="1490"/>
                        <a:pt x="5093" y="1340"/>
                        <a:pt x="4907" y="1340"/>
                      </a:cubicBezTo>
                      <a:lnTo>
                        <a:pt x="4415" y="1340"/>
                      </a:lnTo>
                      <a:cubicBezTo>
                        <a:pt x="4600" y="1340"/>
                        <a:pt x="4750" y="1189"/>
                        <a:pt x="4750" y="1005"/>
                      </a:cubicBezTo>
                      <a:cubicBezTo>
                        <a:pt x="4750" y="820"/>
                        <a:pt x="4600" y="669"/>
                        <a:pt x="4415" y="669"/>
                      </a:cubicBezTo>
                      <a:lnTo>
                        <a:pt x="3310" y="669"/>
                      </a:lnTo>
                      <a:cubicBezTo>
                        <a:pt x="3495" y="669"/>
                        <a:pt x="3645" y="520"/>
                        <a:pt x="3645" y="335"/>
                      </a:cubicBezTo>
                      <a:cubicBezTo>
                        <a:pt x="3645" y="151"/>
                        <a:pt x="3495" y="0"/>
                        <a:pt x="3310" y="0"/>
                      </a:cubicBezTo>
                      <a:lnTo>
                        <a:pt x="894" y="0"/>
                      </a:lnTo>
                      <a:cubicBezTo>
                        <a:pt x="710" y="0"/>
                        <a:pt x="560" y="151"/>
                        <a:pt x="560" y="335"/>
                      </a:cubicBezTo>
                      <a:cubicBezTo>
                        <a:pt x="560" y="520"/>
                        <a:pt x="710" y="669"/>
                        <a:pt x="894" y="669"/>
                      </a:cubicBezTo>
                      <a:lnTo>
                        <a:pt x="2013" y="669"/>
                      </a:lnTo>
                      <a:cubicBezTo>
                        <a:pt x="2197" y="669"/>
                        <a:pt x="2348" y="820"/>
                        <a:pt x="2348" y="1005"/>
                      </a:cubicBezTo>
                      <a:cubicBezTo>
                        <a:pt x="2348" y="1189"/>
                        <a:pt x="2197" y="1340"/>
                        <a:pt x="2013" y="1340"/>
                      </a:cubicBezTo>
                      <a:lnTo>
                        <a:pt x="334" y="1340"/>
                      </a:lnTo>
                      <a:cubicBezTo>
                        <a:pt x="150" y="1340"/>
                        <a:pt x="0" y="1490"/>
                        <a:pt x="0" y="1674"/>
                      </a:cubicBezTo>
                    </a:path>
                  </a:pathLst>
                </a:custGeom>
                <a:solidFill>
                  <a:srgbClr val="CC5EA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4" name="Freeform 93">
                  <a:extLst>
                    <a:ext uri="{FF2B5EF4-FFF2-40B4-BE49-F238E27FC236}">
                      <a16:creationId xmlns:a16="http://schemas.microsoft.com/office/drawing/2014/main" id="{73165675-DDB4-304E-88C6-C47BF446CB86}"/>
                    </a:ext>
                  </a:extLst>
                </p:cNvPr>
                <p:cNvSpPr>
                  <a:spLocks noChangeArrowheads="1"/>
                </p:cNvSpPr>
                <p:nvPr/>
              </p:nvSpPr>
              <p:spPr bwMode="auto">
                <a:xfrm>
                  <a:off x="10317505" y="2488079"/>
                  <a:ext cx="76810" cy="76810"/>
                </a:xfrm>
                <a:custGeom>
                  <a:avLst/>
                  <a:gdLst>
                    <a:gd name="T0" fmla="*/ 76371 w 175"/>
                    <a:gd name="T1" fmla="*/ 38186 h 175"/>
                    <a:gd name="T2" fmla="*/ 76371 w 175"/>
                    <a:gd name="T3" fmla="*/ 38186 h 175"/>
                    <a:gd name="T4" fmla="*/ 38186 w 175"/>
                    <a:gd name="T5" fmla="*/ 76371 h 175"/>
                    <a:gd name="T6" fmla="*/ 38186 w 175"/>
                    <a:gd name="T7" fmla="*/ 76371 h 175"/>
                    <a:gd name="T8" fmla="*/ 0 w 175"/>
                    <a:gd name="T9" fmla="*/ 38186 h 175"/>
                    <a:gd name="T10" fmla="*/ 0 w 175"/>
                    <a:gd name="T11" fmla="*/ 38186 h 175"/>
                    <a:gd name="T12" fmla="*/ 38186 w 175"/>
                    <a:gd name="T13" fmla="*/ 0 h 175"/>
                    <a:gd name="T14" fmla="*/ 38186 w 175"/>
                    <a:gd name="T15" fmla="*/ 0 h 175"/>
                    <a:gd name="T16" fmla="*/ 76371 w 175"/>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5">
                      <a:moveTo>
                        <a:pt x="174" y="87"/>
                      </a:moveTo>
                      <a:lnTo>
                        <a:pt x="174" y="87"/>
                      </a:lnTo>
                      <a:cubicBezTo>
                        <a:pt x="174" y="135"/>
                        <a:pt x="134" y="174"/>
                        <a:pt x="87" y="174"/>
                      </a:cubicBezTo>
                      <a:cubicBezTo>
                        <a:pt x="39" y="174"/>
                        <a:pt x="0" y="135"/>
                        <a:pt x="0" y="87"/>
                      </a:cubicBezTo>
                      <a:cubicBezTo>
                        <a:pt x="0" y="39"/>
                        <a:pt x="39" y="0"/>
                        <a:pt x="87" y="0"/>
                      </a:cubicBezTo>
                      <a:cubicBezTo>
                        <a:pt x="134" y="0"/>
                        <a:pt x="174" y="39"/>
                        <a:pt x="174"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5" name="Freeform 94">
                  <a:extLst>
                    <a:ext uri="{FF2B5EF4-FFF2-40B4-BE49-F238E27FC236}">
                      <a16:creationId xmlns:a16="http://schemas.microsoft.com/office/drawing/2014/main" id="{7201B71B-C137-494C-B3FF-984430E272D9}"/>
                    </a:ext>
                  </a:extLst>
                </p:cNvPr>
                <p:cNvSpPr>
                  <a:spLocks noChangeArrowheads="1"/>
                </p:cNvSpPr>
                <p:nvPr/>
              </p:nvSpPr>
              <p:spPr bwMode="auto">
                <a:xfrm>
                  <a:off x="9929614" y="3501971"/>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5" y="174"/>
                        <a:pt x="87" y="174"/>
                      </a:cubicBezTo>
                      <a:cubicBezTo>
                        <a:pt x="39" y="174"/>
                        <a:pt x="0" y="135"/>
                        <a:pt x="0" y="87"/>
                      </a:cubicBezTo>
                      <a:cubicBezTo>
                        <a:pt x="0" y="39"/>
                        <a:pt x="39" y="0"/>
                        <a:pt x="87" y="0"/>
                      </a:cubicBezTo>
                      <a:cubicBezTo>
                        <a:pt x="135" y="0"/>
                        <a:pt x="173" y="39"/>
                        <a:pt x="173"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6" name="Freeform 95">
                  <a:extLst>
                    <a:ext uri="{FF2B5EF4-FFF2-40B4-BE49-F238E27FC236}">
                      <a16:creationId xmlns:a16="http://schemas.microsoft.com/office/drawing/2014/main" id="{DCE9EAA4-11B2-1844-9DEE-B2BF8E7F640B}"/>
                    </a:ext>
                  </a:extLst>
                </p:cNvPr>
                <p:cNvSpPr>
                  <a:spLocks noChangeArrowheads="1"/>
                </p:cNvSpPr>
                <p:nvPr/>
              </p:nvSpPr>
              <p:spPr bwMode="auto">
                <a:xfrm>
                  <a:off x="9816320" y="2774196"/>
                  <a:ext cx="74890" cy="74890"/>
                </a:xfrm>
                <a:custGeom>
                  <a:avLst/>
                  <a:gdLst>
                    <a:gd name="T0" fmla="*/ 74457 w 173"/>
                    <a:gd name="T1" fmla="*/ 36796 h 173"/>
                    <a:gd name="T2" fmla="*/ 74457 w 173"/>
                    <a:gd name="T3" fmla="*/ 36796 h 173"/>
                    <a:gd name="T4" fmla="*/ 37661 w 173"/>
                    <a:gd name="T5" fmla="*/ 74457 h 173"/>
                    <a:gd name="T6" fmla="*/ 37661 w 173"/>
                    <a:gd name="T7" fmla="*/ 74457 h 173"/>
                    <a:gd name="T8" fmla="*/ 0 w 173"/>
                    <a:gd name="T9" fmla="*/ 36796 h 173"/>
                    <a:gd name="T10" fmla="*/ 0 w 173"/>
                    <a:gd name="T11" fmla="*/ 36796 h 173"/>
                    <a:gd name="T12" fmla="*/ 37661 w 173"/>
                    <a:gd name="T13" fmla="*/ 0 h 173"/>
                    <a:gd name="T14" fmla="*/ 37661 w 173"/>
                    <a:gd name="T15" fmla="*/ 0 h 173"/>
                    <a:gd name="T16" fmla="*/ 74457 w 173"/>
                    <a:gd name="T17" fmla="*/ 36796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5"/>
                      </a:moveTo>
                      <a:lnTo>
                        <a:pt x="172" y="85"/>
                      </a:lnTo>
                      <a:cubicBezTo>
                        <a:pt x="172" y="133"/>
                        <a:pt x="134" y="172"/>
                        <a:pt x="87" y="172"/>
                      </a:cubicBezTo>
                      <a:cubicBezTo>
                        <a:pt x="39" y="172"/>
                        <a:pt x="0" y="133"/>
                        <a:pt x="0" y="85"/>
                      </a:cubicBezTo>
                      <a:cubicBezTo>
                        <a:pt x="0" y="38"/>
                        <a:pt x="39" y="0"/>
                        <a:pt x="87" y="0"/>
                      </a:cubicBezTo>
                      <a:cubicBezTo>
                        <a:pt x="134" y="0"/>
                        <a:pt x="172" y="38"/>
                        <a:pt x="172" y="85"/>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7" name="Freeform 96">
                  <a:extLst>
                    <a:ext uri="{FF2B5EF4-FFF2-40B4-BE49-F238E27FC236}">
                      <a16:creationId xmlns:a16="http://schemas.microsoft.com/office/drawing/2014/main" id="{409374E6-80A0-E242-9FB9-2DA0F8331913}"/>
                    </a:ext>
                  </a:extLst>
                </p:cNvPr>
                <p:cNvSpPr>
                  <a:spLocks noChangeArrowheads="1"/>
                </p:cNvSpPr>
                <p:nvPr/>
              </p:nvSpPr>
              <p:spPr bwMode="auto">
                <a:xfrm>
                  <a:off x="9061661" y="2192360"/>
                  <a:ext cx="76810" cy="74889"/>
                </a:xfrm>
                <a:custGeom>
                  <a:avLst/>
                  <a:gdLst>
                    <a:gd name="T0" fmla="*/ 76371 w 175"/>
                    <a:gd name="T1" fmla="*/ 37445 h 174"/>
                    <a:gd name="T2" fmla="*/ 76371 w 175"/>
                    <a:gd name="T3" fmla="*/ 37445 h 174"/>
                    <a:gd name="T4" fmla="*/ 38186 w 175"/>
                    <a:gd name="T5" fmla="*/ 74459 h 174"/>
                    <a:gd name="T6" fmla="*/ 38186 w 175"/>
                    <a:gd name="T7" fmla="*/ 74459 h 174"/>
                    <a:gd name="T8" fmla="*/ 0 w 175"/>
                    <a:gd name="T9" fmla="*/ 37445 h 174"/>
                    <a:gd name="T10" fmla="*/ 0 w 175"/>
                    <a:gd name="T11" fmla="*/ 37445 h 174"/>
                    <a:gd name="T12" fmla="*/ 38186 w 175"/>
                    <a:gd name="T13" fmla="*/ 0 h 174"/>
                    <a:gd name="T14" fmla="*/ 38186 w 175"/>
                    <a:gd name="T15" fmla="*/ 0 h 174"/>
                    <a:gd name="T16" fmla="*/ 76371 w 175"/>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7"/>
                      </a:moveTo>
                      <a:lnTo>
                        <a:pt x="174" y="87"/>
                      </a:lnTo>
                      <a:cubicBezTo>
                        <a:pt x="174" y="136"/>
                        <a:pt x="134" y="173"/>
                        <a:pt x="87" y="173"/>
                      </a:cubicBezTo>
                      <a:cubicBezTo>
                        <a:pt x="39" y="173"/>
                        <a:pt x="0" y="136"/>
                        <a:pt x="0" y="87"/>
                      </a:cubicBezTo>
                      <a:cubicBezTo>
                        <a:pt x="0" y="39"/>
                        <a:pt x="39" y="0"/>
                        <a:pt x="87" y="0"/>
                      </a:cubicBezTo>
                      <a:cubicBezTo>
                        <a:pt x="134" y="0"/>
                        <a:pt x="174" y="39"/>
                        <a:pt x="174"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148" name="Freeform 97">
                  <a:extLst>
                    <a:ext uri="{FF2B5EF4-FFF2-40B4-BE49-F238E27FC236}">
                      <a16:creationId xmlns:a16="http://schemas.microsoft.com/office/drawing/2014/main" id="{36833A81-7717-004F-9CCA-45756120C6D6}"/>
                    </a:ext>
                  </a:extLst>
                </p:cNvPr>
                <p:cNvSpPr>
                  <a:spLocks noChangeArrowheads="1"/>
                </p:cNvSpPr>
                <p:nvPr/>
              </p:nvSpPr>
              <p:spPr bwMode="auto">
                <a:xfrm>
                  <a:off x="8381893" y="4162537"/>
                  <a:ext cx="74889" cy="74889"/>
                </a:xfrm>
                <a:custGeom>
                  <a:avLst/>
                  <a:gdLst>
                    <a:gd name="T0" fmla="*/ 74459 w 174"/>
                    <a:gd name="T1" fmla="*/ 37014 h 174"/>
                    <a:gd name="T2" fmla="*/ 74459 w 174"/>
                    <a:gd name="T3" fmla="*/ 37014 h 174"/>
                    <a:gd name="T4" fmla="*/ 37445 w 174"/>
                    <a:gd name="T5" fmla="*/ 74459 h 174"/>
                    <a:gd name="T6" fmla="*/ 37445 w 174"/>
                    <a:gd name="T7" fmla="*/ 74459 h 174"/>
                    <a:gd name="T8" fmla="*/ 0 w 174"/>
                    <a:gd name="T9" fmla="*/ 37014 h 174"/>
                    <a:gd name="T10" fmla="*/ 0 w 174"/>
                    <a:gd name="T11" fmla="*/ 37014 h 174"/>
                    <a:gd name="T12" fmla="*/ 37445 w 174"/>
                    <a:gd name="T13" fmla="*/ 0 h 174"/>
                    <a:gd name="T14" fmla="*/ 37445 w 174"/>
                    <a:gd name="T15" fmla="*/ 0 h 174"/>
                    <a:gd name="T16" fmla="*/ 74459 w 174"/>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4" y="173"/>
                        <a:pt x="87" y="173"/>
                      </a:cubicBezTo>
                      <a:cubicBezTo>
                        <a:pt x="39" y="173"/>
                        <a:pt x="0" y="134"/>
                        <a:pt x="0" y="86"/>
                      </a:cubicBezTo>
                      <a:cubicBezTo>
                        <a:pt x="0" y="38"/>
                        <a:pt x="39" y="0"/>
                        <a:pt x="87" y="0"/>
                      </a:cubicBezTo>
                      <a:cubicBezTo>
                        <a:pt x="134" y="0"/>
                        <a:pt x="173" y="38"/>
                        <a:pt x="173" y="86"/>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9" name="Freeform 98">
                  <a:extLst>
                    <a:ext uri="{FF2B5EF4-FFF2-40B4-BE49-F238E27FC236}">
                      <a16:creationId xmlns:a16="http://schemas.microsoft.com/office/drawing/2014/main" id="{9CC1DD43-75F9-2B47-AFAC-277C417BA52A}"/>
                    </a:ext>
                  </a:extLst>
                </p:cNvPr>
                <p:cNvSpPr>
                  <a:spLocks noChangeArrowheads="1"/>
                </p:cNvSpPr>
                <p:nvPr/>
              </p:nvSpPr>
              <p:spPr bwMode="auto">
                <a:xfrm>
                  <a:off x="8942606" y="3327228"/>
                  <a:ext cx="74889" cy="74890"/>
                </a:xfrm>
                <a:custGeom>
                  <a:avLst/>
                  <a:gdLst>
                    <a:gd name="T0" fmla="*/ 74456 w 173"/>
                    <a:gd name="T1" fmla="*/ 37445 h 174"/>
                    <a:gd name="T2" fmla="*/ 74456 w 173"/>
                    <a:gd name="T3" fmla="*/ 37445 h 174"/>
                    <a:gd name="T4" fmla="*/ 37661 w 173"/>
                    <a:gd name="T5" fmla="*/ 74460 h 174"/>
                    <a:gd name="T6" fmla="*/ 37661 w 173"/>
                    <a:gd name="T7" fmla="*/ 74460 h 174"/>
                    <a:gd name="T8" fmla="*/ 0 w 173"/>
                    <a:gd name="T9" fmla="*/ 37445 h 174"/>
                    <a:gd name="T10" fmla="*/ 0 w 173"/>
                    <a:gd name="T11" fmla="*/ 37445 h 174"/>
                    <a:gd name="T12" fmla="*/ 37661 w 173"/>
                    <a:gd name="T13" fmla="*/ 0 h 174"/>
                    <a:gd name="T14" fmla="*/ 37661 w 173"/>
                    <a:gd name="T15" fmla="*/ 0 h 174"/>
                    <a:gd name="T16" fmla="*/ 74456 w 173"/>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7"/>
                      </a:moveTo>
                      <a:lnTo>
                        <a:pt x="172" y="87"/>
                      </a:lnTo>
                      <a:cubicBezTo>
                        <a:pt x="172" y="135"/>
                        <a:pt x="134" y="173"/>
                        <a:pt x="87" y="173"/>
                      </a:cubicBezTo>
                      <a:cubicBezTo>
                        <a:pt x="39" y="173"/>
                        <a:pt x="0" y="135"/>
                        <a:pt x="0" y="87"/>
                      </a:cubicBezTo>
                      <a:cubicBezTo>
                        <a:pt x="0" y="39"/>
                        <a:pt x="39" y="0"/>
                        <a:pt x="87" y="0"/>
                      </a:cubicBezTo>
                      <a:cubicBezTo>
                        <a:pt x="134" y="0"/>
                        <a:pt x="172" y="39"/>
                        <a:pt x="172"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0" name="Freeform 99">
                  <a:extLst>
                    <a:ext uri="{FF2B5EF4-FFF2-40B4-BE49-F238E27FC236}">
                      <a16:creationId xmlns:a16="http://schemas.microsoft.com/office/drawing/2014/main" id="{F09CE012-8584-584D-8EE2-0584610AFF04}"/>
                    </a:ext>
                  </a:extLst>
                </p:cNvPr>
                <p:cNvSpPr>
                  <a:spLocks noChangeArrowheads="1"/>
                </p:cNvSpPr>
                <p:nvPr/>
              </p:nvSpPr>
              <p:spPr bwMode="auto">
                <a:xfrm>
                  <a:off x="9326656" y="4262390"/>
                  <a:ext cx="74889" cy="74889"/>
                </a:xfrm>
                <a:custGeom>
                  <a:avLst/>
                  <a:gdLst>
                    <a:gd name="T0" fmla="*/ 74459 w 174"/>
                    <a:gd name="T1" fmla="*/ 37014 h 174"/>
                    <a:gd name="T2" fmla="*/ 74459 w 174"/>
                    <a:gd name="T3" fmla="*/ 37014 h 174"/>
                    <a:gd name="T4" fmla="*/ 37445 w 174"/>
                    <a:gd name="T5" fmla="*/ 74459 h 174"/>
                    <a:gd name="T6" fmla="*/ 37445 w 174"/>
                    <a:gd name="T7" fmla="*/ 74459 h 174"/>
                    <a:gd name="T8" fmla="*/ 0 w 174"/>
                    <a:gd name="T9" fmla="*/ 37014 h 174"/>
                    <a:gd name="T10" fmla="*/ 0 w 174"/>
                    <a:gd name="T11" fmla="*/ 37014 h 174"/>
                    <a:gd name="T12" fmla="*/ 37445 w 174"/>
                    <a:gd name="T13" fmla="*/ 0 h 174"/>
                    <a:gd name="T14" fmla="*/ 37445 w 174"/>
                    <a:gd name="T15" fmla="*/ 0 h 174"/>
                    <a:gd name="T16" fmla="*/ 74459 w 174"/>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4" y="173"/>
                        <a:pt x="87" y="173"/>
                      </a:cubicBezTo>
                      <a:cubicBezTo>
                        <a:pt x="39" y="173"/>
                        <a:pt x="0" y="134"/>
                        <a:pt x="0" y="86"/>
                      </a:cubicBezTo>
                      <a:cubicBezTo>
                        <a:pt x="0" y="38"/>
                        <a:pt x="39" y="0"/>
                        <a:pt x="87" y="0"/>
                      </a:cubicBezTo>
                      <a:cubicBezTo>
                        <a:pt x="134" y="0"/>
                        <a:pt x="173" y="38"/>
                        <a:pt x="173" y="86"/>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1" name="Freeform 100">
                  <a:extLst>
                    <a:ext uri="{FF2B5EF4-FFF2-40B4-BE49-F238E27FC236}">
                      <a16:creationId xmlns:a16="http://schemas.microsoft.com/office/drawing/2014/main" id="{D1EAF177-D1CA-7648-8E5B-EC7667C20247}"/>
                    </a:ext>
                  </a:extLst>
                </p:cNvPr>
                <p:cNvSpPr>
                  <a:spLocks noChangeArrowheads="1"/>
                </p:cNvSpPr>
                <p:nvPr/>
              </p:nvSpPr>
              <p:spPr bwMode="auto">
                <a:xfrm>
                  <a:off x="10242615" y="3820732"/>
                  <a:ext cx="74890" cy="74889"/>
                </a:xfrm>
                <a:custGeom>
                  <a:avLst/>
                  <a:gdLst>
                    <a:gd name="T0" fmla="*/ 74460 w 174"/>
                    <a:gd name="T1" fmla="*/ 37228 h 173"/>
                    <a:gd name="T2" fmla="*/ 74460 w 174"/>
                    <a:gd name="T3" fmla="*/ 37228 h 173"/>
                    <a:gd name="T4" fmla="*/ 37015 w 174"/>
                    <a:gd name="T5" fmla="*/ 74456 h 173"/>
                    <a:gd name="T6" fmla="*/ 37015 w 174"/>
                    <a:gd name="T7" fmla="*/ 74456 h 173"/>
                    <a:gd name="T8" fmla="*/ 0 w 174"/>
                    <a:gd name="T9" fmla="*/ 37228 h 173"/>
                    <a:gd name="T10" fmla="*/ 0 w 174"/>
                    <a:gd name="T11" fmla="*/ 37228 h 173"/>
                    <a:gd name="T12" fmla="*/ 37015 w 174"/>
                    <a:gd name="T13" fmla="*/ 0 h 173"/>
                    <a:gd name="T14" fmla="*/ 37015 w 174"/>
                    <a:gd name="T15" fmla="*/ 0 h 173"/>
                    <a:gd name="T16" fmla="*/ 74460 w 174"/>
                    <a:gd name="T17" fmla="*/ 37228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6"/>
                      </a:moveTo>
                      <a:lnTo>
                        <a:pt x="173" y="86"/>
                      </a:lnTo>
                      <a:cubicBezTo>
                        <a:pt x="173" y="134"/>
                        <a:pt x="135" y="172"/>
                        <a:pt x="86" y="172"/>
                      </a:cubicBezTo>
                      <a:cubicBezTo>
                        <a:pt x="39" y="172"/>
                        <a:pt x="0" y="134"/>
                        <a:pt x="0" y="86"/>
                      </a:cubicBezTo>
                      <a:cubicBezTo>
                        <a:pt x="0" y="39"/>
                        <a:pt x="39" y="0"/>
                        <a:pt x="86" y="0"/>
                      </a:cubicBezTo>
                      <a:cubicBezTo>
                        <a:pt x="135" y="0"/>
                        <a:pt x="173" y="39"/>
                        <a:pt x="173" y="86"/>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2" name="Freeform 101">
                  <a:extLst>
                    <a:ext uri="{FF2B5EF4-FFF2-40B4-BE49-F238E27FC236}">
                      <a16:creationId xmlns:a16="http://schemas.microsoft.com/office/drawing/2014/main" id="{B2C9E53B-AA0F-3241-A013-0AF3762CDA30}"/>
                    </a:ext>
                  </a:extLst>
                </p:cNvPr>
                <p:cNvSpPr>
                  <a:spLocks noChangeArrowheads="1"/>
                </p:cNvSpPr>
                <p:nvPr/>
              </p:nvSpPr>
              <p:spPr bwMode="auto">
                <a:xfrm>
                  <a:off x="10423118" y="2586011"/>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2" y="104"/>
                        <a:pt x="0" y="81"/>
                        <a:pt x="0" y="52"/>
                      </a:cubicBezTo>
                      <a:cubicBezTo>
                        <a:pt x="0" y="24"/>
                        <a:pt x="22" y="0"/>
                        <a:pt x="52" y="0"/>
                      </a:cubicBezTo>
                      <a:cubicBezTo>
                        <a:pt x="81" y="0"/>
                        <a:pt x="105" y="24"/>
                        <a:pt x="105"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3" name="Freeform 102">
                  <a:extLst>
                    <a:ext uri="{FF2B5EF4-FFF2-40B4-BE49-F238E27FC236}">
                      <a16:creationId xmlns:a16="http://schemas.microsoft.com/office/drawing/2014/main" id="{9A1576A2-D03E-FE4F-BCA6-B9187616BB41}"/>
                    </a:ext>
                  </a:extLst>
                </p:cNvPr>
                <p:cNvSpPr>
                  <a:spLocks noChangeArrowheads="1"/>
                </p:cNvSpPr>
                <p:nvPr/>
              </p:nvSpPr>
              <p:spPr bwMode="auto">
                <a:xfrm>
                  <a:off x="8420298" y="2985423"/>
                  <a:ext cx="46086" cy="46086"/>
                </a:xfrm>
                <a:custGeom>
                  <a:avLst/>
                  <a:gdLst>
                    <a:gd name="T0" fmla="*/ 45651 w 106"/>
                    <a:gd name="T1" fmla="*/ 23043 h 106"/>
                    <a:gd name="T2" fmla="*/ 45651 w 106"/>
                    <a:gd name="T3" fmla="*/ 23043 h 106"/>
                    <a:gd name="T4" fmla="*/ 22608 w 106"/>
                    <a:gd name="T5" fmla="*/ 45651 h 106"/>
                    <a:gd name="T6" fmla="*/ 22608 w 106"/>
                    <a:gd name="T7" fmla="*/ 45651 h 106"/>
                    <a:gd name="T8" fmla="*/ 0 w 106"/>
                    <a:gd name="T9" fmla="*/ 23043 h 106"/>
                    <a:gd name="T10" fmla="*/ 0 w 106"/>
                    <a:gd name="T11" fmla="*/ 23043 h 106"/>
                    <a:gd name="T12" fmla="*/ 22608 w 106"/>
                    <a:gd name="T13" fmla="*/ 0 h 106"/>
                    <a:gd name="T14" fmla="*/ 22608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2" y="105"/>
                      </a:cubicBezTo>
                      <a:cubicBezTo>
                        <a:pt x="23" y="105"/>
                        <a:pt x="0" y="81"/>
                        <a:pt x="0" y="53"/>
                      </a:cubicBezTo>
                      <a:cubicBezTo>
                        <a:pt x="0" y="23"/>
                        <a:pt x="23" y="0"/>
                        <a:pt x="52" y="0"/>
                      </a:cubicBezTo>
                      <a:cubicBezTo>
                        <a:pt x="81" y="0"/>
                        <a:pt x="105" y="23"/>
                        <a:pt x="105"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4" name="Freeform 103">
                  <a:extLst>
                    <a:ext uri="{FF2B5EF4-FFF2-40B4-BE49-F238E27FC236}">
                      <a16:creationId xmlns:a16="http://schemas.microsoft.com/office/drawing/2014/main" id="{C6B48A5E-1E8E-F149-BE28-7A4F8DF43500}"/>
                    </a:ext>
                  </a:extLst>
                </p:cNvPr>
                <p:cNvSpPr>
                  <a:spLocks noChangeArrowheads="1"/>
                </p:cNvSpPr>
                <p:nvPr/>
              </p:nvSpPr>
              <p:spPr bwMode="auto">
                <a:xfrm>
                  <a:off x="9587810" y="334258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0" y="104"/>
                        <a:pt x="52" y="104"/>
                      </a:cubicBezTo>
                      <a:cubicBezTo>
                        <a:pt x="24" y="104"/>
                        <a:pt x="0" y="81"/>
                        <a:pt x="0" y="52"/>
                      </a:cubicBezTo>
                      <a:cubicBezTo>
                        <a:pt x="0" y="23"/>
                        <a:pt x="24" y="0"/>
                        <a:pt x="52" y="0"/>
                      </a:cubicBezTo>
                      <a:cubicBezTo>
                        <a:pt x="80" y="0"/>
                        <a:pt x="104" y="23"/>
                        <a:pt x="104"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5" name="Freeform 104">
                  <a:extLst>
                    <a:ext uri="{FF2B5EF4-FFF2-40B4-BE49-F238E27FC236}">
                      <a16:creationId xmlns:a16="http://schemas.microsoft.com/office/drawing/2014/main" id="{AF516D9D-A85F-5347-A43C-DFA1F2B838CE}"/>
                    </a:ext>
                  </a:extLst>
                </p:cNvPr>
                <p:cNvSpPr>
                  <a:spLocks noChangeArrowheads="1"/>
                </p:cNvSpPr>
                <p:nvPr/>
              </p:nvSpPr>
              <p:spPr bwMode="auto">
                <a:xfrm>
                  <a:off x="9224882" y="4316157"/>
                  <a:ext cx="46086" cy="46086"/>
                </a:xfrm>
                <a:custGeom>
                  <a:avLst/>
                  <a:gdLst>
                    <a:gd name="T0" fmla="*/ 45655 w 107"/>
                    <a:gd name="T1" fmla="*/ 22824 h 105"/>
                    <a:gd name="T2" fmla="*/ 45655 w 107"/>
                    <a:gd name="T3" fmla="*/ 22824 h 105"/>
                    <a:gd name="T4" fmla="*/ 22397 w 107"/>
                    <a:gd name="T5" fmla="*/ 45647 h 105"/>
                    <a:gd name="T6" fmla="*/ 22397 w 107"/>
                    <a:gd name="T7" fmla="*/ 45647 h 105"/>
                    <a:gd name="T8" fmla="*/ 0 w 107"/>
                    <a:gd name="T9" fmla="*/ 22824 h 105"/>
                    <a:gd name="T10" fmla="*/ 0 w 107"/>
                    <a:gd name="T11" fmla="*/ 22824 h 105"/>
                    <a:gd name="T12" fmla="*/ 22397 w 107"/>
                    <a:gd name="T13" fmla="*/ 0 h 105"/>
                    <a:gd name="T14" fmla="*/ 22397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0"/>
                        <a:pt x="82" y="104"/>
                        <a:pt x="52" y="104"/>
                      </a:cubicBezTo>
                      <a:cubicBezTo>
                        <a:pt x="24" y="104"/>
                        <a:pt x="0" y="80"/>
                        <a:pt x="0" y="52"/>
                      </a:cubicBezTo>
                      <a:cubicBezTo>
                        <a:pt x="0" y="23"/>
                        <a:pt x="24" y="0"/>
                        <a:pt x="52" y="0"/>
                      </a:cubicBezTo>
                      <a:cubicBezTo>
                        <a:pt x="82" y="0"/>
                        <a:pt x="106" y="23"/>
                        <a:pt x="106"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6" name="Freeform 105">
                  <a:extLst>
                    <a:ext uri="{FF2B5EF4-FFF2-40B4-BE49-F238E27FC236}">
                      <a16:creationId xmlns:a16="http://schemas.microsoft.com/office/drawing/2014/main" id="{A5174D6D-524E-894A-BB0A-F55CE2AF478B}"/>
                    </a:ext>
                  </a:extLst>
                </p:cNvPr>
                <p:cNvSpPr>
                  <a:spLocks noChangeArrowheads="1"/>
                </p:cNvSpPr>
                <p:nvPr/>
              </p:nvSpPr>
              <p:spPr bwMode="auto">
                <a:xfrm>
                  <a:off x="10133161" y="4037720"/>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4" y="105"/>
                        <a:pt x="0" y="81"/>
                        <a:pt x="0" y="53"/>
                      </a:cubicBezTo>
                      <a:cubicBezTo>
                        <a:pt x="0" y="24"/>
                        <a:pt x="24" y="0"/>
                        <a:pt x="52" y="0"/>
                      </a:cubicBezTo>
                      <a:cubicBezTo>
                        <a:pt x="81" y="0"/>
                        <a:pt x="104" y="24"/>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7" name="Freeform 106">
                  <a:extLst>
                    <a:ext uri="{FF2B5EF4-FFF2-40B4-BE49-F238E27FC236}">
                      <a16:creationId xmlns:a16="http://schemas.microsoft.com/office/drawing/2014/main" id="{3FF04343-A610-FC4A-9D24-ABAC1A550847}"/>
                    </a:ext>
                  </a:extLst>
                </p:cNvPr>
                <p:cNvSpPr>
                  <a:spLocks noChangeArrowheads="1"/>
                </p:cNvSpPr>
                <p:nvPr/>
              </p:nvSpPr>
              <p:spPr bwMode="auto">
                <a:xfrm>
                  <a:off x="8848513" y="2357502"/>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2" y="104"/>
                        <a:pt x="0" y="81"/>
                        <a:pt x="0" y="52"/>
                      </a:cubicBezTo>
                      <a:cubicBezTo>
                        <a:pt x="0" y="23"/>
                        <a:pt x="22" y="0"/>
                        <a:pt x="52" y="0"/>
                      </a:cubicBezTo>
                      <a:cubicBezTo>
                        <a:pt x="81" y="0"/>
                        <a:pt x="104" y="23"/>
                        <a:pt x="104"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8" name="Freeform 107">
                  <a:extLst>
                    <a:ext uri="{FF2B5EF4-FFF2-40B4-BE49-F238E27FC236}">
                      <a16:creationId xmlns:a16="http://schemas.microsoft.com/office/drawing/2014/main" id="{8E200E0D-98A6-FA43-9D63-37DB54025DB0}"/>
                    </a:ext>
                  </a:extLst>
                </p:cNvPr>
                <p:cNvSpPr>
                  <a:spLocks noChangeArrowheads="1"/>
                </p:cNvSpPr>
                <p:nvPr/>
              </p:nvSpPr>
              <p:spPr bwMode="auto">
                <a:xfrm>
                  <a:off x="9966098" y="28817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1" y="105"/>
                        <a:pt x="52" y="105"/>
                      </a:cubicBezTo>
                      <a:cubicBezTo>
                        <a:pt x="23" y="105"/>
                        <a:pt x="0" y="82"/>
                        <a:pt x="0" y="53"/>
                      </a:cubicBezTo>
                      <a:cubicBezTo>
                        <a:pt x="0" y="24"/>
                        <a:pt x="23" y="0"/>
                        <a:pt x="52" y="0"/>
                      </a:cubicBezTo>
                      <a:cubicBezTo>
                        <a:pt x="81" y="0"/>
                        <a:pt x="104" y="24"/>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9" name="Freeform 108">
                  <a:extLst>
                    <a:ext uri="{FF2B5EF4-FFF2-40B4-BE49-F238E27FC236}">
                      <a16:creationId xmlns:a16="http://schemas.microsoft.com/office/drawing/2014/main" id="{CB85B35D-9DD9-E24D-9BD1-8983C3D0F298}"/>
                    </a:ext>
                  </a:extLst>
                </p:cNvPr>
                <p:cNvSpPr>
                  <a:spLocks noChangeArrowheads="1"/>
                </p:cNvSpPr>
                <p:nvPr/>
              </p:nvSpPr>
              <p:spPr bwMode="auto">
                <a:xfrm>
                  <a:off x="8921482" y="371703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0" y="105"/>
                        <a:pt x="52" y="105"/>
                      </a:cubicBezTo>
                      <a:cubicBezTo>
                        <a:pt x="22" y="105"/>
                        <a:pt x="0" y="81"/>
                        <a:pt x="0" y="53"/>
                      </a:cubicBezTo>
                      <a:cubicBezTo>
                        <a:pt x="0" y="24"/>
                        <a:pt x="22" y="0"/>
                        <a:pt x="52" y="0"/>
                      </a:cubicBezTo>
                      <a:cubicBezTo>
                        <a:pt x="80" y="0"/>
                        <a:pt x="104" y="24"/>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0" name="Freeform 109">
                  <a:extLst>
                    <a:ext uri="{FF2B5EF4-FFF2-40B4-BE49-F238E27FC236}">
                      <a16:creationId xmlns:a16="http://schemas.microsoft.com/office/drawing/2014/main" id="{7949F6EA-B20C-5F40-84CC-F30A9F274282}"/>
                    </a:ext>
                  </a:extLst>
                </p:cNvPr>
                <p:cNvSpPr>
                  <a:spLocks noChangeArrowheads="1"/>
                </p:cNvSpPr>
                <p:nvPr/>
              </p:nvSpPr>
              <p:spPr bwMode="auto">
                <a:xfrm>
                  <a:off x="8585439" y="4293114"/>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3" y="105"/>
                        <a:pt x="0" y="81"/>
                        <a:pt x="0" y="53"/>
                      </a:cubicBezTo>
                      <a:cubicBezTo>
                        <a:pt x="0" y="23"/>
                        <a:pt x="23" y="0"/>
                        <a:pt x="52" y="0"/>
                      </a:cubicBezTo>
                      <a:cubicBezTo>
                        <a:pt x="81" y="0"/>
                        <a:pt x="104" y="23"/>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1" name="Freeform 110">
                  <a:extLst>
                    <a:ext uri="{FF2B5EF4-FFF2-40B4-BE49-F238E27FC236}">
                      <a16:creationId xmlns:a16="http://schemas.microsoft.com/office/drawing/2014/main" id="{90414181-EDE7-E34D-B696-185C512B84FC}"/>
                    </a:ext>
                  </a:extLst>
                </p:cNvPr>
                <p:cNvSpPr>
                  <a:spLocks noChangeArrowheads="1"/>
                </p:cNvSpPr>
                <p:nvPr/>
              </p:nvSpPr>
              <p:spPr bwMode="auto">
                <a:xfrm>
                  <a:off x="9136550" y="2962380"/>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2" y="105"/>
                        <a:pt x="0" y="81"/>
                        <a:pt x="0" y="52"/>
                      </a:cubicBezTo>
                      <a:cubicBezTo>
                        <a:pt x="0" y="23"/>
                        <a:pt x="22" y="0"/>
                        <a:pt x="52" y="0"/>
                      </a:cubicBezTo>
                      <a:cubicBezTo>
                        <a:pt x="81" y="0"/>
                        <a:pt x="104" y="23"/>
                        <a:pt x="104" y="52"/>
                      </a:cubicBezTo>
                    </a:path>
                  </a:pathLst>
                </a:custGeom>
                <a:solidFill>
                  <a:srgbClr val="CC1E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2" name="Freeform 111">
                  <a:extLst>
                    <a:ext uri="{FF2B5EF4-FFF2-40B4-BE49-F238E27FC236}">
                      <a16:creationId xmlns:a16="http://schemas.microsoft.com/office/drawing/2014/main" id="{8B3E5E49-DE59-144E-9D51-E739532DEB2A}"/>
                    </a:ext>
                  </a:extLst>
                </p:cNvPr>
                <p:cNvSpPr>
                  <a:spLocks noChangeArrowheads="1"/>
                </p:cNvSpPr>
                <p:nvPr/>
              </p:nvSpPr>
              <p:spPr bwMode="auto">
                <a:xfrm>
                  <a:off x="8466384" y="3740082"/>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3" y="104"/>
                        <a:pt x="0" y="81"/>
                        <a:pt x="0" y="52"/>
                      </a:cubicBezTo>
                      <a:cubicBezTo>
                        <a:pt x="0" y="23"/>
                        <a:pt x="23" y="0"/>
                        <a:pt x="52" y="0"/>
                      </a:cubicBezTo>
                      <a:cubicBezTo>
                        <a:pt x="81" y="0"/>
                        <a:pt x="104" y="23"/>
                        <a:pt x="104"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3" name="Freeform 112">
                  <a:extLst>
                    <a:ext uri="{FF2B5EF4-FFF2-40B4-BE49-F238E27FC236}">
                      <a16:creationId xmlns:a16="http://schemas.microsoft.com/office/drawing/2014/main" id="{202EF471-B006-474D-9DA4-4B720EFF6BA0}"/>
                    </a:ext>
                  </a:extLst>
                </p:cNvPr>
                <p:cNvSpPr>
                  <a:spLocks noChangeArrowheads="1"/>
                </p:cNvSpPr>
                <p:nvPr/>
              </p:nvSpPr>
              <p:spPr bwMode="auto">
                <a:xfrm>
                  <a:off x="8765943" y="2831803"/>
                  <a:ext cx="733536" cy="261154"/>
                </a:xfrm>
                <a:custGeom>
                  <a:avLst/>
                  <a:gdLst>
                    <a:gd name="T0" fmla="*/ 602936 w 1685"/>
                    <a:gd name="T1" fmla="*/ 260719 h 601"/>
                    <a:gd name="T2" fmla="*/ 130165 w 1685"/>
                    <a:gd name="T3" fmla="*/ 260719 h 601"/>
                    <a:gd name="T4" fmla="*/ 130165 w 1685"/>
                    <a:gd name="T5" fmla="*/ 260719 h 601"/>
                    <a:gd name="T6" fmla="*/ 0 w 1685"/>
                    <a:gd name="T7" fmla="*/ 130360 h 601"/>
                    <a:gd name="T8" fmla="*/ 0 w 1685"/>
                    <a:gd name="T9" fmla="*/ 130360 h 601"/>
                    <a:gd name="T10" fmla="*/ 130165 w 1685"/>
                    <a:gd name="T11" fmla="*/ 0 h 601"/>
                    <a:gd name="T12" fmla="*/ 602936 w 1685"/>
                    <a:gd name="T13" fmla="*/ 0 h 601"/>
                    <a:gd name="T14" fmla="*/ 602936 w 1685"/>
                    <a:gd name="T15" fmla="*/ 0 h 601"/>
                    <a:gd name="T16" fmla="*/ 733101 w 1685"/>
                    <a:gd name="T17" fmla="*/ 130360 h 601"/>
                    <a:gd name="T18" fmla="*/ 733101 w 1685"/>
                    <a:gd name="T19" fmla="*/ 130360 h 601"/>
                    <a:gd name="T20" fmla="*/ 602936 w 1685"/>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85" h="601">
                      <a:moveTo>
                        <a:pt x="1385" y="600"/>
                      </a:moveTo>
                      <a:lnTo>
                        <a:pt x="299" y="600"/>
                      </a:lnTo>
                      <a:cubicBezTo>
                        <a:pt x="134" y="600"/>
                        <a:pt x="0" y="465"/>
                        <a:pt x="0" y="300"/>
                      </a:cubicBezTo>
                      <a:cubicBezTo>
                        <a:pt x="0" y="134"/>
                        <a:pt x="134" y="0"/>
                        <a:pt x="299" y="0"/>
                      </a:cubicBezTo>
                      <a:lnTo>
                        <a:pt x="1385" y="0"/>
                      </a:lnTo>
                      <a:cubicBezTo>
                        <a:pt x="1550" y="0"/>
                        <a:pt x="1684" y="134"/>
                        <a:pt x="1684" y="300"/>
                      </a:cubicBezTo>
                      <a:cubicBezTo>
                        <a:pt x="1684" y="465"/>
                        <a:pt x="1550" y="600"/>
                        <a:pt x="1385" y="600"/>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4" name="Freeform 113">
                  <a:extLst>
                    <a:ext uri="{FF2B5EF4-FFF2-40B4-BE49-F238E27FC236}">
                      <a16:creationId xmlns:a16="http://schemas.microsoft.com/office/drawing/2014/main" id="{4DA2A777-3030-7F4B-8AE0-7DA59C30705F}"/>
                    </a:ext>
                  </a:extLst>
                </p:cNvPr>
                <p:cNvSpPr>
                  <a:spLocks noChangeArrowheads="1"/>
                </p:cNvSpPr>
                <p:nvPr/>
              </p:nvSpPr>
              <p:spPr bwMode="auto">
                <a:xfrm>
                  <a:off x="10083235" y="3501971"/>
                  <a:ext cx="618321" cy="261154"/>
                </a:xfrm>
                <a:custGeom>
                  <a:avLst/>
                  <a:gdLst>
                    <a:gd name="T0" fmla="*/ 487690 w 1420"/>
                    <a:gd name="T1" fmla="*/ 260719 h 601"/>
                    <a:gd name="T2" fmla="*/ 130196 w 1420"/>
                    <a:gd name="T3" fmla="*/ 260719 h 601"/>
                    <a:gd name="T4" fmla="*/ 130196 w 1420"/>
                    <a:gd name="T5" fmla="*/ 260719 h 601"/>
                    <a:gd name="T6" fmla="*/ 0 w 1420"/>
                    <a:gd name="T7" fmla="*/ 130794 h 601"/>
                    <a:gd name="T8" fmla="*/ 0 w 1420"/>
                    <a:gd name="T9" fmla="*/ 130794 h 601"/>
                    <a:gd name="T10" fmla="*/ 130196 w 1420"/>
                    <a:gd name="T11" fmla="*/ 0 h 601"/>
                    <a:gd name="T12" fmla="*/ 487690 w 1420"/>
                    <a:gd name="T13" fmla="*/ 0 h 601"/>
                    <a:gd name="T14" fmla="*/ 487690 w 1420"/>
                    <a:gd name="T15" fmla="*/ 0 h 601"/>
                    <a:gd name="T16" fmla="*/ 617886 w 1420"/>
                    <a:gd name="T17" fmla="*/ 130794 h 601"/>
                    <a:gd name="T18" fmla="*/ 617886 w 1420"/>
                    <a:gd name="T19" fmla="*/ 130794 h 601"/>
                    <a:gd name="T20" fmla="*/ 487690 w 1420"/>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1">
                      <a:moveTo>
                        <a:pt x="1120" y="600"/>
                      </a:moveTo>
                      <a:lnTo>
                        <a:pt x="299" y="600"/>
                      </a:lnTo>
                      <a:cubicBezTo>
                        <a:pt x="133" y="600"/>
                        <a:pt x="0" y="466"/>
                        <a:pt x="0" y="301"/>
                      </a:cubicBezTo>
                      <a:cubicBezTo>
                        <a:pt x="0" y="135"/>
                        <a:pt x="133" y="0"/>
                        <a:pt x="299" y="0"/>
                      </a:cubicBezTo>
                      <a:lnTo>
                        <a:pt x="1120" y="0"/>
                      </a:lnTo>
                      <a:cubicBezTo>
                        <a:pt x="1284" y="0"/>
                        <a:pt x="1419" y="135"/>
                        <a:pt x="1419" y="301"/>
                      </a:cubicBezTo>
                      <a:cubicBezTo>
                        <a:pt x="1419" y="466"/>
                        <a:pt x="1284" y="600"/>
                        <a:pt x="1120" y="600"/>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5" name="Freeform 114">
                  <a:extLst>
                    <a:ext uri="{FF2B5EF4-FFF2-40B4-BE49-F238E27FC236}">
                      <a16:creationId xmlns:a16="http://schemas.microsoft.com/office/drawing/2014/main" id="{B307769C-32A6-4441-BF9A-E719B983AD22}"/>
                    </a:ext>
                  </a:extLst>
                </p:cNvPr>
                <p:cNvSpPr>
                  <a:spLocks noChangeArrowheads="1"/>
                </p:cNvSpPr>
                <p:nvPr/>
              </p:nvSpPr>
              <p:spPr bwMode="auto">
                <a:xfrm>
                  <a:off x="9324735" y="2100188"/>
                  <a:ext cx="618321" cy="261154"/>
                </a:xfrm>
                <a:custGeom>
                  <a:avLst/>
                  <a:gdLst>
                    <a:gd name="T0" fmla="*/ 487690 w 1420"/>
                    <a:gd name="T1" fmla="*/ 260719 h 600"/>
                    <a:gd name="T2" fmla="*/ 131067 w 1420"/>
                    <a:gd name="T3" fmla="*/ 260719 h 600"/>
                    <a:gd name="T4" fmla="*/ 131067 w 1420"/>
                    <a:gd name="T5" fmla="*/ 260719 h 600"/>
                    <a:gd name="T6" fmla="*/ 0 w 1420"/>
                    <a:gd name="T7" fmla="*/ 130577 h 600"/>
                    <a:gd name="T8" fmla="*/ 0 w 1420"/>
                    <a:gd name="T9" fmla="*/ 130577 h 600"/>
                    <a:gd name="T10" fmla="*/ 131067 w 1420"/>
                    <a:gd name="T11" fmla="*/ 0 h 600"/>
                    <a:gd name="T12" fmla="*/ 487690 w 1420"/>
                    <a:gd name="T13" fmla="*/ 0 h 600"/>
                    <a:gd name="T14" fmla="*/ 487690 w 1420"/>
                    <a:gd name="T15" fmla="*/ 0 h 600"/>
                    <a:gd name="T16" fmla="*/ 617886 w 1420"/>
                    <a:gd name="T17" fmla="*/ 130577 h 600"/>
                    <a:gd name="T18" fmla="*/ 617886 w 1420"/>
                    <a:gd name="T19" fmla="*/ 130577 h 600"/>
                    <a:gd name="T20" fmla="*/ 487690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20" y="599"/>
                      </a:moveTo>
                      <a:lnTo>
                        <a:pt x="301" y="599"/>
                      </a:lnTo>
                      <a:cubicBezTo>
                        <a:pt x="135" y="599"/>
                        <a:pt x="0" y="465"/>
                        <a:pt x="0" y="300"/>
                      </a:cubicBezTo>
                      <a:cubicBezTo>
                        <a:pt x="0" y="135"/>
                        <a:pt x="135" y="0"/>
                        <a:pt x="301" y="0"/>
                      </a:cubicBezTo>
                      <a:lnTo>
                        <a:pt x="1120" y="0"/>
                      </a:lnTo>
                      <a:cubicBezTo>
                        <a:pt x="1285" y="0"/>
                        <a:pt x="1419" y="135"/>
                        <a:pt x="1419" y="300"/>
                      </a:cubicBezTo>
                      <a:cubicBezTo>
                        <a:pt x="1419" y="465"/>
                        <a:pt x="1285" y="599"/>
                        <a:pt x="1120" y="599"/>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6" name="Freeform 115">
                  <a:extLst>
                    <a:ext uri="{FF2B5EF4-FFF2-40B4-BE49-F238E27FC236}">
                      <a16:creationId xmlns:a16="http://schemas.microsoft.com/office/drawing/2014/main" id="{DA698EF9-7CC1-6D4E-B109-DEC9AD32908D}"/>
                    </a:ext>
                  </a:extLst>
                </p:cNvPr>
                <p:cNvSpPr>
                  <a:spLocks noChangeArrowheads="1"/>
                </p:cNvSpPr>
                <p:nvPr/>
              </p:nvSpPr>
              <p:spPr bwMode="auto">
                <a:xfrm>
                  <a:off x="9507159" y="4106849"/>
                  <a:ext cx="814186" cy="522308"/>
                </a:xfrm>
                <a:custGeom>
                  <a:avLst/>
                  <a:gdLst>
                    <a:gd name="T0" fmla="*/ 682697 w 1870"/>
                    <a:gd name="T1" fmla="*/ 260937 h 1201"/>
                    <a:gd name="T2" fmla="*/ 487641 w 1870"/>
                    <a:gd name="T3" fmla="*/ 260937 h 1201"/>
                    <a:gd name="T4" fmla="*/ 487641 w 1870"/>
                    <a:gd name="T5" fmla="*/ 260937 h 1201"/>
                    <a:gd name="T6" fmla="*/ 617823 w 1870"/>
                    <a:gd name="T7" fmla="*/ 130903 h 1201"/>
                    <a:gd name="T8" fmla="*/ 617823 w 1870"/>
                    <a:gd name="T9" fmla="*/ 130903 h 1201"/>
                    <a:gd name="T10" fmla="*/ 487641 w 1870"/>
                    <a:gd name="T11" fmla="*/ 0 h 1201"/>
                    <a:gd name="T12" fmla="*/ 130618 w 1870"/>
                    <a:gd name="T13" fmla="*/ 0 h 1201"/>
                    <a:gd name="T14" fmla="*/ 130618 w 1870"/>
                    <a:gd name="T15" fmla="*/ 0 h 1201"/>
                    <a:gd name="T16" fmla="*/ 0 w 1870"/>
                    <a:gd name="T17" fmla="*/ 130903 h 1201"/>
                    <a:gd name="T18" fmla="*/ 0 w 1870"/>
                    <a:gd name="T19" fmla="*/ 130903 h 1201"/>
                    <a:gd name="T20" fmla="*/ 130618 w 1870"/>
                    <a:gd name="T21" fmla="*/ 260937 h 1201"/>
                    <a:gd name="T22" fmla="*/ 326110 w 1870"/>
                    <a:gd name="T23" fmla="*/ 260937 h 1201"/>
                    <a:gd name="T24" fmla="*/ 326110 w 1870"/>
                    <a:gd name="T25" fmla="*/ 260937 h 1201"/>
                    <a:gd name="T26" fmla="*/ 195056 w 1870"/>
                    <a:gd name="T27" fmla="*/ 391405 h 1201"/>
                    <a:gd name="T28" fmla="*/ 195056 w 1870"/>
                    <a:gd name="T29" fmla="*/ 391405 h 1201"/>
                    <a:gd name="T30" fmla="*/ 326110 w 1870"/>
                    <a:gd name="T31" fmla="*/ 521873 h 1201"/>
                    <a:gd name="T32" fmla="*/ 682697 w 1870"/>
                    <a:gd name="T33" fmla="*/ 521873 h 1201"/>
                    <a:gd name="T34" fmla="*/ 682697 w 1870"/>
                    <a:gd name="T35" fmla="*/ 521873 h 1201"/>
                    <a:gd name="T36" fmla="*/ 813751 w 1870"/>
                    <a:gd name="T37" fmla="*/ 391405 h 1201"/>
                    <a:gd name="T38" fmla="*/ 813751 w 1870"/>
                    <a:gd name="T39" fmla="*/ 391405 h 1201"/>
                    <a:gd name="T40" fmla="*/ 682697 w 1870"/>
                    <a:gd name="T41" fmla="*/ 260937 h 120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870" h="1201">
                      <a:moveTo>
                        <a:pt x="1568" y="600"/>
                      </a:moveTo>
                      <a:lnTo>
                        <a:pt x="1120" y="600"/>
                      </a:lnTo>
                      <a:cubicBezTo>
                        <a:pt x="1286" y="600"/>
                        <a:pt x="1419" y="467"/>
                        <a:pt x="1419" y="301"/>
                      </a:cubicBezTo>
                      <a:cubicBezTo>
                        <a:pt x="1419" y="135"/>
                        <a:pt x="1286" y="0"/>
                        <a:pt x="1120" y="0"/>
                      </a:cubicBezTo>
                      <a:lnTo>
                        <a:pt x="300" y="0"/>
                      </a:lnTo>
                      <a:cubicBezTo>
                        <a:pt x="134" y="0"/>
                        <a:pt x="0" y="135"/>
                        <a:pt x="0" y="301"/>
                      </a:cubicBezTo>
                      <a:cubicBezTo>
                        <a:pt x="0" y="467"/>
                        <a:pt x="134" y="600"/>
                        <a:pt x="300" y="600"/>
                      </a:cubicBezTo>
                      <a:lnTo>
                        <a:pt x="749" y="600"/>
                      </a:lnTo>
                      <a:cubicBezTo>
                        <a:pt x="583" y="600"/>
                        <a:pt x="448" y="735"/>
                        <a:pt x="448" y="900"/>
                      </a:cubicBezTo>
                      <a:cubicBezTo>
                        <a:pt x="448" y="1066"/>
                        <a:pt x="583" y="1200"/>
                        <a:pt x="749" y="1200"/>
                      </a:cubicBezTo>
                      <a:lnTo>
                        <a:pt x="1568" y="1200"/>
                      </a:lnTo>
                      <a:cubicBezTo>
                        <a:pt x="1734" y="1200"/>
                        <a:pt x="1869" y="1066"/>
                        <a:pt x="1869" y="900"/>
                      </a:cubicBezTo>
                      <a:cubicBezTo>
                        <a:pt x="1869" y="735"/>
                        <a:pt x="1734" y="600"/>
                        <a:pt x="1568" y="600"/>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grpSp>
          <p:nvGrpSpPr>
            <p:cNvPr id="66" name="Group 65">
              <a:extLst>
                <a:ext uri="{FF2B5EF4-FFF2-40B4-BE49-F238E27FC236}">
                  <a16:creationId xmlns:a16="http://schemas.microsoft.com/office/drawing/2014/main" id="{806A9565-F23B-BA4F-B92F-3A2BBB4E3527}"/>
                </a:ext>
              </a:extLst>
            </p:cNvPr>
            <p:cNvGrpSpPr/>
            <p:nvPr/>
          </p:nvGrpSpPr>
          <p:grpSpPr>
            <a:xfrm>
              <a:off x="9682361" y="-393904"/>
              <a:ext cx="3119241" cy="7745642"/>
              <a:chOff x="9619297" y="-518940"/>
              <a:chExt cx="3119241" cy="7745642"/>
            </a:xfrm>
          </p:grpSpPr>
          <p:grpSp>
            <p:nvGrpSpPr>
              <p:cNvPr id="67" name="Group 8">
                <a:extLst>
                  <a:ext uri="{FF2B5EF4-FFF2-40B4-BE49-F238E27FC236}">
                    <a16:creationId xmlns:a16="http://schemas.microsoft.com/office/drawing/2014/main" id="{082CE190-5291-4B4B-A23A-26C8EA801B01}"/>
                  </a:ext>
                </a:extLst>
              </p:cNvPr>
              <p:cNvGrpSpPr>
                <a:grpSpLocks/>
              </p:cNvGrpSpPr>
              <p:nvPr/>
            </p:nvGrpSpPr>
            <p:grpSpPr bwMode="auto">
              <a:xfrm>
                <a:off x="9814046" y="2006886"/>
                <a:ext cx="2924492" cy="2528094"/>
                <a:chOff x="1751269" y="-543996"/>
                <a:chExt cx="2728676" cy="2359988"/>
              </a:xfrm>
            </p:grpSpPr>
            <p:sp>
              <p:nvSpPr>
                <p:cNvPr id="115" name="Freeform 1">
                  <a:extLst>
                    <a:ext uri="{FF2B5EF4-FFF2-40B4-BE49-F238E27FC236}">
                      <a16:creationId xmlns:a16="http://schemas.microsoft.com/office/drawing/2014/main" id="{DCB4A8D2-5503-C248-8EA6-73831AA29E74}"/>
                    </a:ext>
                  </a:extLst>
                </p:cNvPr>
                <p:cNvSpPr>
                  <a:spLocks noChangeArrowheads="1"/>
                </p:cNvSpPr>
                <p:nvPr/>
              </p:nvSpPr>
              <p:spPr bwMode="auto">
                <a:xfrm>
                  <a:off x="1751269" y="-543996"/>
                  <a:ext cx="2206368" cy="2008582"/>
                </a:xfrm>
                <a:custGeom>
                  <a:avLst/>
                  <a:gdLst>
                    <a:gd name="T0" fmla="*/ 2005235 w 5068"/>
                    <a:gd name="T1" fmla="*/ 802910 h 4613"/>
                    <a:gd name="T2" fmla="*/ 1689169 w 5068"/>
                    <a:gd name="T3" fmla="*/ 802910 h 4613"/>
                    <a:gd name="T4" fmla="*/ 1689169 w 5068"/>
                    <a:gd name="T5" fmla="*/ 802910 h 4613"/>
                    <a:gd name="T6" fmla="*/ 1889867 w 5068"/>
                    <a:gd name="T7" fmla="*/ 602183 h 4613"/>
                    <a:gd name="T8" fmla="*/ 1889867 w 5068"/>
                    <a:gd name="T9" fmla="*/ 602183 h 4613"/>
                    <a:gd name="T10" fmla="*/ 1689169 w 5068"/>
                    <a:gd name="T11" fmla="*/ 401455 h 4613"/>
                    <a:gd name="T12" fmla="*/ 1276890 w 5068"/>
                    <a:gd name="T13" fmla="*/ 401455 h 4613"/>
                    <a:gd name="T14" fmla="*/ 1276890 w 5068"/>
                    <a:gd name="T15" fmla="*/ 401455 h 4613"/>
                    <a:gd name="T16" fmla="*/ 1477587 w 5068"/>
                    <a:gd name="T17" fmla="*/ 200728 h 4613"/>
                    <a:gd name="T18" fmla="*/ 1477587 w 5068"/>
                    <a:gd name="T19" fmla="*/ 200728 h 4613"/>
                    <a:gd name="T20" fmla="*/ 1276890 w 5068"/>
                    <a:gd name="T21" fmla="*/ 0 h 4613"/>
                    <a:gd name="T22" fmla="*/ 613412 w 5068"/>
                    <a:gd name="T23" fmla="*/ 0 h 4613"/>
                    <a:gd name="T24" fmla="*/ 613412 w 5068"/>
                    <a:gd name="T25" fmla="*/ 0 h 4613"/>
                    <a:gd name="T26" fmla="*/ 411844 w 5068"/>
                    <a:gd name="T27" fmla="*/ 200728 h 4613"/>
                    <a:gd name="T28" fmla="*/ 411844 w 5068"/>
                    <a:gd name="T29" fmla="*/ 200728 h 4613"/>
                    <a:gd name="T30" fmla="*/ 613412 w 5068"/>
                    <a:gd name="T31" fmla="*/ 401455 h 4613"/>
                    <a:gd name="T32" fmla="*/ 200698 w 5068"/>
                    <a:gd name="T33" fmla="*/ 401455 h 4613"/>
                    <a:gd name="T34" fmla="*/ 200698 w 5068"/>
                    <a:gd name="T35" fmla="*/ 401455 h 4613"/>
                    <a:gd name="T36" fmla="*/ 0 w 5068"/>
                    <a:gd name="T37" fmla="*/ 602183 h 4613"/>
                    <a:gd name="T38" fmla="*/ 0 w 5068"/>
                    <a:gd name="T39" fmla="*/ 602183 h 4613"/>
                    <a:gd name="T40" fmla="*/ 200698 w 5068"/>
                    <a:gd name="T41" fmla="*/ 802910 h 4613"/>
                    <a:gd name="T42" fmla="*/ 521988 w 5068"/>
                    <a:gd name="T43" fmla="*/ 802910 h 4613"/>
                    <a:gd name="T44" fmla="*/ 521988 w 5068"/>
                    <a:gd name="T45" fmla="*/ 802910 h 4613"/>
                    <a:gd name="T46" fmla="*/ 722686 w 5068"/>
                    <a:gd name="T47" fmla="*/ 1004509 h 4613"/>
                    <a:gd name="T48" fmla="*/ 722686 w 5068"/>
                    <a:gd name="T49" fmla="*/ 1004509 h 4613"/>
                    <a:gd name="T50" fmla="*/ 521988 w 5068"/>
                    <a:gd name="T51" fmla="*/ 1204801 h 4613"/>
                    <a:gd name="T52" fmla="*/ 200698 w 5068"/>
                    <a:gd name="T53" fmla="*/ 1204801 h 4613"/>
                    <a:gd name="T54" fmla="*/ 200698 w 5068"/>
                    <a:gd name="T55" fmla="*/ 1204801 h 4613"/>
                    <a:gd name="T56" fmla="*/ 0 w 5068"/>
                    <a:gd name="T57" fmla="*/ 1405528 h 4613"/>
                    <a:gd name="T58" fmla="*/ 0 w 5068"/>
                    <a:gd name="T59" fmla="*/ 1405528 h 4613"/>
                    <a:gd name="T60" fmla="*/ 200698 w 5068"/>
                    <a:gd name="T61" fmla="*/ 1606691 h 4613"/>
                    <a:gd name="T62" fmla="*/ 827170 w 5068"/>
                    <a:gd name="T63" fmla="*/ 1606691 h 4613"/>
                    <a:gd name="T64" fmla="*/ 827170 w 5068"/>
                    <a:gd name="T65" fmla="*/ 1606691 h 4613"/>
                    <a:gd name="T66" fmla="*/ 626473 w 5068"/>
                    <a:gd name="T67" fmla="*/ 1807419 h 4613"/>
                    <a:gd name="T68" fmla="*/ 626473 w 5068"/>
                    <a:gd name="T69" fmla="*/ 1807419 h 4613"/>
                    <a:gd name="T70" fmla="*/ 827170 w 5068"/>
                    <a:gd name="T71" fmla="*/ 2008147 h 4613"/>
                    <a:gd name="T72" fmla="*/ 1949074 w 5068"/>
                    <a:gd name="T73" fmla="*/ 2008147 h 4613"/>
                    <a:gd name="T74" fmla="*/ 1949074 w 5068"/>
                    <a:gd name="T75" fmla="*/ 2008147 h 4613"/>
                    <a:gd name="T76" fmla="*/ 2149772 w 5068"/>
                    <a:gd name="T77" fmla="*/ 1807419 h 4613"/>
                    <a:gd name="T78" fmla="*/ 2149772 w 5068"/>
                    <a:gd name="T79" fmla="*/ 1807419 h 4613"/>
                    <a:gd name="T80" fmla="*/ 1949074 w 5068"/>
                    <a:gd name="T81" fmla="*/ 1606691 h 4613"/>
                    <a:gd name="T82" fmla="*/ 1646069 w 5068"/>
                    <a:gd name="T83" fmla="*/ 1606691 h 4613"/>
                    <a:gd name="T84" fmla="*/ 1646069 w 5068"/>
                    <a:gd name="T85" fmla="*/ 1606691 h 4613"/>
                    <a:gd name="T86" fmla="*/ 1445371 w 5068"/>
                    <a:gd name="T87" fmla="*/ 1405528 h 4613"/>
                    <a:gd name="T88" fmla="*/ 1445371 w 5068"/>
                    <a:gd name="T89" fmla="*/ 1405528 h 4613"/>
                    <a:gd name="T90" fmla="*/ 1646069 w 5068"/>
                    <a:gd name="T91" fmla="*/ 1204801 h 4613"/>
                    <a:gd name="T92" fmla="*/ 2005235 w 5068"/>
                    <a:gd name="T93" fmla="*/ 1204801 h 4613"/>
                    <a:gd name="T94" fmla="*/ 2005235 w 5068"/>
                    <a:gd name="T95" fmla="*/ 1204801 h 4613"/>
                    <a:gd name="T96" fmla="*/ 2205933 w 5068"/>
                    <a:gd name="T97" fmla="*/ 1004509 h 4613"/>
                    <a:gd name="T98" fmla="*/ 2205933 w 5068"/>
                    <a:gd name="T99" fmla="*/ 1004509 h 4613"/>
                    <a:gd name="T100" fmla="*/ 2005235 w 5068"/>
                    <a:gd name="T101" fmla="*/ 802910 h 46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68" h="4613">
                      <a:moveTo>
                        <a:pt x="4606" y="1844"/>
                      </a:moveTo>
                      <a:lnTo>
                        <a:pt x="3880" y="1844"/>
                      </a:lnTo>
                      <a:cubicBezTo>
                        <a:pt x="4135" y="1844"/>
                        <a:pt x="4341" y="1638"/>
                        <a:pt x="4341" y="1383"/>
                      </a:cubicBezTo>
                      <a:cubicBezTo>
                        <a:pt x="4341" y="1128"/>
                        <a:pt x="4135" y="922"/>
                        <a:pt x="3880" y="922"/>
                      </a:cubicBezTo>
                      <a:lnTo>
                        <a:pt x="2933" y="922"/>
                      </a:lnTo>
                      <a:cubicBezTo>
                        <a:pt x="3188" y="922"/>
                        <a:pt x="3394" y="716"/>
                        <a:pt x="3394" y="461"/>
                      </a:cubicBezTo>
                      <a:cubicBezTo>
                        <a:pt x="3394" y="206"/>
                        <a:pt x="3188" y="0"/>
                        <a:pt x="2933" y="0"/>
                      </a:cubicBezTo>
                      <a:lnTo>
                        <a:pt x="1409" y="0"/>
                      </a:lnTo>
                      <a:cubicBezTo>
                        <a:pt x="1154" y="0"/>
                        <a:pt x="946" y="206"/>
                        <a:pt x="946" y="461"/>
                      </a:cubicBezTo>
                      <a:cubicBezTo>
                        <a:pt x="946" y="716"/>
                        <a:pt x="1154" y="922"/>
                        <a:pt x="1409" y="922"/>
                      </a:cubicBezTo>
                      <a:lnTo>
                        <a:pt x="461" y="922"/>
                      </a:lnTo>
                      <a:cubicBezTo>
                        <a:pt x="206" y="922"/>
                        <a:pt x="0" y="1128"/>
                        <a:pt x="0" y="1383"/>
                      </a:cubicBezTo>
                      <a:cubicBezTo>
                        <a:pt x="0" y="1638"/>
                        <a:pt x="206" y="1844"/>
                        <a:pt x="461" y="1844"/>
                      </a:cubicBezTo>
                      <a:lnTo>
                        <a:pt x="1199" y="1844"/>
                      </a:lnTo>
                      <a:cubicBezTo>
                        <a:pt x="1454" y="1844"/>
                        <a:pt x="1660" y="2052"/>
                        <a:pt x="1660" y="2307"/>
                      </a:cubicBezTo>
                      <a:cubicBezTo>
                        <a:pt x="1660" y="2560"/>
                        <a:pt x="1454" y="2767"/>
                        <a:pt x="1199" y="2767"/>
                      </a:cubicBezTo>
                      <a:lnTo>
                        <a:pt x="461" y="2767"/>
                      </a:lnTo>
                      <a:cubicBezTo>
                        <a:pt x="206" y="2767"/>
                        <a:pt x="0" y="2974"/>
                        <a:pt x="0" y="3228"/>
                      </a:cubicBezTo>
                      <a:cubicBezTo>
                        <a:pt x="0" y="3483"/>
                        <a:pt x="206" y="3690"/>
                        <a:pt x="461" y="3690"/>
                      </a:cubicBezTo>
                      <a:lnTo>
                        <a:pt x="1900" y="3690"/>
                      </a:lnTo>
                      <a:cubicBezTo>
                        <a:pt x="1645" y="3690"/>
                        <a:pt x="1439" y="3896"/>
                        <a:pt x="1439" y="4151"/>
                      </a:cubicBezTo>
                      <a:cubicBezTo>
                        <a:pt x="1439" y="4406"/>
                        <a:pt x="1645" y="4612"/>
                        <a:pt x="1900" y="4612"/>
                      </a:cubicBezTo>
                      <a:lnTo>
                        <a:pt x="4477" y="4612"/>
                      </a:lnTo>
                      <a:cubicBezTo>
                        <a:pt x="4732" y="4612"/>
                        <a:pt x="4938" y="4406"/>
                        <a:pt x="4938" y="4151"/>
                      </a:cubicBezTo>
                      <a:cubicBezTo>
                        <a:pt x="4938" y="3896"/>
                        <a:pt x="4732" y="3690"/>
                        <a:pt x="4477" y="3690"/>
                      </a:cubicBezTo>
                      <a:lnTo>
                        <a:pt x="3781" y="3690"/>
                      </a:lnTo>
                      <a:cubicBezTo>
                        <a:pt x="3528" y="3690"/>
                        <a:pt x="3320" y="3483"/>
                        <a:pt x="3320" y="3228"/>
                      </a:cubicBezTo>
                      <a:cubicBezTo>
                        <a:pt x="3320" y="2974"/>
                        <a:pt x="3528" y="2767"/>
                        <a:pt x="3781" y="2767"/>
                      </a:cubicBezTo>
                      <a:lnTo>
                        <a:pt x="4606" y="2767"/>
                      </a:lnTo>
                      <a:cubicBezTo>
                        <a:pt x="4861" y="2767"/>
                        <a:pt x="5067" y="2560"/>
                        <a:pt x="5067" y="2307"/>
                      </a:cubicBezTo>
                      <a:cubicBezTo>
                        <a:pt x="5067" y="2052"/>
                        <a:pt x="4861" y="1844"/>
                        <a:pt x="4606" y="1844"/>
                      </a:cubicBezTo>
                    </a:path>
                  </a:pathLst>
                </a:custGeom>
                <a:solidFill>
                  <a:srgbClr val="E22D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6" name="Freeform 2">
                  <a:extLst>
                    <a:ext uri="{FF2B5EF4-FFF2-40B4-BE49-F238E27FC236}">
                      <a16:creationId xmlns:a16="http://schemas.microsoft.com/office/drawing/2014/main" id="{29875BA6-FBE8-324C-A954-45036588A4F9}"/>
                    </a:ext>
                  </a:extLst>
                </p:cNvPr>
                <p:cNvSpPr>
                  <a:spLocks noChangeArrowheads="1"/>
                </p:cNvSpPr>
                <p:nvPr/>
              </p:nvSpPr>
              <p:spPr bwMode="auto">
                <a:xfrm>
                  <a:off x="4057490" y="1063254"/>
                  <a:ext cx="422455" cy="401332"/>
                </a:xfrm>
                <a:custGeom>
                  <a:avLst/>
                  <a:gdLst>
                    <a:gd name="T0" fmla="*/ 221658 w 972"/>
                    <a:gd name="T1" fmla="*/ 0 h 923"/>
                    <a:gd name="T2" fmla="*/ 200362 w 972"/>
                    <a:gd name="T3" fmla="*/ 0 h 923"/>
                    <a:gd name="T4" fmla="*/ 200362 w 972"/>
                    <a:gd name="T5" fmla="*/ 0 h 923"/>
                    <a:gd name="T6" fmla="*/ 0 w 972"/>
                    <a:gd name="T7" fmla="*/ 200449 h 923"/>
                    <a:gd name="T8" fmla="*/ 0 w 972"/>
                    <a:gd name="T9" fmla="*/ 200449 h 923"/>
                    <a:gd name="T10" fmla="*/ 200362 w 972"/>
                    <a:gd name="T11" fmla="*/ 400897 h 923"/>
                    <a:gd name="T12" fmla="*/ 221658 w 972"/>
                    <a:gd name="T13" fmla="*/ 400897 h 923"/>
                    <a:gd name="T14" fmla="*/ 221658 w 972"/>
                    <a:gd name="T15" fmla="*/ 400897 h 923"/>
                    <a:gd name="T16" fmla="*/ 422020 w 972"/>
                    <a:gd name="T17" fmla="*/ 200449 h 923"/>
                    <a:gd name="T18" fmla="*/ 422020 w 972"/>
                    <a:gd name="T19" fmla="*/ 200449 h 923"/>
                    <a:gd name="T20" fmla="*/ 221658 w 972"/>
                    <a:gd name="T21" fmla="*/ 0 h 9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72" h="923">
                      <a:moveTo>
                        <a:pt x="510" y="0"/>
                      </a:moveTo>
                      <a:lnTo>
                        <a:pt x="461" y="0"/>
                      </a:lnTo>
                      <a:cubicBezTo>
                        <a:pt x="206" y="0"/>
                        <a:pt x="0" y="206"/>
                        <a:pt x="0" y="461"/>
                      </a:cubicBezTo>
                      <a:cubicBezTo>
                        <a:pt x="0" y="716"/>
                        <a:pt x="206" y="922"/>
                        <a:pt x="461" y="922"/>
                      </a:cubicBezTo>
                      <a:lnTo>
                        <a:pt x="510" y="922"/>
                      </a:lnTo>
                      <a:cubicBezTo>
                        <a:pt x="765" y="922"/>
                        <a:pt x="971" y="716"/>
                        <a:pt x="971" y="461"/>
                      </a:cubicBezTo>
                      <a:cubicBezTo>
                        <a:pt x="971" y="206"/>
                        <a:pt x="765" y="0"/>
                        <a:pt x="510"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7" name="Freeform 3">
                  <a:extLst>
                    <a:ext uri="{FF2B5EF4-FFF2-40B4-BE49-F238E27FC236}">
                      <a16:creationId xmlns:a16="http://schemas.microsoft.com/office/drawing/2014/main" id="{1B2692F7-E6B1-854F-A395-6EAECE2669A6}"/>
                    </a:ext>
                  </a:extLst>
                </p:cNvPr>
                <p:cNvSpPr>
                  <a:spLocks noChangeArrowheads="1"/>
                </p:cNvSpPr>
                <p:nvPr/>
              </p:nvSpPr>
              <p:spPr bwMode="auto">
                <a:xfrm>
                  <a:off x="1949055" y="-298204"/>
                  <a:ext cx="74889" cy="74890"/>
                </a:xfrm>
                <a:custGeom>
                  <a:avLst/>
                  <a:gdLst>
                    <a:gd name="T0" fmla="*/ 74459 w 174"/>
                    <a:gd name="T1" fmla="*/ 37015 h 174"/>
                    <a:gd name="T2" fmla="*/ 74459 w 174"/>
                    <a:gd name="T3" fmla="*/ 37015 h 174"/>
                    <a:gd name="T4" fmla="*/ 37445 w 174"/>
                    <a:gd name="T5" fmla="*/ 74460 h 174"/>
                    <a:gd name="T6" fmla="*/ 37445 w 174"/>
                    <a:gd name="T7" fmla="*/ 74460 h 174"/>
                    <a:gd name="T8" fmla="*/ 0 w 174"/>
                    <a:gd name="T9" fmla="*/ 37015 h 174"/>
                    <a:gd name="T10" fmla="*/ 0 w 174"/>
                    <a:gd name="T11" fmla="*/ 37015 h 174"/>
                    <a:gd name="T12" fmla="*/ 37445 w 174"/>
                    <a:gd name="T13" fmla="*/ 0 h 174"/>
                    <a:gd name="T14" fmla="*/ 37445 w 174"/>
                    <a:gd name="T15" fmla="*/ 0 h 174"/>
                    <a:gd name="T16" fmla="*/ 74459 w 174"/>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5" y="173"/>
                        <a:pt x="87" y="173"/>
                      </a:cubicBezTo>
                      <a:cubicBezTo>
                        <a:pt x="39" y="173"/>
                        <a:pt x="0" y="134"/>
                        <a:pt x="0" y="86"/>
                      </a:cubicBezTo>
                      <a:cubicBezTo>
                        <a:pt x="0" y="38"/>
                        <a:pt x="39" y="0"/>
                        <a:pt x="87" y="0"/>
                      </a:cubicBezTo>
                      <a:cubicBezTo>
                        <a:pt x="135" y="0"/>
                        <a:pt x="173" y="38"/>
                        <a:pt x="173"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8" name="Freeform 4">
                  <a:extLst>
                    <a:ext uri="{FF2B5EF4-FFF2-40B4-BE49-F238E27FC236}">
                      <a16:creationId xmlns:a16="http://schemas.microsoft.com/office/drawing/2014/main" id="{E8863AFC-93B9-804F-86E4-3E175E7AB6E0}"/>
                    </a:ext>
                  </a:extLst>
                </p:cNvPr>
                <p:cNvSpPr>
                  <a:spLocks noChangeArrowheads="1"/>
                </p:cNvSpPr>
                <p:nvPr/>
              </p:nvSpPr>
              <p:spPr bwMode="auto">
                <a:xfrm>
                  <a:off x="2671069" y="656160"/>
                  <a:ext cx="74889" cy="74889"/>
                </a:xfrm>
                <a:custGeom>
                  <a:avLst/>
                  <a:gdLst>
                    <a:gd name="T0" fmla="*/ 74456 w 173"/>
                    <a:gd name="T1" fmla="*/ 37014 h 174"/>
                    <a:gd name="T2" fmla="*/ 74456 w 173"/>
                    <a:gd name="T3" fmla="*/ 37014 h 174"/>
                    <a:gd name="T4" fmla="*/ 37228 w 173"/>
                    <a:gd name="T5" fmla="*/ 74459 h 174"/>
                    <a:gd name="T6" fmla="*/ 37228 w 173"/>
                    <a:gd name="T7" fmla="*/ 74459 h 174"/>
                    <a:gd name="T8" fmla="*/ 0 w 173"/>
                    <a:gd name="T9" fmla="*/ 37014 h 174"/>
                    <a:gd name="T10" fmla="*/ 0 w 173"/>
                    <a:gd name="T11" fmla="*/ 37014 h 174"/>
                    <a:gd name="T12" fmla="*/ 37228 w 173"/>
                    <a:gd name="T13" fmla="*/ 0 h 174"/>
                    <a:gd name="T14" fmla="*/ 37228 w 173"/>
                    <a:gd name="T15" fmla="*/ 0 h 174"/>
                    <a:gd name="T16" fmla="*/ 74456 w 173"/>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3" y="173"/>
                        <a:pt x="86" y="173"/>
                      </a:cubicBezTo>
                      <a:cubicBezTo>
                        <a:pt x="38" y="173"/>
                        <a:pt x="0" y="134"/>
                        <a:pt x="0" y="86"/>
                      </a:cubicBezTo>
                      <a:cubicBezTo>
                        <a:pt x="0" y="38"/>
                        <a:pt x="38" y="0"/>
                        <a:pt x="86" y="0"/>
                      </a:cubicBezTo>
                      <a:cubicBezTo>
                        <a:pt x="133" y="0"/>
                        <a:pt x="172" y="38"/>
                        <a:pt x="172"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9" name="Freeform 5">
                  <a:extLst>
                    <a:ext uri="{FF2B5EF4-FFF2-40B4-BE49-F238E27FC236}">
                      <a16:creationId xmlns:a16="http://schemas.microsoft.com/office/drawing/2014/main" id="{BDCCC47B-591F-954A-85DA-186306D54BAC}"/>
                    </a:ext>
                  </a:extLst>
                </p:cNvPr>
                <p:cNvSpPr>
                  <a:spLocks noChangeArrowheads="1"/>
                </p:cNvSpPr>
                <p:nvPr/>
              </p:nvSpPr>
              <p:spPr bwMode="auto">
                <a:xfrm>
                  <a:off x="4057490" y="517902"/>
                  <a:ext cx="74889" cy="74889"/>
                </a:xfrm>
                <a:custGeom>
                  <a:avLst/>
                  <a:gdLst>
                    <a:gd name="T0" fmla="*/ 74456 w 173"/>
                    <a:gd name="T1" fmla="*/ 37661 h 173"/>
                    <a:gd name="T2" fmla="*/ 74456 w 173"/>
                    <a:gd name="T3" fmla="*/ 37661 h 173"/>
                    <a:gd name="T4" fmla="*/ 37661 w 173"/>
                    <a:gd name="T5" fmla="*/ 74456 h 173"/>
                    <a:gd name="T6" fmla="*/ 37661 w 173"/>
                    <a:gd name="T7" fmla="*/ 74456 h 173"/>
                    <a:gd name="T8" fmla="*/ 0 w 173"/>
                    <a:gd name="T9" fmla="*/ 37661 h 173"/>
                    <a:gd name="T10" fmla="*/ 0 w 173"/>
                    <a:gd name="T11" fmla="*/ 37661 h 173"/>
                    <a:gd name="T12" fmla="*/ 37661 w 173"/>
                    <a:gd name="T13" fmla="*/ 0 h 173"/>
                    <a:gd name="T14" fmla="*/ 37661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4" y="172"/>
                        <a:pt x="87" y="172"/>
                      </a:cubicBezTo>
                      <a:cubicBezTo>
                        <a:pt x="38" y="172"/>
                        <a:pt x="0" y="134"/>
                        <a:pt x="0" y="87"/>
                      </a:cubicBezTo>
                      <a:cubicBezTo>
                        <a:pt x="0" y="39"/>
                        <a:pt x="38"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0" name="Freeform 6">
                  <a:extLst>
                    <a:ext uri="{FF2B5EF4-FFF2-40B4-BE49-F238E27FC236}">
                      <a16:creationId xmlns:a16="http://schemas.microsoft.com/office/drawing/2014/main" id="{E822CF65-4E14-1F49-822D-2900A9515FDC}"/>
                    </a:ext>
                  </a:extLst>
                </p:cNvPr>
                <p:cNvSpPr>
                  <a:spLocks noChangeArrowheads="1"/>
                </p:cNvSpPr>
                <p:nvPr/>
              </p:nvSpPr>
              <p:spPr bwMode="auto">
                <a:xfrm>
                  <a:off x="4001802" y="592791"/>
                  <a:ext cx="46086" cy="46086"/>
                </a:xfrm>
                <a:custGeom>
                  <a:avLst/>
                  <a:gdLst>
                    <a:gd name="T0" fmla="*/ 45651 w 106"/>
                    <a:gd name="T1" fmla="*/ 23258 h 107"/>
                    <a:gd name="T2" fmla="*/ 45651 w 106"/>
                    <a:gd name="T3" fmla="*/ 23258 h 107"/>
                    <a:gd name="T4" fmla="*/ 23043 w 106"/>
                    <a:gd name="T5" fmla="*/ 45655 h 107"/>
                    <a:gd name="T6" fmla="*/ 23043 w 106"/>
                    <a:gd name="T7" fmla="*/ 45655 h 107"/>
                    <a:gd name="T8" fmla="*/ 0 w 106"/>
                    <a:gd name="T9" fmla="*/ 23258 h 107"/>
                    <a:gd name="T10" fmla="*/ 0 w 106"/>
                    <a:gd name="T11" fmla="*/ 23258 h 107"/>
                    <a:gd name="T12" fmla="*/ 23043 w 106"/>
                    <a:gd name="T13" fmla="*/ 0 h 107"/>
                    <a:gd name="T14" fmla="*/ 23043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3"/>
                        <a:pt x="81" y="106"/>
                        <a:pt x="53" y="106"/>
                      </a:cubicBezTo>
                      <a:cubicBezTo>
                        <a:pt x="24" y="106"/>
                        <a:pt x="0" y="83"/>
                        <a:pt x="0" y="54"/>
                      </a:cubicBezTo>
                      <a:cubicBezTo>
                        <a:pt x="0" y="24"/>
                        <a:pt x="24" y="0"/>
                        <a:pt x="53" y="0"/>
                      </a:cubicBezTo>
                      <a:cubicBezTo>
                        <a:pt x="81" y="0"/>
                        <a:pt x="105" y="24"/>
                        <a:pt x="105" y="54"/>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1" name="Freeform 7">
                  <a:extLst>
                    <a:ext uri="{FF2B5EF4-FFF2-40B4-BE49-F238E27FC236}">
                      <a16:creationId xmlns:a16="http://schemas.microsoft.com/office/drawing/2014/main" id="{07774E14-8C82-1C4B-BDB0-9DBAA99C9B02}"/>
                    </a:ext>
                  </a:extLst>
                </p:cNvPr>
                <p:cNvSpPr>
                  <a:spLocks noChangeArrowheads="1"/>
                </p:cNvSpPr>
                <p:nvPr/>
              </p:nvSpPr>
              <p:spPr bwMode="auto">
                <a:xfrm>
                  <a:off x="2832370" y="-48638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0" y="105"/>
                        <a:pt x="52" y="105"/>
                      </a:cubicBezTo>
                      <a:cubicBezTo>
                        <a:pt x="23" y="105"/>
                        <a:pt x="0" y="82"/>
                        <a:pt x="0" y="53"/>
                      </a:cubicBezTo>
                      <a:cubicBezTo>
                        <a:pt x="0" y="24"/>
                        <a:pt x="23" y="0"/>
                        <a:pt x="52" y="0"/>
                      </a:cubicBezTo>
                      <a:cubicBezTo>
                        <a:pt x="80" y="0"/>
                        <a:pt x="104" y="24"/>
                        <a:pt x="104"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2" name="Freeform 8">
                  <a:extLst>
                    <a:ext uri="{FF2B5EF4-FFF2-40B4-BE49-F238E27FC236}">
                      <a16:creationId xmlns:a16="http://schemas.microsoft.com/office/drawing/2014/main" id="{A0EC59F3-DC51-6945-BFB7-5829977FD935}"/>
                    </a:ext>
                  </a:extLst>
                </p:cNvPr>
                <p:cNvSpPr>
                  <a:spLocks noChangeArrowheads="1"/>
                </p:cNvSpPr>
                <p:nvPr/>
              </p:nvSpPr>
              <p:spPr bwMode="auto">
                <a:xfrm>
                  <a:off x="2832370" y="786737"/>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0" y="105"/>
                        <a:pt x="52" y="105"/>
                      </a:cubicBezTo>
                      <a:cubicBezTo>
                        <a:pt x="23" y="105"/>
                        <a:pt x="0" y="81"/>
                        <a:pt x="0" y="52"/>
                      </a:cubicBezTo>
                      <a:cubicBezTo>
                        <a:pt x="0" y="24"/>
                        <a:pt x="23" y="0"/>
                        <a:pt x="52" y="0"/>
                      </a:cubicBezTo>
                      <a:cubicBezTo>
                        <a:pt x="80" y="0"/>
                        <a:pt x="104" y="24"/>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3" name="Freeform 9">
                  <a:extLst>
                    <a:ext uri="{FF2B5EF4-FFF2-40B4-BE49-F238E27FC236}">
                      <a16:creationId xmlns:a16="http://schemas.microsoft.com/office/drawing/2014/main" id="{4F6CEBA9-8A3B-AC40-9C7E-79A2047F88DB}"/>
                    </a:ext>
                  </a:extLst>
                </p:cNvPr>
                <p:cNvSpPr>
                  <a:spLocks noChangeArrowheads="1"/>
                </p:cNvSpPr>
                <p:nvPr/>
              </p:nvSpPr>
              <p:spPr bwMode="auto">
                <a:xfrm>
                  <a:off x="3037836" y="-12087"/>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3"/>
                        <a:pt x="24" y="0"/>
                        <a:pt x="53" y="0"/>
                      </a:cubicBezTo>
                      <a:cubicBezTo>
                        <a:pt x="81" y="0"/>
                        <a:pt x="105" y="23"/>
                        <a:pt x="105"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4" name="Freeform 10">
                  <a:extLst>
                    <a:ext uri="{FF2B5EF4-FFF2-40B4-BE49-F238E27FC236}">
                      <a16:creationId xmlns:a16="http://schemas.microsoft.com/office/drawing/2014/main" id="{FAF90649-0E94-054B-A473-C8BBE5B39B7B}"/>
                    </a:ext>
                  </a:extLst>
                </p:cNvPr>
                <p:cNvSpPr>
                  <a:spLocks noChangeArrowheads="1"/>
                </p:cNvSpPr>
                <p:nvPr/>
              </p:nvSpPr>
              <p:spPr bwMode="auto">
                <a:xfrm>
                  <a:off x="3400764" y="400766"/>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3" y="104"/>
                        <a:pt x="0" y="81"/>
                        <a:pt x="0" y="52"/>
                      </a:cubicBezTo>
                      <a:cubicBezTo>
                        <a:pt x="0" y="22"/>
                        <a:pt x="23" y="0"/>
                        <a:pt x="52" y="0"/>
                      </a:cubicBezTo>
                      <a:cubicBezTo>
                        <a:pt x="81" y="0"/>
                        <a:pt x="104" y="22"/>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5" name="Freeform 11">
                  <a:extLst>
                    <a:ext uri="{FF2B5EF4-FFF2-40B4-BE49-F238E27FC236}">
                      <a16:creationId xmlns:a16="http://schemas.microsoft.com/office/drawing/2014/main" id="{426E561F-7140-5045-84CB-D3FEBA96F941}"/>
                    </a:ext>
                  </a:extLst>
                </p:cNvPr>
                <p:cNvSpPr>
                  <a:spLocks noChangeArrowheads="1"/>
                </p:cNvSpPr>
                <p:nvPr/>
              </p:nvSpPr>
              <p:spPr bwMode="auto">
                <a:xfrm>
                  <a:off x="3158813" y="571669"/>
                  <a:ext cx="46086" cy="46086"/>
                </a:xfrm>
                <a:custGeom>
                  <a:avLst/>
                  <a:gdLst>
                    <a:gd name="T0" fmla="*/ 45655 w 107"/>
                    <a:gd name="T1" fmla="*/ 22397 h 107"/>
                    <a:gd name="T2" fmla="*/ 45655 w 107"/>
                    <a:gd name="T3" fmla="*/ 22397 h 107"/>
                    <a:gd name="T4" fmla="*/ 22397 w 107"/>
                    <a:gd name="T5" fmla="*/ 45655 h 107"/>
                    <a:gd name="T6" fmla="*/ 22397 w 107"/>
                    <a:gd name="T7" fmla="*/ 45655 h 107"/>
                    <a:gd name="T8" fmla="*/ 0 w 107"/>
                    <a:gd name="T9" fmla="*/ 22397 h 107"/>
                    <a:gd name="T10" fmla="*/ 0 w 107"/>
                    <a:gd name="T11" fmla="*/ 22397 h 107"/>
                    <a:gd name="T12" fmla="*/ 22397 w 107"/>
                    <a:gd name="T13" fmla="*/ 0 h 107"/>
                    <a:gd name="T14" fmla="*/ 22397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2" y="106"/>
                      </a:cubicBezTo>
                      <a:cubicBezTo>
                        <a:pt x="24" y="106"/>
                        <a:pt x="0" y="82"/>
                        <a:pt x="0" y="52"/>
                      </a:cubicBezTo>
                      <a:cubicBezTo>
                        <a:pt x="0" y="24"/>
                        <a:pt x="24" y="0"/>
                        <a:pt x="52"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6" name="Freeform 12">
                  <a:extLst>
                    <a:ext uri="{FF2B5EF4-FFF2-40B4-BE49-F238E27FC236}">
                      <a16:creationId xmlns:a16="http://schemas.microsoft.com/office/drawing/2014/main" id="{4BDC0AB8-FBC6-8C4F-B860-FAF5BC28AECC}"/>
                    </a:ext>
                  </a:extLst>
                </p:cNvPr>
                <p:cNvSpPr>
                  <a:spLocks noChangeArrowheads="1"/>
                </p:cNvSpPr>
                <p:nvPr/>
              </p:nvSpPr>
              <p:spPr bwMode="auto">
                <a:xfrm>
                  <a:off x="2162202" y="51281"/>
                  <a:ext cx="46086" cy="46086"/>
                </a:xfrm>
                <a:custGeom>
                  <a:avLst/>
                  <a:gdLst>
                    <a:gd name="T0" fmla="*/ 45655 w 107"/>
                    <a:gd name="T1" fmla="*/ 23043 h 106"/>
                    <a:gd name="T2" fmla="*/ 45655 w 107"/>
                    <a:gd name="T3" fmla="*/ 23043 h 106"/>
                    <a:gd name="T4" fmla="*/ 22828 w 107"/>
                    <a:gd name="T5" fmla="*/ 45651 h 106"/>
                    <a:gd name="T6" fmla="*/ 22828 w 107"/>
                    <a:gd name="T7" fmla="*/ 45651 h 106"/>
                    <a:gd name="T8" fmla="*/ 0 w 107"/>
                    <a:gd name="T9" fmla="*/ 23043 h 106"/>
                    <a:gd name="T10" fmla="*/ 0 w 107"/>
                    <a:gd name="T11" fmla="*/ 23043 h 106"/>
                    <a:gd name="T12" fmla="*/ 22828 w 107"/>
                    <a:gd name="T13" fmla="*/ 0 h 106"/>
                    <a:gd name="T14" fmla="*/ 22828 w 107"/>
                    <a:gd name="T15" fmla="*/ 0 h 106"/>
                    <a:gd name="T16" fmla="*/ 45655 w 107"/>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6">
                      <a:moveTo>
                        <a:pt x="106" y="53"/>
                      </a:moveTo>
                      <a:lnTo>
                        <a:pt x="106" y="53"/>
                      </a:lnTo>
                      <a:cubicBezTo>
                        <a:pt x="106" y="81"/>
                        <a:pt x="82" y="105"/>
                        <a:pt x="53" y="105"/>
                      </a:cubicBezTo>
                      <a:cubicBezTo>
                        <a:pt x="23" y="105"/>
                        <a:pt x="0" y="81"/>
                        <a:pt x="0" y="53"/>
                      </a:cubicBezTo>
                      <a:cubicBezTo>
                        <a:pt x="0" y="24"/>
                        <a:pt x="23" y="0"/>
                        <a:pt x="53" y="0"/>
                      </a:cubicBezTo>
                      <a:cubicBezTo>
                        <a:pt x="82" y="0"/>
                        <a:pt x="106" y="24"/>
                        <a:pt x="106"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7" name="Freeform 13">
                  <a:extLst>
                    <a:ext uri="{FF2B5EF4-FFF2-40B4-BE49-F238E27FC236}">
                      <a16:creationId xmlns:a16="http://schemas.microsoft.com/office/drawing/2014/main" id="{8D8D7DA9-6748-8141-80BF-7D78F40DD37D}"/>
                    </a:ext>
                  </a:extLst>
                </p:cNvPr>
                <p:cNvSpPr>
                  <a:spLocks noChangeArrowheads="1"/>
                </p:cNvSpPr>
                <p:nvPr/>
              </p:nvSpPr>
              <p:spPr bwMode="auto">
                <a:xfrm>
                  <a:off x="1927932" y="1124701"/>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4" y="105"/>
                        <a:pt x="0" y="81"/>
                        <a:pt x="0" y="52"/>
                      </a:cubicBezTo>
                      <a:cubicBezTo>
                        <a:pt x="0" y="23"/>
                        <a:pt x="24" y="0"/>
                        <a:pt x="52" y="0"/>
                      </a:cubicBezTo>
                      <a:cubicBezTo>
                        <a:pt x="81" y="0"/>
                        <a:pt x="104" y="23"/>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8" name="Freeform 14">
                  <a:extLst>
                    <a:ext uri="{FF2B5EF4-FFF2-40B4-BE49-F238E27FC236}">
                      <a16:creationId xmlns:a16="http://schemas.microsoft.com/office/drawing/2014/main" id="{56022428-DB62-F244-8130-09A5444E4DD9}"/>
                    </a:ext>
                  </a:extLst>
                </p:cNvPr>
                <p:cNvSpPr>
                  <a:spLocks noChangeArrowheads="1"/>
                </p:cNvSpPr>
                <p:nvPr/>
              </p:nvSpPr>
              <p:spPr bwMode="auto">
                <a:xfrm>
                  <a:off x="2162202" y="556307"/>
                  <a:ext cx="46086" cy="46086"/>
                </a:xfrm>
                <a:custGeom>
                  <a:avLst/>
                  <a:gdLst>
                    <a:gd name="T0" fmla="*/ 45655 w 107"/>
                    <a:gd name="T1" fmla="*/ 22824 h 105"/>
                    <a:gd name="T2" fmla="*/ 45655 w 107"/>
                    <a:gd name="T3" fmla="*/ 22824 h 105"/>
                    <a:gd name="T4" fmla="*/ 22828 w 107"/>
                    <a:gd name="T5" fmla="*/ 45647 h 105"/>
                    <a:gd name="T6" fmla="*/ 22828 w 107"/>
                    <a:gd name="T7" fmla="*/ 45647 h 105"/>
                    <a:gd name="T8" fmla="*/ 0 w 107"/>
                    <a:gd name="T9" fmla="*/ 22824 h 105"/>
                    <a:gd name="T10" fmla="*/ 0 w 107"/>
                    <a:gd name="T11" fmla="*/ 22824 h 105"/>
                    <a:gd name="T12" fmla="*/ 22828 w 107"/>
                    <a:gd name="T13" fmla="*/ 0 h 105"/>
                    <a:gd name="T14" fmla="*/ 22828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3" y="104"/>
                      </a:cubicBezTo>
                      <a:cubicBezTo>
                        <a:pt x="23" y="104"/>
                        <a:pt x="0" y="81"/>
                        <a:pt x="0" y="52"/>
                      </a:cubicBezTo>
                      <a:cubicBezTo>
                        <a:pt x="0" y="24"/>
                        <a:pt x="23" y="0"/>
                        <a:pt x="53"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9" name="Freeform 15">
                  <a:extLst>
                    <a:ext uri="{FF2B5EF4-FFF2-40B4-BE49-F238E27FC236}">
                      <a16:creationId xmlns:a16="http://schemas.microsoft.com/office/drawing/2014/main" id="{C8620385-5AF8-DC46-9822-672BC0285841}"/>
                    </a:ext>
                  </a:extLst>
                </p:cNvPr>
                <p:cNvSpPr>
                  <a:spLocks noChangeArrowheads="1"/>
                </p:cNvSpPr>
                <p:nvPr/>
              </p:nvSpPr>
              <p:spPr bwMode="auto">
                <a:xfrm>
                  <a:off x="3742569" y="1658531"/>
                  <a:ext cx="46086" cy="46086"/>
                </a:xfrm>
                <a:custGeom>
                  <a:avLst/>
                  <a:gdLst>
                    <a:gd name="T0" fmla="*/ 45655 w 107"/>
                    <a:gd name="T1" fmla="*/ 22824 h 105"/>
                    <a:gd name="T2" fmla="*/ 45655 w 107"/>
                    <a:gd name="T3" fmla="*/ 22824 h 105"/>
                    <a:gd name="T4" fmla="*/ 22397 w 107"/>
                    <a:gd name="T5" fmla="*/ 45647 h 105"/>
                    <a:gd name="T6" fmla="*/ 22397 w 107"/>
                    <a:gd name="T7" fmla="*/ 45647 h 105"/>
                    <a:gd name="T8" fmla="*/ 0 w 107"/>
                    <a:gd name="T9" fmla="*/ 22824 h 105"/>
                    <a:gd name="T10" fmla="*/ 0 w 107"/>
                    <a:gd name="T11" fmla="*/ 22824 h 105"/>
                    <a:gd name="T12" fmla="*/ 22397 w 107"/>
                    <a:gd name="T13" fmla="*/ 0 h 105"/>
                    <a:gd name="T14" fmla="*/ 22397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2" y="104"/>
                      </a:cubicBezTo>
                      <a:cubicBezTo>
                        <a:pt x="24" y="104"/>
                        <a:pt x="0" y="81"/>
                        <a:pt x="0" y="52"/>
                      </a:cubicBezTo>
                      <a:cubicBezTo>
                        <a:pt x="0" y="22"/>
                        <a:pt x="24" y="0"/>
                        <a:pt x="52" y="0"/>
                      </a:cubicBezTo>
                      <a:cubicBezTo>
                        <a:pt x="82" y="0"/>
                        <a:pt x="106" y="22"/>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0" name="Freeform 16">
                  <a:extLst>
                    <a:ext uri="{FF2B5EF4-FFF2-40B4-BE49-F238E27FC236}">
                      <a16:creationId xmlns:a16="http://schemas.microsoft.com/office/drawing/2014/main" id="{7CEAE3AF-4A19-CB40-8D61-8F1C02115AEF}"/>
                    </a:ext>
                  </a:extLst>
                </p:cNvPr>
                <p:cNvSpPr>
                  <a:spLocks noChangeArrowheads="1"/>
                </p:cNvSpPr>
                <p:nvPr/>
              </p:nvSpPr>
              <p:spPr bwMode="auto">
                <a:xfrm>
                  <a:off x="2573136" y="1286002"/>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3" y="105"/>
                        <a:pt x="0" y="81"/>
                        <a:pt x="0" y="53"/>
                      </a:cubicBezTo>
                      <a:cubicBezTo>
                        <a:pt x="0" y="23"/>
                        <a:pt x="23" y="0"/>
                        <a:pt x="52" y="0"/>
                      </a:cubicBezTo>
                      <a:cubicBezTo>
                        <a:pt x="81" y="0"/>
                        <a:pt x="104" y="23"/>
                        <a:pt x="104"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1" name="Freeform 17">
                  <a:extLst>
                    <a:ext uri="{FF2B5EF4-FFF2-40B4-BE49-F238E27FC236}">
                      <a16:creationId xmlns:a16="http://schemas.microsoft.com/office/drawing/2014/main" id="{7FDCD3AE-7ABD-084D-87B4-3511B7F1ED5D}"/>
                    </a:ext>
                  </a:extLst>
                </p:cNvPr>
                <p:cNvSpPr>
                  <a:spLocks noChangeArrowheads="1"/>
                </p:cNvSpPr>
                <p:nvPr/>
              </p:nvSpPr>
              <p:spPr bwMode="auto">
                <a:xfrm>
                  <a:off x="3652317" y="1537554"/>
                  <a:ext cx="74890" cy="76810"/>
                </a:xfrm>
                <a:custGeom>
                  <a:avLst/>
                  <a:gdLst>
                    <a:gd name="T0" fmla="*/ 74460 w 174"/>
                    <a:gd name="T1" fmla="*/ 38186 h 175"/>
                    <a:gd name="T2" fmla="*/ 74460 w 174"/>
                    <a:gd name="T3" fmla="*/ 38186 h 175"/>
                    <a:gd name="T4" fmla="*/ 37015 w 174"/>
                    <a:gd name="T5" fmla="*/ 76371 h 175"/>
                    <a:gd name="T6" fmla="*/ 37015 w 174"/>
                    <a:gd name="T7" fmla="*/ 76371 h 175"/>
                    <a:gd name="T8" fmla="*/ 0 w 174"/>
                    <a:gd name="T9" fmla="*/ 38186 h 175"/>
                    <a:gd name="T10" fmla="*/ 0 w 174"/>
                    <a:gd name="T11" fmla="*/ 38186 h 175"/>
                    <a:gd name="T12" fmla="*/ 37015 w 174"/>
                    <a:gd name="T13" fmla="*/ 0 h 175"/>
                    <a:gd name="T14" fmla="*/ 37015 w 174"/>
                    <a:gd name="T15" fmla="*/ 0 h 175"/>
                    <a:gd name="T16" fmla="*/ 74460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5" y="174"/>
                        <a:pt x="86" y="174"/>
                      </a:cubicBezTo>
                      <a:cubicBezTo>
                        <a:pt x="38" y="174"/>
                        <a:pt x="0" y="135"/>
                        <a:pt x="0" y="87"/>
                      </a:cubicBezTo>
                      <a:cubicBezTo>
                        <a:pt x="0" y="39"/>
                        <a:pt x="38" y="0"/>
                        <a:pt x="86" y="0"/>
                      </a:cubicBezTo>
                      <a:cubicBezTo>
                        <a:pt x="135" y="0"/>
                        <a:pt x="173" y="39"/>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2" name="Freeform 18">
                  <a:extLst>
                    <a:ext uri="{FF2B5EF4-FFF2-40B4-BE49-F238E27FC236}">
                      <a16:creationId xmlns:a16="http://schemas.microsoft.com/office/drawing/2014/main" id="{7B363B73-788D-FF4B-9D7C-264BA3CF341D}"/>
                    </a:ext>
                  </a:extLst>
                </p:cNvPr>
                <p:cNvSpPr>
                  <a:spLocks noChangeArrowheads="1"/>
                </p:cNvSpPr>
                <p:nvPr/>
              </p:nvSpPr>
              <p:spPr bwMode="auto">
                <a:xfrm>
                  <a:off x="2709474" y="1293683"/>
                  <a:ext cx="74889" cy="74889"/>
                </a:xfrm>
                <a:custGeom>
                  <a:avLst/>
                  <a:gdLst>
                    <a:gd name="T0" fmla="*/ 74459 w 174"/>
                    <a:gd name="T1" fmla="*/ 37445 h 174"/>
                    <a:gd name="T2" fmla="*/ 74459 w 174"/>
                    <a:gd name="T3" fmla="*/ 37445 h 174"/>
                    <a:gd name="T4" fmla="*/ 37014 w 174"/>
                    <a:gd name="T5" fmla="*/ 74459 h 174"/>
                    <a:gd name="T6" fmla="*/ 37014 w 174"/>
                    <a:gd name="T7" fmla="*/ 74459 h 174"/>
                    <a:gd name="T8" fmla="*/ 0 w 174"/>
                    <a:gd name="T9" fmla="*/ 37445 h 174"/>
                    <a:gd name="T10" fmla="*/ 0 w 174"/>
                    <a:gd name="T11" fmla="*/ 37445 h 174"/>
                    <a:gd name="T12" fmla="*/ 37014 w 174"/>
                    <a:gd name="T13" fmla="*/ 0 h 174"/>
                    <a:gd name="T14" fmla="*/ 37014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3" name="Freeform 19">
                  <a:extLst>
                    <a:ext uri="{FF2B5EF4-FFF2-40B4-BE49-F238E27FC236}">
                      <a16:creationId xmlns:a16="http://schemas.microsoft.com/office/drawing/2014/main" id="{ECFFC167-394E-CD4F-A7D9-380F6516661B}"/>
                    </a:ext>
                  </a:extLst>
                </p:cNvPr>
                <p:cNvSpPr>
                  <a:spLocks noChangeArrowheads="1"/>
                </p:cNvSpPr>
                <p:nvPr/>
              </p:nvSpPr>
              <p:spPr bwMode="auto">
                <a:xfrm>
                  <a:off x="3120408" y="47441"/>
                  <a:ext cx="74889" cy="74890"/>
                </a:xfrm>
                <a:custGeom>
                  <a:avLst/>
                  <a:gdLst>
                    <a:gd name="T0" fmla="*/ 74459 w 174"/>
                    <a:gd name="T1" fmla="*/ 37661 h 173"/>
                    <a:gd name="T2" fmla="*/ 74459 w 174"/>
                    <a:gd name="T3" fmla="*/ 37661 h 173"/>
                    <a:gd name="T4" fmla="*/ 37014 w 174"/>
                    <a:gd name="T5" fmla="*/ 74457 h 173"/>
                    <a:gd name="T6" fmla="*/ 37014 w 174"/>
                    <a:gd name="T7" fmla="*/ 74457 h 173"/>
                    <a:gd name="T8" fmla="*/ 0 w 174"/>
                    <a:gd name="T9" fmla="*/ 37661 h 173"/>
                    <a:gd name="T10" fmla="*/ 0 w 174"/>
                    <a:gd name="T11" fmla="*/ 37661 h 173"/>
                    <a:gd name="T12" fmla="*/ 37014 w 174"/>
                    <a:gd name="T13" fmla="*/ 0 h 173"/>
                    <a:gd name="T14" fmla="*/ 37014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3"/>
                        <a:pt x="134" y="172"/>
                        <a:pt x="86" y="172"/>
                      </a:cubicBezTo>
                      <a:cubicBezTo>
                        <a:pt x="39" y="172"/>
                        <a:pt x="0" y="133"/>
                        <a:pt x="0" y="87"/>
                      </a:cubicBezTo>
                      <a:cubicBezTo>
                        <a:pt x="0" y="38"/>
                        <a:pt x="39"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4" name="Freeform 20">
                  <a:extLst>
                    <a:ext uri="{FF2B5EF4-FFF2-40B4-BE49-F238E27FC236}">
                      <a16:creationId xmlns:a16="http://schemas.microsoft.com/office/drawing/2014/main" id="{E268E913-2793-8242-9DBB-7A3E4C1A9286}"/>
                    </a:ext>
                  </a:extLst>
                </p:cNvPr>
                <p:cNvSpPr>
                  <a:spLocks noChangeArrowheads="1"/>
                </p:cNvSpPr>
                <p:nvPr/>
              </p:nvSpPr>
              <p:spPr bwMode="auto">
                <a:xfrm>
                  <a:off x="1789675" y="1199591"/>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8" y="173"/>
                        <a:pt x="0" y="135"/>
                        <a:pt x="0" y="87"/>
                      </a:cubicBezTo>
                      <a:cubicBezTo>
                        <a:pt x="0" y="38"/>
                        <a:pt x="38"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5" name="Freeform 21">
                  <a:extLst>
                    <a:ext uri="{FF2B5EF4-FFF2-40B4-BE49-F238E27FC236}">
                      <a16:creationId xmlns:a16="http://schemas.microsoft.com/office/drawing/2014/main" id="{D30D3486-3E2A-DC4F-BAEC-53A1534F323A}"/>
                    </a:ext>
                  </a:extLst>
                </p:cNvPr>
                <p:cNvSpPr>
                  <a:spLocks noChangeArrowheads="1"/>
                </p:cNvSpPr>
                <p:nvPr/>
              </p:nvSpPr>
              <p:spPr bwMode="auto">
                <a:xfrm>
                  <a:off x="3239463" y="-63934"/>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3" y="174"/>
                        <a:pt x="87" y="174"/>
                      </a:cubicBezTo>
                      <a:cubicBezTo>
                        <a:pt x="39" y="174"/>
                        <a:pt x="0" y="135"/>
                        <a:pt x="0" y="87"/>
                      </a:cubicBezTo>
                      <a:cubicBezTo>
                        <a:pt x="0" y="39"/>
                        <a:pt x="39" y="0"/>
                        <a:pt x="87" y="0"/>
                      </a:cubicBezTo>
                      <a:cubicBezTo>
                        <a:pt x="133"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6" name="Freeform 22">
                  <a:extLst>
                    <a:ext uri="{FF2B5EF4-FFF2-40B4-BE49-F238E27FC236}">
                      <a16:creationId xmlns:a16="http://schemas.microsoft.com/office/drawing/2014/main" id="{9FAF47F2-7E82-AA40-9F2C-B4C8E62C2EF1}"/>
                    </a:ext>
                  </a:extLst>
                </p:cNvPr>
                <p:cNvSpPr>
                  <a:spLocks noChangeArrowheads="1"/>
                </p:cNvSpPr>
                <p:nvPr/>
              </p:nvSpPr>
              <p:spPr bwMode="auto">
                <a:xfrm>
                  <a:off x="2233252" y="114650"/>
                  <a:ext cx="74889" cy="76810"/>
                </a:xfrm>
                <a:custGeom>
                  <a:avLst/>
                  <a:gdLst>
                    <a:gd name="T0" fmla="*/ 74456 w 173"/>
                    <a:gd name="T1" fmla="*/ 38186 h 175"/>
                    <a:gd name="T2" fmla="*/ 74456 w 173"/>
                    <a:gd name="T3" fmla="*/ 38186 h 175"/>
                    <a:gd name="T4" fmla="*/ 37661 w 173"/>
                    <a:gd name="T5" fmla="*/ 76371 h 175"/>
                    <a:gd name="T6" fmla="*/ 37661 w 173"/>
                    <a:gd name="T7" fmla="*/ 76371 h 175"/>
                    <a:gd name="T8" fmla="*/ 0 w 173"/>
                    <a:gd name="T9" fmla="*/ 38186 h 175"/>
                    <a:gd name="T10" fmla="*/ 0 w 173"/>
                    <a:gd name="T11" fmla="*/ 38186 h 175"/>
                    <a:gd name="T12" fmla="*/ 37661 w 173"/>
                    <a:gd name="T13" fmla="*/ 0 h 175"/>
                    <a:gd name="T14" fmla="*/ 37661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7" y="174"/>
                      </a:cubicBezTo>
                      <a:cubicBezTo>
                        <a:pt x="39" y="174"/>
                        <a:pt x="0" y="135"/>
                        <a:pt x="0" y="87"/>
                      </a:cubicBezTo>
                      <a:cubicBezTo>
                        <a:pt x="0" y="39"/>
                        <a:pt x="39"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7" name="Freeform 23">
                  <a:extLst>
                    <a:ext uri="{FF2B5EF4-FFF2-40B4-BE49-F238E27FC236}">
                      <a16:creationId xmlns:a16="http://schemas.microsoft.com/office/drawing/2014/main" id="{93354264-89C5-6D42-A8F6-F5046AB88EE5}"/>
                    </a:ext>
                  </a:extLst>
                </p:cNvPr>
                <p:cNvSpPr>
                  <a:spLocks noChangeArrowheads="1"/>
                </p:cNvSpPr>
                <p:nvPr/>
              </p:nvSpPr>
              <p:spPr bwMode="auto">
                <a:xfrm>
                  <a:off x="2922621" y="-526714"/>
                  <a:ext cx="1359537" cy="551111"/>
                </a:xfrm>
                <a:custGeom>
                  <a:avLst/>
                  <a:gdLst>
                    <a:gd name="T0" fmla="*/ 1221581 w 3124"/>
                    <a:gd name="T1" fmla="*/ 0 h 1265"/>
                    <a:gd name="T2" fmla="*/ 493507 w 3124"/>
                    <a:gd name="T3" fmla="*/ 0 h 1265"/>
                    <a:gd name="T4" fmla="*/ 493507 w 3124"/>
                    <a:gd name="T5" fmla="*/ 0 h 1265"/>
                    <a:gd name="T6" fmla="*/ 355551 w 3124"/>
                    <a:gd name="T7" fmla="*/ 137669 h 1265"/>
                    <a:gd name="T8" fmla="*/ 355551 w 3124"/>
                    <a:gd name="T9" fmla="*/ 137669 h 1265"/>
                    <a:gd name="T10" fmla="*/ 493507 w 3124"/>
                    <a:gd name="T11" fmla="*/ 274902 h 1265"/>
                    <a:gd name="T12" fmla="*/ 137520 w 3124"/>
                    <a:gd name="T13" fmla="*/ 274902 h 1265"/>
                    <a:gd name="T14" fmla="*/ 137520 w 3124"/>
                    <a:gd name="T15" fmla="*/ 274902 h 1265"/>
                    <a:gd name="T16" fmla="*/ 0 w 3124"/>
                    <a:gd name="T17" fmla="*/ 412571 h 1265"/>
                    <a:gd name="T18" fmla="*/ 0 w 3124"/>
                    <a:gd name="T19" fmla="*/ 412571 h 1265"/>
                    <a:gd name="T20" fmla="*/ 137520 w 3124"/>
                    <a:gd name="T21" fmla="*/ 550675 h 1265"/>
                    <a:gd name="T22" fmla="*/ 866030 w 3124"/>
                    <a:gd name="T23" fmla="*/ 550675 h 1265"/>
                    <a:gd name="T24" fmla="*/ 866030 w 3124"/>
                    <a:gd name="T25" fmla="*/ 550675 h 1265"/>
                    <a:gd name="T26" fmla="*/ 1003551 w 3124"/>
                    <a:gd name="T27" fmla="*/ 412571 h 1265"/>
                    <a:gd name="T28" fmla="*/ 1003551 w 3124"/>
                    <a:gd name="T29" fmla="*/ 412571 h 1265"/>
                    <a:gd name="T30" fmla="*/ 866030 w 3124"/>
                    <a:gd name="T31" fmla="*/ 274902 h 1265"/>
                    <a:gd name="T32" fmla="*/ 1221581 w 3124"/>
                    <a:gd name="T33" fmla="*/ 274902 h 1265"/>
                    <a:gd name="T34" fmla="*/ 1221581 w 3124"/>
                    <a:gd name="T35" fmla="*/ 274902 h 1265"/>
                    <a:gd name="T36" fmla="*/ 1359102 w 3124"/>
                    <a:gd name="T37" fmla="*/ 137669 h 1265"/>
                    <a:gd name="T38" fmla="*/ 1359102 w 3124"/>
                    <a:gd name="T39" fmla="*/ 137669 h 1265"/>
                    <a:gd name="T40" fmla="*/ 1221581 w 3124"/>
                    <a:gd name="T41" fmla="*/ 0 h 1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124" h="1265">
                      <a:moveTo>
                        <a:pt x="2807" y="0"/>
                      </a:moveTo>
                      <a:lnTo>
                        <a:pt x="1134" y="0"/>
                      </a:lnTo>
                      <a:cubicBezTo>
                        <a:pt x="959" y="0"/>
                        <a:pt x="817" y="141"/>
                        <a:pt x="817" y="316"/>
                      </a:cubicBezTo>
                      <a:cubicBezTo>
                        <a:pt x="817" y="490"/>
                        <a:pt x="959" y="631"/>
                        <a:pt x="1134" y="631"/>
                      </a:cubicBezTo>
                      <a:lnTo>
                        <a:pt x="316" y="631"/>
                      </a:lnTo>
                      <a:cubicBezTo>
                        <a:pt x="142" y="631"/>
                        <a:pt x="0" y="772"/>
                        <a:pt x="0" y="947"/>
                      </a:cubicBezTo>
                      <a:cubicBezTo>
                        <a:pt x="0" y="1122"/>
                        <a:pt x="142" y="1264"/>
                        <a:pt x="316" y="1264"/>
                      </a:cubicBezTo>
                      <a:lnTo>
                        <a:pt x="1990" y="1264"/>
                      </a:lnTo>
                      <a:cubicBezTo>
                        <a:pt x="2164" y="1264"/>
                        <a:pt x="2306" y="1122"/>
                        <a:pt x="2306" y="947"/>
                      </a:cubicBezTo>
                      <a:cubicBezTo>
                        <a:pt x="2306" y="772"/>
                        <a:pt x="2164" y="631"/>
                        <a:pt x="1990" y="631"/>
                      </a:cubicBezTo>
                      <a:lnTo>
                        <a:pt x="2807" y="631"/>
                      </a:lnTo>
                      <a:cubicBezTo>
                        <a:pt x="2981" y="631"/>
                        <a:pt x="3123" y="490"/>
                        <a:pt x="3123" y="316"/>
                      </a:cubicBezTo>
                      <a:cubicBezTo>
                        <a:pt x="3123" y="141"/>
                        <a:pt x="2981" y="0"/>
                        <a:pt x="2807"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138" name="Freeform 24">
                  <a:extLst>
                    <a:ext uri="{FF2B5EF4-FFF2-40B4-BE49-F238E27FC236}">
                      <a16:creationId xmlns:a16="http://schemas.microsoft.com/office/drawing/2014/main" id="{C0B6733F-A1EB-6544-ABA2-5CB72B76B3DD}"/>
                    </a:ext>
                  </a:extLst>
                </p:cNvPr>
                <p:cNvSpPr>
                  <a:spLocks noChangeArrowheads="1"/>
                </p:cNvSpPr>
                <p:nvPr/>
              </p:nvSpPr>
              <p:spPr bwMode="auto">
                <a:xfrm>
                  <a:off x="2052749" y="1264880"/>
                  <a:ext cx="1282727" cy="551112"/>
                </a:xfrm>
                <a:custGeom>
                  <a:avLst/>
                  <a:gdLst>
                    <a:gd name="T0" fmla="*/ 1144219 w 2945"/>
                    <a:gd name="T1" fmla="*/ 275556 h 1266"/>
                    <a:gd name="T2" fmla="*/ 867202 w 2945"/>
                    <a:gd name="T3" fmla="*/ 275556 h 1266"/>
                    <a:gd name="T4" fmla="*/ 867202 w 2945"/>
                    <a:gd name="T5" fmla="*/ 275556 h 1266"/>
                    <a:gd name="T6" fmla="*/ 1004839 w 2945"/>
                    <a:gd name="T7" fmla="*/ 137560 h 1266"/>
                    <a:gd name="T8" fmla="*/ 1004839 w 2945"/>
                    <a:gd name="T9" fmla="*/ 137560 h 1266"/>
                    <a:gd name="T10" fmla="*/ 1004839 w 2945"/>
                    <a:gd name="T11" fmla="*/ 137560 h 1266"/>
                    <a:gd name="T12" fmla="*/ 867202 w 2945"/>
                    <a:gd name="T13" fmla="*/ 0 h 1266"/>
                    <a:gd name="T14" fmla="*/ 137637 w 2945"/>
                    <a:gd name="T15" fmla="*/ 0 h 1266"/>
                    <a:gd name="T16" fmla="*/ 137637 w 2945"/>
                    <a:gd name="T17" fmla="*/ 0 h 1266"/>
                    <a:gd name="T18" fmla="*/ 0 w 2945"/>
                    <a:gd name="T19" fmla="*/ 137560 h 1266"/>
                    <a:gd name="T20" fmla="*/ 0 w 2945"/>
                    <a:gd name="T21" fmla="*/ 137560 h 1266"/>
                    <a:gd name="T22" fmla="*/ 0 w 2945"/>
                    <a:gd name="T23" fmla="*/ 137560 h 1266"/>
                    <a:gd name="T24" fmla="*/ 137637 w 2945"/>
                    <a:gd name="T25" fmla="*/ 275556 h 1266"/>
                    <a:gd name="T26" fmla="*/ 415090 w 2945"/>
                    <a:gd name="T27" fmla="*/ 275556 h 1266"/>
                    <a:gd name="T28" fmla="*/ 415090 w 2945"/>
                    <a:gd name="T29" fmla="*/ 275556 h 1266"/>
                    <a:gd name="T30" fmla="*/ 277452 w 2945"/>
                    <a:gd name="T31" fmla="*/ 412681 h 1266"/>
                    <a:gd name="T32" fmla="*/ 277452 w 2945"/>
                    <a:gd name="T33" fmla="*/ 412681 h 1266"/>
                    <a:gd name="T34" fmla="*/ 415090 w 2945"/>
                    <a:gd name="T35" fmla="*/ 550677 h 1266"/>
                    <a:gd name="T36" fmla="*/ 1144219 w 2945"/>
                    <a:gd name="T37" fmla="*/ 550677 h 1266"/>
                    <a:gd name="T38" fmla="*/ 1144219 w 2945"/>
                    <a:gd name="T39" fmla="*/ 550677 h 1266"/>
                    <a:gd name="T40" fmla="*/ 1282291 w 2945"/>
                    <a:gd name="T41" fmla="*/ 412681 h 1266"/>
                    <a:gd name="T42" fmla="*/ 1282291 w 2945"/>
                    <a:gd name="T43" fmla="*/ 412681 h 1266"/>
                    <a:gd name="T44" fmla="*/ 1144219 w 2945"/>
                    <a:gd name="T45" fmla="*/ 275556 h 126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945" h="1266">
                      <a:moveTo>
                        <a:pt x="2627" y="633"/>
                      </a:moveTo>
                      <a:lnTo>
                        <a:pt x="1991" y="633"/>
                      </a:lnTo>
                      <a:cubicBezTo>
                        <a:pt x="2166" y="633"/>
                        <a:pt x="2307" y="490"/>
                        <a:pt x="2307" y="316"/>
                      </a:cubicBezTo>
                      <a:cubicBezTo>
                        <a:pt x="2307" y="141"/>
                        <a:pt x="2166" y="0"/>
                        <a:pt x="1991" y="0"/>
                      </a:cubicBezTo>
                      <a:lnTo>
                        <a:pt x="316" y="0"/>
                      </a:lnTo>
                      <a:cubicBezTo>
                        <a:pt x="141" y="0"/>
                        <a:pt x="0" y="141"/>
                        <a:pt x="0" y="316"/>
                      </a:cubicBezTo>
                      <a:cubicBezTo>
                        <a:pt x="0" y="490"/>
                        <a:pt x="141" y="633"/>
                        <a:pt x="316" y="633"/>
                      </a:cubicBezTo>
                      <a:lnTo>
                        <a:pt x="953" y="633"/>
                      </a:lnTo>
                      <a:cubicBezTo>
                        <a:pt x="778" y="633"/>
                        <a:pt x="637" y="774"/>
                        <a:pt x="637" y="948"/>
                      </a:cubicBezTo>
                      <a:cubicBezTo>
                        <a:pt x="637" y="1123"/>
                        <a:pt x="778" y="1265"/>
                        <a:pt x="953" y="1265"/>
                      </a:cubicBezTo>
                      <a:lnTo>
                        <a:pt x="2627" y="1265"/>
                      </a:lnTo>
                      <a:cubicBezTo>
                        <a:pt x="2802" y="1265"/>
                        <a:pt x="2944" y="1123"/>
                        <a:pt x="2944" y="948"/>
                      </a:cubicBezTo>
                      <a:cubicBezTo>
                        <a:pt x="2944" y="774"/>
                        <a:pt x="2802" y="633"/>
                        <a:pt x="2627" y="63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68" name="Group 3">
                <a:extLst>
                  <a:ext uri="{FF2B5EF4-FFF2-40B4-BE49-F238E27FC236}">
                    <a16:creationId xmlns:a16="http://schemas.microsoft.com/office/drawing/2014/main" id="{E3D5A034-9066-D24E-B54B-9331EA8F0A04}"/>
                  </a:ext>
                </a:extLst>
              </p:cNvPr>
              <p:cNvGrpSpPr>
                <a:grpSpLocks/>
              </p:cNvGrpSpPr>
              <p:nvPr/>
            </p:nvGrpSpPr>
            <p:grpSpPr bwMode="auto">
              <a:xfrm>
                <a:off x="9828487" y="4458727"/>
                <a:ext cx="2836024" cy="2767975"/>
                <a:chOff x="4958087" y="4848065"/>
                <a:chExt cx="2646105" cy="2582737"/>
              </a:xfrm>
            </p:grpSpPr>
            <p:sp>
              <p:nvSpPr>
                <p:cNvPr id="89" name="Freeform 40">
                  <a:extLst>
                    <a:ext uri="{FF2B5EF4-FFF2-40B4-BE49-F238E27FC236}">
                      <a16:creationId xmlns:a16="http://schemas.microsoft.com/office/drawing/2014/main" id="{F1439299-4AE6-A64D-80AC-E1C22E4F4F7B}"/>
                    </a:ext>
                  </a:extLst>
                </p:cNvPr>
                <p:cNvSpPr>
                  <a:spLocks noChangeArrowheads="1"/>
                </p:cNvSpPr>
                <p:nvPr/>
              </p:nvSpPr>
              <p:spPr bwMode="auto">
                <a:xfrm>
                  <a:off x="4958087" y="6355463"/>
                  <a:ext cx="395572" cy="380210"/>
                </a:xfrm>
                <a:custGeom>
                  <a:avLst/>
                  <a:gdLst>
                    <a:gd name="T0" fmla="*/ 205176 w 910"/>
                    <a:gd name="T1" fmla="*/ 0 h 875"/>
                    <a:gd name="T2" fmla="*/ 189527 w 910"/>
                    <a:gd name="T3" fmla="*/ 0 h 875"/>
                    <a:gd name="T4" fmla="*/ 189527 w 910"/>
                    <a:gd name="T5" fmla="*/ 0 h 875"/>
                    <a:gd name="T6" fmla="*/ 0 w 910"/>
                    <a:gd name="T7" fmla="*/ 190322 h 875"/>
                    <a:gd name="T8" fmla="*/ 0 w 910"/>
                    <a:gd name="T9" fmla="*/ 190322 h 875"/>
                    <a:gd name="T10" fmla="*/ 0 w 910"/>
                    <a:gd name="T11" fmla="*/ 190322 h 875"/>
                    <a:gd name="T12" fmla="*/ 189527 w 910"/>
                    <a:gd name="T13" fmla="*/ 379775 h 875"/>
                    <a:gd name="T14" fmla="*/ 205176 w 910"/>
                    <a:gd name="T15" fmla="*/ 379775 h 875"/>
                    <a:gd name="T16" fmla="*/ 205176 w 910"/>
                    <a:gd name="T17" fmla="*/ 379775 h 875"/>
                    <a:gd name="T18" fmla="*/ 395137 w 910"/>
                    <a:gd name="T19" fmla="*/ 190322 h 875"/>
                    <a:gd name="T20" fmla="*/ 395137 w 910"/>
                    <a:gd name="T21" fmla="*/ 190322 h 875"/>
                    <a:gd name="T22" fmla="*/ 395137 w 910"/>
                    <a:gd name="T23" fmla="*/ 190322 h 875"/>
                    <a:gd name="T24" fmla="*/ 205176 w 910"/>
                    <a:gd name="T25" fmla="*/ 0 h 8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10" h="875">
                      <a:moveTo>
                        <a:pt x="472" y="0"/>
                      </a:moveTo>
                      <a:lnTo>
                        <a:pt x="436" y="0"/>
                      </a:lnTo>
                      <a:cubicBezTo>
                        <a:pt x="196" y="0"/>
                        <a:pt x="0" y="196"/>
                        <a:pt x="0" y="438"/>
                      </a:cubicBezTo>
                      <a:cubicBezTo>
                        <a:pt x="0" y="679"/>
                        <a:pt x="196" y="874"/>
                        <a:pt x="436" y="874"/>
                      </a:cubicBezTo>
                      <a:lnTo>
                        <a:pt x="472" y="874"/>
                      </a:lnTo>
                      <a:cubicBezTo>
                        <a:pt x="714" y="874"/>
                        <a:pt x="909" y="679"/>
                        <a:pt x="909" y="438"/>
                      </a:cubicBezTo>
                      <a:cubicBezTo>
                        <a:pt x="909" y="196"/>
                        <a:pt x="714" y="0"/>
                        <a:pt x="472" y="0"/>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0" name="Freeform 41">
                  <a:extLst>
                    <a:ext uri="{FF2B5EF4-FFF2-40B4-BE49-F238E27FC236}">
                      <a16:creationId xmlns:a16="http://schemas.microsoft.com/office/drawing/2014/main" id="{7E339E83-0133-9746-B641-1DF303C7DC2C}"/>
                    </a:ext>
                  </a:extLst>
                </p:cNvPr>
                <p:cNvSpPr>
                  <a:spLocks noChangeArrowheads="1"/>
                </p:cNvSpPr>
                <p:nvPr/>
              </p:nvSpPr>
              <p:spPr bwMode="auto">
                <a:xfrm>
                  <a:off x="4958087" y="4848065"/>
                  <a:ext cx="2646105" cy="2267816"/>
                </a:xfrm>
                <a:custGeom>
                  <a:avLst/>
                  <a:gdLst>
                    <a:gd name="T0" fmla="*/ 2170694 w 6078"/>
                    <a:gd name="T1" fmla="*/ 380582 h 5208"/>
                    <a:gd name="T2" fmla="*/ 2360946 w 6078"/>
                    <a:gd name="T3" fmla="*/ 190726 h 5208"/>
                    <a:gd name="T4" fmla="*/ 2360946 w 6078"/>
                    <a:gd name="T5" fmla="*/ 190726 h 5208"/>
                    <a:gd name="T6" fmla="*/ 1378343 w 6078"/>
                    <a:gd name="T7" fmla="*/ 0 h 5208"/>
                    <a:gd name="T8" fmla="*/ 1188527 w 6078"/>
                    <a:gd name="T9" fmla="*/ 190726 h 5208"/>
                    <a:gd name="T10" fmla="*/ 1188527 w 6078"/>
                    <a:gd name="T11" fmla="*/ 190726 h 5208"/>
                    <a:gd name="T12" fmla="*/ 848077 w 6078"/>
                    <a:gd name="T13" fmla="*/ 380582 h 5208"/>
                    <a:gd name="T14" fmla="*/ 657390 w 6078"/>
                    <a:gd name="T15" fmla="*/ 570873 h 5208"/>
                    <a:gd name="T16" fmla="*/ 657390 w 6078"/>
                    <a:gd name="T17" fmla="*/ 570873 h 5208"/>
                    <a:gd name="T18" fmla="*/ 189816 w 6078"/>
                    <a:gd name="T19" fmla="*/ 746359 h 5208"/>
                    <a:gd name="T20" fmla="*/ 0 w 6078"/>
                    <a:gd name="T21" fmla="*/ 936650 h 5208"/>
                    <a:gd name="T22" fmla="*/ 0 w 6078"/>
                    <a:gd name="T23" fmla="*/ 936650 h 5208"/>
                    <a:gd name="T24" fmla="*/ 1077511 w 6078"/>
                    <a:gd name="T25" fmla="*/ 1126505 h 5208"/>
                    <a:gd name="T26" fmla="*/ 1267327 w 6078"/>
                    <a:gd name="T27" fmla="*/ 1316796 h 5208"/>
                    <a:gd name="T28" fmla="*/ 1267327 w 6078"/>
                    <a:gd name="T29" fmla="*/ 1316796 h 5208"/>
                    <a:gd name="T30" fmla="*/ 720953 w 6078"/>
                    <a:gd name="T31" fmla="*/ 1506652 h 5208"/>
                    <a:gd name="T32" fmla="*/ 530701 w 6078"/>
                    <a:gd name="T33" fmla="*/ 1697378 h 5208"/>
                    <a:gd name="T34" fmla="*/ 530701 w 6078"/>
                    <a:gd name="T35" fmla="*/ 1697378 h 5208"/>
                    <a:gd name="T36" fmla="*/ 1227709 w 6078"/>
                    <a:gd name="T37" fmla="*/ 1887234 h 5208"/>
                    <a:gd name="T38" fmla="*/ 1037893 w 6078"/>
                    <a:gd name="T39" fmla="*/ 2077090 h 5208"/>
                    <a:gd name="T40" fmla="*/ 1037893 w 6078"/>
                    <a:gd name="T41" fmla="*/ 2077090 h 5208"/>
                    <a:gd name="T42" fmla="*/ 1639558 w 6078"/>
                    <a:gd name="T43" fmla="*/ 2267381 h 5208"/>
                    <a:gd name="T44" fmla="*/ 1829809 w 6078"/>
                    <a:gd name="T45" fmla="*/ 2077090 h 5208"/>
                    <a:gd name="T46" fmla="*/ 1829809 w 6078"/>
                    <a:gd name="T47" fmla="*/ 2077090 h 5208"/>
                    <a:gd name="T48" fmla="*/ 2273439 w 6078"/>
                    <a:gd name="T49" fmla="*/ 1887234 h 5208"/>
                    <a:gd name="T50" fmla="*/ 2463690 w 6078"/>
                    <a:gd name="T51" fmla="*/ 1697378 h 5208"/>
                    <a:gd name="T52" fmla="*/ 2463690 w 6078"/>
                    <a:gd name="T53" fmla="*/ 1697378 h 5208"/>
                    <a:gd name="T54" fmla="*/ 1861590 w 6078"/>
                    <a:gd name="T55" fmla="*/ 1506652 h 5208"/>
                    <a:gd name="T56" fmla="*/ 2051842 w 6078"/>
                    <a:gd name="T57" fmla="*/ 1316796 h 5208"/>
                    <a:gd name="T58" fmla="*/ 2051842 w 6078"/>
                    <a:gd name="T59" fmla="*/ 1316796 h 5208"/>
                    <a:gd name="T60" fmla="*/ 1687447 w 6078"/>
                    <a:gd name="T61" fmla="*/ 1126505 h 5208"/>
                    <a:gd name="T62" fmla="*/ 1701378 w 6078"/>
                    <a:gd name="T63" fmla="*/ 1126070 h 5208"/>
                    <a:gd name="T64" fmla="*/ 1524623 w 6078"/>
                    <a:gd name="T65" fmla="*/ 936650 h 5208"/>
                    <a:gd name="T66" fmla="*/ 1524623 w 6078"/>
                    <a:gd name="T67" fmla="*/ 936650 h 5208"/>
                    <a:gd name="T68" fmla="*/ 2455854 w 6078"/>
                    <a:gd name="T69" fmla="*/ 760729 h 5208"/>
                    <a:gd name="T70" fmla="*/ 2645670 w 6078"/>
                    <a:gd name="T71" fmla="*/ 570873 h 5208"/>
                    <a:gd name="T72" fmla="*/ 2645670 w 6078"/>
                    <a:gd name="T73" fmla="*/ 570873 h 520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078" h="5208">
                      <a:moveTo>
                        <a:pt x="5641" y="874"/>
                      </a:moveTo>
                      <a:lnTo>
                        <a:pt x="4986" y="874"/>
                      </a:lnTo>
                      <a:cubicBezTo>
                        <a:pt x="5227" y="874"/>
                        <a:pt x="5423" y="679"/>
                        <a:pt x="5423" y="438"/>
                      </a:cubicBezTo>
                      <a:cubicBezTo>
                        <a:pt x="5423" y="197"/>
                        <a:pt x="5227" y="0"/>
                        <a:pt x="4986" y="0"/>
                      </a:cubicBezTo>
                      <a:lnTo>
                        <a:pt x="3166" y="0"/>
                      </a:lnTo>
                      <a:cubicBezTo>
                        <a:pt x="2924" y="0"/>
                        <a:pt x="2730" y="197"/>
                        <a:pt x="2730" y="438"/>
                      </a:cubicBezTo>
                      <a:cubicBezTo>
                        <a:pt x="2730" y="679"/>
                        <a:pt x="2924" y="874"/>
                        <a:pt x="3166" y="874"/>
                      </a:cubicBezTo>
                      <a:lnTo>
                        <a:pt x="1948" y="874"/>
                      </a:lnTo>
                      <a:cubicBezTo>
                        <a:pt x="1706" y="874"/>
                        <a:pt x="1510" y="1069"/>
                        <a:pt x="1510" y="1311"/>
                      </a:cubicBezTo>
                      <a:cubicBezTo>
                        <a:pt x="1510" y="1492"/>
                        <a:pt x="1620" y="1647"/>
                        <a:pt x="1777" y="1714"/>
                      </a:cubicBezTo>
                      <a:lnTo>
                        <a:pt x="436" y="1714"/>
                      </a:lnTo>
                      <a:cubicBezTo>
                        <a:pt x="196" y="1714"/>
                        <a:pt x="0" y="1909"/>
                        <a:pt x="0" y="2151"/>
                      </a:cubicBezTo>
                      <a:cubicBezTo>
                        <a:pt x="0" y="2392"/>
                        <a:pt x="196" y="2587"/>
                        <a:pt x="436" y="2587"/>
                      </a:cubicBezTo>
                      <a:lnTo>
                        <a:pt x="2475" y="2587"/>
                      </a:lnTo>
                      <a:cubicBezTo>
                        <a:pt x="2716" y="2587"/>
                        <a:pt x="2911" y="2782"/>
                        <a:pt x="2911" y="3024"/>
                      </a:cubicBezTo>
                      <a:cubicBezTo>
                        <a:pt x="2911" y="3265"/>
                        <a:pt x="2716" y="3460"/>
                        <a:pt x="2475" y="3460"/>
                      </a:cubicBezTo>
                      <a:lnTo>
                        <a:pt x="1656" y="3460"/>
                      </a:lnTo>
                      <a:cubicBezTo>
                        <a:pt x="1414" y="3460"/>
                        <a:pt x="1219" y="3656"/>
                        <a:pt x="1219" y="3898"/>
                      </a:cubicBezTo>
                      <a:cubicBezTo>
                        <a:pt x="1219" y="4139"/>
                        <a:pt x="1414" y="4334"/>
                        <a:pt x="1656" y="4334"/>
                      </a:cubicBezTo>
                      <a:lnTo>
                        <a:pt x="2820" y="4334"/>
                      </a:lnTo>
                      <a:cubicBezTo>
                        <a:pt x="2579" y="4334"/>
                        <a:pt x="2384" y="4529"/>
                        <a:pt x="2384" y="4770"/>
                      </a:cubicBezTo>
                      <a:cubicBezTo>
                        <a:pt x="2384" y="5012"/>
                        <a:pt x="2579" y="5207"/>
                        <a:pt x="2820" y="5207"/>
                      </a:cubicBezTo>
                      <a:lnTo>
                        <a:pt x="3766" y="5207"/>
                      </a:lnTo>
                      <a:cubicBezTo>
                        <a:pt x="4008" y="5207"/>
                        <a:pt x="4203" y="5012"/>
                        <a:pt x="4203" y="4770"/>
                      </a:cubicBezTo>
                      <a:cubicBezTo>
                        <a:pt x="4203" y="4529"/>
                        <a:pt x="4008" y="4334"/>
                        <a:pt x="3766" y="4334"/>
                      </a:cubicBezTo>
                      <a:lnTo>
                        <a:pt x="5222" y="4334"/>
                      </a:lnTo>
                      <a:cubicBezTo>
                        <a:pt x="5464" y="4334"/>
                        <a:pt x="5659" y="4139"/>
                        <a:pt x="5659" y="3898"/>
                      </a:cubicBezTo>
                      <a:cubicBezTo>
                        <a:pt x="5659" y="3656"/>
                        <a:pt x="5464" y="3460"/>
                        <a:pt x="5222" y="3460"/>
                      </a:cubicBezTo>
                      <a:lnTo>
                        <a:pt x="4276" y="3460"/>
                      </a:lnTo>
                      <a:cubicBezTo>
                        <a:pt x="4518" y="3460"/>
                        <a:pt x="4713" y="3265"/>
                        <a:pt x="4713" y="3024"/>
                      </a:cubicBezTo>
                      <a:cubicBezTo>
                        <a:pt x="4713" y="2782"/>
                        <a:pt x="4518" y="2587"/>
                        <a:pt x="4276" y="2587"/>
                      </a:cubicBezTo>
                      <a:lnTo>
                        <a:pt x="3876" y="2587"/>
                      </a:lnTo>
                      <a:cubicBezTo>
                        <a:pt x="3887" y="2587"/>
                        <a:pt x="3897" y="2586"/>
                        <a:pt x="3908" y="2586"/>
                      </a:cubicBezTo>
                      <a:cubicBezTo>
                        <a:pt x="3682" y="2569"/>
                        <a:pt x="3502" y="2381"/>
                        <a:pt x="3502" y="2151"/>
                      </a:cubicBezTo>
                      <a:cubicBezTo>
                        <a:pt x="3502" y="1969"/>
                        <a:pt x="3614" y="1813"/>
                        <a:pt x="3773" y="1747"/>
                      </a:cubicBezTo>
                      <a:lnTo>
                        <a:pt x="5641" y="1747"/>
                      </a:lnTo>
                      <a:cubicBezTo>
                        <a:pt x="5882" y="1747"/>
                        <a:pt x="6077" y="1552"/>
                        <a:pt x="6077" y="1311"/>
                      </a:cubicBezTo>
                      <a:cubicBezTo>
                        <a:pt x="6077" y="1069"/>
                        <a:pt x="5882" y="874"/>
                        <a:pt x="5641" y="874"/>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1" name="Freeform 42">
                  <a:extLst>
                    <a:ext uri="{FF2B5EF4-FFF2-40B4-BE49-F238E27FC236}">
                      <a16:creationId xmlns:a16="http://schemas.microsoft.com/office/drawing/2014/main" id="{ED7B2167-0F2A-2744-AF94-B9D494085BA7}"/>
                    </a:ext>
                  </a:extLst>
                </p:cNvPr>
                <p:cNvSpPr>
                  <a:spLocks noChangeArrowheads="1"/>
                </p:cNvSpPr>
                <p:nvPr/>
              </p:nvSpPr>
              <p:spPr bwMode="auto">
                <a:xfrm>
                  <a:off x="5960458" y="486726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8" y="173"/>
                        <a:pt x="0" y="134"/>
                        <a:pt x="0" y="87"/>
                      </a:cubicBezTo>
                      <a:cubicBezTo>
                        <a:pt x="0" y="39"/>
                        <a:pt x="38"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2" name="Freeform 43">
                  <a:extLst>
                    <a:ext uri="{FF2B5EF4-FFF2-40B4-BE49-F238E27FC236}">
                      <a16:creationId xmlns:a16="http://schemas.microsoft.com/office/drawing/2014/main" id="{116EC81C-7537-A54C-98F3-C061E39B4415}"/>
                    </a:ext>
                  </a:extLst>
                </p:cNvPr>
                <p:cNvSpPr>
                  <a:spLocks noChangeArrowheads="1"/>
                </p:cNvSpPr>
                <p:nvPr/>
              </p:nvSpPr>
              <p:spPr bwMode="auto">
                <a:xfrm>
                  <a:off x="7439049" y="5714099"/>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5"/>
                        <a:pt x="135" y="173"/>
                        <a:pt x="87" y="173"/>
                      </a:cubicBezTo>
                      <a:cubicBezTo>
                        <a:pt x="39" y="173"/>
                        <a:pt x="0" y="135"/>
                        <a:pt x="0" y="86"/>
                      </a:cubicBezTo>
                      <a:cubicBezTo>
                        <a:pt x="0" y="39"/>
                        <a:pt x="39" y="0"/>
                        <a:pt x="87" y="0"/>
                      </a:cubicBezTo>
                      <a:cubicBezTo>
                        <a:pt x="135" y="0"/>
                        <a:pt x="174" y="39"/>
                        <a:pt x="174"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3" name="Freeform 44">
                  <a:extLst>
                    <a:ext uri="{FF2B5EF4-FFF2-40B4-BE49-F238E27FC236}">
                      <a16:creationId xmlns:a16="http://schemas.microsoft.com/office/drawing/2014/main" id="{BBEFA08F-6B90-6743-B367-AF822163AB39}"/>
                    </a:ext>
                  </a:extLst>
                </p:cNvPr>
                <p:cNvSpPr>
                  <a:spLocks noChangeArrowheads="1"/>
                </p:cNvSpPr>
                <p:nvPr/>
              </p:nvSpPr>
              <p:spPr bwMode="auto">
                <a:xfrm>
                  <a:off x="5672420" y="6954580"/>
                  <a:ext cx="74890" cy="74889"/>
                </a:xfrm>
                <a:custGeom>
                  <a:avLst/>
                  <a:gdLst>
                    <a:gd name="T0" fmla="*/ 74457 w 173"/>
                    <a:gd name="T1" fmla="*/ 37445 h 174"/>
                    <a:gd name="T2" fmla="*/ 74457 w 173"/>
                    <a:gd name="T3" fmla="*/ 37445 h 174"/>
                    <a:gd name="T4" fmla="*/ 37229 w 173"/>
                    <a:gd name="T5" fmla="*/ 74459 h 174"/>
                    <a:gd name="T6" fmla="*/ 37229 w 173"/>
                    <a:gd name="T7" fmla="*/ 74459 h 174"/>
                    <a:gd name="T8" fmla="*/ 0 w 173"/>
                    <a:gd name="T9" fmla="*/ 37445 h 174"/>
                    <a:gd name="T10" fmla="*/ 0 w 173"/>
                    <a:gd name="T11" fmla="*/ 37445 h 174"/>
                    <a:gd name="T12" fmla="*/ 37229 w 173"/>
                    <a:gd name="T13" fmla="*/ 0 h 174"/>
                    <a:gd name="T14" fmla="*/ 37229 w 173"/>
                    <a:gd name="T15" fmla="*/ 0 h 174"/>
                    <a:gd name="T16" fmla="*/ 74457 w 173"/>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7"/>
                      </a:moveTo>
                      <a:lnTo>
                        <a:pt x="172" y="87"/>
                      </a:lnTo>
                      <a:cubicBezTo>
                        <a:pt x="172" y="135"/>
                        <a:pt x="134" y="173"/>
                        <a:pt x="86" y="173"/>
                      </a:cubicBezTo>
                      <a:cubicBezTo>
                        <a:pt x="37" y="173"/>
                        <a:pt x="0" y="135"/>
                        <a:pt x="0" y="87"/>
                      </a:cubicBezTo>
                      <a:cubicBezTo>
                        <a:pt x="0" y="40"/>
                        <a:pt x="37" y="0"/>
                        <a:pt x="86" y="0"/>
                      </a:cubicBezTo>
                      <a:cubicBezTo>
                        <a:pt x="134" y="0"/>
                        <a:pt x="172" y="40"/>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4" name="Freeform 45">
                  <a:extLst>
                    <a:ext uri="{FF2B5EF4-FFF2-40B4-BE49-F238E27FC236}">
                      <a16:creationId xmlns:a16="http://schemas.microsoft.com/office/drawing/2014/main" id="{F2EF2721-B686-2946-B88A-2B31E9555AF5}"/>
                    </a:ext>
                  </a:extLst>
                </p:cNvPr>
                <p:cNvSpPr>
                  <a:spLocks noChangeArrowheads="1"/>
                </p:cNvSpPr>
                <p:nvPr/>
              </p:nvSpPr>
              <p:spPr bwMode="auto">
                <a:xfrm>
                  <a:off x="6813049" y="5491350"/>
                  <a:ext cx="74890" cy="74889"/>
                </a:xfrm>
                <a:custGeom>
                  <a:avLst/>
                  <a:gdLst>
                    <a:gd name="T0" fmla="*/ 74460 w 174"/>
                    <a:gd name="T1" fmla="*/ 37445 h 174"/>
                    <a:gd name="T2" fmla="*/ 74460 w 174"/>
                    <a:gd name="T3" fmla="*/ 37445 h 174"/>
                    <a:gd name="T4" fmla="*/ 37015 w 174"/>
                    <a:gd name="T5" fmla="*/ 74459 h 174"/>
                    <a:gd name="T6" fmla="*/ 37015 w 174"/>
                    <a:gd name="T7" fmla="*/ 74459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5" name="Freeform 46">
                  <a:extLst>
                    <a:ext uri="{FF2B5EF4-FFF2-40B4-BE49-F238E27FC236}">
                      <a16:creationId xmlns:a16="http://schemas.microsoft.com/office/drawing/2014/main" id="{3ECD3636-B82B-564D-B78A-21F38C3A12BA}"/>
                    </a:ext>
                  </a:extLst>
                </p:cNvPr>
                <p:cNvSpPr>
                  <a:spLocks noChangeArrowheads="1"/>
                </p:cNvSpPr>
                <p:nvPr/>
              </p:nvSpPr>
              <p:spPr bwMode="auto">
                <a:xfrm>
                  <a:off x="6849533" y="5074655"/>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6"/>
                        <a:pt x="135" y="174"/>
                        <a:pt x="87" y="174"/>
                      </a:cubicBezTo>
                      <a:cubicBezTo>
                        <a:pt x="39" y="174"/>
                        <a:pt x="0" y="136"/>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6" name="Freeform 47">
                  <a:extLst>
                    <a:ext uri="{FF2B5EF4-FFF2-40B4-BE49-F238E27FC236}">
                      <a16:creationId xmlns:a16="http://schemas.microsoft.com/office/drawing/2014/main" id="{9CE04BC8-4130-8A4C-8BF2-9E03CAF91F8E}"/>
                    </a:ext>
                  </a:extLst>
                </p:cNvPr>
                <p:cNvSpPr>
                  <a:spLocks noChangeArrowheads="1"/>
                </p:cNvSpPr>
                <p:nvPr/>
              </p:nvSpPr>
              <p:spPr bwMode="auto">
                <a:xfrm>
                  <a:off x="5259566" y="5639209"/>
                  <a:ext cx="74889" cy="74890"/>
                </a:xfrm>
                <a:custGeom>
                  <a:avLst/>
                  <a:gdLst>
                    <a:gd name="T0" fmla="*/ 74459 w 174"/>
                    <a:gd name="T1" fmla="*/ 37229 h 173"/>
                    <a:gd name="T2" fmla="*/ 74459 w 174"/>
                    <a:gd name="T3" fmla="*/ 37229 h 173"/>
                    <a:gd name="T4" fmla="*/ 37014 w 174"/>
                    <a:gd name="T5" fmla="*/ 74457 h 173"/>
                    <a:gd name="T6" fmla="*/ 37014 w 174"/>
                    <a:gd name="T7" fmla="*/ 74457 h 173"/>
                    <a:gd name="T8" fmla="*/ 0 w 174"/>
                    <a:gd name="T9" fmla="*/ 37229 h 173"/>
                    <a:gd name="T10" fmla="*/ 0 w 174"/>
                    <a:gd name="T11" fmla="*/ 37229 h 173"/>
                    <a:gd name="T12" fmla="*/ 37014 w 174"/>
                    <a:gd name="T13" fmla="*/ 0 h 173"/>
                    <a:gd name="T14" fmla="*/ 37014 w 174"/>
                    <a:gd name="T15" fmla="*/ 0 h 173"/>
                    <a:gd name="T16" fmla="*/ 74459 w 174"/>
                    <a:gd name="T17" fmla="*/ 37229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6"/>
                      </a:moveTo>
                      <a:lnTo>
                        <a:pt x="173" y="86"/>
                      </a:lnTo>
                      <a:cubicBezTo>
                        <a:pt x="173" y="133"/>
                        <a:pt x="134" y="172"/>
                        <a:pt x="86" y="172"/>
                      </a:cubicBezTo>
                      <a:cubicBezTo>
                        <a:pt x="38" y="172"/>
                        <a:pt x="0" y="133"/>
                        <a:pt x="0" y="86"/>
                      </a:cubicBezTo>
                      <a:cubicBezTo>
                        <a:pt x="0" y="38"/>
                        <a:pt x="38" y="0"/>
                        <a:pt x="86" y="0"/>
                      </a:cubicBezTo>
                      <a:cubicBezTo>
                        <a:pt x="134" y="0"/>
                        <a:pt x="173" y="38"/>
                        <a:pt x="173"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7" name="Freeform 48">
                  <a:extLst>
                    <a:ext uri="{FF2B5EF4-FFF2-40B4-BE49-F238E27FC236}">
                      <a16:creationId xmlns:a16="http://schemas.microsoft.com/office/drawing/2014/main" id="{9057DE3C-38B8-4B4D-9EE3-7F9CCE188016}"/>
                    </a:ext>
                  </a:extLst>
                </p:cNvPr>
                <p:cNvSpPr>
                  <a:spLocks noChangeArrowheads="1"/>
                </p:cNvSpPr>
                <p:nvPr/>
              </p:nvSpPr>
              <p:spPr bwMode="auto">
                <a:xfrm>
                  <a:off x="5996942" y="6188401"/>
                  <a:ext cx="74889" cy="74890"/>
                </a:xfrm>
                <a:custGeom>
                  <a:avLst/>
                  <a:gdLst>
                    <a:gd name="T0" fmla="*/ 74456 w 173"/>
                    <a:gd name="T1" fmla="*/ 37015 h 174"/>
                    <a:gd name="T2" fmla="*/ 74456 w 173"/>
                    <a:gd name="T3" fmla="*/ 37015 h 174"/>
                    <a:gd name="T4" fmla="*/ 37661 w 173"/>
                    <a:gd name="T5" fmla="*/ 74460 h 174"/>
                    <a:gd name="T6" fmla="*/ 37661 w 173"/>
                    <a:gd name="T7" fmla="*/ 74460 h 174"/>
                    <a:gd name="T8" fmla="*/ 0 w 173"/>
                    <a:gd name="T9" fmla="*/ 37015 h 174"/>
                    <a:gd name="T10" fmla="*/ 0 w 173"/>
                    <a:gd name="T11" fmla="*/ 37015 h 174"/>
                    <a:gd name="T12" fmla="*/ 37661 w 173"/>
                    <a:gd name="T13" fmla="*/ 0 h 174"/>
                    <a:gd name="T14" fmla="*/ 37661 w 173"/>
                    <a:gd name="T15" fmla="*/ 0 h 174"/>
                    <a:gd name="T16" fmla="*/ 74456 w 173"/>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4" y="173"/>
                        <a:pt x="87" y="173"/>
                      </a:cubicBezTo>
                      <a:cubicBezTo>
                        <a:pt x="39" y="173"/>
                        <a:pt x="0" y="134"/>
                        <a:pt x="0" y="86"/>
                      </a:cubicBezTo>
                      <a:cubicBezTo>
                        <a:pt x="0" y="39"/>
                        <a:pt x="39" y="0"/>
                        <a:pt x="87" y="0"/>
                      </a:cubicBezTo>
                      <a:cubicBezTo>
                        <a:pt x="134" y="0"/>
                        <a:pt x="172" y="39"/>
                        <a:pt x="172"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8" name="Freeform 49">
                  <a:extLst>
                    <a:ext uri="{FF2B5EF4-FFF2-40B4-BE49-F238E27FC236}">
                      <a16:creationId xmlns:a16="http://schemas.microsoft.com/office/drawing/2014/main" id="{245C55CB-3E8C-8B44-86B6-BBA5E3DE57AE}"/>
                    </a:ext>
                  </a:extLst>
                </p:cNvPr>
                <p:cNvSpPr>
                  <a:spLocks noChangeArrowheads="1"/>
                </p:cNvSpPr>
                <p:nvPr/>
              </p:nvSpPr>
              <p:spPr bwMode="auto">
                <a:xfrm>
                  <a:off x="6530772" y="6247928"/>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3" y="174"/>
                        <a:pt x="86" y="174"/>
                      </a:cubicBezTo>
                      <a:cubicBezTo>
                        <a:pt x="39" y="174"/>
                        <a:pt x="0" y="135"/>
                        <a:pt x="0" y="87"/>
                      </a:cubicBezTo>
                      <a:cubicBezTo>
                        <a:pt x="0" y="39"/>
                        <a:pt x="39" y="0"/>
                        <a:pt x="86" y="0"/>
                      </a:cubicBezTo>
                      <a:cubicBezTo>
                        <a:pt x="133" y="0"/>
                        <a:pt x="172" y="39"/>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9" name="Freeform 50">
                  <a:extLst>
                    <a:ext uri="{FF2B5EF4-FFF2-40B4-BE49-F238E27FC236}">
                      <a16:creationId xmlns:a16="http://schemas.microsoft.com/office/drawing/2014/main" id="{A2AE408C-57AD-4E4F-B826-D000244EE488}"/>
                    </a:ext>
                  </a:extLst>
                </p:cNvPr>
                <p:cNvSpPr>
                  <a:spLocks noChangeArrowheads="1"/>
                </p:cNvSpPr>
                <p:nvPr/>
              </p:nvSpPr>
              <p:spPr bwMode="auto">
                <a:xfrm>
                  <a:off x="6849533" y="6507162"/>
                  <a:ext cx="74889" cy="74890"/>
                </a:xfrm>
                <a:custGeom>
                  <a:avLst/>
                  <a:gdLst>
                    <a:gd name="T0" fmla="*/ 74459 w 174"/>
                    <a:gd name="T1" fmla="*/ 37661 h 173"/>
                    <a:gd name="T2" fmla="*/ 74459 w 174"/>
                    <a:gd name="T3" fmla="*/ 37661 h 173"/>
                    <a:gd name="T4" fmla="*/ 37445 w 174"/>
                    <a:gd name="T5" fmla="*/ 74457 h 173"/>
                    <a:gd name="T6" fmla="*/ 37445 w 174"/>
                    <a:gd name="T7" fmla="*/ 74457 h 173"/>
                    <a:gd name="T8" fmla="*/ 0 w 174"/>
                    <a:gd name="T9" fmla="*/ 37661 h 173"/>
                    <a:gd name="T10" fmla="*/ 0 w 174"/>
                    <a:gd name="T11" fmla="*/ 37661 h 173"/>
                    <a:gd name="T12" fmla="*/ 37445 w 174"/>
                    <a:gd name="T13" fmla="*/ 0 h 173"/>
                    <a:gd name="T14" fmla="*/ 37445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4"/>
                        <a:pt x="135" y="172"/>
                        <a:pt x="87" y="172"/>
                      </a:cubicBezTo>
                      <a:cubicBezTo>
                        <a:pt x="39" y="172"/>
                        <a:pt x="0" y="134"/>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0" name="Freeform 51">
                  <a:extLst>
                    <a:ext uri="{FF2B5EF4-FFF2-40B4-BE49-F238E27FC236}">
                      <a16:creationId xmlns:a16="http://schemas.microsoft.com/office/drawing/2014/main" id="{58026BEB-ADA8-314B-AB57-5D42559D3E16}"/>
                    </a:ext>
                  </a:extLst>
                </p:cNvPr>
                <p:cNvSpPr>
                  <a:spLocks noChangeArrowheads="1"/>
                </p:cNvSpPr>
                <p:nvPr/>
              </p:nvSpPr>
              <p:spPr bwMode="auto">
                <a:xfrm>
                  <a:off x="6567257" y="694113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9" y="173"/>
                        <a:pt x="0" y="134"/>
                        <a:pt x="0" y="87"/>
                      </a:cubicBezTo>
                      <a:cubicBezTo>
                        <a:pt x="0" y="39"/>
                        <a:pt x="39" y="0"/>
                        <a:pt x="86" y="0"/>
                      </a:cubicBezTo>
                      <a:cubicBezTo>
                        <a:pt x="134" y="0"/>
                        <a:pt x="173" y="39"/>
                        <a:pt x="173" y="87"/>
                      </a:cubicBezTo>
                    </a:path>
                  </a:pathLst>
                </a:custGeom>
                <a:solidFill>
                  <a:srgbClr val="1B764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1" name="Freeform 52">
                  <a:extLst>
                    <a:ext uri="{FF2B5EF4-FFF2-40B4-BE49-F238E27FC236}">
                      <a16:creationId xmlns:a16="http://schemas.microsoft.com/office/drawing/2014/main" id="{E3D8D5B9-4C48-924A-BD84-C78C186B665D}"/>
                    </a:ext>
                  </a:extLst>
                </p:cNvPr>
                <p:cNvSpPr>
                  <a:spLocks noChangeArrowheads="1"/>
                </p:cNvSpPr>
                <p:nvPr/>
              </p:nvSpPr>
              <p:spPr bwMode="auto">
                <a:xfrm>
                  <a:off x="6058390" y="5066974"/>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3"/>
                        <a:pt x="23" y="0"/>
                        <a:pt x="52"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2" name="Freeform 53">
                  <a:extLst>
                    <a:ext uri="{FF2B5EF4-FFF2-40B4-BE49-F238E27FC236}">
                      <a16:creationId xmlns:a16="http://schemas.microsoft.com/office/drawing/2014/main" id="{8C66D29C-C721-E749-8FF1-D169F26EE40C}"/>
                    </a:ext>
                  </a:extLst>
                </p:cNvPr>
                <p:cNvSpPr>
                  <a:spLocks noChangeArrowheads="1"/>
                </p:cNvSpPr>
                <p:nvPr/>
              </p:nvSpPr>
              <p:spPr bwMode="auto">
                <a:xfrm>
                  <a:off x="7369920" y="6789439"/>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2"/>
                        <a:pt x="24" y="0"/>
                        <a:pt x="53" y="0"/>
                      </a:cubicBezTo>
                      <a:cubicBezTo>
                        <a:pt x="81" y="0"/>
                        <a:pt x="105" y="22"/>
                        <a:pt x="105" y="53"/>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3" name="Freeform 54">
                  <a:extLst>
                    <a:ext uri="{FF2B5EF4-FFF2-40B4-BE49-F238E27FC236}">
                      <a16:creationId xmlns:a16="http://schemas.microsoft.com/office/drawing/2014/main" id="{6A5BC23B-8DB3-A14F-8891-CCAB1C294EC2}"/>
                    </a:ext>
                  </a:extLst>
                </p:cNvPr>
                <p:cNvSpPr>
                  <a:spLocks noChangeArrowheads="1"/>
                </p:cNvSpPr>
                <p:nvPr/>
              </p:nvSpPr>
              <p:spPr bwMode="auto">
                <a:xfrm>
                  <a:off x="5499597" y="548366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2" y="104"/>
                        <a:pt x="52" y="104"/>
                      </a:cubicBezTo>
                      <a:cubicBezTo>
                        <a:pt x="23" y="104"/>
                        <a:pt x="0" y="80"/>
                        <a:pt x="0" y="52"/>
                      </a:cubicBezTo>
                      <a:cubicBezTo>
                        <a:pt x="0" y="23"/>
                        <a:pt x="23" y="0"/>
                        <a:pt x="52" y="0"/>
                      </a:cubicBezTo>
                      <a:cubicBezTo>
                        <a:pt x="82"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4" name="Freeform 55">
                  <a:extLst>
                    <a:ext uri="{FF2B5EF4-FFF2-40B4-BE49-F238E27FC236}">
                      <a16:creationId xmlns:a16="http://schemas.microsoft.com/office/drawing/2014/main" id="{78520EA1-796C-1E46-82E8-84F238147638}"/>
                    </a:ext>
                  </a:extLst>
                </p:cNvPr>
                <p:cNvSpPr>
                  <a:spLocks noChangeArrowheads="1"/>
                </p:cNvSpPr>
                <p:nvPr/>
              </p:nvSpPr>
              <p:spPr bwMode="auto">
                <a:xfrm>
                  <a:off x="5184676" y="6242167"/>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0" y="104"/>
                        <a:pt x="52" y="104"/>
                      </a:cubicBezTo>
                      <a:cubicBezTo>
                        <a:pt x="23" y="104"/>
                        <a:pt x="0" y="81"/>
                        <a:pt x="0" y="52"/>
                      </a:cubicBezTo>
                      <a:cubicBezTo>
                        <a:pt x="0" y="23"/>
                        <a:pt x="23" y="0"/>
                        <a:pt x="52" y="0"/>
                      </a:cubicBezTo>
                      <a:cubicBezTo>
                        <a:pt x="80"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5" name="Freeform 56">
                  <a:extLst>
                    <a:ext uri="{FF2B5EF4-FFF2-40B4-BE49-F238E27FC236}">
                      <a16:creationId xmlns:a16="http://schemas.microsoft.com/office/drawing/2014/main" id="{319CA0A7-BC93-1C4B-9F7C-0720F3C58739}"/>
                    </a:ext>
                  </a:extLst>
                </p:cNvPr>
                <p:cNvSpPr>
                  <a:spLocks noChangeArrowheads="1"/>
                </p:cNvSpPr>
                <p:nvPr/>
              </p:nvSpPr>
              <p:spPr bwMode="auto">
                <a:xfrm>
                  <a:off x="5883647" y="609046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3" y="104"/>
                        <a:pt x="0" y="80"/>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6" name="Freeform 57">
                  <a:extLst>
                    <a:ext uri="{FF2B5EF4-FFF2-40B4-BE49-F238E27FC236}">
                      <a16:creationId xmlns:a16="http://schemas.microsoft.com/office/drawing/2014/main" id="{BEAA03AF-0AC2-944F-9F49-9456F512E6F2}"/>
                    </a:ext>
                  </a:extLst>
                </p:cNvPr>
                <p:cNvSpPr>
                  <a:spLocks noChangeArrowheads="1"/>
                </p:cNvSpPr>
                <p:nvPr/>
              </p:nvSpPr>
              <p:spPr bwMode="auto">
                <a:xfrm>
                  <a:off x="5687781" y="648411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2" y="104"/>
                        <a:pt x="53" y="104"/>
                      </a:cubicBezTo>
                      <a:cubicBezTo>
                        <a:pt x="24" y="104"/>
                        <a:pt x="0" y="81"/>
                        <a:pt x="0" y="52"/>
                      </a:cubicBezTo>
                      <a:cubicBezTo>
                        <a:pt x="0" y="24"/>
                        <a:pt x="24" y="0"/>
                        <a:pt x="53" y="0"/>
                      </a:cubicBezTo>
                      <a:cubicBezTo>
                        <a:pt x="82"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7" name="Freeform 58">
                  <a:extLst>
                    <a:ext uri="{FF2B5EF4-FFF2-40B4-BE49-F238E27FC236}">
                      <a16:creationId xmlns:a16="http://schemas.microsoft.com/office/drawing/2014/main" id="{3D72400B-6ED8-5546-B7C9-313B4E905853}"/>
                    </a:ext>
                  </a:extLst>
                </p:cNvPr>
                <p:cNvSpPr>
                  <a:spLocks noChangeArrowheads="1"/>
                </p:cNvSpPr>
                <p:nvPr/>
              </p:nvSpPr>
              <p:spPr bwMode="auto">
                <a:xfrm>
                  <a:off x="7079963" y="5328128"/>
                  <a:ext cx="46086" cy="46086"/>
                </a:xfrm>
                <a:custGeom>
                  <a:avLst/>
                  <a:gdLst>
                    <a:gd name="T0" fmla="*/ 45651 w 106"/>
                    <a:gd name="T1" fmla="*/ 22608 h 106"/>
                    <a:gd name="T2" fmla="*/ 45651 w 106"/>
                    <a:gd name="T3" fmla="*/ 22608 h 106"/>
                    <a:gd name="T4" fmla="*/ 23043 w 106"/>
                    <a:gd name="T5" fmla="*/ 45651 h 106"/>
                    <a:gd name="T6" fmla="*/ 23043 w 106"/>
                    <a:gd name="T7" fmla="*/ 45651 h 106"/>
                    <a:gd name="T8" fmla="*/ 0 w 106"/>
                    <a:gd name="T9" fmla="*/ 22608 h 106"/>
                    <a:gd name="T10" fmla="*/ 0 w 106"/>
                    <a:gd name="T11" fmla="*/ 22608 h 106"/>
                    <a:gd name="T12" fmla="*/ 23043 w 106"/>
                    <a:gd name="T13" fmla="*/ 0 h 106"/>
                    <a:gd name="T14" fmla="*/ 23043 w 106"/>
                    <a:gd name="T15" fmla="*/ 0 h 106"/>
                    <a:gd name="T16" fmla="*/ 45651 w 106"/>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2"/>
                      </a:moveTo>
                      <a:lnTo>
                        <a:pt x="105" y="52"/>
                      </a:lnTo>
                      <a:cubicBezTo>
                        <a:pt x="105" y="82"/>
                        <a:pt x="81" y="105"/>
                        <a:pt x="53" y="105"/>
                      </a:cubicBezTo>
                      <a:cubicBezTo>
                        <a:pt x="23" y="105"/>
                        <a:pt x="0" y="82"/>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8" name="Freeform 59">
                  <a:extLst>
                    <a:ext uri="{FF2B5EF4-FFF2-40B4-BE49-F238E27FC236}">
                      <a16:creationId xmlns:a16="http://schemas.microsoft.com/office/drawing/2014/main" id="{948D4007-2F63-8E4E-8B25-5FDC13768D53}"/>
                    </a:ext>
                  </a:extLst>
                </p:cNvPr>
                <p:cNvSpPr>
                  <a:spLocks noChangeArrowheads="1"/>
                </p:cNvSpPr>
                <p:nvPr/>
              </p:nvSpPr>
              <p:spPr bwMode="auto">
                <a:xfrm>
                  <a:off x="6079512" y="5506712"/>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4" y="104"/>
                        <a:pt x="0" y="80"/>
                        <a:pt x="0" y="52"/>
                      </a:cubicBezTo>
                      <a:cubicBezTo>
                        <a:pt x="0" y="23"/>
                        <a:pt x="24" y="0"/>
                        <a:pt x="53"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9" name="Freeform 60">
                  <a:extLst>
                    <a:ext uri="{FF2B5EF4-FFF2-40B4-BE49-F238E27FC236}">
                      <a16:creationId xmlns:a16="http://schemas.microsoft.com/office/drawing/2014/main" id="{E4598D95-2E44-984A-9F26-02D4860FB75F}"/>
                    </a:ext>
                  </a:extLst>
                </p:cNvPr>
                <p:cNvSpPr>
                  <a:spLocks noChangeArrowheads="1"/>
                </p:cNvSpPr>
                <p:nvPr/>
              </p:nvSpPr>
              <p:spPr bwMode="auto">
                <a:xfrm>
                  <a:off x="6665189" y="6090468"/>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0" y="104"/>
                        <a:pt x="52" y="104"/>
                      </a:cubicBezTo>
                      <a:cubicBezTo>
                        <a:pt x="23" y="104"/>
                        <a:pt x="0" y="80"/>
                        <a:pt x="0" y="52"/>
                      </a:cubicBezTo>
                      <a:cubicBezTo>
                        <a:pt x="0" y="24"/>
                        <a:pt x="23" y="0"/>
                        <a:pt x="52" y="0"/>
                      </a:cubicBezTo>
                      <a:cubicBezTo>
                        <a:pt x="80" y="0"/>
                        <a:pt x="104" y="24"/>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0" name="Freeform 61">
                  <a:extLst>
                    <a:ext uri="{FF2B5EF4-FFF2-40B4-BE49-F238E27FC236}">
                      <a16:creationId xmlns:a16="http://schemas.microsoft.com/office/drawing/2014/main" id="{96A355C3-BF31-274E-B166-1A61DDBAB9C1}"/>
                    </a:ext>
                  </a:extLst>
                </p:cNvPr>
                <p:cNvSpPr>
                  <a:spLocks noChangeArrowheads="1"/>
                </p:cNvSpPr>
                <p:nvPr/>
              </p:nvSpPr>
              <p:spPr bwMode="auto">
                <a:xfrm>
                  <a:off x="6903300" y="6992985"/>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2"/>
                        <a:pt x="81" y="104"/>
                        <a:pt x="52" y="104"/>
                      </a:cubicBezTo>
                      <a:cubicBezTo>
                        <a:pt x="23" y="104"/>
                        <a:pt x="0" y="82"/>
                        <a:pt x="0" y="52"/>
                      </a:cubicBezTo>
                      <a:cubicBezTo>
                        <a:pt x="0" y="23"/>
                        <a:pt x="23" y="0"/>
                        <a:pt x="52" y="0"/>
                      </a:cubicBezTo>
                      <a:cubicBezTo>
                        <a:pt x="81"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1" name="Freeform 62">
                  <a:extLst>
                    <a:ext uri="{FF2B5EF4-FFF2-40B4-BE49-F238E27FC236}">
                      <a16:creationId xmlns:a16="http://schemas.microsoft.com/office/drawing/2014/main" id="{CC7381B4-FCA4-CD4E-8C2A-AEE13735F679}"/>
                    </a:ext>
                  </a:extLst>
                </p:cNvPr>
                <p:cNvSpPr>
                  <a:spLocks noChangeArrowheads="1"/>
                </p:cNvSpPr>
                <p:nvPr/>
              </p:nvSpPr>
              <p:spPr bwMode="auto">
                <a:xfrm>
                  <a:off x="5603290" y="681248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2" y="104"/>
                        <a:pt x="52" y="104"/>
                      </a:cubicBezTo>
                      <a:cubicBezTo>
                        <a:pt x="24" y="104"/>
                        <a:pt x="0" y="80"/>
                        <a:pt x="0" y="52"/>
                      </a:cubicBezTo>
                      <a:cubicBezTo>
                        <a:pt x="0" y="23"/>
                        <a:pt x="24" y="0"/>
                        <a:pt x="52" y="0"/>
                      </a:cubicBezTo>
                      <a:cubicBezTo>
                        <a:pt x="82"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2" name="Freeform 63">
                  <a:extLst>
                    <a:ext uri="{FF2B5EF4-FFF2-40B4-BE49-F238E27FC236}">
                      <a16:creationId xmlns:a16="http://schemas.microsoft.com/office/drawing/2014/main" id="{4FFFD028-43E9-0A4F-BBCA-A43B9384B045}"/>
                    </a:ext>
                  </a:extLst>
                </p:cNvPr>
                <p:cNvSpPr>
                  <a:spLocks noChangeArrowheads="1"/>
                </p:cNvSpPr>
                <p:nvPr/>
              </p:nvSpPr>
              <p:spPr bwMode="auto">
                <a:xfrm>
                  <a:off x="5380541" y="5105379"/>
                  <a:ext cx="539591" cy="261154"/>
                </a:xfrm>
                <a:custGeom>
                  <a:avLst/>
                  <a:gdLst>
                    <a:gd name="T0" fmla="*/ 408292 w 1237"/>
                    <a:gd name="T1" fmla="*/ 260719 h 600"/>
                    <a:gd name="T2" fmla="*/ 131299 w 1237"/>
                    <a:gd name="T3" fmla="*/ 260719 h 600"/>
                    <a:gd name="T4" fmla="*/ 131299 w 1237"/>
                    <a:gd name="T5" fmla="*/ 260719 h 600"/>
                    <a:gd name="T6" fmla="*/ 0 w 1237"/>
                    <a:gd name="T7" fmla="*/ 129706 h 600"/>
                    <a:gd name="T8" fmla="*/ 0 w 1237"/>
                    <a:gd name="T9" fmla="*/ 129706 h 600"/>
                    <a:gd name="T10" fmla="*/ 0 w 1237"/>
                    <a:gd name="T11" fmla="*/ 129706 h 600"/>
                    <a:gd name="T12" fmla="*/ 131299 w 1237"/>
                    <a:gd name="T13" fmla="*/ 0 h 600"/>
                    <a:gd name="T14" fmla="*/ 408292 w 1237"/>
                    <a:gd name="T15" fmla="*/ 0 h 600"/>
                    <a:gd name="T16" fmla="*/ 408292 w 1237"/>
                    <a:gd name="T17" fmla="*/ 0 h 600"/>
                    <a:gd name="T18" fmla="*/ 539155 w 1237"/>
                    <a:gd name="T19" fmla="*/ 129706 h 600"/>
                    <a:gd name="T20" fmla="*/ 539155 w 1237"/>
                    <a:gd name="T21" fmla="*/ 129706 h 600"/>
                    <a:gd name="T22" fmla="*/ 539155 w 1237"/>
                    <a:gd name="T23" fmla="*/ 129706 h 600"/>
                    <a:gd name="T24" fmla="*/ 408292 w 1237"/>
                    <a:gd name="T25" fmla="*/ 260719 h 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37" h="600">
                      <a:moveTo>
                        <a:pt x="936" y="599"/>
                      </a:moveTo>
                      <a:lnTo>
                        <a:pt x="301" y="599"/>
                      </a:lnTo>
                      <a:cubicBezTo>
                        <a:pt x="135" y="599"/>
                        <a:pt x="0" y="464"/>
                        <a:pt x="0" y="298"/>
                      </a:cubicBezTo>
                      <a:cubicBezTo>
                        <a:pt x="0" y="133"/>
                        <a:pt x="135" y="0"/>
                        <a:pt x="301" y="0"/>
                      </a:cubicBezTo>
                      <a:lnTo>
                        <a:pt x="936" y="0"/>
                      </a:lnTo>
                      <a:cubicBezTo>
                        <a:pt x="1101" y="0"/>
                        <a:pt x="1236" y="133"/>
                        <a:pt x="1236" y="298"/>
                      </a:cubicBezTo>
                      <a:cubicBezTo>
                        <a:pt x="1236" y="464"/>
                        <a:pt x="1101" y="599"/>
                        <a:pt x="936"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3" name="Freeform 64">
                  <a:extLst>
                    <a:ext uri="{FF2B5EF4-FFF2-40B4-BE49-F238E27FC236}">
                      <a16:creationId xmlns:a16="http://schemas.microsoft.com/office/drawing/2014/main" id="{BD42F02C-1671-984D-B8C9-D5F63F9B3E1C}"/>
                    </a:ext>
                  </a:extLst>
                </p:cNvPr>
                <p:cNvSpPr>
                  <a:spLocks noChangeArrowheads="1"/>
                </p:cNvSpPr>
                <p:nvPr/>
              </p:nvSpPr>
              <p:spPr bwMode="auto">
                <a:xfrm>
                  <a:off x="6323385" y="6908494"/>
                  <a:ext cx="914039" cy="522308"/>
                </a:xfrm>
                <a:custGeom>
                  <a:avLst/>
                  <a:gdLst>
                    <a:gd name="T0" fmla="*/ 783524 w 2101"/>
                    <a:gd name="T1" fmla="*/ 260719 h 1200"/>
                    <a:gd name="T2" fmla="*/ 406771 w 2101"/>
                    <a:gd name="T3" fmla="*/ 260719 h 1200"/>
                    <a:gd name="T4" fmla="*/ 406771 w 2101"/>
                    <a:gd name="T5" fmla="*/ 260719 h 1200"/>
                    <a:gd name="T6" fmla="*/ 537286 w 2101"/>
                    <a:gd name="T7" fmla="*/ 130142 h 1200"/>
                    <a:gd name="T8" fmla="*/ 537286 w 2101"/>
                    <a:gd name="T9" fmla="*/ 130142 h 1200"/>
                    <a:gd name="T10" fmla="*/ 406771 w 2101"/>
                    <a:gd name="T11" fmla="*/ 0 h 1200"/>
                    <a:gd name="T12" fmla="*/ 130515 w 2101"/>
                    <a:gd name="T13" fmla="*/ 0 h 1200"/>
                    <a:gd name="T14" fmla="*/ 130515 w 2101"/>
                    <a:gd name="T15" fmla="*/ 0 h 1200"/>
                    <a:gd name="T16" fmla="*/ 0 w 2101"/>
                    <a:gd name="T17" fmla="*/ 130142 h 1200"/>
                    <a:gd name="T18" fmla="*/ 0 w 2101"/>
                    <a:gd name="T19" fmla="*/ 130142 h 1200"/>
                    <a:gd name="T20" fmla="*/ 130515 w 2101"/>
                    <a:gd name="T21" fmla="*/ 260719 h 1200"/>
                    <a:gd name="T22" fmla="*/ 226226 w 2101"/>
                    <a:gd name="T23" fmla="*/ 260719 h 1200"/>
                    <a:gd name="T24" fmla="*/ 226226 w 2101"/>
                    <a:gd name="T25" fmla="*/ 260719 h 1200"/>
                    <a:gd name="T26" fmla="*/ 95711 w 2101"/>
                    <a:gd name="T27" fmla="*/ 391296 h 1200"/>
                    <a:gd name="T28" fmla="*/ 95711 w 2101"/>
                    <a:gd name="T29" fmla="*/ 391296 h 1200"/>
                    <a:gd name="T30" fmla="*/ 226226 w 2101"/>
                    <a:gd name="T31" fmla="*/ 521873 h 1200"/>
                    <a:gd name="T32" fmla="*/ 783524 w 2101"/>
                    <a:gd name="T33" fmla="*/ 521873 h 1200"/>
                    <a:gd name="T34" fmla="*/ 783524 w 2101"/>
                    <a:gd name="T35" fmla="*/ 521873 h 1200"/>
                    <a:gd name="T36" fmla="*/ 913604 w 2101"/>
                    <a:gd name="T37" fmla="*/ 391296 h 1200"/>
                    <a:gd name="T38" fmla="*/ 913604 w 2101"/>
                    <a:gd name="T39" fmla="*/ 391296 h 1200"/>
                    <a:gd name="T40" fmla="*/ 783524 w 2101"/>
                    <a:gd name="T41" fmla="*/ 260719 h 12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01" h="1200">
                      <a:moveTo>
                        <a:pt x="1801" y="599"/>
                      </a:moveTo>
                      <a:lnTo>
                        <a:pt x="935" y="599"/>
                      </a:lnTo>
                      <a:cubicBezTo>
                        <a:pt x="1101" y="599"/>
                        <a:pt x="1235" y="465"/>
                        <a:pt x="1235" y="299"/>
                      </a:cubicBezTo>
                      <a:cubicBezTo>
                        <a:pt x="1235" y="134"/>
                        <a:pt x="1101" y="0"/>
                        <a:pt x="935" y="0"/>
                      </a:cubicBezTo>
                      <a:lnTo>
                        <a:pt x="300" y="0"/>
                      </a:lnTo>
                      <a:cubicBezTo>
                        <a:pt x="134" y="0"/>
                        <a:pt x="0" y="134"/>
                        <a:pt x="0" y="299"/>
                      </a:cubicBezTo>
                      <a:cubicBezTo>
                        <a:pt x="0" y="465"/>
                        <a:pt x="134" y="599"/>
                        <a:pt x="300" y="599"/>
                      </a:cubicBezTo>
                      <a:lnTo>
                        <a:pt x="520" y="599"/>
                      </a:lnTo>
                      <a:cubicBezTo>
                        <a:pt x="354" y="599"/>
                        <a:pt x="220" y="733"/>
                        <a:pt x="220" y="899"/>
                      </a:cubicBezTo>
                      <a:cubicBezTo>
                        <a:pt x="220" y="1065"/>
                        <a:pt x="354" y="1199"/>
                        <a:pt x="520" y="1199"/>
                      </a:cubicBezTo>
                      <a:lnTo>
                        <a:pt x="1801" y="1199"/>
                      </a:lnTo>
                      <a:cubicBezTo>
                        <a:pt x="1967" y="1199"/>
                        <a:pt x="2100" y="1065"/>
                        <a:pt x="2100" y="899"/>
                      </a:cubicBezTo>
                      <a:cubicBezTo>
                        <a:pt x="2100" y="733"/>
                        <a:pt x="1967" y="599"/>
                        <a:pt x="1801"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4" name="Freeform 65">
                  <a:extLst>
                    <a:ext uri="{FF2B5EF4-FFF2-40B4-BE49-F238E27FC236}">
                      <a16:creationId xmlns:a16="http://schemas.microsoft.com/office/drawing/2014/main" id="{DB504658-7C5E-A54F-BDCE-A1F5C6C8ED0E}"/>
                    </a:ext>
                  </a:extLst>
                </p:cNvPr>
                <p:cNvSpPr>
                  <a:spLocks noChangeArrowheads="1"/>
                </p:cNvSpPr>
                <p:nvPr/>
              </p:nvSpPr>
              <p:spPr bwMode="auto">
                <a:xfrm>
                  <a:off x="6503888" y="5790909"/>
                  <a:ext cx="537670" cy="261154"/>
                </a:xfrm>
                <a:custGeom>
                  <a:avLst/>
                  <a:gdLst>
                    <a:gd name="T0" fmla="*/ 406733 w 1236"/>
                    <a:gd name="T1" fmla="*/ 260719 h 601"/>
                    <a:gd name="T2" fmla="*/ 130067 w 1236"/>
                    <a:gd name="T3" fmla="*/ 260719 h 601"/>
                    <a:gd name="T4" fmla="*/ 130067 w 1236"/>
                    <a:gd name="T5" fmla="*/ 260719 h 601"/>
                    <a:gd name="T6" fmla="*/ 0 w 1236"/>
                    <a:gd name="T7" fmla="*/ 130794 h 601"/>
                    <a:gd name="T8" fmla="*/ 0 w 1236"/>
                    <a:gd name="T9" fmla="*/ 130794 h 601"/>
                    <a:gd name="T10" fmla="*/ 130067 w 1236"/>
                    <a:gd name="T11" fmla="*/ 0 h 601"/>
                    <a:gd name="T12" fmla="*/ 406733 w 1236"/>
                    <a:gd name="T13" fmla="*/ 0 h 601"/>
                    <a:gd name="T14" fmla="*/ 406733 w 1236"/>
                    <a:gd name="T15" fmla="*/ 0 h 601"/>
                    <a:gd name="T16" fmla="*/ 537235 w 1236"/>
                    <a:gd name="T17" fmla="*/ 130794 h 601"/>
                    <a:gd name="T18" fmla="*/ 537235 w 1236"/>
                    <a:gd name="T19" fmla="*/ 130794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5" y="600"/>
                        <a:pt x="0" y="465"/>
                        <a:pt x="0" y="301"/>
                      </a:cubicBezTo>
                      <a:cubicBezTo>
                        <a:pt x="0" y="135"/>
                        <a:pt x="135" y="0"/>
                        <a:pt x="299" y="0"/>
                      </a:cubicBezTo>
                      <a:lnTo>
                        <a:pt x="935" y="0"/>
                      </a:lnTo>
                      <a:cubicBezTo>
                        <a:pt x="1101" y="0"/>
                        <a:pt x="1235" y="135"/>
                        <a:pt x="1235" y="301"/>
                      </a:cubicBezTo>
                      <a:cubicBezTo>
                        <a:pt x="1235" y="465"/>
                        <a:pt x="1101" y="600"/>
                        <a:pt x="935" y="600"/>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69" name="Group 6">
                <a:extLst>
                  <a:ext uri="{FF2B5EF4-FFF2-40B4-BE49-F238E27FC236}">
                    <a16:creationId xmlns:a16="http://schemas.microsoft.com/office/drawing/2014/main" id="{AFA29C5F-9511-FE43-95F1-64F99069A85D}"/>
                  </a:ext>
                </a:extLst>
              </p:cNvPr>
              <p:cNvGrpSpPr>
                <a:grpSpLocks/>
              </p:cNvGrpSpPr>
              <p:nvPr/>
            </p:nvGrpSpPr>
            <p:grpSpPr bwMode="auto">
              <a:xfrm rot="10800000">
                <a:off x="9619297" y="-518940"/>
                <a:ext cx="2960218" cy="2568925"/>
                <a:chOff x="7790456" y="-543997"/>
                <a:chExt cx="2761319" cy="2396472"/>
              </a:xfrm>
            </p:grpSpPr>
            <p:sp>
              <p:nvSpPr>
                <p:cNvPr id="70" name="Freeform 166">
                  <a:extLst>
                    <a:ext uri="{FF2B5EF4-FFF2-40B4-BE49-F238E27FC236}">
                      <a16:creationId xmlns:a16="http://schemas.microsoft.com/office/drawing/2014/main" id="{6249F87E-0FE6-8249-882F-32A15C23F3BC}"/>
                    </a:ext>
                  </a:extLst>
                </p:cNvPr>
                <p:cNvSpPr>
                  <a:spLocks noChangeArrowheads="1"/>
                </p:cNvSpPr>
                <p:nvPr/>
              </p:nvSpPr>
              <p:spPr bwMode="auto">
                <a:xfrm>
                  <a:off x="7888388" y="-543997"/>
                  <a:ext cx="2603859" cy="2396472"/>
                </a:xfrm>
                <a:custGeom>
                  <a:avLst/>
                  <a:gdLst>
                    <a:gd name="T0" fmla="*/ 2100336 w 5978"/>
                    <a:gd name="T1" fmla="*/ 1767082 h 5502"/>
                    <a:gd name="T2" fmla="*/ 1950499 w 5978"/>
                    <a:gd name="T3" fmla="*/ 1641640 h 5502"/>
                    <a:gd name="T4" fmla="*/ 2100336 w 5978"/>
                    <a:gd name="T5" fmla="*/ 1517069 h 5502"/>
                    <a:gd name="T6" fmla="*/ 2302006 w 5978"/>
                    <a:gd name="T7" fmla="*/ 1517069 h 5502"/>
                    <a:gd name="T8" fmla="*/ 2452279 w 5978"/>
                    <a:gd name="T9" fmla="*/ 1359395 h 5502"/>
                    <a:gd name="T10" fmla="*/ 2453151 w 5978"/>
                    <a:gd name="T11" fmla="*/ 1202156 h 5502"/>
                    <a:gd name="T12" fmla="*/ 2603423 w 5978"/>
                    <a:gd name="T13" fmla="*/ 1044918 h 5502"/>
                    <a:gd name="T14" fmla="*/ 2453151 w 5978"/>
                    <a:gd name="T15" fmla="*/ 887243 h 5502"/>
                    <a:gd name="T16" fmla="*/ 2034564 w 5978"/>
                    <a:gd name="T17" fmla="*/ 887243 h 5502"/>
                    <a:gd name="T18" fmla="*/ 1884291 w 5978"/>
                    <a:gd name="T19" fmla="*/ 1044918 h 5502"/>
                    <a:gd name="T20" fmla="*/ 1348536 w 5978"/>
                    <a:gd name="T21" fmla="*/ 1202156 h 5502"/>
                    <a:gd name="T22" fmla="*/ 1498809 w 5978"/>
                    <a:gd name="T23" fmla="*/ 1044918 h 5502"/>
                    <a:gd name="T24" fmla="*/ 1348536 w 5978"/>
                    <a:gd name="T25" fmla="*/ 887243 h 5502"/>
                    <a:gd name="T26" fmla="*/ 953471 w 5978"/>
                    <a:gd name="T27" fmla="*/ 887243 h 5502"/>
                    <a:gd name="T28" fmla="*/ 963053 w 5978"/>
                    <a:gd name="T29" fmla="*/ 886808 h 5502"/>
                    <a:gd name="T30" fmla="*/ 849804 w 5978"/>
                    <a:gd name="T31" fmla="*/ 758317 h 5502"/>
                    <a:gd name="T32" fmla="*/ 963053 w 5978"/>
                    <a:gd name="T33" fmla="*/ 629825 h 5502"/>
                    <a:gd name="T34" fmla="*/ 1223091 w 5978"/>
                    <a:gd name="T35" fmla="*/ 628954 h 5502"/>
                    <a:gd name="T36" fmla="*/ 1373364 w 5978"/>
                    <a:gd name="T37" fmla="*/ 471716 h 5502"/>
                    <a:gd name="T38" fmla="*/ 1223091 w 5978"/>
                    <a:gd name="T39" fmla="*/ 314041 h 5502"/>
                    <a:gd name="T40" fmla="*/ 1093290 w 5978"/>
                    <a:gd name="T41" fmla="*/ 314041 h 5502"/>
                    <a:gd name="T42" fmla="*/ 1243127 w 5978"/>
                    <a:gd name="T43" fmla="*/ 157239 h 5502"/>
                    <a:gd name="T44" fmla="*/ 727843 w 5978"/>
                    <a:gd name="T45" fmla="*/ 0 h 5502"/>
                    <a:gd name="T46" fmla="*/ 577571 w 5978"/>
                    <a:gd name="T47" fmla="*/ 157239 h 5502"/>
                    <a:gd name="T48" fmla="*/ 727843 w 5978"/>
                    <a:gd name="T49" fmla="*/ 314041 h 5502"/>
                    <a:gd name="T50" fmla="*/ 371980 w 5978"/>
                    <a:gd name="T51" fmla="*/ 314041 h 5502"/>
                    <a:gd name="T52" fmla="*/ 221707 w 5978"/>
                    <a:gd name="T53" fmla="*/ 471716 h 5502"/>
                    <a:gd name="T54" fmla="*/ 534013 w 5978"/>
                    <a:gd name="T55" fmla="*/ 628954 h 5502"/>
                    <a:gd name="T56" fmla="*/ 531400 w 5978"/>
                    <a:gd name="T57" fmla="*/ 629390 h 5502"/>
                    <a:gd name="T58" fmla="*/ 651183 w 5978"/>
                    <a:gd name="T59" fmla="*/ 758317 h 5502"/>
                    <a:gd name="T60" fmla="*/ 531400 w 5978"/>
                    <a:gd name="T61" fmla="*/ 887243 h 5502"/>
                    <a:gd name="T62" fmla="*/ 534013 w 5978"/>
                    <a:gd name="T63" fmla="*/ 887243 h 5502"/>
                    <a:gd name="T64" fmla="*/ 149837 w 5978"/>
                    <a:gd name="T65" fmla="*/ 887243 h 5502"/>
                    <a:gd name="T66" fmla="*/ 0 w 5978"/>
                    <a:gd name="T67" fmla="*/ 1044918 h 5502"/>
                    <a:gd name="T68" fmla="*/ 727843 w 5978"/>
                    <a:gd name="T69" fmla="*/ 1202156 h 5502"/>
                    <a:gd name="T70" fmla="*/ 577571 w 5978"/>
                    <a:gd name="T71" fmla="*/ 1359395 h 5502"/>
                    <a:gd name="T72" fmla="*/ 727843 w 5978"/>
                    <a:gd name="T73" fmla="*/ 1517069 h 5502"/>
                    <a:gd name="T74" fmla="*/ 1061928 w 5978"/>
                    <a:gd name="T75" fmla="*/ 1517069 h 5502"/>
                    <a:gd name="T76" fmla="*/ 1212201 w 5978"/>
                    <a:gd name="T77" fmla="*/ 1641640 h 5502"/>
                    <a:gd name="T78" fmla="*/ 848933 w 5978"/>
                    <a:gd name="T79" fmla="*/ 1767082 h 5502"/>
                    <a:gd name="T80" fmla="*/ 698660 w 5978"/>
                    <a:gd name="T81" fmla="*/ 1924321 h 5502"/>
                    <a:gd name="T82" fmla="*/ 848933 w 5978"/>
                    <a:gd name="T83" fmla="*/ 2081124 h 5502"/>
                    <a:gd name="T84" fmla="*/ 1801097 w 5978"/>
                    <a:gd name="T85" fmla="*/ 2081124 h 5502"/>
                    <a:gd name="T86" fmla="*/ 1651260 w 5978"/>
                    <a:gd name="T87" fmla="*/ 2238362 h 5502"/>
                    <a:gd name="T88" fmla="*/ 2220119 w 5978"/>
                    <a:gd name="T89" fmla="*/ 2396036 h 5502"/>
                    <a:gd name="T90" fmla="*/ 2369956 w 5978"/>
                    <a:gd name="T91" fmla="*/ 2238362 h 5502"/>
                    <a:gd name="T92" fmla="*/ 2220119 w 5978"/>
                    <a:gd name="T93" fmla="*/ 2081124 h 5502"/>
                    <a:gd name="T94" fmla="*/ 2453151 w 5978"/>
                    <a:gd name="T95" fmla="*/ 2081124 h 5502"/>
                    <a:gd name="T96" fmla="*/ 2603423 w 5978"/>
                    <a:gd name="T97" fmla="*/ 1924321 h 55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978" h="5502">
                      <a:moveTo>
                        <a:pt x="5632" y="4057"/>
                      </a:moveTo>
                      <a:lnTo>
                        <a:pt x="4822" y="4057"/>
                      </a:lnTo>
                      <a:cubicBezTo>
                        <a:pt x="4632" y="4057"/>
                        <a:pt x="4478" y="3928"/>
                        <a:pt x="4478" y="3769"/>
                      </a:cubicBezTo>
                      <a:cubicBezTo>
                        <a:pt x="4478" y="3611"/>
                        <a:pt x="4632" y="3483"/>
                        <a:pt x="4822" y="3483"/>
                      </a:cubicBezTo>
                      <a:lnTo>
                        <a:pt x="5285" y="3483"/>
                      </a:lnTo>
                      <a:cubicBezTo>
                        <a:pt x="5476" y="3483"/>
                        <a:pt x="5630" y="3321"/>
                        <a:pt x="5630" y="3121"/>
                      </a:cubicBezTo>
                      <a:cubicBezTo>
                        <a:pt x="5630" y="2922"/>
                        <a:pt x="5476" y="2760"/>
                        <a:pt x="5285" y="2760"/>
                      </a:cubicBezTo>
                      <a:lnTo>
                        <a:pt x="5632" y="2760"/>
                      </a:lnTo>
                      <a:cubicBezTo>
                        <a:pt x="5823" y="2760"/>
                        <a:pt x="5977" y="2598"/>
                        <a:pt x="5977" y="2399"/>
                      </a:cubicBezTo>
                      <a:cubicBezTo>
                        <a:pt x="5977" y="2199"/>
                        <a:pt x="5823" y="2037"/>
                        <a:pt x="5632" y="2037"/>
                      </a:cubicBezTo>
                      <a:lnTo>
                        <a:pt x="4671" y="2037"/>
                      </a:lnTo>
                      <a:cubicBezTo>
                        <a:pt x="4480" y="2037"/>
                        <a:pt x="4326" y="2199"/>
                        <a:pt x="4326" y="2399"/>
                      </a:cubicBezTo>
                      <a:cubicBezTo>
                        <a:pt x="4326" y="2598"/>
                        <a:pt x="4480" y="2760"/>
                        <a:pt x="4671" y="2760"/>
                      </a:cubicBezTo>
                      <a:lnTo>
                        <a:pt x="3096" y="2760"/>
                      </a:lnTo>
                      <a:cubicBezTo>
                        <a:pt x="3285" y="2760"/>
                        <a:pt x="3441" y="2598"/>
                        <a:pt x="3441" y="2399"/>
                      </a:cubicBezTo>
                      <a:cubicBezTo>
                        <a:pt x="3441" y="2199"/>
                        <a:pt x="3285" y="2037"/>
                        <a:pt x="3096" y="2037"/>
                      </a:cubicBezTo>
                      <a:lnTo>
                        <a:pt x="2189" y="2037"/>
                      </a:lnTo>
                      <a:cubicBezTo>
                        <a:pt x="2195" y="2037"/>
                        <a:pt x="2204" y="2037"/>
                        <a:pt x="2211" y="2036"/>
                      </a:cubicBezTo>
                      <a:cubicBezTo>
                        <a:pt x="2066" y="2023"/>
                        <a:pt x="1951" y="1896"/>
                        <a:pt x="1951" y="1741"/>
                      </a:cubicBezTo>
                      <a:cubicBezTo>
                        <a:pt x="1951" y="1585"/>
                        <a:pt x="2066" y="1458"/>
                        <a:pt x="2211" y="1446"/>
                      </a:cubicBezTo>
                      <a:cubicBezTo>
                        <a:pt x="2204" y="1445"/>
                        <a:pt x="2195" y="1444"/>
                        <a:pt x="2189" y="1444"/>
                      </a:cubicBezTo>
                      <a:lnTo>
                        <a:pt x="2808" y="1444"/>
                      </a:lnTo>
                      <a:cubicBezTo>
                        <a:pt x="2998" y="1444"/>
                        <a:pt x="3153" y="1282"/>
                        <a:pt x="3153" y="1083"/>
                      </a:cubicBezTo>
                      <a:cubicBezTo>
                        <a:pt x="3153" y="884"/>
                        <a:pt x="2998" y="721"/>
                        <a:pt x="2808" y="721"/>
                      </a:cubicBezTo>
                      <a:lnTo>
                        <a:pt x="2510" y="721"/>
                      </a:lnTo>
                      <a:cubicBezTo>
                        <a:pt x="2700" y="721"/>
                        <a:pt x="2854" y="561"/>
                        <a:pt x="2854" y="361"/>
                      </a:cubicBezTo>
                      <a:cubicBezTo>
                        <a:pt x="2854" y="162"/>
                        <a:pt x="2700" y="0"/>
                        <a:pt x="2510" y="0"/>
                      </a:cubicBezTo>
                      <a:lnTo>
                        <a:pt x="1671" y="0"/>
                      </a:lnTo>
                      <a:cubicBezTo>
                        <a:pt x="1481" y="0"/>
                        <a:pt x="1326" y="162"/>
                        <a:pt x="1326" y="361"/>
                      </a:cubicBezTo>
                      <a:cubicBezTo>
                        <a:pt x="1326" y="561"/>
                        <a:pt x="1481" y="721"/>
                        <a:pt x="1671" y="721"/>
                      </a:cubicBezTo>
                      <a:lnTo>
                        <a:pt x="854" y="721"/>
                      </a:lnTo>
                      <a:cubicBezTo>
                        <a:pt x="663" y="721"/>
                        <a:pt x="509" y="884"/>
                        <a:pt x="509" y="1083"/>
                      </a:cubicBezTo>
                      <a:cubicBezTo>
                        <a:pt x="509" y="1282"/>
                        <a:pt x="663" y="1444"/>
                        <a:pt x="854" y="1444"/>
                      </a:cubicBezTo>
                      <a:lnTo>
                        <a:pt x="1226" y="1444"/>
                      </a:lnTo>
                      <a:cubicBezTo>
                        <a:pt x="1224" y="1444"/>
                        <a:pt x="1222" y="1444"/>
                        <a:pt x="1220" y="1445"/>
                      </a:cubicBezTo>
                      <a:cubicBezTo>
                        <a:pt x="1373" y="1449"/>
                        <a:pt x="1495" y="1580"/>
                        <a:pt x="1495" y="1741"/>
                      </a:cubicBezTo>
                      <a:cubicBezTo>
                        <a:pt x="1495" y="1902"/>
                        <a:pt x="1373" y="2033"/>
                        <a:pt x="1220" y="2037"/>
                      </a:cubicBezTo>
                      <a:cubicBezTo>
                        <a:pt x="1222" y="2037"/>
                        <a:pt x="1224" y="2037"/>
                        <a:pt x="1226" y="2037"/>
                      </a:cubicBezTo>
                      <a:lnTo>
                        <a:pt x="344" y="2037"/>
                      </a:lnTo>
                      <a:cubicBezTo>
                        <a:pt x="154" y="2037"/>
                        <a:pt x="0" y="2199"/>
                        <a:pt x="0" y="2399"/>
                      </a:cubicBezTo>
                      <a:cubicBezTo>
                        <a:pt x="0" y="2598"/>
                        <a:pt x="154" y="2760"/>
                        <a:pt x="344" y="2760"/>
                      </a:cubicBezTo>
                      <a:lnTo>
                        <a:pt x="1671" y="2760"/>
                      </a:lnTo>
                      <a:cubicBezTo>
                        <a:pt x="1481" y="2760"/>
                        <a:pt x="1326" y="2922"/>
                        <a:pt x="1326" y="3121"/>
                      </a:cubicBezTo>
                      <a:cubicBezTo>
                        <a:pt x="1326" y="3321"/>
                        <a:pt x="1481" y="3483"/>
                        <a:pt x="1671" y="3483"/>
                      </a:cubicBezTo>
                      <a:lnTo>
                        <a:pt x="2438" y="3483"/>
                      </a:lnTo>
                      <a:cubicBezTo>
                        <a:pt x="2629" y="3483"/>
                        <a:pt x="2783" y="3611"/>
                        <a:pt x="2783" y="3769"/>
                      </a:cubicBezTo>
                      <a:cubicBezTo>
                        <a:pt x="2783" y="3928"/>
                        <a:pt x="2629" y="4057"/>
                        <a:pt x="2438" y="4057"/>
                      </a:cubicBezTo>
                      <a:lnTo>
                        <a:pt x="1949" y="4057"/>
                      </a:lnTo>
                      <a:cubicBezTo>
                        <a:pt x="1758" y="4057"/>
                        <a:pt x="1604" y="4218"/>
                        <a:pt x="1604" y="4418"/>
                      </a:cubicBezTo>
                      <a:cubicBezTo>
                        <a:pt x="1604" y="4616"/>
                        <a:pt x="1758" y="4778"/>
                        <a:pt x="1949" y="4778"/>
                      </a:cubicBezTo>
                      <a:lnTo>
                        <a:pt x="4135" y="4778"/>
                      </a:lnTo>
                      <a:cubicBezTo>
                        <a:pt x="3945" y="4778"/>
                        <a:pt x="3791" y="4940"/>
                        <a:pt x="3791" y="5139"/>
                      </a:cubicBezTo>
                      <a:cubicBezTo>
                        <a:pt x="3791" y="5339"/>
                        <a:pt x="3945" y="5501"/>
                        <a:pt x="4135" y="5501"/>
                      </a:cubicBezTo>
                      <a:lnTo>
                        <a:pt x="5097" y="5501"/>
                      </a:lnTo>
                      <a:cubicBezTo>
                        <a:pt x="5287" y="5501"/>
                        <a:pt x="5441" y="5339"/>
                        <a:pt x="5441" y="5139"/>
                      </a:cubicBezTo>
                      <a:cubicBezTo>
                        <a:pt x="5441" y="4940"/>
                        <a:pt x="5287" y="4778"/>
                        <a:pt x="5097" y="4778"/>
                      </a:cubicBezTo>
                      <a:lnTo>
                        <a:pt x="5632" y="4778"/>
                      </a:lnTo>
                      <a:cubicBezTo>
                        <a:pt x="5823" y="4778"/>
                        <a:pt x="5977" y="4616"/>
                        <a:pt x="5977" y="4418"/>
                      </a:cubicBezTo>
                      <a:cubicBezTo>
                        <a:pt x="5977" y="4218"/>
                        <a:pt x="5823" y="4057"/>
                        <a:pt x="5632" y="4057"/>
                      </a:cubicBez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1" name="Freeform 167">
                  <a:extLst>
                    <a:ext uri="{FF2B5EF4-FFF2-40B4-BE49-F238E27FC236}">
                      <a16:creationId xmlns:a16="http://schemas.microsoft.com/office/drawing/2014/main" id="{6777AC68-7DD9-2B45-8593-904FA35697E7}"/>
                    </a:ext>
                  </a:extLst>
                </p:cNvPr>
                <p:cNvSpPr>
                  <a:spLocks noChangeArrowheads="1"/>
                </p:cNvSpPr>
                <p:nvPr/>
              </p:nvSpPr>
              <p:spPr bwMode="auto">
                <a:xfrm>
                  <a:off x="7988241" y="1224554"/>
                  <a:ext cx="495425" cy="314921"/>
                </a:xfrm>
                <a:custGeom>
                  <a:avLst/>
                  <a:gdLst>
                    <a:gd name="T0" fmla="*/ 338265 w 1138"/>
                    <a:gd name="T1" fmla="*/ 0 h 722"/>
                    <a:gd name="T2" fmla="*/ 157160 w 1138"/>
                    <a:gd name="T3" fmla="*/ 0 h 722"/>
                    <a:gd name="T4" fmla="*/ 157160 w 1138"/>
                    <a:gd name="T5" fmla="*/ 0 h 722"/>
                    <a:gd name="T6" fmla="*/ 0 w 1138"/>
                    <a:gd name="T7" fmla="*/ 157461 h 722"/>
                    <a:gd name="T8" fmla="*/ 0 w 1138"/>
                    <a:gd name="T9" fmla="*/ 157461 h 722"/>
                    <a:gd name="T10" fmla="*/ 157160 w 1138"/>
                    <a:gd name="T11" fmla="*/ 314485 h 722"/>
                    <a:gd name="T12" fmla="*/ 338265 w 1138"/>
                    <a:gd name="T13" fmla="*/ 314485 h 722"/>
                    <a:gd name="T14" fmla="*/ 338265 w 1138"/>
                    <a:gd name="T15" fmla="*/ 314485 h 722"/>
                    <a:gd name="T16" fmla="*/ 494990 w 1138"/>
                    <a:gd name="T17" fmla="*/ 157461 h 722"/>
                    <a:gd name="T18" fmla="*/ 494990 w 1138"/>
                    <a:gd name="T19" fmla="*/ 157461 h 722"/>
                    <a:gd name="T20" fmla="*/ 338265 w 1138"/>
                    <a:gd name="T21" fmla="*/ 0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38" h="722">
                      <a:moveTo>
                        <a:pt x="777" y="0"/>
                      </a:moveTo>
                      <a:lnTo>
                        <a:pt x="361" y="0"/>
                      </a:lnTo>
                      <a:cubicBezTo>
                        <a:pt x="162" y="0"/>
                        <a:pt x="0" y="161"/>
                        <a:pt x="0" y="361"/>
                      </a:cubicBezTo>
                      <a:cubicBezTo>
                        <a:pt x="0" y="559"/>
                        <a:pt x="162" y="721"/>
                        <a:pt x="361" y="721"/>
                      </a:cubicBezTo>
                      <a:lnTo>
                        <a:pt x="777" y="721"/>
                      </a:lnTo>
                      <a:cubicBezTo>
                        <a:pt x="976" y="721"/>
                        <a:pt x="1137" y="559"/>
                        <a:pt x="1137" y="361"/>
                      </a:cubicBezTo>
                      <a:cubicBezTo>
                        <a:pt x="1137" y="161"/>
                        <a:pt x="976" y="0"/>
                        <a:pt x="777" y="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2" name="Freeform 168">
                  <a:extLst>
                    <a:ext uri="{FF2B5EF4-FFF2-40B4-BE49-F238E27FC236}">
                      <a16:creationId xmlns:a16="http://schemas.microsoft.com/office/drawing/2014/main" id="{101D85CE-BDC6-234C-A549-40DCE5661D1C}"/>
                    </a:ext>
                  </a:extLst>
                </p:cNvPr>
                <p:cNvSpPr>
                  <a:spLocks noChangeArrowheads="1"/>
                </p:cNvSpPr>
                <p:nvPr/>
              </p:nvSpPr>
              <p:spPr bwMode="auto">
                <a:xfrm>
                  <a:off x="9365061" y="197220"/>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6" y="174"/>
                      </a:cubicBezTo>
                      <a:cubicBezTo>
                        <a:pt x="39" y="174"/>
                        <a:pt x="0" y="135"/>
                        <a:pt x="0" y="87"/>
                      </a:cubicBezTo>
                      <a:cubicBezTo>
                        <a:pt x="0" y="39"/>
                        <a:pt x="39" y="0"/>
                        <a:pt x="86" y="0"/>
                      </a:cubicBezTo>
                      <a:cubicBezTo>
                        <a:pt x="134"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3" name="Freeform 169">
                  <a:extLst>
                    <a:ext uri="{FF2B5EF4-FFF2-40B4-BE49-F238E27FC236}">
                      <a16:creationId xmlns:a16="http://schemas.microsoft.com/office/drawing/2014/main" id="{55DFE052-0EED-184C-A6E1-52A392A842E0}"/>
                    </a:ext>
                  </a:extLst>
                </p:cNvPr>
                <p:cNvSpPr>
                  <a:spLocks noChangeArrowheads="1"/>
                </p:cNvSpPr>
                <p:nvPr/>
              </p:nvSpPr>
              <p:spPr bwMode="auto">
                <a:xfrm>
                  <a:off x="9190317" y="1358972"/>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3"/>
                        <a:pt x="135" y="173"/>
                        <a:pt x="87" y="173"/>
                      </a:cubicBezTo>
                      <a:cubicBezTo>
                        <a:pt x="39" y="173"/>
                        <a:pt x="0" y="133"/>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4" name="Freeform 170">
                  <a:extLst>
                    <a:ext uri="{FF2B5EF4-FFF2-40B4-BE49-F238E27FC236}">
                      <a16:creationId xmlns:a16="http://schemas.microsoft.com/office/drawing/2014/main" id="{F8D01DC6-82C8-EE42-BC5B-7877C7DB93E4}"/>
                    </a:ext>
                  </a:extLst>
                </p:cNvPr>
                <p:cNvSpPr>
                  <a:spLocks noChangeArrowheads="1"/>
                </p:cNvSpPr>
                <p:nvPr/>
              </p:nvSpPr>
              <p:spPr bwMode="auto">
                <a:xfrm>
                  <a:off x="10330946" y="122331"/>
                  <a:ext cx="76810" cy="74889"/>
                </a:xfrm>
                <a:custGeom>
                  <a:avLst/>
                  <a:gdLst>
                    <a:gd name="T0" fmla="*/ 76371 w 175"/>
                    <a:gd name="T1" fmla="*/ 37228 h 173"/>
                    <a:gd name="T2" fmla="*/ 76371 w 175"/>
                    <a:gd name="T3" fmla="*/ 37228 h 173"/>
                    <a:gd name="T4" fmla="*/ 38186 w 175"/>
                    <a:gd name="T5" fmla="*/ 74456 h 173"/>
                    <a:gd name="T6" fmla="*/ 38186 w 175"/>
                    <a:gd name="T7" fmla="*/ 74456 h 173"/>
                    <a:gd name="T8" fmla="*/ 0 w 175"/>
                    <a:gd name="T9" fmla="*/ 37228 h 173"/>
                    <a:gd name="T10" fmla="*/ 0 w 175"/>
                    <a:gd name="T11" fmla="*/ 37228 h 173"/>
                    <a:gd name="T12" fmla="*/ 38186 w 175"/>
                    <a:gd name="T13" fmla="*/ 0 h 173"/>
                    <a:gd name="T14" fmla="*/ 38186 w 175"/>
                    <a:gd name="T15" fmla="*/ 0 h 173"/>
                    <a:gd name="T16" fmla="*/ 76371 w 175"/>
                    <a:gd name="T17" fmla="*/ 37228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3">
                      <a:moveTo>
                        <a:pt x="174" y="86"/>
                      </a:moveTo>
                      <a:lnTo>
                        <a:pt x="174" y="86"/>
                      </a:lnTo>
                      <a:cubicBezTo>
                        <a:pt x="174" y="134"/>
                        <a:pt x="135" y="172"/>
                        <a:pt x="87" y="172"/>
                      </a:cubicBezTo>
                      <a:cubicBezTo>
                        <a:pt x="39" y="172"/>
                        <a:pt x="0" y="134"/>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5" name="Freeform 171">
                  <a:extLst>
                    <a:ext uri="{FF2B5EF4-FFF2-40B4-BE49-F238E27FC236}">
                      <a16:creationId xmlns:a16="http://schemas.microsoft.com/office/drawing/2014/main" id="{511C883F-F875-DD4A-B784-937A9F845730}"/>
                    </a:ext>
                  </a:extLst>
                </p:cNvPr>
                <p:cNvSpPr>
                  <a:spLocks noChangeArrowheads="1"/>
                </p:cNvSpPr>
                <p:nvPr/>
              </p:nvSpPr>
              <p:spPr bwMode="auto">
                <a:xfrm>
                  <a:off x="8186027" y="-365413"/>
                  <a:ext cx="74889" cy="74889"/>
                </a:xfrm>
                <a:custGeom>
                  <a:avLst/>
                  <a:gdLst>
                    <a:gd name="T0" fmla="*/ 74456 w 173"/>
                    <a:gd name="T1" fmla="*/ 37661 h 173"/>
                    <a:gd name="T2" fmla="*/ 74456 w 173"/>
                    <a:gd name="T3" fmla="*/ 37661 h 173"/>
                    <a:gd name="T4" fmla="*/ 36795 w 173"/>
                    <a:gd name="T5" fmla="*/ 74456 h 173"/>
                    <a:gd name="T6" fmla="*/ 36795 w 173"/>
                    <a:gd name="T7" fmla="*/ 74456 h 173"/>
                    <a:gd name="T8" fmla="*/ 0 w 173"/>
                    <a:gd name="T9" fmla="*/ 37661 h 173"/>
                    <a:gd name="T10" fmla="*/ 0 w 173"/>
                    <a:gd name="T11" fmla="*/ 37661 h 173"/>
                    <a:gd name="T12" fmla="*/ 36795 w 173"/>
                    <a:gd name="T13" fmla="*/ 0 h 173"/>
                    <a:gd name="T14" fmla="*/ 36795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3" y="172"/>
                        <a:pt x="85" y="172"/>
                      </a:cubicBezTo>
                      <a:cubicBezTo>
                        <a:pt x="39" y="172"/>
                        <a:pt x="0" y="134"/>
                        <a:pt x="0" y="87"/>
                      </a:cubicBezTo>
                      <a:cubicBezTo>
                        <a:pt x="0" y="39"/>
                        <a:pt x="39" y="0"/>
                        <a:pt x="85" y="0"/>
                      </a:cubicBezTo>
                      <a:cubicBezTo>
                        <a:pt x="133"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6" name="Freeform 172">
                  <a:extLst>
                    <a:ext uri="{FF2B5EF4-FFF2-40B4-BE49-F238E27FC236}">
                      <a16:creationId xmlns:a16="http://schemas.microsoft.com/office/drawing/2014/main" id="{7EA01C79-6020-2D4E-9048-268DFCB52D91}"/>
                    </a:ext>
                  </a:extLst>
                </p:cNvPr>
                <p:cNvSpPr>
                  <a:spLocks noChangeArrowheads="1"/>
                </p:cNvSpPr>
                <p:nvPr/>
              </p:nvSpPr>
              <p:spPr bwMode="auto">
                <a:xfrm>
                  <a:off x="8224432" y="804020"/>
                  <a:ext cx="76810" cy="74890"/>
                </a:xfrm>
                <a:custGeom>
                  <a:avLst/>
                  <a:gdLst>
                    <a:gd name="T0" fmla="*/ 76371 w 175"/>
                    <a:gd name="T1" fmla="*/ 37445 h 174"/>
                    <a:gd name="T2" fmla="*/ 76371 w 175"/>
                    <a:gd name="T3" fmla="*/ 37445 h 174"/>
                    <a:gd name="T4" fmla="*/ 38186 w 175"/>
                    <a:gd name="T5" fmla="*/ 74460 h 174"/>
                    <a:gd name="T6" fmla="*/ 38186 w 175"/>
                    <a:gd name="T7" fmla="*/ 74460 h 174"/>
                    <a:gd name="T8" fmla="*/ 0 w 175"/>
                    <a:gd name="T9" fmla="*/ 37445 h 174"/>
                    <a:gd name="T10" fmla="*/ 0 w 175"/>
                    <a:gd name="T11" fmla="*/ 37445 h 174"/>
                    <a:gd name="T12" fmla="*/ 38186 w 175"/>
                    <a:gd name="T13" fmla="*/ 0 h 174"/>
                    <a:gd name="T14" fmla="*/ 38186 w 175"/>
                    <a:gd name="T15" fmla="*/ 0 h 174"/>
                    <a:gd name="T16" fmla="*/ 76371 w 175"/>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7"/>
                      </a:moveTo>
                      <a:lnTo>
                        <a:pt x="174" y="87"/>
                      </a:lnTo>
                      <a:cubicBezTo>
                        <a:pt x="174" y="135"/>
                        <a:pt x="135" y="173"/>
                        <a:pt x="87" y="173"/>
                      </a:cubicBezTo>
                      <a:cubicBezTo>
                        <a:pt x="39" y="173"/>
                        <a:pt x="0" y="135"/>
                        <a:pt x="0" y="87"/>
                      </a:cubicBezTo>
                      <a:cubicBezTo>
                        <a:pt x="0" y="39"/>
                        <a:pt x="39" y="0"/>
                        <a:pt x="87" y="0"/>
                      </a:cubicBezTo>
                      <a:cubicBezTo>
                        <a:pt x="135" y="0"/>
                        <a:pt x="174" y="39"/>
                        <a:pt x="174"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7" name="Freeform 173">
                  <a:extLst>
                    <a:ext uri="{FF2B5EF4-FFF2-40B4-BE49-F238E27FC236}">
                      <a16:creationId xmlns:a16="http://schemas.microsoft.com/office/drawing/2014/main" id="{9503B415-E89B-8C48-AF26-C8DEC3D28301}"/>
                    </a:ext>
                  </a:extLst>
                </p:cNvPr>
                <p:cNvSpPr>
                  <a:spLocks noChangeArrowheads="1"/>
                </p:cNvSpPr>
                <p:nvPr/>
              </p:nvSpPr>
              <p:spPr bwMode="auto">
                <a:xfrm>
                  <a:off x="8408776" y="1681574"/>
                  <a:ext cx="74889" cy="74889"/>
                </a:xfrm>
                <a:custGeom>
                  <a:avLst/>
                  <a:gdLst>
                    <a:gd name="T0" fmla="*/ 74459 w 174"/>
                    <a:gd name="T1" fmla="*/ 37445 h 174"/>
                    <a:gd name="T2" fmla="*/ 74459 w 174"/>
                    <a:gd name="T3" fmla="*/ 37445 h 174"/>
                    <a:gd name="T4" fmla="*/ 37445 w 174"/>
                    <a:gd name="T5" fmla="*/ 74459 h 174"/>
                    <a:gd name="T6" fmla="*/ 37445 w 174"/>
                    <a:gd name="T7" fmla="*/ 74459 h 174"/>
                    <a:gd name="T8" fmla="*/ 0 w 174"/>
                    <a:gd name="T9" fmla="*/ 37445 h 174"/>
                    <a:gd name="T10" fmla="*/ 0 w 174"/>
                    <a:gd name="T11" fmla="*/ 37445 h 174"/>
                    <a:gd name="T12" fmla="*/ 37445 w 174"/>
                    <a:gd name="T13" fmla="*/ 0 h 174"/>
                    <a:gd name="T14" fmla="*/ 37445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5" y="173"/>
                        <a:pt x="87" y="173"/>
                      </a:cubicBezTo>
                      <a:cubicBezTo>
                        <a:pt x="40" y="173"/>
                        <a:pt x="0" y="135"/>
                        <a:pt x="0" y="87"/>
                      </a:cubicBezTo>
                      <a:cubicBezTo>
                        <a:pt x="0" y="38"/>
                        <a:pt x="40" y="0"/>
                        <a:pt x="87" y="0"/>
                      </a:cubicBezTo>
                      <a:cubicBezTo>
                        <a:pt x="135" y="0"/>
                        <a:pt x="173" y="38"/>
                        <a:pt x="173"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8" name="Freeform 174">
                  <a:extLst>
                    <a:ext uri="{FF2B5EF4-FFF2-40B4-BE49-F238E27FC236}">
                      <a16:creationId xmlns:a16="http://schemas.microsoft.com/office/drawing/2014/main" id="{6C677387-EA86-E046-95F9-3E22F97DA1F9}"/>
                    </a:ext>
                  </a:extLst>
                </p:cNvPr>
                <p:cNvSpPr>
                  <a:spLocks noChangeArrowheads="1"/>
                </p:cNvSpPr>
                <p:nvPr/>
              </p:nvSpPr>
              <p:spPr bwMode="auto">
                <a:xfrm>
                  <a:off x="9244084" y="469895"/>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2"/>
                        <a:pt x="81" y="104"/>
                        <a:pt x="52" y="104"/>
                      </a:cubicBezTo>
                      <a:cubicBezTo>
                        <a:pt x="24" y="104"/>
                        <a:pt x="0" y="82"/>
                        <a:pt x="0" y="52"/>
                      </a:cubicBezTo>
                      <a:cubicBezTo>
                        <a:pt x="0" y="24"/>
                        <a:pt x="24" y="0"/>
                        <a:pt x="52" y="0"/>
                      </a:cubicBezTo>
                      <a:cubicBezTo>
                        <a:pt x="81" y="0"/>
                        <a:pt x="105" y="24"/>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9" name="Freeform 175">
                  <a:extLst>
                    <a:ext uri="{FF2B5EF4-FFF2-40B4-BE49-F238E27FC236}">
                      <a16:creationId xmlns:a16="http://schemas.microsoft.com/office/drawing/2014/main" id="{223248A8-A53E-004B-9CC0-068EA9484951}"/>
                    </a:ext>
                  </a:extLst>
                </p:cNvPr>
                <p:cNvSpPr>
                  <a:spLocks noChangeArrowheads="1"/>
                </p:cNvSpPr>
                <p:nvPr/>
              </p:nvSpPr>
              <p:spPr bwMode="auto">
                <a:xfrm>
                  <a:off x="8934925" y="-152266"/>
                  <a:ext cx="46086" cy="46086"/>
                </a:xfrm>
                <a:custGeom>
                  <a:avLst/>
                  <a:gdLst>
                    <a:gd name="T0" fmla="*/ 45655 w 107"/>
                    <a:gd name="T1" fmla="*/ 22397 h 107"/>
                    <a:gd name="T2" fmla="*/ 45655 w 107"/>
                    <a:gd name="T3" fmla="*/ 22397 h 107"/>
                    <a:gd name="T4" fmla="*/ 22828 w 107"/>
                    <a:gd name="T5" fmla="*/ 45655 h 107"/>
                    <a:gd name="T6" fmla="*/ 22828 w 107"/>
                    <a:gd name="T7" fmla="*/ 45655 h 107"/>
                    <a:gd name="T8" fmla="*/ 0 w 107"/>
                    <a:gd name="T9" fmla="*/ 22397 h 107"/>
                    <a:gd name="T10" fmla="*/ 0 w 107"/>
                    <a:gd name="T11" fmla="*/ 22397 h 107"/>
                    <a:gd name="T12" fmla="*/ 22828 w 107"/>
                    <a:gd name="T13" fmla="*/ 0 h 107"/>
                    <a:gd name="T14" fmla="*/ 22828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3" y="106"/>
                      </a:cubicBezTo>
                      <a:cubicBezTo>
                        <a:pt x="24" y="106"/>
                        <a:pt x="0" y="82"/>
                        <a:pt x="0" y="52"/>
                      </a:cubicBezTo>
                      <a:cubicBezTo>
                        <a:pt x="0" y="23"/>
                        <a:pt x="24" y="0"/>
                        <a:pt x="53" y="0"/>
                      </a:cubicBezTo>
                      <a:cubicBezTo>
                        <a:pt x="82" y="0"/>
                        <a:pt x="106" y="23"/>
                        <a:pt x="106"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0" name="Freeform 176">
                  <a:extLst>
                    <a:ext uri="{FF2B5EF4-FFF2-40B4-BE49-F238E27FC236}">
                      <a16:creationId xmlns:a16="http://schemas.microsoft.com/office/drawing/2014/main" id="{B637E833-3C91-CA45-A35E-0417A7BCFCAB}"/>
                    </a:ext>
                  </a:extLst>
                </p:cNvPr>
                <p:cNvSpPr>
                  <a:spLocks noChangeArrowheads="1"/>
                </p:cNvSpPr>
                <p:nvPr/>
              </p:nvSpPr>
              <p:spPr bwMode="auto">
                <a:xfrm>
                  <a:off x="8328126" y="-478708"/>
                  <a:ext cx="46086" cy="46086"/>
                </a:xfrm>
                <a:custGeom>
                  <a:avLst/>
                  <a:gdLst>
                    <a:gd name="T0" fmla="*/ 45651 w 106"/>
                    <a:gd name="T1" fmla="*/ 23258 h 107"/>
                    <a:gd name="T2" fmla="*/ 45651 w 106"/>
                    <a:gd name="T3" fmla="*/ 23258 h 107"/>
                    <a:gd name="T4" fmla="*/ 22608 w 106"/>
                    <a:gd name="T5" fmla="*/ 45655 h 107"/>
                    <a:gd name="T6" fmla="*/ 22608 w 106"/>
                    <a:gd name="T7" fmla="*/ 45655 h 107"/>
                    <a:gd name="T8" fmla="*/ 0 w 106"/>
                    <a:gd name="T9" fmla="*/ 23258 h 107"/>
                    <a:gd name="T10" fmla="*/ 0 w 106"/>
                    <a:gd name="T11" fmla="*/ 23258 h 107"/>
                    <a:gd name="T12" fmla="*/ 22608 w 106"/>
                    <a:gd name="T13" fmla="*/ 0 h 107"/>
                    <a:gd name="T14" fmla="*/ 22608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2"/>
                        <a:pt x="81" y="106"/>
                        <a:pt x="52" y="106"/>
                      </a:cubicBezTo>
                      <a:cubicBezTo>
                        <a:pt x="23" y="106"/>
                        <a:pt x="0" y="82"/>
                        <a:pt x="0" y="54"/>
                      </a:cubicBezTo>
                      <a:cubicBezTo>
                        <a:pt x="0" y="23"/>
                        <a:pt x="23" y="0"/>
                        <a:pt x="52" y="0"/>
                      </a:cubicBezTo>
                      <a:cubicBezTo>
                        <a:pt x="81" y="0"/>
                        <a:pt x="105" y="23"/>
                        <a:pt x="105" y="54"/>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1" name="Freeform 177">
                  <a:extLst>
                    <a:ext uri="{FF2B5EF4-FFF2-40B4-BE49-F238E27FC236}">
                      <a16:creationId xmlns:a16="http://schemas.microsoft.com/office/drawing/2014/main" id="{3EDB1E9F-6058-F347-8895-0787C31A4DA0}"/>
                    </a:ext>
                  </a:extLst>
                </p:cNvPr>
                <p:cNvSpPr>
                  <a:spLocks noChangeArrowheads="1"/>
                </p:cNvSpPr>
                <p:nvPr/>
              </p:nvSpPr>
              <p:spPr bwMode="auto">
                <a:xfrm>
                  <a:off x="8328126" y="90387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3" y="104"/>
                        <a:pt x="0" y="81"/>
                        <a:pt x="0" y="52"/>
                      </a:cubicBezTo>
                      <a:cubicBezTo>
                        <a:pt x="0" y="23"/>
                        <a:pt x="23" y="0"/>
                        <a:pt x="52" y="0"/>
                      </a:cubicBezTo>
                      <a:cubicBezTo>
                        <a:pt x="81" y="0"/>
                        <a:pt x="105" y="23"/>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2" name="Freeform 178">
                  <a:extLst>
                    <a:ext uri="{FF2B5EF4-FFF2-40B4-BE49-F238E27FC236}">
                      <a16:creationId xmlns:a16="http://schemas.microsoft.com/office/drawing/2014/main" id="{274576BC-6F85-2F42-BA91-8578F2D78652}"/>
                    </a:ext>
                  </a:extLst>
                </p:cNvPr>
                <p:cNvSpPr>
                  <a:spLocks noChangeArrowheads="1"/>
                </p:cNvSpPr>
                <p:nvPr/>
              </p:nvSpPr>
              <p:spPr bwMode="auto">
                <a:xfrm>
                  <a:off x="9791356" y="8808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1" y="105"/>
                        <a:pt x="52" y="105"/>
                      </a:cubicBezTo>
                      <a:cubicBezTo>
                        <a:pt x="23" y="105"/>
                        <a:pt x="0" y="82"/>
                        <a:pt x="0" y="53"/>
                      </a:cubicBezTo>
                      <a:cubicBezTo>
                        <a:pt x="0" y="24"/>
                        <a:pt x="23" y="0"/>
                        <a:pt x="52" y="0"/>
                      </a:cubicBezTo>
                      <a:cubicBezTo>
                        <a:pt x="81" y="0"/>
                        <a:pt x="104" y="24"/>
                        <a:pt x="104" y="53"/>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3" name="Freeform 179">
                  <a:extLst>
                    <a:ext uri="{FF2B5EF4-FFF2-40B4-BE49-F238E27FC236}">
                      <a16:creationId xmlns:a16="http://schemas.microsoft.com/office/drawing/2014/main" id="{526C7A56-78D6-F14F-8398-E56C52CBCF86}"/>
                    </a:ext>
                  </a:extLst>
                </p:cNvPr>
                <p:cNvSpPr>
                  <a:spLocks noChangeArrowheads="1"/>
                </p:cNvSpPr>
                <p:nvPr/>
              </p:nvSpPr>
              <p:spPr bwMode="auto">
                <a:xfrm>
                  <a:off x="9067421" y="1276400"/>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2" y="104"/>
                        <a:pt x="52" y="104"/>
                      </a:cubicBezTo>
                      <a:cubicBezTo>
                        <a:pt x="24" y="104"/>
                        <a:pt x="0" y="81"/>
                        <a:pt x="0" y="52"/>
                      </a:cubicBezTo>
                      <a:cubicBezTo>
                        <a:pt x="0" y="23"/>
                        <a:pt x="24" y="0"/>
                        <a:pt x="52" y="0"/>
                      </a:cubicBezTo>
                      <a:cubicBezTo>
                        <a:pt x="82" y="0"/>
                        <a:pt x="104" y="23"/>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4" name="Freeform 180">
                  <a:extLst>
                    <a:ext uri="{FF2B5EF4-FFF2-40B4-BE49-F238E27FC236}">
                      <a16:creationId xmlns:a16="http://schemas.microsoft.com/office/drawing/2014/main" id="{37365697-D997-9E45-A133-D44D8A66E3CF}"/>
                    </a:ext>
                  </a:extLst>
                </p:cNvPr>
                <p:cNvSpPr>
                  <a:spLocks noChangeArrowheads="1"/>
                </p:cNvSpPr>
                <p:nvPr/>
              </p:nvSpPr>
              <p:spPr bwMode="auto">
                <a:xfrm>
                  <a:off x="8460622" y="180638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1" y="104"/>
                        <a:pt x="52" y="104"/>
                      </a:cubicBezTo>
                      <a:cubicBezTo>
                        <a:pt x="24" y="104"/>
                        <a:pt x="0" y="80"/>
                        <a:pt x="0" y="52"/>
                      </a:cubicBezTo>
                      <a:cubicBezTo>
                        <a:pt x="0" y="22"/>
                        <a:pt x="24" y="0"/>
                        <a:pt x="52" y="0"/>
                      </a:cubicBezTo>
                      <a:cubicBezTo>
                        <a:pt x="81" y="0"/>
                        <a:pt x="104" y="22"/>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5" name="Freeform 181">
                  <a:extLst>
                    <a:ext uri="{FF2B5EF4-FFF2-40B4-BE49-F238E27FC236}">
                      <a16:creationId xmlns:a16="http://schemas.microsoft.com/office/drawing/2014/main" id="{99109D45-FE1E-DB44-9418-ED201B92B4DB}"/>
                    </a:ext>
                  </a:extLst>
                </p:cNvPr>
                <p:cNvSpPr>
                  <a:spLocks noChangeArrowheads="1"/>
                </p:cNvSpPr>
                <p:nvPr/>
              </p:nvSpPr>
              <p:spPr bwMode="auto">
                <a:xfrm>
                  <a:off x="8328126" y="1806389"/>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2"/>
                        <a:pt x="23" y="0"/>
                        <a:pt x="52" y="0"/>
                      </a:cubicBezTo>
                      <a:cubicBezTo>
                        <a:pt x="81" y="0"/>
                        <a:pt x="105" y="22"/>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6" name="Freeform 182">
                  <a:extLst>
                    <a:ext uri="{FF2B5EF4-FFF2-40B4-BE49-F238E27FC236}">
                      <a16:creationId xmlns:a16="http://schemas.microsoft.com/office/drawing/2014/main" id="{01654264-6BCC-6B4B-926A-7C7D7A81AA9D}"/>
                    </a:ext>
                  </a:extLst>
                </p:cNvPr>
                <p:cNvSpPr>
                  <a:spLocks noChangeArrowheads="1"/>
                </p:cNvSpPr>
                <p:nvPr/>
              </p:nvSpPr>
              <p:spPr bwMode="auto">
                <a:xfrm>
                  <a:off x="8881158" y="-457585"/>
                  <a:ext cx="618321" cy="261154"/>
                </a:xfrm>
                <a:custGeom>
                  <a:avLst/>
                  <a:gdLst>
                    <a:gd name="T0" fmla="*/ 487598 w 1419"/>
                    <a:gd name="T1" fmla="*/ 260719 h 601"/>
                    <a:gd name="T2" fmla="*/ 130288 w 1419"/>
                    <a:gd name="T3" fmla="*/ 260719 h 601"/>
                    <a:gd name="T4" fmla="*/ 130288 w 1419"/>
                    <a:gd name="T5" fmla="*/ 260719 h 601"/>
                    <a:gd name="T6" fmla="*/ 0 w 1419"/>
                    <a:gd name="T7" fmla="*/ 130794 h 601"/>
                    <a:gd name="T8" fmla="*/ 0 w 1419"/>
                    <a:gd name="T9" fmla="*/ 130794 h 601"/>
                    <a:gd name="T10" fmla="*/ 130288 w 1419"/>
                    <a:gd name="T11" fmla="*/ 0 h 601"/>
                    <a:gd name="T12" fmla="*/ 487598 w 1419"/>
                    <a:gd name="T13" fmla="*/ 0 h 601"/>
                    <a:gd name="T14" fmla="*/ 487598 w 1419"/>
                    <a:gd name="T15" fmla="*/ 0 h 601"/>
                    <a:gd name="T16" fmla="*/ 617885 w 1419"/>
                    <a:gd name="T17" fmla="*/ 130794 h 601"/>
                    <a:gd name="T18" fmla="*/ 617885 w 1419"/>
                    <a:gd name="T19" fmla="*/ 130794 h 601"/>
                    <a:gd name="T20" fmla="*/ 487598 w 1419"/>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19" h="601">
                      <a:moveTo>
                        <a:pt x="1119" y="600"/>
                      </a:moveTo>
                      <a:lnTo>
                        <a:pt x="299" y="600"/>
                      </a:lnTo>
                      <a:cubicBezTo>
                        <a:pt x="133" y="600"/>
                        <a:pt x="0" y="466"/>
                        <a:pt x="0" y="301"/>
                      </a:cubicBezTo>
                      <a:cubicBezTo>
                        <a:pt x="0" y="135"/>
                        <a:pt x="133" y="0"/>
                        <a:pt x="299" y="0"/>
                      </a:cubicBezTo>
                      <a:lnTo>
                        <a:pt x="1119" y="0"/>
                      </a:lnTo>
                      <a:cubicBezTo>
                        <a:pt x="1284" y="0"/>
                        <a:pt x="1418" y="135"/>
                        <a:pt x="1418" y="301"/>
                      </a:cubicBezTo>
                      <a:cubicBezTo>
                        <a:pt x="1418" y="466"/>
                        <a:pt x="1284" y="600"/>
                        <a:pt x="1119" y="60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7" name="Freeform 183">
                  <a:extLst>
                    <a:ext uri="{FF2B5EF4-FFF2-40B4-BE49-F238E27FC236}">
                      <a16:creationId xmlns:a16="http://schemas.microsoft.com/office/drawing/2014/main" id="{320E0D25-0A40-1944-9564-0C6F0C5991C4}"/>
                    </a:ext>
                  </a:extLst>
                </p:cNvPr>
                <p:cNvSpPr>
                  <a:spLocks noChangeArrowheads="1"/>
                </p:cNvSpPr>
                <p:nvPr/>
              </p:nvSpPr>
              <p:spPr bwMode="auto">
                <a:xfrm>
                  <a:off x="7790456" y="523662"/>
                  <a:ext cx="618321" cy="261154"/>
                </a:xfrm>
                <a:custGeom>
                  <a:avLst/>
                  <a:gdLst>
                    <a:gd name="T0" fmla="*/ 487690 w 1420"/>
                    <a:gd name="T1" fmla="*/ 260719 h 600"/>
                    <a:gd name="T2" fmla="*/ 130631 w 1420"/>
                    <a:gd name="T3" fmla="*/ 260719 h 600"/>
                    <a:gd name="T4" fmla="*/ 130631 w 1420"/>
                    <a:gd name="T5" fmla="*/ 260719 h 600"/>
                    <a:gd name="T6" fmla="*/ 0 w 1420"/>
                    <a:gd name="T7" fmla="*/ 130142 h 600"/>
                    <a:gd name="T8" fmla="*/ 0 w 1420"/>
                    <a:gd name="T9" fmla="*/ 130142 h 600"/>
                    <a:gd name="T10" fmla="*/ 130631 w 1420"/>
                    <a:gd name="T11" fmla="*/ 0 h 600"/>
                    <a:gd name="T12" fmla="*/ 487690 w 1420"/>
                    <a:gd name="T13" fmla="*/ 0 h 600"/>
                    <a:gd name="T14" fmla="*/ 487690 w 1420"/>
                    <a:gd name="T15" fmla="*/ 0 h 600"/>
                    <a:gd name="T16" fmla="*/ 617886 w 1420"/>
                    <a:gd name="T17" fmla="*/ 130142 h 600"/>
                    <a:gd name="T18" fmla="*/ 617886 w 1420"/>
                    <a:gd name="T19" fmla="*/ 130142 h 600"/>
                    <a:gd name="T20" fmla="*/ 487690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20" y="599"/>
                      </a:moveTo>
                      <a:lnTo>
                        <a:pt x="300" y="599"/>
                      </a:lnTo>
                      <a:cubicBezTo>
                        <a:pt x="134" y="599"/>
                        <a:pt x="0" y="465"/>
                        <a:pt x="0" y="299"/>
                      </a:cubicBezTo>
                      <a:cubicBezTo>
                        <a:pt x="0" y="133"/>
                        <a:pt x="134" y="0"/>
                        <a:pt x="300" y="0"/>
                      </a:cubicBezTo>
                      <a:lnTo>
                        <a:pt x="1120" y="0"/>
                      </a:lnTo>
                      <a:cubicBezTo>
                        <a:pt x="1285" y="0"/>
                        <a:pt x="1419" y="133"/>
                        <a:pt x="1419" y="299"/>
                      </a:cubicBezTo>
                      <a:cubicBezTo>
                        <a:pt x="1419" y="465"/>
                        <a:pt x="1285" y="599"/>
                        <a:pt x="1120" y="599"/>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88" name="Freeform 184">
                  <a:extLst>
                    <a:ext uri="{FF2B5EF4-FFF2-40B4-BE49-F238E27FC236}">
                      <a16:creationId xmlns:a16="http://schemas.microsoft.com/office/drawing/2014/main" id="{C73FD36F-E952-954E-A1C6-32C7A61465D5}"/>
                    </a:ext>
                  </a:extLst>
                </p:cNvPr>
                <p:cNvSpPr>
                  <a:spLocks noChangeArrowheads="1"/>
                </p:cNvSpPr>
                <p:nvPr/>
              </p:nvSpPr>
              <p:spPr bwMode="auto">
                <a:xfrm>
                  <a:off x="9791356" y="1191910"/>
                  <a:ext cx="760419" cy="520388"/>
                </a:xfrm>
                <a:custGeom>
                  <a:avLst/>
                  <a:gdLst>
                    <a:gd name="T0" fmla="*/ 628967 w 1747"/>
                    <a:gd name="T1" fmla="*/ 259759 h 1196"/>
                    <a:gd name="T2" fmla="*/ 507962 w 1747"/>
                    <a:gd name="T3" fmla="*/ 259759 h 1196"/>
                    <a:gd name="T4" fmla="*/ 507962 w 1747"/>
                    <a:gd name="T5" fmla="*/ 259759 h 1196"/>
                    <a:gd name="T6" fmla="*/ 617650 w 1747"/>
                    <a:gd name="T7" fmla="*/ 130532 h 1196"/>
                    <a:gd name="T8" fmla="*/ 617650 w 1747"/>
                    <a:gd name="T9" fmla="*/ 130532 h 1196"/>
                    <a:gd name="T10" fmla="*/ 487504 w 1747"/>
                    <a:gd name="T11" fmla="*/ 0 h 1196"/>
                    <a:gd name="T12" fmla="*/ 130581 w 1747"/>
                    <a:gd name="T13" fmla="*/ 0 h 1196"/>
                    <a:gd name="T14" fmla="*/ 130581 w 1747"/>
                    <a:gd name="T15" fmla="*/ 0 h 1196"/>
                    <a:gd name="T16" fmla="*/ 0 w 1747"/>
                    <a:gd name="T17" fmla="*/ 130532 h 1196"/>
                    <a:gd name="T18" fmla="*/ 0 w 1747"/>
                    <a:gd name="T19" fmla="*/ 130532 h 1196"/>
                    <a:gd name="T20" fmla="*/ 130581 w 1747"/>
                    <a:gd name="T21" fmla="*/ 261064 h 1196"/>
                    <a:gd name="T22" fmla="*/ 252457 w 1747"/>
                    <a:gd name="T23" fmla="*/ 261064 h 1196"/>
                    <a:gd name="T24" fmla="*/ 252457 w 1747"/>
                    <a:gd name="T25" fmla="*/ 261064 h 1196"/>
                    <a:gd name="T26" fmla="*/ 142334 w 1747"/>
                    <a:gd name="T27" fmla="*/ 389856 h 1196"/>
                    <a:gd name="T28" fmla="*/ 142334 w 1747"/>
                    <a:gd name="T29" fmla="*/ 389856 h 1196"/>
                    <a:gd name="T30" fmla="*/ 272480 w 1747"/>
                    <a:gd name="T31" fmla="*/ 519953 h 1196"/>
                    <a:gd name="T32" fmla="*/ 628967 w 1747"/>
                    <a:gd name="T33" fmla="*/ 519953 h 1196"/>
                    <a:gd name="T34" fmla="*/ 628967 w 1747"/>
                    <a:gd name="T35" fmla="*/ 519953 h 1196"/>
                    <a:gd name="T36" fmla="*/ 759984 w 1747"/>
                    <a:gd name="T37" fmla="*/ 389856 h 1196"/>
                    <a:gd name="T38" fmla="*/ 759984 w 1747"/>
                    <a:gd name="T39" fmla="*/ 389856 h 1196"/>
                    <a:gd name="T40" fmla="*/ 628967 w 1747"/>
                    <a:gd name="T41" fmla="*/ 259759 h 11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47" h="1196">
                      <a:moveTo>
                        <a:pt x="1445" y="597"/>
                      </a:moveTo>
                      <a:lnTo>
                        <a:pt x="1167" y="597"/>
                      </a:lnTo>
                      <a:cubicBezTo>
                        <a:pt x="1310" y="573"/>
                        <a:pt x="1419" y="450"/>
                        <a:pt x="1419" y="300"/>
                      </a:cubicBezTo>
                      <a:cubicBezTo>
                        <a:pt x="1419" y="134"/>
                        <a:pt x="1285" y="0"/>
                        <a:pt x="1120" y="0"/>
                      </a:cubicBezTo>
                      <a:lnTo>
                        <a:pt x="300" y="0"/>
                      </a:lnTo>
                      <a:cubicBezTo>
                        <a:pt x="134" y="0"/>
                        <a:pt x="0" y="134"/>
                        <a:pt x="0" y="300"/>
                      </a:cubicBezTo>
                      <a:cubicBezTo>
                        <a:pt x="0" y="466"/>
                        <a:pt x="134" y="600"/>
                        <a:pt x="300" y="600"/>
                      </a:cubicBezTo>
                      <a:lnTo>
                        <a:pt x="580" y="600"/>
                      </a:lnTo>
                      <a:cubicBezTo>
                        <a:pt x="436" y="623"/>
                        <a:pt x="327" y="746"/>
                        <a:pt x="327" y="896"/>
                      </a:cubicBezTo>
                      <a:cubicBezTo>
                        <a:pt x="327" y="1062"/>
                        <a:pt x="460" y="1195"/>
                        <a:pt x="626" y="1195"/>
                      </a:cubicBezTo>
                      <a:lnTo>
                        <a:pt x="1445" y="1195"/>
                      </a:lnTo>
                      <a:cubicBezTo>
                        <a:pt x="1611" y="1195"/>
                        <a:pt x="1746" y="1062"/>
                        <a:pt x="1746" y="896"/>
                      </a:cubicBezTo>
                      <a:cubicBezTo>
                        <a:pt x="1746" y="731"/>
                        <a:pt x="1611" y="597"/>
                        <a:pt x="1445" y="59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grpSp>
      <p:sp>
        <p:nvSpPr>
          <p:cNvPr id="261" name="TextBox 260">
            <a:extLst>
              <a:ext uri="{FF2B5EF4-FFF2-40B4-BE49-F238E27FC236}">
                <a16:creationId xmlns:a16="http://schemas.microsoft.com/office/drawing/2014/main" id="{15DCE0AE-DD91-E64A-BB07-5370779912EB}"/>
              </a:ext>
            </a:extLst>
          </p:cNvPr>
          <p:cNvSpPr txBox="1"/>
          <p:nvPr/>
        </p:nvSpPr>
        <p:spPr>
          <a:xfrm>
            <a:off x="2473584" y="1039940"/>
            <a:ext cx="7527094" cy="954107"/>
          </a:xfrm>
          <a:prstGeom prst="rect">
            <a:avLst/>
          </a:prstGeom>
          <a:noFill/>
        </p:spPr>
        <p:txBody>
          <a:bodyPr wrap="square" rtlCol="0">
            <a:spAutoFit/>
          </a:bodyPr>
          <a:lstStyle/>
          <a:p>
            <a:pPr fontAlgn="base"/>
            <a:r>
              <a:rPr lang="en-US" sz="2800" dirty="0">
                <a:solidFill>
                  <a:schemeClr val="tx2"/>
                </a:solidFill>
                <a:latin typeface="Arial Rounded MT Bold" panose="020F0704030504030204" pitchFamily="34" charset="0"/>
              </a:rPr>
              <a:t>p1 x p2=|x1 x2| = (x1y2) - (x2-y1) = -p2 x p1</a:t>
            </a:r>
          </a:p>
          <a:p>
            <a:pPr fontAlgn="base"/>
            <a:r>
              <a:rPr lang="en-US" sz="2800" dirty="0">
                <a:solidFill>
                  <a:schemeClr val="tx2"/>
                </a:solidFill>
                <a:latin typeface="Arial Rounded MT Bold" panose="020F0704030504030204" pitchFamily="34" charset="0"/>
              </a:rPr>
              <a:t>                |y1 y2| </a:t>
            </a:r>
          </a:p>
        </p:txBody>
      </p:sp>
      <p:sp>
        <p:nvSpPr>
          <p:cNvPr id="208" name="TextBox 207">
            <a:extLst>
              <a:ext uri="{FF2B5EF4-FFF2-40B4-BE49-F238E27FC236}">
                <a16:creationId xmlns:a16="http://schemas.microsoft.com/office/drawing/2014/main" id="{15DCE0AE-DD91-E64A-BB07-5370779912EB}"/>
              </a:ext>
            </a:extLst>
          </p:cNvPr>
          <p:cNvSpPr txBox="1"/>
          <p:nvPr/>
        </p:nvSpPr>
        <p:spPr>
          <a:xfrm>
            <a:off x="2672774" y="2717170"/>
            <a:ext cx="7244916" cy="3046988"/>
          </a:xfrm>
          <a:prstGeom prst="rect">
            <a:avLst/>
          </a:prstGeom>
          <a:noFill/>
        </p:spPr>
        <p:txBody>
          <a:bodyPr wrap="square" rtlCol="0">
            <a:spAutoFit/>
          </a:bodyPr>
          <a:lstStyle/>
          <a:p>
            <a:pPr marL="342900" indent="-342900" fontAlgn="base">
              <a:buFont typeface="Arial" panose="020B0604020202020204" pitchFamily="34" charset="0"/>
              <a:buChar char="•"/>
            </a:pPr>
            <a:r>
              <a:rPr lang="en-US" sz="2400" dirty="0">
                <a:solidFill>
                  <a:schemeClr val="tx2"/>
                </a:solidFill>
              </a:rPr>
              <a:t>If p1 x p2 is positive the p1 is clockwise from p2 with respect to origin (0,0) and if p1 x p2 is negative then p1 is counterclockwise fro, p2 with respect to origin(0,0)</a:t>
            </a:r>
          </a:p>
          <a:p>
            <a:pPr marL="342900" indent="-342900" fontAlgn="base">
              <a:buFont typeface="Arial" panose="020B0604020202020204" pitchFamily="34" charset="0"/>
              <a:buChar char="•"/>
            </a:pPr>
            <a:endParaRPr lang="en-US" sz="2400" dirty="0">
              <a:solidFill>
                <a:schemeClr val="tx2"/>
              </a:solidFill>
            </a:endParaRPr>
          </a:p>
          <a:p>
            <a:pPr marL="342900" indent="-342900" fontAlgn="base">
              <a:buFont typeface="Arial" panose="020B0604020202020204" pitchFamily="34" charset="0"/>
              <a:buChar char="•"/>
            </a:pPr>
            <a:r>
              <a:rPr lang="en-US" sz="2400" dirty="0">
                <a:solidFill>
                  <a:schemeClr val="tx2"/>
                </a:solidFill>
              </a:rPr>
              <a:t>If cross product is zero then vectors p1 and p2 are collinear pointing in either the same or opposite direction.</a:t>
            </a:r>
          </a:p>
        </p:txBody>
      </p:sp>
    </p:spTree>
    <p:extLst>
      <p:ext uri="{BB962C8B-B14F-4D97-AF65-F5344CB8AC3E}">
        <p14:creationId xmlns:p14="http://schemas.microsoft.com/office/powerpoint/2010/main" val="1607833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CE72FBC3-DA76-3647-8616-1FA5C209E152}"/>
              </a:ext>
            </a:extLst>
          </p:cNvPr>
          <p:cNvGrpSpPr>
            <a:grpSpLocks noChangeAspect="1"/>
          </p:cNvGrpSpPr>
          <p:nvPr/>
        </p:nvGrpSpPr>
        <p:grpSpPr>
          <a:xfrm>
            <a:off x="-855784" y="-552935"/>
            <a:ext cx="13932000" cy="8053776"/>
            <a:chOff x="-597370" y="-393904"/>
            <a:chExt cx="13398972" cy="7745642"/>
          </a:xfrm>
        </p:grpSpPr>
        <p:grpSp>
          <p:nvGrpSpPr>
            <p:cNvPr id="65" name="Group 64">
              <a:extLst>
                <a:ext uri="{FF2B5EF4-FFF2-40B4-BE49-F238E27FC236}">
                  <a16:creationId xmlns:a16="http://schemas.microsoft.com/office/drawing/2014/main" id="{1D2A48CE-A02D-1141-8980-35839F213B84}"/>
                </a:ext>
              </a:extLst>
            </p:cNvPr>
            <p:cNvGrpSpPr>
              <a:grpSpLocks noChangeAspect="1"/>
            </p:cNvGrpSpPr>
            <p:nvPr/>
          </p:nvGrpSpPr>
          <p:grpSpPr>
            <a:xfrm rot="10800000">
              <a:off x="-597370" y="-328896"/>
              <a:ext cx="3312000" cy="7355226"/>
              <a:chOff x="-528478" y="549275"/>
              <a:chExt cx="2916078" cy="6475971"/>
            </a:xfrm>
          </p:grpSpPr>
          <p:grpSp>
            <p:nvGrpSpPr>
              <p:cNvPr id="139" name="Group 7">
                <a:extLst>
                  <a:ext uri="{FF2B5EF4-FFF2-40B4-BE49-F238E27FC236}">
                    <a16:creationId xmlns:a16="http://schemas.microsoft.com/office/drawing/2014/main" id="{17634347-7AFD-014A-A39B-A6E2777A9008}"/>
                  </a:ext>
                </a:extLst>
              </p:cNvPr>
              <p:cNvGrpSpPr>
                <a:grpSpLocks/>
              </p:cNvGrpSpPr>
              <p:nvPr/>
            </p:nvGrpSpPr>
            <p:grpSpPr bwMode="auto">
              <a:xfrm>
                <a:off x="-288577" y="549275"/>
                <a:ext cx="2676177" cy="2049196"/>
                <a:chOff x="4879357" y="-511351"/>
                <a:chExt cx="2676829" cy="2048905"/>
              </a:xfrm>
            </p:grpSpPr>
            <p:sp>
              <p:nvSpPr>
                <p:cNvPr id="192" name="Freeform 25">
                  <a:extLst>
                    <a:ext uri="{FF2B5EF4-FFF2-40B4-BE49-F238E27FC236}">
                      <a16:creationId xmlns:a16="http://schemas.microsoft.com/office/drawing/2014/main" id="{47ADB0FB-AA4A-FB4C-9ECC-F7F6666739AC}"/>
                    </a:ext>
                  </a:extLst>
                </p:cNvPr>
                <p:cNvSpPr>
                  <a:spLocks noChangeArrowheads="1"/>
                </p:cNvSpPr>
                <p:nvPr/>
              </p:nvSpPr>
              <p:spPr bwMode="auto">
                <a:xfrm>
                  <a:off x="5251886" y="-511351"/>
                  <a:ext cx="1847281" cy="1962496"/>
                </a:xfrm>
                <a:custGeom>
                  <a:avLst/>
                  <a:gdLst>
                    <a:gd name="T0" fmla="*/ 1159991 w 4244"/>
                    <a:gd name="T1" fmla="*/ 594933 h 4506"/>
                    <a:gd name="T2" fmla="*/ 1048998 w 4244"/>
                    <a:gd name="T3" fmla="*/ 483873 h 4506"/>
                    <a:gd name="T4" fmla="*/ 1048998 w 4244"/>
                    <a:gd name="T5" fmla="*/ 483873 h 4506"/>
                    <a:gd name="T6" fmla="*/ 1290572 w 4244"/>
                    <a:gd name="T7" fmla="*/ 372378 h 4506"/>
                    <a:gd name="T8" fmla="*/ 1477302 w 4244"/>
                    <a:gd name="T9" fmla="*/ 185971 h 4506"/>
                    <a:gd name="T10" fmla="*/ 1290572 w 4244"/>
                    <a:gd name="T11" fmla="*/ 0 h 4506"/>
                    <a:gd name="T12" fmla="*/ 419164 w 4244"/>
                    <a:gd name="T13" fmla="*/ 0 h 4506"/>
                    <a:gd name="T14" fmla="*/ 233304 w 4244"/>
                    <a:gd name="T15" fmla="*/ 185971 h 4506"/>
                    <a:gd name="T16" fmla="*/ 640716 w 4244"/>
                    <a:gd name="T17" fmla="*/ 372378 h 4506"/>
                    <a:gd name="T18" fmla="*/ 751709 w 4244"/>
                    <a:gd name="T19" fmla="*/ 483873 h 4506"/>
                    <a:gd name="T20" fmla="*/ 751709 w 4244"/>
                    <a:gd name="T21" fmla="*/ 483873 h 4506"/>
                    <a:gd name="T22" fmla="*/ 335157 w 4244"/>
                    <a:gd name="T23" fmla="*/ 594933 h 4506"/>
                    <a:gd name="T24" fmla="*/ 183683 w 4244"/>
                    <a:gd name="T25" fmla="*/ 746062 h 4506"/>
                    <a:gd name="T26" fmla="*/ 335157 w 4244"/>
                    <a:gd name="T27" fmla="*/ 897626 h 4506"/>
                    <a:gd name="T28" fmla="*/ 432222 w 4244"/>
                    <a:gd name="T29" fmla="*/ 897626 h 4506"/>
                    <a:gd name="T30" fmla="*/ 543216 w 4244"/>
                    <a:gd name="T31" fmla="*/ 1008686 h 4506"/>
                    <a:gd name="T32" fmla="*/ 151038 w 4244"/>
                    <a:gd name="T33" fmla="*/ 1119746 h 4506"/>
                    <a:gd name="T34" fmla="*/ 0 w 4244"/>
                    <a:gd name="T35" fmla="*/ 1270875 h 4506"/>
                    <a:gd name="T36" fmla="*/ 151038 w 4244"/>
                    <a:gd name="T37" fmla="*/ 1422875 h 4506"/>
                    <a:gd name="T38" fmla="*/ 688160 w 4244"/>
                    <a:gd name="T39" fmla="*/ 1422875 h 4506"/>
                    <a:gd name="T40" fmla="*/ 805683 w 4244"/>
                    <a:gd name="T41" fmla="*/ 1540903 h 4506"/>
                    <a:gd name="T42" fmla="*/ 673796 w 4244"/>
                    <a:gd name="T43" fmla="*/ 1658496 h 4506"/>
                    <a:gd name="T44" fmla="*/ 522323 w 4244"/>
                    <a:gd name="T45" fmla="*/ 1810061 h 4506"/>
                    <a:gd name="T46" fmla="*/ 673796 w 4244"/>
                    <a:gd name="T47" fmla="*/ 1962060 h 4506"/>
                    <a:gd name="T48" fmla="*/ 1511689 w 4244"/>
                    <a:gd name="T49" fmla="*/ 1962060 h 4506"/>
                    <a:gd name="T50" fmla="*/ 1663162 w 4244"/>
                    <a:gd name="T51" fmla="*/ 1810061 h 4506"/>
                    <a:gd name="T52" fmla="*/ 1418541 w 4244"/>
                    <a:gd name="T53" fmla="*/ 1658496 h 4506"/>
                    <a:gd name="T54" fmla="*/ 1300583 w 4244"/>
                    <a:gd name="T55" fmla="*/ 1540903 h 4506"/>
                    <a:gd name="T56" fmla="*/ 1418541 w 4244"/>
                    <a:gd name="T57" fmla="*/ 1422875 h 4506"/>
                    <a:gd name="T58" fmla="*/ 1511689 w 4244"/>
                    <a:gd name="T59" fmla="*/ 1422875 h 4506"/>
                    <a:gd name="T60" fmla="*/ 1663162 w 4244"/>
                    <a:gd name="T61" fmla="*/ 1270875 h 4506"/>
                    <a:gd name="T62" fmla="*/ 1527358 w 4244"/>
                    <a:gd name="T63" fmla="*/ 1119746 h 4506"/>
                    <a:gd name="T64" fmla="*/ 1416365 w 4244"/>
                    <a:gd name="T65" fmla="*/ 1008686 h 4506"/>
                    <a:gd name="T66" fmla="*/ 1527358 w 4244"/>
                    <a:gd name="T67" fmla="*/ 897626 h 4506"/>
                    <a:gd name="T68" fmla="*/ 1695372 w 4244"/>
                    <a:gd name="T69" fmla="*/ 897626 h 4506"/>
                    <a:gd name="T70" fmla="*/ 1846846 w 4244"/>
                    <a:gd name="T71" fmla="*/ 746062 h 450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244" h="4506">
                      <a:moveTo>
                        <a:pt x="3895" y="1366"/>
                      </a:moveTo>
                      <a:lnTo>
                        <a:pt x="2665" y="1366"/>
                      </a:lnTo>
                      <a:cubicBezTo>
                        <a:pt x="2524" y="1366"/>
                        <a:pt x="2410" y="1251"/>
                        <a:pt x="2410" y="1111"/>
                      </a:cubicBezTo>
                      <a:cubicBezTo>
                        <a:pt x="2410" y="970"/>
                        <a:pt x="2524" y="855"/>
                        <a:pt x="2665" y="855"/>
                      </a:cubicBezTo>
                      <a:lnTo>
                        <a:pt x="2965" y="855"/>
                      </a:lnTo>
                      <a:cubicBezTo>
                        <a:pt x="3202" y="855"/>
                        <a:pt x="3394" y="664"/>
                        <a:pt x="3394" y="427"/>
                      </a:cubicBezTo>
                      <a:cubicBezTo>
                        <a:pt x="3394" y="192"/>
                        <a:pt x="3202" y="0"/>
                        <a:pt x="2965" y="0"/>
                      </a:cubicBezTo>
                      <a:lnTo>
                        <a:pt x="963" y="0"/>
                      </a:lnTo>
                      <a:cubicBezTo>
                        <a:pt x="727" y="0"/>
                        <a:pt x="536" y="192"/>
                        <a:pt x="536" y="427"/>
                      </a:cubicBezTo>
                      <a:cubicBezTo>
                        <a:pt x="536" y="664"/>
                        <a:pt x="727" y="855"/>
                        <a:pt x="963" y="855"/>
                      </a:cubicBezTo>
                      <a:lnTo>
                        <a:pt x="1472" y="855"/>
                      </a:lnTo>
                      <a:cubicBezTo>
                        <a:pt x="1613" y="855"/>
                        <a:pt x="1727" y="970"/>
                        <a:pt x="1727" y="1111"/>
                      </a:cubicBezTo>
                      <a:cubicBezTo>
                        <a:pt x="1727" y="1251"/>
                        <a:pt x="1613" y="1366"/>
                        <a:pt x="1472" y="1366"/>
                      </a:cubicBezTo>
                      <a:lnTo>
                        <a:pt x="770" y="1366"/>
                      </a:lnTo>
                      <a:cubicBezTo>
                        <a:pt x="578" y="1366"/>
                        <a:pt x="422" y="1521"/>
                        <a:pt x="422" y="1713"/>
                      </a:cubicBezTo>
                      <a:cubicBezTo>
                        <a:pt x="422" y="1906"/>
                        <a:pt x="578" y="2061"/>
                        <a:pt x="770" y="2061"/>
                      </a:cubicBezTo>
                      <a:lnTo>
                        <a:pt x="993" y="2061"/>
                      </a:lnTo>
                      <a:cubicBezTo>
                        <a:pt x="1134" y="2061"/>
                        <a:pt x="1248" y="2175"/>
                        <a:pt x="1248" y="2316"/>
                      </a:cubicBezTo>
                      <a:cubicBezTo>
                        <a:pt x="1248" y="2456"/>
                        <a:pt x="1134" y="2571"/>
                        <a:pt x="993" y="2571"/>
                      </a:cubicBezTo>
                      <a:lnTo>
                        <a:pt x="347" y="2571"/>
                      </a:lnTo>
                      <a:cubicBezTo>
                        <a:pt x="155" y="2571"/>
                        <a:pt x="0" y="2726"/>
                        <a:pt x="0" y="2918"/>
                      </a:cubicBezTo>
                      <a:cubicBezTo>
                        <a:pt x="0" y="3110"/>
                        <a:pt x="155" y="3267"/>
                        <a:pt x="347" y="3267"/>
                      </a:cubicBezTo>
                      <a:lnTo>
                        <a:pt x="1581" y="3267"/>
                      </a:lnTo>
                      <a:cubicBezTo>
                        <a:pt x="1729" y="3267"/>
                        <a:pt x="1851" y="3388"/>
                        <a:pt x="1851" y="3538"/>
                      </a:cubicBezTo>
                      <a:cubicBezTo>
                        <a:pt x="1851" y="3687"/>
                        <a:pt x="1729" y="3808"/>
                        <a:pt x="1581" y="3808"/>
                      </a:cubicBezTo>
                      <a:lnTo>
                        <a:pt x="1548" y="3808"/>
                      </a:lnTo>
                      <a:cubicBezTo>
                        <a:pt x="1356" y="3808"/>
                        <a:pt x="1200" y="3963"/>
                        <a:pt x="1200" y="4156"/>
                      </a:cubicBezTo>
                      <a:cubicBezTo>
                        <a:pt x="1200" y="4348"/>
                        <a:pt x="1356" y="4505"/>
                        <a:pt x="1548" y="4505"/>
                      </a:cubicBezTo>
                      <a:lnTo>
                        <a:pt x="3473" y="4505"/>
                      </a:lnTo>
                      <a:cubicBezTo>
                        <a:pt x="3665" y="4505"/>
                        <a:pt x="3821" y="4348"/>
                        <a:pt x="3821" y="4156"/>
                      </a:cubicBezTo>
                      <a:cubicBezTo>
                        <a:pt x="3821" y="3963"/>
                        <a:pt x="3665" y="3808"/>
                        <a:pt x="3473" y="3808"/>
                      </a:cubicBezTo>
                      <a:lnTo>
                        <a:pt x="3259" y="3808"/>
                      </a:lnTo>
                      <a:cubicBezTo>
                        <a:pt x="3110" y="3808"/>
                        <a:pt x="2988" y="3687"/>
                        <a:pt x="2988" y="3538"/>
                      </a:cubicBezTo>
                      <a:cubicBezTo>
                        <a:pt x="2988" y="3388"/>
                        <a:pt x="3110" y="3267"/>
                        <a:pt x="3259" y="3267"/>
                      </a:cubicBezTo>
                      <a:lnTo>
                        <a:pt x="3473" y="3267"/>
                      </a:lnTo>
                      <a:cubicBezTo>
                        <a:pt x="3665" y="3267"/>
                        <a:pt x="3821" y="3110"/>
                        <a:pt x="3821" y="2918"/>
                      </a:cubicBezTo>
                      <a:cubicBezTo>
                        <a:pt x="3821" y="2726"/>
                        <a:pt x="3665" y="2571"/>
                        <a:pt x="3473" y="2571"/>
                      </a:cubicBezTo>
                      <a:lnTo>
                        <a:pt x="3509" y="2571"/>
                      </a:lnTo>
                      <a:cubicBezTo>
                        <a:pt x="3369" y="2571"/>
                        <a:pt x="3254" y="2456"/>
                        <a:pt x="3254" y="2316"/>
                      </a:cubicBezTo>
                      <a:cubicBezTo>
                        <a:pt x="3254" y="2175"/>
                        <a:pt x="3369" y="2061"/>
                        <a:pt x="3509" y="2061"/>
                      </a:cubicBezTo>
                      <a:lnTo>
                        <a:pt x="3895" y="2061"/>
                      </a:lnTo>
                      <a:cubicBezTo>
                        <a:pt x="4088" y="2061"/>
                        <a:pt x="4243" y="1906"/>
                        <a:pt x="4243" y="1713"/>
                      </a:cubicBezTo>
                      <a:cubicBezTo>
                        <a:pt x="4243" y="1521"/>
                        <a:pt x="4088" y="1366"/>
                        <a:pt x="3895" y="1366"/>
                      </a:cubicBezTo>
                    </a:path>
                  </a:pathLst>
                </a:custGeom>
                <a:solidFill>
                  <a:srgbClr val="8C449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3" name="Freeform 26">
                  <a:extLst>
                    <a:ext uri="{FF2B5EF4-FFF2-40B4-BE49-F238E27FC236}">
                      <a16:creationId xmlns:a16="http://schemas.microsoft.com/office/drawing/2014/main" id="{4912DCBA-D5DC-7F43-8E99-C161BCB32043}"/>
                    </a:ext>
                  </a:extLst>
                </p:cNvPr>
                <p:cNvSpPr>
                  <a:spLocks noChangeArrowheads="1"/>
                </p:cNvSpPr>
                <p:nvPr/>
              </p:nvSpPr>
              <p:spPr bwMode="auto">
                <a:xfrm>
                  <a:off x="7064601" y="1147745"/>
                  <a:ext cx="437817" cy="303400"/>
                </a:xfrm>
                <a:custGeom>
                  <a:avLst/>
                  <a:gdLst>
                    <a:gd name="T0" fmla="*/ 285646 w 1007"/>
                    <a:gd name="T1" fmla="*/ 0 h 698"/>
                    <a:gd name="T2" fmla="*/ 150866 w 1007"/>
                    <a:gd name="T3" fmla="*/ 0 h 698"/>
                    <a:gd name="T4" fmla="*/ 150866 w 1007"/>
                    <a:gd name="T5" fmla="*/ 0 h 698"/>
                    <a:gd name="T6" fmla="*/ 0 w 1007"/>
                    <a:gd name="T7" fmla="*/ 151265 h 698"/>
                    <a:gd name="T8" fmla="*/ 0 w 1007"/>
                    <a:gd name="T9" fmla="*/ 151265 h 698"/>
                    <a:gd name="T10" fmla="*/ 150866 w 1007"/>
                    <a:gd name="T11" fmla="*/ 302965 h 698"/>
                    <a:gd name="T12" fmla="*/ 285646 w 1007"/>
                    <a:gd name="T13" fmla="*/ 302965 h 698"/>
                    <a:gd name="T14" fmla="*/ 285646 w 1007"/>
                    <a:gd name="T15" fmla="*/ 302965 h 698"/>
                    <a:gd name="T16" fmla="*/ 437382 w 1007"/>
                    <a:gd name="T17" fmla="*/ 151265 h 698"/>
                    <a:gd name="T18" fmla="*/ 437382 w 1007"/>
                    <a:gd name="T19" fmla="*/ 151265 h 698"/>
                    <a:gd name="T20" fmla="*/ 285646 w 1007"/>
                    <a:gd name="T21" fmla="*/ 0 h 6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7" h="698">
                      <a:moveTo>
                        <a:pt x="657" y="0"/>
                      </a:moveTo>
                      <a:lnTo>
                        <a:pt x="347" y="0"/>
                      </a:lnTo>
                      <a:cubicBezTo>
                        <a:pt x="156" y="0"/>
                        <a:pt x="0" y="155"/>
                        <a:pt x="0" y="348"/>
                      </a:cubicBezTo>
                      <a:cubicBezTo>
                        <a:pt x="0" y="540"/>
                        <a:pt x="156" y="697"/>
                        <a:pt x="347" y="697"/>
                      </a:cubicBezTo>
                      <a:lnTo>
                        <a:pt x="657" y="697"/>
                      </a:lnTo>
                      <a:cubicBezTo>
                        <a:pt x="849" y="697"/>
                        <a:pt x="1006" y="540"/>
                        <a:pt x="1006" y="348"/>
                      </a:cubicBezTo>
                      <a:cubicBezTo>
                        <a:pt x="1006" y="155"/>
                        <a:pt x="849" y="0"/>
                        <a:pt x="657" y="0"/>
                      </a:cubicBezTo>
                    </a:path>
                  </a:pathLst>
                </a:custGeom>
                <a:solidFill>
                  <a:srgbClr val="8C449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4" name="Freeform 27">
                  <a:extLst>
                    <a:ext uri="{FF2B5EF4-FFF2-40B4-BE49-F238E27FC236}">
                      <a16:creationId xmlns:a16="http://schemas.microsoft.com/office/drawing/2014/main" id="{78C4CF49-177F-034F-A913-4E461F45D1F9}"/>
                    </a:ext>
                  </a:extLst>
                </p:cNvPr>
                <p:cNvSpPr>
                  <a:spLocks noChangeArrowheads="1"/>
                </p:cNvSpPr>
                <p:nvPr/>
              </p:nvSpPr>
              <p:spPr bwMode="auto">
                <a:xfrm>
                  <a:off x="4879357" y="47441"/>
                  <a:ext cx="437817" cy="303400"/>
                </a:xfrm>
                <a:custGeom>
                  <a:avLst/>
                  <a:gdLst>
                    <a:gd name="T0" fmla="*/ 285930 w 1006"/>
                    <a:gd name="T1" fmla="*/ 0 h 696"/>
                    <a:gd name="T2" fmla="*/ 151452 w 1006"/>
                    <a:gd name="T3" fmla="*/ 0 h 696"/>
                    <a:gd name="T4" fmla="*/ 151452 w 1006"/>
                    <a:gd name="T5" fmla="*/ 0 h 696"/>
                    <a:gd name="T6" fmla="*/ 0 w 1006"/>
                    <a:gd name="T7" fmla="*/ 151264 h 696"/>
                    <a:gd name="T8" fmla="*/ 0 w 1006"/>
                    <a:gd name="T9" fmla="*/ 151264 h 696"/>
                    <a:gd name="T10" fmla="*/ 151452 w 1006"/>
                    <a:gd name="T11" fmla="*/ 302964 h 696"/>
                    <a:gd name="T12" fmla="*/ 285930 w 1006"/>
                    <a:gd name="T13" fmla="*/ 302964 h 696"/>
                    <a:gd name="T14" fmla="*/ 285930 w 1006"/>
                    <a:gd name="T15" fmla="*/ 302964 h 696"/>
                    <a:gd name="T16" fmla="*/ 437382 w 1006"/>
                    <a:gd name="T17" fmla="*/ 151264 h 696"/>
                    <a:gd name="T18" fmla="*/ 437382 w 1006"/>
                    <a:gd name="T19" fmla="*/ 151264 h 696"/>
                    <a:gd name="T20" fmla="*/ 285930 w 1006"/>
                    <a:gd name="T21" fmla="*/ 0 h 6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6" h="696">
                      <a:moveTo>
                        <a:pt x="657" y="0"/>
                      </a:moveTo>
                      <a:lnTo>
                        <a:pt x="348" y="0"/>
                      </a:lnTo>
                      <a:cubicBezTo>
                        <a:pt x="155" y="0"/>
                        <a:pt x="0" y="155"/>
                        <a:pt x="0" y="347"/>
                      </a:cubicBezTo>
                      <a:cubicBezTo>
                        <a:pt x="0" y="540"/>
                        <a:pt x="155" y="695"/>
                        <a:pt x="348" y="695"/>
                      </a:cubicBezTo>
                      <a:lnTo>
                        <a:pt x="657" y="695"/>
                      </a:lnTo>
                      <a:cubicBezTo>
                        <a:pt x="849" y="695"/>
                        <a:pt x="1005" y="540"/>
                        <a:pt x="1005" y="347"/>
                      </a:cubicBezTo>
                      <a:cubicBezTo>
                        <a:pt x="1005" y="155"/>
                        <a:pt x="849" y="0"/>
                        <a:pt x="657" y="0"/>
                      </a:cubicBezTo>
                    </a:path>
                  </a:pathLst>
                </a:custGeom>
                <a:solidFill>
                  <a:srgbClr val="8C449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5" name="Freeform 28">
                  <a:extLst>
                    <a:ext uri="{FF2B5EF4-FFF2-40B4-BE49-F238E27FC236}">
                      <a16:creationId xmlns:a16="http://schemas.microsoft.com/office/drawing/2014/main" id="{1085D1F6-59A6-8A4A-BF26-270C822E7064}"/>
                    </a:ext>
                  </a:extLst>
                </p:cNvPr>
                <p:cNvSpPr>
                  <a:spLocks noChangeArrowheads="1"/>
                </p:cNvSpPr>
                <p:nvPr/>
              </p:nvSpPr>
              <p:spPr bwMode="auto">
                <a:xfrm>
                  <a:off x="5372861" y="410368"/>
                  <a:ext cx="74890" cy="74889"/>
                </a:xfrm>
                <a:custGeom>
                  <a:avLst/>
                  <a:gdLst>
                    <a:gd name="T0" fmla="*/ 74460 w 174"/>
                    <a:gd name="T1" fmla="*/ 37445 h 174"/>
                    <a:gd name="T2" fmla="*/ 74460 w 174"/>
                    <a:gd name="T3" fmla="*/ 37445 h 174"/>
                    <a:gd name="T4" fmla="*/ 37015 w 174"/>
                    <a:gd name="T5" fmla="*/ 74459 h 174"/>
                    <a:gd name="T6" fmla="*/ 37015 w 174"/>
                    <a:gd name="T7" fmla="*/ 74459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6" name="Freeform 29">
                  <a:extLst>
                    <a:ext uri="{FF2B5EF4-FFF2-40B4-BE49-F238E27FC236}">
                      <a16:creationId xmlns:a16="http://schemas.microsoft.com/office/drawing/2014/main" id="{D028FB91-E813-D749-9E90-74E82B3DD15A}"/>
                    </a:ext>
                  </a:extLst>
                </p:cNvPr>
                <p:cNvSpPr>
                  <a:spLocks noChangeArrowheads="1"/>
                </p:cNvSpPr>
                <p:nvPr/>
              </p:nvSpPr>
              <p:spPr bwMode="auto">
                <a:xfrm>
                  <a:off x="6215851" y="160736"/>
                  <a:ext cx="74889" cy="74889"/>
                </a:xfrm>
                <a:custGeom>
                  <a:avLst/>
                  <a:gdLst>
                    <a:gd name="T0" fmla="*/ 74459 w 174"/>
                    <a:gd name="T1" fmla="*/ 37014 h 174"/>
                    <a:gd name="T2" fmla="*/ 74459 w 174"/>
                    <a:gd name="T3" fmla="*/ 37014 h 174"/>
                    <a:gd name="T4" fmla="*/ 37445 w 174"/>
                    <a:gd name="T5" fmla="*/ 74459 h 174"/>
                    <a:gd name="T6" fmla="*/ 37445 w 174"/>
                    <a:gd name="T7" fmla="*/ 74459 h 174"/>
                    <a:gd name="T8" fmla="*/ 0 w 174"/>
                    <a:gd name="T9" fmla="*/ 37014 h 174"/>
                    <a:gd name="T10" fmla="*/ 0 w 174"/>
                    <a:gd name="T11" fmla="*/ 37014 h 174"/>
                    <a:gd name="T12" fmla="*/ 37445 w 174"/>
                    <a:gd name="T13" fmla="*/ 0 h 174"/>
                    <a:gd name="T14" fmla="*/ 37445 w 174"/>
                    <a:gd name="T15" fmla="*/ 0 h 174"/>
                    <a:gd name="T16" fmla="*/ 74459 w 174"/>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5" y="173"/>
                        <a:pt x="87" y="173"/>
                      </a:cubicBezTo>
                      <a:cubicBezTo>
                        <a:pt x="39" y="173"/>
                        <a:pt x="0" y="134"/>
                        <a:pt x="0" y="86"/>
                      </a:cubicBezTo>
                      <a:cubicBezTo>
                        <a:pt x="0" y="38"/>
                        <a:pt x="39" y="0"/>
                        <a:pt x="87" y="0"/>
                      </a:cubicBezTo>
                      <a:cubicBezTo>
                        <a:pt x="135" y="0"/>
                        <a:pt x="173" y="38"/>
                        <a:pt x="173" y="86"/>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7" name="Freeform 30">
                  <a:extLst>
                    <a:ext uri="{FF2B5EF4-FFF2-40B4-BE49-F238E27FC236}">
                      <a16:creationId xmlns:a16="http://schemas.microsoft.com/office/drawing/2014/main" id="{8D1EC510-F7D2-364E-BB7B-7C46B536E99D}"/>
                    </a:ext>
                  </a:extLst>
                </p:cNvPr>
                <p:cNvSpPr>
                  <a:spLocks noChangeArrowheads="1"/>
                </p:cNvSpPr>
                <p:nvPr/>
              </p:nvSpPr>
              <p:spPr bwMode="auto">
                <a:xfrm>
                  <a:off x="5774193" y="771375"/>
                  <a:ext cx="74889" cy="74889"/>
                </a:xfrm>
                <a:custGeom>
                  <a:avLst/>
                  <a:gdLst>
                    <a:gd name="T0" fmla="*/ 74456 w 173"/>
                    <a:gd name="T1" fmla="*/ 37014 h 174"/>
                    <a:gd name="T2" fmla="*/ 74456 w 173"/>
                    <a:gd name="T3" fmla="*/ 37014 h 174"/>
                    <a:gd name="T4" fmla="*/ 37661 w 173"/>
                    <a:gd name="T5" fmla="*/ 74459 h 174"/>
                    <a:gd name="T6" fmla="*/ 37661 w 173"/>
                    <a:gd name="T7" fmla="*/ 74459 h 174"/>
                    <a:gd name="T8" fmla="*/ 0 w 173"/>
                    <a:gd name="T9" fmla="*/ 37014 h 174"/>
                    <a:gd name="T10" fmla="*/ 0 w 173"/>
                    <a:gd name="T11" fmla="*/ 37014 h 174"/>
                    <a:gd name="T12" fmla="*/ 37661 w 173"/>
                    <a:gd name="T13" fmla="*/ 0 h 174"/>
                    <a:gd name="T14" fmla="*/ 37661 w 173"/>
                    <a:gd name="T15" fmla="*/ 0 h 174"/>
                    <a:gd name="T16" fmla="*/ 74456 w 173"/>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5"/>
                        <a:pt x="134" y="173"/>
                        <a:pt x="87" y="173"/>
                      </a:cubicBezTo>
                      <a:cubicBezTo>
                        <a:pt x="39" y="173"/>
                        <a:pt x="0" y="135"/>
                        <a:pt x="0" y="86"/>
                      </a:cubicBezTo>
                      <a:cubicBezTo>
                        <a:pt x="0" y="39"/>
                        <a:pt x="39" y="0"/>
                        <a:pt x="87" y="0"/>
                      </a:cubicBezTo>
                      <a:cubicBezTo>
                        <a:pt x="134" y="0"/>
                        <a:pt x="172" y="39"/>
                        <a:pt x="172" y="86"/>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8" name="Freeform 31">
                  <a:extLst>
                    <a:ext uri="{FF2B5EF4-FFF2-40B4-BE49-F238E27FC236}">
                      <a16:creationId xmlns:a16="http://schemas.microsoft.com/office/drawing/2014/main" id="{AE913A72-2455-0640-B423-F71B9BF28A01}"/>
                    </a:ext>
                  </a:extLst>
                </p:cNvPr>
                <p:cNvSpPr>
                  <a:spLocks noChangeArrowheads="1"/>
                </p:cNvSpPr>
                <p:nvPr/>
              </p:nvSpPr>
              <p:spPr bwMode="auto">
                <a:xfrm>
                  <a:off x="5372861" y="102676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9" name="Freeform 32">
                  <a:extLst>
                    <a:ext uri="{FF2B5EF4-FFF2-40B4-BE49-F238E27FC236}">
                      <a16:creationId xmlns:a16="http://schemas.microsoft.com/office/drawing/2014/main" id="{22981625-5CE3-4741-8982-B4CC606BE059}"/>
                    </a:ext>
                  </a:extLst>
                </p:cNvPr>
                <p:cNvSpPr>
                  <a:spLocks noChangeArrowheads="1"/>
                </p:cNvSpPr>
                <p:nvPr/>
              </p:nvSpPr>
              <p:spPr bwMode="auto">
                <a:xfrm>
                  <a:off x="6580698" y="1247597"/>
                  <a:ext cx="74889" cy="76810"/>
                </a:xfrm>
                <a:custGeom>
                  <a:avLst/>
                  <a:gdLst>
                    <a:gd name="T0" fmla="*/ 74456 w 173"/>
                    <a:gd name="T1" fmla="*/ 38186 h 175"/>
                    <a:gd name="T2" fmla="*/ 74456 w 173"/>
                    <a:gd name="T3" fmla="*/ 38186 h 175"/>
                    <a:gd name="T4" fmla="*/ 36795 w 173"/>
                    <a:gd name="T5" fmla="*/ 76371 h 175"/>
                    <a:gd name="T6" fmla="*/ 36795 w 173"/>
                    <a:gd name="T7" fmla="*/ 76371 h 175"/>
                    <a:gd name="T8" fmla="*/ 0 w 173"/>
                    <a:gd name="T9" fmla="*/ 38186 h 175"/>
                    <a:gd name="T10" fmla="*/ 0 w 173"/>
                    <a:gd name="T11" fmla="*/ 38186 h 175"/>
                    <a:gd name="T12" fmla="*/ 36795 w 173"/>
                    <a:gd name="T13" fmla="*/ 0 h 175"/>
                    <a:gd name="T14" fmla="*/ 36795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3" y="174"/>
                        <a:pt x="85" y="174"/>
                      </a:cubicBezTo>
                      <a:cubicBezTo>
                        <a:pt x="38" y="174"/>
                        <a:pt x="0" y="135"/>
                        <a:pt x="0" y="87"/>
                      </a:cubicBezTo>
                      <a:cubicBezTo>
                        <a:pt x="0" y="39"/>
                        <a:pt x="38" y="0"/>
                        <a:pt x="85" y="0"/>
                      </a:cubicBezTo>
                      <a:cubicBezTo>
                        <a:pt x="133" y="0"/>
                        <a:pt x="172" y="39"/>
                        <a:pt x="172" y="87"/>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0" name="Freeform 33">
                  <a:extLst>
                    <a:ext uri="{FF2B5EF4-FFF2-40B4-BE49-F238E27FC236}">
                      <a16:creationId xmlns:a16="http://schemas.microsoft.com/office/drawing/2014/main" id="{7E5881DF-005E-B241-98D9-2C1E18991D11}"/>
                    </a:ext>
                  </a:extLst>
                </p:cNvPr>
                <p:cNvSpPr>
                  <a:spLocks noChangeArrowheads="1"/>
                </p:cNvSpPr>
                <p:nvPr/>
              </p:nvSpPr>
              <p:spPr bwMode="auto">
                <a:xfrm>
                  <a:off x="5612892" y="-327008"/>
                  <a:ext cx="74889" cy="74889"/>
                </a:xfrm>
                <a:custGeom>
                  <a:avLst/>
                  <a:gdLst>
                    <a:gd name="T0" fmla="*/ 74459 w 174"/>
                    <a:gd name="T1" fmla="*/ 36795 h 173"/>
                    <a:gd name="T2" fmla="*/ 74459 w 174"/>
                    <a:gd name="T3" fmla="*/ 36795 h 173"/>
                    <a:gd name="T4" fmla="*/ 37445 w 174"/>
                    <a:gd name="T5" fmla="*/ 74456 h 173"/>
                    <a:gd name="T6" fmla="*/ 37445 w 174"/>
                    <a:gd name="T7" fmla="*/ 74456 h 173"/>
                    <a:gd name="T8" fmla="*/ 0 w 174"/>
                    <a:gd name="T9" fmla="*/ 36795 h 173"/>
                    <a:gd name="T10" fmla="*/ 0 w 174"/>
                    <a:gd name="T11" fmla="*/ 36795 h 173"/>
                    <a:gd name="T12" fmla="*/ 37445 w 174"/>
                    <a:gd name="T13" fmla="*/ 0 h 173"/>
                    <a:gd name="T14" fmla="*/ 37445 w 174"/>
                    <a:gd name="T15" fmla="*/ 0 h 173"/>
                    <a:gd name="T16" fmla="*/ 74459 w 174"/>
                    <a:gd name="T17" fmla="*/ 36795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5"/>
                      </a:moveTo>
                      <a:lnTo>
                        <a:pt x="173" y="85"/>
                      </a:lnTo>
                      <a:cubicBezTo>
                        <a:pt x="173" y="133"/>
                        <a:pt x="134" y="172"/>
                        <a:pt x="87" y="172"/>
                      </a:cubicBezTo>
                      <a:cubicBezTo>
                        <a:pt x="39" y="172"/>
                        <a:pt x="0" y="133"/>
                        <a:pt x="0" y="85"/>
                      </a:cubicBezTo>
                      <a:cubicBezTo>
                        <a:pt x="0" y="38"/>
                        <a:pt x="39" y="0"/>
                        <a:pt x="87" y="0"/>
                      </a:cubicBezTo>
                      <a:cubicBezTo>
                        <a:pt x="134" y="0"/>
                        <a:pt x="173" y="38"/>
                        <a:pt x="173" y="85"/>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1" name="Freeform 34">
                  <a:extLst>
                    <a:ext uri="{FF2B5EF4-FFF2-40B4-BE49-F238E27FC236}">
                      <a16:creationId xmlns:a16="http://schemas.microsoft.com/office/drawing/2014/main" id="{F52BB6A5-64A3-EF45-BBCB-D8D65ABD6D99}"/>
                    </a:ext>
                  </a:extLst>
                </p:cNvPr>
                <p:cNvSpPr>
                  <a:spLocks noChangeArrowheads="1"/>
                </p:cNvSpPr>
                <p:nvPr/>
              </p:nvSpPr>
              <p:spPr bwMode="auto">
                <a:xfrm>
                  <a:off x="5317174" y="485257"/>
                  <a:ext cx="46086" cy="46086"/>
                </a:xfrm>
                <a:custGeom>
                  <a:avLst/>
                  <a:gdLst>
                    <a:gd name="T0" fmla="*/ 45651 w 106"/>
                    <a:gd name="T1" fmla="*/ 23043 h 106"/>
                    <a:gd name="T2" fmla="*/ 45651 w 106"/>
                    <a:gd name="T3" fmla="*/ 23043 h 106"/>
                    <a:gd name="T4" fmla="*/ 22608 w 106"/>
                    <a:gd name="T5" fmla="*/ 45651 h 106"/>
                    <a:gd name="T6" fmla="*/ 22608 w 106"/>
                    <a:gd name="T7" fmla="*/ 45651 h 106"/>
                    <a:gd name="T8" fmla="*/ 0 w 106"/>
                    <a:gd name="T9" fmla="*/ 23043 h 106"/>
                    <a:gd name="T10" fmla="*/ 0 w 106"/>
                    <a:gd name="T11" fmla="*/ 23043 h 106"/>
                    <a:gd name="T12" fmla="*/ 22608 w 106"/>
                    <a:gd name="T13" fmla="*/ 0 h 106"/>
                    <a:gd name="T14" fmla="*/ 22608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2" y="105"/>
                        <a:pt x="52" y="105"/>
                      </a:cubicBezTo>
                      <a:cubicBezTo>
                        <a:pt x="23" y="105"/>
                        <a:pt x="0" y="81"/>
                        <a:pt x="0" y="53"/>
                      </a:cubicBezTo>
                      <a:cubicBezTo>
                        <a:pt x="0" y="24"/>
                        <a:pt x="23" y="0"/>
                        <a:pt x="52" y="0"/>
                      </a:cubicBezTo>
                      <a:cubicBezTo>
                        <a:pt x="82" y="0"/>
                        <a:pt x="105" y="24"/>
                        <a:pt x="105" y="53"/>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2" name="Freeform 35">
                  <a:extLst>
                    <a:ext uri="{FF2B5EF4-FFF2-40B4-BE49-F238E27FC236}">
                      <a16:creationId xmlns:a16="http://schemas.microsoft.com/office/drawing/2014/main" id="{2295F78C-D69C-8D4E-88EB-92E60E8CF4FB}"/>
                    </a:ext>
                  </a:extLst>
                </p:cNvPr>
                <p:cNvSpPr>
                  <a:spLocks noChangeArrowheads="1"/>
                </p:cNvSpPr>
                <p:nvPr/>
              </p:nvSpPr>
              <p:spPr bwMode="auto">
                <a:xfrm>
                  <a:off x="6421317" y="610074"/>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1" y="104"/>
                        <a:pt x="52" y="104"/>
                      </a:cubicBezTo>
                      <a:cubicBezTo>
                        <a:pt x="24" y="104"/>
                        <a:pt x="0" y="80"/>
                        <a:pt x="0" y="52"/>
                      </a:cubicBezTo>
                      <a:cubicBezTo>
                        <a:pt x="0" y="23"/>
                        <a:pt x="24" y="0"/>
                        <a:pt x="52" y="0"/>
                      </a:cubicBezTo>
                      <a:cubicBezTo>
                        <a:pt x="81" y="0"/>
                        <a:pt x="104" y="23"/>
                        <a:pt x="104" y="52"/>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3" name="Freeform 36">
                  <a:extLst>
                    <a:ext uri="{FF2B5EF4-FFF2-40B4-BE49-F238E27FC236}">
                      <a16:creationId xmlns:a16="http://schemas.microsoft.com/office/drawing/2014/main" id="{32D1716A-B315-1840-8503-4668DCA7F37C}"/>
                    </a:ext>
                  </a:extLst>
                </p:cNvPr>
                <p:cNvSpPr>
                  <a:spLocks noChangeArrowheads="1"/>
                </p:cNvSpPr>
                <p:nvPr/>
              </p:nvSpPr>
              <p:spPr bwMode="auto">
                <a:xfrm>
                  <a:off x="5493837" y="1176547"/>
                  <a:ext cx="46086" cy="46086"/>
                </a:xfrm>
                <a:custGeom>
                  <a:avLst/>
                  <a:gdLst>
                    <a:gd name="T0" fmla="*/ 45647 w 105"/>
                    <a:gd name="T1" fmla="*/ 22397 h 107"/>
                    <a:gd name="T2" fmla="*/ 45647 w 105"/>
                    <a:gd name="T3" fmla="*/ 22397 h 107"/>
                    <a:gd name="T4" fmla="*/ 22824 w 105"/>
                    <a:gd name="T5" fmla="*/ 45655 h 107"/>
                    <a:gd name="T6" fmla="*/ 22824 w 105"/>
                    <a:gd name="T7" fmla="*/ 45655 h 107"/>
                    <a:gd name="T8" fmla="*/ 0 w 105"/>
                    <a:gd name="T9" fmla="*/ 22397 h 107"/>
                    <a:gd name="T10" fmla="*/ 0 w 105"/>
                    <a:gd name="T11" fmla="*/ 22397 h 107"/>
                    <a:gd name="T12" fmla="*/ 22824 w 105"/>
                    <a:gd name="T13" fmla="*/ 0 h 107"/>
                    <a:gd name="T14" fmla="*/ 22824 w 105"/>
                    <a:gd name="T15" fmla="*/ 0 h 107"/>
                    <a:gd name="T16" fmla="*/ 45647 w 105"/>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7">
                      <a:moveTo>
                        <a:pt x="104" y="52"/>
                      </a:moveTo>
                      <a:lnTo>
                        <a:pt x="104" y="52"/>
                      </a:lnTo>
                      <a:cubicBezTo>
                        <a:pt x="104" y="82"/>
                        <a:pt x="82" y="106"/>
                        <a:pt x="52" y="106"/>
                      </a:cubicBezTo>
                      <a:cubicBezTo>
                        <a:pt x="24" y="106"/>
                        <a:pt x="0" y="82"/>
                        <a:pt x="0" y="52"/>
                      </a:cubicBezTo>
                      <a:cubicBezTo>
                        <a:pt x="0" y="24"/>
                        <a:pt x="24" y="0"/>
                        <a:pt x="52" y="0"/>
                      </a:cubicBezTo>
                      <a:cubicBezTo>
                        <a:pt x="82" y="0"/>
                        <a:pt x="104" y="24"/>
                        <a:pt x="104" y="52"/>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4" name="Freeform 37">
                  <a:extLst>
                    <a:ext uri="{FF2B5EF4-FFF2-40B4-BE49-F238E27FC236}">
                      <a16:creationId xmlns:a16="http://schemas.microsoft.com/office/drawing/2014/main" id="{83D7EE48-DDA2-2F41-9138-C7A6E50C9E33}"/>
                    </a:ext>
                  </a:extLst>
                </p:cNvPr>
                <p:cNvSpPr>
                  <a:spLocks noChangeArrowheads="1"/>
                </p:cNvSpPr>
                <p:nvPr/>
              </p:nvSpPr>
              <p:spPr bwMode="auto">
                <a:xfrm>
                  <a:off x="7283510" y="8808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2" y="105"/>
                        <a:pt x="52" y="105"/>
                      </a:cubicBezTo>
                      <a:cubicBezTo>
                        <a:pt x="24" y="105"/>
                        <a:pt x="0" y="82"/>
                        <a:pt x="0" y="53"/>
                      </a:cubicBezTo>
                      <a:cubicBezTo>
                        <a:pt x="0" y="24"/>
                        <a:pt x="24" y="0"/>
                        <a:pt x="52" y="0"/>
                      </a:cubicBezTo>
                      <a:cubicBezTo>
                        <a:pt x="82" y="0"/>
                        <a:pt x="104" y="24"/>
                        <a:pt x="104" y="53"/>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5" name="Freeform 38">
                  <a:extLst>
                    <a:ext uri="{FF2B5EF4-FFF2-40B4-BE49-F238E27FC236}">
                      <a16:creationId xmlns:a16="http://schemas.microsoft.com/office/drawing/2014/main" id="{F964E573-5B6D-6340-9E6C-5095F6FADB26}"/>
                    </a:ext>
                  </a:extLst>
                </p:cNvPr>
                <p:cNvSpPr>
                  <a:spLocks noChangeArrowheads="1"/>
                </p:cNvSpPr>
                <p:nvPr/>
              </p:nvSpPr>
              <p:spPr bwMode="auto">
                <a:xfrm>
                  <a:off x="6275379" y="231785"/>
                  <a:ext cx="1280807" cy="551112"/>
                </a:xfrm>
                <a:custGeom>
                  <a:avLst/>
                  <a:gdLst>
                    <a:gd name="T0" fmla="*/ 1143282 w 2943"/>
                    <a:gd name="T1" fmla="*/ 275339 h 1267"/>
                    <a:gd name="T2" fmla="*/ 866057 w 2943"/>
                    <a:gd name="T3" fmla="*/ 275339 h 1267"/>
                    <a:gd name="T4" fmla="*/ 866057 w 2943"/>
                    <a:gd name="T5" fmla="*/ 275339 h 1267"/>
                    <a:gd name="T6" fmla="*/ 1004017 w 2943"/>
                    <a:gd name="T7" fmla="*/ 137452 h 1267"/>
                    <a:gd name="T8" fmla="*/ 1004017 w 2943"/>
                    <a:gd name="T9" fmla="*/ 137452 h 1267"/>
                    <a:gd name="T10" fmla="*/ 866057 w 2943"/>
                    <a:gd name="T11" fmla="*/ 0 h 1267"/>
                    <a:gd name="T12" fmla="*/ 137525 w 2943"/>
                    <a:gd name="T13" fmla="*/ 0 h 1267"/>
                    <a:gd name="T14" fmla="*/ 137525 w 2943"/>
                    <a:gd name="T15" fmla="*/ 0 h 1267"/>
                    <a:gd name="T16" fmla="*/ 0 w 2943"/>
                    <a:gd name="T17" fmla="*/ 137452 h 1267"/>
                    <a:gd name="T18" fmla="*/ 0 w 2943"/>
                    <a:gd name="T19" fmla="*/ 137452 h 1267"/>
                    <a:gd name="T20" fmla="*/ 137525 w 2943"/>
                    <a:gd name="T21" fmla="*/ 275339 h 1267"/>
                    <a:gd name="T22" fmla="*/ 414750 w 2943"/>
                    <a:gd name="T23" fmla="*/ 275339 h 1267"/>
                    <a:gd name="T24" fmla="*/ 414750 w 2943"/>
                    <a:gd name="T25" fmla="*/ 275339 h 1267"/>
                    <a:gd name="T26" fmla="*/ 277225 w 2943"/>
                    <a:gd name="T27" fmla="*/ 412790 h 1267"/>
                    <a:gd name="T28" fmla="*/ 277225 w 2943"/>
                    <a:gd name="T29" fmla="*/ 412790 h 1267"/>
                    <a:gd name="T30" fmla="*/ 414750 w 2943"/>
                    <a:gd name="T31" fmla="*/ 550677 h 1267"/>
                    <a:gd name="T32" fmla="*/ 1143282 w 2943"/>
                    <a:gd name="T33" fmla="*/ 550677 h 1267"/>
                    <a:gd name="T34" fmla="*/ 1143282 w 2943"/>
                    <a:gd name="T35" fmla="*/ 550677 h 1267"/>
                    <a:gd name="T36" fmla="*/ 1280372 w 2943"/>
                    <a:gd name="T37" fmla="*/ 412790 h 1267"/>
                    <a:gd name="T38" fmla="*/ 1280372 w 2943"/>
                    <a:gd name="T39" fmla="*/ 412790 h 1267"/>
                    <a:gd name="T40" fmla="*/ 1143282 w 2943"/>
                    <a:gd name="T41" fmla="*/ 275339 h 126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943" h="1267">
                      <a:moveTo>
                        <a:pt x="2627" y="633"/>
                      </a:moveTo>
                      <a:lnTo>
                        <a:pt x="1990" y="633"/>
                      </a:lnTo>
                      <a:cubicBezTo>
                        <a:pt x="2165" y="633"/>
                        <a:pt x="2307" y="491"/>
                        <a:pt x="2307" y="316"/>
                      </a:cubicBezTo>
                      <a:cubicBezTo>
                        <a:pt x="2307" y="141"/>
                        <a:pt x="2165" y="0"/>
                        <a:pt x="1990" y="0"/>
                      </a:cubicBezTo>
                      <a:lnTo>
                        <a:pt x="316" y="0"/>
                      </a:lnTo>
                      <a:cubicBezTo>
                        <a:pt x="142" y="0"/>
                        <a:pt x="0" y="141"/>
                        <a:pt x="0" y="316"/>
                      </a:cubicBezTo>
                      <a:cubicBezTo>
                        <a:pt x="0" y="491"/>
                        <a:pt x="142" y="633"/>
                        <a:pt x="316" y="633"/>
                      </a:cubicBezTo>
                      <a:lnTo>
                        <a:pt x="953" y="633"/>
                      </a:lnTo>
                      <a:cubicBezTo>
                        <a:pt x="778" y="633"/>
                        <a:pt x="637" y="774"/>
                        <a:pt x="637" y="949"/>
                      </a:cubicBezTo>
                      <a:cubicBezTo>
                        <a:pt x="637" y="1123"/>
                        <a:pt x="778" y="1266"/>
                        <a:pt x="953" y="1266"/>
                      </a:cubicBezTo>
                      <a:lnTo>
                        <a:pt x="2627" y="1266"/>
                      </a:lnTo>
                      <a:cubicBezTo>
                        <a:pt x="2801" y="1266"/>
                        <a:pt x="2942" y="1123"/>
                        <a:pt x="2942" y="949"/>
                      </a:cubicBezTo>
                      <a:cubicBezTo>
                        <a:pt x="2942" y="774"/>
                        <a:pt x="2801" y="633"/>
                        <a:pt x="2627" y="633"/>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6" name="Freeform 39">
                  <a:extLst>
                    <a:ext uri="{FF2B5EF4-FFF2-40B4-BE49-F238E27FC236}">
                      <a16:creationId xmlns:a16="http://schemas.microsoft.com/office/drawing/2014/main" id="{D8883800-5E97-CF4C-944D-BFB64E64FFD7}"/>
                    </a:ext>
                  </a:extLst>
                </p:cNvPr>
                <p:cNvSpPr>
                  <a:spLocks noChangeArrowheads="1"/>
                </p:cNvSpPr>
                <p:nvPr/>
              </p:nvSpPr>
              <p:spPr bwMode="auto">
                <a:xfrm>
                  <a:off x="5584088" y="1276400"/>
                  <a:ext cx="618321" cy="261154"/>
                </a:xfrm>
                <a:custGeom>
                  <a:avLst/>
                  <a:gdLst>
                    <a:gd name="T0" fmla="*/ 487254 w 1420"/>
                    <a:gd name="T1" fmla="*/ 260719 h 600"/>
                    <a:gd name="T2" fmla="*/ 130196 w 1420"/>
                    <a:gd name="T3" fmla="*/ 260719 h 600"/>
                    <a:gd name="T4" fmla="*/ 130196 w 1420"/>
                    <a:gd name="T5" fmla="*/ 260719 h 600"/>
                    <a:gd name="T6" fmla="*/ 0 w 1420"/>
                    <a:gd name="T7" fmla="*/ 130577 h 600"/>
                    <a:gd name="T8" fmla="*/ 0 w 1420"/>
                    <a:gd name="T9" fmla="*/ 130577 h 600"/>
                    <a:gd name="T10" fmla="*/ 130196 w 1420"/>
                    <a:gd name="T11" fmla="*/ 0 h 600"/>
                    <a:gd name="T12" fmla="*/ 487254 w 1420"/>
                    <a:gd name="T13" fmla="*/ 0 h 600"/>
                    <a:gd name="T14" fmla="*/ 487254 w 1420"/>
                    <a:gd name="T15" fmla="*/ 0 h 600"/>
                    <a:gd name="T16" fmla="*/ 617886 w 1420"/>
                    <a:gd name="T17" fmla="*/ 130577 h 600"/>
                    <a:gd name="T18" fmla="*/ 617886 w 1420"/>
                    <a:gd name="T19" fmla="*/ 130577 h 600"/>
                    <a:gd name="T20" fmla="*/ 487254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19" y="599"/>
                      </a:moveTo>
                      <a:lnTo>
                        <a:pt x="299" y="599"/>
                      </a:lnTo>
                      <a:cubicBezTo>
                        <a:pt x="133" y="599"/>
                        <a:pt x="0" y="465"/>
                        <a:pt x="0" y="300"/>
                      </a:cubicBezTo>
                      <a:cubicBezTo>
                        <a:pt x="0" y="134"/>
                        <a:pt x="133" y="0"/>
                        <a:pt x="299" y="0"/>
                      </a:cubicBezTo>
                      <a:lnTo>
                        <a:pt x="1119" y="0"/>
                      </a:lnTo>
                      <a:cubicBezTo>
                        <a:pt x="1284" y="0"/>
                        <a:pt x="1419" y="134"/>
                        <a:pt x="1419" y="300"/>
                      </a:cubicBezTo>
                      <a:cubicBezTo>
                        <a:pt x="1419" y="465"/>
                        <a:pt x="1284" y="599"/>
                        <a:pt x="1119" y="599"/>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140" name="Group 2">
                <a:extLst>
                  <a:ext uri="{FF2B5EF4-FFF2-40B4-BE49-F238E27FC236}">
                    <a16:creationId xmlns:a16="http://schemas.microsoft.com/office/drawing/2014/main" id="{BC2909BA-E493-8243-A10C-57C291F68FA4}"/>
                  </a:ext>
                </a:extLst>
              </p:cNvPr>
              <p:cNvGrpSpPr>
                <a:grpSpLocks/>
              </p:cNvGrpSpPr>
              <p:nvPr/>
            </p:nvGrpSpPr>
            <p:grpSpPr bwMode="auto">
              <a:xfrm>
                <a:off x="-145121" y="4607798"/>
                <a:ext cx="2404749" cy="2417448"/>
                <a:chOff x="7988241" y="5080416"/>
                <a:chExt cx="2406074" cy="2417594"/>
              </a:xfrm>
            </p:grpSpPr>
            <p:sp>
              <p:nvSpPr>
                <p:cNvPr id="167" name="Freeform 66">
                  <a:extLst>
                    <a:ext uri="{FF2B5EF4-FFF2-40B4-BE49-F238E27FC236}">
                      <a16:creationId xmlns:a16="http://schemas.microsoft.com/office/drawing/2014/main" id="{B22EFAA6-71CB-7241-9773-A0C2467764DB}"/>
                    </a:ext>
                  </a:extLst>
                </p:cNvPr>
                <p:cNvSpPr>
                  <a:spLocks noChangeArrowheads="1"/>
                </p:cNvSpPr>
                <p:nvPr/>
              </p:nvSpPr>
              <p:spPr bwMode="auto">
                <a:xfrm>
                  <a:off x="8533592" y="5210994"/>
                  <a:ext cx="1860723" cy="2106514"/>
                </a:xfrm>
                <a:custGeom>
                  <a:avLst/>
                  <a:gdLst>
                    <a:gd name="T0" fmla="*/ 1027733 w 4271"/>
                    <a:gd name="T1" fmla="*/ 879782 h 4839"/>
                    <a:gd name="T2" fmla="*/ 1039060 w 4271"/>
                    <a:gd name="T3" fmla="*/ 879347 h 4839"/>
                    <a:gd name="T4" fmla="*/ 933193 w 4271"/>
                    <a:gd name="T5" fmla="*/ 763116 h 4839"/>
                    <a:gd name="T6" fmla="*/ 1039060 w 4271"/>
                    <a:gd name="T7" fmla="*/ 647321 h 4839"/>
                    <a:gd name="T8" fmla="*/ 1027733 w 4271"/>
                    <a:gd name="T9" fmla="*/ 646886 h 4839"/>
                    <a:gd name="T10" fmla="*/ 1130114 w 4271"/>
                    <a:gd name="T11" fmla="*/ 646886 h 4839"/>
                    <a:gd name="T12" fmla="*/ 1292181 w 4271"/>
                    <a:gd name="T13" fmla="*/ 485382 h 4839"/>
                    <a:gd name="T14" fmla="*/ 1439435 w 4271"/>
                    <a:gd name="T15" fmla="*/ 323443 h 4839"/>
                    <a:gd name="T16" fmla="*/ 1601067 w 4271"/>
                    <a:gd name="T17" fmla="*/ 161939 h 4839"/>
                    <a:gd name="T18" fmla="*/ 1439435 w 4271"/>
                    <a:gd name="T19" fmla="*/ 0 h 4839"/>
                    <a:gd name="T20" fmla="*/ 798573 w 4271"/>
                    <a:gd name="T21" fmla="*/ 0 h 4839"/>
                    <a:gd name="T22" fmla="*/ 636506 w 4271"/>
                    <a:gd name="T23" fmla="*/ 161939 h 4839"/>
                    <a:gd name="T24" fmla="*/ 489687 w 4271"/>
                    <a:gd name="T25" fmla="*/ 323443 h 4839"/>
                    <a:gd name="T26" fmla="*/ 328055 w 4271"/>
                    <a:gd name="T27" fmla="*/ 485382 h 4839"/>
                    <a:gd name="T28" fmla="*/ 489687 w 4271"/>
                    <a:gd name="T29" fmla="*/ 646886 h 4839"/>
                    <a:gd name="T30" fmla="*/ 573334 w 4271"/>
                    <a:gd name="T31" fmla="*/ 646886 h 4839"/>
                    <a:gd name="T32" fmla="*/ 689657 w 4271"/>
                    <a:gd name="T33" fmla="*/ 763116 h 4839"/>
                    <a:gd name="T34" fmla="*/ 264013 w 4271"/>
                    <a:gd name="T35" fmla="*/ 879782 h 4839"/>
                    <a:gd name="T36" fmla="*/ 101945 w 4271"/>
                    <a:gd name="T37" fmla="*/ 1041286 h 4839"/>
                    <a:gd name="T38" fmla="*/ 264013 w 4271"/>
                    <a:gd name="T39" fmla="*/ 1203225 h 4839"/>
                    <a:gd name="T40" fmla="*/ 456141 w 4271"/>
                    <a:gd name="T41" fmla="*/ 1203225 h 4839"/>
                    <a:gd name="T42" fmla="*/ 450913 w 4271"/>
                    <a:gd name="T43" fmla="*/ 1203225 h 4839"/>
                    <a:gd name="T44" fmla="*/ 573334 w 4271"/>
                    <a:gd name="T45" fmla="*/ 1330774 h 4839"/>
                    <a:gd name="T46" fmla="*/ 450913 w 4271"/>
                    <a:gd name="T47" fmla="*/ 1458758 h 4839"/>
                    <a:gd name="T48" fmla="*/ 162067 w 4271"/>
                    <a:gd name="T49" fmla="*/ 1459193 h 4839"/>
                    <a:gd name="T50" fmla="*/ 0 w 4271"/>
                    <a:gd name="T51" fmla="*/ 1620697 h 4839"/>
                    <a:gd name="T52" fmla="*/ 162067 w 4271"/>
                    <a:gd name="T53" fmla="*/ 1782201 h 4839"/>
                    <a:gd name="T54" fmla="*/ 362909 w 4271"/>
                    <a:gd name="T55" fmla="*/ 1782201 h 4839"/>
                    <a:gd name="T56" fmla="*/ 200841 w 4271"/>
                    <a:gd name="T57" fmla="*/ 1943704 h 4839"/>
                    <a:gd name="T58" fmla="*/ 1099617 w 4271"/>
                    <a:gd name="T59" fmla="*/ 2106079 h 4839"/>
                    <a:gd name="T60" fmla="*/ 1261249 w 4271"/>
                    <a:gd name="T61" fmla="*/ 1943704 h 4839"/>
                    <a:gd name="T62" fmla="*/ 1099617 w 4271"/>
                    <a:gd name="T63" fmla="*/ 1782201 h 4839"/>
                    <a:gd name="T64" fmla="*/ 899211 w 4271"/>
                    <a:gd name="T65" fmla="*/ 1782201 h 4839"/>
                    <a:gd name="T66" fmla="*/ 1060843 w 4271"/>
                    <a:gd name="T67" fmla="*/ 1620697 h 4839"/>
                    <a:gd name="T68" fmla="*/ 1325291 w 4271"/>
                    <a:gd name="T69" fmla="*/ 1459193 h 4839"/>
                    <a:gd name="T70" fmla="*/ 1163224 w 4271"/>
                    <a:gd name="T71" fmla="*/ 1620697 h 4839"/>
                    <a:gd name="T72" fmla="*/ 1325291 w 4271"/>
                    <a:gd name="T73" fmla="*/ 1782201 h 4839"/>
                    <a:gd name="T74" fmla="*/ 1598889 w 4271"/>
                    <a:gd name="T75" fmla="*/ 1782201 h 4839"/>
                    <a:gd name="T76" fmla="*/ 1760956 w 4271"/>
                    <a:gd name="T77" fmla="*/ 1620697 h 4839"/>
                    <a:gd name="T78" fmla="*/ 1409810 w 4271"/>
                    <a:gd name="T79" fmla="*/ 1459193 h 4839"/>
                    <a:gd name="T80" fmla="*/ 1538767 w 4271"/>
                    <a:gd name="T81" fmla="*/ 1330774 h 4839"/>
                    <a:gd name="T82" fmla="*/ 1409810 w 4271"/>
                    <a:gd name="T83" fmla="*/ 1203225 h 4839"/>
                    <a:gd name="T84" fmla="*/ 1698656 w 4271"/>
                    <a:gd name="T85" fmla="*/ 1203225 h 4839"/>
                    <a:gd name="T86" fmla="*/ 1860287 w 4271"/>
                    <a:gd name="T87" fmla="*/ 1041286 h 48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271" h="4839">
                      <a:moveTo>
                        <a:pt x="3899" y="2021"/>
                      </a:moveTo>
                      <a:lnTo>
                        <a:pt x="2359" y="2021"/>
                      </a:lnTo>
                      <a:cubicBezTo>
                        <a:pt x="2367" y="2021"/>
                        <a:pt x="2375" y="2020"/>
                        <a:pt x="2385" y="2020"/>
                      </a:cubicBezTo>
                      <a:cubicBezTo>
                        <a:pt x="2249" y="2007"/>
                        <a:pt x="2142" y="1893"/>
                        <a:pt x="2142" y="1753"/>
                      </a:cubicBezTo>
                      <a:cubicBezTo>
                        <a:pt x="2142" y="1614"/>
                        <a:pt x="2249" y="1500"/>
                        <a:pt x="2385" y="1487"/>
                      </a:cubicBezTo>
                      <a:cubicBezTo>
                        <a:pt x="2375" y="1487"/>
                        <a:pt x="2367" y="1486"/>
                        <a:pt x="2359" y="1486"/>
                      </a:cubicBezTo>
                      <a:lnTo>
                        <a:pt x="2594" y="1486"/>
                      </a:lnTo>
                      <a:cubicBezTo>
                        <a:pt x="2800" y="1486"/>
                        <a:pt x="2966" y="1320"/>
                        <a:pt x="2966" y="1115"/>
                      </a:cubicBezTo>
                      <a:cubicBezTo>
                        <a:pt x="2966" y="910"/>
                        <a:pt x="2800" y="743"/>
                        <a:pt x="2594" y="743"/>
                      </a:cubicBezTo>
                      <a:lnTo>
                        <a:pt x="3304" y="743"/>
                      </a:lnTo>
                      <a:cubicBezTo>
                        <a:pt x="3508" y="743"/>
                        <a:pt x="3675" y="577"/>
                        <a:pt x="3675" y="372"/>
                      </a:cubicBezTo>
                      <a:cubicBezTo>
                        <a:pt x="3675" y="167"/>
                        <a:pt x="3508" y="0"/>
                        <a:pt x="3304" y="0"/>
                      </a:cubicBezTo>
                      <a:lnTo>
                        <a:pt x="1833" y="0"/>
                      </a:lnTo>
                      <a:cubicBezTo>
                        <a:pt x="1627" y="0"/>
                        <a:pt x="1461" y="167"/>
                        <a:pt x="1461" y="372"/>
                      </a:cubicBezTo>
                      <a:cubicBezTo>
                        <a:pt x="1461" y="577"/>
                        <a:pt x="1627" y="743"/>
                        <a:pt x="1833" y="743"/>
                      </a:cubicBezTo>
                      <a:lnTo>
                        <a:pt x="1124" y="743"/>
                      </a:lnTo>
                      <a:cubicBezTo>
                        <a:pt x="919" y="743"/>
                        <a:pt x="753" y="910"/>
                        <a:pt x="753" y="1115"/>
                      </a:cubicBezTo>
                      <a:cubicBezTo>
                        <a:pt x="753" y="1320"/>
                        <a:pt x="919" y="1486"/>
                        <a:pt x="1124" y="1486"/>
                      </a:cubicBezTo>
                      <a:lnTo>
                        <a:pt x="1316" y="1486"/>
                      </a:lnTo>
                      <a:cubicBezTo>
                        <a:pt x="1464" y="1486"/>
                        <a:pt x="1583" y="1605"/>
                        <a:pt x="1583" y="1753"/>
                      </a:cubicBezTo>
                      <a:cubicBezTo>
                        <a:pt x="1583" y="1901"/>
                        <a:pt x="1464" y="2021"/>
                        <a:pt x="1316" y="2021"/>
                      </a:cubicBezTo>
                      <a:lnTo>
                        <a:pt x="606" y="2021"/>
                      </a:lnTo>
                      <a:cubicBezTo>
                        <a:pt x="401" y="2021"/>
                        <a:pt x="234" y="2187"/>
                        <a:pt x="234" y="2392"/>
                      </a:cubicBezTo>
                      <a:cubicBezTo>
                        <a:pt x="234" y="2597"/>
                        <a:pt x="401" y="2764"/>
                        <a:pt x="606" y="2764"/>
                      </a:cubicBezTo>
                      <a:lnTo>
                        <a:pt x="1047" y="2764"/>
                      </a:lnTo>
                      <a:cubicBezTo>
                        <a:pt x="1043" y="2764"/>
                        <a:pt x="1039" y="2764"/>
                        <a:pt x="1035" y="2764"/>
                      </a:cubicBezTo>
                      <a:cubicBezTo>
                        <a:pt x="1190" y="2771"/>
                        <a:pt x="1316" y="2900"/>
                        <a:pt x="1316" y="3057"/>
                      </a:cubicBezTo>
                      <a:cubicBezTo>
                        <a:pt x="1316" y="3216"/>
                        <a:pt x="1190" y="3345"/>
                        <a:pt x="1035" y="3351"/>
                      </a:cubicBezTo>
                      <a:cubicBezTo>
                        <a:pt x="1039" y="3351"/>
                        <a:pt x="1043" y="3352"/>
                        <a:pt x="1047" y="3352"/>
                      </a:cubicBezTo>
                      <a:lnTo>
                        <a:pt x="372" y="3352"/>
                      </a:lnTo>
                      <a:cubicBezTo>
                        <a:pt x="167" y="3352"/>
                        <a:pt x="0" y="3517"/>
                        <a:pt x="0" y="3723"/>
                      </a:cubicBezTo>
                      <a:cubicBezTo>
                        <a:pt x="0" y="3928"/>
                        <a:pt x="167" y="4094"/>
                        <a:pt x="372" y="4094"/>
                      </a:cubicBezTo>
                      <a:lnTo>
                        <a:pt x="833" y="4094"/>
                      </a:lnTo>
                      <a:cubicBezTo>
                        <a:pt x="627" y="4094"/>
                        <a:pt x="461" y="4260"/>
                        <a:pt x="461" y="4465"/>
                      </a:cubicBezTo>
                      <a:cubicBezTo>
                        <a:pt x="461" y="4672"/>
                        <a:pt x="627" y="4838"/>
                        <a:pt x="833" y="4838"/>
                      </a:cubicBezTo>
                      <a:lnTo>
                        <a:pt x="2524" y="4838"/>
                      </a:lnTo>
                      <a:cubicBezTo>
                        <a:pt x="2729" y="4838"/>
                        <a:pt x="2895" y="4672"/>
                        <a:pt x="2895" y="4465"/>
                      </a:cubicBezTo>
                      <a:cubicBezTo>
                        <a:pt x="2895" y="4260"/>
                        <a:pt x="2729" y="4094"/>
                        <a:pt x="2524" y="4094"/>
                      </a:cubicBezTo>
                      <a:lnTo>
                        <a:pt x="2064" y="4094"/>
                      </a:lnTo>
                      <a:cubicBezTo>
                        <a:pt x="2269" y="4094"/>
                        <a:pt x="2435" y="3928"/>
                        <a:pt x="2435" y="3723"/>
                      </a:cubicBezTo>
                      <a:cubicBezTo>
                        <a:pt x="2435" y="3517"/>
                        <a:pt x="2269" y="3352"/>
                        <a:pt x="2064" y="3352"/>
                      </a:cubicBezTo>
                      <a:lnTo>
                        <a:pt x="3042" y="3352"/>
                      </a:lnTo>
                      <a:cubicBezTo>
                        <a:pt x="2836" y="3352"/>
                        <a:pt x="2670" y="3517"/>
                        <a:pt x="2670" y="3723"/>
                      </a:cubicBezTo>
                      <a:cubicBezTo>
                        <a:pt x="2670" y="3928"/>
                        <a:pt x="2836" y="4094"/>
                        <a:pt x="3042" y="4094"/>
                      </a:cubicBezTo>
                      <a:lnTo>
                        <a:pt x="3670" y="4094"/>
                      </a:lnTo>
                      <a:cubicBezTo>
                        <a:pt x="3876" y="4094"/>
                        <a:pt x="4042" y="3928"/>
                        <a:pt x="4042" y="3723"/>
                      </a:cubicBezTo>
                      <a:cubicBezTo>
                        <a:pt x="4042" y="3517"/>
                        <a:pt x="3876" y="3352"/>
                        <a:pt x="3670" y="3352"/>
                      </a:cubicBezTo>
                      <a:lnTo>
                        <a:pt x="3236" y="3352"/>
                      </a:lnTo>
                      <a:cubicBezTo>
                        <a:pt x="3399" y="3352"/>
                        <a:pt x="3532" y="3220"/>
                        <a:pt x="3532" y="3057"/>
                      </a:cubicBezTo>
                      <a:cubicBezTo>
                        <a:pt x="3532" y="2895"/>
                        <a:pt x="3399" y="2764"/>
                        <a:pt x="3236" y="2764"/>
                      </a:cubicBezTo>
                      <a:lnTo>
                        <a:pt x="3899" y="2764"/>
                      </a:lnTo>
                      <a:cubicBezTo>
                        <a:pt x="4104" y="2764"/>
                        <a:pt x="4270" y="2597"/>
                        <a:pt x="4270" y="2392"/>
                      </a:cubicBezTo>
                      <a:cubicBezTo>
                        <a:pt x="4270" y="2187"/>
                        <a:pt x="4104" y="2021"/>
                        <a:pt x="3899" y="2021"/>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8" name="Freeform 67">
                  <a:extLst>
                    <a:ext uri="{FF2B5EF4-FFF2-40B4-BE49-F238E27FC236}">
                      <a16:creationId xmlns:a16="http://schemas.microsoft.com/office/drawing/2014/main" id="{636206BE-0C0E-094B-805D-212A5D1DD0B5}"/>
                    </a:ext>
                  </a:extLst>
                </p:cNvPr>
                <p:cNvSpPr>
                  <a:spLocks noChangeArrowheads="1"/>
                </p:cNvSpPr>
                <p:nvPr/>
              </p:nvSpPr>
              <p:spPr bwMode="auto">
                <a:xfrm>
                  <a:off x="7988241" y="6090468"/>
                  <a:ext cx="514627" cy="324522"/>
                </a:xfrm>
                <a:custGeom>
                  <a:avLst/>
                  <a:gdLst>
                    <a:gd name="T0" fmla="*/ 352090 w 1181"/>
                    <a:gd name="T1" fmla="*/ 0 h 744"/>
                    <a:gd name="T2" fmla="*/ 161665 w 1181"/>
                    <a:gd name="T3" fmla="*/ 0 h 744"/>
                    <a:gd name="T4" fmla="*/ 161665 w 1181"/>
                    <a:gd name="T5" fmla="*/ 0 h 744"/>
                    <a:gd name="T6" fmla="*/ 0 w 1181"/>
                    <a:gd name="T7" fmla="*/ 161825 h 744"/>
                    <a:gd name="T8" fmla="*/ 0 w 1181"/>
                    <a:gd name="T9" fmla="*/ 161825 h 744"/>
                    <a:gd name="T10" fmla="*/ 161665 w 1181"/>
                    <a:gd name="T11" fmla="*/ 324086 h 744"/>
                    <a:gd name="T12" fmla="*/ 352090 w 1181"/>
                    <a:gd name="T13" fmla="*/ 324086 h 744"/>
                    <a:gd name="T14" fmla="*/ 352090 w 1181"/>
                    <a:gd name="T15" fmla="*/ 324086 h 744"/>
                    <a:gd name="T16" fmla="*/ 514191 w 1181"/>
                    <a:gd name="T17" fmla="*/ 161825 h 744"/>
                    <a:gd name="T18" fmla="*/ 514191 w 1181"/>
                    <a:gd name="T19" fmla="*/ 161825 h 744"/>
                    <a:gd name="T20" fmla="*/ 352090 w 1181"/>
                    <a:gd name="T21" fmla="*/ 0 h 7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81" h="744">
                      <a:moveTo>
                        <a:pt x="808" y="0"/>
                      </a:moveTo>
                      <a:lnTo>
                        <a:pt x="371" y="0"/>
                      </a:lnTo>
                      <a:cubicBezTo>
                        <a:pt x="166" y="0"/>
                        <a:pt x="0" y="166"/>
                        <a:pt x="0" y="371"/>
                      </a:cubicBezTo>
                      <a:cubicBezTo>
                        <a:pt x="0" y="576"/>
                        <a:pt x="166" y="743"/>
                        <a:pt x="371" y="743"/>
                      </a:cubicBezTo>
                      <a:lnTo>
                        <a:pt x="808" y="743"/>
                      </a:lnTo>
                      <a:cubicBezTo>
                        <a:pt x="1013" y="743"/>
                        <a:pt x="1180" y="576"/>
                        <a:pt x="1180" y="371"/>
                      </a:cubicBezTo>
                      <a:cubicBezTo>
                        <a:pt x="1180" y="166"/>
                        <a:pt x="1013" y="0"/>
                        <a:pt x="808" y="0"/>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9" name="Freeform 68">
                  <a:extLst>
                    <a:ext uri="{FF2B5EF4-FFF2-40B4-BE49-F238E27FC236}">
                      <a16:creationId xmlns:a16="http://schemas.microsoft.com/office/drawing/2014/main" id="{49B098A0-888E-CC41-B8A0-7B2E4D7A1BBC}"/>
                    </a:ext>
                  </a:extLst>
                </p:cNvPr>
                <p:cNvSpPr>
                  <a:spLocks noChangeArrowheads="1"/>
                </p:cNvSpPr>
                <p:nvPr/>
              </p:nvSpPr>
              <p:spPr bwMode="auto">
                <a:xfrm>
                  <a:off x="8529751" y="7098598"/>
                  <a:ext cx="76810" cy="76810"/>
                </a:xfrm>
                <a:custGeom>
                  <a:avLst/>
                  <a:gdLst>
                    <a:gd name="T0" fmla="*/ 76371 w 175"/>
                    <a:gd name="T1" fmla="*/ 38186 h 175"/>
                    <a:gd name="T2" fmla="*/ 76371 w 175"/>
                    <a:gd name="T3" fmla="*/ 38186 h 175"/>
                    <a:gd name="T4" fmla="*/ 38186 w 175"/>
                    <a:gd name="T5" fmla="*/ 76371 h 175"/>
                    <a:gd name="T6" fmla="*/ 38186 w 175"/>
                    <a:gd name="T7" fmla="*/ 76371 h 175"/>
                    <a:gd name="T8" fmla="*/ 0 w 175"/>
                    <a:gd name="T9" fmla="*/ 38186 h 175"/>
                    <a:gd name="T10" fmla="*/ 0 w 175"/>
                    <a:gd name="T11" fmla="*/ 38186 h 175"/>
                    <a:gd name="T12" fmla="*/ 38186 w 175"/>
                    <a:gd name="T13" fmla="*/ 0 h 175"/>
                    <a:gd name="T14" fmla="*/ 38186 w 175"/>
                    <a:gd name="T15" fmla="*/ 0 h 175"/>
                    <a:gd name="T16" fmla="*/ 76371 w 175"/>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5">
                      <a:moveTo>
                        <a:pt x="174" y="87"/>
                      </a:moveTo>
                      <a:lnTo>
                        <a:pt x="174" y="87"/>
                      </a:lnTo>
                      <a:cubicBezTo>
                        <a:pt x="174" y="136"/>
                        <a:pt x="135" y="174"/>
                        <a:pt x="87" y="174"/>
                      </a:cubicBezTo>
                      <a:cubicBezTo>
                        <a:pt x="39" y="174"/>
                        <a:pt x="0" y="136"/>
                        <a:pt x="0" y="87"/>
                      </a:cubicBezTo>
                      <a:cubicBezTo>
                        <a:pt x="0" y="39"/>
                        <a:pt x="39" y="0"/>
                        <a:pt x="87" y="0"/>
                      </a:cubicBezTo>
                      <a:cubicBezTo>
                        <a:pt x="135" y="0"/>
                        <a:pt x="174" y="39"/>
                        <a:pt x="174" y="87"/>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0" name="Freeform 69">
                  <a:extLst>
                    <a:ext uri="{FF2B5EF4-FFF2-40B4-BE49-F238E27FC236}">
                      <a16:creationId xmlns:a16="http://schemas.microsoft.com/office/drawing/2014/main" id="{C2CA4F21-4C38-8E48-8E38-2F0FDBB0087A}"/>
                    </a:ext>
                  </a:extLst>
                </p:cNvPr>
                <p:cNvSpPr>
                  <a:spLocks noChangeArrowheads="1"/>
                </p:cNvSpPr>
                <p:nvPr/>
              </p:nvSpPr>
              <p:spPr bwMode="auto">
                <a:xfrm>
                  <a:off x="9804798" y="5921486"/>
                  <a:ext cx="74890" cy="74889"/>
                </a:xfrm>
                <a:custGeom>
                  <a:avLst/>
                  <a:gdLst>
                    <a:gd name="T0" fmla="*/ 74457 w 173"/>
                    <a:gd name="T1" fmla="*/ 36795 h 173"/>
                    <a:gd name="T2" fmla="*/ 74457 w 173"/>
                    <a:gd name="T3" fmla="*/ 36795 h 173"/>
                    <a:gd name="T4" fmla="*/ 36796 w 173"/>
                    <a:gd name="T5" fmla="*/ 74456 h 173"/>
                    <a:gd name="T6" fmla="*/ 36796 w 173"/>
                    <a:gd name="T7" fmla="*/ 74456 h 173"/>
                    <a:gd name="T8" fmla="*/ 0 w 173"/>
                    <a:gd name="T9" fmla="*/ 36795 h 173"/>
                    <a:gd name="T10" fmla="*/ 0 w 173"/>
                    <a:gd name="T11" fmla="*/ 36795 h 173"/>
                    <a:gd name="T12" fmla="*/ 36796 w 173"/>
                    <a:gd name="T13" fmla="*/ 0 h 173"/>
                    <a:gd name="T14" fmla="*/ 36796 w 173"/>
                    <a:gd name="T15" fmla="*/ 0 h 173"/>
                    <a:gd name="T16" fmla="*/ 74457 w 173"/>
                    <a:gd name="T17" fmla="*/ 36795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5"/>
                      </a:moveTo>
                      <a:lnTo>
                        <a:pt x="172" y="85"/>
                      </a:lnTo>
                      <a:cubicBezTo>
                        <a:pt x="172" y="134"/>
                        <a:pt x="133" y="172"/>
                        <a:pt x="85" y="172"/>
                      </a:cubicBezTo>
                      <a:cubicBezTo>
                        <a:pt x="38" y="172"/>
                        <a:pt x="0" y="134"/>
                        <a:pt x="0" y="85"/>
                      </a:cubicBezTo>
                      <a:cubicBezTo>
                        <a:pt x="0" y="38"/>
                        <a:pt x="38" y="0"/>
                        <a:pt x="85" y="0"/>
                      </a:cubicBezTo>
                      <a:cubicBezTo>
                        <a:pt x="133" y="0"/>
                        <a:pt x="172" y="38"/>
                        <a:pt x="172" y="85"/>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1" name="Freeform 70">
                  <a:extLst>
                    <a:ext uri="{FF2B5EF4-FFF2-40B4-BE49-F238E27FC236}">
                      <a16:creationId xmlns:a16="http://schemas.microsoft.com/office/drawing/2014/main" id="{03EAA294-DBC3-2D4C-AA06-3C41F92A7EA2}"/>
                    </a:ext>
                  </a:extLst>
                </p:cNvPr>
                <p:cNvSpPr>
                  <a:spLocks noChangeArrowheads="1"/>
                </p:cNvSpPr>
                <p:nvPr/>
              </p:nvSpPr>
              <p:spPr bwMode="auto">
                <a:xfrm>
                  <a:off x="9583969" y="6414990"/>
                  <a:ext cx="74889" cy="74890"/>
                </a:xfrm>
                <a:custGeom>
                  <a:avLst/>
                  <a:gdLst>
                    <a:gd name="T0" fmla="*/ 74456 w 173"/>
                    <a:gd name="T1" fmla="*/ 37015 h 174"/>
                    <a:gd name="T2" fmla="*/ 74456 w 173"/>
                    <a:gd name="T3" fmla="*/ 37015 h 174"/>
                    <a:gd name="T4" fmla="*/ 37661 w 173"/>
                    <a:gd name="T5" fmla="*/ 74460 h 174"/>
                    <a:gd name="T6" fmla="*/ 37661 w 173"/>
                    <a:gd name="T7" fmla="*/ 74460 h 174"/>
                    <a:gd name="T8" fmla="*/ 0 w 173"/>
                    <a:gd name="T9" fmla="*/ 37015 h 174"/>
                    <a:gd name="T10" fmla="*/ 0 w 173"/>
                    <a:gd name="T11" fmla="*/ 37015 h 174"/>
                    <a:gd name="T12" fmla="*/ 37661 w 173"/>
                    <a:gd name="T13" fmla="*/ 0 h 174"/>
                    <a:gd name="T14" fmla="*/ 37661 w 173"/>
                    <a:gd name="T15" fmla="*/ 0 h 174"/>
                    <a:gd name="T16" fmla="*/ 74456 w 173"/>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4" y="173"/>
                        <a:pt x="87" y="173"/>
                      </a:cubicBezTo>
                      <a:cubicBezTo>
                        <a:pt x="39" y="173"/>
                        <a:pt x="0" y="134"/>
                        <a:pt x="0" y="86"/>
                      </a:cubicBezTo>
                      <a:cubicBezTo>
                        <a:pt x="0" y="38"/>
                        <a:pt x="39" y="0"/>
                        <a:pt x="87" y="0"/>
                      </a:cubicBezTo>
                      <a:cubicBezTo>
                        <a:pt x="134" y="0"/>
                        <a:pt x="172" y="38"/>
                        <a:pt x="172" y="86"/>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2" name="Freeform 71">
                  <a:extLst>
                    <a:ext uri="{FF2B5EF4-FFF2-40B4-BE49-F238E27FC236}">
                      <a16:creationId xmlns:a16="http://schemas.microsoft.com/office/drawing/2014/main" id="{A94FC5E0-C108-D244-809A-68C58DB13087}"/>
                    </a:ext>
                  </a:extLst>
                </p:cNvPr>
                <p:cNvSpPr>
                  <a:spLocks noChangeArrowheads="1"/>
                </p:cNvSpPr>
                <p:nvPr/>
              </p:nvSpPr>
              <p:spPr bwMode="auto">
                <a:xfrm>
                  <a:off x="10050590" y="7423121"/>
                  <a:ext cx="74890" cy="74889"/>
                </a:xfrm>
                <a:custGeom>
                  <a:avLst/>
                  <a:gdLst>
                    <a:gd name="T0" fmla="*/ 74457 w 173"/>
                    <a:gd name="T1" fmla="*/ 36795 h 173"/>
                    <a:gd name="T2" fmla="*/ 74457 w 173"/>
                    <a:gd name="T3" fmla="*/ 36795 h 173"/>
                    <a:gd name="T4" fmla="*/ 36796 w 173"/>
                    <a:gd name="T5" fmla="*/ 74456 h 173"/>
                    <a:gd name="T6" fmla="*/ 36796 w 173"/>
                    <a:gd name="T7" fmla="*/ 74456 h 173"/>
                    <a:gd name="T8" fmla="*/ 0 w 173"/>
                    <a:gd name="T9" fmla="*/ 36795 h 173"/>
                    <a:gd name="T10" fmla="*/ 0 w 173"/>
                    <a:gd name="T11" fmla="*/ 36795 h 173"/>
                    <a:gd name="T12" fmla="*/ 36796 w 173"/>
                    <a:gd name="T13" fmla="*/ 0 h 173"/>
                    <a:gd name="T14" fmla="*/ 36796 w 173"/>
                    <a:gd name="T15" fmla="*/ 0 h 173"/>
                    <a:gd name="T16" fmla="*/ 74457 w 173"/>
                    <a:gd name="T17" fmla="*/ 36795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5"/>
                      </a:moveTo>
                      <a:lnTo>
                        <a:pt x="172" y="85"/>
                      </a:lnTo>
                      <a:cubicBezTo>
                        <a:pt x="172" y="134"/>
                        <a:pt x="133" y="172"/>
                        <a:pt x="85" y="172"/>
                      </a:cubicBezTo>
                      <a:cubicBezTo>
                        <a:pt x="38" y="172"/>
                        <a:pt x="0" y="134"/>
                        <a:pt x="0" y="85"/>
                      </a:cubicBezTo>
                      <a:cubicBezTo>
                        <a:pt x="0" y="39"/>
                        <a:pt x="38" y="0"/>
                        <a:pt x="85" y="0"/>
                      </a:cubicBezTo>
                      <a:cubicBezTo>
                        <a:pt x="133" y="0"/>
                        <a:pt x="172" y="39"/>
                        <a:pt x="172" y="85"/>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3" name="Freeform 72">
                  <a:extLst>
                    <a:ext uri="{FF2B5EF4-FFF2-40B4-BE49-F238E27FC236}">
                      <a16:creationId xmlns:a16="http://schemas.microsoft.com/office/drawing/2014/main" id="{160E610D-E65C-9C42-B50A-87F57B676019}"/>
                    </a:ext>
                  </a:extLst>
                </p:cNvPr>
                <p:cNvSpPr>
                  <a:spLocks noChangeArrowheads="1"/>
                </p:cNvSpPr>
                <p:nvPr/>
              </p:nvSpPr>
              <p:spPr bwMode="auto">
                <a:xfrm>
                  <a:off x="8307003" y="6211444"/>
                  <a:ext cx="74890" cy="74890"/>
                </a:xfrm>
                <a:custGeom>
                  <a:avLst/>
                  <a:gdLst>
                    <a:gd name="T0" fmla="*/ 74460 w 174"/>
                    <a:gd name="T1" fmla="*/ 36796 h 173"/>
                    <a:gd name="T2" fmla="*/ 74460 w 174"/>
                    <a:gd name="T3" fmla="*/ 36796 h 173"/>
                    <a:gd name="T4" fmla="*/ 37445 w 174"/>
                    <a:gd name="T5" fmla="*/ 74457 h 173"/>
                    <a:gd name="T6" fmla="*/ 37445 w 174"/>
                    <a:gd name="T7" fmla="*/ 74457 h 173"/>
                    <a:gd name="T8" fmla="*/ 0 w 174"/>
                    <a:gd name="T9" fmla="*/ 36796 h 173"/>
                    <a:gd name="T10" fmla="*/ 0 w 174"/>
                    <a:gd name="T11" fmla="*/ 36796 h 173"/>
                    <a:gd name="T12" fmla="*/ 37445 w 174"/>
                    <a:gd name="T13" fmla="*/ 0 h 173"/>
                    <a:gd name="T14" fmla="*/ 37445 w 174"/>
                    <a:gd name="T15" fmla="*/ 0 h 173"/>
                    <a:gd name="T16" fmla="*/ 74460 w 174"/>
                    <a:gd name="T17" fmla="*/ 36796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5"/>
                      </a:moveTo>
                      <a:lnTo>
                        <a:pt x="173" y="85"/>
                      </a:lnTo>
                      <a:cubicBezTo>
                        <a:pt x="173" y="133"/>
                        <a:pt x="135" y="172"/>
                        <a:pt x="87" y="172"/>
                      </a:cubicBezTo>
                      <a:cubicBezTo>
                        <a:pt x="39" y="172"/>
                        <a:pt x="0" y="133"/>
                        <a:pt x="0" y="85"/>
                      </a:cubicBezTo>
                      <a:cubicBezTo>
                        <a:pt x="0" y="38"/>
                        <a:pt x="39" y="0"/>
                        <a:pt x="87" y="0"/>
                      </a:cubicBezTo>
                      <a:cubicBezTo>
                        <a:pt x="135" y="0"/>
                        <a:pt x="173" y="38"/>
                        <a:pt x="173" y="85"/>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4" name="Freeform 73">
                  <a:extLst>
                    <a:ext uri="{FF2B5EF4-FFF2-40B4-BE49-F238E27FC236}">
                      <a16:creationId xmlns:a16="http://schemas.microsoft.com/office/drawing/2014/main" id="{E57642CE-BAEA-3F4C-BC74-185B902D4000}"/>
                    </a:ext>
                  </a:extLst>
                </p:cNvPr>
                <p:cNvSpPr>
                  <a:spLocks noChangeArrowheads="1"/>
                </p:cNvSpPr>
                <p:nvPr/>
              </p:nvSpPr>
              <p:spPr bwMode="auto">
                <a:xfrm>
                  <a:off x="9270969" y="5289723"/>
                  <a:ext cx="74890" cy="76810"/>
                </a:xfrm>
                <a:custGeom>
                  <a:avLst/>
                  <a:gdLst>
                    <a:gd name="T0" fmla="*/ 74457 w 173"/>
                    <a:gd name="T1" fmla="*/ 38186 h 175"/>
                    <a:gd name="T2" fmla="*/ 74457 w 173"/>
                    <a:gd name="T3" fmla="*/ 38186 h 175"/>
                    <a:gd name="T4" fmla="*/ 37229 w 173"/>
                    <a:gd name="T5" fmla="*/ 76371 h 175"/>
                    <a:gd name="T6" fmla="*/ 37229 w 173"/>
                    <a:gd name="T7" fmla="*/ 76371 h 175"/>
                    <a:gd name="T8" fmla="*/ 0 w 173"/>
                    <a:gd name="T9" fmla="*/ 38186 h 175"/>
                    <a:gd name="T10" fmla="*/ 0 w 173"/>
                    <a:gd name="T11" fmla="*/ 38186 h 175"/>
                    <a:gd name="T12" fmla="*/ 37229 w 173"/>
                    <a:gd name="T13" fmla="*/ 0 h 175"/>
                    <a:gd name="T14" fmla="*/ 37229 w 173"/>
                    <a:gd name="T15" fmla="*/ 0 h 175"/>
                    <a:gd name="T16" fmla="*/ 74457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4"/>
                        <a:pt x="134" y="174"/>
                        <a:pt x="86" y="174"/>
                      </a:cubicBezTo>
                      <a:cubicBezTo>
                        <a:pt x="39" y="174"/>
                        <a:pt x="0" y="134"/>
                        <a:pt x="0" y="87"/>
                      </a:cubicBezTo>
                      <a:cubicBezTo>
                        <a:pt x="0" y="39"/>
                        <a:pt x="39" y="0"/>
                        <a:pt x="86" y="0"/>
                      </a:cubicBezTo>
                      <a:cubicBezTo>
                        <a:pt x="134" y="0"/>
                        <a:pt x="172" y="39"/>
                        <a:pt x="172" y="87"/>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5" name="Freeform 74">
                  <a:extLst>
                    <a:ext uri="{FF2B5EF4-FFF2-40B4-BE49-F238E27FC236}">
                      <a16:creationId xmlns:a16="http://schemas.microsoft.com/office/drawing/2014/main" id="{301BB354-A599-7A45-95EE-4B6F24E6EDBC}"/>
                    </a:ext>
                  </a:extLst>
                </p:cNvPr>
                <p:cNvSpPr>
                  <a:spLocks noChangeArrowheads="1"/>
                </p:cNvSpPr>
                <p:nvPr/>
              </p:nvSpPr>
              <p:spPr bwMode="auto">
                <a:xfrm>
                  <a:off x="8462543" y="6954580"/>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0" y="105"/>
                        <a:pt x="52" y="105"/>
                      </a:cubicBezTo>
                      <a:cubicBezTo>
                        <a:pt x="24" y="105"/>
                        <a:pt x="0" y="82"/>
                        <a:pt x="0" y="53"/>
                      </a:cubicBezTo>
                      <a:cubicBezTo>
                        <a:pt x="0" y="24"/>
                        <a:pt x="24" y="0"/>
                        <a:pt x="52" y="0"/>
                      </a:cubicBezTo>
                      <a:cubicBezTo>
                        <a:pt x="80"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6" name="Freeform 75">
                  <a:extLst>
                    <a:ext uri="{FF2B5EF4-FFF2-40B4-BE49-F238E27FC236}">
                      <a16:creationId xmlns:a16="http://schemas.microsoft.com/office/drawing/2014/main" id="{E33D46C3-BE48-DE4D-9CFD-42585790A6D1}"/>
                    </a:ext>
                  </a:extLst>
                </p:cNvPr>
                <p:cNvSpPr>
                  <a:spLocks noChangeArrowheads="1"/>
                </p:cNvSpPr>
                <p:nvPr/>
              </p:nvSpPr>
              <p:spPr bwMode="auto">
                <a:xfrm>
                  <a:off x="8483665" y="5957970"/>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3"/>
                        <a:pt x="82" y="105"/>
                        <a:pt x="52" y="105"/>
                      </a:cubicBezTo>
                      <a:cubicBezTo>
                        <a:pt x="24" y="105"/>
                        <a:pt x="0" y="83"/>
                        <a:pt x="0" y="53"/>
                      </a:cubicBezTo>
                      <a:cubicBezTo>
                        <a:pt x="0" y="24"/>
                        <a:pt x="24" y="0"/>
                        <a:pt x="52" y="0"/>
                      </a:cubicBezTo>
                      <a:cubicBezTo>
                        <a:pt x="82"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7" name="Freeform 76">
                  <a:extLst>
                    <a:ext uri="{FF2B5EF4-FFF2-40B4-BE49-F238E27FC236}">
                      <a16:creationId xmlns:a16="http://schemas.microsoft.com/office/drawing/2014/main" id="{565F51BE-CE6B-C84C-BB07-02B1A2EBAEF8}"/>
                    </a:ext>
                  </a:extLst>
                </p:cNvPr>
                <p:cNvSpPr>
                  <a:spLocks noChangeArrowheads="1"/>
                </p:cNvSpPr>
                <p:nvPr/>
              </p:nvSpPr>
              <p:spPr bwMode="auto">
                <a:xfrm>
                  <a:off x="9322815" y="6263290"/>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2"/>
                        <a:pt x="81" y="104"/>
                        <a:pt x="52" y="104"/>
                      </a:cubicBezTo>
                      <a:cubicBezTo>
                        <a:pt x="23" y="104"/>
                        <a:pt x="0" y="82"/>
                        <a:pt x="0" y="52"/>
                      </a:cubicBezTo>
                      <a:cubicBezTo>
                        <a:pt x="0" y="23"/>
                        <a:pt x="23" y="0"/>
                        <a:pt x="52" y="0"/>
                      </a:cubicBezTo>
                      <a:cubicBezTo>
                        <a:pt x="81" y="0"/>
                        <a:pt x="104" y="23"/>
                        <a:pt x="104"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8" name="Freeform 77">
                  <a:extLst>
                    <a:ext uri="{FF2B5EF4-FFF2-40B4-BE49-F238E27FC236}">
                      <a16:creationId xmlns:a16="http://schemas.microsoft.com/office/drawing/2014/main" id="{9E792551-FA04-B74E-B9C4-B9B9EC1FABF8}"/>
                    </a:ext>
                  </a:extLst>
                </p:cNvPr>
                <p:cNvSpPr>
                  <a:spLocks noChangeArrowheads="1"/>
                </p:cNvSpPr>
                <p:nvPr/>
              </p:nvSpPr>
              <p:spPr bwMode="auto">
                <a:xfrm>
                  <a:off x="10192688" y="6522523"/>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2" y="105"/>
                        <a:pt x="0" y="81"/>
                        <a:pt x="0" y="53"/>
                      </a:cubicBezTo>
                      <a:cubicBezTo>
                        <a:pt x="0" y="23"/>
                        <a:pt x="22" y="0"/>
                        <a:pt x="52" y="0"/>
                      </a:cubicBezTo>
                      <a:cubicBezTo>
                        <a:pt x="81" y="0"/>
                        <a:pt x="104" y="23"/>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9" name="Freeform 78">
                  <a:extLst>
                    <a:ext uri="{FF2B5EF4-FFF2-40B4-BE49-F238E27FC236}">
                      <a16:creationId xmlns:a16="http://schemas.microsoft.com/office/drawing/2014/main" id="{FAC56CAB-B022-494A-B606-BB9077535CD9}"/>
                    </a:ext>
                  </a:extLst>
                </p:cNvPr>
                <p:cNvSpPr>
                  <a:spLocks noChangeArrowheads="1"/>
                </p:cNvSpPr>
                <p:nvPr/>
              </p:nvSpPr>
              <p:spPr bwMode="auto">
                <a:xfrm>
                  <a:off x="9493717" y="7196532"/>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0" y="105"/>
                        <a:pt x="52" y="105"/>
                      </a:cubicBezTo>
                      <a:cubicBezTo>
                        <a:pt x="23" y="105"/>
                        <a:pt x="0" y="81"/>
                        <a:pt x="0" y="53"/>
                      </a:cubicBezTo>
                      <a:cubicBezTo>
                        <a:pt x="0" y="24"/>
                        <a:pt x="23" y="0"/>
                        <a:pt x="52" y="0"/>
                      </a:cubicBezTo>
                      <a:cubicBezTo>
                        <a:pt x="80"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0" name="Freeform 79">
                  <a:extLst>
                    <a:ext uri="{FF2B5EF4-FFF2-40B4-BE49-F238E27FC236}">
                      <a16:creationId xmlns:a16="http://schemas.microsoft.com/office/drawing/2014/main" id="{C2424820-77D7-814A-AB66-AEA9ACAE65AD}"/>
                    </a:ext>
                  </a:extLst>
                </p:cNvPr>
                <p:cNvSpPr>
                  <a:spLocks noChangeArrowheads="1"/>
                </p:cNvSpPr>
                <p:nvPr/>
              </p:nvSpPr>
              <p:spPr bwMode="auto">
                <a:xfrm>
                  <a:off x="10004503" y="6004056"/>
                  <a:ext cx="46086" cy="46086"/>
                </a:xfrm>
                <a:custGeom>
                  <a:avLst/>
                  <a:gdLst>
                    <a:gd name="T0" fmla="*/ 45651 w 106"/>
                    <a:gd name="T1" fmla="*/ 22828 h 107"/>
                    <a:gd name="T2" fmla="*/ 45651 w 106"/>
                    <a:gd name="T3" fmla="*/ 22828 h 107"/>
                    <a:gd name="T4" fmla="*/ 22608 w 106"/>
                    <a:gd name="T5" fmla="*/ 45655 h 107"/>
                    <a:gd name="T6" fmla="*/ 22608 w 106"/>
                    <a:gd name="T7" fmla="*/ 45655 h 107"/>
                    <a:gd name="T8" fmla="*/ 0 w 106"/>
                    <a:gd name="T9" fmla="*/ 22828 h 107"/>
                    <a:gd name="T10" fmla="*/ 0 w 106"/>
                    <a:gd name="T11" fmla="*/ 22828 h 107"/>
                    <a:gd name="T12" fmla="*/ 22608 w 106"/>
                    <a:gd name="T13" fmla="*/ 0 h 107"/>
                    <a:gd name="T14" fmla="*/ 22608 w 106"/>
                    <a:gd name="T15" fmla="*/ 0 h 107"/>
                    <a:gd name="T16" fmla="*/ 45651 w 106"/>
                    <a:gd name="T17" fmla="*/ 2282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3"/>
                      </a:moveTo>
                      <a:lnTo>
                        <a:pt x="105" y="53"/>
                      </a:lnTo>
                      <a:cubicBezTo>
                        <a:pt x="105" y="82"/>
                        <a:pt x="81" y="106"/>
                        <a:pt x="52" y="106"/>
                      </a:cubicBezTo>
                      <a:cubicBezTo>
                        <a:pt x="23" y="106"/>
                        <a:pt x="0" y="82"/>
                        <a:pt x="0" y="53"/>
                      </a:cubicBezTo>
                      <a:cubicBezTo>
                        <a:pt x="0" y="23"/>
                        <a:pt x="23" y="0"/>
                        <a:pt x="52" y="0"/>
                      </a:cubicBezTo>
                      <a:cubicBezTo>
                        <a:pt x="81" y="0"/>
                        <a:pt x="105" y="23"/>
                        <a:pt x="105"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1" name="Freeform 80">
                  <a:extLst>
                    <a:ext uri="{FF2B5EF4-FFF2-40B4-BE49-F238E27FC236}">
                      <a16:creationId xmlns:a16="http://schemas.microsoft.com/office/drawing/2014/main" id="{355D2E4D-BA9F-6949-A07F-56D6848FDB6A}"/>
                    </a:ext>
                  </a:extLst>
                </p:cNvPr>
                <p:cNvSpPr>
                  <a:spLocks noChangeArrowheads="1"/>
                </p:cNvSpPr>
                <p:nvPr/>
              </p:nvSpPr>
              <p:spPr bwMode="auto">
                <a:xfrm>
                  <a:off x="9065502" y="5596963"/>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2" y="105"/>
                        <a:pt x="0" y="81"/>
                        <a:pt x="0" y="53"/>
                      </a:cubicBezTo>
                      <a:cubicBezTo>
                        <a:pt x="0" y="24"/>
                        <a:pt x="22" y="0"/>
                        <a:pt x="52" y="0"/>
                      </a:cubicBezTo>
                      <a:cubicBezTo>
                        <a:pt x="81"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2" name="Freeform 81">
                  <a:extLst>
                    <a:ext uri="{FF2B5EF4-FFF2-40B4-BE49-F238E27FC236}">
                      <a16:creationId xmlns:a16="http://schemas.microsoft.com/office/drawing/2014/main" id="{79099519-3B44-2642-8B2C-C5A0B9494F71}"/>
                    </a:ext>
                  </a:extLst>
                </p:cNvPr>
                <p:cNvSpPr>
                  <a:spLocks noChangeArrowheads="1"/>
                </p:cNvSpPr>
                <p:nvPr/>
              </p:nvSpPr>
              <p:spPr bwMode="auto">
                <a:xfrm>
                  <a:off x="10215731" y="5266680"/>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4" y="105"/>
                        <a:pt x="0" y="81"/>
                        <a:pt x="0" y="52"/>
                      </a:cubicBezTo>
                      <a:cubicBezTo>
                        <a:pt x="0" y="24"/>
                        <a:pt x="24" y="0"/>
                        <a:pt x="52" y="0"/>
                      </a:cubicBezTo>
                      <a:cubicBezTo>
                        <a:pt x="81" y="0"/>
                        <a:pt x="104" y="24"/>
                        <a:pt x="104"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3" name="Freeform 82">
                  <a:extLst>
                    <a:ext uri="{FF2B5EF4-FFF2-40B4-BE49-F238E27FC236}">
                      <a16:creationId xmlns:a16="http://schemas.microsoft.com/office/drawing/2014/main" id="{5618AF1B-0559-C34D-9CEC-E887DE23E34C}"/>
                    </a:ext>
                  </a:extLst>
                </p:cNvPr>
                <p:cNvSpPr>
                  <a:spLocks noChangeArrowheads="1"/>
                </p:cNvSpPr>
                <p:nvPr/>
              </p:nvSpPr>
              <p:spPr bwMode="auto">
                <a:xfrm>
                  <a:off x="8986771" y="6766396"/>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3" y="105"/>
                        <a:pt x="0" y="81"/>
                        <a:pt x="0" y="52"/>
                      </a:cubicBezTo>
                      <a:cubicBezTo>
                        <a:pt x="0" y="22"/>
                        <a:pt x="23" y="0"/>
                        <a:pt x="52" y="0"/>
                      </a:cubicBezTo>
                      <a:cubicBezTo>
                        <a:pt x="81" y="0"/>
                        <a:pt x="104" y="22"/>
                        <a:pt x="104"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4" name="Freeform 83">
                  <a:extLst>
                    <a:ext uri="{FF2B5EF4-FFF2-40B4-BE49-F238E27FC236}">
                      <a16:creationId xmlns:a16="http://schemas.microsoft.com/office/drawing/2014/main" id="{A5273BA4-7E68-6A4F-B0C2-E568C297BE2E}"/>
                    </a:ext>
                  </a:extLst>
                </p:cNvPr>
                <p:cNvSpPr>
                  <a:spLocks noChangeArrowheads="1"/>
                </p:cNvSpPr>
                <p:nvPr/>
              </p:nvSpPr>
              <p:spPr bwMode="auto">
                <a:xfrm>
                  <a:off x="10004503" y="7150446"/>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3" y="104"/>
                        <a:pt x="0" y="81"/>
                        <a:pt x="0" y="52"/>
                      </a:cubicBezTo>
                      <a:cubicBezTo>
                        <a:pt x="0" y="22"/>
                        <a:pt x="23" y="0"/>
                        <a:pt x="52" y="0"/>
                      </a:cubicBezTo>
                      <a:cubicBezTo>
                        <a:pt x="81" y="0"/>
                        <a:pt x="105" y="22"/>
                        <a:pt x="105" y="52"/>
                      </a:cubicBezTo>
                    </a:path>
                  </a:pathLst>
                </a:custGeom>
                <a:solidFill>
                  <a:srgbClr val="EA662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5" name="Freeform 84">
                  <a:extLst>
                    <a:ext uri="{FF2B5EF4-FFF2-40B4-BE49-F238E27FC236}">
                      <a16:creationId xmlns:a16="http://schemas.microsoft.com/office/drawing/2014/main" id="{CD8B34D9-97EF-E14A-B3FF-360D8E147C63}"/>
                    </a:ext>
                  </a:extLst>
                </p:cNvPr>
                <p:cNvSpPr>
                  <a:spLocks noChangeArrowheads="1"/>
                </p:cNvSpPr>
                <p:nvPr/>
              </p:nvSpPr>
              <p:spPr bwMode="auto">
                <a:xfrm>
                  <a:off x="9439950" y="5090017"/>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2" y="104"/>
                        <a:pt x="52" y="104"/>
                      </a:cubicBezTo>
                      <a:cubicBezTo>
                        <a:pt x="24" y="104"/>
                        <a:pt x="0" y="81"/>
                        <a:pt x="0" y="52"/>
                      </a:cubicBezTo>
                      <a:cubicBezTo>
                        <a:pt x="0" y="24"/>
                        <a:pt x="24" y="0"/>
                        <a:pt x="52" y="0"/>
                      </a:cubicBezTo>
                      <a:cubicBezTo>
                        <a:pt x="82" y="0"/>
                        <a:pt x="105" y="24"/>
                        <a:pt x="105" y="52"/>
                      </a:cubicBezTo>
                    </a:path>
                  </a:pathLst>
                </a:custGeom>
                <a:solidFill>
                  <a:srgbClr val="EA662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6" name="Freeform 85">
                  <a:extLst>
                    <a:ext uri="{FF2B5EF4-FFF2-40B4-BE49-F238E27FC236}">
                      <a16:creationId xmlns:a16="http://schemas.microsoft.com/office/drawing/2014/main" id="{E36AFE01-DC36-E64F-9AB5-65BC9FE90635}"/>
                    </a:ext>
                  </a:extLst>
                </p:cNvPr>
                <p:cNvSpPr>
                  <a:spLocks noChangeArrowheads="1"/>
                </p:cNvSpPr>
                <p:nvPr/>
              </p:nvSpPr>
              <p:spPr bwMode="auto">
                <a:xfrm>
                  <a:off x="8719857" y="5468307"/>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3" y="104"/>
                      </a:cubicBezTo>
                      <a:cubicBezTo>
                        <a:pt x="24" y="104"/>
                        <a:pt x="0" y="81"/>
                        <a:pt x="0" y="52"/>
                      </a:cubicBezTo>
                      <a:cubicBezTo>
                        <a:pt x="0" y="24"/>
                        <a:pt x="24" y="0"/>
                        <a:pt x="53" y="0"/>
                      </a:cubicBezTo>
                      <a:cubicBezTo>
                        <a:pt x="81" y="0"/>
                        <a:pt x="105" y="24"/>
                        <a:pt x="105"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7" name="Freeform 86">
                  <a:extLst>
                    <a:ext uri="{FF2B5EF4-FFF2-40B4-BE49-F238E27FC236}">
                      <a16:creationId xmlns:a16="http://schemas.microsoft.com/office/drawing/2014/main" id="{EC07FC6C-51B2-4548-B6BC-6E657A1099F9}"/>
                    </a:ext>
                  </a:extLst>
                </p:cNvPr>
                <p:cNvSpPr>
                  <a:spLocks noChangeArrowheads="1"/>
                </p:cNvSpPr>
                <p:nvPr/>
              </p:nvSpPr>
              <p:spPr bwMode="auto">
                <a:xfrm>
                  <a:off x="9701104" y="5080416"/>
                  <a:ext cx="537670" cy="261154"/>
                </a:xfrm>
                <a:custGeom>
                  <a:avLst/>
                  <a:gdLst>
                    <a:gd name="T0" fmla="*/ 406733 w 1236"/>
                    <a:gd name="T1" fmla="*/ 260719 h 601"/>
                    <a:gd name="T2" fmla="*/ 130067 w 1236"/>
                    <a:gd name="T3" fmla="*/ 260719 h 601"/>
                    <a:gd name="T4" fmla="*/ 130067 w 1236"/>
                    <a:gd name="T5" fmla="*/ 260719 h 601"/>
                    <a:gd name="T6" fmla="*/ 0 w 1236"/>
                    <a:gd name="T7" fmla="*/ 130360 h 601"/>
                    <a:gd name="T8" fmla="*/ 0 w 1236"/>
                    <a:gd name="T9" fmla="*/ 130360 h 601"/>
                    <a:gd name="T10" fmla="*/ 130067 w 1236"/>
                    <a:gd name="T11" fmla="*/ 0 h 601"/>
                    <a:gd name="T12" fmla="*/ 406733 w 1236"/>
                    <a:gd name="T13" fmla="*/ 0 h 601"/>
                    <a:gd name="T14" fmla="*/ 406733 w 1236"/>
                    <a:gd name="T15" fmla="*/ 0 h 601"/>
                    <a:gd name="T16" fmla="*/ 537235 w 1236"/>
                    <a:gd name="T17" fmla="*/ 130360 h 601"/>
                    <a:gd name="T18" fmla="*/ 537235 w 1236"/>
                    <a:gd name="T19" fmla="*/ 130360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5" y="600"/>
                        <a:pt x="0" y="466"/>
                        <a:pt x="0" y="300"/>
                      </a:cubicBezTo>
                      <a:cubicBezTo>
                        <a:pt x="0" y="135"/>
                        <a:pt x="135" y="0"/>
                        <a:pt x="299" y="0"/>
                      </a:cubicBezTo>
                      <a:lnTo>
                        <a:pt x="935" y="0"/>
                      </a:lnTo>
                      <a:cubicBezTo>
                        <a:pt x="1101" y="0"/>
                        <a:pt x="1235" y="135"/>
                        <a:pt x="1235" y="300"/>
                      </a:cubicBezTo>
                      <a:cubicBezTo>
                        <a:pt x="1235" y="466"/>
                        <a:pt x="1101" y="600"/>
                        <a:pt x="935"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8" name="Freeform 87">
                  <a:extLst>
                    <a:ext uri="{FF2B5EF4-FFF2-40B4-BE49-F238E27FC236}">
                      <a16:creationId xmlns:a16="http://schemas.microsoft.com/office/drawing/2014/main" id="{B355D2F8-7D90-2949-8AC1-C0F09CF29DA9}"/>
                    </a:ext>
                  </a:extLst>
                </p:cNvPr>
                <p:cNvSpPr>
                  <a:spLocks noChangeArrowheads="1"/>
                </p:cNvSpPr>
                <p:nvPr/>
              </p:nvSpPr>
              <p:spPr bwMode="auto">
                <a:xfrm>
                  <a:off x="8631525" y="5714099"/>
                  <a:ext cx="537670" cy="261154"/>
                </a:xfrm>
                <a:custGeom>
                  <a:avLst/>
                  <a:gdLst>
                    <a:gd name="T0" fmla="*/ 407168 w 1236"/>
                    <a:gd name="T1" fmla="*/ 260719 h 601"/>
                    <a:gd name="T2" fmla="*/ 130502 w 1236"/>
                    <a:gd name="T3" fmla="*/ 260719 h 601"/>
                    <a:gd name="T4" fmla="*/ 130502 w 1236"/>
                    <a:gd name="T5" fmla="*/ 260719 h 601"/>
                    <a:gd name="T6" fmla="*/ 0 w 1236"/>
                    <a:gd name="T7" fmla="*/ 130360 h 601"/>
                    <a:gd name="T8" fmla="*/ 0 w 1236"/>
                    <a:gd name="T9" fmla="*/ 130360 h 601"/>
                    <a:gd name="T10" fmla="*/ 130502 w 1236"/>
                    <a:gd name="T11" fmla="*/ 0 h 601"/>
                    <a:gd name="T12" fmla="*/ 407168 w 1236"/>
                    <a:gd name="T13" fmla="*/ 0 h 601"/>
                    <a:gd name="T14" fmla="*/ 407168 w 1236"/>
                    <a:gd name="T15" fmla="*/ 0 h 601"/>
                    <a:gd name="T16" fmla="*/ 537235 w 1236"/>
                    <a:gd name="T17" fmla="*/ 130360 h 601"/>
                    <a:gd name="T18" fmla="*/ 537235 w 1236"/>
                    <a:gd name="T19" fmla="*/ 130360 h 601"/>
                    <a:gd name="T20" fmla="*/ 407168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6" y="600"/>
                      </a:moveTo>
                      <a:lnTo>
                        <a:pt x="300" y="600"/>
                      </a:lnTo>
                      <a:cubicBezTo>
                        <a:pt x="134" y="600"/>
                        <a:pt x="0" y="466"/>
                        <a:pt x="0" y="300"/>
                      </a:cubicBezTo>
                      <a:cubicBezTo>
                        <a:pt x="0" y="135"/>
                        <a:pt x="134" y="0"/>
                        <a:pt x="300" y="0"/>
                      </a:cubicBezTo>
                      <a:lnTo>
                        <a:pt x="936" y="0"/>
                      </a:lnTo>
                      <a:cubicBezTo>
                        <a:pt x="1101" y="0"/>
                        <a:pt x="1235" y="135"/>
                        <a:pt x="1235" y="300"/>
                      </a:cubicBezTo>
                      <a:cubicBezTo>
                        <a:pt x="1235" y="466"/>
                        <a:pt x="1101" y="600"/>
                        <a:pt x="936"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9" name="Freeform 88">
                  <a:extLst>
                    <a:ext uri="{FF2B5EF4-FFF2-40B4-BE49-F238E27FC236}">
                      <a16:creationId xmlns:a16="http://schemas.microsoft.com/office/drawing/2014/main" id="{65D4F90F-C400-3440-9385-7D5BFF19C4AC}"/>
                    </a:ext>
                  </a:extLst>
                </p:cNvPr>
                <p:cNvSpPr>
                  <a:spLocks noChangeArrowheads="1"/>
                </p:cNvSpPr>
                <p:nvPr/>
              </p:nvSpPr>
              <p:spPr bwMode="auto">
                <a:xfrm>
                  <a:off x="8216751" y="6545566"/>
                  <a:ext cx="537670" cy="261154"/>
                </a:xfrm>
                <a:custGeom>
                  <a:avLst/>
                  <a:gdLst>
                    <a:gd name="T0" fmla="*/ 406733 w 1236"/>
                    <a:gd name="T1" fmla="*/ 260719 h 601"/>
                    <a:gd name="T2" fmla="*/ 130067 w 1236"/>
                    <a:gd name="T3" fmla="*/ 260719 h 601"/>
                    <a:gd name="T4" fmla="*/ 130067 w 1236"/>
                    <a:gd name="T5" fmla="*/ 260719 h 601"/>
                    <a:gd name="T6" fmla="*/ 0 w 1236"/>
                    <a:gd name="T7" fmla="*/ 129925 h 601"/>
                    <a:gd name="T8" fmla="*/ 0 w 1236"/>
                    <a:gd name="T9" fmla="*/ 129925 h 601"/>
                    <a:gd name="T10" fmla="*/ 130067 w 1236"/>
                    <a:gd name="T11" fmla="*/ 0 h 601"/>
                    <a:gd name="T12" fmla="*/ 406733 w 1236"/>
                    <a:gd name="T13" fmla="*/ 0 h 601"/>
                    <a:gd name="T14" fmla="*/ 406733 w 1236"/>
                    <a:gd name="T15" fmla="*/ 0 h 601"/>
                    <a:gd name="T16" fmla="*/ 537235 w 1236"/>
                    <a:gd name="T17" fmla="*/ 129925 h 601"/>
                    <a:gd name="T18" fmla="*/ 537235 w 1236"/>
                    <a:gd name="T19" fmla="*/ 129925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4" y="600"/>
                        <a:pt x="0" y="465"/>
                        <a:pt x="0" y="299"/>
                      </a:cubicBezTo>
                      <a:cubicBezTo>
                        <a:pt x="0" y="133"/>
                        <a:pt x="134" y="0"/>
                        <a:pt x="299" y="0"/>
                      </a:cubicBezTo>
                      <a:lnTo>
                        <a:pt x="935" y="0"/>
                      </a:lnTo>
                      <a:cubicBezTo>
                        <a:pt x="1101" y="0"/>
                        <a:pt x="1235" y="133"/>
                        <a:pt x="1235" y="299"/>
                      </a:cubicBezTo>
                      <a:cubicBezTo>
                        <a:pt x="1235" y="465"/>
                        <a:pt x="1101" y="600"/>
                        <a:pt x="935"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0" name="Freeform 89">
                  <a:extLst>
                    <a:ext uri="{FF2B5EF4-FFF2-40B4-BE49-F238E27FC236}">
                      <a16:creationId xmlns:a16="http://schemas.microsoft.com/office/drawing/2014/main" id="{066E8A06-8040-F44E-B039-BA63D78BC975}"/>
                    </a:ext>
                  </a:extLst>
                </p:cNvPr>
                <p:cNvSpPr>
                  <a:spLocks noChangeArrowheads="1"/>
                </p:cNvSpPr>
                <p:nvPr/>
              </p:nvSpPr>
              <p:spPr bwMode="auto">
                <a:xfrm>
                  <a:off x="9351618" y="6862408"/>
                  <a:ext cx="537670" cy="261154"/>
                </a:xfrm>
                <a:custGeom>
                  <a:avLst/>
                  <a:gdLst>
                    <a:gd name="T0" fmla="*/ 406298 w 1236"/>
                    <a:gd name="T1" fmla="*/ 260719 h 601"/>
                    <a:gd name="T2" fmla="*/ 130502 w 1236"/>
                    <a:gd name="T3" fmla="*/ 260719 h 601"/>
                    <a:gd name="T4" fmla="*/ 130502 w 1236"/>
                    <a:gd name="T5" fmla="*/ 260719 h 601"/>
                    <a:gd name="T6" fmla="*/ 0 w 1236"/>
                    <a:gd name="T7" fmla="*/ 130360 h 601"/>
                    <a:gd name="T8" fmla="*/ 0 w 1236"/>
                    <a:gd name="T9" fmla="*/ 130360 h 601"/>
                    <a:gd name="T10" fmla="*/ 130502 w 1236"/>
                    <a:gd name="T11" fmla="*/ 0 h 601"/>
                    <a:gd name="T12" fmla="*/ 406298 w 1236"/>
                    <a:gd name="T13" fmla="*/ 0 h 601"/>
                    <a:gd name="T14" fmla="*/ 406298 w 1236"/>
                    <a:gd name="T15" fmla="*/ 0 h 601"/>
                    <a:gd name="T16" fmla="*/ 537235 w 1236"/>
                    <a:gd name="T17" fmla="*/ 130360 h 601"/>
                    <a:gd name="T18" fmla="*/ 537235 w 1236"/>
                    <a:gd name="T19" fmla="*/ 130360 h 601"/>
                    <a:gd name="T20" fmla="*/ 406298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4" y="600"/>
                      </a:moveTo>
                      <a:lnTo>
                        <a:pt x="300" y="600"/>
                      </a:lnTo>
                      <a:cubicBezTo>
                        <a:pt x="134" y="600"/>
                        <a:pt x="0" y="466"/>
                        <a:pt x="0" y="300"/>
                      </a:cubicBezTo>
                      <a:cubicBezTo>
                        <a:pt x="0" y="134"/>
                        <a:pt x="134" y="0"/>
                        <a:pt x="300" y="0"/>
                      </a:cubicBezTo>
                      <a:lnTo>
                        <a:pt x="934" y="0"/>
                      </a:lnTo>
                      <a:cubicBezTo>
                        <a:pt x="1100" y="0"/>
                        <a:pt x="1235" y="134"/>
                        <a:pt x="1235" y="300"/>
                      </a:cubicBezTo>
                      <a:cubicBezTo>
                        <a:pt x="1235" y="466"/>
                        <a:pt x="1100" y="600"/>
                        <a:pt x="934"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1" name="Freeform 90">
                  <a:extLst>
                    <a:ext uri="{FF2B5EF4-FFF2-40B4-BE49-F238E27FC236}">
                      <a16:creationId xmlns:a16="http://schemas.microsoft.com/office/drawing/2014/main" id="{ABF5B093-17DF-1F43-970F-EBB10495F0AC}"/>
                    </a:ext>
                  </a:extLst>
                </p:cNvPr>
                <p:cNvSpPr>
                  <a:spLocks noChangeArrowheads="1"/>
                </p:cNvSpPr>
                <p:nvPr/>
              </p:nvSpPr>
              <p:spPr bwMode="auto">
                <a:xfrm>
                  <a:off x="9570527" y="7123562"/>
                  <a:ext cx="537670" cy="261154"/>
                </a:xfrm>
                <a:custGeom>
                  <a:avLst/>
                  <a:gdLst>
                    <a:gd name="T0" fmla="*/ 407168 w 1236"/>
                    <a:gd name="T1" fmla="*/ 260719 h 600"/>
                    <a:gd name="T2" fmla="*/ 130502 w 1236"/>
                    <a:gd name="T3" fmla="*/ 260719 h 600"/>
                    <a:gd name="T4" fmla="*/ 130502 w 1236"/>
                    <a:gd name="T5" fmla="*/ 260719 h 600"/>
                    <a:gd name="T6" fmla="*/ 0 w 1236"/>
                    <a:gd name="T7" fmla="*/ 130577 h 600"/>
                    <a:gd name="T8" fmla="*/ 0 w 1236"/>
                    <a:gd name="T9" fmla="*/ 130577 h 600"/>
                    <a:gd name="T10" fmla="*/ 130502 w 1236"/>
                    <a:gd name="T11" fmla="*/ 0 h 600"/>
                    <a:gd name="T12" fmla="*/ 407168 w 1236"/>
                    <a:gd name="T13" fmla="*/ 0 h 600"/>
                    <a:gd name="T14" fmla="*/ 407168 w 1236"/>
                    <a:gd name="T15" fmla="*/ 0 h 600"/>
                    <a:gd name="T16" fmla="*/ 537235 w 1236"/>
                    <a:gd name="T17" fmla="*/ 130577 h 600"/>
                    <a:gd name="T18" fmla="*/ 537235 w 1236"/>
                    <a:gd name="T19" fmla="*/ 130577 h 600"/>
                    <a:gd name="T20" fmla="*/ 407168 w 1236"/>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0">
                      <a:moveTo>
                        <a:pt x="936" y="599"/>
                      </a:moveTo>
                      <a:lnTo>
                        <a:pt x="300" y="599"/>
                      </a:lnTo>
                      <a:cubicBezTo>
                        <a:pt x="135" y="599"/>
                        <a:pt x="0" y="465"/>
                        <a:pt x="0" y="300"/>
                      </a:cubicBezTo>
                      <a:cubicBezTo>
                        <a:pt x="0" y="134"/>
                        <a:pt x="135" y="0"/>
                        <a:pt x="300" y="0"/>
                      </a:cubicBezTo>
                      <a:lnTo>
                        <a:pt x="936" y="0"/>
                      </a:lnTo>
                      <a:cubicBezTo>
                        <a:pt x="1102" y="0"/>
                        <a:pt x="1235" y="134"/>
                        <a:pt x="1235" y="300"/>
                      </a:cubicBezTo>
                      <a:cubicBezTo>
                        <a:pt x="1235" y="465"/>
                        <a:pt x="1102" y="599"/>
                        <a:pt x="936" y="599"/>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141" name="Group 1">
                <a:extLst>
                  <a:ext uri="{FF2B5EF4-FFF2-40B4-BE49-F238E27FC236}">
                    <a16:creationId xmlns:a16="http://schemas.microsoft.com/office/drawing/2014/main" id="{5FE05E6B-6367-214B-AE10-73097762068B}"/>
                  </a:ext>
                </a:extLst>
              </p:cNvPr>
              <p:cNvGrpSpPr>
                <a:grpSpLocks/>
              </p:cNvGrpSpPr>
              <p:nvPr/>
            </p:nvGrpSpPr>
            <p:grpSpPr bwMode="auto">
              <a:xfrm rot="10800000">
                <a:off x="-528478" y="2446954"/>
                <a:ext cx="2447606" cy="2528559"/>
                <a:chOff x="8253235" y="2100188"/>
                <a:chExt cx="2448321" cy="2528969"/>
              </a:xfrm>
            </p:grpSpPr>
            <p:sp>
              <p:nvSpPr>
                <p:cNvPr id="142" name="Freeform 91">
                  <a:extLst>
                    <a:ext uri="{FF2B5EF4-FFF2-40B4-BE49-F238E27FC236}">
                      <a16:creationId xmlns:a16="http://schemas.microsoft.com/office/drawing/2014/main" id="{254DAE44-474C-1D43-89EA-2B45EA901D32}"/>
                    </a:ext>
                  </a:extLst>
                </p:cNvPr>
                <p:cNvSpPr>
                  <a:spLocks noChangeArrowheads="1"/>
                </p:cNvSpPr>
                <p:nvPr/>
              </p:nvSpPr>
              <p:spPr bwMode="auto">
                <a:xfrm>
                  <a:off x="8253235" y="3674793"/>
                  <a:ext cx="378290" cy="291878"/>
                </a:xfrm>
                <a:custGeom>
                  <a:avLst/>
                  <a:gdLst>
                    <a:gd name="T0" fmla="*/ 145831 w 869"/>
                    <a:gd name="T1" fmla="*/ 291444 h 672"/>
                    <a:gd name="T2" fmla="*/ 232459 w 869"/>
                    <a:gd name="T3" fmla="*/ 291444 h 672"/>
                    <a:gd name="T4" fmla="*/ 232459 w 869"/>
                    <a:gd name="T5" fmla="*/ 291444 h 672"/>
                    <a:gd name="T6" fmla="*/ 377855 w 869"/>
                    <a:gd name="T7" fmla="*/ 145939 h 672"/>
                    <a:gd name="T8" fmla="*/ 377855 w 869"/>
                    <a:gd name="T9" fmla="*/ 145939 h 672"/>
                    <a:gd name="T10" fmla="*/ 232459 w 869"/>
                    <a:gd name="T11" fmla="*/ 0 h 672"/>
                    <a:gd name="T12" fmla="*/ 145831 w 869"/>
                    <a:gd name="T13" fmla="*/ 0 h 672"/>
                    <a:gd name="T14" fmla="*/ 145831 w 869"/>
                    <a:gd name="T15" fmla="*/ 0 h 672"/>
                    <a:gd name="T16" fmla="*/ 0 w 869"/>
                    <a:gd name="T17" fmla="*/ 145939 h 672"/>
                    <a:gd name="T18" fmla="*/ 0 w 869"/>
                    <a:gd name="T19" fmla="*/ 145939 h 672"/>
                    <a:gd name="T20" fmla="*/ 145831 w 869"/>
                    <a:gd name="T21" fmla="*/ 291444 h 67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69" h="672">
                      <a:moveTo>
                        <a:pt x="335" y="671"/>
                      </a:moveTo>
                      <a:lnTo>
                        <a:pt x="534" y="671"/>
                      </a:lnTo>
                      <a:cubicBezTo>
                        <a:pt x="718" y="671"/>
                        <a:pt x="868" y="520"/>
                        <a:pt x="868" y="336"/>
                      </a:cubicBezTo>
                      <a:cubicBezTo>
                        <a:pt x="868" y="151"/>
                        <a:pt x="718" y="0"/>
                        <a:pt x="534" y="0"/>
                      </a:cubicBezTo>
                      <a:lnTo>
                        <a:pt x="335" y="0"/>
                      </a:lnTo>
                      <a:cubicBezTo>
                        <a:pt x="149" y="0"/>
                        <a:pt x="0" y="151"/>
                        <a:pt x="0" y="336"/>
                      </a:cubicBezTo>
                      <a:cubicBezTo>
                        <a:pt x="0" y="520"/>
                        <a:pt x="149" y="671"/>
                        <a:pt x="335" y="671"/>
                      </a:cubicBezTo>
                    </a:path>
                  </a:pathLst>
                </a:custGeom>
                <a:solidFill>
                  <a:srgbClr val="CC5EA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3" name="Freeform 92">
                  <a:extLst>
                    <a:ext uri="{FF2B5EF4-FFF2-40B4-BE49-F238E27FC236}">
                      <a16:creationId xmlns:a16="http://schemas.microsoft.com/office/drawing/2014/main" id="{AA62D642-52EC-D141-A15C-315E35168C49}"/>
                    </a:ext>
                  </a:extLst>
                </p:cNvPr>
                <p:cNvSpPr>
                  <a:spLocks noChangeArrowheads="1"/>
                </p:cNvSpPr>
                <p:nvPr/>
              </p:nvSpPr>
              <p:spPr bwMode="auto">
                <a:xfrm>
                  <a:off x="8260916" y="2292214"/>
                  <a:ext cx="2283178" cy="1945213"/>
                </a:xfrm>
                <a:custGeom>
                  <a:avLst/>
                  <a:gdLst>
                    <a:gd name="T0" fmla="*/ 0 w 5244"/>
                    <a:gd name="T1" fmla="*/ 728639 h 4469"/>
                    <a:gd name="T2" fmla="*/ 714037 w 5244"/>
                    <a:gd name="T3" fmla="*/ 874018 h 4469"/>
                    <a:gd name="T4" fmla="*/ 568182 w 5244"/>
                    <a:gd name="T5" fmla="*/ 1019833 h 4469"/>
                    <a:gd name="T6" fmla="*/ 714037 w 5244"/>
                    <a:gd name="T7" fmla="*/ 1165648 h 4469"/>
                    <a:gd name="T8" fmla="*/ 913445 w 5244"/>
                    <a:gd name="T9" fmla="*/ 1165648 h 4469"/>
                    <a:gd name="T10" fmla="*/ 911268 w 5244"/>
                    <a:gd name="T11" fmla="*/ 1165648 h 4469"/>
                    <a:gd name="T12" fmla="*/ 1007489 w 5244"/>
                    <a:gd name="T13" fmla="*/ 1263583 h 4469"/>
                    <a:gd name="T14" fmla="*/ 911268 w 5244"/>
                    <a:gd name="T15" fmla="*/ 1361954 h 4469"/>
                    <a:gd name="T16" fmla="*/ 656131 w 5244"/>
                    <a:gd name="T17" fmla="*/ 1361954 h 4469"/>
                    <a:gd name="T18" fmla="*/ 510711 w 5244"/>
                    <a:gd name="T19" fmla="*/ 1507769 h 4469"/>
                    <a:gd name="T20" fmla="*/ 656131 w 5244"/>
                    <a:gd name="T21" fmla="*/ 1653148 h 4469"/>
                    <a:gd name="T22" fmla="*/ 960903 w 5244"/>
                    <a:gd name="T23" fmla="*/ 1653148 h 4469"/>
                    <a:gd name="T24" fmla="*/ 815483 w 5244"/>
                    <a:gd name="T25" fmla="*/ 1798963 h 4469"/>
                    <a:gd name="T26" fmla="*/ 1576978 w 5244"/>
                    <a:gd name="T27" fmla="*/ 1944778 h 4469"/>
                    <a:gd name="T28" fmla="*/ 1722397 w 5244"/>
                    <a:gd name="T29" fmla="*/ 1798963 h 4469"/>
                    <a:gd name="T30" fmla="*/ 1576978 w 5244"/>
                    <a:gd name="T31" fmla="*/ 1653148 h 4469"/>
                    <a:gd name="T32" fmla="*/ 2066354 w 5244"/>
                    <a:gd name="T33" fmla="*/ 1653148 h 4469"/>
                    <a:gd name="T34" fmla="*/ 2212210 w 5244"/>
                    <a:gd name="T35" fmla="*/ 1507769 h 4469"/>
                    <a:gd name="T36" fmla="*/ 1624435 w 5244"/>
                    <a:gd name="T37" fmla="*/ 1361954 h 4469"/>
                    <a:gd name="T38" fmla="*/ 1629660 w 5244"/>
                    <a:gd name="T39" fmla="*/ 1361954 h 4469"/>
                    <a:gd name="T40" fmla="*/ 1536051 w 5244"/>
                    <a:gd name="T41" fmla="*/ 1263583 h 4469"/>
                    <a:gd name="T42" fmla="*/ 1629660 w 5244"/>
                    <a:gd name="T43" fmla="*/ 1166083 h 4469"/>
                    <a:gd name="T44" fmla="*/ 1624435 w 5244"/>
                    <a:gd name="T45" fmla="*/ 1165648 h 4469"/>
                    <a:gd name="T46" fmla="*/ 1765936 w 5244"/>
                    <a:gd name="T47" fmla="*/ 1165648 h 4469"/>
                    <a:gd name="T48" fmla="*/ 1911791 w 5244"/>
                    <a:gd name="T49" fmla="*/ 1019833 h 4469"/>
                    <a:gd name="T50" fmla="*/ 2136452 w 5244"/>
                    <a:gd name="T51" fmla="*/ 874018 h 4469"/>
                    <a:gd name="T52" fmla="*/ 2282743 w 5244"/>
                    <a:gd name="T53" fmla="*/ 728639 h 4469"/>
                    <a:gd name="T54" fmla="*/ 2136452 w 5244"/>
                    <a:gd name="T55" fmla="*/ 583259 h 4469"/>
                    <a:gd name="T56" fmla="*/ 1922241 w 5244"/>
                    <a:gd name="T57" fmla="*/ 583259 h 4469"/>
                    <a:gd name="T58" fmla="*/ 2068096 w 5244"/>
                    <a:gd name="T59" fmla="*/ 437444 h 4469"/>
                    <a:gd name="T60" fmla="*/ 1441136 w 5244"/>
                    <a:gd name="T61" fmla="*/ 291194 h 4469"/>
                    <a:gd name="T62" fmla="*/ 1586992 w 5244"/>
                    <a:gd name="T63" fmla="*/ 145815 h 4469"/>
                    <a:gd name="T64" fmla="*/ 1441136 w 5244"/>
                    <a:gd name="T65" fmla="*/ 0 h 4469"/>
                    <a:gd name="T66" fmla="*/ 389237 w 5244"/>
                    <a:gd name="T67" fmla="*/ 0 h 4469"/>
                    <a:gd name="T68" fmla="*/ 243818 w 5244"/>
                    <a:gd name="T69" fmla="*/ 145815 h 4469"/>
                    <a:gd name="T70" fmla="*/ 876437 w 5244"/>
                    <a:gd name="T71" fmla="*/ 291194 h 4469"/>
                    <a:gd name="T72" fmla="*/ 1022293 w 5244"/>
                    <a:gd name="T73" fmla="*/ 437444 h 4469"/>
                    <a:gd name="T74" fmla="*/ 876437 w 5244"/>
                    <a:gd name="T75" fmla="*/ 583259 h 4469"/>
                    <a:gd name="T76" fmla="*/ 145420 w 5244"/>
                    <a:gd name="T77" fmla="*/ 583259 h 446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244" h="4469">
                      <a:moveTo>
                        <a:pt x="0" y="1674"/>
                      </a:moveTo>
                      <a:lnTo>
                        <a:pt x="0" y="1674"/>
                      </a:lnTo>
                      <a:cubicBezTo>
                        <a:pt x="0" y="1858"/>
                        <a:pt x="150" y="2008"/>
                        <a:pt x="334" y="2008"/>
                      </a:cubicBezTo>
                      <a:lnTo>
                        <a:pt x="1640" y="2008"/>
                      </a:lnTo>
                      <a:cubicBezTo>
                        <a:pt x="1455" y="2008"/>
                        <a:pt x="1305" y="2158"/>
                        <a:pt x="1305" y="2343"/>
                      </a:cubicBezTo>
                      <a:cubicBezTo>
                        <a:pt x="1305" y="2528"/>
                        <a:pt x="1455" y="2678"/>
                        <a:pt x="1640" y="2678"/>
                      </a:cubicBezTo>
                      <a:lnTo>
                        <a:pt x="2098" y="2678"/>
                      </a:lnTo>
                      <a:cubicBezTo>
                        <a:pt x="2097" y="2678"/>
                        <a:pt x="2095" y="2678"/>
                        <a:pt x="2093" y="2678"/>
                      </a:cubicBezTo>
                      <a:cubicBezTo>
                        <a:pt x="2216" y="2681"/>
                        <a:pt x="2314" y="2780"/>
                        <a:pt x="2314" y="2903"/>
                      </a:cubicBezTo>
                      <a:cubicBezTo>
                        <a:pt x="2314" y="3026"/>
                        <a:pt x="2216" y="3127"/>
                        <a:pt x="2093" y="3129"/>
                      </a:cubicBezTo>
                      <a:cubicBezTo>
                        <a:pt x="2095" y="3129"/>
                        <a:pt x="2097" y="3129"/>
                        <a:pt x="2098" y="3129"/>
                      </a:cubicBezTo>
                      <a:lnTo>
                        <a:pt x="1507" y="3129"/>
                      </a:lnTo>
                      <a:cubicBezTo>
                        <a:pt x="1323" y="3129"/>
                        <a:pt x="1173" y="3280"/>
                        <a:pt x="1173" y="3464"/>
                      </a:cubicBezTo>
                      <a:cubicBezTo>
                        <a:pt x="1173" y="3649"/>
                        <a:pt x="1323" y="3798"/>
                        <a:pt x="1507" y="3798"/>
                      </a:cubicBezTo>
                      <a:lnTo>
                        <a:pt x="2207" y="3798"/>
                      </a:lnTo>
                      <a:cubicBezTo>
                        <a:pt x="2023" y="3798"/>
                        <a:pt x="1873" y="3948"/>
                        <a:pt x="1873" y="4133"/>
                      </a:cubicBezTo>
                      <a:cubicBezTo>
                        <a:pt x="1873" y="4318"/>
                        <a:pt x="2023" y="4468"/>
                        <a:pt x="2207" y="4468"/>
                      </a:cubicBezTo>
                      <a:lnTo>
                        <a:pt x="3622" y="4468"/>
                      </a:lnTo>
                      <a:cubicBezTo>
                        <a:pt x="3807" y="4468"/>
                        <a:pt x="3956" y="4318"/>
                        <a:pt x="3956" y="4133"/>
                      </a:cubicBezTo>
                      <a:cubicBezTo>
                        <a:pt x="3956" y="3948"/>
                        <a:pt x="3807" y="3798"/>
                        <a:pt x="3622" y="3798"/>
                      </a:cubicBezTo>
                      <a:lnTo>
                        <a:pt x="4746" y="3798"/>
                      </a:lnTo>
                      <a:cubicBezTo>
                        <a:pt x="4930" y="3798"/>
                        <a:pt x="5081" y="3649"/>
                        <a:pt x="5081" y="3464"/>
                      </a:cubicBezTo>
                      <a:cubicBezTo>
                        <a:pt x="5081" y="3280"/>
                        <a:pt x="4930" y="3129"/>
                        <a:pt x="4746" y="3129"/>
                      </a:cubicBezTo>
                      <a:lnTo>
                        <a:pt x="3731" y="3129"/>
                      </a:lnTo>
                      <a:cubicBezTo>
                        <a:pt x="3735" y="3129"/>
                        <a:pt x="3739" y="3129"/>
                        <a:pt x="3743" y="3129"/>
                      </a:cubicBezTo>
                      <a:cubicBezTo>
                        <a:pt x="3624" y="3122"/>
                        <a:pt x="3528" y="3024"/>
                        <a:pt x="3528" y="2903"/>
                      </a:cubicBezTo>
                      <a:cubicBezTo>
                        <a:pt x="3528" y="2783"/>
                        <a:pt x="3624" y="2684"/>
                        <a:pt x="3743" y="2679"/>
                      </a:cubicBezTo>
                      <a:cubicBezTo>
                        <a:pt x="3739" y="2678"/>
                        <a:pt x="3735" y="2678"/>
                        <a:pt x="3731" y="2678"/>
                      </a:cubicBezTo>
                      <a:lnTo>
                        <a:pt x="4056" y="2678"/>
                      </a:lnTo>
                      <a:cubicBezTo>
                        <a:pt x="4240" y="2678"/>
                        <a:pt x="4391" y="2528"/>
                        <a:pt x="4391" y="2343"/>
                      </a:cubicBezTo>
                      <a:cubicBezTo>
                        <a:pt x="4391" y="2158"/>
                        <a:pt x="4240" y="2008"/>
                        <a:pt x="4056" y="2008"/>
                      </a:cubicBezTo>
                      <a:lnTo>
                        <a:pt x="4907" y="2008"/>
                      </a:lnTo>
                      <a:cubicBezTo>
                        <a:pt x="5093" y="2008"/>
                        <a:pt x="5243" y="1858"/>
                        <a:pt x="5243" y="1674"/>
                      </a:cubicBezTo>
                      <a:cubicBezTo>
                        <a:pt x="5243" y="1490"/>
                        <a:pt x="5093" y="1340"/>
                        <a:pt x="4907" y="1340"/>
                      </a:cubicBezTo>
                      <a:lnTo>
                        <a:pt x="4415" y="1340"/>
                      </a:lnTo>
                      <a:cubicBezTo>
                        <a:pt x="4600" y="1340"/>
                        <a:pt x="4750" y="1189"/>
                        <a:pt x="4750" y="1005"/>
                      </a:cubicBezTo>
                      <a:cubicBezTo>
                        <a:pt x="4750" y="820"/>
                        <a:pt x="4600" y="669"/>
                        <a:pt x="4415" y="669"/>
                      </a:cubicBezTo>
                      <a:lnTo>
                        <a:pt x="3310" y="669"/>
                      </a:lnTo>
                      <a:cubicBezTo>
                        <a:pt x="3495" y="669"/>
                        <a:pt x="3645" y="520"/>
                        <a:pt x="3645" y="335"/>
                      </a:cubicBezTo>
                      <a:cubicBezTo>
                        <a:pt x="3645" y="151"/>
                        <a:pt x="3495" y="0"/>
                        <a:pt x="3310" y="0"/>
                      </a:cubicBezTo>
                      <a:lnTo>
                        <a:pt x="894" y="0"/>
                      </a:lnTo>
                      <a:cubicBezTo>
                        <a:pt x="710" y="0"/>
                        <a:pt x="560" y="151"/>
                        <a:pt x="560" y="335"/>
                      </a:cubicBezTo>
                      <a:cubicBezTo>
                        <a:pt x="560" y="520"/>
                        <a:pt x="710" y="669"/>
                        <a:pt x="894" y="669"/>
                      </a:cubicBezTo>
                      <a:lnTo>
                        <a:pt x="2013" y="669"/>
                      </a:lnTo>
                      <a:cubicBezTo>
                        <a:pt x="2197" y="669"/>
                        <a:pt x="2348" y="820"/>
                        <a:pt x="2348" y="1005"/>
                      </a:cubicBezTo>
                      <a:cubicBezTo>
                        <a:pt x="2348" y="1189"/>
                        <a:pt x="2197" y="1340"/>
                        <a:pt x="2013" y="1340"/>
                      </a:cubicBezTo>
                      <a:lnTo>
                        <a:pt x="334" y="1340"/>
                      </a:lnTo>
                      <a:cubicBezTo>
                        <a:pt x="150" y="1340"/>
                        <a:pt x="0" y="1490"/>
                        <a:pt x="0" y="1674"/>
                      </a:cubicBezTo>
                    </a:path>
                  </a:pathLst>
                </a:custGeom>
                <a:solidFill>
                  <a:srgbClr val="CC5EA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4" name="Freeform 93">
                  <a:extLst>
                    <a:ext uri="{FF2B5EF4-FFF2-40B4-BE49-F238E27FC236}">
                      <a16:creationId xmlns:a16="http://schemas.microsoft.com/office/drawing/2014/main" id="{73165675-DDB4-304E-88C6-C47BF446CB86}"/>
                    </a:ext>
                  </a:extLst>
                </p:cNvPr>
                <p:cNvSpPr>
                  <a:spLocks noChangeArrowheads="1"/>
                </p:cNvSpPr>
                <p:nvPr/>
              </p:nvSpPr>
              <p:spPr bwMode="auto">
                <a:xfrm>
                  <a:off x="10317505" y="2488079"/>
                  <a:ext cx="76810" cy="76810"/>
                </a:xfrm>
                <a:custGeom>
                  <a:avLst/>
                  <a:gdLst>
                    <a:gd name="T0" fmla="*/ 76371 w 175"/>
                    <a:gd name="T1" fmla="*/ 38186 h 175"/>
                    <a:gd name="T2" fmla="*/ 76371 w 175"/>
                    <a:gd name="T3" fmla="*/ 38186 h 175"/>
                    <a:gd name="T4" fmla="*/ 38186 w 175"/>
                    <a:gd name="T5" fmla="*/ 76371 h 175"/>
                    <a:gd name="T6" fmla="*/ 38186 w 175"/>
                    <a:gd name="T7" fmla="*/ 76371 h 175"/>
                    <a:gd name="T8" fmla="*/ 0 w 175"/>
                    <a:gd name="T9" fmla="*/ 38186 h 175"/>
                    <a:gd name="T10" fmla="*/ 0 w 175"/>
                    <a:gd name="T11" fmla="*/ 38186 h 175"/>
                    <a:gd name="T12" fmla="*/ 38186 w 175"/>
                    <a:gd name="T13" fmla="*/ 0 h 175"/>
                    <a:gd name="T14" fmla="*/ 38186 w 175"/>
                    <a:gd name="T15" fmla="*/ 0 h 175"/>
                    <a:gd name="T16" fmla="*/ 76371 w 175"/>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5">
                      <a:moveTo>
                        <a:pt x="174" y="87"/>
                      </a:moveTo>
                      <a:lnTo>
                        <a:pt x="174" y="87"/>
                      </a:lnTo>
                      <a:cubicBezTo>
                        <a:pt x="174" y="135"/>
                        <a:pt x="134" y="174"/>
                        <a:pt x="87" y="174"/>
                      </a:cubicBezTo>
                      <a:cubicBezTo>
                        <a:pt x="39" y="174"/>
                        <a:pt x="0" y="135"/>
                        <a:pt x="0" y="87"/>
                      </a:cubicBezTo>
                      <a:cubicBezTo>
                        <a:pt x="0" y="39"/>
                        <a:pt x="39" y="0"/>
                        <a:pt x="87" y="0"/>
                      </a:cubicBezTo>
                      <a:cubicBezTo>
                        <a:pt x="134" y="0"/>
                        <a:pt x="174" y="39"/>
                        <a:pt x="174"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5" name="Freeform 94">
                  <a:extLst>
                    <a:ext uri="{FF2B5EF4-FFF2-40B4-BE49-F238E27FC236}">
                      <a16:creationId xmlns:a16="http://schemas.microsoft.com/office/drawing/2014/main" id="{7201B71B-C137-494C-B3FF-984430E272D9}"/>
                    </a:ext>
                  </a:extLst>
                </p:cNvPr>
                <p:cNvSpPr>
                  <a:spLocks noChangeArrowheads="1"/>
                </p:cNvSpPr>
                <p:nvPr/>
              </p:nvSpPr>
              <p:spPr bwMode="auto">
                <a:xfrm>
                  <a:off x="9929614" y="3501971"/>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5" y="174"/>
                        <a:pt x="87" y="174"/>
                      </a:cubicBezTo>
                      <a:cubicBezTo>
                        <a:pt x="39" y="174"/>
                        <a:pt x="0" y="135"/>
                        <a:pt x="0" y="87"/>
                      </a:cubicBezTo>
                      <a:cubicBezTo>
                        <a:pt x="0" y="39"/>
                        <a:pt x="39" y="0"/>
                        <a:pt x="87" y="0"/>
                      </a:cubicBezTo>
                      <a:cubicBezTo>
                        <a:pt x="135" y="0"/>
                        <a:pt x="173" y="39"/>
                        <a:pt x="173"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6" name="Freeform 95">
                  <a:extLst>
                    <a:ext uri="{FF2B5EF4-FFF2-40B4-BE49-F238E27FC236}">
                      <a16:creationId xmlns:a16="http://schemas.microsoft.com/office/drawing/2014/main" id="{DCE9EAA4-11B2-1844-9DEE-B2BF8E7F640B}"/>
                    </a:ext>
                  </a:extLst>
                </p:cNvPr>
                <p:cNvSpPr>
                  <a:spLocks noChangeArrowheads="1"/>
                </p:cNvSpPr>
                <p:nvPr/>
              </p:nvSpPr>
              <p:spPr bwMode="auto">
                <a:xfrm>
                  <a:off x="9816320" y="2774196"/>
                  <a:ext cx="74890" cy="74890"/>
                </a:xfrm>
                <a:custGeom>
                  <a:avLst/>
                  <a:gdLst>
                    <a:gd name="T0" fmla="*/ 74457 w 173"/>
                    <a:gd name="T1" fmla="*/ 36796 h 173"/>
                    <a:gd name="T2" fmla="*/ 74457 w 173"/>
                    <a:gd name="T3" fmla="*/ 36796 h 173"/>
                    <a:gd name="T4" fmla="*/ 37661 w 173"/>
                    <a:gd name="T5" fmla="*/ 74457 h 173"/>
                    <a:gd name="T6" fmla="*/ 37661 w 173"/>
                    <a:gd name="T7" fmla="*/ 74457 h 173"/>
                    <a:gd name="T8" fmla="*/ 0 w 173"/>
                    <a:gd name="T9" fmla="*/ 36796 h 173"/>
                    <a:gd name="T10" fmla="*/ 0 w 173"/>
                    <a:gd name="T11" fmla="*/ 36796 h 173"/>
                    <a:gd name="T12" fmla="*/ 37661 w 173"/>
                    <a:gd name="T13" fmla="*/ 0 h 173"/>
                    <a:gd name="T14" fmla="*/ 37661 w 173"/>
                    <a:gd name="T15" fmla="*/ 0 h 173"/>
                    <a:gd name="T16" fmla="*/ 74457 w 173"/>
                    <a:gd name="T17" fmla="*/ 36796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5"/>
                      </a:moveTo>
                      <a:lnTo>
                        <a:pt x="172" y="85"/>
                      </a:lnTo>
                      <a:cubicBezTo>
                        <a:pt x="172" y="133"/>
                        <a:pt x="134" y="172"/>
                        <a:pt x="87" y="172"/>
                      </a:cubicBezTo>
                      <a:cubicBezTo>
                        <a:pt x="39" y="172"/>
                        <a:pt x="0" y="133"/>
                        <a:pt x="0" y="85"/>
                      </a:cubicBezTo>
                      <a:cubicBezTo>
                        <a:pt x="0" y="38"/>
                        <a:pt x="39" y="0"/>
                        <a:pt x="87" y="0"/>
                      </a:cubicBezTo>
                      <a:cubicBezTo>
                        <a:pt x="134" y="0"/>
                        <a:pt x="172" y="38"/>
                        <a:pt x="172" y="85"/>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7" name="Freeform 96">
                  <a:extLst>
                    <a:ext uri="{FF2B5EF4-FFF2-40B4-BE49-F238E27FC236}">
                      <a16:creationId xmlns:a16="http://schemas.microsoft.com/office/drawing/2014/main" id="{409374E6-80A0-E242-9FB9-2DA0F8331913}"/>
                    </a:ext>
                  </a:extLst>
                </p:cNvPr>
                <p:cNvSpPr>
                  <a:spLocks noChangeArrowheads="1"/>
                </p:cNvSpPr>
                <p:nvPr/>
              </p:nvSpPr>
              <p:spPr bwMode="auto">
                <a:xfrm>
                  <a:off x="9061661" y="2192360"/>
                  <a:ext cx="76810" cy="74889"/>
                </a:xfrm>
                <a:custGeom>
                  <a:avLst/>
                  <a:gdLst>
                    <a:gd name="T0" fmla="*/ 76371 w 175"/>
                    <a:gd name="T1" fmla="*/ 37445 h 174"/>
                    <a:gd name="T2" fmla="*/ 76371 w 175"/>
                    <a:gd name="T3" fmla="*/ 37445 h 174"/>
                    <a:gd name="T4" fmla="*/ 38186 w 175"/>
                    <a:gd name="T5" fmla="*/ 74459 h 174"/>
                    <a:gd name="T6" fmla="*/ 38186 w 175"/>
                    <a:gd name="T7" fmla="*/ 74459 h 174"/>
                    <a:gd name="T8" fmla="*/ 0 w 175"/>
                    <a:gd name="T9" fmla="*/ 37445 h 174"/>
                    <a:gd name="T10" fmla="*/ 0 w 175"/>
                    <a:gd name="T11" fmla="*/ 37445 h 174"/>
                    <a:gd name="T12" fmla="*/ 38186 w 175"/>
                    <a:gd name="T13" fmla="*/ 0 h 174"/>
                    <a:gd name="T14" fmla="*/ 38186 w 175"/>
                    <a:gd name="T15" fmla="*/ 0 h 174"/>
                    <a:gd name="T16" fmla="*/ 76371 w 175"/>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7"/>
                      </a:moveTo>
                      <a:lnTo>
                        <a:pt x="174" y="87"/>
                      </a:lnTo>
                      <a:cubicBezTo>
                        <a:pt x="174" y="136"/>
                        <a:pt x="134" y="173"/>
                        <a:pt x="87" y="173"/>
                      </a:cubicBezTo>
                      <a:cubicBezTo>
                        <a:pt x="39" y="173"/>
                        <a:pt x="0" y="136"/>
                        <a:pt x="0" y="87"/>
                      </a:cubicBezTo>
                      <a:cubicBezTo>
                        <a:pt x="0" y="39"/>
                        <a:pt x="39" y="0"/>
                        <a:pt x="87" y="0"/>
                      </a:cubicBezTo>
                      <a:cubicBezTo>
                        <a:pt x="134" y="0"/>
                        <a:pt x="174" y="39"/>
                        <a:pt x="174"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148" name="Freeform 97">
                  <a:extLst>
                    <a:ext uri="{FF2B5EF4-FFF2-40B4-BE49-F238E27FC236}">
                      <a16:creationId xmlns:a16="http://schemas.microsoft.com/office/drawing/2014/main" id="{36833A81-7717-004F-9CCA-45756120C6D6}"/>
                    </a:ext>
                  </a:extLst>
                </p:cNvPr>
                <p:cNvSpPr>
                  <a:spLocks noChangeArrowheads="1"/>
                </p:cNvSpPr>
                <p:nvPr/>
              </p:nvSpPr>
              <p:spPr bwMode="auto">
                <a:xfrm>
                  <a:off x="8381893" y="4162537"/>
                  <a:ext cx="74889" cy="74889"/>
                </a:xfrm>
                <a:custGeom>
                  <a:avLst/>
                  <a:gdLst>
                    <a:gd name="T0" fmla="*/ 74459 w 174"/>
                    <a:gd name="T1" fmla="*/ 37014 h 174"/>
                    <a:gd name="T2" fmla="*/ 74459 w 174"/>
                    <a:gd name="T3" fmla="*/ 37014 h 174"/>
                    <a:gd name="T4" fmla="*/ 37445 w 174"/>
                    <a:gd name="T5" fmla="*/ 74459 h 174"/>
                    <a:gd name="T6" fmla="*/ 37445 w 174"/>
                    <a:gd name="T7" fmla="*/ 74459 h 174"/>
                    <a:gd name="T8" fmla="*/ 0 w 174"/>
                    <a:gd name="T9" fmla="*/ 37014 h 174"/>
                    <a:gd name="T10" fmla="*/ 0 w 174"/>
                    <a:gd name="T11" fmla="*/ 37014 h 174"/>
                    <a:gd name="T12" fmla="*/ 37445 w 174"/>
                    <a:gd name="T13" fmla="*/ 0 h 174"/>
                    <a:gd name="T14" fmla="*/ 37445 w 174"/>
                    <a:gd name="T15" fmla="*/ 0 h 174"/>
                    <a:gd name="T16" fmla="*/ 74459 w 174"/>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4" y="173"/>
                        <a:pt x="87" y="173"/>
                      </a:cubicBezTo>
                      <a:cubicBezTo>
                        <a:pt x="39" y="173"/>
                        <a:pt x="0" y="134"/>
                        <a:pt x="0" y="86"/>
                      </a:cubicBezTo>
                      <a:cubicBezTo>
                        <a:pt x="0" y="38"/>
                        <a:pt x="39" y="0"/>
                        <a:pt x="87" y="0"/>
                      </a:cubicBezTo>
                      <a:cubicBezTo>
                        <a:pt x="134" y="0"/>
                        <a:pt x="173" y="38"/>
                        <a:pt x="173" y="86"/>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9" name="Freeform 98">
                  <a:extLst>
                    <a:ext uri="{FF2B5EF4-FFF2-40B4-BE49-F238E27FC236}">
                      <a16:creationId xmlns:a16="http://schemas.microsoft.com/office/drawing/2014/main" id="{9CC1DD43-75F9-2B47-AFAC-277C417BA52A}"/>
                    </a:ext>
                  </a:extLst>
                </p:cNvPr>
                <p:cNvSpPr>
                  <a:spLocks noChangeArrowheads="1"/>
                </p:cNvSpPr>
                <p:nvPr/>
              </p:nvSpPr>
              <p:spPr bwMode="auto">
                <a:xfrm>
                  <a:off x="8942606" y="3327228"/>
                  <a:ext cx="74889" cy="74890"/>
                </a:xfrm>
                <a:custGeom>
                  <a:avLst/>
                  <a:gdLst>
                    <a:gd name="T0" fmla="*/ 74456 w 173"/>
                    <a:gd name="T1" fmla="*/ 37445 h 174"/>
                    <a:gd name="T2" fmla="*/ 74456 w 173"/>
                    <a:gd name="T3" fmla="*/ 37445 h 174"/>
                    <a:gd name="T4" fmla="*/ 37661 w 173"/>
                    <a:gd name="T5" fmla="*/ 74460 h 174"/>
                    <a:gd name="T6" fmla="*/ 37661 w 173"/>
                    <a:gd name="T7" fmla="*/ 74460 h 174"/>
                    <a:gd name="T8" fmla="*/ 0 w 173"/>
                    <a:gd name="T9" fmla="*/ 37445 h 174"/>
                    <a:gd name="T10" fmla="*/ 0 w 173"/>
                    <a:gd name="T11" fmla="*/ 37445 h 174"/>
                    <a:gd name="T12" fmla="*/ 37661 w 173"/>
                    <a:gd name="T13" fmla="*/ 0 h 174"/>
                    <a:gd name="T14" fmla="*/ 37661 w 173"/>
                    <a:gd name="T15" fmla="*/ 0 h 174"/>
                    <a:gd name="T16" fmla="*/ 74456 w 173"/>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7"/>
                      </a:moveTo>
                      <a:lnTo>
                        <a:pt x="172" y="87"/>
                      </a:lnTo>
                      <a:cubicBezTo>
                        <a:pt x="172" y="135"/>
                        <a:pt x="134" y="173"/>
                        <a:pt x="87" y="173"/>
                      </a:cubicBezTo>
                      <a:cubicBezTo>
                        <a:pt x="39" y="173"/>
                        <a:pt x="0" y="135"/>
                        <a:pt x="0" y="87"/>
                      </a:cubicBezTo>
                      <a:cubicBezTo>
                        <a:pt x="0" y="39"/>
                        <a:pt x="39" y="0"/>
                        <a:pt x="87" y="0"/>
                      </a:cubicBezTo>
                      <a:cubicBezTo>
                        <a:pt x="134" y="0"/>
                        <a:pt x="172" y="39"/>
                        <a:pt x="172"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0" name="Freeform 99">
                  <a:extLst>
                    <a:ext uri="{FF2B5EF4-FFF2-40B4-BE49-F238E27FC236}">
                      <a16:creationId xmlns:a16="http://schemas.microsoft.com/office/drawing/2014/main" id="{F09CE012-8584-584D-8EE2-0584610AFF04}"/>
                    </a:ext>
                  </a:extLst>
                </p:cNvPr>
                <p:cNvSpPr>
                  <a:spLocks noChangeArrowheads="1"/>
                </p:cNvSpPr>
                <p:nvPr/>
              </p:nvSpPr>
              <p:spPr bwMode="auto">
                <a:xfrm>
                  <a:off x="9326656" y="4262390"/>
                  <a:ext cx="74889" cy="74889"/>
                </a:xfrm>
                <a:custGeom>
                  <a:avLst/>
                  <a:gdLst>
                    <a:gd name="T0" fmla="*/ 74459 w 174"/>
                    <a:gd name="T1" fmla="*/ 37014 h 174"/>
                    <a:gd name="T2" fmla="*/ 74459 w 174"/>
                    <a:gd name="T3" fmla="*/ 37014 h 174"/>
                    <a:gd name="T4" fmla="*/ 37445 w 174"/>
                    <a:gd name="T5" fmla="*/ 74459 h 174"/>
                    <a:gd name="T6" fmla="*/ 37445 w 174"/>
                    <a:gd name="T7" fmla="*/ 74459 h 174"/>
                    <a:gd name="T8" fmla="*/ 0 w 174"/>
                    <a:gd name="T9" fmla="*/ 37014 h 174"/>
                    <a:gd name="T10" fmla="*/ 0 w 174"/>
                    <a:gd name="T11" fmla="*/ 37014 h 174"/>
                    <a:gd name="T12" fmla="*/ 37445 w 174"/>
                    <a:gd name="T13" fmla="*/ 0 h 174"/>
                    <a:gd name="T14" fmla="*/ 37445 w 174"/>
                    <a:gd name="T15" fmla="*/ 0 h 174"/>
                    <a:gd name="T16" fmla="*/ 74459 w 174"/>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4" y="173"/>
                        <a:pt x="87" y="173"/>
                      </a:cubicBezTo>
                      <a:cubicBezTo>
                        <a:pt x="39" y="173"/>
                        <a:pt x="0" y="134"/>
                        <a:pt x="0" y="86"/>
                      </a:cubicBezTo>
                      <a:cubicBezTo>
                        <a:pt x="0" y="38"/>
                        <a:pt x="39" y="0"/>
                        <a:pt x="87" y="0"/>
                      </a:cubicBezTo>
                      <a:cubicBezTo>
                        <a:pt x="134" y="0"/>
                        <a:pt x="173" y="38"/>
                        <a:pt x="173" y="86"/>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1" name="Freeform 100">
                  <a:extLst>
                    <a:ext uri="{FF2B5EF4-FFF2-40B4-BE49-F238E27FC236}">
                      <a16:creationId xmlns:a16="http://schemas.microsoft.com/office/drawing/2014/main" id="{D1EAF177-D1CA-7648-8E5B-EC7667C20247}"/>
                    </a:ext>
                  </a:extLst>
                </p:cNvPr>
                <p:cNvSpPr>
                  <a:spLocks noChangeArrowheads="1"/>
                </p:cNvSpPr>
                <p:nvPr/>
              </p:nvSpPr>
              <p:spPr bwMode="auto">
                <a:xfrm>
                  <a:off x="10242615" y="3820732"/>
                  <a:ext cx="74890" cy="74889"/>
                </a:xfrm>
                <a:custGeom>
                  <a:avLst/>
                  <a:gdLst>
                    <a:gd name="T0" fmla="*/ 74460 w 174"/>
                    <a:gd name="T1" fmla="*/ 37228 h 173"/>
                    <a:gd name="T2" fmla="*/ 74460 w 174"/>
                    <a:gd name="T3" fmla="*/ 37228 h 173"/>
                    <a:gd name="T4" fmla="*/ 37015 w 174"/>
                    <a:gd name="T5" fmla="*/ 74456 h 173"/>
                    <a:gd name="T6" fmla="*/ 37015 w 174"/>
                    <a:gd name="T7" fmla="*/ 74456 h 173"/>
                    <a:gd name="T8" fmla="*/ 0 w 174"/>
                    <a:gd name="T9" fmla="*/ 37228 h 173"/>
                    <a:gd name="T10" fmla="*/ 0 w 174"/>
                    <a:gd name="T11" fmla="*/ 37228 h 173"/>
                    <a:gd name="T12" fmla="*/ 37015 w 174"/>
                    <a:gd name="T13" fmla="*/ 0 h 173"/>
                    <a:gd name="T14" fmla="*/ 37015 w 174"/>
                    <a:gd name="T15" fmla="*/ 0 h 173"/>
                    <a:gd name="T16" fmla="*/ 74460 w 174"/>
                    <a:gd name="T17" fmla="*/ 37228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6"/>
                      </a:moveTo>
                      <a:lnTo>
                        <a:pt x="173" y="86"/>
                      </a:lnTo>
                      <a:cubicBezTo>
                        <a:pt x="173" y="134"/>
                        <a:pt x="135" y="172"/>
                        <a:pt x="86" y="172"/>
                      </a:cubicBezTo>
                      <a:cubicBezTo>
                        <a:pt x="39" y="172"/>
                        <a:pt x="0" y="134"/>
                        <a:pt x="0" y="86"/>
                      </a:cubicBezTo>
                      <a:cubicBezTo>
                        <a:pt x="0" y="39"/>
                        <a:pt x="39" y="0"/>
                        <a:pt x="86" y="0"/>
                      </a:cubicBezTo>
                      <a:cubicBezTo>
                        <a:pt x="135" y="0"/>
                        <a:pt x="173" y="39"/>
                        <a:pt x="173" y="86"/>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2" name="Freeform 101">
                  <a:extLst>
                    <a:ext uri="{FF2B5EF4-FFF2-40B4-BE49-F238E27FC236}">
                      <a16:creationId xmlns:a16="http://schemas.microsoft.com/office/drawing/2014/main" id="{B2C9E53B-AA0F-3241-A013-0AF3762CDA30}"/>
                    </a:ext>
                  </a:extLst>
                </p:cNvPr>
                <p:cNvSpPr>
                  <a:spLocks noChangeArrowheads="1"/>
                </p:cNvSpPr>
                <p:nvPr/>
              </p:nvSpPr>
              <p:spPr bwMode="auto">
                <a:xfrm>
                  <a:off x="10423118" y="2586011"/>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2" y="104"/>
                        <a:pt x="0" y="81"/>
                        <a:pt x="0" y="52"/>
                      </a:cubicBezTo>
                      <a:cubicBezTo>
                        <a:pt x="0" y="24"/>
                        <a:pt x="22" y="0"/>
                        <a:pt x="52" y="0"/>
                      </a:cubicBezTo>
                      <a:cubicBezTo>
                        <a:pt x="81" y="0"/>
                        <a:pt x="105" y="24"/>
                        <a:pt x="105"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3" name="Freeform 102">
                  <a:extLst>
                    <a:ext uri="{FF2B5EF4-FFF2-40B4-BE49-F238E27FC236}">
                      <a16:creationId xmlns:a16="http://schemas.microsoft.com/office/drawing/2014/main" id="{9A1576A2-D03E-FE4F-BCA6-B9187616BB41}"/>
                    </a:ext>
                  </a:extLst>
                </p:cNvPr>
                <p:cNvSpPr>
                  <a:spLocks noChangeArrowheads="1"/>
                </p:cNvSpPr>
                <p:nvPr/>
              </p:nvSpPr>
              <p:spPr bwMode="auto">
                <a:xfrm>
                  <a:off x="8420298" y="2985423"/>
                  <a:ext cx="46086" cy="46086"/>
                </a:xfrm>
                <a:custGeom>
                  <a:avLst/>
                  <a:gdLst>
                    <a:gd name="T0" fmla="*/ 45651 w 106"/>
                    <a:gd name="T1" fmla="*/ 23043 h 106"/>
                    <a:gd name="T2" fmla="*/ 45651 w 106"/>
                    <a:gd name="T3" fmla="*/ 23043 h 106"/>
                    <a:gd name="T4" fmla="*/ 22608 w 106"/>
                    <a:gd name="T5" fmla="*/ 45651 h 106"/>
                    <a:gd name="T6" fmla="*/ 22608 w 106"/>
                    <a:gd name="T7" fmla="*/ 45651 h 106"/>
                    <a:gd name="T8" fmla="*/ 0 w 106"/>
                    <a:gd name="T9" fmla="*/ 23043 h 106"/>
                    <a:gd name="T10" fmla="*/ 0 w 106"/>
                    <a:gd name="T11" fmla="*/ 23043 h 106"/>
                    <a:gd name="T12" fmla="*/ 22608 w 106"/>
                    <a:gd name="T13" fmla="*/ 0 h 106"/>
                    <a:gd name="T14" fmla="*/ 22608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2" y="105"/>
                      </a:cubicBezTo>
                      <a:cubicBezTo>
                        <a:pt x="23" y="105"/>
                        <a:pt x="0" y="81"/>
                        <a:pt x="0" y="53"/>
                      </a:cubicBezTo>
                      <a:cubicBezTo>
                        <a:pt x="0" y="23"/>
                        <a:pt x="23" y="0"/>
                        <a:pt x="52" y="0"/>
                      </a:cubicBezTo>
                      <a:cubicBezTo>
                        <a:pt x="81" y="0"/>
                        <a:pt x="105" y="23"/>
                        <a:pt x="105"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4" name="Freeform 103">
                  <a:extLst>
                    <a:ext uri="{FF2B5EF4-FFF2-40B4-BE49-F238E27FC236}">
                      <a16:creationId xmlns:a16="http://schemas.microsoft.com/office/drawing/2014/main" id="{C6B48A5E-1E8E-F149-BE28-7A4F8DF43500}"/>
                    </a:ext>
                  </a:extLst>
                </p:cNvPr>
                <p:cNvSpPr>
                  <a:spLocks noChangeArrowheads="1"/>
                </p:cNvSpPr>
                <p:nvPr/>
              </p:nvSpPr>
              <p:spPr bwMode="auto">
                <a:xfrm>
                  <a:off x="9587810" y="334258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0" y="104"/>
                        <a:pt x="52" y="104"/>
                      </a:cubicBezTo>
                      <a:cubicBezTo>
                        <a:pt x="24" y="104"/>
                        <a:pt x="0" y="81"/>
                        <a:pt x="0" y="52"/>
                      </a:cubicBezTo>
                      <a:cubicBezTo>
                        <a:pt x="0" y="23"/>
                        <a:pt x="24" y="0"/>
                        <a:pt x="52" y="0"/>
                      </a:cubicBezTo>
                      <a:cubicBezTo>
                        <a:pt x="80" y="0"/>
                        <a:pt x="104" y="23"/>
                        <a:pt x="104"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5" name="Freeform 104">
                  <a:extLst>
                    <a:ext uri="{FF2B5EF4-FFF2-40B4-BE49-F238E27FC236}">
                      <a16:creationId xmlns:a16="http://schemas.microsoft.com/office/drawing/2014/main" id="{AF516D9D-A85F-5347-A43C-DFA1F2B838CE}"/>
                    </a:ext>
                  </a:extLst>
                </p:cNvPr>
                <p:cNvSpPr>
                  <a:spLocks noChangeArrowheads="1"/>
                </p:cNvSpPr>
                <p:nvPr/>
              </p:nvSpPr>
              <p:spPr bwMode="auto">
                <a:xfrm>
                  <a:off x="9224882" y="4316157"/>
                  <a:ext cx="46086" cy="46086"/>
                </a:xfrm>
                <a:custGeom>
                  <a:avLst/>
                  <a:gdLst>
                    <a:gd name="T0" fmla="*/ 45655 w 107"/>
                    <a:gd name="T1" fmla="*/ 22824 h 105"/>
                    <a:gd name="T2" fmla="*/ 45655 w 107"/>
                    <a:gd name="T3" fmla="*/ 22824 h 105"/>
                    <a:gd name="T4" fmla="*/ 22397 w 107"/>
                    <a:gd name="T5" fmla="*/ 45647 h 105"/>
                    <a:gd name="T6" fmla="*/ 22397 w 107"/>
                    <a:gd name="T7" fmla="*/ 45647 h 105"/>
                    <a:gd name="T8" fmla="*/ 0 w 107"/>
                    <a:gd name="T9" fmla="*/ 22824 h 105"/>
                    <a:gd name="T10" fmla="*/ 0 w 107"/>
                    <a:gd name="T11" fmla="*/ 22824 h 105"/>
                    <a:gd name="T12" fmla="*/ 22397 w 107"/>
                    <a:gd name="T13" fmla="*/ 0 h 105"/>
                    <a:gd name="T14" fmla="*/ 22397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0"/>
                        <a:pt x="82" y="104"/>
                        <a:pt x="52" y="104"/>
                      </a:cubicBezTo>
                      <a:cubicBezTo>
                        <a:pt x="24" y="104"/>
                        <a:pt x="0" y="80"/>
                        <a:pt x="0" y="52"/>
                      </a:cubicBezTo>
                      <a:cubicBezTo>
                        <a:pt x="0" y="23"/>
                        <a:pt x="24" y="0"/>
                        <a:pt x="52" y="0"/>
                      </a:cubicBezTo>
                      <a:cubicBezTo>
                        <a:pt x="82" y="0"/>
                        <a:pt x="106" y="23"/>
                        <a:pt x="106"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6" name="Freeform 105">
                  <a:extLst>
                    <a:ext uri="{FF2B5EF4-FFF2-40B4-BE49-F238E27FC236}">
                      <a16:creationId xmlns:a16="http://schemas.microsoft.com/office/drawing/2014/main" id="{A5174D6D-524E-894A-BB0A-F55CE2AF478B}"/>
                    </a:ext>
                  </a:extLst>
                </p:cNvPr>
                <p:cNvSpPr>
                  <a:spLocks noChangeArrowheads="1"/>
                </p:cNvSpPr>
                <p:nvPr/>
              </p:nvSpPr>
              <p:spPr bwMode="auto">
                <a:xfrm>
                  <a:off x="10133161" y="4037720"/>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4" y="105"/>
                        <a:pt x="0" y="81"/>
                        <a:pt x="0" y="53"/>
                      </a:cubicBezTo>
                      <a:cubicBezTo>
                        <a:pt x="0" y="24"/>
                        <a:pt x="24" y="0"/>
                        <a:pt x="52" y="0"/>
                      </a:cubicBezTo>
                      <a:cubicBezTo>
                        <a:pt x="81" y="0"/>
                        <a:pt x="104" y="24"/>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7" name="Freeform 106">
                  <a:extLst>
                    <a:ext uri="{FF2B5EF4-FFF2-40B4-BE49-F238E27FC236}">
                      <a16:creationId xmlns:a16="http://schemas.microsoft.com/office/drawing/2014/main" id="{3FF04343-A610-FC4A-9D24-ABAC1A550847}"/>
                    </a:ext>
                  </a:extLst>
                </p:cNvPr>
                <p:cNvSpPr>
                  <a:spLocks noChangeArrowheads="1"/>
                </p:cNvSpPr>
                <p:nvPr/>
              </p:nvSpPr>
              <p:spPr bwMode="auto">
                <a:xfrm>
                  <a:off x="8848513" y="2357502"/>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2" y="104"/>
                        <a:pt x="0" y="81"/>
                        <a:pt x="0" y="52"/>
                      </a:cubicBezTo>
                      <a:cubicBezTo>
                        <a:pt x="0" y="23"/>
                        <a:pt x="22" y="0"/>
                        <a:pt x="52" y="0"/>
                      </a:cubicBezTo>
                      <a:cubicBezTo>
                        <a:pt x="81" y="0"/>
                        <a:pt x="104" y="23"/>
                        <a:pt x="104"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8" name="Freeform 107">
                  <a:extLst>
                    <a:ext uri="{FF2B5EF4-FFF2-40B4-BE49-F238E27FC236}">
                      <a16:creationId xmlns:a16="http://schemas.microsoft.com/office/drawing/2014/main" id="{8E200E0D-98A6-FA43-9D63-37DB54025DB0}"/>
                    </a:ext>
                  </a:extLst>
                </p:cNvPr>
                <p:cNvSpPr>
                  <a:spLocks noChangeArrowheads="1"/>
                </p:cNvSpPr>
                <p:nvPr/>
              </p:nvSpPr>
              <p:spPr bwMode="auto">
                <a:xfrm>
                  <a:off x="9966098" y="28817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1" y="105"/>
                        <a:pt x="52" y="105"/>
                      </a:cubicBezTo>
                      <a:cubicBezTo>
                        <a:pt x="23" y="105"/>
                        <a:pt x="0" y="82"/>
                        <a:pt x="0" y="53"/>
                      </a:cubicBezTo>
                      <a:cubicBezTo>
                        <a:pt x="0" y="24"/>
                        <a:pt x="23" y="0"/>
                        <a:pt x="52" y="0"/>
                      </a:cubicBezTo>
                      <a:cubicBezTo>
                        <a:pt x="81" y="0"/>
                        <a:pt x="104" y="24"/>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9" name="Freeform 108">
                  <a:extLst>
                    <a:ext uri="{FF2B5EF4-FFF2-40B4-BE49-F238E27FC236}">
                      <a16:creationId xmlns:a16="http://schemas.microsoft.com/office/drawing/2014/main" id="{CB85B35D-9DD9-E24D-9BD1-8983C3D0F298}"/>
                    </a:ext>
                  </a:extLst>
                </p:cNvPr>
                <p:cNvSpPr>
                  <a:spLocks noChangeArrowheads="1"/>
                </p:cNvSpPr>
                <p:nvPr/>
              </p:nvSpPr>
              <p:spPr bwMode="auto">
                <a:xfrm>
                  <a:off x="8921482" y="371703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0" y="105"/>
                        <a:pt x="52" y="105"/>
                      </a:cubicBezTo>
                      <a:cubicBezTo>
                        <a:pt x="22" y="105"/>
                        <a:pt x="0" y="81"/>
                        <a:pt x="0" y="53"/>
                      </a:cubicBezTo>
                      <a:cubicBezTo>
                        <a:pt x="0" y="24"/>
                        <a:pt x="22" y="0"/>
                        <a:pt x="52" y="0"/>
                      </a:cubicBezTo>
                      <a:cubicBezTo>
                        <a:pt x="80" y="0"/>
                        <a:pt x="104" y="24"/>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0" name="Freeform 109">
                  <a:extLst>
                    <a:ext uri="{FF2B5EF4-FFF2-40B4-BE49-F238E27FC236}">
                      <a16:creationId xmlns:a16="http://schemas.microsoft.com/office/drawing/2014/main" id="{7949F6EA-B20C-5F40-84CC-F30A9F274282}"/>
                    </a:ext>
                  </a:extLst>
                </p:cNvPr>
                <p:cNvSpPr>
                  <a:spLocks noChangeArrowheads="1"/>
                </p:cNvSpPr>
                <p:nvPr/>
              </p:nvSpPr>
              <p:spPr bwMode="auto">
                <a:xfrm>
                  <a:off x="8585439" y="4293114"/>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3" y="105"/>
                        <a:pt x="0" y="81"/>
                        <a:pt x="0" y="53"/>
                      </a:cubicBezTo>
                      <a:cubicBezTo>
                        <a:pt x="0" y="23"/>
                        <a:pt x="23" y="0"/>
                        <a:pt x="52" y="0"/>
                      </a:cubicBezTo>
                      <a:cubicBezTo>
                        <a:pt x="81" y="0"/>
                        <a:pt x="104" y="23"/>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1" name="Freeform 110">
                  <a:extLst>
                    <a:ext uri="{FF2B5EF4-FFF2-40B4-BE49-F238E27FC236}">
                      <a16:creationId xmlns:a16="http://schemas.microsoft.com/office/drawing/2014/main" id="{90414181-EDE7-E34D-B696-185C512B84FC}"/>
                    </a:ext>
                  </a:extLst>
                </p:cNvPr>
                <p:cNvSpPr>
                  <a:spLocks noChangeArrowheads="1"/>
                </p:cNvSpPr>
                <p:nvPr/>
              </p:nvSpPr>
              <p:spPr bwMode="auto">
                <a:xfrm>
                  <a:off x="9136550" y="2962380"/>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2" y="105"/>
                        <a:pt x="0" y="81"/>
                        <a:pt x="0" y="52"/>
                      </a:cubicBezTo>
                      <a:cubicBezTo>
                        <a:pt x="0" y="23"/>
                        <a:pt x="22" y="0"/>
                        <a:pt x="52" y="0"/>
                      </a:cubicBezTo>
                      <a:cubicBezTo>
                        <a:pt x="81" y="0"/>
                        <a:pt x="104" y="23"/>
                        <a:pt x="104" y="52"/>
                      </a:cubicBezTo>
                    </a:path>
                  </a:pathLst>
                </a:custGeom>
                <a:solidFill>
                  <a:srgbClr val="CC1E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2" name="Freeform 111">
                  <a:extLst>
                    <a:ext uri="{FF2B5EF4-FFF2-40B4-BE49-F238E27FC236}">
                      <a16:creationId xmlns:a16="http://schemas.microsoft.com/office/drawing/2014/main" id="{8B3E5E49-DE59-144E-9D51-E739532DEB2A}"/>
                    </a:ext>
                  </a:extLst>
                </p:cNvPr>
                <p:cNvSpPr>
                  <a:spLocks noChangeArrowheads="1"/>
                </p:cNvSpPr>
                <p:nvPr/>
              </p:nvSpPr>
              <p:spPr bwMode="auto">
                <a:xfrm>
                  <a:off x="8466384" y="3740082"/>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3" y="104"/>
                        <a:pt x="0" y="81"/>
                        <a:pt x="0" y="52"/>
                      </a:cubicBezTo>
                      <a:cubicBezTo>
                        <a:pt x="0" y="23"/>
                        <a:pt x="23" y="0"/>
                        <a:pt x="52" y="0"/>
                      </a:cubicBezTo>
                      <a:cubicBezTo>
                        <a:pt x="81" y="0"/>
                        <a:pt x="104" y="23"/>
                        <a:pt x="104"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3" name="Freeform 112">
                  <a:extLst>
                    <a:ext uri="{FF2B5EF4-FFF2-40B4-BE49-F238E27FC236}">
                      <a16:creationId xmlns:a16="http://schemas.microsoft.com/office/drawing/2014/main" id="{202EF471-B006-474D-9DA4-4B720EFF6BA0}"/>
                    </a:ext>
                  </a:extLst>
                </p:cNvPr>
                <p:cNvSpPr>
                  <a:spLocks noChangeArrowheads="1"/>
                </p:cNvSpPr>
                <p:nvPr/>
              </p:nvSpPr>
              <p:spPr bwMode="auto">
                <a:xfrm>
                  <a:off x="8765943" y="2831803"/>
                  <a:ext cx="733536" cy="261154"/>
                </a:xfrm>
                <a:custGeom>
                  <a:avLst/>
                  <a:gdLst>
                    <a:gd name="T0" fmla="*/ 602936 w 1685"/>
                    <a:gd name="T1" fmla="*/ 260719 h 601"/>
                    <a:gd name="T2" fmla="*/ 130165 w 1685"/>
                    <a:gd name="T3" fmla="*/ 260719 h 601"/>
                    <a:gd name="T4" fmla="*/ 130165 w 1685"/>
                    <a:gd name="T5" fmla="*/ 260719 h 601"/>
                    <a:gd name="T6" fmla="*/ 0 w 1685"/>
                    <a:gd name="T7" fmla="*/ 130360 h 601"/>
                    <a:gd name="T8" fmla="*/ 0 w 1685"/>
                    <a:gd name="T9" fmla="*/ 130360 h 601"/>
                    <a:gd name="T10" fmla="*/ 130165 w 1685"/>
                    <a:gd name="T11" fmla="*/ 0 h 601"/>
                    <a:gd name="T12" fmla="*/ 602936 w 1685"/>
                    <a:gd name="T13" fmla="*/ 0 h 601"/>
                    <a:gd name="T14" fmla="*/ 602936 w 1685"/>
                    <a:gd name="T15" fmla="*/ 0 h 601"/>
                    <a:gd name="T16" fmla="*/ 733101 w 1685"/>
                    <a:gd name="T17" fmla="*/ 130360 h 601"/>
                    <a:gd name="T18" fmla="*/ 733101 w 1685"/>
                    <a:gd name="T19" fmla="*/ 130360 h 601"/>
                    <a:gd name="T20" fmla="*/ 602936 w 1685"/>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85" h="601">
                      <a:moveTo>
                        <a:pt x="1385" y="600"/>
                      </a:moveTo>
                      <a:lnTo>
                        <a:pt x="299" y="600"/>
                      </a:lnTo>
                      <a:cubicBezTo>
                        <a:pt x="134" y="600"/>
                        <a:pt x="0" y="465"/>
                        <a:pt x="0" y="300"/>
                      </a:cubicBezTo>
                      <a:cubicBezTo>
                        <a:pt x="0" y="134"/>
                        <a:pt x="134" y="0"/>
                        <a:pt x="299" y="0"/>
                      </a:cubicBezTo>
                      <a:lnTo>
                        <a:pt x="1385" y="0"/>
                      </a:lnTo>
                      <a:cubicBezTo>
                        <a:pt x="1550" y="0"/>
                        <a:pt x="1684" y="134"/>
                        <a:pt x="1684" y="300"/>
                      </a:cubicBezTo>
                      <a:cubicBezTo>
                        <a:pt x="1684" y="465"/>
                        <a:pt x="1550" y="600"/>
                        <a:pt x="1385" y="600"/>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4" name="Freeform 113">
                  <a:extLst>
                    <a:ext uri="{FF2B5EF4-FFF2-40B4-BE49-F238E27FC236}">
                      <a16:creationId xmlns:a16="http://schemas.microsoft.com/office/drawing/2014/main" id="{4DA2A777-3030-7F4B-8AE0-7DA59C30705F}"/>
                    </a:ext>
                  </a:extLst>
                </p:cNvPr>
                <p:cNvSpPr>
                  <a:spLocks noChangeArrowheads="1"/>
                </p:cNvSpPr>
                <p:nvPr/>
              </p:nvSpPr>
              <p:spPr bwMode="auto">
                <a:xfrm>
                  <a:off x="10083235" y="3501971"/>
                  <a:ext cx="618321" cy="261154"/>
                </a:xfrm>
                <a:custGeom>
                  <a:avLst/>
                  <a:gdLst>
                    <a:gd name="T0" fmla="*/ 487690 w 1420"/>
                    <a:gd name="T1" fmla="*/ 260719 h 601"/>
                    <a:gd name="T2" fmla="*/ 130196 w 1420"/>
                    <a:gd name="T3" fmla="*/ 260719 h 601"/>
                    <a:gd name="T4" fmla="*/ 130196 w 1420"/>
                    <a:gd name="T5" fmla="*/ 260719 h 601"/>
                    <a:gd name="T6" fmla="*/ 0 w 1420"/>
                    <a:gd name="T7" fmla="*/ 130794 h 601"/>
                    <a:gd name="T8" fmla="*/ 0 w 1420"/>
                    <a:gd name="T9" fmla="*/ 130794 h 601"/>
                    <a:gd name="T10" fmla="*/ 130196 w 1420"/>
                    <a:gd name="T11" fmla="*/ 0 h 601"/>
                    <a:gd name="T12" fmla="*/ 487690 w 1420"/>
                    <a:gd name="T13" fmla="*/ 0 h 601"/>
                    <a:gd name="T14" fmla="*/ 487690 w 1420"/>
                    <a:gd name="T15" fmla="*/ 0 h 601"/>
                    <a:gd name="T16" fmla="*/ 617886 w 1420"/>
                    <a:gd name="T17" fmla="*/ 130794 h 601"/>
                    <a:gd name="T18" fmla="*/ 617886 w 1420"/>
                    <a:gd name="T19" fmla="*/ 130794 h 601"/>
                    <a:gd name="T20" fmla="*/ 487690 w 1420"/>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1">
                      <a:moveTo>
                        <a:pt x="1120" y="600"/>
                      </a:moveTo>
                      <a:lnTo>
                        <a:pt x="299" y="600"/>
                      </a:lnTo>
                      <a:cubicBezTo>
                        <a:pt x="133" y="600"/>
                        <a:pt x="0" y="466"/>
                        <a:pt x="0" y="301"/>
                      </a:cubicBezTo>
                      <a:cubicBezTo>
                        <a:pt x="0" y="135"/>
                        <a:pt x="133" y="0"/>
                        <a:pt x="299" y="0"/>
                      </a:cubicBezTo>
                      <a:lnTo>
                        <a:pt x="1120" y="0"/>
                      </a:lnTo>
                      <a:cubicBezTo>
                        <a:pt x="1284" y="0"/>
                        <a:pt x="1419" y="135"/>
                        <a:pt x="1419" y="301"/>
                      </a:cubicBezTo>
                      <a:cubicBezTo>
                        <a:pt x="1419" y="466"/>
                        <a:pt x="1284" y="600"/>
                        <a:pt x="1120" y="600"/>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5" name="Freeform 114">
                  <a:extLst>
                    <a:ext uri="{FF2B5EF4-FFF2-40B4-BE49-F238E27FC236}">
                      <a16:creationId xmlns:a16="http://schemas.microsoft.com/office/drawing/2014/main" id="{B307769C-32A6-4441-BF9A-E719B983AD22}"/>
                    </a:ext>
                  </a:extLst>
                </p:cNvPr>
                <p:cNvSpPr>
                  <a:spLocks noChangeArrowheads="1"/>
                </p:cNvSpPr>
                <p:nvPr/>
              </p:nvSpPr>
              <p:spPr bwMode="auto">
                <a:xfrm>
                  <a:off x="9324735" y="2100188"/>
                  <a:ext cx="618321" cy="261154"/>
                </a:xfrm>
                <a:custGeom>
                  <a:avLst/>
                  <a:gdLst>
                    <a:gd name="T0" fmla="*/ 487690 w 1420"/>
                    <a:gd name="T1" fmla="*/ 260719 h 600"/>
                    <a:gd name="T2" fmla="*/ 131067 w 1420"/>
                    <a:gd name="T3" fmla="*/ 260719 h 600"/>
                    <a:gd name="T4" fmla="*/ 131067 w 1420"/>
                    <a:gd name="T5" fmla="*/ 260719 h 600"/>
                    <a:gd name="T6" fmla="*/ 0 w 1420"/>
                    <a:gd name="T7" fmla="*/ 130577 h 600"/>
                    <a:gd name="T8" fmla="*/ 0 w 1420"/>
                    <a:gd name="T9" fmla="*/ 130577 h 600"/>
                    <a:gd name="T10" fmla="*/ 131067 w 1420"/>
                    <a:gd name="T11" fmla="*/ 0 h 600"/>
                    <a:gd name="T12" fmla="*/ 487690 w 1420"/>
                    <a:gd name="T13" fmla="*/ 0 h 600"/>
                    <a:gd name="T14" fmla="*/ 487690 w 1420"/>
                    <a:gd name="T15" fmla="*/ 0 h 600"/>
                    <a:gd name="T16" fmla="*/ 617886 w 1420"/>
                    <a:gd name="T17" fmla="*/ 130577 h 600"/>
                    <a:gd name="T18" fmla="*/ 617886 w 1420"/>
                    <a:gd name="T19" fmla="*/ 130577 h 600"/>
                    <a:gd name="T20" fmla="*/ 487690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20" y="599"/>
                      </a:moveTo>
                      <a:lnTo>
                        <a:pt x="301" y="599"/>
                      </a:lnTo>
                      <a:cubicBezTo>
                        <a:pt x="135" y="599"/>
                        <a:pt x="0" y="465"/>
                        <a:pt x="0" y="300"/>
                      </a:cubicBezTo>
                      <a:cubicBezTo>
                        <a:pt x="0" y="135"/>
                        <a:pt x="135" y="0"/>
                        <a:pt x="301" y="0"/>
                      </a:cubicBezTo>
                      <a:lnTo>
                        <a:pt x="1120" y="0"/>
                      </a:lnTo>
                      <a:cubicBezTo>
                        <a:pt x="1285" y="0"/>
                        <a:pt x="1419" y="135"/>
                        <a:pt x="1419" y="300"/>
                      </a:cubicBezTo>
                      <a:cubicBezTo>
                        <a:pt x="1419" y="465"/>
                        <a:pt x="1285" y="599"/>
                        <a:pt x="1120" y="599"/>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6" name="Freeform 115">
                  <a:extLst>
                    <a:ext uri="{FF2B5EF4-FFF2-40B4-BE49-F238E27FC236}">
                      <a16:creationId xmlns:a16="http://schemas.microsoft.com/office/drawing/2014/main" id="{DA698EF9-7CC1-6D4E-B109-DEC9AD32908D}"/>
                    </a:ext>
                  </a:extLst>
                </p:cNvPr>
                <p:cNvSpPr>
                  <a:spLocks noChangeArrowheads="1"/>
                </p:cNvSpPr>
                <p:nvPr/>
              </p:nvSpPr>
              <p:spPr bwMode="auto">
                <a:xfrm>
                  <a:off x="9507159" y="4106849"/>
                  <a:ext cx="814186" cy="522308"/>
                </a:xfrm>
                <a:custGeom>
                  <a:avLst/>
                  <a:gdLst>
                    <a:gd name="T0" fmla="*/ 682697 w 1870"/>
                    <a:gd name="T1" fmla="*/ 260937 h 1201"/>
                    <a:gd name="T2" fmla="*/ 487641 w 1870"/>
                    <a:gd name="T3" fmla="*/ 260937 h 1201"/>
                    <a:gd name="T4" fmla="*/ 487641 w 1870"/>
                    <a:gd name="T5" fmla="*/ 260937 h 1201"/>
                    <a:gd name="T6" fmla="*/ 617823 w 1870"/>
                    <a:gd name="T7" fmla="*/ 130903 h 1201"/>
                    <a:gd name="T8" fmla="*/ 617823 w 1870"/>
                    <a:gd name="T9" fmla="*/ 130903 h 1201"/>
                    <a:gd name="T10" fmla="*/ 487641 w 1870"/>
                    <a:gd name="T11" fmla="*/ 0 h 1201"/>
                    <a:gd name="T12" fmla="*/ 130618 w 1870"/>
                    <a:gd name="T13" fmla="*/ 0 h 1201"/>
                    <a:gd name="T14" fmla="*/ 130618 w 1870"/>
                    <a:gd name="T15" fmla="*/ 0 h 1201"/>
                    <a:gd name="T16" fmla="*/ 0 w 1870"/>
                    <a:gd name="T17" fmla="*/ 130903 h 1201"/>
                    <a:gd name="T18" fmla="*/ 0 w 1870"/>
                    <a:gd name="T19" fmla="*/ 130903 h 1201"/>
                    <a:gd name="T20" fmla="*/ 130618 w 1870"/>
                    <a:gd name="T21" fmla="*/ 260937 h 1201"/>
                    <a:gd name="T22" fmla="*/ 326110 w 1870"/>
                    <a:gd name="T23" fmla="*/ 260937 h 1201"/>
                    <a:gd name="T24" fmla="*/ 326110 w 1870"/>
                    <a:gd name="T25" fmla="*/ 260937 h 1201"/>
                    <a:gd name="T26" fmla="*/ 195056 w 1870"/>
                    <a:gd name="T27" fmla="*/ 391405 h 1201"/>
                    <a:gd name="T28" fmla="*/ 195056 w 1870"/>
                    <a:gd name="T29" fmla="*/ 391405 h 1201"/>
                    <a:gd name="T30" fmla="*/ 326110 w 1870"/>
                    <a:gd name="T31" fmla="*/ 521873 h 1201"/>
                    <a:gd name="T32" fmla="*/ 682697 w 1870"/>
                    <a:gd name="T33" fmla="*/ 521873 h 1201"/>
                    <a:gd name="T34" fmla="*/ 682697 w 1870"/>
                    <a:gd name="T35" fmla="*/ 521873 h 1201"/>
                    <a:gd name="T36" fmla="*/ 813751 w 1870"/>
                    <a:gd name="T37" fmla="*/ 391405 h 1201"/>
                    <a:gd name="T38" fmla="*/ 813751 w 1870"/>
                    <a:gd name="T39" fmla="*/ 391405 h 1201"/>
                    <a:gd name="T40" fmla="*/ 682697 w 1870"/>
                    <a:gd name="T41" fmla="*/ 260937 h 120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870" h="1201">
                      <a:moveTo>
                        <a:pt x="1568" y="600"/>
                      </a:moveTo>
                      <a:lnTo>
                        <a:pt x="1120" y="600"/>
                      </a:lnTo>
                      <a:cubicBezTo>
                        <a:pt x="1286" y="600"/>
                        <a:pt x="1419" y="467"/>
                        <a:pt x="1419" y="301"/>
                      </a:cubicBezTo>
                      <a:cubicBezTo>
                        <a:pt x="1419" y="135"/>
                        <a:pt x="1286" y="0"/>
                        <a:pt x="1120" y="0"/>
                      </a:cubicBezTo>
                      <a:lnTo>
                        <a:pt x="300" y="0"/>
                      </a:lnTo>
                      <a:cubicBezTo>
                        <a:pt x="134" y="0"/>
                        <a:pt x="0" y="135"/>
                        <a:pt x="0" y="301"/>
                      </a:cubicBezTo>
                      <a:cubicBezTo>
                        <a:pt x="0" y="467"/>
                        <a:pt x="134" y="600"/>
                        <a:pt x="300" y="600"/>
                      </a:cubicBezTo>
                      <a:lnTo>
                        <a:pt x="749" y="600"/>
                      </a:lnTo>
                      <a:cubicBezTo>
                        <a:pt x="583" y="600"/>
                        <a:pt x="448" y="735"/>
                        <a:pt x="448" y="900"/>
                      </a:cubicBezTo>
                      <a:cubicBezTo>
                        <a:pt x="448" y="1066"/>
                        <a:pt x="583" y="1200"/>
                        <a:pt x="749" y="1200"/>
                      </a:cubicBezTo>
                      <a:lnTo>
                        <a:pt x="1568" y="1200"/>
                      </a:lnTo>
                      <a:cubicBezTo>
                        <a:pt x="1734" y="1200"/>
                        <a:pt x="1869" y="1066"/>
                        <a:pt x="1869" y="900"/>
                      </a:cubicBezTo>
                      <a:cubicBezTo>
                        <a:pt x="1869" y="735"/>
                        <a:pt x="1734" y="600"/>
                        <a:pt x="1568" y="600"/>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grpSp>
          <p:nvGrpSpPr>
            <p:cNvPr id="66" name="Group 65">
              <a:extLst>
                <a:ext uri="{FF2B5EF4-FFF2-40B4-BE49-F238E27FC236}">
                  <a16:creationId xmlns:a16="http://schemas.microsoft.com/office/drawing/2014/main" id="{806A9565-F23B-BA4F-B92F-3A2BBB4E3527}"/>
                </a:ext>
              </a:extLst>
            </p:cNvPr>
            <p:cNvGrpSpPr/>
            <p:nvPr/>
          </p:nvGrpSpPr>
          <p:grpSpPr>
            <a:xfrm>
              <a:off x="9682361" y="-393904"/>
              <a:ext cx="3119241" cy="7745642"/>
              <a:chOff x="9619297" y="-518940"/>
              <a:chExt cx="3119241" cy="7745642"/>
            </a:xfrm>
          </p:grpSpPr>
          <p:grpSp>
            <p:nvGrpSpPr>
              <p:cNvPr id="67" name="Group 8">
                <a:extLst>
                  <a:ext uri="{FF2B5EF4-FFF2-40B4-BE49-F238E27FC236}">
                    <a16:creationId xmlns:a16="http://schemas.microsoft.com/office/drawing/2014/main" id="{082CE190-5291-4B4B-A23A-26C8EA801B01}"/>
                  </a:ext>
                </a:extLst>
              </p:cNvPr>
              <p:cNvGrpSpPr>
                <a:grpSpLocks/>
              </p:cNvGrpSpPr>
              <p:nvPr/>
            </p:nvGrpSpPr>
            <p:grpSpPr bwMode="auto">
              <a:xfrm>
                <a:off x="9814046" y="2006886"/>
                <a:ext cx="2924492" cy="2528094"/>
                <a:chOff x="1751269" y="-543996"/>
                <a:chExt cx="2728676" cy="2359988"/>
              </a:xfrm>
            </p:grpSpPr>
            <p:sp>
              <p:nvSpPr>
                <p:cNvPr id="115" name="Freeform 1">
                  <a:extLst>
                    <a:ext uri="{FF2B5EF4-FFF2-40B4-BE49-F238E27FC236}">
                      <a16:creationId xmlns:a16="http://schemas.microsoft.com/office/drawing/2014/main" id="{DCB4A8D2-5503-C248-8EA6-73831AA29E74}"/>
                    </a:ext>
                  </a:extLst>
                </p:cNvPr>
                <p:cNvSpPr>
                  <a:spLocks noChangeArrowheads="1"/>
                </p:cNvSpPr>
                <p:nvPr/>
              </p:nvSpPr>
              <p:spPr bwMode="auto">
                <a:xfrm>
                  <a:off x="1751269" y="-543996"/>
                  <a:ext cx="2206368" cy="2008582"/>
                </a:xfrm>
                <a:custGeom>
                  <a:avLst/>
                  <a:gdLst>
                    <a:gd name="T0" fmla="*/ 2005235 w 5068"/>
                    <a:gd name="T1" fmla="*/ 802910 h 4613"/>
                    <a:gd name="T2" fmla="*/ 1689169 w 5068"/>
                    <a:gd name="T3" fmla="*/ 802910 h 4613"/>
                    <a:gd name="T4" fmla="*/ 1689169 w 5068"/>
                    <a:gd name="T5" fmla="*/ 802910 h 4613"/>
                    <a:gd name="T6" fmla="*/ 1889867 w 5068"/>
                    <a:gd name="T7" fmla="*/ 602183 h 4613"/>
                    <a:gd name="T8" fmla="*/ 1889867 w 5068"/>
                    <a:gd name="T9" fmla="*/ 602183 h 4613"/>
                    <a:gd name="T10" fmla="*/ 1689169 w 5068"/>
                    <a:gd name="T11" fmla="*/ 401455 h 4613"/>
                    <a:gd name="T12" fmla="*/ 1276890 w 5068"/>
                    <a:gd name="T13" fmla="*/ 401455 h 4613"/>
                    <a:gd name="T14" fmla="*/ 1276890 w 5068"/>
                    <a:gd name="T15" fmla="*/ 401455 h 4613"/>
                    <a:gd name="T16" fmla="*/ 1477587 w 5068"/>
                    <a:gd name="T17" fmla="*/ 200728 h 4613"/>
                    <a:gd name="T18" fmla="*/ 1477587 w 5068"/>
                    <a:gd name="T19" fmla="*/ 200728 h 4613"/>
                    <a:gd name="T20" fmla="*/ 1276890 w 5068"/>
                    <a:gd name="T21" fmla="*/ 0 h 4613"/>
                    <a:gd name="T22" fmla="*/ 613412 w 5068"/>
                    <a:gd name="T23" fmla="*/ 0 h 4613"/>
                    <a:gd name="T24" fmla="*/ 613412 w 5068"/>
                    <a:gd name="T25" fmla="*/ 0 h 4613"/>
                    <a:gd name="T26" fmla="*/ 411844 w 5068"/>
                    <a:gd name="T27" fmla="*/ 200728 h 4613"/>
                    <a:gd name="T28" fmla="*/ 411844 w 5068"/>
                    <a:gd name="T29" fmla="*/ 200728 h 4613"/>
                    <a:gd name="T30" fmla="*/ 613412 w 5068"/>
                    <a:gd name="T31" fmla="*/ 401455 h 4613"/>
                    <a:gd name="T32" fmla="*/ 200698 w 5068"/>
                    <a:gd name="T33" fmla="*/ 401455 h 4613"/>
                    <a:gd name="T34" fmla="*/ 200698 w 5068"/>
                    <a:gd name="T35" fmla="*/ 401455 h 4613"/>
                    <a:gd name="T36" fmla="*/ 0 w 5068"/>
                    <a:gd name="T37" fmla="*/ 602183 h 4613"/>
                    <a:gd name="T38" fmla="*/ 0 w 5068"/>
                    <a:gd name="T39" fmla="*/ 602183 h 4613"/>
                    <a:gd name="T40" fmla="*/ 200698 w 5068"/>
                    <a:gd name="T41" fmla="*/ 802910 h 4613"/>
                    <a:gd name="T42" fmla="*/ 521988 w 5068"/>
                    <a:gd name="T43" fmla="*/ 802910 h 4613"/>
                    <a:gd name="T44" fmla="*/ 521988 w 5068"/>
                    <a:gd name="T45" fmla="*/ 802910 h 4613"/>
                    <a:gd name="T46" fmla="*/ 722686 w 5068"/>
                    <a:gd name="T47" fmla="*/ 1004509 h 4613"/>
                    <a:gd name="T48" fmla="*/ 722686 w 5068"/>
                    <a:gd name="T49" fmla="*/ 1004509 h 4613"/>
                    <a:gd name="T50" fmla="*/ 521988 w 5068"/>
                    <a:gd name="T51" fmla="*/ 1204801 h 4613"/>
                    <a:gd name="T52" fmla="*/ 200698 w 5068"/>
                    <a:gd name="T53" fmla="*/ 1204801 h 4613"/>
                    <a:gd name="T54" fmla="*/ 200698 w 5068"/>
                    <a:gd name="T55" fmla="*/ 1204801 h 4613"/>
                    <a:gd name="T56" fmla="*/ 0 w 5068"/>
                    <a:gd name="T57" fmla="*/ 1405528 h 4613"/>
                    <a:gd name="T58" fmla="*/ 0 w 5068"/>
                    <a:gd name="T59" fmla="*/ 1405528 h 4613"/>
                    <a:gd name="T60" fmla="*/ 200698 w 5068"/>
                    <a:gd name="T61" fmla="*/ 1606691 h 4613"/>
                    <a:gd name="T62" fmla="*/ 827170 w 5068"/>
                    <a:gd name="T63" fmla="*/ 1606691 h 4613"/>
                    <a:gd name="T64" fmla="*/ 827170 w 5068"/>
                    <a:gd name="T65" fmla="*/ 1606691 h 4613"/>
                    <a:gd name="T66" fmla="*/ 626473 w 5068"/>
                    <a:gd name="T67" fmla="*/ 1807419 h 4613"/>
                    <a:gd name="T68" fmla="*/ 626473 w 5068"/>
                    <a:gd name="T69" fmla="*/ 1807419 h 4613"/>
                    <a:gd name="T70" fmla="*/ 827170 w 5068"/>
                    <a:gd name="T71" fmla="*/ 2008147 h 4613"/>
                    <a:gd name="T72" fmla="*/ 1949074 w 5068"/>
                    <a:gd name="T73" fmla="*/ 2008147 h 4613"/>
                    <a:gd name="T74" fmla="*/ 1949074 w 5068"/>
                    <a:gd name="T75" fmla="*/ 2008147 h 4613"/>
                    <a:gd name="T76" fmla="*/ 2149772 w 5068"/>
                    <a:gd name="T77" fmla="*/ 1807419 h 4613"/>
                    <a:gd name="T78" fmla="*/ 2149772 w 5068"/>
                    <a:gd name="T79" fmla="*/ 1807419 h 4613"/>
                    <a:gd name="T80" fmla="*/ 1949074 w 5068"/>
                    <a:gd name="T81" fmla="*/ 1606691 h 4613"/>
                    <a:gd name="T82" fmla="*/ 1646069 w 5068"/>
                    <a:gd name="T83" fmla="*/ 1606691 h 4613"/>
                    <a:gd name="T84" fmla="*/ 1646069 w 5068"/>
                    <a:gd name="T85" fmla="*/ 1606691 h 4613"/>
                    <a:gd name="T86" fmla="*/ 1445371 w 5068"/>
                    <a:gd name="T87" fmla="*/ 1405528 h 4613"/>
                    <a:gd name="T88" fmla="*/ 1445371 w 5068"/>
                    <a:gd name="T89" fmla="*/ 1405528 h 4613"/>
                    <a:gd name="T90" fmla="*/ 1646069 w 5068"/>
                    <a:gd name="T91" fmla="*/ 1204801 h 4613"/>
                    <a:gd name="T92" fmla="*/ 2005235 w 5068"/>
                    <a:gd name="T93" fmla="*/ 1204801 h 4613"/>
                    <a:gd name="T94" fmla="*/ 2005235 w 5068"/>
                    <a:gd name="T95" fmla="*/ 1204801 h 4613"/>
                    <a:gd name="T96" fmla="*/ 2205933 w 5068"/>
                    <a:gd name="T97" fmla="*/ 1004509 h 4613"/>
                    <a:gd name="T98" fmla="*/ 2205933 w 5068"/>
                    <a:gd name="T99" fmla="*/ 1004509 h 4613"/>
                    <a:gd name="T100" fmla="*/ 2005235 w 5068"/>
                    <a:gd name="T101" fmla="*/ 802910 h 46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68" h="4613">
                      <a:moveTo>
                        <a:pt x="4606" y="1844"/>
                      </a:moveTo>
                      <a:lnTo>
                        <a:pt x="3880" y="1844"/>
                      </a:lnTo>
                      <a:cubicBezTo>
                        <a:pt x="4135" y="1844"/>
                        <a:pt x="4341" y="1638"/>
                        <a:pt x="4341" y="1383"/>
                      </a:cubicBezTo>
                      <a:cubicBezTo>
                        <a:pt x="4341" y="1128"/>
                        <a:pt x="4135" y="922"/>
                        <a:pt x="3880" y="922"/>
                      </a:cubicBezTo>
                      <a:lnTo>
                        <a:pt x="2933" y="922"/>
                      </a:lnTo>
                      <a:cubicBezTo>
                        <a:pt x="3188" y="922"/>
                        <a:pt x="3394" y="716"/>
                        <a:pt x="3394" y="461"/>
                      </a:cubicBezTo>
                      <a:cubicBezTo>
                        <a:pt x="3394" y="206"/>
                        <a:pt x="3188" y="0"/>
                        <a:pt x="2933" y="0"/>
                      </a:cubicBezTo>
                      <a:lnTo>
                        <a:pt x="1409" y="0"/>
                      </a:lnTo>
                      <a:cubicBezTo>
                        <a:pt x="1154" y="0"/>
                        <a:pt x="946" y="206"/>
                        <a:pt x="946" y="461"/>
                      </a:cubicBezTo>
                      <a:cubicBezTo>
                        <a:pt x="946" y="716"/>
                        <a:pt x="1154" y="922"/>
                        <a:pt x="1409" y="922"/>
                      </a:cubicBezTo>
                      <a:lnTo>
                        <a:pt x="461" y="922"/>
                      </a:lnTo>
                      <a:cubicBezTo>
                        <a:pt x="206" y="922"/>
                        <a:pt x="0" y="1128"/>
                        <a:pt x="0" y="1383"/>
                      </a:cubicBezTo>
                      <a:cubicBezTo>
                        <a:pt x="0" y="1638"/>
                        <a:pt x="206" y="1844"/>
                        <a:pt x="461" y="1844"/>
                      </a:cubicBezTo>
                      <a:lnTo>
                        <a:pt x="1199" y="1844"/>
                      </a:lnTo>
                      <a:cubicBezTo>
                        <a:pt x="1454" y="1844"/>
                        <a:pt x="1660" y="2052"/>
                        <a:pt x="1660" y="2307"/>
                      </a:cubicBezTo>
                      <a:cubicBezTo>
                        <a:pt x="1660" y="2560"/>
                        <a:pt x="1454" y="2767"/>
                        <a:pt x="1199" y="2767"/>
                      </a:cubicBezTo>
                      <a:lnTo>
                        <a:pt x="461" y="2767"/>
                      </a:lnTo>
                      <a:cubicBezTo>
                        <a:pt x="206" y="2767"/>
                        <a:pt x="0" y="2974"/>
                        <a:pt x="0" y="3228"/>
                      </a:cubicBezTo>
                      <a:cubicBezTo>
                        <a:pt x="0" y="3483"/>
                        <a:pt x="206" y="3690"/>
                        <a:pt x="461" y="3690"/>
                      </a:cubicBezTo>
                      <a:lnTo>
                        <a:pt x="1900" y="3690"/>
                      </a:lnTo>
                      <a:cubicBezTo>
                        <a:pt x="1645" y="3690"/>
                        <a:pt x="1439" y="3896"/>
                        <a:pt x="1439" y="4151"/>
                      </a:cubicBezTo>
                      <a:cubicBezTo>
                        <a:pt x="1439" y="4406"/>
                        <a:pt x="1645" y="4612"/>
                        <a:pt x="1900" y="4612"/>
                      </a:cubicBezTo>
                      <a:lnTo>
                        <a:pt x="4477" y="4612"/>
                      </a:lnTo>
                      <a:cubicBezTo>
                        <a:pt x="4732" y="4612"/>
                        <a:pt x="4938" y="4406"/>
                        <a:pt x="4938" y="4151"/>
                      </a:cubicBezTo>
                      <a:cubicBezTo>
                        <a:pt x="4938" y="3896"/>
                        <a:pt x="4732" y="3690"/>
                        <a:pt x="4477" y="3690"/>
                      </a:cubicBezTo>
                      <a:lnTo>
                        <a:pt x="3781" y="3690"/>
                      </a:lnTo>
                      <a:cubicBezTo>
                        <a:pt x="3528" y="3690"/>
                        <a:pt x="3320" y="3483"/>
                        <a:pt x="3320" y="3228"/>
                      </a:cubicBezTo>
                      <a:cubicBezTo>
                        <a:pt x="3320" y="2974"/>
                        <a:pt x="3528" y="2767"/>
                        <a:pt x="3781" y="2767"/>
                      </a:cubicBezTo>
                      <a:lnTo>
                        <a:pt x="4606" y="2767"/>
                      </a:lnTo>
                      <a:cubicBezTo>
                        <a:pt x="4861" y="2767"/>
                        <a:pt x="5067" y="2560"/>
                        <a:pt x="5067" y="2307"/>
                      </a:cubicBezTo>
                      <a:cubicBezTo>
                        <a:pt x="5067" y="2052"/>
                        <a:pt x="4861" y="1844"/>
                        <a:pt x="4606" y="1844"/>
                      </a:cubicBezTo>
                    </a:path>
                  </a:pathLst>
                </a:custGeom>
                <a:solidFill>
                  <a:srgbClr val="E22D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6" name="Freeform 2">
                  <a:extLst>
                    <a:ext uri="{FF2B5EF4-FFF2-40B4-BE49-F238E27FC236}">
                      <a16:creationId xmlns:a16="http://schemas.microsoft.com/office/drawing/2014/main" id="{29875BA6-FBE8-324C-A954-45036588A4F9}"/>
                    </a:ext>
                  </a:extLst>
                </p:cNvPr>
                <p:cNvSpPr>
                  <a:spLocks noChangeArrowheads="1"/>
                </p:cNvSpPr>
                <p:nvPr/>
              </p:nvSpPr>
              <p:spPr bwMode="auto">
                <a:xfrm>
                  <a:off x="4057490" y="1063254"/>
                  <a:ext cx="422455" cy="401332"/>
                </a:xfrm>
                <a:custGeom>
                  <a:avLst/>
                  <a:gdLst>
                    <a:gd name="T0" fmla="*/ 221658 w 972"/>
                    <a:gd name="T1" fmla="*/ 0 h 923"/>
                    <a:gd name="T2" fmla="*/ 200362 w 972"/>
                    <a:gd name="T3" fmla="*/ 0 h 923"/>
                    <a:gd name="T4" fmla="*/ 200362 w 972"/>
                    <a:gd name="T5" fmla="*/ 0 h 923"/>
                    <a:gd name="T6" fmla="*/ 0 w 972"/>
                    <a:gd name="T7" fmla="*/ 200449 h 923"/>
                    <a:gd name="T8" fmla="*/ 0 w 972"/>
                    <a:gd name="T9" fmla="*/ 200449 h 923"/>
                    <a:gd name="T10" fmla="*/ 200362 w 972"/>
                    <a:gd name="T11" fmla="*/ 400897 h 923"/>
                    <a:gd name="T12" fmla="*/ 221658 w 972"/>
                    <a:gd name="T13" fmla="*/ 400897 h 923"/>
                    <a:gd name="T14" fmla="*/ 221658 w 972"/>
                    <a:gd name="T15" fmla="*/ 400897 h 923"/>
                    <a:gd name="T16" fmla="*/ 422020 w 972"/>
                    <a:gd name="T17" fmla="*/ 200449 h 923"/>
                    <a:gd name="T18" fmla="*/ 422020 w 972"/>
                    <a:gd name="T19" fmla="*/ 200449 h 923"/>
                    <a:gd name="T20" fmla="*/ 221658 w 972"/>
                    <a:gd name="T21" fmla="*/ 0 h 9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72" h="923">
                      <a:moveTo>
                        <a:pt x="510" y="0"/>
                      </a:moveTo>
                      <a:lnTo>
                        <a:pt x="461" y="0"/>
                      </a:lnTo>
                      <a:cubicBezTo>
                        <a:pt x="206" y="0"/>
                        <a:pt x="0" y="206"/>
                        <a:pt x="0" y="461"/>
                      </a:cubicBezTo>
                      <a:cubicBezTo>
                        <a:pt x="0" y="716"/>
                        <a:pt x="206" y="922"/>
                        <a:pt x="461" y="922"/>
                      </a:cubicBezTo>
                      <a:lnTo>
                        <a:pt x="510" y="922"/>
                      </a:lnTo>
                      <a:cubicBezTo>
                        <a:pt x="765" y="922"/>
                        <a:pt x="971" y="716"/>
                        <a:pt x="971" y="461"/>
                      </a:cubicBezTo>
                      <a:cubicBezTo>
                        <a:pt x="971" y="206"/>
                        <a:pt x="765" y="0"/>
                        <a:pt x="510"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7" name="Freeform 3">
                  <a:extLst>
                    <a:ext uri="{FF2B5EF4-FFF2-40B4-BE49-F238E27FC236}">
                      <a16:creationId xmlns:a16="http://schemas.microsoft.com/office/drawing/2014/main" id="{1B2692F7-E6B1-854F-A395-6EAECE2669A6}"/>
                    </a:ext>
                  </a:extLst>
                </p:cNvPr>
                <p:cNvSpPr>
                  <a:spLocks noChangeArrowheads="1"/>
                </p:cNvSpPr>
                <p:nvPr/>
              </p:nvSpPr>
              <p:spPr bwMode="auto">
                <a:xfrm>
                  <a:off x="1949055" y="-298204"/>
                  <a:ext cx="74889" cy="74890"/>
                </a:xfrm>
                <a:custGeom>
                  <a:avLst/>
                  <a:gdLst>
                    <a:gd name="T0" fmla="*/ 74459 w 174"/>
                    <a:gd name="T1" fmla="*/ 37015 h 174"/>
                    <a:gd name="T2" fmla="*/ 74459 w 174"/>
                    <a:gd name="T3" fmla="*/ 37015 h 174"/>
                    <a:gd name="T4" fmla="*/ 37445 w 174"/>
                    <a:gd name="T5" fmla="*/ 74460 h 174"/>
                    <a:gd name="T6" fmla="*/ 37445 w 174"/>
                    <a:gd name="T7" fmla="*/ 74460 h 174"/>
                    <a:gd name="T8" fmla="*/ 0 w 174"/>
                    <a:gd name="T9" fmla="*/ 37015 h 174"/>
                    <a:gd name="T10" fmla="*/ 0 w 174"/>
                    <a:gd name="T11" fmla="*/ 37015 h 174"/>
                    <a:gd name="T12" fmla="*/ 37445 w 174"/>
                    <a:gd name="T13" fmla="*/ 0 h 174"/>
                    <a:gd name="T14" fmla="*/ 37445 w 174"/>
                    <a:gd name="T15" fmla="*/ 0 h 174"/>
                    <a:gd name="T16" fmla="*/ 74459 w 174"/>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5" y="173"/>
                        <a:pt x="87" y="173"/>
                      </a:cubicBezTo>
                      <a:cubicBezTo>
                        <a:pt x="39" y="173"/>
                        <a:pt x="0" y="134"/>
                        <a:pt x="0" y="86"/>
                      </a:cubicBezTo>
                      <a:cubicBezTo>
                        <a:pt x="0" y="38"/>
                        <a:pt x="39" y="0"/>
                        <a:pt x="87" y="0"/>
                      </a:cubicBezTo>
                      <a:cubicBezTo>
                        <a:pt x="135" y="0"/>
                        <a:pt x="173" y="38"/>
                        <a:pt x="173"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8" name="Freeform 4">
                  <a:extLst>
                    <a:ext uri="{FF2B5EF4-FFF2-40B4-BE49-F238E27FC236}">
                      <a16:creationId xmlns:a16="http://schemas.microsoft.com/office/drawing/2014/main" id="{E8863AFC-93B9-804F-86E4-3E175E7AB6E0}"/>
                    </a:ext>
                  </a:extLst>
                </p:cNvPr>
                <p:cNvSpPr>
                  <a:spLocks noChangeArrowheads="1"/>
                </p:cNvSpPr>
                <p:nvPr/>
              </p:nvSpPr>
              <p:spPr bwMode="auto">
                <a:xfrm>
                  <a:off x="2671069" y="656160"/>
                  <a:ext cx="74889" cy="74889"/>
                </a:xfrm>
                <a:custGeom>
                  <a:avLst/>
                  <a:gdLst>
                    <a:gd name="T0" fmla="*/ 74456 w 173"/>
                    <a:gd name="T1" fmla="*/ 37014 h 174"/>
                    <a:gd name="T2" fmla="*/ 74456 w 173"/>
                    <a:gd name="T3" fmla="*/ 37014 h 174"/>
                    <a:gd name="T4" fmla="*/ 37228 w 173"/>
                    <a:gd name="T5" fmla="*/ 74459 h 174"/>
                    <a:gd name="T6" fmla="*/ 37228 w 173"/>
                    <a:gd name="T7" fmla="*/ 74459 h 174"/>
                    <a:gd name="T8" fmla="*/ 0 w 173"/>
                    <a:gd name="T9" fmla="*/ 37014 h 174"/>
                    <a:gd name="T10" fmla="*/ 0 w 173"/>
                    <a:gd name="T11" fmla="*/ 37014 h 174"/>
                    <a:gd name="T12" fmla="*/ 37228 w 173"/>
                    <a:gd name="T13" fmla="*/ 0 h 174"/>
                    <a:gd name="T14" fmla="*/ 37228 w 173"/>
                    <a:gd name="T15" fmla="*/ 0 h 174"/>
                    <a:gd name="T16" fmla="*/ 74456 w 173"/>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3" y="173"/>
                        <a:pt x="86" y="173"/>
                      </a:cubicBezTo>
                      <a:cubicBezTo>
                        <a:pt x="38" y="173"/>
                        <a:pt x="0" y="134"/>
                        <a:pt x="0" y="86"/>
                      </a:cubicBezTo>
                      <a:cubicBezTo>
                        <a:pt x="0" y="38"/>
                        <a:pt x="38" y="0"/>
                        <a:pt x="86" y="0"/>
                      </a:cubicBezTo>
                      <a:cubicBezTo>
                        <a:pt x="133" y="0"/>
                        <a:pt x="172" y="38"/>
                        <a:pt x="172"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9" name="Freeform 5">
                  <a:extLst>
                    <a:ext uri="{FF2B5EF4-FFF2-40B4-BE49-F238E27FC236}">
                      <a16:creationId xmlns:a16="http://schemas.microsoft.com/office/drawing/2014/main" id="{BDCCC47B-591F-954A-85DA-186306D54BAC}"/>
                    </a:ext>
                  </a:extLst>
                </p:cNvPr>
                <p:cNvSpPr>
                  <a:spLocks noChangeArrowheads="1"/>
                </p:cNvSpPr>
                <p:nvPr/>
              </p:nvSpPr>
              <p:spPr bwMode="auto">
                <a:xfrm>
                  <a:off x="4057490" y="517902"/>
                  <a:ext cx="74889" cy="74889"/>
                </a:xfrm>
                <a:custGeom>
                  <a:avLst/>
                  <a:gdLst>
                    <a:gd name="T0" fmla="*/ 74456 w 173"/>
                    <a:gd name="T1" fmla="*/ 37661 h 173"/>
                    <a:gd name="T2" fmla="*/ 74456 w 173"/>
                    <a:gd name="T3" fmla="*/ 37661 h 173"/>
                    <a:gd name="T4" fmla="*/ 37661 w 173"/>
                    <a:gd name="T5" fmla="*/ 74456 h 173"/>
                    <a:gd name="T6" fmla="*/ 37661 w 173"/>
                    <a:gd name="T7" fmla="*/ 74456 h 173"/>
                    <a:gd name="T8" fmla="*/ 0 w 173"/>
                    <a:gd name="T9" fmla="*/ 37661 h 173"/>
                    <a:gd name="T10" fmla="*/ 0 w 173"/>
                    <a:gd name="T11" fmla="*/ 37661 h 173"/>
                    <a:gd name="T12" fmla="*/ 37661 w 173"/>
                    <a:gd name="T13" fmla="*/ 0 h 173"/>
                    <a:gd name="T14" fmla="*/ 37661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4" y="172"/>
                        <a:pt x="87" y="172"/>
                      </a:cubicBezTo>
                      <a:cubicBezTo>
                        <a:pt x="38" y="172"/>
                        <a:pt x="0" y="134"/>
                        <a:pt x="0" y="87"/>
                      </a:cubicBezTo>
                      <a:cubicBezTo>
                        <a:pt x="0" y="39"/>
                        <a:pt x="38"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0" name="Freeform 6">
                  <a:extLst>
                    <a:ext uri="{FF2B5EF4-FFF2-40B4-BE49-F238E27FC236}">
                      <a16:creationId xmlns:a16="http://schemas.microsoft.com/office/drawing/2014/main" id="{E822CF65-4E14-1F49-822D-2900A9515FDC}"/>
                    </a:ext>
                  </a:extLst>
                </p:cNvPr>
                <p:cNvSpPr>
                  <a:spLocks noChangeArrowheads="1"/>
                </p:cNvSpPr>
                <p:nvPr/>
              </p:nvSpPr>
              <p:spPr bwMode="auto">
                <a:xfrm>
                  <a:off x="4001802" y="592791"/>
                  <a:ext cx="46086" cy="46086"/>
                </a:xfrm>
                <a:custGeom>
                  <a:avLst/>
                  <a:gdLst>
                    <a:gd name="T0" fmla="*/ 45651 w 106"/>
                    <a:gd name="T1" fmla="*/ 23258 h 107"/>
                    <a:gd name="T2" fmla="*/ 45651 w 106"/>
                    <a:gd name="T3" fmla="*/ 23258 h 107"/>
                    <a:gd name="T4" fmla="*/ 23043 w 106"/>
                    <a:gd name="T5" fmla="*/ 45655 h 107"/>
                    <a:gd name="T6" fmla="*/ 23043 w 106"/>
                    <a:gd name="T7" fmla="*/ 45655 h 107"/>
                    <a:gd name="T8" fmla="*/ 0 w 106"/>
                    <a:gd name="T9" fmla="*/ 23258 h 107"/>
                    <a:gd name="T10" fmla="*/ 0 w 106"/>
                    <a:gd name="T11" fmla="*/ 23258 h 107"/>
                    <a:gd name="T12" fmla="*/ 23043 w 106"/>
                    <a:gd name="T13" fmla="*/ 0 h 107"/>
                    <a:gd name="T14" fmla="*/ 23043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3"/>
                        <a:pt x="81" y="106"/>
                        <a:pt x="53" y="106"/>
                      </a:cubicBezTo>
                      <a:cubicBezTo>
                        <a:pt x="24" y="106"/>
                        <a:pt x="0" y="83"/>
                        <a:pt x="0" y="54"/>
                      </a:cubicBezTo>
                      <a:cubicBezTo>
                        <a:pt x="0" y="24"/>
                        <a:pt x="24" y="0"/>
                        <a:pt x="53" y="0"/>
                      </a:cubicBezTo>
                      <a:cubicBezTo>
                        <a:pt x="81" y="0"/>
                        <a:pt x="105" y="24"/>
                        <a:pt x="105" y="54"/>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1" name="Freeform 7">
                  <a:extLst>
                    <a:ext uri="{FF2B5EF4-FFF2-40B4-BE49-F238E27FC236}">
                      <a16:creationId xmlns:a16="http://schemas.microsoft.com/office/drawing/2014/main" id="{07774E14-8C82-1C4B-BDB0-9DBAA99C9B02}"/>
                    </a:ext>
                  </a:extLst>
                </p:cNvPr>
                <p:cNvSpPr>
                  <a:spLocks noChangeArrowheads="1"/>
                </p:cNvSpPr>
                <p:nvPr/>
              </p:nvSpPr>
              <p:spPr bwMode="auto">
                <a:xfrm>
                  <a:off x="2832370" y="-48638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0" y="105"/>
                        <a:pt x="52" y="105"/>
                      </a:cubicBezTo>
                      <a:cubicBezTo>
                        <a:pt x="23" y="105"/>
                        <a:pt x="0" y="82"/>
                        <a:pt x="0" y="53"/>
                      </a:cubicBezTo>
                      <a:cubicBezTo>
                        <a:pt x="0" y="24"/>
                        <a:pt x="23" y="0"/>
                        <a:pt x="52" y="0"/>
                      </a:cubicBezTo>
                      <a:cubicBezTo>
                        <a:pt x="80" y="0"/>
                        <a:pt x="104" y="24"/>
                        <a:pt x="104"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2" name="Freeform 8">
                  <a:extLst>
                    <a:ext uri="{FF2B5EF4-FFF2-40B4-BE49-F238E27FC236}">
                      <a16:creationId xmlns:a16="http://schemas.microsoft.com/office/drawing/2014/main" id="{A0EC59F3-DC51-6945-BFB7-5829977FD935}"/>
                    </a:ext>
                  </a:extLst>
                </p:cNvPr>
                <p:cNvSpPr>
                  <a:spLocks noChangeArrowheads="1"/>
                </p:cNvSpPr>
                <p:nvPr/>
              </p:nvSpPr>
              <p:spPr bwMode="auto">
                <a:xfrm>
                  <a:off x="2832370" y="786737"/>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0" y="105"/>
                        <a:pt x="52" y="105"/>
                      </a:cubicBezTo>
                      <a:cubicBezTo>
                        <a:pt x="23" y="105"/>
                        <a:pt x="0" y="81"/>
                        <a:pt x="0" y="52"/>
                      </a:cubicBezTo>
                      <a:cubicBezTo>
                        <a:pt x="0" y="24"/>
                        <a:pt x="23" y="0"/>
                        <a:pt x="52" y="0"/>
                      </a:cubicBezTo>
                      <a:cubicBezTo>
                        <a:pt x="80" y="0"/>
                        <a:pt x="104" y="24"/>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3" name="Freeform 9">
                  <a:extLst>
                    <a:ext uri="{FF2B5EF4-FFF2-40B4-BE49-F238E27FC236}">
                      <a16:creationId xmlns:a16="http://schemas.microsoft.com/office/drawing/2014/main" id="{4F6CEBA9-8A3B-AC40-9C7E-79A2047F88DB}"/>
                    </a:ext>
                  </a:extLst>
                </p:cNvPr>
                <p:cNvSpPr>
                  <a:spLocks noChangeArrowheads="1"/>
                </p:cNvSpPr>
                <p:nvPr/>
              </p:nvSpPr>
              <p:spPr bwMode="auto">
                <a:xfrm>
                  <a:off x="3037836" y="-12087"/>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3"/>
                        <a:pt x="24" y="0"/>
                        <a:pt x="53" y="0"/>
                      </a:cubicBezTo>
                      <a:cubicBezTo>
                        <a:pt x="81" y="0"/>
                        <a:pt x="105" y="23"/>
                        <a:pt x="105"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4" name="Freeform 10">
                  <a:extLst>
                    <a:ext uri="{FF2B5EF4-FFF2-40B4-BE49-F238E27FC236}">
                      <a16:creationId xmlns:a16="http://schemas.microsoft.com/office/drawing/2014/main" id="{FAF90649-0E94-054B-A473-C8BBE5B39B7B}"/>
                    </a:ext>
                  </a:extLst>
                </p:cNvPr>
                <p:cNvSpPr>
                  <a:spLocks noChangeArrowheads="1"/>
                </p:cNvSpPr>
                <p:nvPr/>
              </p:nvSpPr>
              <p:spPr bwMode="auto">
                <a:xfrm>
                  <a:off x="3400764" y="400766"/>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3" y="104"/>
                        <a:pt x="0" y="81"/>
                        <a:pt x="0" y="52"/>
                      </a:cubicBezTo>
                      <a:cubicBezTo>
                        <a:pt x="0" y="22"/>
                        <a:pt x="23" y="0"/>
                        <a:pt x="52" y="0"/>
                      </a:cubicBezTo>
                      <a:cubicBezTo>
                        <a:pt x="81" y="0"/>
                        <a:pt x="104" y="22"/>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5" name="Freeform 11">
                  <a:extLst>
                    <a:ext uri="{FF2B5EF4-FFF2-40B4-BE49-F238E27FC236}">
                      <a16:creationId xmlns:a16="http://schemas.microsoft.com/office/drawing/2014/main" id="{426E561F-7140-5045-84CB-D3FEBA96F941}"/>
                    </a:ext>
                  </a:extLst>
                </p:cNvPr>
                <p:cNvSpPr>
                  <a:spLocks noChangeArrowheads="1"/>
                </p:cNvSpPr>
                <p:nvPr/>
              </p:nvSpPr>
              <p:spPr bwMode="auto">
                <a:xfrm>
                  <a:off x="3158813" y="571669"/>
                  <a:ext cx="46086" cy="46086"/>
                </a:xfrm>
                <a:custGeom>
                  <a:avLst/>
                  <a:gdLst>
                    <a:gd name="T0" fmla="*/ 45655 w 107"/>
                    <a:gd name="T1" fmla="*/ 22397 h 107"/>
                    <a:gd name="T2" fmla="*/ 45655 w 107"/>
                    <a:gd name="T3" fmla="*/ 22397 h 107"/>
                    <a:gd name="T4" fmla="*/ 22397 w 107"/>
                    <a:gd name="T5" fmla="*/ 45655 h 107"/>
                    <a:gd name="T6" fmla="*/ 22397 w 107"/>
                    <a:gd name="T7" fmla="*/ 45655 h 107"/>
                    <a:gd name="T8" fmla="*/ 0 w 107"/>
                    <a:gd name="T9" fmla="*/ 22397 h 107"/>
                    <a:gd name="T10" fmla="*/ 0 w 107"/>
                    <a:gd name="T11" fmla="*/ 22397 h 107"/>
                    <a:gd name="T12" fmla="*/ 22397 w 107"/>
                    <a:gd name="T13" fmla="*/ 0 h 107"/>
                    <a:gd name="T14" fmla="*/ 22397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2" y="106"/>
                      </a:cubicBezTo>
                      <a:cubicBezTo>
                        <a:pt x="24" y="106"/>
                        <a:pt x="0" y="82"/>
                        <a:pt x="0" y="52"/>
                      </a:cubicBezTo>
                      <a:cubicBezTo>
                        <a:pt x="0" y="24"/>
                        <a:pt x="24" y="0"/>
                        <a:pt x="52"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6" name="Freeform 12">
                  <a:extLst>
                    <a:ext uri="{FF2B5EF4-FFF2-40B4-BE49-F238E27FC236}">
                      <a16:creationId xmlns:a16="http://schemas.microsoft.com/office/drawing/2014/main" id="{4BDC0AB8-FBC6-8C4F-B860-FAF5BC28AECC}"/>
                    </a:ext>
                  </a:extLst>
                </p:cNvPr>
                <p:cNvSpPr>
                  <a:spLocks noChangeArrowheads="1"/>
                </p:cNvSpPr>
                <p:nvPr/>
              </p:nvSpPr>
              <p:spPr bwMode="auto">
                <a:xfrm>
                  <a:off x="2162202" y="51281"/>
                  <a:ext cx="46086" cy="46086"/>
                </a:xfrm>
                <a:custGeom>
                  <a:avLst/>
                  <a:gdLst>
                    <a:gd name="T0" fmla="*/ 45655 w 107"/>
                    <a:gd name="T1" fmla="*/ 23043 h 106"/>
                    <a:gd name="T2" fmla="*/ 45655 w 107"/>
                    <a:gd name="T3" fmla="*/ 23043 h 106"/>
                    <a:gd name="T4" fmla="*/ 22828 w 107"/>
                    <a:gd name="T5" fmla="*/ 45651 h 106"/>
                    <a:gd name="T6" fmla="*/ 22828 w 107"/>
                    <a:gd name="T7" fmla="*/ 45651 h 106"/>
                    <a:gd name="T8" fmla="*/ 0 w 107"/>
                    <a:gd name="T9" fmla="*/ 23043 h 106"/>
                    <a:gd name="T10" fmla="*/ 0 w 107"/>
                    <a:gd name="T11" fmla="*/ 23043 h 106"/>
                    <a:gd name="T12" fmla="*/ 22828 w 107"/>
                    <a:gd name="T13" fmla="*/ 0 h 106"/>
                    <a:gd name="T14" fmla="*/ 22828 w 107"/>
                    <a:gd name="T15" fmla="*/ 0 h 106"/>
                    <a:gd name="T16" fmla="*/ 45655 w 107"/>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6">
                      <a:moveTo>
                        <a:pt x="106" y="53"/>
                      </a:moveTo>
                      <a:lnTo>
                        <a:pt x="106" y="53"/>
                      </a:lnTo>
                      <a:cubicBezTo>
                        <a:pt x="106" y="81"/>
                        <a:pt x="82" y="105"/>
                        <a:pt x="53" y="105"/>
                      </a:cubicBezTo>
                      <a:cubicBezTo>
                        <a:pt x="23" y="105"/>
                        <a:pt x="0" y="81"/>
                        <a:pt x="0" y="53"/>
                      </a:cubicBezTo>
                      <a:cubicBezTo>
                        <a:pt x="0" y="24"/>
                        <a:pt x="23" y="0"/>
                        <a:pt x="53" y="0"/>
                      </a:cubicBezTo>
                      <a:cubicBezTo>
                        <a:pt x="82" y="0"/>
                        <a:pt x="106" y="24"/>
                        <a:pt x="106"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7" name="Freeform 13">
                  <a:extLst>
                    <a:ext uri="{FF2B5EF4-FFF2-40B4-BE49-F238E27FC236}">
                      <a16:creationId xmlns:a16="http://schemas.microsoft.com/office/drawing/2014/main" id="{8D8D7DA9-6748-8141-80BF-7D78F40DD37D}"/>
                    </a:ext>
                  </a:extLst>
                </p:cNvPr>
                <p:cNvSpPr>
                  <a:spLocks noChangeArrowheads="1"/>
                </p:cNvSpPr>
                <p:nvPr/>
              </p:nvSpPr>
              <p:spPr bwMode="auto">
                <a:xfrm>
                  <a:off x="1927932" y="1124701"/>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4" y="105"/>
                        <a:pt x="0" y="81"/>
                        <a:pt x="0" y="52"/>
                      </a:cubicBezTo>
                      <a:cubicBezTo>
                        <a:pt x="0" y="23"/>
                        <a:pt x="24" y="0"/>
                        <a:pt x="52" y="0"/>
                      </a:cubicBezTo>
                      <a:cubicBezTo>
                        <a:pt x="81" y="0"/>
                        <a:pt x="104" y="23"/>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8" name="Freeform 14">
                  <a:extLst>
                    <a:ext uri="{FF2B5EF4-FFF2-40B4-BE49-F238E27FC236}">
                      <a16:creationId xmlns:a16="http://schemas.microsoft.com/office/drawing/2014/main" id="{56022428-DB62-F244-8130-09A5444E4DD9}"/>
                    </a:ext>
                  </a:extLst>
                </p:cNvPr>
                <p:cNvSpPr>
                  <a:spLocks noChangeArrowheads="1"/>
                </p:cNvSpPr>
                <p:nvPr/>
              </p:nvSpPr>
              <p:spPr bwMode="auto">
                <a:xfrm>
                  <a:off x="2162202" y="556307"/>
                  <a:ext cx="46086" cy="46086"/>
                </a:xfrm>
                <a:custGeom>
                  <a:avLst/>
                  <a:gdLst>
                    <a:gd name="T0" fmla="*/ 45655 w 107"/>
                    <a:gd name="T1" fmla="*/ 22824 h 105"/>
                    <a:gd name="T2" fmla="*/ 45655 w 107"/>
                    <a:gd name="T3" fmla="*/ 22824 h 105"/>
                    <a:gd name="T4" fmla="*/ 22828 w 107"/>
                    <a:gd name="T5" fmla="*/ 45647 h 105"/>
                    <a:gd name="T6" fmla="*/ 22828 w 107"/>
                    <a:gd name="T7" fmla="*/ 45647 h 105"/>
                    <a:gd name="T8" fmla="*/ 0 w 107"/>
                    <a:gd name="T9" fmla="*/ 22824 h 105"/>
                    <a:gd name="T10" fmla="*/ 0 w 107"/>
                    <a:gd name="T11" fmla="*/ 22824 h 105"/>
                    <a:gd name="T12" fmla="*/ 22828 w 107"/>
                    <a:gd name="T13" fmla="*/ 0 h 105"/>
                    <a:gd name="T14" fmla="*/ 22828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3" y="104"/>
                      </a:cubicBezTo>
                      <a:cubicBezTo>
                        <a:pt x="23" y="104"/>
                        <a:pt x="0" y="81"/>
                        <a:pt x="0" y="52"/>
                      </a:cubicBezTo>
                      <a:cubicBezTo>
                        <a:pt x="0" y="24"/>
                        <a:pt x="23" y="0"/>
                        <a:pt x="53"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9" name="Freeform 15">
                  <a:extLst>
                    <a:ext uri="{FF2B5EF4-FFF2-40B4-BE49-F238E27FC236}">
                      <a16:creationId xmlns:a16="http://schemas.microsoft.com/office/drawing/2014/main" id="{C8620385-5AF8-DC46-9822-672BC0285841}"/>
                    </a:ext>
                  </a:extLst>
                </p:cNvPr>
                <p:cNvSpPr>
                  <a:spLocks noChangeArrowheads="1"/>
                </p:cNvSpPr>
                <p:nvPr/>
              </p:nvSpPr>
              <p:spPr bwMode="auto">
                <a:xfrm>
                  <a:off x="3742569" y="1658531"/>
                  <a:ext cx="46086" cy="46086"/>
                </a:xfrm>
                <a:custGeom>
                  <a:avLst/>
                  <a:gdLst>
                    <a:gd name="T0" fmla="*/ 45655 w 107"/>
                    <a:gd name="T1" fmla="*/ 22824 h 105"/>
                    <a:gd name="T2" fmla="*/ 45655 w 107"/>
                    <a:gd name="T3" fmla="*/ 22824 h 105"/>
                    <a:gd name="T4" fmla="*/ 22397 w 107"/>
                    <a:gd name="T5" fmla="*/ 45647 h 105"/>
                    <a:gd name="T6" fmla="*/ 22397 w 107"/>
                    <a:gd name="T7" fmla="*/ 45647 h 105"/>
                    <a:gd name="T8" fmla="*/ 0 w 107"/>
                    <a:gd name="T9" fmla="*/ 22824 h 105"/>
                    <a:gd name="T10" fmla="*/ 0 w 107"/>
                    <a:gd name="T11" fmla="*/ 22824 h 105"/>
                    <a:gd name="T12" fmla="*/ 22397 w 107"/>
                    <a:gd name="T13" fmla="*/ 0 h 105"/>
                    <a:gd name="T14" fmla="*/ 22397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2" y="104"/>
                      </a:cubicBezTo>
                      <a:cubicBezTo>
                        <a:pt x="24" y="104"/>
                        <a:pt x="0" y="81"/>
                        <a:pt x="0" y="52"/>
                      </a:cubicBezTo>
                      <a:cubicBezTo>
                        <a:pt x="0" y="22"/>
                        <a:pt x="24" y="0"/>
                        <a:pt x="52" y="0"/>
                      </a:cubicBezTo>
                      <a:cubicBezTo>
                        <a:pt x="82" y="0"/>
                        <a:pt x="106" y="22"/>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0" name="Freeform 16">
                  <a:extLst>
                    <a:ext uri="{FF2B5EF4-FFF2-40B4-BE49-F238E27FC236}">
                      <a16:creationId xmlns:a16="http://schemas.microsoft.com/office/drawing/2014/main" id="{7CEAE3AF-4A19-CB40-8D61-8F1C02115AEF}"/>
                    </a:ext>
                  </a:extLst>
                </p:cNvPr>
                <p:cNvSpPr>
                  <a:spLocks noChangeArrowheads="1"/>
                </p:cNvSpPr>
                <p:nvPr/>
              </p:nvSpPr>
              <p:spPr bwMode="auto">
                <a:xfrm>
                  <a:off x="2573136" y="1286002"/>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3" y="105"/>
                        <a:pt x="0" y="81"/>
                        <a:pt x="0" y="53"/>
                      </a:cubicBezTo>
                      <a:cubicBezTo>
                        <a:pt x="0" y="23"/>
                        <a:pt x="23" y="0"/>
                        <a:pt x="52" y="0"/>
                      </a:cubicBezTo>
                      <a:cubicBezTo>
                        <a:pt x="81" y="0"/>
                        <a:pt x="104" y="23"/>
                        <a:pt x="104"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1" name="Freeform 17">
                  <a:extLst>
                    <a:ext uri="{FF2B5EF4-FFF2-40B4-BE49-F238E27FC236}">
                      <a16:creationId xmlns:a16="http://schemas.microsoft.com/office/drawing/2014/main" id="{7FDCD3AE-7ABD-084D-87B4-3511B7F1ED5D}"/>
                    </a:ext>
                  </a:extLst>
                </p:cNvPr>
                <p:cNvSpPr>
                  <a:spLocks noChangeArrowheads="1"/>
                </p:cNvSpPr>
                <p:nvPr/>
              </p:nvSpPr>
              <p:spPr bwMode="auto">
                <a:xfrm>
                  <a:off x="3652317" y="1537554"/>
                  <a:ext cx="74890" cy="76810"/>
                </a:xfrm>
                <a:custGeom>
                  <a:avLst/>
                  <a:gdLst>
                    <a:gd name="T0" fmla="*/ 74460 w 174"/>
                    <a:gd name="T1" fmla="*/ 38186 h 175"/>
                    <a:gd name="T2" fmla="*/ 74460 w 174"/>
                    <a:gd name="T3" fmla="*/ 38186 h 175"/>
                    <a:gd name="T4" fmla="*/ 37015 w 174"/>
                    <a:gd name="T5" fmla="*/ 76371 h 175"/>
                    <a:gd name="T6" fmla="*/ 37015 w 174"/>
                    <a:gd name="T7" fmla="*/ 76371 h 175"/>
                    <a:gd name="T8" fmla="*/ 0 w 174"/>
                    <a:gd name="T9" fmla="*/ 38186 h 175"/>
                    <a:gd name="T10" fmla="*/ 0 w 174"/>
                    <a:gd name="T11" fmla="*/ 38186 h 175"/>
                    <a:gd name="T12" fmla="*/ 37015 w 174"/>
                    <a:gd name="T13" fmla="*/ 0 h 175"/>
                    <a:gd name="T14" fmla="*/ 37015 w 174"/>
                    <a:gd name="T15" fmla="*/ 0 h 175"/>
                    <a:gd name="T16" fmla="*/ 74460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5" y="174"/>
                        <a:pt x="86" y="174"/>
                      </a:cubicBezTo>
                      <a:cubicBezTo>
                        <a:pt x="38" y="174"/>
                        <a:pt x="0" y="135"/>
                        <a:pt x="0" y="87"/>
                      </a:cubicBezTo>
                      <a:cubicBezTo>
                        <a:pt x="0" y="39"/>
                        <a:pt x="38" y="0"/>
                        <a:pt x="86" y="0"/>
                      </a:cubicBezTo>
                      <a:cubicBezTo>
                        <a:pt x="135" y="0"/>
                        <a:pt x="173" y="39"/>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2" name="Freeform 18">
                  <a:extLst>
                    <a:ext uri="{FF2B5EF4-FFF2-40B4-BE49-F238E27FC236}">
                      <a16:creationId xmlns:a16="http://schemas.microsoft.com/office/drawing/2014/main" id="{7B363B73-788D-FF4B-9D7C-264BA3CF341D}"/>
                    </a:ext>
                  </a:extLst>
                </p:cNvPr>
                <p:cNvSpPr>
                  <a:spLocks noChangeArrowheads="1"/>
                </p:cNvSpPr>
                <p:nvPr/>
              </p:nvSpPr>
              <p:spPr bwMode="auto">
                <a:xfrm>
                  <a:off x="2709474" y="1293683"/>
                  <a:ext cx="74889" cy="74889"/>
                </a:xfrm>
                <a:custGeom>
                  <a:avLst/>
                  <a:gdLst>
                    <a:gd name="T0" fmla="*/ 74459 w 174"/>
                    <a:gd name="T1" fmla="*/ 37445 h 174"/>
                    <a:gd name="T2" fmla="*/ 74459 w 174"/>
                    <a:gd name="T3" fmla="*/ 37445 h 174"/>
                    <a:gd name="T4" fmla="*/ 37014 w 174"/>
                    <a:gd name="T5" fmla="*/ 74459 h 174"/>
                    <a:gd name="T6" fmla="*/ 37014 w 174"/>
                    <a:gd name="T7" fmla="*/ 74459 h 174"/>
                    <a:gd name="T8" fmla="*/ 0 w 174"/>
                    <a:gd name="T9" fmla="*/ 37445 h 174"/>
                    <a:gd name="T10" fmla="*/ 0 w 174"/>
                    <a:gd name="T11" fmla="*/ 37445 h 174"/>
                    <a:gd name="T12" fmla="*/ 37014 w 174"/>
                    <a:gd name="T13" fmla="*/ 0 h 174"/>
                    <a:gd name="T14" fmla="*/ 37014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3" name="Freeform 19">
                  <a:extLst>
                    <a:ext uri="{FF2B5EF4-FFF2-40B4-BE49-F238E27FC236}">
                      <a16:creationId xmlns:a16="http://schemas.microsoft.com/office/drawing/2014/main" id="{ECFFC167-394E-CD4F-A7D9-380F6516661B}"/>
                    </a:ext>
                  </a:extLst>
                </p:cNvPr>
                <p:cNvSpPr>
                  <a:spLocks noChangeArrowheads="1"/>
                </p:cNvSpPr>
                <p:nvPr/>
              </p:nvSpPr>
              <p:spPr bwMode="auto">
                <a:xfrm>
                  <a:off x="3120408" y="47441"/>
                  <a:ext cx="74889" cy="74890"/>
                </a:xfrm>
                <a:custGeom>
                  <a:avLst/>
                  <a:gdLst>
                    <a:gd name="T0" fmla="*/ 74459 w 174"/>
                    <a:gd name="T1" fmla="*/ 37661 h 173"/>
                    <a:gd name="T2" fmla="*/ 74459 w 174"/>
                    <a:gd name="T3" fmla="*/ 37661 h 173"/>
                    <a:gd name="T4" fmla="*/ 37014 w 174"/>
                    <a:gd name="T5" fmla="*/ 74457 h 173"/>
                    <a:gd name="T6" fmla="*/ 37014 w 174"/>
                    <a:gd name="T7" fmla="*/ 74457 h 173"/>
                    <a:gd name="T8" fmla="*/ 0 w 174"/>
                    <a:gd name="T9" fmla="*/ 37661 h 173"/>
                    <a:gd name="T10" fmla="*/ 0 w 174"/>
                    <a:gd name="T11" fmla="*/ 37661 h 173"/>
                    <a:gd name="T12" fmla="*/ 37014 w 174"/>
                    <a:gd name="T13" fmla="*/ 0 h 173"/>
                    <a:gd name="T14" fmla="*/ 37014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3"/>
                        <a:pt x="134" y="172"/>
                        <a:pt x="86" y="172"/>
                      </a:cubicBezTo>
                      <a:cubicBezTo>
                        <a:pt x="39" y="172"/>
                        <a:pt x="0" y="133"/>
                        <a:pt x="0" y="87"/>
                      </a:cubicBezTo>
                      <a:cubicBezTo>
                        <a:pt x="0" y="38"/>
                        <a:pt x="39"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4" name="Freeform 20">
                  <a:extLst>
                    <a:ext uri="{FF2B5EF4-FFF2-40B4-BE49-F238E27FC236}">
                      <a16:creationId xmlns:a16="http://schemas.microsoft.com/office/drawing/2014/main" id="{E268E913-2793-8242-9DBB-7A3E4C1A9286}"/>
                    </a:ext>
                  </a:extLst>
                </p:cNvPr>
                <p:cNvSpPr>
                  <a:spLocks noChangeArrowheads="1"/>
                </p:cNvSpPr>
                <p:nvPr/>
              </p:nvSpPr>
              <p:spPr bwMode="auto">
                <a:xfrm>
                  <a:off x="1789675" y="1199591"/>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8" y="173"/>
                        <a:pt x="0" y="135"/>
                        <a:pt x="0" y="87"/>
                      </a:cubicBezTo>
                      <a:cubicBezTo>
                        <a:pt x="0" y="38"/>
                        <a:pt x="38"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5" name="Freeform 21">
                  <a:extLst>
                    <a:ext uri="{FF2B5EF4-FFF2-40B4-BE49-F238E27FC236}">
                      <a16:creationId xmlns:a16="http://schemas.microsoft.com/office/drawing/2014/main" id="{D30D3486-3E2A-DC4F-BAEC-53A1534F323A}"/>
                    </a:ext>
                  </a:extLst>
                </p:cNvPr>
                <p:cNvSpPr>
                  <a:spLocks noChangeArrowheads="1"/>
                </p:cNvSpPr>
                <p:nvPr/>
              </p:nvSpPr>
              <p:spPr bwMode="auto">
                <a:xfrm>
                  <a:off x="3239463" y="-63934"/>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3" y="174"/>
                        <a:pt x="87" y="174"/>
                      </a:cubicBezTo>
                      <a:cubicBezTo>
                        <a:pt x="39" y="174"/>
                        <a:pt x="0" y="135"/>
                        <a:pt x="0" y="87"/>
                      </a:cubicBezTo>
                      <a:cubicBezTo>
                        <a:pt x="0" y="39"/>
                        <a:pt x="39" y="0"/>
                        <a:pt x="87" y="0"/>
                      </a:cubicBezTo>
                      <a:cubicBezTo>
                        <a:pt x="133"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6" name="Freeform 22">
                  <a:extLst>
                    <a:ext uri="{FF2B5EF4-FFF2-40B4-BE49-F238E27FC236}">
                      <a16:creationId xmlns:a16="http://schemas.microsoft.com/office/drawing/2014/main" id="{9FAF47F2-7E82-AA40-9F2C-B4C8E62C2EF1}"/>
                    </a:ext>
                  </a:extLst>
                </p:cNvPr>
                <p:cNvSpPr>
                  <a:spLocks noChangeArrowheads="1"/>
                </p:cNvSpPr>
                <p:nvPr/>
              </p:nvSpPr>
              <p:spPr bwMode="auto">
                <a:xfrm>
                  <a:off x="2233252" y="114650"/>
                  <a:ext cx="74889" cy="76810"/>
                </a:xfrm>
                <a:custGeom>
                  <a:avLst/>
                  <a:gdLst>
                    <a:gd name="T0" fmla="*/ 74456 w 173"/>
                    <a:gd name="T1" fmla="*/ 38186 h 175"/>
                    <a:gd name="T2" fmla="*/ 74456 w 173"/>
                    <a:gd name="T3" fmla="*/ 38186 h 175"/>
                    <a:gd name="T4" fmla="*/ 37661 w 173"/>
                    <a:gd name="T5" fmla="*/ 76371 h 175"/>
                    <a:gd name="T6" fmla="*/ 37661 w 173"/>
                    <a:gd name="T7" fmla="*/ 76371 h 175"/>
                    <a:gd name="T8" fmla="*/ 0 w 173"/>
                    <a:gd name="T9" fmla="*/ 38186 h 175"/>
                    <a:gd name="T10" fmla="*/ 0 w 173"/>
                    <a:gd name="T11" fmla="*/ 38186 h 175"/>
                    <a:gd name="T12" fmla="*/ 37661 w 173"/>
                    <a:gd name="T13" fmla="*/ 0 h 175"/>
                    <a:gd name="T14" fmla="*/ 37661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7" y="174"/>
                      </a:cubicBezTo>
                      <a:cubicBezTo>
                        <a:pt x="39" y="174"/>
                        <a:pt x="0" y="135"/>
                        <a:pt x="0" y="87"/>
                      </a:cubicBezTo>
                      <a:cubicBezTo>
                        <a:pt x="0" y="39"/>
                        <a:pt x="39"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7" name="Freeform 23">
                  <a:extLst>
                    <a:ext uri="{FF2B5EF4-FFF2-40B4-BE49-F238E27FC236}">
                      <a16:creationId xmlns:a16="http://schemas.microsoft.com/office/drawing/2014/main" id="{93354264-89C5-6D42-A8F6-F5046AB88EE5}"/>
                    </a:ext>
                  </a:extLst>
                </p:cNvPr>
                <p:cNvSpPr>
                  <a:spLocks noChangeArrowheads="1"/>
                </p:cNvSpPr>
                <p:nvPr/>
              </p:nvSpPr>
              <p:spPr bwMode="auto">
                <a:xfrm>
                  <a:off x="2922621" y="-526714"/>
                  <a:ext cx="1359537" cy="551111"/>
                </a:xfrm>
                <a:custGeom>
                  <a:avLst/>
                  <a:gdLst>
                    <a:gd name="T0" fmla="*/ 1221581 w 3124"/>
                    <a:gd name="T1" fmla="*/ 0 h 1265"/>
                    <a:gd name="T2" fmla="*/ 493507 w 3124"/>
                    <a:gd name="T3" fmla="*/ 0 h 1265"/>
                    <a:gd name="T4" fmla="*/ 493507 w 3124"/>
                    <a:gd name="T5" fmla="*/ 0 h 1265"/>
                    <a:gd name="T6" fmla="*/ 355551 w 3124"/>
                    <a:gd name="T7" fmla="*/ 137669 h 1265"/>
                    <a:gd name="T8" fmla="*/ 355551 w 3124"/>
                    <a:gd name="T9" fmla="*/ 137669 h 1265"/>
                    <a:gd name="T10" fmla="*/ 493507 w 3124"/>
                    <a:gd name="T11" fmla="*/ 274902 h 1265"/>
                    <a:gd name="T12" fmla="*/ 137520 w 3124"/>
                    <a:gd name="T13" fmla="*/ 274902 h 1265"/>
                    <a:gd name="T14" fmla="*/ 137520 w 3124"/>
                    <a:gd name="T15" fmla="*/ 274902 h 1265"/>
                    <a:gd name="T16" fmla="*/ 0 w 3124"/>
                    <a:gd name="T17" fmla="*/ 412571 h 1265"/>
                    <a:gd name="T18" fmla="*/ 0 w 3124"/>
                    <a:gd name="T19" fmla="*/ 412571 h 1265"/>
                    <a:gd name="T20" fmla="*/ 137520 w 3124"/>
                    <a:gd name="T21" fmla="*/ 550675 h 1265"/>
                    <a:gd name="T22" fmla="*/ 866030 w 3124"/>
                    <a:gd name="T23" fmla="*/ 550675 h 1265"/>
                    <a:gd name="T24" fmla="*/ 866030 w 3124"/>
                    <a:gd name="T25" fmla="*/ 550675 h 1265"/>
                    <a:gd name="T26" fmla="*/ 1003551 w 3124"/>
                    <a:gd name="T27" fmla="*/ 412571 h 1265"/>
                    <a:gd name="T28" fmla="*/ 1003551 w 3124"/>
                    <a:gd name="T29" fmla="*/ 412571 h 1265"/>
                    <a:gd name="T30" fmla="*/ 866030 w 3124"/>
                    <a:gd name="T31" fmla="*/ 274902 h 1265"/>
                    <a:gd name="T32" fmla="*/ 1221581 w 3124"/>
                    <a:gd name="T33" fmla="*/ 274902 h 1265"/>
                    <a:gd name="T34" fmla="*/ 1221581 w 3124"/>
                    <a:gd name="T35" fmla="*/ 274902 h 1265"/>
                    <a:gd name="T36" fmla="*/ 1359102 w 3124"/>
                    <a:gd name="T37" fmla="*/ 137669 h 1265"/>
                    <a:gd name="T38" fmla="*/ 1359102 w 3124"/>
                    <a:gd name="T39" fmla="*/ 137669 h 1265"/>
                    <a:gd name="T40" fmla="*/ 1221581 w 3124"/>
                    <a:gd name="T41" fmla="*/ 0 h 1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124" h="1265">
                      <a:moveTo>
                        <a:pt x="2807" y="0"/>
                      </a:moveTo>
                      <a:lnTo>
                        <a:pt x="1134" y="0"/>
                      </a:lnTo>
                      <a:cubicBezTo>
                        <a:pt x="959" y="0"/>
                        <a:pt x="817" y="141"/>
                        <a:pt x="817" y="316"/>
                      </a:cubicBezTo>
                      <a:cubicBezTo>
                        <a:pt x="817" y="490"/>
                        <a:pt x="959" y="631"/>
                        <a:pt x="1134" y="631"/>
                      </a:cubicBezTo>
                      <a:lnTo>
                        <a:pt x="316" y="631"/>
                      </a:lnTo>
                      <a:cubicBezTo>
                        <a:pt x="142" y="631"/>
                        <a:pt x="0" y="772"/>
                        <a:pt x="0" y="947"/>
                      </a:cubicBezTo>
                      <a:cubicBezTo>
                        <a:pt x="0" y="1122"/>
                        <a:pt x="142" y="1264"/>
                        <a:pt x="316" y="1264"/>
                      </a:cubicBezTo>
                      <a:lnTo>
                        <a:pt x="1990" y="1264"/>
                      </a:lnTo>
                      <a:cubicBezTo>
                        <a:pt x="2164" y="1264"/>
                        <a:pt x="2306" y="1122"/>
                        <a:pt x="2306" y="947"/>
                      </a:cubicBezTo>
                      <a:cubicBezTo>
                        <a:pt x="2306" y="772"/>
                        <a:pt x="2164" y="631"/>
                        <a:pt x="1990" y="631"/>
                      </a:cubicBezTo>
                      <a:lnTo>
                        <a:pt x="2807" y="631"/>
                      </a:lnTo>
                      <a:cubicBezTo>
                        <a:pt x="2981" y="631"/>
                        <a:pt x="3123" y="490"/>
                        <a:pt x="3123" y="316"/>
                      </a:cubicBezTo>
                      <a:cubicBezTo>
                        <a:pt x="3123" y="141"/>
                        <a:pt x="2981" y="0"/>
                        <a:pt x="2807"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138" name="Freeform 24">
                  <a:extLst>
                    <a:ext uri="{FF2B5EF4-FFF2-40B4-BE49-F238E27FC236}">
                      <a16:creationId xmlns:a16="http://schemas.microsoft.com/office/drawing/2014/main" id="{C0B6733F-A1EB-6544-ABA2-5CB72B76B3DD}"/>
                    </a:ext>
                  </a:extLst>
                </p:cNvPr>
                <p:cNvSpPr>
                  <a:spLocks noChangeArrowheads="1"/>
                </p:cNvSpPr>
                <p:nvPr/>
              </p:nvSpPr>
              <p:spPr bwMode="auto">
                <a:xfrm>
                  <a:off x="2052749" y="1264880"/>
                  <a:ext cx="1282727" cy="551112"/>
                </a:xfrm>
                <a:custGeom>
                  <a:avLst/>
                  <a:gdLst>
                    <a:gd name="T0" fmla="*/ 1144219 w 2945"/>
                    <a:gd name="T1" fmla="*/ 275556 h 1266"/>
                    <a:gd name="T2" fmla="*/ 867202 w 2945"/>
                    <a:gd name="T3" fmla="*/ 275556 h 1266"/>
                    <a:gd name="T4" fmla="*/ 867202 w 2945"/>
                    <a:gd name="T5" fmla="*/ 275556 h 1266"/>
                    <a:gd name="T6" fmla="*/ 1004839 w 2945"/>
                    <a:gd name="T7" fmla="*/ 137560 h 1266"/>
                    <a:gd name="T8" fmla="*/ 1004839 w 2945"/>
                    <a:gd name="T9" fmla="*/ 137560 h 1266"/>
                    <a:gd name="T10" fmla="*/ 1004839 w 2945"/>
                    <a:gd name="T11" fmla="*/ 137560 h 1266"/>
                    <a:gd name="T12" fmla="*/ 867202 w 2945"/>
                    <a:gd name="T13" fmla="*/ 0 h 1266"/>
                    <a:gd name="T14" fmla="*/ 137637 w 2945"/>
                    <a:gd name="T15" fmla="*/ 0 h 1266"/>
                    <a:gd name="T16" fmla="*/ 137637 w 2945"/>
                    <a:gd name="T17" fmla="*/ 0 h 1266"/>
                    <a:gd name="T18" fmla="*/ 0 w 2945"/>
                    <a:gd name="T19" fmla="*/ 137560 h 1266"/>
                    <a:gd name="T20" fmla="*/ 0 w 2945"/>
                    <a:gd name="T21" fmla="*/ 137560 h 1266"/>
                    <a:gd name="T22" fmla="*/ 0 w 2945"/>
                    <a:gd name="T23" fmla="*/ 137560 h 1266"/>
                    <a:gd name="T24" fmla="*/ 137637 w 2945"/>
                    <a:gd name="T25" fmla="*/ 275556 h 1266"/>
                    <a:gd name="T26" fmla="*/ 415090 w 2945"/>
                    <a:gd name="T27" fmla="*/ 275556 h 1266"/>
                    <a:gd name="T28" fmla="*/ 415090 w 2945"/>
                    <a:gd name="T29" fmla="*/ 275556 h 1266"/>
                    <a:gd name="T30" fmla="*/ 277452 w 2945"/>
                    <a:gd name="T31" fmla="*/ 412681 h 1266"/>
                    <a:gd name="T32" fmla="*/ 277452 w 2945"/>
                    <a:gd name="T33" fmla="*/ 412681 h 1266"/>
                    <a:gd name="T34" fmla="*/ 415090 w 2945"/>
                    <a:gd name="T35" fmla="*/ 550677 h 1266"/>
                    <a:gd name="T36" fmla="*/ 1144219 w 2945"/>
                    <a:gd name="T37" fmla="*/ 550677 h 1266"/>
                    <a:gd name="T38" fmla="*/ 1144219 w 2945"/>
                    <a:gd name="T39" fmla="*/ 550677 h 1266"/>
                    <a:gd name="T40" fmla="*/ 1282291 w 2945"/>
                    <a:gd name="T41" fmla="*/ 412681 h 1266"/>
                    <a:gd name="T42" fmla="*/ 1282291 w 2945"/>
                    <a:gd name="T43" fmla="*/ 412681 h 1266"/>
                    <a:gd name="T44" fmla="*/ 1144219 w 2945"/>
                    <a:gd name="T45" fmla="*/ 275556 h 126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945" h="1266">
                      <a:moveTo>
                        <a:pt x="2627" y="633"/>
                      </a:moveTo>
                      <a:lnTo>
                        <a:pt x="1991" y="633"/>
                      </a:lnTo>
                      <a:cubicBezTo>
                        <a:pt x="2166" y="633"/>
                        <a:pt x="2307" y="490"/>
                        <a:pt x="2307" y="316"/>
                      </a:cubicBezTo>
                      <a:cubicBezTo>
                        <a:pt x="2307" y="141"/>
                        <a:pt x="2166" y="0"/>
                        <a:pt x="1991" y="0"/>
                      </a:cubicBezTo>
                      <a:lnTo>
                        <a:pt x="316" y="0"/>
                      </a:lnTo>
                      <a:cubicBezTo>
                        <a:pt x="141" y="0"/>
                        <a:pt x="0" y="141"/>
                        <a:pt x="0" y="316"/>
                      </a:cubicBezTo>
                      <a:cubicBezTo>
                        <a:pt x="0" y="490"/>
                        <a:pt x="141" y="633"/>
                        <a:pt x="316" y="633"/>
                      </a:cubicBezTo>
                      <a:lnTo>
                        <a:pt x="953" y="633"/>
                      </a:lnTo>
                      <a:cubicBezTo>
                        <a:pt x="778" y="633"/>
                        <a:pt x="637" y="774"/>
                        <a:pt x="637" y="948"/>
                      </a:cubicBezTo>
                      <a:cubicBezTo>
                        <a:pt x="637" y="1123"/>
                        <a:pt x="778" y="1265"/>
                        <a:pt x="953" y="1265"/>
                      </a:cubicBezTo>
                      <a:lnTo>
                        <a:pt x="2627" y="1265"/>
                      </a:lnTo>
                      <a:cubicBezTo>
                        <a:pt x="2802" y="1265"/>
                        <a:pt x="2944" y="1123"/>
                        <a:pt x="2944" y="948"/>
                      </a:cubicBezTo>
                      <a:cubicBezTo>
                        <a:pt x="2944" y="774"/>
                        <a:pt x="2802" y="633"/>
                        <a:pt x="2627" y="63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68" name="Group 3">
                <a:extLst>
                  <a:ext uri="{FF2B5EF4-FFF2-40B4-BE49-F238E27FC236}">
                    <a16:creationId xmlns:a16="http://schemas.microsoft.com/office/drawing/2014/main" id="{E3D5A034-9066-D24E-B54B-9331EA8F0A04}"/>
                  </a:ext>
                </a:extLst>
              </p:cNvPr>
              <p:cNvGrpSpPr>
                <a:grpSpLocks/>
              </p:cNvGrpSpPr>
              <p:nvPr/>
            </p:nvGrpSpPr>
            <p:grpSpPr bwMode="auto">
              <a:xfrm>
                <a:off x="9828487" y="4458727"/>
                <a:ext cx="2836024" cy="2767975"/>
                <a:chOff x="4958087" y="4848065"/>
                <a:chExt cx="2646105" cy="2582737"/>
              </a:xfrm>
            </p:grpSpPr>
            <p:sp>
              <p:nvSpPr>
                <p:cNvPr id="89" name="Freeform 40">
                  <a:extLst>
                    <a:ext uri="{FF2B5EF4-FFF2-40B4-BE49-F238E27FC236}">
                      <a16:creationId xmlns:a16="http://schemas.microsoft.com/office/drawing/2014/main" id="{F1439299-4AE6-A64D-80AC-E1C22E4F4F7B}"/>
                    </a:ext>
                  </a:extLst>
                </p:cNvPr>
                <p:cNvSpPr>
                  <a:spLocks noChangeArrowheads="1"/>
                </p:cNvSpPr>
                <p:nvPr/>
              </p:nvSpPr>
              <p:spPr bwMode="auto">
                <a:xfrm>
                  <a:off x="4958087" y="6355463"/>
                  <a:ext cx="395572" cy="380210"/>
                </a:xfrm>
                <a:custGeom>
                  <a:avLst/>
                  <a:gdLst>
                    <a:gd name="T0" fmla="*/ 205176 w 910"/>
                    <a:gd name="T1" fmla="*/ 0 h 875"/>
                    <a:gd name="T2" fmla="*/ 189527 w 910"/>
                    <a:gd name="T3" fmla="*/ 0 h 875"/>
                    <a:gd name="T4" fmla="*/ 189527 w 910"/>
                    <a:gd name="T5" fmla="*/ 0 h 875"/>
                    <a:gd name="T6" fmla="*/ 0 w 910"/>
                    <a:gd name="T7" fmla="*/ 190322 h 875"/>
                    <a:gd name="T8" fmla="*/ 0 w 910"/>
                    <a:gd name="T9" fmla="*/ 190322 h 875"/>
                    <a:gd name="T10" fmla="*/ 0 w 910"/>
                    <a:gd name="T11" fmla="*/ 190322 h 875"/>
                    <a:gd name="T12" fmla="*/ 189527 w 910"/>
                    <a:gd name="T13" fmla="*/ 379775 h 875"/>
                    <a:gd name="T14" fmla="*/ 205176 w 910"/>
                    <a:gd name="T15" fmla="*/ 379775 h 875"/>
                    <a:gd name="T16" fmla="*/ 205176 w 910"/>
                    <a:gd name="T17" fmla="*/ 379775 h 875"/>
                    <a:gd name="T18" fmla="*/ 395137 w 910"/>
                    <a:gd name="T19" fmla="*/ 190322 h 875"/>
                    <a:gd name="T20" fmla="*/ 395137 w 910"/>
                    <a:gd name="T21" fmla="*/ 190322 h 875"/>
                    <a:gd name="T22" fmla="*/ 395137 w 910"/>
                    <a:gd name="T23" fmla="*/ 190322 h 875"/>
                    <a:gd name="T24" fmla="*/ 205176 w 910"/>
                    <a:gd name="T25" fmla="*/ 0 h 8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10" h="875">
                      <a:moveTo>
                        <a:pt x="472" y="0"/>
                      </a:moveTo>
                      <a:lnTo>
                        <a:pt x="436" y="0"/>
                      </a:lnTo>
                      <a:cubicBezTo>
                        <a:pt x="196" y="0"/>
                        <a:pt x="0" y="196"/>
                        <a:pt x="0" y="438"/>
                      </a:cubicBezTo>
                      <a:cubicBezTo>
                        <a:pt x="0" y="679"/>
                        <a:pt x="196" y="874"/>
                        <a:pt x="436" y="874"/>
                      </a:cubicBezTo>
                      <a:lnTo>
                        <a:pt x="472" y="874"/>
                      </a:lnTo>
                      <a:cubicBezTo>
                        <a:pt x="714" y="874"/>
                        <a:pt x="909" y="679"/>
                        <a:pt x="909" y="438"/>
                      </a:cubicBezTo>
                      <a:cubicBezTo>
                        <a:pt x="909" y="196"/>
                        <a:pt x="714" y="0"/>
                        <a:pt x="472" y="0"/>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0" name="Freeform 41">
                  <a:extLst>
                    <a:ext uri="{FF2B5EF4-FFF2-40B4-BE49-F238E27FC236}">
                      <a16:creationId xmlns:a16="http://schemas.microsoft.com/office/drawing/2014/main" id="{7E339E83-0133-9746-B641-1DF303C7DC2C}"/>
                    </a:ext>
                  </a:extLst>
                </p:cNvPr>
                <p:cNvSpPr>
                  <a:spLocks noChangeArrowheads="1"/>
                </p:cNvSpPr>
                <p:nvPr/>
              </p:nvSpPr>
              <p:spPr bwMode="auto">
                <a:xfrm>
                  <a:off x="4958087" y="4848065"/>
                  <a:ext cx="2646105" cy="2267816"/>
                </a:xfrm>
                <a:custGeom>
                  <a:avLst/>
                  <a:gdLst>
                    <a:gd name="T0" fmla="*/ 2170694 w 6078"/>
                    <a:gd name="T1" fmla="*/ 380582 h 5208"/>
                    <a:gd name="T2" fmla="*/ 2360946 w 6078"/>
                    <a:gd name="T3" fmla="*/ 190726 h 5208"/>
                    <a:gd name="T4" fmla="*/ 2360946 w 6078"/>
                    <a:gd name="T5" fmla="*/ 190726 h 5208"/>
                    <a:gd name="T6" fmla="*/ 1378343 w 6078"/>
                    <a:gd name="T7" fmla="*/ 0 h 5208"/>
                    <a:gd name="T8" fmla="*/ 1188527 w 6078"/>
                    <a:gd name="T9" fmla="*/ 190726 h 5208"/>
                    <a:gd name="T10" fmla="*/ 1188527 w 6078"/>
                    <a:gd name="T11" fmla="*/ 190726 h 5208"/>
                    <a:gd name="T12" fmla="*/ 848077 w 6078"/>
                    <a:gd name="T13" fmla="*/ 380582 h 5208"/>
                    <a:gd name="T14" fmla="*/ 657390 w 6078"/>
                    <a:gd name="T15" fmla="*/ 570873 h 5208"/>
                    <a:gd name="T16" fmla="*/ 657390 w 6078"/>
                    <a:gd name="T17" fmla="*/ 570873 h 5208"/>
                    <a:gd name="T18" fmla="*/ 189816 w 6078"/>
                    <a:gd name="T19" fmla="*/ 746359 h 5208"/>
                    <a:gd name="T20" fmla="*/ 0 w 6078"/>
                    <a:gd name="T21" fmla="*/ 936650 h 5208"/>
                    <a:gd name="T22" fmla="*/ 0 w 6078"/>
                    <a:gd name="T23" fmla="*/ 936650 h 5208"/>
                    <a:gd name="T24" fmla="*/ 1077511 w 6078"/>
                    <a:gd name="T25" fmla="*/ 1126505 h 5208"/>
                    <a:gd name="T26" fmla="*/ 1267327 w 6078"/>
                    <a:gd name="T27" fmla="*/ 1316796 h 5208"/>
                    <a:gd name="T28" fmla="*/ 1267327 w 6078"/>
                    <a:gd name="T29" fmla="*/ 1316796 h 5208"/>
                    <a:gd name="T30" fmla="*/ 720953 w 6078"/>
                    <a:gd name="T31" fmla="*/ 1506652 h 5208"/>
                    <a:gd name="T32" fmla="*/ 530701 w 6078"/>
                    <a:gd name="T33" fmla="*/ 1697378 h 5208"/>
                    <a:gd name="T34" fmla="*/ 530701 w 6078"/>
                    <a:gd name="T35" fmla="*/ 1697378 h 5208"/>
                    <a:gd name="T36" fmla="*/ 1227709 w 6078"/>
                    <a:gd name="T37" fmla="*/ 1887234 h 5208"/>
                    <a:gd name="T38" fmla="*/ 1037893 w 6078"/>
                    <a:gd name="T39" fmla="*/ 2077090 h 5208"/>
                    <a:gd name="T40" fmla="*/ 1037893 w 6078"/>
                    <a:gd name="T41" fmla="*/ 2077090 h 5208"/>
                    <a:gd name="T42" fmla="*/ 1639558 w 6078"/>
                    <a:gd name="T43" fmla="*/ 2267381 h 5208"/>
                    <a:gd name="T44" fmla="*/ 1829809 w 6078"/>
                    <a:gd name="T45" fmla="*/ 2077090 h 5208"/>
                    <a:gd name="T46" fmla="*/ 1829809 w 6078"/>
                    <a:gd name="T47" fmla="*/ 2077090 h 5208"/>
                    <a:gd name="T48" fmla="*/ 2273439 w 6078"/>
                    <a:gd name="T49" fmla="*/ 1887234 h 5208"/>
                    <a:gd name="T50" fmla="*/ 2463690 w 6078"/>
                    <a:gd name="T51" fmla="*/ 1697378 h 5208"/>
                    <a:gd name="T52" fmla="*/ 2463690 w 6078"/>
                    <a:gd name="T53" fmla="*/ 1697378 h 5208"/>
                    <a:gd name="T54" fmla="*/ 1861590 w 6078"/>
                    <a:gd name="T55" fmla="*/ 1506652 h 5208"/>
                    <a:gd name="T56" fmla="*/ 2051842 w 6078"/>
                    <a:gd name="T57" fmla="*/ 1316796 h 5208"/>
                    <a:gd name="T58" fmla="*/ 2051842 w 6078"/>
                    <a:gd name="T59" fmla="*/ 1316796 h 5208"/>
                    <a:gd name="T60" fmla="*/ 1687447 w 6078"/>
                    <a:gd name="T61" fmla="*/ 1126505 h 5208"/>
                    <a:gd name="T62" fmla="*/ 1701378 w 6078"/>
                    <a:gd name="T63" fmla="*/ 1126070 h 5208"/>
                    <a:gd name="T64" fmla="*/ 1524623 w 6078"/>
                    <a:gd name="T65" fmla="*/ 936650 h 5208"/>
                    <a:gd name="T66" fmla="*/ 1524623 w 6078"/>
                    <a:gd name="T67" fmla="*/ 936650 h 5208"/>
                    <a:gd name="T68" fmla="*/ 2455854 w 6078"/>
                    <a:gd name="T69" fmla="*/ 760729 h 5208"/>
                    <a:gd name="T70" fmla="*/ 2645670 w 6078"/>
                    <a:gd name="T71" fmla="*/ 570873 h 5208"/>
                    <a:gd name="T72" fmla="*/ 2645670 w 6078"/>
                    <a:gd name="T73" fmla="*/ 570873 h 520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078" h="5208">
                      <a:moveTo>
                        <a:pt x="5641" y="874"/>
                      </a:moveTo>
                      <a:lnTo>
                        <a:pt x="4986" y="874"/>
                      </a:lnTo>
                      <a:cubicBezTo>
                        <a:pt x="5227" y="874"/>
                        <a:pt x="5423" y="679"/>
                        <a:pt x="5423" y="438"/>
                      </a:cubicBezTo>
                      <a:cubicBezTo>
                        <a:pt x="5423" y="197"/>
                        <a:pt x="5227" y="0"/>
                        <a:pt x="4986" y="0"/>
                      </a:cubicBezTo>
                      <a:lnTo>
                        <a:pt x="3166" y="0"/>
                      </a:lnTo>
                      <a:cubicBezTo>
                        <a:pt x="2924" y="0"/>
                        <a:pt x="2730" y="197"/>
                        <a:pt x="2730" y="438"/>
                      </a:cubicBezTo>
                      <a:cubicBezTo>
                        <a:pt x="2730" y="679"/>
                        <a:pt x="2924" y="874"/>
                        <a:pt x="3166" y="874"/>
                      </a:cubicBezTo>
                      <a:lnTo>
                        <a:pt x="1948" y="874"/>
                      </a:lnTo>
                      <a:cubicBezTo>
                        <a:pt x="1706" y="874"/>
                        <a:pt x="1510" y="1069"/>
                        <a:pt x="1510" y="1311"/>
                      </a:cubicBezTo>
                      <a:cubicBezTo>
                        <a:pt x="1510" y="1492"/>
                        <a:pt x="1620" y="1647"/>
                        <a:pt x="1777" y="1714"/>
                      </a:cubicBezTo>
                      <a:lnTo>
                        <a:pt x="436" y="1714"/>
                      </a:lnTo>
                      <a:cubicBezTo>
                        <a:pt x="196" y="1714"/>
                        <a:pt x="0" y="1909"/>
                        <a:pt x="0" y="2151"/>
                      </a:cubicBezTo>
                      <a:cubicBezTo>
                        <a:pt x="0" y="2392"/>
                        <a:pt x="196" y="2587"/>
                        <a:pt x="436" y="2587"/>
                      </a:cubicBezTo>
                      <a:lnTo>
                        <a:pt x="2475" y="2587"/>
                      </a:lnTo>
                      <a:cubicBezTo>
                        <a:pt x="2716" y="2587"/>
                        <a:pt x="2911" y="2782"/>
                        <a:pt x="2911" y="3024"/>
                      </a:cubicBezTo>
                      <a:cubicBezTo>
                        <a:pt x="2911" y="3265"/>
                        <a:pt x="2716" y="3460"/>
                        <a:pt x="2475" y="3460"/>
                      </a:cubicBezTo>
                      <a:lnTo>
                        <a:pt x="1656" y="3460"/>
                      </a:lnTo>
                      <a:cubicBezTo>
                        <a:pt x="1414" y="3460"/>
                        <a:pt x="1219" y="3656"/>
                        <a:pt x="1219" y="3898"/>
                      </a:cubicBezTo>
                      <a:cubicBezTo>
                        <a:pt x="1219" y="4139"/>
                        <a:pt x="1414" y="4334"/>
                        <a:pt x="1656" y="4334"/>
                      </a:cubicBezTo>
                      <a:lnTo>
                        <a:pt x="2820" y="4334"/>
                      </a:lnTo>
                      <a:cubicBezTo>
                        <a:pt x="2579" y="4334"/>
                        <a:pt x="2384" y="4529"/>
                        <a:pt x="2384" y="4770"/>
                      </a:cubicBezTo>
                      <a:cubicBezTo>
                        <a:pt x="2384" y="5012"/>
                        <a:pt x="2579" y="5207"/>
                        <a:pt x="2820" y="5207"/>
                      </a:cubicBezTo>
                      <a:lnTo>
                        <a:pt x="3766" y="5207"/>
                      </a:lnTo>
                      <a:cubicBezTo>
                        <a:pt x="4008" y="5207"/>
                        <a:pt x="4203" y="5012"/>
                        <a:pt x="4203" y="4770"/>
                      </a:cubicBezTo>
                      <a:cubicBezTo>
                        <a:pt x="4203" y="4529"/>
                        <a:pt x="4008" y="4334"/>
                        <a:pt x="3766" y="4334"/>
                      </a:cubicBezTo>
                      <a:lnTo>
                        <a:pt x="5222" y="4334"/>
                      </a:lnTo>
                      <a:cubicBezTo>
                        <a:pt x="5464" y="4334"/>
                        <a:pt x="5659" y="4139"/>
                        <a:pt x="5659" y="3898"/>
                      </a:cubicBezTo>
                      <a:cubicBezTo>
                        <a:pt x="5659" y="3656"/>
                        <a:pt x="5464" y="3460"/>
                        <a:pt x="5222" y="3460"/>
                      </a:cubicBezTo>
                      <a:lnTo>
                        <a:pt x="4276" y="3460"/>
                      </a:lnTo>
                      <a:cubicBezTo>
                        <a:pt x="4518" y="3460"/>
                        <a:pt x="4713" y="3265"/>
                        <a:pt x="4713" y="3024"/>
                      </a:cubicBezTo>
                      <a:cubicBezTo>
                        <a:pt x="4713" y="2782"/>
                        <a:pt x="4518" y="2587"/>
                        <a:pt x="4276" y="2587"/>
                      </a:cubicBezTo>
                      <a:lnTo>
                        <a:pt x="3876" y="2587"/>
                      </a:lnTo>
                      <a:cubicBezTo>
                        <a:pt x="3887" y="2587"/>
                        <a:pt x="3897" y="2586"/>
                        <a:pt x="3908" y="2586"/>
                      </a:cubicBezTo>
                      <a:cubicBezTo>
                        <a:pt x="3682" y="2569"/>
                        <a:pt x="3502" y="2381"/>
                        <a:pt x="3502" y="2151"/>
                      </a:cubicBezTo>
                      <a:cubicBezTo>
                        <a:pt x="3502" y="1969"/>
                        <a:pt x="3614" y="1813"/>
                        <a:pt x="3773" y="1747"/>
                      </a:cubicBezTo>
                      <a:lnTo>
                        <a:pt x="5641" y="1747"/>
                      </a:lnTo>
                      <a:cubicBezTo>
                        <a:pt x="5882" y="1747"/>
                        <a:pt x="6077" y="1552"/>
                        <a:pt x="6077" y="1311"/>
                      </a:cubicBezTo>
                      <a:cubicBezTo>
                        <a:pt x="6077" y="1069"/>
                        <a:pt x="5882" y="874"/>
                        <a:pt x="5641" y="874"/>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1" name="Freeform 42">
                  <a:extLst>
                    <a:ext uri="{FF2B5EF4-FFF2-40B4-BE49-F238E27FC236}">
                      <a16:creationId xmlns:a16="http://schemas.microsoft.com/office/drawing/2014/main" id="{ED7B2167-0F2A-2744-AF94-B9D494085BA7}"/>
                    </a:ext>
                  </a:extLst>
                </p:cNvPr>
                <p:cNvSpPr>
                  <a:spLocks noChangeArrowheads="1"/>
                </p:cNvSpPr>
                <p:nvPr/>
              </p:nvSpPr>
              <p:spPr bwMode="auto">
                <a:xfrm>
                  <a:off x="5960458" y="486726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8" y="173"/>
                        <a:pt x="0" y="134"/>
                        <a:pt x="0" y="87"/>
                      </a:cubicBezTo>
                      <a:cubicBezTo>
                        <a:pt x="0" y="39"/>
                        <a:pt x="38"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2" name="Freeform 43">
                  <a:extLst>
                    <a:ext uri="{FF2B5EF4-FFF2-40B4-BE49-F238E27FC236}">
                      <a16:creationId xmlns:a16="http://schemas.microsoft.com/office/drawing/2014/main" id="{116EC81C-7537-A54C-98F3-C061E39B4415}"/>
                    </a:ext>
                  </a:extLst>
                </p:cNvPr>
                <p:cNvSpPr>
                  <a:spLocks noChangeArrowheads="1"/>
                </p:cNvSpPr>
                <p:nvPr/>
              </p:nvSpPr>
              <p:spPr bwMode="auto">
                <a:xfrm>
                  <a:off x="7439049" y="5714099"/>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5"/>
                        <a:pt x="135" y="173"/>
                        <a:pt x="87" y="173"/>
                      </a:cubicBezTo>
                      <a:cubicBezTo>
                        <a:pt x="39" y="173"/>
                        <a:pt x="0" y="135"/>
                        <a:pt x="0" y="86"/>
                      </a:cubicBezTo>
                      <a:cubicBezTo>
                        <a:pt x="0" y="39"/>
                        <a:pt x="39" y="0"/>
                        <a:pt x="87" y="0"/>
                      </a:cubicBezTo>
                      <a:cubicBezTo>
                        <a:pt x="135" y="0"/>
                        <a:pt x="174" y="39"/>
                        <a:pt x="174"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3" name="Freeform 44">
                  <a:extLst>
                    <a:ext uri="{FF2B5EF4-FFF2-40B4-BE49-F238E27FC236}">
                      <a16:creationId xmlns:a16="http://schemas.microsoft.com/office/drawing/2014/main" id="{BBEFA08F-6B90-6743-B367-AF822163AB39}"/>
                    </a:ext>
                  </a:extLst>
                </p:cNvPr>
                <p:cNvSpPr>
                  <a:spLocks noChangeArrowheads="1"/>
                </p:cNvSpPr>
                <p:nvPr/>
              </p:nvSpPr>
              <p:spPr bwMode="auto">
                <a:xfrm>
                  <a:off x="5672420" y="6954580"/>
                  <a:ext cx="74890" cy="74889"/>
                </a:xfrm>
                <a:custGeom>
                  <a:avLst/>
                  <a:gdLst>
                    <a:gd name="T0" fmla="*/ 74457 w 173"/>
                    <a:gd name="T1" fmla="*/ 37445 h 174"/>
                    <a:gd name="T2" fmla="*/ 74457 w 173"/>
                    <a:gd name="T3" fmla="*/ 37445 h 174"/>
                    <a:gd name="T4" fmla="*/ 37229 w 173"/>
                    <a:gd name="T5" fmla="*/ 74459 h 174"/>
                    <a:gd name="T6" fmla="*/ 37229 w 173"/>
                    <a:gd name="T7" fmla="*/ 74459 h 174"/>
                    <a:gd name="T8" fmla="*/ 0 w 173"/>
                    <a:gd name="T9" fmla="*/ 37445 h 174"/>
                    <a:gd name="T10" fmla="*/ 0 w 173"/>
                    <a:gd name="T11" fmla="*/ 37445 h 174"/>
                    <a:gd name="T12" fmla="*/ 37229 w 173"/>
                    <a:gd name="T13" fmla="*/ 0 h 174"/>
                    <a:gd name="T14" fmla="*/ 37229 w 173"/>
                    <a:gd name="T15" fmla="*/ 0 h 174"/>
                    <a:gd name="T16" fmla="*/ 74457 w 173"/>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7"/>
                      </a:moveTo>
                      <a:lnTo>
                        <a:pt x="172" y="87"/>
                      </a:lnTo>
                      <a:cubicBezTo>
                        <a:pt x="172" y="135"/>
                        <a:pt x="134" y="173"/>
                        <a:pt x="86" y="173"/>
                      </a:cubicBezTo>
                      <a:cubicBezTo>
                        <a:pt x="37" y="173"/>
                        <a:pt x="0" y="135"/>
                        <a:pt x="0" y="87"/>
                      </a:cubicBezTo>
                      <a:cubicBezTo>
                        <a:pt x="0" y="40"/>
                        <a:pt x="37" y="0"/>
                        <a:pt x="86" y="0"/>
                      </a:cubicBezTo>
                      <a:cubicBezTo>
                        <a:pt x="134" y="0"/>
                        <a:pt x="172" y="40"/>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4" name="Freeform 45">
                  <a:extLst>
                    <a:ext uri="{FF2B5EF4-FFF2-40B4-BE49-F238E27FC236}">
                      <a16:creationId xmlns:a16="http://schemas.microsoft.com/office/drawing/2014/main" id="{F2EF2721-B686-2946-B88A-2B31E9555AF5}"/>
                    </a:ext>
                  </a:extLst>
                </p:cNvPr>
                <p:cNvSpPr>
                  <a:spLocks noChangeArrowheads="1"/>
                </p:cNvSpPr>
                <p:nvPr/>
              </p:nvSpPr>
              <p:spPr bwMode="auto">
                <a:xfrm>
                  <a:off x="6813049" y="5491350"/>
                  <a:ext cx="74890" cy="74889"/>
                </a:xfrm>
                <a:custGeom>
                  <a:avLst/>
                  <a:gdLst>
                    <a:gd name="T0" fmla="*/ 74460 w 174"/>
                    <a:gd name="T1" fmla="*/ 37445 h 174"/>
                    <a:gd name="T2" fmla="*/ 74460 w 174"/>
                    <a:gd name="T3" fmla="*/ 37445 h 174"/>
                    <a:gd name="T4" fmla="*/ 37015 w 174"/>
                    <a:gd name="T5" fmla="*/ 74459 h 174"/>
                    <a:gd name="T6" fmla="*/ 37015 w 174"/>
                    <a:gd name="T7" fmla="*/ 74459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5" name="Freeform 46">
                  <a:extLst>
                    <a:ext uri="{FF2B5EF4-FFF2-40B4-BE49-F238E27FC236}">
                      <a16:creationId xmlns:a16="http://schemas.microsoft.com/office/drawing/2014/main" id="{3ECD3636-B82B-564D-B78A-21F38C3A12BA}"/>
                    </a:ext>
                  </a:extLst>
                </p:cNvPr>
                <p:cNvSpPr>
                  <a:spLocks noChangeArrowheads="1"/>
                </p:cNvSpPr>
                <p:nvPr/>
              </p:nvSpPr>
              <p:spPr bwMode="auto">
                <a:xfrm>
                  <a:off x="6849533" y="5074655"/>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6"/>
                        <a:pt x="135" y="174"/>
                        <a:pt x="87" y="174"/>
                      </a:cubicBezTo>
                      <a:cubicBezTo>
                        <a:pt x="39" y="174"/>
                        <a:pt x="0" y="136"/>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6" name="Freeform 47">
                  <a:extLst>
                    <a:ext uri="{FF2B5EF4-FFF2-40B4-BE49-F238E27FC236}">
                      <a16:creationId xmlns:a16="http://schemas.microsoft.com/office/drawing/2014/main" id="{9CE04BC8-4130-8A4C-8BF2-9E03CAF91F8E}"/>
                    </a:ext>
                  </a:extLst>
                </p:cNvPr>
                <p:cNvSpPr>
                  <a:spLocks noChangeArrowheads="1"/>
                </p:cNvSpPr>
                <p:nvPr/>
              </p:nvSpPr>
              <p:spPr bwMode="auto">
                <a:xfrm>
                  <a:off x="5259566" y="5639209"/>
                  <a:ext cx="74889" cy="74890"/>
                </a:xfrm>
                <a:custGeom>
                  <a:avLst/>
                  <a:gdLst>
                    <a:gd name="T0" fmla="*/ 74459 w 174"/>
                    <a:gd name="T1" fmla="*/ 37229 h 173"/>
                    <a:gd name="T2" fmla="*/ 74459 w 174"/>
                    <a:gd name="T3" fmla="*/ 37229 h 173"/>
                    <a:gd name="T4" fmla="*/ 37014 w 174"/>
                    <a:gd name="T5" fmla="*/ 74457 h 173"/>
                    <a:gd name="T6" fmla="*/ 37014 w 174"/>
                    <a:gd name="T7" fmla="*/ 74457 h 173"/>
                    <a:gd name="T8" fmla="*/ 0 w 174"/>
                    <a:gd name="T9" fmla="*/ 37229 h 173"/>
                    <a:gd name="T10" fmla="*/ 0 w 174"/>
                    <a:gd name="T11" fmla="*/ 37229 h 173"/>
                    <a:gd name="T12" fmla="*/ 37014 w 174"/>
                    <a:gd name="T13" fmla="*/ 0 h 173"/>
                    <a:gd name="T14" fmla="*/ 37014 w 174"/>
                    <a:gd name="T15" fmla="*/ 0 h 173"/>
                    <a:gd name="T16" fmla="*/ 74459 w 174"/>
                    <a:gd name="T17" fmla="*/ 37229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6"/>
                      </a:moveTo>
                      <a:lnTo>
                        <a:pt x="173" y="86"/>
                      </a:lnTo>
                      <a:cubicBezTo>
                        <a:pt x="173" y="133"/>
                        <a:pt x="134" y="172"/>
                        <a:pt x="86" y="172"/>
                      </a:cubicBezTo>
                      <a:cubicBezTo>
                        <a:pt x="38" y="172"/>
                        <a:pt x="0" y="133"/>
                        <a:pt x="0" y="86"/>
                      </a:cubicBezTo>
                      <a:cubicBezTo>
                        <a:pt x="0" y="38"/>
                        <a:pt x="38" y="0"/>
                        <a:pt x="86" y="0"/>
                      </a:cubicBezTo>
                      <a:cubicBezTo>
                        <a:pt x="134" y="0"/>
                        <a:pt x="173" y="38"/>
                        <a:pt x="173"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7" name="Freeform 48">
                  <a:extLst>
                    <a:ext uri="{FF2B5EF4-FFF2-40B4-BE49-F238E27FC236}">
                      <a16:creationId xmlns:a16="http://schemas.microsoft.com/office/drawing/2014/main" id="{9057DE3C-38B8-4B4D-9EE3-7F9CCE188016}"/>
                    </a:ext>
                  </a:extLst>
                </p:cNvPr>
                <p:cNvSpPr>
                  <a:spLocks noChangeArrowheads="1"/>
                </p:cNvSpPr>
                <p:nvPr/>
              </p:nvSpPr>
              <p:spPr bwMode="auto">
                <a:xfrm>
                  <a:off x="5996942" y="6188401"/>
                  <a:ext cx="74889" cy="74890"/>
                </a:xfrm>
                <a:custGeom>
                  <a:avLst/>
                  <a:gdLst>
                    <a:gd name="T0" fmla="*/ 74456 w 173"/>
                    <a:gd name="T1" fmla="*/ 37015 h 174"/>
                    <a:gd name="T2" fmla="*/ 74456 w 173"/>
                    <a:gd name="T3" fmla="*/ 37015 h 174"/>
                    <a:gd name="T4" fmla="*/ 37661 w 173"/>
                    <a:gd name="T5" fmla="*/ 74460 h 174"/>
                    <a:gd name="T6" fmla="*/ 37661 w 173"/>
                    <a:gd name="T7" fmla="*/ 74460 h 174"/>
                    <a:gd name="T8" fmla="*/ 0 w 173"/>
                    <a:gd name="T9" fmla="*/ 37015 h 174"/>
                    <a:gd name="T10" fmla="*/ 0 w 173"/>
                    <a:gd name="T11" fmla="*/ 37015 h 174"/>
                    <a:gd name="T12" fmla="*/ 37661 w 173"/>
                    <a:gd name="T13" fmla="*/ 0 h 174"/>
                    <a:gd name="T14" fmla="*/ 37661 w 173"/>
                    <a:gd name="T15" fmla="*/ 0 h 174"/>
                    <a:gd name="T16" fmla="*/ 74456 w 173"/>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4" y="173"/>
                        <a:pt x="87" y="173"/>
                      </a:cubicBezTo>
                      <a:cubicBezTo>
                        <a:pt x="39" y="173"/>
                        <a:pt x="0" y="134"/>
                        <a:pt x="0" y="86"/>
                      </a:cubicBezTo>
                      <a:cubicBezTo>
                        <a:pt x="0" y="39"/>
                        <a:pt x="39" y="0"/>
                        <a:pt x="87" y="0"/>
                      </a:cubicBezTo>
                      <a:cubicBezTo>
                        <a:pt x="134" y="0"/>
                        <a:pt x="172" y="39"/>
                        <a:pt x="172"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8" name="Freeform 49">
                  <a:extLst>
                    <a:ext uri="{FF2B5EF4-FFF2-40B4-BE49-F238E27FC236}">
                      <a16:creationId xmlns:a16="http://schemas.microsoft.com/office/drawing/2014/main" id="{245C55CB-3E8C-8B44-86B6-BBA5E3DE57AE}"/>
                    </a:ext>
                  </a:extLst>
                </p:cNvPr>
                <p:cNvSpPr>
                  <a:spLocks noChangeArrowheads="1"/>
                </p:cNvSpPr>
                <p:nvPr/>
              </p:nvSpPr>
              <p:spPr bwMode="auto">
                <a:xfrm>
                  <a:off x="6530772" y="6247928"/>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3" y="174"/>
                        <a:pt x="86" y="174"/>
                      </a:cubicBezTo>
                      <a:cubicBezTo>
                        <a:pt x="39" y="174"/>
                        <a:pt x="0" y="135"/>
                        <a:pt x="0" y="87"/>
                      </a:cubicBezTo>
                      <a:cubicBezTo>
                        <a:pt x="0" y="39"/>
                        <a:pt x="39" y="0"/>
                        <a:pt x="86" y="0"/>
                      </a:cubicBezTo>
                      <a:cubicBezTo>
                        <a:pt x="133" y="0"/>
                        <a:pt x="172" y="39"/>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9" name="Freeform 50">
                  <a:extLst>
                    <a:ext uri="{FF2B5EF4-FFF2-40B4-BE49-F238E27FC236}">
                      <a16:creationId xmlns:a16="http://schemas.microsoft.com/office/drawing/2014/main" id="{A2AE408C-57AD-4E4F-B826-D000244EE488}"/>
                    </a:ext>
                  </a:extLst>
                </p:cNvPr>
                <p:cNvSpPr>
                  <a:spLocks noChangeArrowheads="1"/>
                </p:cNvSpPr>
                <p:nvPr/>
              </p:nvSpPr>
              <p:spPr bwMode="auto">
                <a:xfrm>
                  <a:off x="6849533" y="6507162"/>
                  <a:ext cx="74889" cy="74890"/>
                </a:xfrm>
                <a:custGeom>
                  <a:avLst/>
                  <a:gdLst>
                    <a:gd name="T0" fmla="*/ 74459 w 174"/>
                    <a:gd name="T1" fmla="*/ 37661 h 173"/>
                    <a:gd name="T2" fmla="*/ 74459 w 174"/>
                    <a:gd name="T3" fmla="*/ 37661 h 173"/>
                    <a:gd name="T4" fmla="*/ 37445 w 174"/>
                    <a:gd name="T5" fmla="*/ 74457 h 173"/>
                    <a:gd name="T6" fmla="*/ 37445 w 174"/>
                    <a:gd name="T7" fmla="*/ 74457 h 173"/>
                    <a:gd name="T8" fmla="*/ 0 w 174"/>
                    <a:gd name="T9" fmla="*/ 37661 h 173"/>
                    <a:gd name="T10" fmla="*/ 0 w 174"/>
                    <a:gd name="T11" fmla="*/ 37661 h 173"/>
                    <a:gd name="T12" fmla="*/ 37445 w 174"/>
                    <a:gd name="T13" fmla="*/ 0 h 173"/>
                    <a:gd name="T14" fmla="*/ 37445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4"/>
                        <a:pt x="135" y="172"/>
                        <a:pt x="87" y="172"/>
                      </a:cubicBezTo>
                      <a:cubicBezTo>
                        <a:pt x="39" y="172"/>
                        <a:pt x="0" y="134"/>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0" name="Freeform 51">
                  <a:extLst>
                    <a:ext uri="{FF2B5EF4-FFF2-40B4-BE49-F238E27FC236}">
                      <a16:creationId xmlns:a16="http://schemas.microsoft.com/office/drawing/2014/main" id="{58026BEB-ADA8-314B-AB57-5D42559D3E16}"/>
                    </a:ext>
                  </a:extLst>
                </p:cNvPr>
                <p:cNvSpPr>
                  <a:spLocks noChangeArrowheads="1"/>
                </p:cNvSpPr>
                <p:nvPr/>
              </p:nvSpPr>
              <p:spPr bwMode="auto">
                <a:xfrm>
                  <a:off x="6567257" y="694113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9" y="173"/>
                        <a:pt x="0" y="134"/>
                        <a:pt x="0" y="87"/>
                      </a:cubicBezTo>
                      <a:cubicBezTo>
                        <a:pt x="0" y="39"/>
                        <a:pt x="39" y="0"/>
                        <a:pt x="86" y="0"/>
                      </a:cubicBezTo>
                      <a:cubicBezTo>
                        <a:pt x="134" y="0"/>
                        <a:pt x="173" y="39"/>
                        <a:pt x="173" y="87"/>
                      </a:cubicBezTo>
                    </a:path>
                  </a:pathLst>
                </a:custGeom>
                <a:solidFill>
                  <a:srgbClr val="1B764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1" name="Freeform 52">
                  <a:extLst>
                    <a:ext uri="{FF2B5EF4-FFF2-40B4-BE49-F238E27FC236}">
                      <a16:creationId xmlns:a16="http://schemas.microsoft.com/office/drawing/2014/main" id="{E3D8D5B9-4C48-924A-BD84-C78C186B665D}"/>
                    </a:ext>
                  </a:extLst>
                </p:cNvPr>
                <p:cNvSpPr>
                  <a:spLocks noChangeArrowheads="1"/>
                </p:cNvSpPr>
                <p:nvPr/>
              </p:nvSpPr>
              <p:spPr bwMode="auto">
                <a:xfrm>
                  <a:off x="6058390" y="5066974"/>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3"/>
                        <a:pt x="23" y="0"/>
                        <a:pt x="52"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2" name="Freeform 53">
                  <a:extLst>
                    <a:ext uri="{FF2B5EF4-FFF2-40B4-BE49-F238E27FC236}">
                      <a16:creationId xmlns:a16="http://schemas.microsoft.com/office/drawing/2014/main" id="{8C66D29C-C721-E749-8FF1-D169F26EE40C}"/>
                    </a:ext>
                  </a:extLst>
                </p:cNvPr>
                <p:cNvSpPr>
                  <a:spLocks noChangeArrowheads="1"/>
                </p:cNvSpPr>
                <p:nvPr/>
              </p:nvSpPr>
              <p:spPr bwMode="auto">
                <a:xfrm>
                  <a:off x="7369920" y="6789439"/>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2"/>
                        <a:pt x="24" y="0"/>
                        <a:pt x="53" y="0"/>
                      </a:cubicBezTo>
                      <a:cubicBezTo>
                        <a:pt x="81" y="0"/>
                        <a:pt x="105" y="22"/>
                        <a:pt x="105" y="53"/>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3" name="Freeform 54">
                  <a:extLst>
                    <a:ext uri="{FF2B5EF4-FFF2-40B4-BE49-F238E27FC236}">
                      <a16:creationId xmlns:a16="http://schemas.microsoft.com/office/drawing/2014/main" id="{6A5BC23B-8DB3-A14F-8891-CCAB1C294EC2}"/>
                    </a:ext>
                  </a:extLst>
                </p:cNvPr>
                <p:cNvSpPr>
                  <a:spLocks noChangeArrowheads="1"/>
                </p:cNvSpPr>
                <p:nvPr/>
              </p:nvSpPr>
              <p:spPr bwMode="auto">
                <a:xfrm>
                  <a:off x="5499597" y="548366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2" y="104"/>
                        <a:pt x="52" y="104"/>
                      </a:cubicBezTo>
                      <a:cubicBezTo>
                        <a:pt x="23" y="104"/>
                        <a:pt x="0" y="80"/>
                        <a:pt x="0" y="52"/>
                      </a:cubicBezTo>
                      <a:cubicBezTo>
                        <a:pt x="0" y="23"/>
                        <a:pt x="23" y="0"/>
                        <a:pt x="52" y="0"/>
                      </a:cubicBezTo>
                      <a:cubicBezTo>
                        <a:pt x="82"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4" name="Freeform 55">
                  <a:extLst>
                    <a:ext uri="{FF2B5EF4-FFF2-40B4-BE49-F238E27FC236}">
                      <a16:creationId xmlns:a16="http://schemas.microsoft.com/office/drawing/2014/main" id="{78520EA1-796C-1E46-82E8-84F238147638}"/>
                    </a:ext>
                  </a:extLst>
                </p:cNvPr>
                <p:cNvSpPr>
                  <a:spLocks noChangeArrowheads="1"/>
                </p:cNvSpPr>
                <p:nvPr/>
              </p:nvSpPr>
              <p:spPr bwMode="auto">
                <a:xfrm>
                  <a:off x="5184676" y="6242167"/>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0" y="104"/>
                        <a:pt x="52" y="104"/>
                      </a:cubicBezTo>
                      <a:cubicBezTo>
                        <a:pt x="23" y="104"/>
                        <a:pt x="0" y="81"/>
                        <a:pt x="0" y="52"/>
                      </a:cubicBezTo>
                      <a:cubicBezTo>
                        <a:pt x="0" y="23"/>
                        <a:pt x="23" y="0"/>
                        <a:pt x="52" y="0"/>
                      </a:cubicBezTo>
                      <a:cubicBezTo>
                        <a:pt x="80"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5" name="Freeform 56">
                  <a:extLst>
                    <a:ext uri="{FF2B5EF4-FFF2-40B4-BE49-F238E27FC236}">
                      <a16:creationId xmlns:a16="http://schemas.microsoft.com/office/drawing/2014/main" id="{319CA0A7-BC93-1C4B-9F7C-0720F3C58739}"/>
                    </a:ext>
                  </a:extLst>
                </p:cNvPr>
                <p:cNvSpPr>
                  <a:spLocks noChangeArrowheads="1"/>
                </p:cNvSpPr>
                <p:nvPr/>
              </p:nvSpPr>
              <p:spPr bwMode="auto">
                <a:xfrm>
                  <a:off x="5883647" y="609046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3" y="104"/>
                        <a:pt x="0" y="80"/>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6" name="Freeform 57">
                  <a:extLst>
                    <a:ext uri="{FF2B5EF4-FFF2-40B4-BE49-F238E27FC236}">
                      <a16:creationId xmlns:a16="http://schemas.microsoft.com/office/drawing/2014/main" id="{BEAA03AF-0AC2-944F-9F49-9456F512E6F2}"/>
                    </a:ext>
                  </a:extLst>
                </p:cNvPr>
                <p:cNvSpPr>
                  <a:spLocks noChangeArrowheads="1"/>
                </p:cNvSpPr>
                <p:nvPr/>
              </p:nvSpPr>
              <p:spPr bwMode="auto">
                <a:xfrm>
                  <a:off x="5687781" y="648411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2" y="104"/>
                        <a:pt x="53" y="104"/>
                      </a:cubicBezTo>
                      <a:cubicBezTo>
                        <a:pt x="24" y="104"/>
                        <a:pt x="0" y="81"/>
                        <a:pt x="0" y="52"/>
                      </a:cubicBezTo>
                      <a:cubicBezTo>
                        <a:pt x="0" y="24"/>
                        <a:pt x="24" y="0"/>
                        <a:pt x="53" y="0"/>
                      </a:cubicBezTo>
                      <a:cubicBezTo>
                        <a:pt x="82"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7" name="Freeform 58">
                  <a:extLst>
                    <a:ext uri="{FF2B5EF4-FFF2-40B4-BE49-F238E27FC236}">
                      <a16:creationId xmlns:a16="http://schemas.microsoft.com/office/drawing/2014/main" id="{3D72400B-6ED8-5546-B7C9-313B4E905853}"/>
                    </a:ext>
                  </a:extLst>
                </p:cNvPr>
                <p:cNvSpPr>
                  <a:spLocks noChangeArrowheads="1"/>
                </p:cNvSpPr>
                <p:nvPr/>
              </p:nvSpPr>
              <p:spPr bwMode="auto">
                <a:xfrm>
                  <a:off x="7079963" y="5328128"/>
                  <a:ext cx="46086" cy="46086"/>
                </a:xfrm>
                <a:custGeom>
                  <a:avLst/>
                  <a:gdLst>
                    <a:gd name="T0" fmla="*/ 45651 w 106"/>
                    <a:gd name="T1" fmla="*/ 22608 h 106"/>
                    <a:gd name="T2" fmla="*/ 45651 w 106"/>
                    <a:gd name="T3" fmla="*/ 22608 h 106"/>
                    <a:gd name="T4" fmla="*/ 23043 w 106"/>
                    <a:gd name="T5" fmla="*/ 45651 h 106"/>
                    <a:gd name="T6" fmla="*/ 23043 w 106"/>
                    <a:gd name="T7" fmla="*/ 45651 h 106"/>
                    <a:gd name="T8" fmla="*/ 0 w 106"/>
                    <a:gd name="T9" fmla="*/ 22608 h 106"/>
                    <a:gd name="T10" fmla="*/ 0 w 106"/>
                    <a:gd name="T11" fmla="*/ 22608 h 106"/>
                    <a:gd name="T12" fmla="*/ 23043 w 106"/>
                    <a:gd name="T13" fmla="*/ 0 h 106"/>
                    <a:gd name="T14" fmla="*/ 23043 w 106"/>
                    <a:gd name="T15" fmla="*/ 0 h 106"/>
                    <a:gd name="T16" fmla="*/ 45651 w 106"/>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2"/>
                      </a:moveTo>
                      <a:lnTo>
                        <a:pt x="105" y="52"/>
                      </a:lnTo>
                      <a:cubicBezTo>
                        <a:pt x="105" y="82"/>
                        <a:pt x="81" y="105"/>
                        <a:pt x="53" y="105"/>
                      </a:cubicBezTo>
                      <a:cubicBezTo>
                        <a:pt x="23" y="105"/>
                        <a:pt x="0" y="82"/>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8" name="Freeform 59">
                  <a:extLst>
                    <a:ext uri="{FF2B5EF4-FFF2-40B4-BE49-F238E27FC236}">
                      <a16:creationId xmlns:a16="http://schemas.microsoft.com/office/drawing/2014/main" id="{948D4007-2F63-8E4E-8B25-5FDC13768D53}"/>
                    </a:ext>
                  </a:extLst>
                </p:cNvPr>
                <p:cNvSpPr>
                  <a:spLocks noChangeArrowheads="1"/>
                </p:cNvSpPr>
                <p:nvPr/>
              </p:nvSpPr>
              <p:spPr bwMode="auto">
                <a:xfrm>
                  <a:off x="6079512" y="5506712"/>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4" y="104"/>
                        <a:pt x="0" y="80"/>
                        <a:pt x="0" y="52"/>
                      </a:cubicBezTo>
                      <a:cubicBezTo>
                        <a:pt x="0" y="23"/>
                        <a:pt x="24" y="0"/>
                        <a:pt x="53"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9" name="Freeform 60">
                  <a:extLst>
                    <a:ext uri="{FF2B5EF4-FFF2-40B4-BE49-F238E27FC236}">
                      <a16:creationId xmlns:a16="http://schemas.microsoft.com/office/drawing/2014/main" id="{E4598D95-2E44-984A-9F26-02D4860FB75F}"/>
                    </a:ext>
                  </a:extLst>
                </p:cNvPr>
                <p:cNvSpPr>
                  <a:spLocks noChangeArrowheads="1"/>
                </p:cNvSpPr>
                <p:nvPr/>
              </p:nvSpPr>
              <p:spPr bwMode="auto">
                <a:xfrm>
                  <a:off x="6665189" y="6090468"/>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0" y="104"/>
                        <a:pt x="52" y="104"/>
                      </a:cubicBezTo>
                      <a:cubicBezTo>
                        <a:pt x="23" y="104"/>
                        <a:pt x="0" y="80"/>
                        <a:pt x="0" y="52"/>
                      </a:cubicBezTo>
                      <a:cubicBezTo>
                        <a:pt x="0" y="24"/>
                        <a:pt x="23" y="0"/>
                        <a:pt x="52" y="0"/>
                      </a:cubicBezTo>
                      <a:cubicBezTo>
                        <a:pt x="80" y="0"/>
                        <a:pt x="104" y="24"/>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0" name="Freeform 61">
                  <a:extLst>
                    <a:ext uri="{FF2B5EF4-FFF2-40B4-BE49-F238E27FC236}">
                      <a16:creationId xmlns:a16="http://schemas.microsoft.com/office/drawing/2014/main" id="{96A355C3-BF31-274E-B166-1A61DDBAB9C1}"/>
                    </a:ext>
                  </a:extLst>
                </p:cNvPr>
                <p:cNvSpPr>
                  <a:spLocks noChangeArrowheads="1"/>
                </p:cNvSpPr>
                <p:nvPr/>
              </p:nvSpPr>
              <p:spPr bwMode="auto">
                <a:xfrm>
                  <a:off x="6903300" y="6992985"/>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2"/>
                        <a:pt x="81" y="104"/>
                        <a:pt x="52" y="104"/>
                      </a:cubicBezTo>
                      <a:cubicBezTo>
                        <a:pt x="23" y="104"/>
                        <a:pt x="0" y="82"/>
                        <a:pt x="0" y="52"/>
                      </a:cubicBezTo>
                      <a:cubicBezTo>
                        <a:pt x="0" y="23"/>
                        <a:pt x="23" y="0"/>
                        <a:pt x="52" y="0"/>
                      </a:cubicBezTo>
                      <a:cubicBezTo>
                        <a:pt x="81"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1" name="Freeform 62">
                  <a:extLst>
                    <a:ext uri="{FF2B5EF4-FFF2-40B4-BE49-F238E27FC236}">
                      <a16:creationId xmlns:a16="http://schemas.microsoft.com/office/drawing/2014/main" id="{CC7381B4-FCA4-CD4E-8C2A-AEE13735F679}"/>
                    </a:ext>
                  </a:extLst>
                </p:cNvPr>
                <p:cNvSpPr>
                  <a:spLocks noChangeArrowheads="1"/>
                </p:cNvSpPr>
                <p:nvPr/>
              </p:nvSpPr>
              <p:spPr bwMode="auto">
                <a:xfrm>
                  <a:off x="5603290" y="681248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2" y="104"/>
                        <a:pt x="52" y="104"/>
                      </a:cubicBezTo>
                      <a:cubicBezTo>
                        <a:pt x="24" y="104"/>
                        <a:pt x="0" y="80"/>
                        <a:pt x="0" y="52"/>
                      </a:cubicBezTo>
                      <a:cubicBezTo>
                        <a:pt x="0" y="23"/>
                        <a:pt x="24" y="0"/>
                        <a:pt x="52" y="0"/>
                      </a:cubicBezTo>
                      <a:cubicBezTo>
                        <a:pt x="82"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2" name="Freeform 63">
                  <a:extLst>
                    <a:ext uri="{FF2B5EF4-FFF2-40B4-BE49-F238E27FC236}">
                      <a16:creationId xmlns:a16="http://schemas.microsoft.com/office/drawing/2014/main" id="{4FFFD028-43E9-0A4F-BBCA-A43B9384B045}"/>
                    </a:ext>
                  </a:extLst>
                </p:cNvPr>
                <p:cNvSpPr>
                  <a:spLocks noChangeArrowheads="1"/>
                </p:cNvSpPr>
                <p:nvPr/>
              </p:nvSpPr>
              <p:spPr bwMode="auto">
                <a:xfrm>
                  <a:off x="5380541" y="5105379"/>
                  <a:ext cx="539591" cy="261154"/>
                </a:xfrm>
                <a:custGeom>
                  <a:avLst/>
                  <a:gdLst>
                    <a:gd name="T0" fmla="*/ 408292 w 1237"/>
                    <a:gd name="T1" fmla="*/ 260719 h 600"/>
                    <a:gd name="T2" fmla="*/ 131299 w 1237"/>
                    <a:gd name="T3" fmla="*/ 260719 h 600"/>
                    <a:gd name="T4" fmla="*/ 131299 w 1237"/>
                    <a:gd name="T5" fmla="*/ 260719 h 600"/>
                    <a:gd name="T6" fmla="*/ 0 w 1237"/>
                    <a:gd name="T7" fmla="*/ 129706 h 600"/>
                    <a:gd name="T8" fmla="*/ 0 w 1237"/>
                    <a:gd name="T9" fmla="*/ 129706 h 600"/>
                    <a:gd name="T10" fmla="*/ 0 w 1237"/>
                    <a:gd name="T11" fmla="*/ 129706 h 600"/>
                    <a:gd name="T12" fmla="*/ 131299 w 1237"/>
                    <a:gd name="T13" fmla="*/ 0 h 600"/>
                    <a:gd name="T14" fmla="*/ 408292 w 1237"/>
                    <a:gd name="T15" fmla="*/ 0 h 600"/>
                    <a:gd name="T16" fmla="*/ 408292 w 1237"/>
                    <a:gd name="T17" fmla="*/ 0 h 600"/>
                    <a:gd name="T18" fmla="*/ 539155 w 1237"/>
                    <a:gd name="T19" fmla="*/ 129706 h 600"/>
                    <a:gd name="T20" fmla="*/ 539155 w 1237"/>
                    <a:gd name="T21" fmla="*/ 129706 h 600"/>
                    <a:gd name="T22" fmla="*/ 539155 w 1237"/>
                    <a:gd name="T23" fmla="*/ 129706 h 600"/>
                    <a:gd name="T24" fmla="*/ 408292 w 1237"/>
                    <a:gd name="T25" fmla="*/ 260719 h 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37" h="600">
                      <a:moveTo>
                        <a:pt x="936" y="599"/>
                      </a:moveTo>
                      <a:lnTo>
                        <a:pt x="301" y="599"/>
                      </a:lnTo>
                      <a:cubicBezTo>
                        <a:pt x="135" y="599"/>
                        <a:pt x="0" y="464"/>
                        <a:pt x="0" y="298"/>
                      </a:cubicBezTo>
                      <a:cubicBezTo>
                        <a:pt x="0" y="133"/>
                        <a:pt x="135" y="0"/>
                        <a:pt x="301" y="0"/>
                      </a:cubicBezTo>
                      <a:lnTo>
                        <a:pt x="936" y="0"/>
                      </a:lnTo>
                      <a:cubicBezTo>
                        <a:pt x="1101" y="0"/>
                        <a:pt x="1236" y="133"/>
                        <a:pt x="1236" y="298"/>
                      </a:cubicBezTo>
                      <a:cubicBezTo>
                        <a:pt x="1236" y="464"/>
                        <a:pt x="1101" y="599"/>
                        <a:pt x="936"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3" name="Freeform 64">
                  <a:extLst>
                    <a:ext uri="{FF2B5EF4-FFF2-40B4-BE49-F238E27FC236}">
                      <a16:creationId xmlns:a16="http://schemas.microsoft.com/office/drawing/2014/main" id="{BD42F02C-1671-984D-B8C9-D5F63F9B3E1C}"/>
                    </a:ext>
                  </a:extLst>
                </p:cNvPr>
                <p:cNvSpPr>
                  <a:spLocks noChangeArrowheads="1"/>
                </p:cNvSpPr>
                <p:nvPr/>
              </p:nvSpPr>
              <p:spPr bwMode="auto">
                <a:xfrm>
                  <a:off x="6323385" y="6908494"/>
                  <a:ext cx="914039" cy="522308"/>
                </a:xfrm>
                <a:custGeom>
                  <a:avLst/>
                  <a:gdLst>
                    <a:gd name="T0" fmla="*/ 783524 w 2101"/>
                    <a:gd name="T1" fmla="*/ 260719 h 1200"/>
                    <a:gd name="T2" fmla="*/ 406771 w 2101"/>
                    <a:gd name="T3" fmla="*/ 260719 h 1200"/>
                    <a:gd name="T4" fmla="*/ 406771 w 2101"/>
                    <a:gd name="T5" fmla="*/ 260719 h 1200"/>
                    <a:gd name="T6" fmla="*/ 537286 w 2101"/>
                    <a:gd name="T7" fmla="*/ 130142 h 1200"/>
                    <a:gd name="T8" fmla="*/ 537286 w 2101"/>
                    <a:gd name="T9" fmla="*/ 130142 h 1200"/>
                    <a:gd name="T10" fmla="*/ 406771 w 2101"/>
                    <a:gd name="T11" fmla="*/ 0 h 1200"/>
                    <a:gd name="T12" fmla="*/ 130515 w 2101"/>
                    <a:gd name="T13" fmla="*/ 0 h 1200"/>
                    <a:gd name="T14" fmla="*/ 130515 w 2101"/>
                    <a:gd name="T15" fmla="*/ 0 h 1200"/>
                    <a:gd name="T16" fmla="*/ 0 w 2101"/>
                    <a:gd name="T17" fmla="*/ 130142 h 1200"/>
                    <a:gd name="T18" fmla="*/ 0 w 2101"/>
                    <a:gd name="T19" fmla="*/ 130142 h 1200"/>
                    <a:gd name="T20" fmla="*/ 130515 w 2101"/>
                    <a:gd name="T21" fmla="*/ 260719 h 1200"/>
                    <a:gd name="T22" fmla="*/ 226226 w 2101"/>
                    <a:gd name="T23" fmla="*/ 260719 h 1200"/>
                    <a:gd name="T24" fmla="*/ 226226 w 2101"/>
                    <a:gd name="T25" fmla="*/ 260719 h 1200"/>
                    <a:gd name="T26" fmla="*/ 95711 w 2101"/>
                    <a:gd name="T27" fmla="*/ 391296 h 1200"/>
                    <a:gd name="T28" fmla="*/ 95711 w 2101"/>
                    <a:gd name="T29" fmla="*/ 391296 h 1200"/>
                    <a:gd name="T30" fmla="*/ 226226 w 2101"/>
                    <a:gd name="T31" fmla="*/ 521873 h 1200"/>
                    <a:gd name="T32" fmla="*/ 783524 w 2101"/>
                    <a:gd name="T33" fmla="*/ 521873 h 1200"/>
                    <a:gd name="T34" fmla="*/ 783524 w 2101"/>
                    <a:gd name="T35" fmla="*/ 521873 h 1200"/>
                    <a:gd name="T36" fmla="*/ 913604 w 2101"/>
                    <a:gd name="T37" fmla="*/ 391296 h 1200"/>
                    <a:gd name="T38" fmla="*/ 913604 w 2101"/>
                    <a:gd name="T39" fmla="*/ 391296 h 1200"/>
                    <a:gd name="T40" fmla="*/ 783524 w 2101"/>
                    <a:gd name="T41" fmla="*/ 260719 h 12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01" h="1200">
                      <a:moveTo>
                        <a:pt x="1801" y="599"/>
                      </a:moveTo>
                      <a:lnTo>
                        <a:pt x="935" y="599"/>
                      </a:lnTo>
                      <a:cubicBezTo>
                        <a:pt x="1101" y="599"/>
                        <a:pt x="1235" y="465"/>
                        <a:pt x="1235" y="299"/>
                      </a:cubicBezTo>
                      <a:cubicBezTo>
                        <a:pt x="1235" y="134"/>
                        <a:pt x="1101" y="0"/>
                        <a:pt x="935" y="0"/>
                      </a:cubicBezTo>
                      <a:lnTo>
                        <a:pt x="300" y="0"/>
                      </a:lnTo>
                      <a:cubicBezTo>
                        <a:pt x="134" y="0"/>
                        <a:pt x="0" y="134"/>
                        <a:pt x="0" y="299"/>
                      </a:cubicBezTo>
                      <a:cubicBezTo>
                        <a:pt x="0" y="465"/>
                        <a:pt x="134" y="599"/>
                        <a:pt x="300" y="599"/>
                      </a:cubicBezTo>
                      <a:lnTo>
                        <a:pt x="520" y="599"/>
                      </a:lnTo>
                      <a:cubicBezTo>
                        <a:pt x="354" y="599"/>
                        <a:pt x="220" y="733"/>
                        <a:pt x="220" y="899"/>
                      </a:cubicBezTo>
                      <a:cubicBezTo>
                        <a:pt x="220" y="1065"/>
                        <a:pt x="354" y="1199"/>
                        <a:pt x="520" y="1199"/>
                      </a:cubicBezTo>
                      <a:lnTo>
                        <a:pt x="1801" y="1199"/>
                      </a:lnTo>
                      <a:cubicBezTo>
                        <a:pt x="1967" y="1199"/>
                        <a:pt x="2100" y="1065"/>
                        <a:pt x="2100" y="899"/>
                      </a:cubicBezTo>
                      <a:cubicBezTo>
                        <a:pt x="2100" y="733"/>
                        <a:pt x="1967" y="599"/>
                        <a:pt x="1801"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4" name="Freeform 65">
                  <a:extLst>
                    <a:ext uri="{FF2B5EF4-FFF2-40B4-BE49-F238E27FC236}">
                      <a16:creationId xmlns:a16="http://schemas.microsoft.com/office/drawing/2014/main" id="{DB504658-7C5E-A54F-BDCE-A1F5C6C8ED0E}"/>
                    </a:ext>
                  </a:extLst>
                </p:cNvPr>
                <p:cNvSpPr>
                  <a:spLocks noChangeArrowheads="1"/>
                </p:cNvSpPr>
                <p:nvPr/>
              </p:nvSpPr>
              <p:spPr bwMode="auto">
                <a:xfrm>
                  <a:off x="6503888" y="5790909"/>
                  <a:ext cx="537670" cy="261154"/>
                </a:xfrm>
                <a:custGeom>
                  <a:avLst/>
                  <a:gdLst>
                    <a:gd name="T0" fmla="*/ 406733 w 1236"/>
                    <a:gd name="T1" fmla="*/ 260719 h 601"/>
                    <a:gd name="T2" fmla="*/ 130067 w 1236"/>
                    <a:gd name="T3" fmla="*/ 260719 h 601"/>
                    <a:gd name="T4" fmla="*/ 130067 w 1236"/>
                    <a:gd name="T5" fmla="*/ 260719 h 601"/>
                    <a:gd name="T6" fmla="*/ 0 w 1236"/>
                    <a:gd name="T7" fmla="*/ 130794 h 601"/>
                    <a:gd name="T8" fmla="*/ 0 w 1236"/>
                    <a:gd name="T9" fmla="*/ 130794 h 601"/>
                    <a:gd name="T10" fmla="*/ 130067 w 1236"/>
                    <a:gd name="T11" fmla="*/ 0 h 601"/>
                    <a:gd name="T12" fmla="*/ 406733 w 1236"/>
                    <a:gd name="T13" fmla="*/ 0 h 601"/>
                    <a:gd name="T14" fmla="*/ 406733 w 1236"/>
                    <a:gd name="T15" fmla="*/ 0 h 601"/>
                    <a:gd name="T16" fmla="*/ 537235 w 1236"/>
                    <a:gd name="T17" fmla="*/ 130794 h 601"/>
                    <a:gd name="T18" fmla="*/ 537235 w 1236"/>
                    <a:gd name="T19" fmla="*/ 130794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5" y="600"/>
                        <a:pt x="0" y="465"/>
                        <a:pt x="0" y="301"/>
                      </a:cubicBezTo>
                      <a:cubicBezTo>
                        <a:pt x="0" y="135"/>
                        <a:pt x="135" y="0"/>
                        <a:pt x="299" y="0"/>
                      </a:cubicBezTo>
                      <a:lnTo>
                        <a:pt x="935" y="0"/>
                      </a:lnTo>
                      <a:cubicBezTo>
                        <a:pt x="1101" y="0"/>
                        <a:pt x="1235" y="135"/>
                        <a:pt x="1235" y="301"/>
                      </a:cubicBezTo>
                      <a:cubicBezTo>
                        <a:pt x="1235" y="465"/>
                        <a:pt x="1101" y="600"/>
                        <a:pt x="935" y="600"/>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69" name="Group 6">
                <a:extLst>
                  <a:ext uri="{FF2B5EF4-FFF2-40B4-BE49-F238E27FC236}">
                    <a16:creationId xmlns:a16="http://schemas.microsoft.com/office/drawing/2014/main" id="{AFA29C5F-9511-FE43-95F1-64F99069A85D}"/>
                  </a:ext>
                </a:extLst>
              </p:cNvPr>
              <p:cNvGrpSpPr>
                <a:grpSpLocks/>
              </p:cNvGrpSpPr>
              <p:nvPr/>
            </p:nvGrpSpPr>
            <p:grpSpPr bwMode="auto">
              <a:xfrm rot="10800000">
                <a:off x="9619297" y="-518940"/>
                <a:ext cx="2960218" cy="2568925"/>
                <a:chOff x="7790456" y="-543997"/>
                <a:chExt cx="2761319" cy="2396472"/>
              </a:xfrm>
            </p:grpSpPr>
            <p:sp>
              <p:nvSpPr>
                <p:cNvPr id="70" name="Freeform 166">
                  <a:extLst>
                    <a:ext uri="{FF2B5EF4-FFF2-40B4-BE49-F238E27FC236}">
                      <a16:creationId xmlns:a16="http://schemas.microsoft.com/office/drawing/2014/main" id="{6249F87E-0FE6-8249-882F-32A15C23F3BC}"/>
                    </a:ext>
                  </a:extLst>
                </p:cNvPr>
                <p:cNvSpPr>
                  <a:spLocks noChangeArrowheads="1"/>
                </p:cNvSpPr>
                <p:nvPr/>
              </p:nvSpPr>
              <p:spPr bwMode="auto">
                <a:xfrm>
                  <a:off x="7888388" y="-543997"/>
                  <a:ext cx="2603859" cy="2396472"/>
                </a:xfrm>
                <a:custGeom>
                  <a:avLst/>
                  <a:gdLst>
                    <a:gd name="T0" fmla="*/ 2100336 w 5978"/>
                    <a:gd name="T1" fmla="*/ 1767082 h 5502"/>
                    <a:gd name="T2" fmla="*/ 1950499 w 5978"/>
                    <a:gd name="T3" fmla="*/ 1641640 h 5502"/>
                    <a:gd name="T4" fmla="*/ 2100336 w 5978"/>
                    <a:gd name="T5" fmla="*/ 1517069 h 5502"/>
                    <a:gd name="T6" fmla="*/ 2302006 w 5978"/>
                    <a:gd name="T7" fmla="*/ 1517069 h 5502"/>
                    <a:gd name="T8" fmla="*/ 2452279 w 5978"/>
                    <a:gd name="T9" fmla="*/ 1359395 h 5502"/>
                    <a:gd name="T10" fmla="*/ 2453151 w 5978"/>
                    <a:gd name="T11" fmla="*/ 1202156 h 5502"/>
                    <a:gd name="T12" fmla="*/ 2603423 w 5978"/>
                    <a:gd name="T13" fmla="*/ 1044918 h 5502"/>
                    <a:gd name="T14" fmla="*/ 2453151 w 5978"/>
                    <a:gd name="T15" fmla="*/ 887243 h 5502"/>
                    <a:gd name="T16" fmla="*/ 2034564 w 5978"/>
                    <a:gd name="T17" fmla="*/ 887243 h 5502"/>
                    <a:gd name="T18" fmla="*/ 1884291 w 5978"/>
                    <a:gd name="T19" fmla="*/ 1044918 h 5502"/>
                    <a:gd name="T20" fmla="*/ 1348536 w 5978"/>
                    <a:gd name="T21" fmla="*/ 1202156 h 5502"/>
                    <a:gd name="T22" fmla="*/ 1498809 w 5978"/>
                    <a:gd name="T23" fmla="*/ 1044918 h 5502"/>
                    <a:gd name="T24" fmla="*/ 1348536 w 5978"/>
                    <a:gd name="T25" fmla="*/ 887243 h 5502"/>
                    <a:gd name="T26" fmla="*/ 953471 w 5978"/>
                    <a:gd name="T27" fmla="*/ 887243 h 5502"/>
                    <a:gd name="T28" fmla="*/ 963053 w 5978"/>
                    <a:gd name="T29" fmla="*/ 886808 h 5502"/>
                    <a:gd name="T30" fmla="*/ 849804 w 5978"/>
                    <a:gd name="T31" fmla="*/ 758317 h 5502"/>
                    <a:gd name="T32" fmla="*/ 963053 w 5978"/>
                    <a:gd name="T33" fmla="*/ 629825 h 5502"/>
                    <a:gd name="T34" fmla="*/ 1223091 w 5978"/>
                    <a:gd name="T35" fmla="*/ 628954 h 5502"/>
                    <a:gd name="T36" fmla="*/ 1373364 w 5978"/>
                    <a:gd name="T37" fmla="*/ 471716 h 5502"/>
                    <a:gd name="T38" fmla="*/ 1223091 w 5978"/>
                    <a:gd name="T39" fmla="*/ 314041 h 5502"/>
                    <a:gd name="T40" fmla="*/ 1093290 w 5978"/>
                    <a:gd name="T41" fmla="*/ 314041 h 5502"/>
                    <a:gd name="T42" fmla="*/ 1243127 w 5978"/>
                    <a:gd name="T43" fmla="*/ 157239 h 5502"/>
                    <a:gd name="T44" fmla="*/ 727843 w 5978"/>
                    <a:gd name="T45" fmla="*/ 0 h 5502"/>
                    <a:gd name="T46" fmla="*/ 577571 w 5978"/>
                    <a:gd name="T47" fmla="*/ 157239 h 5502"/>
                    <a:gd name="T48" fmla="*/ 727843 w 5978"/>
                    <a:gd name="T49" fmla="*/ 314041 h 5502"/>
                    <a:gd name="T50" fmla="*/ 371980 w 5978"/>
                    <a:gd name="T51" fmla="*/ 314041 h 5502"/>
                    <a:gd name="T52" fmla="*/ 221707 w 5978"/>
                    <a:gd name="T53" fmla="*/ 471716 h 5502"/>
                    <a:gd name="T54" fmla="*/ 534013 w 5978"/>
                    <a:gd name="T55" fmla="*/ 628954 h 5502"/>
                    <a:gd name="T56" fmla="*/ 531400 w 5978"/>
                    <a:gd name="T57" fmla="*/ 629390 h 5502"/>
                    <a:gd name="T58" fmla="*/ 651183 w 5978"/>
                    <a:gd name="T59" fmla="*/ 758317 h 5502"/>
                    <a:gd name="T60" fmla="*/ 531400 w 5978"/>
                    <a:gd name="T61" fmla="*/ 887243 h 5502"/>
                    <a:gd name="T62" fmla="*/ 534013 w 5978"/>
                    <a:gd name="T63" fmla="*/ 887243 h 5502"/>
                    <a:gd name="T64" fmla="*/ 149837 w 5978"/>
                    <a:gd name="T65" fmla="*/ 887243 h 5502"/>
                    <a:gd name="T66" fmla="*/ 0 w 5978"/>
                    <a:gd name="T67" fmla="*/ 1044918 h 5502"/>
                    <a:gd name="T68" fmla="*/ 727843 w 5978"/>
                    <a:gd name="T69" fmla="*/ 1202156 h 5502"/>
                    <a:gd name="T70" fmla="*/ 577571 w 5978"/>
                    <a:gd name="T71" fmla="*/ 1359395 h 5502"/>
                    <a:gd name="T72" fmla="*/ 727843 w 5978"/>
                    <a:gd name="T73" fmla="*/ 1517069 h 5502"/>
                    <a:gd name="T74" fmla="*/ 1061928 w 5978"/>
                    <a:gd name="T75" fmla="*/ 1517069 h 5502"/>
                    <a:gd name="T76" fmla="*/ 1212201 w 5978"/>
                    <a:gd name="T77" fmla="*/ 1641640 h 5502"/>
                    <a:gd name="T78" fmla="*/ 848933 w 5978"/>
                    <a:gd name="T79" fmla="*/ 1767082 h 5502"/>
                    <a:gd name="T80" fmla="*/ 698660 w 5978"/>
                    <a:gd name="T81" fmla="*/ 1924321 h 5502"/>
                    <a:gd name="T82" fmla="*/ 848933 w 5978"/>
                    <a:gd name="T83" fmla="*/ 2081124 h 5502"/>
                    <a:gd name="T84" fmla="*/ 1801097 w 5978"/>
                    <a:gd name="T85" fmla="*/ 2081124 h 5502"/>
                    <a:gd name="T86" fmla="*/ 1651260 w 5978"/>
                    <a:gd name="T87" fmla="*/ 2238362 h 5502"/>
                    <a:gd name="T88" fmla="*/ 2220119 w 5978"/>
                    <a:gd name="T89" fmla="*/ 2396036 h 5502"/>
                    <a:gd name="T90" fmla="*/ 2369956 w 5978"/>
                    <a:gd name="T91" fmla="*/ 2238362 h 5502"/>
                    <a:gd name="T92" fmla="*/ 2220119 w 5978"/>
                    <a:gd name="T93" fmla="*/ 2081124 h 5502"/>
                    <a:gd name="T94" fmla="*/ 2453151 w 5978"/>
                    <a:gd name="T95" fmla="*/ 2081124 h 5502"/>
                    <a:gd name="T96" fmla="*/ 2603423 w 5978"/>
                    <a:gd name="T97" fmla="*/ 1924321 h 55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978" h="5502">
                      <a:moveTo>
                        <a:pt x="5632" y="4057"/>
                      </a:moveTo>
                      <a:lnTo>
                        <a:pt x="4822" y="4057"/>
                      </a:lnTo>
                      <a:cubicBezTo>
                        <a:pt x="4632" y="4057"/>
                        <a:pt x="4478" y="3928"/>
                        <a:pt x="4478" y="3769"/>
                      </a:cubicBezTo>
                      <a:cubicBezTo>
                        <a:pt x="4478" y="3611"/>
                        <a:pt x="4632" y="3483"/>
                        <a:pt x="4822" y="3483"/>
                      </a:cubicBezTo>
                      <a:lnTo>
                        <a:pt x="5285" y="3483"/>
                      </a:lnTo>
                      <a:cubicBezTo>
                        <a:pt x="5476" y="3483"/>
                        <a:pt x="5630" y="3321"/>
                        <a:pt x="5630" y="3121"/>
                      </a:cubicBezTo>
                      <a:cubicBezTo>
                        <a:pt x="5630" y="2922"/>
                        <a:pt x="5476" y="2760"/>
                        <a:pt x="5285" y="2760"/>
                      </a:cubicBezTo>
                      <a:lnTo>
                        <a:pt x="5632" y="2760"/>
                      </a:lnTo>
                      <a:cubicBezTo>
                        <a:pt x="5823" y="2760"/>
                        <a:pt x="5977" y="2598"/>
                        <a:pt x="5977" y="2399"/>
                      </a:cubicBezTo>
                      <a:cubicBezTo>
                        <a:pt x="5977" y="2199"/>
                        <a:pt x="5823" y="2037"/>
                        <a:pt x="5632" y="2037"/>
                      </a:cubicBezTo>
                      <a:lnTo>
                        <a:pt x="4671" y="2037"/>
                      </a:lnTo>
                      <a:cubicBezTo>
                        <a:pt x="4480" y="2037"/>
                        <a:pt x="4326" y="2199"/>
                        <a:pt x="4326" y="2399"/>
                      </a:cubicBezTo>
                      <a:cubicBezTo>
                        <a:pt x="4326" y="2598"/>
                        <a:pt x="4480" y="2760"/>
                        <a:pt x="4671" y="2760"/>
                      </a:cubicBezTo>
                      <a:lnTo>
                        <a:pt x="3096" y="2760"/>
                      </a:lnTo>
                      <a:cubicBezTo>
                        <a:pt x="3285" y="2760"/>
                        <a:pt x="3441" y="2598"/>
                        <a:pt x="3441" y="2399"/>
                      </a:cubicBezTo>
                      <a:cubicBezTo>
                        <a:pt x="3441" y="2199"/>
                        <a:pt x="3285" y="2037"/>
                        <a:pt x="3096" y="2037"/>
                      </a:cubicBezTo>
                      <a:lnTo>
                        <a:pt x="2189" y="2037"/>
                      </a:lnTo>
                      <a:cubicBezTo>
                        <a:pt x="2195" y="2037"/>
                        <a:pt x="2204" y="2037"/>
                        <a:pt x="2211" y="2036"/>
                      </a:cubicBezTo>
                      <a:cubicBezTo>
                        <a:pt x="2066" y="2023"/>
                        <a:pt x="1951" y="1896"/>
                        <a:pt x="1951" y="1741"/>
                      </a:cubicBezTo>
                      <a:cubicBezTo>
                        <a:pt x="1951" y="1585"/>
                        <a:pt x="2066" y="1458"/>
                        <a:pt x="2211" y="1446"/>
                      </a:cubicBezTo>
                      <a:cubicBezTo>
                        <a:pt x="2204" y="1445"/>
                        <a:pt x="2195" y="1444"/>
                        <a:pt x="2189" y="1444"/>
                      </a:cubicBezTo>
                      <a:lnTo>
                        <a:pt x="2808" y="1444"/>
                      </a:lnTo>
                      <a:cubicBezTo>
                        <a:pt x="2998" y="1444"/>
                        <a:pt x="3153" y="1282"/>
                        <a:pt x="3153" y="1083"/>
                      </a:cubicBezTo>
                      <a:cubicBezTo>
                        <a:pt x="3153" y="884"/>
                        <a:pt x="2998" y="721"/>
                        <a:pt x="2808" y="721"/>
                      </a:cubicBezTo>
                      <a:lnTo>
                        <a:pt x="2510" y="721"/>
                      </a:lnTo>
                      <a:cubicBezTo>
                        <a:pt x="2700" y="721"/>
                        <a:pt x="2854" y="561"/>
                        <a:pt x="2854" y="361"/>
                      </a:cubicBezTo>
                      <a:cubicBezTo>
                        <a:pt x="2854" y="162"/>
                        <a:pt x="2700" y="0"/>
                        <a:pt x="2510" y="0"/>
                      </a:cubicBezTo>
                      <a:lnTo>
                        <a:pt x="1671" y="0"/>
                      </a:lnTo>
                      <a:cubicBezTo>
                        <a:pt x="1481" y="0"/>
                        <a:pt x="1326" y="162"/>
                        <a:pt x="1326" y="361"/>
                      </a:cubicBezTo>
                      <a:cubicBezTo>
                        <a:pt x="1326" y="561"/>
                        <a:pt x="1481" y="721"/>
                        <a:pt x="1671" y="721"/>
                      </a:cubicBezTo>
                      <a:lnTo>
                        <a:pt x="854" y="721"/>
                      </a:lnTo>
                      <a:cubicBezTo>
                        <a:pt x="663" y="721"/>
                        <a:pt x="509" y="884"/>
                        <a:pt x="509" y="1083"/>
                      </a:cubicBezTo>
                      <a:cubicBezTo>
                        <a:pt x="509" y="1282"/>
                        <a:pt x="663" y="1444"/>
                        <a:pt x="854" y="1444"/>
                      </a:cubicBezTo>
                      <a:lnTo>
                        <a:pt x="1226" y="1444"/>
                      </a:lnTo>
                      <a:cubicBezTo>
                        <a:pt x="1224" y="1444"/>
                        <a:pt x="1222" y="1444"/>
                        <a:pt x="1220" y="1445"/>
                      </a:cubicBezTo>
                      <a:cubicBezTo>
                        <a:pt x="1373" y="1449"/>
                        <a:pt x="1495" y="1580"/>
                        <a:pt x="1495" y="1741"/>
                      </a:cubicBezTo>
                      <a:cubicBezTo>
                        <a:pt x="1495" y="1902"/>
                        <a:pt x="1373" y="2033"/>
                        <a:pt x="1220" y="2037"/>
                      </a:cubicBezTo>
                      <a:cubicBezTo>
                        <a:pt x="1222" y="2037"/>
                        <a:pt x="1224" y="2037"/>
                        <a:pt x="1226" y="2037"/>
                      </a:cubicBezTo>
                      <a:lnTo>
                        <a:pt x="344" y="2037"/>
                      </a:lnTo>
                      <a:cubicBezTo>
                        <a:pt x="154" y="2037"/>
                        <a:pt x="0" y="2199"/>
                        <a:pt x="0" y="2399"/>
                      </a:cubicBezTo>
                      <a:cubicBezTo>
                        <a:pt x="0" y="2598"/>
                        <a:pt x="154" y="2760"/>
                        <a:pt x="344" y="2760"/>
                      </a:cubicBezTo>
                      <a:lnTo>
                        <a:pt x="1671" y="2760"/>
                      </a:lnTo>
                      <a:cubicBezTo>
                        <a:pt x="1481" y="2760"/>
                        <a:pt x="1326" y="2922"/>
                        <a:pt x="1326" y="3121"/>
                      </a:cubicBezTo>
                      <a:cubicBezTo>
                        <a:pt x="1326" y="3321"/>
                        <a:pt x="1481" y="3483"/>
                        <a:pt x="1671" y="3483"/>
                      </a:cubicBezTo>
                      <a:lnTo>
                        <a:pt x="2438" y="3483"/>
                      </a:lnTo>
                      <a:cubicBezTo>
                        <a:pt x="2629" y="3483"/>
                        <a:pt x="2783" y="3611"/>
                        <a:pt x="2783" y="3769"/>
                      </a:cubicBezTo>
                      <a:cubicBezTo>
                        <a:pt x="2783" y="3928"/>
                        <a:pt x="2629" y="4057"/>
                        <a:pt x="2438" y="4057"/>
                      </a:cubicBezTo>
                      <a:lnTo>
                        <a:pt x="1949" y="4057"/>
                      </a:lnTo>
                      <a:cubicBezTo>
                        <a:pt x="1758" y="4057"/>
                        <a:pt x="1604" y="4218"/>
                        <a:pt x="1604" y="4418"/>
                      </a:cubicBezTo>
                      <a:cubicBezTo>
                        <a:pt x="1604" y="4616"/>
                        <a:pt x="1758" y="4778"/>
                        <a:pt x="1949" y="4778"/>
                      </a:cubicBezTo>
                      <a:lnTo>
                        <a:pt x="4135" y="4778"/>
                      </a:lnTo>
                      <a:cubicBezTo>
                        <a:pt x="3945" y="4778"/>
                        <a:pt x="3791" y="4940"/>
                        <a:pt x="3791" y="5139"/>
                      </a:cubicBezTo>
                      <a:cubicBezTo>
                        <a:pt x="3791" y="5339"/>
                        <a:pt x="3945" y="5501"/>
                        <a:pt x="4135" y="5501"/>
                      </a:cubicBezTo>
                      <a:lnTo>
                        <a:pt x="5097" y="5501"/>
                      </a:lnTo>
                      <a:cubicBezTo>
                        <a:pt x="5287" y="5501"/>
                        <a:pt x="5441" y="5339"/>
                        <a:pt x="5441" y="5139"/>
                      </a:cubicBezTo>
                      <a:cubicBezTo>
                        <a:pt x="5441" y="4940"/>
                        <a:pt x="5287" y="4778"/>
                        <a:pt x="5097" y="4778"/>
                      </a:cubicBezTo>
                      <a:lnTo>
                        <a:pt x="5632" y="4778"/>
                      </a:lnTo>
                      <a:cubicBezTo>
                        <a:pt x="5823" y="4778"/>
                        <a:pt x="5977" y="4616"/>
                        <a:pt x="5977" y="4418"/>
                      </a:cubicBezTo>
                      <a:cubicBezTo>
                        <a:pt x="5977" y="4218"/>
                        <a:pt x="5823" y="4057"/>
                        <a:pt x="5632" y="4057"/>
                      </a:cubicBez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1" name="Freeform 167">
                  <a:extLst>
                    <a:ext uri="{FF2B5EF4-FFF2-40B4-BE49-F238E27FC236}">
                      <a16:creationId xmlns:a16="http://schemas.microsoft.com/office/drawing/2014/main" id="{6777AC68-7DD9-2B45-8593-904FA35697E7}"/>
                    </a:ext>
                  </a:extLst>
                </p:cNvPr>
                <p:cNvSpPr>
                  <a:spLocks noChangeArrowheads="1"/>
                </p:cNvSpPr>
                <p:nvPr/>
              </p:nvSpPr>
              <p:spPr bwMode="auto">
                <a:xfrm>
                  <a:off x="7988241" y="1224554"/>
                  <a:ext cx="495425" cy="314921"/>
                </a:xfrm>
                <a:custGeom>
                  <a:avLst/>
                  <a:gdLst>
                    <a:gd name="T0" fmla="*/ 338265 w 1138"/>
                    <a:gd name="T1" fmla="*/ 0 h 722"/>
                    <a:gd name="T2" fmla="*/ 157160 w 1138"/>
                    <a:gd name="T3" fmla="*/ 0 h 722"/>
                    <a:gd name="T4" fmla="*/ 157160 w 1138"/>
                    <a:gd name="T5" fmla="*/ 0 h 722"/>
                    <a:gd name="T6" fmla="*/ 0 w 1138"/>
                    <a:gd name="T7" fmla="*/ 157461 h 722"/>
                    <a:gd name="T8" fmla="*/ 0 w 1138"/>
                    <a:gd name="T9" fmla="*/ 157461 h 722"/>
                    <a:gd name="T10" fmla="*/ 157160 w 1138"/>
                    <a:gd name="T11" fmla="*/ 314485 h 722"/>
                    <a:gd name="T12" fmla="*/ 338265 w 1138"/>
                    <a:gd name="T13" fmla="*/ 314485 h 722"/>
                    <a:gd name="T14" fmla="*/ 338265 w 1138"/>
                    <a:gd name="T15" fmla="*/ 314485 h 722"/>
                    <a:gd name="T16" fmla="*/ 494990 w 1138"/>
                    <a:gd name="T17" fmla="*/ 157461 h 722"/>
                    <a:gd name="T18" fmla="*/ 494990 w 1138"/>
                    <a:gd name="T19" fmla="*/ 157461 h 722"/>
                    <a:gd name="T20" fmla="*/ 338265 w 1138"/>
                    <a:gd name="T21" fmla="*/ 0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38" h="722">
                      <a:moveTo>
                        <a:pt x="777" y="0"/>
                      </a:moveTo>
                      <a:lnTo>
                        <a:pt x="361" y="0"/>
                      </a:lnTo>
                      <a:cubicBezTo>
                        <a:pt x="162" y="0"/>
                        <a:pt x="0" y="161"/>
                        <a:pt x="0" y="361"/>
                      </a:cubicBezTo>
                      <a:cubicBezTo>
                        <a:pt x="0" y="559"/>
                        <a:pt x="162" y="721"/>
                        <a:pt x="361" y="721"/>
                      </a:cubicBezTo>
                      <a:lnTo>
                        <a:pt x="777" y="721"/>
                      </a:lnTo>
                      <a:cubicBezTo>
                        <a:pt x="976" y="721"/>
                        <a:pt x="1137" y="559"/>
                        <a:pt x="1137" y="361"/>
                      </a:cubicBezTo>
                      <a:cubicBezTo>
                        <a:pt x="1137" y="161"/>
                        <a:pt x="976" y="0"/>
                        <a:pt x="777" y="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2" name="Freeform 168">
                  <a:extLst>
                    <a:ext uri="{FF2B5EF4-FFF2-40B4-BE49-F238E27FC236}">
                      <a16:creationId xmlns:a16="http://schemas.microsoft.com/office/drawing/2014/main" id="{101D85CE-BDC6-234C-A549-40DCE5661D1C}"/>
                    </a:ext>
                  </a:extLst>
                </p:cNvPr>
                <p:cNvSpPr>
                  <a:spLocks noChangeArrowheads="1"/>
                </p:cNvSpPr>
                <p:nvPr/>
              </p:nvSpPr>
              <p:spPr bwMode="auto">
                <a:xfrm>
                  <a:off x="9365061" y="197220"/>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6" y="174"/>
                      </a:cubicBezTo>
                      <a:cubicBezTo>
                        <a:pt x="39" y="174"/>
                        <a:pt x="0" y="135"/>
                        <a:pt x="0" y="87"/>
                      </a:cubicBezTo>
                      <a:cubicBezTo>
                        <a:pt x="0" y="39"/>
                        <a:pt x="39" y="0"/>
                        <a:pt x="86" y="0"/>
                      </a:cubicBezTo>
                      <a:cubicBezTo>
                        <a:pt x="134"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3" name="Freeform 169">
                  <a:extLst>
                    <a:ext uri="{FF2B5EF4-FFF2-40B4-BE49-F238E27FC236}">
                      <a16:creationId xmlns:a16="http://schemas.microsoft.com/office/drawing/2014/main" id="{55DFE052-0EED-184C-A6E1-52A392A842E0}"/>
                    </a:ext>
                  </a:extLst>
                </p:cNvPr>
                <p:cNvSpPr>
                  <a:spLocks noChangeArrowheads="1"/>
                </p:cNvSpPr>
                <p:nvPr/>
              </p:nvSpPr>
              <p:spPr bwMode="auto">
                <a:xfrm>
                  <a:off x="9190317" y="1358972"/>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3"/>
                        <a:pt x="135" y="173"/>
                        <a:pt x="87" y="173"/>
                      </a:cubicBezTo>
                      <a:cubicBezTo>
                        <a:pt x="39" y="173"/>
                        <a:pt x="0" y="133"/>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4" name="Freeform 170">
                  <a:extLst>
                    <a:ext uri="{FF2B5EF4-FFF2-40B4-BE49-F238E27FC236}">
                      <a16:creationId xmlns:a16="http://schemas.microsoft.com/office/drawing/2014/main" id="{F8D01DC6-82C8-EE42-BC5B-7877C7DB93E4}"/>
                    </a:ext>
                  </a:extLst>
                </p:cNvPr>
                <p:cNvSpPr>
                  <a:spLocks noChangeArrowheads="1"/>
                </p:cNvSpPr>
                <p:nvPr/>
              </p:nvSpPr>
              <p:spPr bwMode="auto">
                <a:xfrm>
                  <a:off x="10330946" y="122331"/>
                  <a:ext cx="76810" cy="74889"/>
                </a:xfrm>
                <a:custGeom>
                  <a:avLst/>
                  <a:gdLst>
                    <a:gd name="T0" fmla="*/ 76371 w 175"/>
                    <a:gd name="T1" fmla="*/ 37228 h 173"/>
                    <a:gd name="T2" fmla="*/ 76371 w 175"/>
                    <a:gd name="T3" fmla="*/ 37228 h 173"/>
                    <a:gd name="T4" fmla="*/ 38186 w 175"/>
                    <a:gd name="T5" fmla="*/ 74456 h 173"/>
                    <a:gd name="T6" fmla="*/ 38186 w 175"/>
                    <a:gd name="T7" fmla="*/ 74456 h 173"/>
                    <a:gd name="T8" fmla="*/ 0 w 175"/>
                    <a:gd name="T9" fmla="*/ 37228 h 173"/>
                    <a:gd name="T10" fmla="*/ 0 w 175"/>
                    <a:gd name="T11" fmla="*/ 37228 h 173"/>
                    <a:gd name="T12" fmla="*/ 38186 w 175"/>
                    <a:gd name="T13" fmla="*/ 0 h 173"/>
                    <a:gd name="T14" fmla="*/ 38186 w 175"/>
                    <a:gd name="T15" fmla="*/ 0 h 173"/>
                    <a:gd name="T16" fmla="*/ 76371 w 175"/>
                    <a:gd name="T17" fmla="*/ 37228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3">
                      <a:moveTo>
                        <a:pt x="174" y="86"/>
                      </a:moveTo>
                      <a:lnTo>
                        <a:pt x="174" y="86"/>
                      </a:lnTo>
                      <a:cubicBezTo>
                        <a:pt x="174" y="134"/>
                        <a:pt x="135" y="172"/>
                        <a:pt x="87" y="172"/>
                      </a:cubicBezTo>
                      <a:cubicBezTo>
                        <a:pt x="39" y="172"/>
                        <a:pt x="0" y="134"/>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5" name="Freeform 171">
                  <a:extLst>
                    <a:ext uri="{FF2B5EF4-FFF2-40B4-BE49-F238E27FC236}">
                      <a16:creationId xmlns:a16="http://schemas.microsoft.com/office/drawing/2014/main" id="{511C883F-F875-DD4A-B784-937A9F845730}"/>
                    </a:ext>
                  </a:extLst>
                </p:cNvPr>
                <p:cNvSpPr>
                  <a:spLocks noChangeArrowheads="1"/>
                </p:cNvSpPr>
                <p:nvPr/>
              </p:nvSpPr>
              <p:spPr bwMode="auto">
                <a:xfrm>
                  <a:off x="8186027" y="-365413"/>
                  <a:ext cx="74889" cy="74889"/>
                </a:xfrm>
                <a:custGeom>
                  <a:avLst/>
                  <a:gdLst>
                    <a:gd name="T0" fmla="*/ 74456 w 173"/>
                    <a:gd name="T1" fmla="*/ 37661 h 173"/>
                    <a:gd name="T2" fmla="*/ 74456 w 173"/>
                    <a:gd name="T3" fmla="*/ 37661 h 173"/>
                    <a:gd name="T4" fmla="*/ 36795 w 173"/>
                    <a:gd name="T5" fmla="*/ 74456 h 173"/>
                    <a:gd name="T6" fmla="*/ 36795 w 173"/>
                    <a:gd name="T7" fmla="*/ 74456 h 173"/>
                    <a:gd name="T8" fmla="*/ 0 w 173"/>
                    <a:gd name="T9" fmla="*/ 37661 h 173"/>
                    <a:gd name="T10" fmla="*/ 0 w 173"/>
                    <a:gd name="T11" fmla="*/ 37661 h 173"/>
                    <a:gd name="T12" fmla="*/ 36795 w 173"/>
                    <a:gd name="T13" fmla="*/ 0 h 173"/>
                    <a:gd name="T14" fmla="*/ 36795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3" y="172"/>
                        <a:pt x="85" y="172"/>
                      </a:cubicBezTo>
                      <a:cubicBezTo>
                        <a:pt x="39" y="172"/>
                        <a:pt x="0" y="134"/>
                        <a:pt x="0" y="87"/>
                      </a:cubicBezTo>
                      <a:cubicBezTo>
                        <a:pt x="0" y="39"/>
                        <a:pt x="39" y="0"/>
                        <a:pt x="85" y="0"/>
                      </a:cubicBezTo>
                      <a:cubicBezTo>
                        <a:pt x="133"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6" name="Freeform 172">
                  <a:extLst>
                    <a:ext uri="{FF2B5EF4-FFF2-40B4-BE49-F238E27FC236}">
                      <a16:creationId xmlns:a16="http://schemas.microsoft.com/office/drawing/2014/main" id="{7EA01C79-6020-2D4E-9048-268DFCB52D91}"/>
                    </a:ext>
                  </a:extLst>
                </p:cNvPr>
                <p:cNvSpPr>
                  <a:spLocks noChangeArrowheads="1"/>
                </p:cNvSpPr>
                <p:nvPr/>
              </p:nvSpPr>
              <p:spPr bwMode="auto">
                <a:xfrm>
                  <a:off x="8224432" y="804020"/>
                  <a:ext cx="76810" cy="74890"/>
                </a:xfrm>
                <a:custGeom>
                  <a:avLst/>
                  <a:gdLst>
                    <a:gd name="T0" fmla="*/ 76371 w 175"/>
                    <a:gd name="T1" fmla="*/ 37445 h 174"/>
                    <a:gd name="T2" fmla="*/ 76371 w 175"/>
                    <a:gd name="T3" fmla="*/ 37445 h 174"/>
                    <a:gd name="T4" fmla="*/ 38186 w 175"/>
                    <a:gd name="T5" fmla="*/ 74460 h 174"/>
                    <a:gd name="T6" fmla="*/ 38186 w 175"/>
                    <a:gd name="T7" fmla="*/ 74460 h 174"/>
                    <a:gd name="T8" fmla="*/ 0 w 175"/>
                    <a:gd name="T9" fmla="*/ 37445 h 174"/>
                    <a:gd name="T10" fmla="*/ 0 w 175"/>
                    <a:gd name="T11" fmla="*/ 37445 h 174"/>
                    <a:gd name="T12" fmla="*/ 38186 w 175"/>
                    <a:gd name="T13" fmla="*/ 0 h 174"/>
                    <a:gd name="T14" fmla="*/ 38186 w 175"/>
                    <a:gd name="T15" fmla="*/ 0 h 174"/>
                    <a:gd name="T16" fmla="*/ 76371 w 175"/>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7"/>
                      </a:moveTo>
                      <a:lnTo>
                        <a:pt x="174" y="87"/>
                      </a:lnTo>
                      <a:cubicBezTo>
                        <a:pt x="174" y="135"/>
                        <a:pt x="135" y="173"/>
                        <a:pt x="87" y="173"/>
                      </a:cubicBezTo>
                      <a:cubicBezTo>
                        <a:pt x="39" y="173"/>
                        <a:pt x="0" y="135"/>
                        <a:pt x="0" y="87"/>
                      </a:cubicBezTo>
                      <a:cubicBezTo>
                        <a:pt x="0" y="39"/>
                        <a:pt x="39" y="0"/>
                        <a:pt x="87" y="0"/>
                      </a:cubicBezTo>
                      <a:cubicBezTo>
                        <a:pt x="135" y="0"/>
                        <a:pt x="174" y="39"/>
                        <a:pt x="174"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7" name="Freeform 173">
                  <a:extLst>
                    <a:ext uri="{FF2B5EF4-FFF2-40B4-BE49-F238E27FC236}">
                      <a16:creationId xmlns:a16="http://schemas.microsoft.com/office/drawing/2014/main" id="{9503B415-E89B-8C48-AF26-C8DEC3D28301}"/>
                    </a:ext>
                  </a:extLst>
                </p:cNvPr>
                <p:cNvSpPr>
                  <a:spLocks noChangeArrowheads="1"/>
                </p:cNvSpPr>
                <p:nvPr/>
              </p:nvSpPr>
              <p:spPr bwMode="auto">
                <a:xfrm>
                  <a:off x="8408776" y="1681574"/>
                  <a:ext cx="74889" cy="74889"/>
                </a:xfrm>
                <a:custGeom>
                  <a:avLst/>
                  <a:gdLst>
                    <a:gd name="T0" fmla="*/ 74459 w 174"/>
                    <a:gd name="T1" fmla="*/ 37445 h 174"/>
                    <a:gd name="T2" fmla="*/ 74459 w 174"/>
                    <a:gd name="T3" fmla="*/ 37445 h 174"/>
                    <a:gd name="T4" fmla="*/ 37445 w 174"/>
                    <a:gd name="T5" fmla="*/ 74459 h 174"/>
                    <a:gd name="T6" fmla="*/ 37445 w 174"/>
                    <a:gd name="T7" fmla="*/ 74459 h 174"/>
                    <a:gd name="T8" fmla="*/ 0 w 174"/>
                    <a:gd name="T9" fmla="*/ 37445 h 174"/>
                    <a:gd name="T10" fmla="*/ 0 w 174"/>
                    <a:gd name="T11" fmla="*/ 37445 h 174"/>
                    <a:gd name="T12" fmla="*/ 37445 w 174"/>
                    <a:gd name="T13" fmla="*/ 0 h 174"/>
                    <a:gd name="T14" fmla="*/ 37445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5" y="173"/>
                        <a:pt x="87" y="173"/>
                      </a:cubicBezTo>
                      <a:cubicBezTo>
                        <a:pt x="40" y="173"/>
                        <a:pt x="0" y="135"/>
                        <a:pt x="0" y="87"/>
                      </a:cubicBezTo>
                      <a:cubicBezTo>
                        <a:pt x="0" y="38"/>
                        <a:pt x="40" y="0"/>
                        <a:pt x="87" y="0"/>
                      </a:cubicBezTo>
                      <a:cubicBezTo>
                        <a:pt x="135" y="0"/>
                        <a:pt x="173" y="38"/>
                        <a:pt x="173"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8" name="Freeform 174">
                  <a:extLst>
                    <a:ext uri="{FF2B5EF4-FFF2-40B4-BE49-F238E27FC236}">
                      <a16:creationId xmlns:a16="http://schemas.microsoft.com/office/drawing/2014/main" id="{6C677387-EA86-E046-95F9-3E22F97DA1F9}"/>
                    </a:ext>
                  </a:extLst>
                </p:cNvPr>
                <p:cNvSpPr>
                  <a:spLocks noChangeArrowheads="1"/>
                </p:cNvSpPr>
                <p:nvPr/>
              </p:nvSpPr>
              <p:spPr bwMode="auto">
                <a:xfrm>
                  <a:off x="9244084" y="469895"/>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2"/>
                        <a:pt x="81" y="104"/>
                        <a:pt x="52" y="104"/>
                      </a:cubicBezTo>
                      <a:cubicBezTo>
                        <a:pt x="24" y="104"/>
                        <a:pt x="0" y="82"/>
                        <a:pt x="0" y="52"/>
                      </a:cubicBezTo>
                      <a:cubicBezTo>
                        <a:pt x="0" y="24"/>
                        <a:pt x="24" y="0"/>
                        <a:pt x="52" y="0"/>
                      </a:cubicBezTo>
                      <a:cubicBezTo>
                        <a:pt x="81" y="0"/>
                        <a:pt x="105" y="24"/>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9" name="Freeform 175">
                  <a:extLst>
                    <a:ext uri="{FF2B5EF4-FFF2-40B4-BE49-F238E27FC236}">
                      <a16:creationId xmlns:a16="http://schemas.microsoft.com/office/drawing/2014/main" id="{223248A8-A53E-004B-9CC0-068EA9484951}"/>
                    </a:ext>
                  </a:extLst>
                </p:cNvPr>
                <p:cNvSpPr>
                  <a:spLocks noChangeArrowheads="1"/>
                </p:cNvSpPr>
                <p:nvPr/>
              </p:nvSpPr>
              <p:spPr bwMode="auto">
                <a:xfrm>
                  <a:off x="8934925" y="-152266"/>
                  <a:ext cx="46086" cy="46086"/>
                </a:xfrm>
                <a:custGeom>
                  <a:avLst/>
                  <a:gdLst>
                    <a:gd name="T0" fmla="*/ 45655 w 107"/>
                    <a:gd name="T1" fmla="*/ 22397 h 107"/>
                    <a:gd name="T2" fmla="*/ 45655 w 107"/>
                    <a:gd name="T3" fmla="*/ 22397 h 107"/>
                    <a:gd name="T4" fmla="*/ 22828 w 107"/>
                    <a:gd name="T5" fmla="*/ 45655 h 107"/>
                    <a:gd name="T6" fmla="*/ 22828 w 107"/>
                    <a:gd name="T7" fmla="*/ 45655 h 107"/>
                    <a:gd name="T8" fmla="*/ 0 w 107"/>
                    <a:gd name="T9" fmla="*/ 22397 h 107"/>
                    <a:gd name="T10" fmla="*/ 0 w 107"/>
                    <a:gd name="T11" fmla="*/ 22397 h 107"/>
                    <a:gd name="T12" fmla="*/ 22828 w 107"/>
                    <a:gd name="T13" fmla="*/ 0 h 107"/>
                    <a:gd name="T14" fmla="*/ 22828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3" y="106"/>
                      </a:cubicBezTo>
                      <a:cubicBezTo>
                        <a:pt x="24" y="106"/>
                        <a:pt x="0" y="82"/>
                        <a:pt x="0" y="52"/>
                      </a:cubicBezTo>
                      <a:cubicBezTo>
                        <a:pt x="0" y="23"/>
                        <a:pt x="24" y="0"/>
                        <a:pt x="53" y="0"/>
                      </a:cubicBezTo>
                      <a:cubicBezTo>
                        <a:pt x="82" y="0"/>
                        <a:pt x="106" y="23"/>
                        <a:pt x="106"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0" name="Freeform 176">
                  <a:extLst>
                    <a:ext uri="{FF2B5EF4-FFF2-40B4-BE49-F238E27FC236}">
                      <a16:creationId xmlns:a16="http://schemas.microsoft.com/office/drawing/2014/main" id="{B637E833-3C91-CA45-A35E-0417A7BCFCAB}"/>
                    </a:ext>
                  </a:extLst>
                </p:cNvPr>
                <p:cNvSpPr>
                  <a:spLocks noChangeArrowheads="1"/>
                </p:cNvSpPr>
                <p:nvPr/>
              </p:nvSpPr>
              <p:spPr bwMode="auto">
                <a:xfrm>
                  <a:off x="8328126" y="-478708"/>
                  <a:ext cx="46086" cy="46086"/>
                </a:xfrm>
                <a:custGeom>
                  <a:avLst/>
                  <a:gdLst>
                    <a:gd name="T0" fmla="*/ 45651 w 106"/>
                    <a:gd name="T1" fmla="*/ 23258 h 107"/>
                    <a:gd name="T2" fmla="*/ 45651 w 106"/>
                    <a:gd name="T3" fmla="*/ 23258 h 107"/>
                    <a:gd name="T4" fmla="*/ 22608 w 106"/>
                    <a:gd name="T5" fmla="*/ 45655 h 107"/>
                    <a:gd name="T6" fmla="*/ 22608 w 106"/>
                    <a:gd name="T7" fmla="*/ 45655 h 107"/>
                    <a:gd name="T8" fmla="*/ 0 w 106"/>
                    <a:gd name="T9" fmla="*/ 23258 h 107"/>
                    <a:gd name="T10" fmla="*/ 0 w 106"/>
                    <a:gd name="T11" fmla="*/ 23258 h 107"/>
                    <a:gd name="T12" fmla="*/ 22608 w 106"/>
                    <a:gd name="T13" fmla="*/ 0 h 107"/>
                    <a:gd name="T14" fmla="*/ 22608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2"/>
                        <a:pt x="81" y="106"/>
                        <a:pt x="52" y="106"/>
                      </a:cubicBezTo>
                      <a:cubicBezTo>
                        <a:pt x="23" y="106"/>
                        <a:pt x="0" y="82"/>
                        <a:pt x="0" y="54"/>
                      </a:cubicBezTo>
                      <a:cubicBezTo>
                        <a:pt x="0" y="23"/>
                        <a:pt x="23" y="0"/>
                        <a:pt x="52" y="0"/>
                      </a:cubicBezTo>
                      <a:cubicBezTo>
                        <a:pt x="81" y="0"/>
                        <a:pt x="105" y="23"/>
                        <a:pt x="105" y="54"/>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1" name="Freeform 177">
                  <a:extLst>
                    <a:ext uri="{FF2B5EF4-FFF2-40B4-BE49-F238E27FC236}">
                      <a16:creationId xmlns:a16="http://schemas.microsoft.com/office/drawing/2014/main" id="{3EDB1E9F-6058-F347-8895-0787C31A4DA0}"/>
                    </a:ext>
                  </a:extLst>
                </p:cNvPr>
                <p:cNvSpPr>
                  <a:spLocks noChangeArrowheads="1"/>
                </p:cNvSpPr>
                <p:nvPr/>
              </p:nvSpPr>
              <p:spPr bwMode="auto">
                <a:xfrm>
                  <a:off x="8328126" y="90387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3" y="104"/>
                        <a:pt x="0" y="81"/>
                        <a:pt x="0" y="52"/>
                      </a:cubicBezTo>
                      <a:cubicBezTo>
                        <a:pt x="0" y="23"/>
                        <a:pt x="23" y="0"/>
                        <a:pt x="52" y="0"/>
                      </a:cubicBezTo>
                      <a:cubicBezTo>
                        <a:pt x="81" y="0"/>
                        <a:pt x="105" y="23"/>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2" name="Freeform 178">
                  <a:extLst>
                    <a:ext uri="{FF2B5EF4-FFF2-40B4-BE49-F238E27FC236}">
                      <a16:creationId xmlns:a16="http://schemas.microsoft.com/office/drawing/2014/main" id="{274576BC-6F85-2F42-BA91-8578F2D78652}"/>
                    </a:ext>
                  </a:extLst>
                </p:cNvPr>
                <p:cNvSpPr>
                  <a:spLocks noChangeArrowheads="1"/>
                </p:cNvSpPr>
                <p:nvPr/>
              </p:nvSpPr>
              <p:spPr bwMode="auto">
                <a:xfrm>
                  <a:off x="9791356" y="8808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1" y="105"/>
                        <a:pt x="52" y="105"/>
                      </a:cubicBezTo>
                      <a:cubicBezTo>
                        <a:pt x="23" y="105"/>
                        <a:pt x="0" y="82"/>
                        <a:pt x="0" y="53"/>
                      </a:cubicBezTo>
                      <a:cubicBezTo>
                        <a:pt x="0" y="24"/>
                        <a:pt x="23" y="0"/>
                        <a:pt x="52" y="0"/>
                      </a:cubicBezTo>
                      <a:cubicBezTo>
                        <a:pt x="81" y="0"/>
                        <a:pt x="104" y="24"/>
                        <a:pt x="104" y="53"/>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3" name="Freeform 179">
                  <a:extLst>
                    <a:ext uri="{FF2B5EF4-FFF2-40B4-BE49-F238E27FC236}">
                      <a16:creationId xmlns:a16="http://schemas.microsoft.com/office/drawing/2014/main" id="{526C7A56-78D6-F14F-8398-E56C52CBCF86}"/>
                    </a:ext>
                  </a:extLst>
                </p:cNvPr>
                <p:cNvSpPr>
                  <a:spLocks noChangeArrowheads="1"/>
                </p:cNvSpPr>
                <p:nvPr/>
              </p:nvSpPr>
              <p:spPr bwMode="auto">
                <a:xfrm>
                  <a:off x="9067421" y="1276400"/>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2" y="104"/>
                        <a:pt x="52" y="104"/>
                      </a:cubicBezTo>
                      <a:cubicBezTo>
                        <a:pt x="24" y="104"/>
                        <a:pt x="0" y="81"/>
                        <a:pt x="0" y="52"/>
                      </a:cubicBezTo>
                      <a:cubicBezTo>
                        <a:pt x="0" y="23"/>
                        <a:pt x="24" y="0"/>
                        <a:pt x="52" y="0"/>
                      </a:cubicBezTo>
                      <a:cubicBezTo>
                        <a:pt x="82" y="0"/>
                        <a:pt x="104" y="23"/>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4" name="Freeform 180">
                  <a:extLst>
                    <a:ext uri="{FF2B5EF4-FFF2-40B4-BE49-F238E27FC236}">
                      <a16:creationId xmlns:a16="http://schemas.microsoft.com/office/drawing/2014/main" id="{37365697-D997-9E45-A133-D44D8A66E3CF}"/>
                    </a:ext>
                  </a:extLst>
                </p:cNvPr>
                <p:cNvSpPr>
                  <a:spLocks noChangeArrowheads="1"/>
                </p:cNvSpPr>
                <p:nvPr/>
              </p:nvSpPr>
              <p:spPr bwMode="auto">
                <a:xfrm>
                  <a:off x="8460622" y="180638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1" y="104"/>
                        <a:pt x="52" y="104"/>
                      </a:cubicBezTo>
                      <a:cubicBezTo>
                        <a:pt x="24" y="104"/>
                        <a:pt x="0" y="80"/>
                        <a:pt x="0" y="52"/>
                      </a:cubicBezTo>
                      <a:cubicBezTo>
                        <a:pt x="0" y="22"/>
                        <a:pt x="24" y="0"/>
                        <a:pt x="52" y="0"/>
                      </a:cubicBezTo>
                      <a:cubicBezTo>
                        <a:pt x="81" y="0"/>
                        <a:pt x="104" y="22"/>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5" name="Freeform 181">
                  <a:extLst>
                    <a:ext uri="{FF2B5EF4-FFF2-40B4-BE49-F238E27FC236}">
                      <a16:creationId xmlns:a16="http://schemas.microsoft.com/office/drawing/2014/main" id="{99109D45-FE1E-DB44-9418-ED201B92B4DB}"/>
                    </a:ext>
                  </a:extLst>
                </p:cNvPr>
                <p:cNvSpPr>
                  <a:spLocks noChangeArrowheads="1"/>
                </p:cNvSpPr>
                <p:nvPr/>
              </p:nvSpPr>
              <p:spPr bwMode="auto">
                <a:xfrm>
                  <a:off x="8328126" y="1806389"/>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2"/>
                        <a:pt x="23" y="0"/>
                        <a:pt x="52" y="0"/>
                      </a:cubicBezTo>
                      <a:cubicBezTo>
                        <a:pt x="81" y="0"/>
                        <a:pt x="105" y="22"/>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6" name="Freeform 182">
                  <a:extLst>
                    <a:ext uri="{FF2B5EF4-FFF2-40B4-BE49-F238E27FC236}">
                      <a16:creationId xmlns:a16="http://schemas.microsoft.com/office/drawing/2014/main" id="{01654264-6BCC-6B4B-926A-7C7D7A81AA9D}"/>
                    </a:ext>
                  </a:extLst>
                </p:cNvPr>
                <p:cNvSpPr>
                  <a:spLocks noChangeArrowheads="1"/>
                </p:cNvSpPr>
                <p:nvPr/>
              </p:nvSpPr>
              <p:spPr bwMode="auto">
                <a:xfrm>
                  <a:off x="8881158" y="-457585"/>
                  <a:ext cx="618321" cy="261154"/>
                </a:xfrm>
                <a:custGeom>
                  <a:avLst/>
                  <a:gdLst>
                    <a:gd name="T0" fmla="*/ 487598 w 1419"/>
                    <a:gd name="T1" fmla="*/ 260719 h 601"/>
                    <a:gd name="T2" fmla="*/ 130288 w 1419"/>
                    <a:gd name="T3" fmla="*/ 260719 h 601"/>
                    <a:gd name="T4" fmla="*/ 130288 w 1419"/>
                    <a:gd name="T5" fmla="*/ 260719 h 601"/>
                    <a:gd name="T6" fmla="*/ 0 w 1419"/>
                    <a:gd name="T7" fmla="*/ 130794 h 601"/>
                    <a:gd name="T8" fmla="*/ 0 w 1419"/>
                    <a:gd name="T9" fmla="*/ 130794 h 601"/>
                    <a:gd name="T10" fmla="*/ 130288 w 1419"/>
                    <a:gd name="T11" fmla="*/ 0 h 601"/>
                    <a:gd name="T12" fmla="*/ 487598 w 1419"/>
                    <a:gd name="T13" fmla="*/ 0 h 601"/>
                    <a:gd name="T14" fmla="*/ 487598 w 1419"/>
                    <a:gd name="T15" fmla="*/ 0 h 601"/>
                    <a:gd name="T16" fmla="*/ 617885 w 1419"/>
                    <a:gd name="T17" fmla="*/ 130794 h 601"/>
                    <a:gd name="T18" fmla="*/ 617885 w 1419"/>
                    <a:gd name="T19" fmla="*/ 130794 h 601"/>
                    <a:gd name="T20" fmla="*/ 487598 w 1419"/>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19" h="601">
                      <a:moveTo>
                        <a:pt x="1119" y="600"/>
                      </a:moveTo>
                      <a:lnTo>
                        <a:pt x="299" y="600"/>
                      </a:lnTo>
                      <a:cubicBezTo>
                        <a:pt x="133" y="600"/>
                        <a:pt x="0" y="466"/>
                        <a:pt x="0" y="301"/>
                      </a:cubicBezTo>
                      <a:cubicBezTo>
                        <a:pt x="0" y="135"/>
                        <a:pt x="133" y="0"/>
                        <a:pt x="299" y="0"/>
                      </a:cubicBezTo>
                      <a:lnTo>
                        <a:pt x="1119" y="0"/>
                      </a:lnTo>
                      <a:cubicBezTo>
                        <a:pt x="1284" y="0"/>
                        <a:pt x="1418" y="135"/>
                        <a:pt x="1418" y="301"/>
                      </a:cubicBezTo>
                      <a:cubicBezTo>
                        <a:pt x="1418" y="466"/>
                        <a:pt x="1284" y="600"/>
                        <a:pt x="1119" y="60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7" name="Freeform 183">
                  <a:extLst>
                    <a:ext uri="{FF2B5EF4-FFF2-40B4-BE49-F238E27FC236}">
                      <a16:creationId xmlns:a16="http://schemas.microsoft.com/office/drawing/2014/main" id="{320E0D25-0A40-1944-9564-0C6F0C5991C4}"/>
                    </a:ext>
                  </a:extLst>
                </p:cNvPr>
                <p:cNvSpPr>
                  <a:spLocks noChangeArrowheads="1"/>
                </p:cNvSpPr>
                <p:nvPr/>
              </p:nvSpPr>
              <p:spPr bwMode="auto">
                <a:xfrm>
                  <a:off x="7790456" y="523662"/>
                  <a:ext cx="618321" cy="261154"/>
                </a:xfrm>
                <a:custGeom>
                  <a:avLst/>
                  <a:gdLst>
                    <a:gd name="T0" fmla="*/ 487690 w 1420"/>
                    <a:gd name="T1" fmla="*/ 260719 h 600"/>
                    <a:gd name="T2" fmla="*/ 130631 w 1420"/>
                    <a:gd name="T3" fmla="*/ 260719 h 600"/>
                    <a:gd name="T4" fmla="*/ 130631 w 1420"/>
                    <a:gd name="T5" fmla="*/ 260719 h 600"/>
                    <a:gd name="T6" fmla="*/ 0 w 1420"/>
                    <a:gd name="T7" fmla="*/ 130142 h 600"/>
                    <a:gd name="T8" fmla="*/ 0 w 1420"/>
                    <a:gd name="T9" fmla="*/ 130142 h 600"/>
                    <a:gd name="T10" fmla="*/ 130631 w 1420"/>
                    <a:gd name="T11" fmla="*/ 0 h 600"/>
                    <a:gd name="T12" fmla="*/ 487690 w 1420"/>
                    <a:gd name="T13" fmla="*/ 0 h 600"/>
                    <a:gd name="T14" fmla="*/ 487690 w 1420"/>
                    <a:gd name="T15" fmla="*/ 0 h 600"/>
                    <a:gd name="T16" fmla="*/ 617886 w 1420"/>
                    <a:gd name="T17" fmla="*/ 130142 h 600"/>
                    <a:gd name="T18" fmla="*/ 617886 w 1420"/>
                    <a:gd name="T19" fmla="*/ 130142 h 600"/>
                    <a:gd name="T20" fmla="*/ 487690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20" y="599"/>
                      </a:moveTo>
                      <a:lnTo>
                        <a:pt x="300" y="599"/>
                      </a:lnTo>
                      <a:cubicBezTo>
                        <a:pt x="134" y="599"/>
                        <a:pt x="0" y="465"/>
                        <a:pt x="0" y="299"/>
                      </a:cubicBezTo>
                      <a:cubicBezTo>
                        <a:pt x="0" y="133"/>
                        <a:pt x="134" y="0"/>
                        <a:pt x="300" y="0"/>
                      </a:cubicBezTo>
                      <a:lnTo>
                        <a:pt x="1120" y="0"/>
                      </a:lnTo>
                      <a:cubicBezTo>
                        <a:pt x="1285" y="0"/>
                        <a:pt x="1419" y="133"/>
                        <a:pt x="1419" y="299"/>
                      </a:cubicBezTo>
                      <a:cubicBezTo>
                        <a:pt x="1419" y="465"/>
                        <a:pt x="1285" y="599"/>
                        <a:pt x="1120" y="599"/>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88" name="Freeform 184">
                  <a:extLst>
                    <a:ext uri="{FF2B5EF4-FFF2-40B4-BE49-F238E27FC236}">
                      <a16:creationId xmlns:a16="http://schemas.microsoft.com/office/drawing/2014/main" id="{C73FD36F-E952-954E-A1C6-32C7A61465D5}"/>
                    </a:ext>
                  </a:extLst>
                </p:cNvPr>
                <p:cNvSpPr>
                  <a:spLocks noChangeArrowheads="1"/>
                </p:cNvSpPr>
                <p:nvPr/>
              </p:nvSpPr>
              <p:spPr bwMode="auto">
                <a:xfrm>
                  <a:off x="9791356" y="1191910"/>
                  <a:ext cx="760419" cy="520388"/>
                </a:xfrm>
                <a:custGeom>
                  <a:avLst/>
                  <a:gdLst>
                    <a:gd name="T0" fmla="*/ 628967 w 1747"/>
                    <a:gd name="T1" fmla="*/ 259759 h 1196"/>
                    <a:gd name="T2" fmla="*/ 507962 w 1747"/>
                    <a:gd name="T3" fmla="*/ 259759 h 1196"/>
                    <a:gd name="T4" fmla="*/ 507962 w 1747"/>
                    <a:gd name="T5" fmla="*/ 259759 h 1196"/>
                    <a:gd name="T6" fmla="*/ 617650 w 1747"/>
                    <a:gd name="T7" fmla="*/ 130532 h 1196"/>
                    <a:gd name="T8" fmla="*/ 617650 w 1747"/>
                    <a:gd name="T9" fmla="*/ 130532 h 1196"/>
                    <a:gd name="T10" fmla="*/ 487504 w 1747"/>
                    <a:gd name="T11" fmla="*/ 0 h 1196"/>
                    <a:gd name="T12" fmla="*/ 130581 w 1747"/>
                    <a:gd name="T13" fmla="*/ 0 h 1196"/>
                    <a:gd name="T14" fmla="*/ 130581 w 1747"/>
                    <a:gd name="T15" fmla="*/ 0 h 1196"/>
                    <a:gd name="T16" fmla="*/ 0 w 1747"/>
                    <a:gd name="T17" fmla="*/ 130532 h 1196"/>
                    <a:gd name="T18" fmla="*/ 0 w 1747"/>
                    <a:gd name="T19" fmla="*/ 130532 h 1196"/>
                    <a:gd name="T20" fmla="*/ 130581 w 1747"/>
                    <a:gd name="T21" fmla="*/ 261064 h 1196"/>
                    <a:gd name="T22" fmla="*/ 252457 w 1747"/>
                    <a:gd name="T23" fmla="*/ 261064 h 1196"/>
                    <a:gd name="T24" fmla="*/ 252457 w 1747"/>
                    <a:gd name="T25" fmla="*/ 261064 h 1196"/>
                    <a:gd name="T26" fmla="*/ 142334 w 1747"/>
                    <a:gd name="T27" fmla="*/ 389856 h 1196"/>
                    <a:gd name="T28" fmla="*/ 142334 w 1747"/>
                    <a:gd name="T29" fmla="*/ 389856 h 1196"/>
                    <a:gd name="T30" fmla="*/ 272480 w 1747"/>
                    <a:gd name="T31" fmla="*/ 519953 h 1196"/>
                    <a:gd name="T32" fmla="*/ 628967 w 1747"/>
                    <a:gd name="T33" fmla="*/ 519953 h 1196"/>
                    <a:gd name="T34" fmla="*/ 628967 w 1747"/>
                    <a:gd name="T35" fmla="*/ 519953 h 1196"/>
                    <a:gd name="T36" fmla="*/ 759984 w 1747"/>
                    <a:gd name="T37" fmla="*/ 389856 h 1196"/>
                    <a:gd name="T38" fmla="*/ 759984 w 1747"/>
                    <a:gd name="T39" fmla="*/ 389856 h 1196"/>
                    <a:gd name="T40" fmla="*/ 628967 w 1747"/>
                    <a:gd name="T41" fmla="*/ 259759 h 11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47" h="1196">
                      <a:moveTo>
                        <a:pt x="1445" y="597"/>
                      </a:moveTo>
                      <a:lnTo>
                        <a:pt x="1167" y="597"/>
                      </a:lnTo>
                      <a:cubicBezTo>
                        <a:pt x="1310" y="573"/>
                        <a:pt x="1419" y="450"/>
                        <a:pt x="1419" y="300"/>
                      </a:cubicBezTo>
                      <a:cubicBezTo>
                        <a:pt x="1419" y="134"/>
                        <a:pt x="1285" y="0"/>
                        <a:pt x="1120" y="0"/>
                      </a:cubicBezTo>
                      <a:lnTo>
                        <a:pt x="300" y="0"/>
                      </a:lnTo>
                      <a:cubicBezTo>
                        <a:pt x="134" y="0"/>
                        <a:pt x="0" y="134"/>
                        <a:pt x="0" y="300"/>
                      </a:cubicBezTo>
                      <a:cubicBezTo>
                        <a:pt x="0" y="466"/>
                        <a:pt x="134" y="600"/>
                        <a:pt x="300" y="600"/>
                      </a:cubicBezTo>
                      <a:lnTo>
                        <a:pt x="580" y="600"/>
                      </a:lnTo>
                      <a:cubicBezTo>
                        <a:pt x="436" y="623"/>
                        <a:pt x="327" y="746"/>
                        <a:pt x="327" y="896"/>
                      </a:cubicBezTo>
                      <a:cubicBezTo>
                        <a:pt x="327" y="1062"/>
                        <a:pt x="460" y="1195"/>
                        <a:pt x="626" y="1195"/>
                      </a:cubicBezTo>
                      <a:lnTo>
                        <a:pt x="1445" y="1195"/>
                      </a:lnTo>
                      <a:cubicBezTo>
                        <a:pt x="1611" y="1195"/>
                        <a:pt x="1746" y="1062"/>
                        <a:pt x="1746" y="896"/>
                      </a:cubicBezTo>
                      <a:cubicBezTo>
                        <a:pt x="1746" y="731"/>
                        <a:pt x="1611" y="597"/>
                        <a:pt x="1445" y="59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grpSp>
      <p:sp>
        <p:nvSpPr>
          <p:cNvPr id="261" name="TextBox 260">
            <a:extLst>
              <a:ext uri="{FF2B5EF4-FFF2-40B4-BE49-F238E27FC236}">
                <a16:creationId xmlns:a16="http://schemas.microsoft.com/office/drawing/2014/main" id="{15DCE0AE-DD91-E64A-BB07-5370779912EB}"/>
              </a:ext>
            </a:extLst>
          </p:cNvPr>
          <p:cNvSpPr txBox="1"/>
          <p:nvPr/>
        </p:nvSpPr>
        <p:spPr>
          <a:xfrm>
            <a:off x="2587972" y="89163"/>
            <a:ext cx="7244916" cy="2862322"/>
          </a:xfrm>
          <a:prstGeom prst="rect">
            <a:avLst/>
          </a:prstGeom>
          <a:noFill/>
        </p:spPr>
        <p:txBody>
          <a:bodyPr wrap="square" rtlCol="0">
            <a:spAutoFit/>
          </a:bodyPr>
          <a:lstStyle/>
          <a:p>
            <a:pPr algn="ctr" fontAlgn="base"/>
            <a:r>
              <a:rPr lang="en-US" sz="3600" b="1" dirty="0">
                <a:solidFill>
                  <a:schemeClr val="tx2"/>
                </a:solidFill>
              </a:rPr>
              <a:t>Convex Hull | Set 1 (Jarvis’s Algorithm or Wrapping)</a:t>
            </a:r>
          </a:p>
          <a:p>
            <a:pPr algn="ctr" fontAlgn="base"/>
            <a:endParaRPr lang="en-US" sz="3600" b="1" dirty="0">
              <a:solidFill>
                <a:schemeClr val="tx2"/>
              </a:solidFill>
            </a:endParaRPr>
          </a:p>
          <a:p>
            <a:pPr algn="ctr" fontAlgn="base"/>
            <a:r>
              <a:rPr lang="en-US" sz="2400" dirty="0">
                <a:solidFill>
                  <a:schemeClr val="tx2"/>
                </a:solidFill>
              </a:rPr>
              <a:t>Given a set of points in the plane. the convex hull of the set is the smallest convex polygon that contains all the points of it</a:t>
            </a:r>
          </a:p>
        </p:txBody>
      </p:sp>
      <p:pic>
        <p:nvPicPr>
          <p:cNvPr id="207" name="Picture 206" descr="JarvisAlgorithm.png"/>
          <p:cNvPicPr>
            <a:picLocks noChangeAspect="1"/>
          </p:cNvPicPr>
          <p:nvPr/>
        </p:nvPicPr>
        <p:blipFill>
          <a:blip r:embed="rId2"/>
          <a:stretch>
            <a:fillRect/>
          </a:stretch>
        </p:blipFill>
        <p:spPr>
          <a:xfrm>
            <a:off x="2907246" y="3007763"/>
            <a:ext cx="6925642" cy="3520059"/>
          </a:xfrm>
          <a:prstGeom prst="rect">
            <a:avLst/>
          </a:prstGeom>
        </p:spPr>
      </p:pic>
    </p:spTree>
    <p:extLst>
      <p:ext uri="{BB962C8B-B14F-4D97-AF65-F5344CB8AC3E}">
        <p14:creationId xmlns:p14="http://schemas.microsoft.com/office/powerpoint/2010/main" val="304572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3">
            <a:extLst>
              <a:ext uri="{FF2B5EF4-FFF2-40B4-BE49-F238E27FC236}">
                <a16:creationId xmlns:a16="http://schemas.microsoft.com/office/drawing/2014/main" id="{CE72FBC3-DA76-3647-8616-1FA5C209E152}"/>
              </a:ext>
            </a:extLst>
          </p:cNvPr>
          <p:cNvGrpSpPr>
            <a:grpSpLocks noChangeAspect="1"/>
          </p:cNvGrpSpPr>
          <p:nvPr/>
        </p:nvGrpSpPr>
        <p:grpSpPr>
          <a:xfrm>
            <a:off x="-855784" y="-552935"/>
            <a:ext cx="13932000" cy="8053776"/>
            <a:chOff x="-597370" y="-393904"/>
            <a:chExt cx="13398972" cy="7745642"/>
          </a:xfrm>
        </p:grpSpPr>
        <p:grpSp>
          <p:nvGrpSpPr>
            <p:cNvPr id="3" name="Group 64">
              <a:extLst>
                <a:ext uri="{FF2B5EF4-FFF2-40B4-BE49-F238E27FC236}">
                  <a16:creationId xmlns:a16="http://schemas.microsoft.com/office/drawing/2014/main" id="{1D2A48CE-A02D-1141-8980-35839F213B84}"/>
                </a:ext>
              </a:extLst>
            </p:cNvPr>
            <p:cNvGrpSpPr>
              <a:grpSpLocks noChangeAspect="1"/>
            </p:cNvGrpSpPr>
            <p:nvPr/>
          </p:nvGrpSpPr>
          <p:grpSpPr>
            <a:xfrm rot="10800000">
              <a:off x="-597370" y="-328896"/>
              <a:ext cx="3312000" cy="7355226"/>
              <a:chOff x="-528478" y="549275"/>
              <a:chExt cx="2916078" cy="6475971"/>
            </a:xfrm>
          </p:grpSpPr>
          <p:grpSp>
            <p:nvGrpSpPr>
              <p:cNvPr id="4" name="Group 7">
                <a:extLst>
                  <a:ext uri="{FF2B5EF4-FFF2-40B4-BE49-F238E27FC236}">
                    <a16:creationId xmlns:a16="http://schemas.microsoft.com/office/drawing/2014/main" id="{17634347-7AFD-014A-A39B-A6E2777A9008}"/>
                  </a:ext>
                </a:extLst>
              </p:cNvPr>
              <p:cNvGrpSpPr>
                <a:grpSpLocks/>
              </p:cNvGrpSpPr>
              <p:nvPr/>
            </p:nvGrpSpPr>
            <p:grpSpPr bwMode="auto">
              <a:xfrm>
                <a:off x="-288577" y="549275"/>
                <a:ext cx="2676177" cy="2049196"/>
                <a:chOff x="4879357" y="-511351"/>
                <a:chExt cx="2676829" cy="2048905"/>
              </a:xfrm>
            </p:grpSpPr>
            <p:sp>
              <p:nvSpPr>
                <p:cNvPr id="192" name="Freeform 25">
                  <a:extLst>
                    <a:ext uri="{FF2B5EF4-FFF2-40B4-BE49-F238E27FC236}">
                      <a16:creationId xmlns:a16="http://schemas.microsoft.com/office/drawing/2014/main" id="{47ADB0FB-AA4A-FB4C-9ECC-F7F6666739AC}"/>
                    </a:ext>
                  </a:extLst>
                </p:cNvPr>
                <p:cNvSpPr>
                  <a:spLocks noChangeArrowheads="1"/>
                </p:cNvSpPr>
                <p:nvPr/>
              </p:nvSpPr>
              <p:spPr bwMode="auto">
                <a:xfrm>
                  <a:off x="5251886" y="-511351"/>
                  <a:ext cx="1847281" cy="1962496"/>
                </a:xfrm>
                <a:custGeom>
                  <a:avLst/>
                  <a:gdLst>
                    <a:gd name="T0" fmla="*/ 1159991 w 4244"/>
                    <a:gd name="T1" fmla="*/ 594933 h 4506"/>
                    <a:gd name="T2" fmla="*/ 1048998 w 4244"/>
                    <a:gd name="T3" fmla="*/ 483873 h 4506"/>
                    <a:gd name="T4" fmla="*/ 1048998 w 4244"/>
                    <a:gd name="T5" fmla="*/ 483873 h 4506"/>
                    <a:gd name="T6" fmla="*/ 1290572 w 4244"/>
                    <a:gd name="T7" fmla="*/ 372378 h 4506"/>
                    <a:gd name="T8" fmla="*/ 1477302 w 4244"/>
                    <a:gd name="T9" fmla="*/ 185971 h 4506"/>
                    <a:gd name="T10" fmla="*/ 1290572 w 4244"/>
                    <a:gd name="T11" fmla="*/ 0 h 4506"/>
                    <a:gd name="T12" fmla="*/ 419164 w 4244"/>
                    <a:gd name="T13" fmla="*/ 0 h 4506"/>
                    <a:gd name="T14" fmla="*/ 233304 w 4244"/>
                    <a:gd name="T15" fmla="*/ 185971 h 4506"/>
                    <a:gd name="T16" fmla="*/ 640716 w 4244"/>
                    <a:gd name="T17" fmla="*/ 372378 h 4506"/>
                    <a:gd name="T18" fmla="*/ 751709 w 4244"/>
                    <a:gd name="T19" fmla="*/ 483873 h 4506"/>
                    <a:gd name="T20" fmla="*/ 751709 w 4244"/>
                    <a:gd name="T21" fmla="*/ 483873 h 4506"/>
                    <a:gd name="T22" fmla="*/ 335157 w 4244"/>
                    <a:gd name="T23" fmla="*/ 594933 h 4506"/>
                    <a:gd name="T24" fmla="*/ 183683 w 4244"/>
                    <a:gd name="T25" fmla="*/ 746062 h 4506"/>
                    <a:gd name="T26" fmla="*/ 335157 w 4244"/>
                    <a:gd name="T27" fmla="*/ 897626 h 4506"/>
                    <a:gd name="T28" fmla="*/ 432222 w 4244"/>
                    <a:gd name="T29" fmla="*/ 897626 h 4506"/>
                    <a:gd name="T30" fmla="*/ 543216 w 4244"/>
                    <a:gd name="T31" fmla="*/ 1008686 h 4506"/>
                    <a:gd name="T32" fmla="*/ 151038 w 4244"/>
                    <a:gd name="T33" fmla="*/ 1119746 h 4506"/>
                    <a:gd name="T34" fmla="*/ 0 w 4244"/>
                    <a:gd name="T35" fmla="*/ 1270875 h 4506"/>
                    <a:gd name="T36" fmla="*/ 151038 w 4244"/>
                    <a:gd name="T37" fmla="*/ 1422875 h 4506"/>
                    <a:gd name="T38" fmla="*/ 688160 w 4244"/>
                    <a:gd name="T39" fmla="*/ 1422875 h 4506"/>
                    <a:gd name="T40" fmla="*/ 805683 w 4244"/>
                    <a:gd name="T41" fmla="*/ 1540903 h 4506"/>
                    <a:gd name="T42" fmla="*/ 673796 w 4244"/>
                    <a:gd name="T43" fmla="*/ 1658496 h 4506"/>
                    <a:gd name="T44" fmla="*/ 522323 w 4244"/>
                    <a:gd name="T45" fmla="*/ 1810061 h 4506"/>
                    <a:gd name="T46" fmla="*/ 673796 w 4244"/>
                    <a:gd name="T47" fmla="*/ 1962060 h 4506"/>
                    <a:gd name="T48" fmla="*/ 1511689 w 4244"/>
                    <a:gd name="T49" fmla="*/ 1962060 h 4506"/>
                    <a:gd name="T50" fmla="*/ 1663162 w 4244"/>
                    <a:gd name="T51" fmla="*/ 1810061 h 4506"/>
                    <a:gd name="T52" fmla="*/ 1418541 w 4244"/>
                    <a:gd name="T53" fmla="*/ 1658496 h 4506"/>
                    <a:gd name="T54" fmla="*/ 1300583 w 4244"/>
                    <a:gd name="T55" fmla="*/ 1540903 h 4506"/>
                    <a:gd name="T56" fmla="*/ 1418541 w 4244"/>
                    <a:gd name="T57" fmla="*/ 1422875 h 4506"/>
                    <a:gd name="T58" fmla="*/ 1511689 w 4244"/>
                    <a:gd name="T59" fmla="*/ 1422875 h 4506"/>
                    <a:gd name="T60" fmla="*/ 1663162 w 4244"/>
                    <a:gd name="T61" fmla="*/ 1270875 h 4506"/>
                    <a:gd name="T62" fmla="*/ 1527358 w 4244"/>
                    <a:gd name="T63" fmla="*/ 1119746 h 4506"/>
                    <a:gd name="T64" fmla="*/ 1416365 w 4244"/>
                    <a:gd name="T65" fmla="*/ 1008686 h 4506"/>
                    <a:gd name="T66" fmla="*/ 1527358 w 4244"/>
                    <a:gd name="T67" fmla="*/ 897626 h 4506"/>
                    <a:gd name="T68" fmla="*/ 1695372 w 4244"/>
                    <a:gd name="T69" fmla="*/ 897626 h 4506"/>
                    <a:gd name="T70" fmla="*/ 1846846 w 4244"/>
                    <a:gd name="T71" fmla="*/ 746062 h 450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244" h="4506">
                      <a:moveTo>
                        <a:pt x="3895" y="1366"/>
                      </a:moveTo>
                      <a:lnTo>
                        <a:pt x="2665" y="1366"/>
                      </a:lnTo>
                      <a:cubicBezTo>
                        <a:pt x="2524" y="1366"/>
                        <a:pt x="2410" y="1251"/>
                        <a:pt x="2410" y="1111"/>
                      </a:cubicBezTo>
                      <a:cubicBezTo>
                        <a:pt x="2410" y="970"/>
                        <a:pt x="2524" y="855"/>
                        <a:pt x="2665" y="855"/>
                      </a:cubicBezTo>
                      <a:lnTo>
                        <a:pt x="2965" y="855"/>
                      </a:lnTo>
                      <a:cubicBezTo>
                        <a:pt x="3202" y="855"/>
                        <a:pt x="3394" y="664"/>
                        <a:pt x="3394" y="427"/>
                      </a:cubicBezTo>
                      <a:cubicBezTo>
                        <a:pt x="3394" y="192"/>
                        <a:pt x="3202" y="0"/>
                        <a:pt x="2965" y="0"/>
                      </a:cubicBezTo>
                      <a:lnTo>
                        <a:pt x="963" y="0"/>
                      </a:lnTo>
                      <a:cubicBezTo>
                        <a:pt x="727" y="0"/>
                        <a:pt x="536" y="192"/>
                        <a:pt x="536" y="427"/>
                      </a:cubicBezTo>
                      <a:cubicBezTo>
                        <a:pt x="536" y="664"/>
                        <a:pt x="727" y="855"/>
                        <a:pt x="963" y="855"/>
                      </a:cubicBezTo>
                      <a:lnTo>
                        <a:pt x="1472" y="855"/>
                      </a:lnTo>
                      <a:cubicBezTo>
                        <a:pt x="1613" y="855"/>
                        <a:pt x="1727" y="970"/>
                        <a:pt x="1727" y="1111"/>
                      </a:cubicBezTo>
                      <a:cubicBezTo>
                        <a:pt x="1727" y="1251"/>
                        <a:pt x="1613" y="1366"/>
                        <a:pt x="1472" y="1366"/>
                      </a:cubicBezTo>
                      <a:lnTo>
                        <a:pt x="770" y="1366"/>
                      </a:lnTo>
                      <a:cubicBezTo>
                        <a:pt x="578" y="1366"/>
                        <a:pt x="422" y="1521"/>
                        <a:pt x="422" y="1713"/>
                      </a:cubicBezTo>
                      <a:cubicBezTo>
                        <a:pt x="422" y="1906"/>
                        <a:pt x="578" y="2061"/>
                        <a:pt x="770" y="2061"/>
                      </a:cubicBezTo>
                      <a:lnTo>
                        <a:pt x="993" y="2061"/>
                      </a:lnTo>
                      <a:cubicBezTo>
                        <a:pt x="1134" y="2061"/>
                        <a:pt x="1248" y="2175"/>
                        <a:pt x="1248" y="2316"/>
                      </a:cubicBezTo>
                      <a:cubicBezTo>
                        <a:pt x="1248" y="2456"/>
                        <a:pt x="1134" y="2571"/>
                        <a:pt x="993" y="2571"/>
                      </a:cubicBezTo>
                      <a:lnTo>
                        <a:pt x="347" y="2571"/>
                      </a:lnTo>
                      <a:cubicBezTo>
                        <a:pt x="155" y="2571"/>
                        <a:pt x="0" y="2726"/>
                        <a:pt x="0" y="2918"/>
                      </a:cubicBezTo>
                      <a:cubicBezTo>
                        <a:pt x="0" y="3110"/>
                        <a:pt x="155" y="3267"/>
                        <a:pt x="347" y="3267"/>
                      </a:cubicBezTo>
                      <a:lnTo>
                        <a:pt x="1581" y="3267"/>
                      </a:lnTo>
                      <a:cubicBezTo>
                        <a:pt x="1729" y="3267"/>
                        <a:pt x="1851" y="3388"/>
                        <a:pt x="1851" y="3538"/>
                      </a:cubicBezTo>
                      <a:cubicBezTo>
                        <a:pt x="1851" y="3687"/>
                        <a:pt x="1729" y="3808"/>
                        <a:pt x="1581" y="3808"/>
                      </a:cubicBezTo>
                      <a:lnTo>
                        <a:pt x="1548" y="3808"/>
                      </a:lnTo>
                      <a:cubicBezTo>
                        <a:pt x="1356" y="3808"/>
                        <a:pt x="1200" y="3963"/>
                        <a:pt x="1200" y="4156"/>
                      </a:cubicBezTo>
                      <a:cubicBezTo>
                        <a:pt x="1200" y="4348"/>
                        <a:pt x="1356" y="4505"/>
                        <a:pt x="1548" y="4505"/>
                      </a:cubicBezTo>
                      <a:lnTo>
                        <a:pt x="3473" y="4505"/>
                      </a:lnTo>
                      <a:cubicBezTo>
                        <a:pt x="3665" y="4505"/>
                        <a:pt x="3821" y="4348"/>
                        <a:pt x="3821" y="4156"/>
                      </a:cubicBezTo>
                      <a:cubicBezTo>
                        <a:pt x="3821" y="3963"/>
                        <a:pt x="3665" y="3808"/>
                        <a:pt x="3473" y="3808"/>
                      </a:cubicBezTo>
                      <a:lnTo>
                        <a:pt x="3259" y="3808"/>
                      </a:lnTo>
                      <a:cubicBezTo>
                        <a:pt x="3110" y="3808"/>
                        <a:pt x="2988" y="3687"/>
                        <a:pt x="2988" y="3538"/>
                      </a:cubicBezTo>
                      <a:cubicBezTo>
                        <a:pt x="2988" y="3388"/>
                        <a:pt x="3110" y="3267"/>
                        <a:pt x="3259" y="3267"/>
                      </a:cubicBezTo>
                      <a:lnTo>
                        <a:pt x="3473" y="3267"/>
                      </a:lnTo>
                      <a:cubicBezTo>
                        <a:pt x="3665" y="3267"/>
                        <a:pt x="3821" y="3110"/>
                        <a:pt x="3821" y="2918"/>
                      </a:cubicBezTo>
                      <a:cubicBezTo>
                        <a:pt x="3821" y="2726"/>
                        <a:pt x="3665" y="2571"/>
                        <a:pt x="3473" y="2571"/>
                      </a:cubicBezTo>
                      <a:lnTo>
                        <a:pt x="3509" y="2571"/>
                      </a:lnTo>
                      <a:cubicBezTo>
                        <a:pt x="3369" y="2571"/>
                        <a:pt x="3254" y="2456"/>
                        <a:pt x="3254" y="2316"/>
                      </a:cubicBezTo>
                      <a:cubicBezTo>
                        <a:pt x="3254" y="2175"/>
                        <a:pt x="3369" y="2061"/>
                        <a:pt x="3509" y="2061"/>
                      </a:cubicBezTo>
                      <a:lnTo>
                        <a:pt x="3895" y="2061"/>
                      </a:lnTo>
                      <a:cubicBezTo>
                        <a:pt x="4088" y="2061"/>
                        <a:pt x="4243" y="1906"/>
                        <a:pt x="4243" y="1713"/>
                      </a:cubicBezTo>
                      <a:cubicBezTo>
                        <a:pt x="4243" y="1521"/>
                        <a:pt x="4088" y="1366"/>
                        <a:pt x="3895" y="1366"/>
                      </a:cubicBezTo>
                    </a:path>
                  </a:pathLst>
                </a:custGeom>
                <a:solidFill>
                  <a:srgbClr val="8C449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3" name="Freeform 26">
                  <a:extLst>
                    <a:ext uri="{FF2B5EF4-FFF2-40B4-BE49-F238E27FC236}">
                      <a16:creationId xmlns:a16="http://schemas.microsoft.com/office/drawing/2014/main" id="{4912DCBA-D5DC-7F43-8E99-C161BCB32043}"/>
                    </a:ext>
                  </a:extLst>
                </p:cNvPr>
                <p:cNvSpPr>
                  <a:spLocks noChangeArrowheads="1"/>
                </p:cNvSpPr>
                <p:nvPr/>
              </p:nvSpPr>
              <p:spPr bwMode="auto">
                <a:xfrm>
                  <a:off x="7064601" y="1147745"/>
                  <a:ext cx="437817" cy="303400"/>
                </a:xfrm>
                <a:custGeom>
                  <a:avLst/>
                  <a:gdLst>
                    <a:gd name="T0" fmla="*/ 285646 w 1007"/>
                    <a:gd name="T1" fmla="*/ 0 h 698"/>
                    <a:gd name="T2" fmla="*/ 150866 w 1007"/>
                    <a:gd name="T3" fmla="*/ 0 h 698"/>
                    <a:gd name="T4" fmla="*/ 150866 w 1007"/>
                    <a:gd name="T5" fmla="*/ 0 h 698"/>
                    <a:gd name="T6" fmla="*/ 0 w 1007"/>
                    <a:gd name="T7" fmla="*/ 151265 h 698"/>
                    <a:gd name="T8" fmla="*/ 0 w 1007"/>
                    <a:gd name="T9" fmla="*/ 151265 h 698"/>
                    <a:gd name="T10" fmla="*/ 150866 w 1007"/>
                    <a:gd name="T11" fmla="*/ 302965 h 698"/>
                    <a:gd name="T12" fmla="*/ 285646 w 1007"/>
                    <a:gd name="T13" fmla="*/ 302965 h 698"/>
                    <a:gd name="T14" fmla="*/ 285646 w 1007"/>
                    <a:gd name="T15" fmla="*/ 302965 h 698"/>
                    <a:gd name="T16" fmla="*/ 437382 w 1007"/>
                    <a:gd name="T17" fmla="*/ 151265 h 698"/>
                    <a:gd name="T18" fmla="*/ 437382 w 1007"/>
                    <a:gd name="T19" fmla="*/ 151265 h 698"/>
                    <a:gd name="T20" fmla="*/ 285646 w 1007"/>
                    <a:gd name="T21" fmla="*/ 0 h 6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7" h="698">
                      <a:moveTo>
                        <a:pt x="657" y="0"/>
                      </a:moveTo>
                      <a:lnTo>
                        <a:pt x="347" y="0"/>
                      </a:lnTo>
                      <a:cubicBezTo>
                        <a:pt x="156" y="0"/>
                        <a:pt x="0" y="155"/>
                        <a:pt x="0" y="348"/>
                      </a:cubicBezTo>
                      <a:cubicBezTo>
                        <a:pt x="0" y="540"/>
                        <a:pt x="156" y="697"/>
                        <a:pt x="347" y="697"/>
                      </a:cubicBezTo>
                      <a:lnTo>
                        <a:pt x="657" y="697"/>
                      </a:lnTo>
                      <a:cubicBezTo>
                        <a:pt x="849" y="697"/>
                        <a:pt x="1006" y="540"/>
                        <a:pt x="1006" y="348"/>
                      </a:cubicBezTo>
                      <a:cubicBezTo>
                        <a:pt x="1006" y="155"/>
                        <a:pt x="849" y="0"/>
                        <a:pt x="657" y="0"/>
                      </a:cubicBezTo>
                    </a:path>
                  </a:pathLst>
                </a:custGeom>
                <a:solidFill>
                  <a:srgbClr val="8C449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4" name="Freeform 27">
                  <a:extLst>
                    <a:ext uri="{FF2B5EF4-FFF2-40B4-BE49-F238E27FC236}">
                      <a16:creationId xmlns:a16="http://schemas.microsoft.com/office/drawing/2014/main" id="{78C4CF49-177F-034F-A913-4E461F45D1F9}"/>
                    </a:ext>
                  </a:extLst>
                </p:cNvPr>
                <p:cNvSpPr>
                  <a:spLocks noChangeArrowheads="1"/>
                </p:cNvSpPr>
                <p:nvPr/>
              </p:nvSpPr>
              <p:spPr bwMode="auto">
                <a:xfrm>
                  <a:off x="4879357" y="47441"/>
                  <a:ext cx="437817" cy="303400"/>
                </a:xfrm>
                <a:custGeom>
                  <a:avLst/>
                  <a:gdLst>
                    <a:gd name="T0" fmla="*/ 285930 w 1006"/>
                    <a:gd name="T1" fmla="*/ 0 h 696"/>
                    <a:gd name="T2" fmla="*/ 151452 w 1006"/>
                    <a:gd name="T3" fmla="*/ 0 h 696"/>
                    <a:gd name="T4" fmla="*/ 151452 w 1006"/>
                    <a:gd name="T5" fmla="*/ 0 h 696"/>
                    <a:gd name="T6" fmla="*/ 0 w 1006"/>
                    <a:gd name="T7" fmla="*/ 151264 h 696"/>
                    <a:gd name="T8" fmla="*/ 0 w 1006"/>
                    <a:gd name="T9" fmla="*/ 151264 h 696"/>
                    <a:gd name="T10" fmla="*/ 151452 w 1006"/>
                    <a:gd name="T11" fmla="*/ 302964 h 696"/>
                    <a:gd name="T12" fmla="*/ 285930 w 1006"/>
                    <a:gd name="T13" fmla="*/ 302964 h 696"/>
                    <a:gd name="T14" fmla="*/ 285930 w 1006"/>
                    <a:gd name="T15" fmla="*/ 302964 h 696"/>
                    <a:gd name="T16" fmla="*/ 437382 w 1006"/>
                    <a:gd name="T17" fmla="*/ 151264 h 696"/>
                    <a:gd name="T18" fmla="*/ 437382 w 1006"/>
                    <a:gd name="T19" fmla="*/ 151264 h 696"/>
                    <a:gd name="T20" fmla="*/ 285930 w 1006"/>
                    <a:gd name="T21" fmla="*/ 0 h 6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6" h="696">
                      <a:moveTo>
                        <a:pt x="657" y="0"/>
                      </a:moveTo>
                      <a:lnTo>
                        <a:pt x="348" y="0"/>
                      </a:lnTo>
                      <a:cubicBezTo>
                        <a:pt x="155" y="0"/>
                        <a:pt x="0" y="155"/>
                        <a:pt x="0" y="347"/>
                      </a:cubicBezTo>
                      <a:cubicBezTo>
                        <a:pt x="0" y="540"/>
                        <a:pt x="155" y="695"/>
                        <a:pt x="348" y="695"/>
                      </a:cubicBezTo>
                      <a:lnTo>
                        <a:pt x="657" y="695"/>
                      </a:lnTo>
                      <a:cubicBezTo>
                        <a:pt x="849" y="695"/>
                        <a:pt x="1005" y="540"/>
                        <a:pt x="1005" y="347"/>
                      </a:cubicBezTo>
                      <a:cubicBezTo>
                        <a:pt x="1005" y="155"/>
                        <a:pt x="849" y="0"/>
                        <a:pt x="657" y="0"/>
                      </a:cubicBezTo>
                    </a:path>
                  </a:pathLst>
                </a:custGeom>
                <a:solidFill>
                  <a:srgbClr val="8C449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5" name="Freeform 28">
                  <a:extLst>
                    <a:ext uri="{FF2B5EF4-FFF2-40B4-BE49-F238E27FC236}">
                      <a16:creationId xmlns:a16="http://schemas.microsoft.com/office/drawing/2014/main" id="{1085D1F6-59A6-8A4A-BF26-270C822E7064}"/>
                    </a:ext>
                  </a:extLst>
                </p:cNvPr>
                <p:cNvSpPr>
                  <a:spLocks noChangeArrowheads="1"/>
                </p:cNvSpPr>
                <p:nvPr/>
              </p:nvSpPr>
              <p:spPr bwMode="auto">
                <a:xfrm>
                  <a:off x="5372861" y="410368"/>
                  <a:ext cx="74890" cy="74889"/>
                </a:xfrm>
                <a:custGeom>
                  <a:avLst/>
                  <a:gdLst>
                    <a:gd name="T0" fmla="*/ 74460 w 174"/>
                    <a:gd name="T1" fmla="*/ 37445 h 174"/>
                    <a:gd name="T2" fmla="*/ 74460 w 174"/>
                    <a:gd name="T3" fmla="*/ 37445 h 174"/>
                    <a:gd name="T4" fmla="*/ 37015 w 174"/>
                    <a:gd name="T5" fmla="*/ 74459 h 174"/>
                    <a:gd name="T6" fmla="*/ 37015 w 174"/>
                    <a:gd name="T7" fmla="*/ 74459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6" name="Freeform 29">
                  <a:extLst>
                    <a:ext uri="{FF2B5EF4-FFF2-40B4-BE49-F238E27FC236}">
                      <a16:creationId xmlns:a16="http://schemas.microsoft.com/office/drawing/2014/main" id="{D028FB91-E813-D749-9E90-74E82B3DD15A}"/>
                    </a:ext>
                  </a:extLst>
                </p:cNvPr>
                <p:cNvSpPr>
                  <a:spLocks noChangeArrowheads="1"/>
                </p:cNvSpPr>
                <p:nvPr/>
              </p:nvSpPr>
              <p:spPr bwMode="auto">
                <a:xfrm>
                  <a:off x="6215851" y="160736"/>
                  <a:ext cx="74889" cy="74889"/>
                </a:xfrm>
                <a:custGeom>
                  <a:avLst/>
                  <a:gdLst>
                    <a:gd name="T0" fmla="*/ 74459 w 174"/>
                    <a:gd name="T1" fmla="*/ 37014 h 174"/>
                    <a:gd name="T2" fmla="*/ 74459 w 174"/>
                    <a:gd name="T3" fmla="*/ 37014 h 174"/>
                    <a:gd name="T4" fmla="*/ 37445 w 174"/>
                    <a:gd name="T5" fmla="*/ 74459 h 174"/>
                    <a:gd name="T6" fmla="*/ 37445 w 174"/>
                    <a:gd name="T7" fmla="*/ 74459 h 174"/>
                    <a:gd name="T8" fmla="*/ 0 w 174"/>
                    <a:gd name="T9" fmla="*/ 37014 h 174"/>
                    <a:gd name="T10" fmla="*/ 0 w 174"/>
                    <a:gd name="T11" fmla="*/ 37014 h 174"/>
                    <a:gd name="T12" fmla="*/ 37445 w 174"/>
                    <a:gd name="T13" fmla="*/ 0 h 174"/>
                    <a:gd name="T14" fmla="*/ 37445 w 174"/>
                    <a:gd name="T15" fmla="*/ 0 h 174"/>
                    <a:gd name="T16" fmla="*/ 74459 w 174"/>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5" y="173"/>
                        <a:pt x="87" y="173"/>
                      </a:cubicBezTo>
                      <a:cubicBezTo>
                        <a:pt x="39" y="173"/>
                        <a:pt x="0" y="134"/>
                        <a:pt x="0" y="86"/>
                      </a:cubicBezTo>
                      <a:cubicBezTo>
                        <a:pt x="0" y="38"/>
                        <a:pt x="39" y="0"/>
                        <a:pt x="87" y="0"/>
                      </a:cubicBezTo>
                      <a:cubicBezTo>
                        <a:pt x="135" y="0"/>
                        <a:pt x="173" y="38"/>
                        <a:pt x="173" y="86"/>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7" name="Freeform 30">
                  <a:extLst>
                    <a:ext uri="{FF2B5EF4-FFF2-40B4-BE49-F238E27FC236}">
                      <a16:creationId xmlns:a16="http://schemas.microsoft.com/office/drawing/2014/main" id="{8D1EC510-F7D2-364E-BB7B-7C46B536E99D}"/>
                    </a:ext>
                  </a:extLst>
                </p:cNvPr>
                <p:cNvSpPr>
                  <a:spLocks noChangeArrowheads="1"/>
                </p:cNvSpPr>
                <p:nvPr/>
              </p:nvSpPr>
              <p:spPr bwMode="auto">
                <a:xfrm>
                  <a:off x="5774193" y="771375"/>
                  <a:ext cx="74889" cy="74889"/>
                </a:xfrm>
                <a:custGeom>
                  <a:avLst/>
                  <a:gdLst>
                    <a:gd name="T0" fmla="*/ 74456 w 173"/>
                    <a:gd name="T1" fmla="*/ 37014 h 174"/>
                    <a:gd name="T2" fmla="*/ 74456 w 173"/>
                    <a:gd name="T3" fmla="*/ 37014 h 174"/>
                    <a:gd name="T4" fmla="*/ 37661 w 173"/>
                    <a:gd name="T5" fmla="*/ 74459 h 174"/>
                    <a:gd name="T6" fmla="*/ 37661 w 173"/>
                    <a:gd name="T7" fmla="*/ 74459 h 174"/>
                    <a:gd name="T8" fmla="*/ 0 w 173"/>
                    <a:gd name="T9" fmla="*/ 37014 h 174"/>
                    <a:gd name="T10" fmla="*/ 0 w 173"/>
                    <a:gd name="T11" fmla="*/ 37014 h 174"/>
                    <a:gd name="T12" fmla="*/ 37661 w 173"/>
                    <a:gd name="T13" fmla="*/ 0 h 174"/>
                    <a:gd name="T14" fmla="*/ 37661 w 173"/>
                    <a:gd name="T15" fmla="*/ 0 h 174"/>
                    <a:gd name="T16" fmla="*/ 74456 w 173"/>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5"/>
                        <a:pt x="134" y="173"/>
                        <a:pt x="87" y="173"/>
                      </a:cubicBezTo>
                      <a:cubicBezTo>
                        <a:pt x="39" y="173"/>
                        <a:pt x="0" y="135"/>
                        <a:pt x="0" y="86"/>
                      </a:cubicBezTo>
                      <a:cubicBezTo>
                        <a:pt x="0" y="39"/>
                        <a:pt x="39" y="0"/>
                        <a:pt x="87" y="0"/>
                      </a:cubicBezTo>
                      <a:cubicBezTo>
                        <a:pt x="134" y="0"/>
                        <a:pt x="172" y="39"/>
                        <a:pt x="172" y="86"/>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8" name="Freeform 31">
                  <a:extLst>
                    <a:ext uri="{FF2B5EF4-FFF2-40B4-BE49-F238E27FC236}">
                      <a16:creationId xmlns:a16="http://schemas.microsoft.com/office/drawing/2014/main" id="{AE913A72-2455-0640-B423-F71B9BF28A01}"/>
                    </a:ext>
                  </a:extLst>
                </p:cNvPr>
                <p:cNvSpPr>
                  <a:spLocks noChangeArrowheads="1"/>
                </p:cNvSpPr>
                <p:nvPr/>
              </p:nvSpPr>
              <p:spPr bwMode="auto">
                <a:xfrm>
                  <a:off x="5372861" y="102676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9" name="Freeform 32">
                  <a:extLst>
                    <a:ext uri="{FF2B5EF4-FFF2-40B4-BE49-F238E27FC236}">
                      <a16:creationId xmlns:a16="http://schemas.microsoft.com/office/drawing/2014/main" id="{22981625-5CE3-4741-8982-B4CC606BE059}"/>
                    </a:ext>
                  </a:extLst>
                </p:cNvPr>
                <p:cNvSpPr>
                  <a:spLocks noChangeArrowheads="1"/>
                </p:cNvSpPr>
                <p:nvPr/>
              </p:nvSpPr>
              <p:spPr bwMode="auto">
                <a:xfrm>
                  <a:off x="6580698" y="1247597"/>
                  <a:ext cx="74889" cy="76810"/>
                </a:xfrm>
                <a:custGeom>
                  <a:avLst/>
                  <a:gdLst>
                    <a:gd name="T0" fmla="*/ 74456 w 173"/>
                    <a:gd name="T1" fmla="*/ 38186 h 175"/>
                    <a:gd name="T2" fmla="*/ 74456 w 173"/>
                    <a:gd name="T3" fmla="*/ 38186 h 175"/>
                    <a:gd name="T4" fmla="*/ 36795 w 173"/>
                    <a:gd name="T5" fmla="*/ 76371 h 175"/>
                    <a:gd name="T6" fmla="*/ 36795 w 173"/>
                    <a:gd name="T7" fmla="*/ 76371 h 175"/>
                    <a:gd name="T8" fmla="*/ 0 w 173"/>
                    <a:gd name="T9" fmla="*/ 38186 h 175"/>
                    <a:gd name="T10" fmla="*/ 0 w 173"/>
                    <a:gd name="T11" fmla="*/ 38186 h 175"/>
                    <a:gd name="T12" fmla="*/ 36795 w 173"/>
                    <a:gd name="T13" fmla="*/ 0 h 175"/>
                    <a:gd name="T14" fmla="*/ 36795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3" y="174"/>
                        <a:pt x="85" y="174"/>
                      </a:cubicBezTo>
                      <a:cubicBezTo>
                        <a:pt x="38" y="174"/>
                        <a:pt x="0" y="135"/>
                        <a:pt x="0" y="87"/>
                      </a:cubicBezTo>
                      <a:cubicBezTo>
                        <a:pt x="0" y="39"/>
                        <a:pt x="38" y="0"/>
                        <a:pt x="85" y="0"/>
                      </a:cubicBezTo>
                      <a:cubicBezTo>
                        <a:pt x="133" y="0"/>
                        <a:pt x="172" y="39"/>
                        <a:pt x="172" y="87"/>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0" name="Freeform 33">
                  <a:extLst>
                    <a:ext uri="{FF2B5EF4-FFF2-40B4-BE49-F238E27FC236}">
                      <a16:creationId xmlns:a16="http://schemas.microsoft.com/office/drawing/2014/main" id="{7E5881DF-005E-B241-98D9-2C1E18991D11}"/>
                    </a:ext>
                  </a:extLst>
                </p:cNvPr>
                <p:cNvSpPr>
                  <a:spLocks noChangeArrowheads="1"/>
                </p:cNvSpPr>
                <p:nvPr/>
              </p:nvSpPr>
              <p:spPr bwMode="auto">
                <a:xfrm>
                  <a:off x="5612892" y="-327008"/>
                  <a:ext cx="74889" cy="74889"/>
                </a:xfrm>
                <a:custGeom>
                  <a:avLst/>
                  <a:gdLst>
                    <a:gd name="T0" fmla="*/ 74459 w 174"/>
                    <a:gd name="T1" fmla="*/ 36795 h 173"/>
                    <a:gd name="T2" fmla="*/ 74459 w 174"/>
                    <a:gd name="T3" fmla="*/ 36795 h 173"/>
                    <a:gd name="T4" fmla="*/ 37445 w 174"/>
                    <a:gd name="T5" fmla="*/ 74456 h 173"/>
                    <a:gd name="T6" fmla="*/ 37445 w 174"/>
                    <a:gd name="T7" fmla="*/ 74456 h 173"/>
                    <a:gd name="T8" fmla="*/ 0 w 174"/>
                    <a:gd name="T9" fmla="*/ 36795 h 173"/>
                    <a:gd name="T10" fmla="*/ 0 w 174"/>
                    <a:gd name="T11" fmla="*/ 36795 h 173"/>
                    <a:gd name="T12" fmla="*/ 37445 w 174"/>
                    <a:gd name="T13" fmla="*/ 0 h 173"/>
                    <a:gd name="T14" fmla="*/ 37445 w 174"/>
                    <a:gd name="T15" fmla="*/ 0 h 173"/>
                    <a:gd name="T16" fmla="*/ 74459 w 174"/>
                    <a:gd name="T17" fmla="*/ 36795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5"/>
                      </a:moveTo>
                      <a:lnTo>
                        <a:pt x="173" y="85"/>
                      </a:lnTo>
                      <a:cubicBezTo>
                        <a:pt x="173" y="133"/>
                        <a:pt x="134" y="172"/>
                        <a:pt x="87" y="172"/>
                      </a:cubicBezTo>
                      <a:cubicBezTo>
                        <a:pt x="39" y="172"/>
                        <a:pt x="0" y="133"/>
                        <a:pt x="0" y="85"/>
                      </a:cubicBezTo>
                      <a:cubicBezTo>
                        <a:pt x="0" y="38"/>
                        <a:pt x="39" y="0"/>
                        <a:pt x="87" y="0"/>
                      </a:cubicBezTo>
                      <a:cubicBezTo>
                        <a:pt x="134" y="0"/>
                        <a:pt x="173" y="38"/>
                        <a:pt x="173" y="85"/>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1" name="Freeform 34">
                  <a:extLst>
                    <a:ext uri="{FF2B5EF4-FFF2-40B4-BE49-F238E27FC236}">
                      <a16:creationId xmlns:a16="http://schemas.microsoft.com/office/drawing/2014/main" id="{F52BB6A5-64A3-EF45-BBCB-D8D65ABD6D99}"/>
                    </a:ext>
                  </a:extLst>
                </p:cNvPr>
                <p:cNvSpPr>
                  <a:spLocks noChangeArrowheads="1"/>
                </p:cNvSpPr>
                <p:nvPr/>
              </p:nvSpPr>
              <p:spPr bwMode="auto">
                <a:xfrm>
                  <a:off x="5317174" y="485257"/>
                  <a:ext cx="46086" cy="46086"/>
                </a:xfrm>
                <a:custGeom>
                  <a:avLst/>
                  <a:gdLst>
                    <a:gd name="T0" fmla="*/ 45651 w 106"/>
                    <a:gd name="T1" fmla="*/ 23043 h 106"/>
                    <a:gd name="T2" fmla="*/ 45651 w 106"/>
                    <a:gd name="T3" fmla="*/ 23043 h 106"/>
                    <a:gd name="T4" fmla="*/ 22608 w 106"/>
                    <a:gd name="T5" fmla="*/ 45651 h 106"/>
                    <a:gd name="T6" fmla="*/ 22608 w 106"/>
                    <a:gd name="T7" fmla="*/ 45651 h 106"/>
                    <a:gd name="T8" fmla="*/ 0 w 106"/>
                    <a:gd name="T9" fmla="*/ 23043 h 106"/>
                    <a:gd name="T10" fmla="*/ 0 w 106"/>
                    <a:gd name="T11" fmla="*/ 23043 h 106"/>
                    <a:gd name="T12" fmla="*/ 22608 w 106"/>
                    <a:gd name="T13" fmla="*/ 0 h 106"/>
                    <a:gd name="T14" fmla="*/ 22608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2" y="105"/>
                        <a:pt x="52" y="105"/>
                      </a:cubicBezTo>
                      <a:cubicBezTo>
                        <a:pt x="23" y="105"/>
                        <a:pt x="0" y="81"/>
                        <a:pt x="0" y="53"/>
                      </a:cubicBezTo>
                      <a:cubicBezTo>
                        <a:pt x="0" y="24"/>
                        <a:pt x="23" y="0"/>
                        <a:pt x="52" y="0"/>
                      </a:cubicBezTo>
                      <a:cubicBezTo>
                        <a:pt x="82" y="0"/>
                        <a:pt x="105" y="24"/>
                        <a:pt x="105" y="53"/>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2" name="Freeform 35">
                  <a:extLst>
                    <a:ext uri="{FF2B5EF4-FFF2-40B4-BE49-F238E27FC236}">
                      <a16:creationId xmlns:a16="http://schemas.microsoft.com/office/drawing/2014/main" id="{2295F78C-D69C-8D4E-88EB-92E60E8CF4FB}"/>
                    </a:ext>
                  </a:extLst>
                </p:cNvPr>
                <p:cNvSpPr>
                  <a:spLocks noChangeArrowheads="1"/>
                </p:cNvSpPr>
                <p:nvPr/>
              </p:nvSpPr>
              <p:spPr bwMode="auto">
                <a:xfrm>
                  <a:off x="6421317" y="610074"/>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1" y="104"/>
                        <a:pt x="52" y="104"/>
                      </a:cubicBezTo>
                      <a:cubicBezTo>
                        <a:pt x="24" y="104"/>
                        <a:pt x="0" y="80"/>
                        <a:pt x="0" y="52"/>
                      </a:cubicBezTo>
                      <a:cubicBezTo>
                        <a:pt x="0" y="23"/>
                        <a:pt x="24" y="0"/>
                        <a:pt x="52" y="0"/>
                      </a:cubicBezTo>
                      <a:cubicBezTo>
                        <a:pt x="81" y="0"/>
                        <a:pt x="104" y="23"/>
                        <a:pt x="104" y="52"/>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3" name="Freeform 36">
                  <a:extLst>
                    <a:ext uri="{FF2B5EF4-FFF2-40B4-BE49-F238E27FC236}">
                      <a16:creationId xmlns:a16="http://schemas.microsoft.com/office/drawing/2014/main" id="{32D1716A-B315-1840-8503-4668DCA7F37C}"/>
                    </a:ext>
                  </a:extLst>
                </p:cNvPr>
                <p:cNvSpPr>
                  <a:spLocks noChangeArrowheads="1"/>
                </p:cNvSpPr>
                <p:nvPr/>
              </p:nvSpPr>
              <p:spPr bwMode="auto">
                <a:xfrm>
                  <a:off x="5493837" y="1176547"/>
                  <a:ext cx="46086" cy="46086"/>
                </a:xfrm>
                <a:custGeom>
                  <a:avLst/>
                  <a:gdLst>
                    <a:gd name="T0" fmla="*/ 45647 w 105"/>
                    <a:gd name="T1" fmla="*/ 22397 h 107"/>
                    <a:gd name="T2" fmla="*/ 45647 w 105"/>
                    <a:gd name="T3" fmla="*/ 22397 h 107"/>
                    <a:gd name="T4" fmla="*/ 22824 w 105"/>
                    <a:gd name="T5" fmla="*/ 45655 h 107"/>
                    <a:gd name="T6" fmla="*/ 22824 w 105"/>
                    <a:gd name="T7" fmla="*/ 45655 h 107"/>
                    <a:gd name="T8" fmla="*/ 0 w 105"/>
                    <a:gd name="T9" fmla="*/ 22397 h 107"/>
                    <a:gd name="T10" fmla="*/ 0 w 105"/>
                    <a:gd name="T11" fmla="*/ 22397 h 107"/>
                    <a:gd name="T12" fmla="*/ 22824 w 105"/>
                    <a:gd name="T13" fmla="*/ 0 h 107"/>
                    <a:gd name="T14" fmla="*/ 22824 w 105"/>
                    <a:gd name="T15" fmla="*/ 0 h 107"/>
                    <a:gd name="T16" fmla="*/ 45647 w 105"/>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7">
                      <a:moveTo>
                        <a:pt x="104" y="52"/>
                      </a:moveTo>
                      <a:lnTo>
                        <a:pt x="104" y="52"/>
                      </a:lnTo>
                      <a:cubicBezTo>
                        <a:pt x="104" y="82"/>
                        <a:pt x="82" y="106"/>
                        <a:pt x="52" y="106"/>
                      </a:cubicBezTo>
                      <a:cubicBezTo>
                        <a:pt x="24" y="106"/>
                        <a:pt x="0" y="82"/>
                        <a:pt x="0" y="52"/>
                      </a:cubicBezTo>
                      <a:cubicBezTo>
                        <a:pt x="0" y="24"/>
                        <a:pt x="24" y="0"/>
                        <a:pt x="52" y="0"/>
                      </a:cubicBezTo>
                      <a:cubicBezTo>
                        <a:pt x="82" y="0"/>
                        <a:pt x="104" y="24"/>
                        <a:pt x="104" y="52"/>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4" name="Freeform 37">
                  <a:extLst>
                    <a:ext uri="{FF2B5EF4-FFF2-40B4-BE49-F238E27FC236}">
                      <a16:creationId xmlns:a16="http://schemas.microsoft.com/office/drawing/2014/main" id="{83D7EE48-DDA2-2F41-9138-C7A6E50C9E33}"/>
                    </a:ext>
                  </a:extLst>
                </p:cNvPr>
                <p:cNvSpPr>
                  <a:spLocks noChangeArrowheads="1"/>
                </p:cNvSpPr>
                <p:nvPr/>
              </p:nvSpPr>
              <p:spPr bwMode="auto">
                <a:xfrm>
                  <a:off x="7283510" y="8808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2" y="105"/>
                        <a:pt x="52" y="105"/>
                      </a:cubicBezTo>
                      <a:cubicBezTo>
                        <a:pt x="24" y="105"/>
                        <a:pt x="0" y="82"/>
                        <a:pt x="0" y="53"/>
                      </a:cubicBezTo>
                      <a:cubicBezTo>
                        <a:pt x="0" y="24"/>
                        <a:pt x="24" y="0"/>
                        <a:pt x="52" y="0"/>
                      </a:cubicBezTo>
                      <a:cubicBezTo>
                        <a:pt x="82" y="0"/>
                        <a:pt x="104" y="24"/>
                        <a:pt x="104" y="53"/>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5" name="Freeform 38">
                  <a:extLst>
                    <a:ext uri="{FF2B5EF4-FFF2-40B4-BE49-F238E27FC236}">
                      <a16:creationId xmlns:a16="http://schemas.microsoft.com/office/drawing/2014/main" id="{F964E573-5B6D-6340-9E6C-5095F6FADB26}"/>
                    </a:ext>
                  </a:extLst>
                </p:cNvPr>
                <p:cNvSpPr>
                  <a:spLocks noChangeArrowheads="1"/>
                </p:cNvSpPr>
                <p:nvPr/>
              </p:nvSpPr>
              <p:spPr bwMode="auto">
                <a:xfrm>
                  <a:off x="6275379" y="231785"/>
                  <a:ext cx="1280807" cy="551112"/>
                </a:xfrm>
                <a:custGeom>
                  <a:avLst/>
                  <a:gdLst>
                    <a:gd name="T0" fmla="*/ 1143282 w 2943"/>
                    <a:gd name="T1" fmla="*/ 275339 h 1267"/>
                    <a:gd name="T2" fmla="*/ 866057 w 2943"/>
                    <a:gd name="T3" fmla="*/ 275339 h 1267"/>
                    <a:gd name="T4" fmla="*/ 866057 w 2943"/>
                    <a:gd name="T5" fmla="*/ 275339 h 1267"/>
                    <a:gd name="T6" fmla="*/ 1004017 w 2943"/>
                    <a:gd name="T7" fmla="*/ 137452 h 1267"/>
                    <a:gd name="T8" fmla="*/ 1004017 w 2943"/>
                    <a:gd name="T9" fmla="*/ 137452 h 1267"/>
                    <a:gd name="T10" fmla="*/ 866057 w 2943"/>
                    <a:gd name="T11" fmla="*/ 0 h 1267"/>
                    <a:gd name="T12" fmla="*/ 137525 w 2943"/>
                    <a:gd name="T13" fmla="*/ 0 h 1267"/>
                    <a:gd name="T14" fmla="*/ 137525 w 2943"/>
                    <a:gd name="T15" fmla="*/ 0 h 1267"/>
                    <a:gd name="T16" fmla="*/ 0 w 2943"/>
                    <a:gd name="T17" fmla="*/ 137452 h 1267"/>
                    <a:gd name="T18" fmla="*/ 0 w 2943"/>
                    <a:gd name="T19" fmla="*/ 137452 h 1267"/>
                    <a:gd name="T20" fmla="*/ 137525 w 2943"/>
                    <a:gd name="T21" fmla="*/ 275339 h 1267"/>
                    <a:gd name="T22" fmla="*/ 414750 w 2943"/>
                    <a:gd name="T23" fmla="*/ 275339 h 1267"/>
                    <a:gd name="T24" fmla="*/ 414750 w 2943"/>
                    <a:gd name="T25" fmla="*/ 275339 h 1267"/>
                    <a:gd name="T26" fmla="*/ 277225 w 2943"/>
                    <a:gd name="T27" fmla="*/ 412790 h 1267"/>
                    <a:gd name="T28" fmla="*/ 277225 w 2943"/>
                    <a:gd name="T29" fmla="*/ 412790 h 1267"/>
                    <a:gd name="T30" fmla="*/ 414750 w 2943"/>
                    <a:gd name="T31" fmla="*/ 550677 h 1267"/>
                    <a:gd name="T32" fmla="*/ 1143282 w 2943"/>
                    <a:gd name="T33" fmla="*/ 550677 h 1267"/>
                    <a:gd name="T34" fmla="*/ 1143282 w 2943"/>
                    <a:gd name="T35" fmla="*/ 550677 h 1267"/>
                    <a:gd name="T36" fmla="*/ 1280372 w 2943"/>
                    <a:gd name="T37" fmla="*/ 412790 h 1267"/>
                    <a:gd name="T38" fmla="*/ 1280372 w 2943"/>
                    <a:gd name="T39" fmla="*/ 412790 h 1267"/>
                    <a:gd name="T40" fmla="*/ 1143282 w 2943"/>
                    <a:gd name="T41" fmla="*/ 275339 h 126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943" h="1267">
                      <a:moveTo>
                        <a:pt x="2627" y="633"/>
                      </a:moveTo>
                      <a:lnTo>
                        <a:pt x="1990" y="633"/>
                      </a:lnTo>
                      <a:cubicBezTo>
                        <a:pt x="2165" y="633"/>
                        <a:pt x="2307" y="491"/>
                        <a:pt x="2307" y="316"/>
                      </a:cubicBezTo>
                      <a:cubicBezTo>
                        <a:pt x="2307" y="141"/>
                        <a:pt x="2165" y="0"/>
                        <a:pt x="1990" y="0"/>
                      </a:cubicBezTo>
                      <a:lnTo>
                        <a:pt x="316" y="0"/>
                      </a:lnTo>
                      <a:cubicBezTo>
                        <a:pt x="142" y="0"/>
                        <a:pt x="0" y="141"/>
                        <a:pt x="0" y="316"/>
                      </a:cubicBezTo>
                      <a:cubicBezTo>
                        <a:pt x="0" y="491"/>
                        <a:pt x="142" y="633"/>
                        <a:pt x="316" y="633"/>
                      </a:cubicBezTo>
                      <a:lnTo>
                        <a:pt x="953" y="633"/>
                      </a:lnTo>
                      <a:cubicBezTo>
                        <a:pt x="778" y="633"/>
                        <a:pt x="637" y="774"/>
                        <a:pt x="637" y="949"/>
                      </a:cubicBezTo>
                      <a:cubicBezTo>
                        <a:pt x="637" y="1123"/>
                        <a:pt x="778" y="1266"/>
                        <a:pt x="953" y="1266"/>
                      </a:cubicBezTo>
                      <a:lnTo>
                        <a:pt x="2627" y="1266"/>
                      </a:lnTo>
                      <a:cubicBezTo>
                        <a:pt x="2801" y="1266"/>
                        <a:pt x="2942" y="1123"/>
                        <a:pt x="2942" y="949"/>
                      </a:cubicBezTo>
                      <a:cubicBezTo>
                        <a:pt x="2942" y="774"/>
                        <a:pt x="2801" y="633"/>
                        <a:pt x="2627" y="633"/>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6" name="Freeform 39">
                  <a:extLst>
                    <a:ext uri="{FF2B5EF4-FFF2-40B4-BE49-F238E27FC236}">
                      <a16:creationId xmlns:a16="http://schemas.microsoft.com/office/drawing/2014/main" id="{D8883800-5E97-CF4C-944D-BFB64E64FFD7}"/>
                    </a:ext>
                  </a:extLst>
                </p:cNvPr>
                <p:cNvSpPr>
                  <a:spLocks noChangeArrowheads="1"/>
                </p:cNvSpPr>
                <p:nvPr/>
              </p:nvSpPr>
              <p:spPr bwMode="auto">
                <a:xfrm>
                  <a:off x="5584088" y="1276400"/>
                  <a:ext cx="618321" cy="261154"/>
                </a:xfrm>
                <a:custGeom>
                  <a:avLst/>
                  <a:gdLst>
                    <a:gd name="T0" fmla="*/ 487254 w 1420"/>
                    <a:gd name="T1" fmla="*/ 260719 h 600"/>
                    <a:gd name="T2" fmla="*/ 130196 w 1420"/>
                    <a:gd name="T3" fmla="*/ 260719 h 600"/>
                    <a:gd name="T4" fmla="*/ 130196 w 1420"/>
                    <a:gd name="T5" fmla="*/ 260719 h 600"/>
                    <a:gd name="T6" fmla="*/ 0 w 1420"/>
                    <a:gd name="T7" fmla="*/ 130577 h 600"/>
                    <a:gd name="T8" fmla="*/ 0 w 1420"/>
                    <a:gd name="T9" fmla="*/ 130577 h 600"/>
                    <a:gd name="T10" fmla="*/ 130196 w 1420"/>
                    <a:gd name="T11" fmla="*/ 0 h 600"/>
                    <a:gd name="T12" fmla="*/ 487254 w 1420"/>
                    <a:gd name="T13" fmla="*/ 0 h 600"/>
                    <a:gd name="T14" fmla="*/ 487254 w 1420"/>
                    <a:gd name="T15" fmla="*/ 0 h 600"/>
                    <a:gd name="T16" fmla="*/ 617886 w 1420"/>
                    <a:gd name="T17" fmla="*/ 130577 h 600"/>
                    <a:gd name="T18" fmla="*/ 617886 w 1420"/>
                    <a:gd name="T19" fmla="*/ 130577 h 600"/>
                    <a:gd name="T20" fmla="*/ 487254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19" y="599"/>
                      </a:moveTo>
                      <a:lnTo>
                        <a:pt x="299" y="599"/>
                      </a:lnTo>
                      <a:cubicBezTo>
                        <a:pt x="133" y="599"/>
                        <a:pt x="0" y="465"/>
                        <a:pt x="0" y="300"/>
                      </a:cubicBezTo>
                      <a:cubicBezTo>
                        <a:pt x="0" y="134"/>
                        <a:pt x="133" y="0"/>
                        <a:pt x="299" y="0"/>
                      </a:cubicBezTo>
                      <a:lnTo>
                        <a:pt x="1119" y="0"/>
                      </a:lnTo>
                      <a:cubicBezTo>
                        <a:pt x="1284" y="0"/>
                        <a:pt x="1419" y="134"/>
                        <a:pt x="1419" y="300"/>
                      </a:cubicBezTo>
                      <a:cubicBezTo>
                        <a:pt x="1419" y="465"/>
                        <a:pt x="1284" y="599"/>
                        <a:pt x="1119" y="599"/>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5" name="Group 2">
                <a:extLst>
                  <a:ext uri="{FF2B5EF4-FFF2-40B4-BE49-F238E27FC236}">
                    <a16:creationId xmlns:a16="http://schemas.microsoft.com/office/drawing/2014/main" id="{BC2909BA-E493-8243-A10C-57C291F68FA4}"/>
                  </a:ext>
                </a:extLst>
              </p:cNvPr>
              <p:cNvGrpSpPr>
                <a:grpSpLocks/>
              </p:cNvGrpSpPr>
              <p:nvPr/>
            </p:nvGrpSpPr>
            <p:grpSpPr bwMode="auto">
              <a:xfrm>
                <a:off x="-145121" y="4607798"/>
                <a:ext cx="2404749" cy="2417448"/>
                <a:chOff x="7988241" y="5080416"/>
                <a:chExt cx="2406074" cy="2417594"/>
              </a:xfrm>
            </p:grpSpPr>
            <p:sp>
              <p:nvSpPr>
                <p:cNvPr id="167" name="Freeform 66">
                  <a:extLst>
                    <a:ext uri="{FF2B5EF4-FFF2-40B4-BE49-F238E27FC236}">
                      <a16:creationId xmlns:a16="http://schemas.microsoft.com/office/drawing/2014/main" id="{B22EFAA6-71CB-7241-9773-A0C2467764DB}"/>
                    </a:ext>
                  </a:extLst>
                </p:cNvPr>
                <p:cNvSpPr>
                  <a:spLocks noChangeArrowheads="1"/>
                </p:cNvSpPr>
                <p:nvPr/>
              </p:nvSpPr>
              <p:spPr bwMode="auto">
                <a:xfrm>
                  <a:off x="8533592" y="5210994"/>
                  <a:ext cx="1860723" cy="2106514"/>
                </a:xfrm>
                <a:custGeom>
                  <a:avLst/>
                  <a:gdLst>
                    <a:gd name="T0" fmla="*/ 1027733 w 4271"/>
                    <a:gd name="T1" fmla="*/ 879782 h 4839"/>
                    <a:gd name="T2" fmla="*/ 1039060 w 4271"/>
                    <a:gd name="T3" fmla="*/ 879347 h 4839"/>
                    <a:gd name="T4" fmla="*/ 933193 w 4271"/>
                    <a:gd name="T5" fmla="*/ 763116 h 4839"/>
                    <a:gd name="T6" fmla="*/ 1039060 w 4271"/>
                    <a:gd name="T7" fmla="*/ 647321 h 4839"/>
                    <a:gd name="T8" fmla="*/ 1027733 w 4271"/>
                    <a:gd name="T9" fmla="*/ 646886 h 4839"/>
                    <a:gd name="T10" fmla="*/ 1130114 w 4271"/>
                    <a:gd name="T11" fmla="*/ 646886 h 4839"/>
                    <a:gd name="T12" fmla="*/ 1292181 w 4271"/>
                    <a:gd name="T13" fmla="*/ 485382 h 4839"/>
                    <a:gd name="T14" fmla="*/ 1439435 w 4271"/>
                    <a:gd name="T15" fmla="*/ 323443 h 4839"/>
                    <a:gd name="T16" fmla="*/ 1601067 w 4271"/>
                    <a:gd name="T17" fmla="*/ 161939 h 4839"/>
                    <a:gd name="T18" fmla="*/ 1439435 w 4271"/>
                    <a:gd name="T19" fmla="*/ 0 h 4839"/>
                    <a:gd name="T20" fmla="*/ 798573 w 4271"/>
                    <a:gd name="T21" fmla="*/ 0 h 4839"/>
                    <a:gd name="T22" fmla="*/ 636506 w 4271"/>
                    <a:gd name="T23" fmla="*/ 161939 h 4839"/>
                    <a:gd name="T24" fmla="*/ 489687 w 4271"/>
                    <a:gd name="T25" fmla="*/ 323443 h 4839"/>
                    <a:gd name="T26" fmla="*/ 328055 w 4271"/>
                    <a:gd name="T27" fmla="*/ 485382 h 4839"/>
                    <a:gd name="T28" fmla="*/ 489687 w 4271"/>
                    <a:gd name="T29" fmla="*/ 646886 h 4839"/>
                    <a:gd name="T30" fmla="*/ 573334 w 4271"/>
                    <a:gd name="T31" fmla="*/ 646886 h 4839"/>
                    <a:gd name="T32" fmla="*/ 689657 w 4271"/>
                    <a:gd name="T33" fmla="*/ 763116 h 4839"/>
                    <a:gd name="T34" fmla="*/ 264013 w 4271"/>
                    <a:gd name="T35" fmla="*/ 879782 h 4839"/>
                    <a:gd name="T36" fmla="*/ 101945 w 4271"/>
                    <a:gd name="T37" fmla="*/ 1041286 h 4839"/>
                    <a:gd name="T38" fmla="*/ 264013 w 4271"/>
                    <a:gd name="T39" fmla="*/ 1203225 h 4839"/>
                    <a:gd name="T40" fmla="*/ 456141 w 4271"/>
                    <a:gd name="T41" fmla="*/ 1203225 h 4839"/>
                    <a:gd name="T42" fmla="*/ 450913 w 4271"/>
                    <a:gd name="T43" fmla="*/ 1203225 h 4839"/>
                    <a:gd name="T44" fmla="*/ 573334 w 4271"/>
                    <a:gd name="T45" fmla="*/ 1330774 h 4839"/>
                    <a:gd name="T46" fmla="*/ 450913 w 4271"/>
                    <a:gd name="T47" fmla="*/ 1458758 h 4839"/>
                    <a:gd name="T48" fmla="*/ 162067 w 4271"/>
                    <a:gd name="T49" fmla="*/ 1459193 h 4839"/>
                    <a:gd name="T50" fmla="*/ 0 w 4271"/>
                    <a:gd name="T51" fmla="*/ 1620697 h 4839"/>
                    <a:gd name="T52" fmla="*/ 162067 w 4271"/>
                    <a:gd name="T53" fmla="*/ 1782201 h 4839"/>
                    <a:gd name="T54" fmla="*/ 362909 w 4271"/>
                    <a:gd name="T55" fmla="*/ 1782201 h 4839"/>
                    <a:gd name="T56" fmla="*/ 200841 w 4271"/>
                    <a:gd name="T57" fmla="*/ 1943704 h 4839"/>
                    <a:gd name="T58" fmla="*/ 1099617 w 4271"/>
                    <a:gd name="T59" fmla="*/ 2106079 h 4839"/>
                    <a:gd name="T60" fmla="*/ 1261249 w 4271"/>
                    <a:gd name="T61" fmla="*/ 1943704 h 4839"/>
                    <a:gd name="T62" fmla="*/ 1099617 w 4271"/>
                    <a:gd name="T63" fmla="*/ 1782201 h 4839"/>
                    <a:gd name="T64" fmla="*/ 899211 w 4271"/>
                    <a:gd name="T65" fmla="*/ 1782201 h 4839"/>
                    <a:gd name="T66" fmla="*/ 1060843 w 4271"/>
                    <a:gd name="T67" fmla="*/ 1620697 h 4839"/>
                    <a:gd name="T68" fmla="*/ 1325291 w 4271"/>
                    <a:gd name="T69" fmla="*/ 1459193 h 4839"/>
                    <a:gd name="T70" fmla="*/ 1163224 w 4271"/>
                    <a:gd name="T71" fmla="*/ 1620697 h 4839"/>
                    <a:gd name="T72" fmla="*/ 1325291 w 4271"/>
                    <a:gd name="T73" fmla="*/ 1782201 h 4839"/>
                    <a:gd name="T74" fmla="*/ 1598889 w 4271"/>
                    <a:gd name="T75" fmla="*/ 1782201 h 4839"/>
                    <a:gd name="T76" fmla="*/ 1760956 w 4271"/>
                    <a:gd name="T77" fmla="*/ 1620697 h 4839"/>
                    <a:gd name="T78" fmla="*/ 1409810 w 4271"/>
                    <a:gd name="T79" fmla="*/ 1459193 h 4839"/>
                    <a:gd name="T80" fmla="*/ 1538767 w 4271"/>
                    <a:gd name="T81" fmla="*/ 1330774 h 4839"/>
                    <a:gd name="T82" fmla="*/ 1409810 w 4271"/>
                    <a:gd name="T83" fmla="*/ 1203225 h 4839"/>
                    <a:gd name="T84" fmla="*/ 1698656 w 4271"/>
                    <a:gd name="T85" fmla="*/ 1203225 h 4839"/>
                    <a:gd name="T86" fmla="*/ 1860287 w 4271"/>
                    <a:gd name="T87" fmla="*/ 1041286 h 48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271" h="4839">
                      <a:moveTo>
                        <a:pt x="3899" y="2021"/>
                      </a:moveTo>
                      <a:lnTo>
                        <a:pt x="2359" y="2021"/>
                      </a:lnTo>
                      <a:cubicBezTo>
                        <a:pt x="2367" y="2021"/>
                        <a:pt x="2375" y="2020"/>
                        <a:pt x="2385" y="2020"/>
                      </a:cubicBezTo>
                      <a:cubicBezTo>
                        <a:pt x="2249" y="2007"/>
                        <a:pt x="2142" y="1893"/>
                        <a:pt x="2142" y="1753"/>
                      </a:cubicBezTo>
                      <a:cubicBezTo>
                        <a:pt x="2142" y="1614"/>
                        <a:pt x="2249" y="1500"/>
                        <a:pt x="2385" y="1487"/>
                      </a:cubicBezTo>
                      <a:cubicBezTo>
                        <a:pt x="2375" y="1487"/>
                        <a:pt x="2367" y="1486"/>
                        <a:pt x="2359" y="1486"/>
                      </a:cubicBezTo>
                      <a:lnTo>
                        <a:pt x="2594" y="1486"/>
                      </a:lnTo>
                      <a:cubicBezTo>
                        <a:pt x="2800" y="1486"/>
                        <a:pt x="2966" y="1320"/>
                        <a:pt x="2966" y="1115"/>
                      </a:cubicBezTo>
                      <a:cubicBezTo>
                        <a:pt x="2966" y="910"/>
                        <a:pt x="2800" y="743"/>
                        <a:pt x="2594" y="743"/>
                      </a:cubicBezTo>
                      <a:lnTo>
                        <a:pt x="3304" y="743"/>
                      </a:lnTo>
                      <a:cubicBezTo>
                        <a:pt x="3508" y="743"/>
                        <a:pt x="3675" y="577"/>
                        <a:pt x="3675" y="372"/>
                      </a:cubicBezTo>
                      <a:cubicBezTo>
                        <a:pt x="3675" y="167"/>
                        <a:pt x="3508" y="0"/>
                        <a:pt x="3304" y="0"/>
                      </a:cubicBezTo>
                      <a:lnTo>
                        <a:pt x="1833" y="0"/>
                      </a:lnTo>
                      <a:cubicBezTo>
                        <a:pt x="1627" y="0"/>
                        <a:pt x="1461" y="167"/>
                        <a:pt x="1461" y="372"/>
                      </a:cubicBezTo>
                      <a:cubicBezTo>
                        <a:pt x="1461" y="577"/>
                        <a:pt x="1627" y="743"/>
                        <a:pt x="1833" y="743"/>
                      </a:cubicBezTo>
                      <a:lnTo>
                        <a:pt x="1124" y="743"/>
                      </a:lnTo>
                      <a:cubicBezTo>
                        <a:pt x="919" y="743"/>
                        <a:pt x="753" y="910"/>
                        <a:pt x="753" y="1115"/>
                      </a:cubicBezTo>
                      <a:cubicBezTo>
                        <a:pt x="753" y="1320"/>
                        <a:pt x="919" y="1486"/>
                        <a:pt x="1124" y="1486"/>
                      </a:cubicBezTo>
                      <a:lnTo>
                        <a:pt x="1316" y="1486"/>
                      </a:lnTo>
                      <a:cubicBezTo>
                        <a:pt x="1464" y="1486"/>
                        <a:pt x="1583" y="1605"/>
                        <a:pt x="1583" y="1753"/>
                      </a:cubicBezTo>
                      <a:cubicBezTo>
                        <a:pt x="1583" y="1901"/>
                        <a:pt x="1464" y="2021"/>
                        <a:pt x="1316" y="2021"/>
                      </a:cubicBezTo>
                      <a:lnTo>
                        <a:pt x="606" y="2021"/>
                      </a:lnTo>
                      <a:cubicBezTo>
                        <a:pt x="401" y="2021"/>
                        <a:pt x="234" y="2187"/>
                        <a:pt x="234" y="2392"/>
                      </a:cubicBezTo>
                      <a:cubicBezTo>
                        <a:pt x="234" y="2597"/>
                        <a:pt x="401" y="2764"/>
                        <a:pt x="606" y="2764"/>
                      </a:cubicBezTo>
                      <a:lnTo>
                        <a:pt x="1047" y="2764"/>
                      </a:lnTo>
                      <a:cubicBezTo>
                        <a:pt x="1043" y="2764"/>
                        <a:pt x="1039" y="2764"/>
                        <a:pt x="1035" y="2764"/>
                      </a:cubicBezTo>
                      <a:cubicBezTo>
                        <a:pt x="1190" y="2771"/>
                        <a:pt x="1316" y="2900"/>
                        <a:pt x="1316" y="3057"/>
                      </a:cubicBezTo>
                      <a:cubicBezTo>
                        <a:pt x="1316" y="3216"/>
                        <a:pt x="1190" y="3345"/>
                        <a:pt x="1035" y="3351"/>
                      </a:cubicBezTo>
                      <a:cubicBezTo>
                        <a:pt x="1039" y="3351"/>
                        <a:pt x="1043" y="3352"/>
                        <a:pt x="1047" y="3352"/>
                      </a:cubicBezTo>
                      <a:lnTo>
                        <a:pt x="372" y="3352"/>
                      </a:lnTo>
                      <a:cubicBezTo>
                        <a:pt x="167" y="3352"/>
                        <a:pt x="0" y="3517"/>
                        <a:pt x="0" y="3723"/>
                      </a:cubicBezTo>
                      <a:cubicBezTo>
                        <a:pt x="0" y="3928"/>
                        <a:pt x="167" y="4094"/>
                        <a:pt x="372" y="4094"/>
                      </a:cubicBezTo>
                      <a:lnTo>
                        <a:pt x="833" y="4094"/>
                      </a:lnTo>
                      <a:cubicBezTo>
                        <a:pt x="627" y="4094"/>
                        <a:pt x="461" y="4260"/>
                        <a:pt x="461" y="4465"/>
                      </a:cubicBezTo>
                      <a:cubicBezTo>
                        <a:pt x="461" y="4672"/>
                        <a:pt x="627" y="4838"/>
                        <a:pt x="833" y="4838"/>
                      </a:cubicBezTo>
                      <a:lnTo>
                        <a:pt x="2524" y="4838"/>
                      </a:lnTo>
                      <a:cubicBezTo>
                        <a:pt x="2729" y="4838"/>
                        <a:pt x="2895" y="4672"/>
                        <a:pt x="2895" y="4465"/>
                      </a:cubicBezTo>
                      <a:cubicBezTo>
                        <a:pt x="2895" y="4260"/>
                        <a:pt x="2729" y="4094"/>
                        <a:pt x="2524" y="4094"/>
                      </a:cubicBezTo>
                      <a:lnTo>
                        <a:pt x="2064" y="4094"/>
                      </a:lnTo>
                      <a:cubicBezTo>
                        <a:pt x="2269" y="4094"/>
                        <a:pt x="2435" y="3928"/>
                        <a:pt x="2435" y="3723"/>
                      </a:cubicBezTo>
                      <a:cubicBezTo>
                        <a:pt x="2435" y="3517"/>
                        <a:pt x="2269" y="3352"/>
                        <a:pt x="2064" y="3352"/>
                      </a:cubicBezTo>
                      <a:lnTo>
                        <a:pt x="3042" y="3352"/>
                      </a:lnTo>
                      <a:cubicBezTo>
                        <a:pt x="2836" y="3352"/>
                        <a:pt x="2670" y="3517"/>
                        <a:pt x="2670" y="3723"/>
                      </a:cubicBezTo>
                      <a:cubicBezTo>
                        <a:pt x="2670" y="3928"/>
                        <a:pt x="2836" y="4094"/>
                        <a:pt x="3042" y="4094"/>
                      </a:cubicBezTo>
                      <a:lnTo>
                        <a:pt x="3670" y="4094"/>
                      </a:lnTo>
                      <a:cubicBezTo>
                        <a:pt x="3876" y="4094"/>
                        <a:pt x="4042" y="3928"/>
                        <a:pt x="4042" y="3723"/>
                      </a:cubicBezTo>
                      <a:cubicBezTo>
                        <a:pt x="4042" y="3517"/>
                        <a:pt x="3876" y="3352"/>
                        <a:pt x="3670" y="3352"/>
                      </a:cubicBezTo>
                      <a:lnTo>
                        <a:pt x="3236" y="3352"/>
                      </a:lnTo>
                      <a:cubicBezTo>
                        <a:pt x="3399" y="3352"/>
                        <a:pt x="3532" y="3220"/>
                        <a:pt x="3532" y="3057"/>
                      </a:cubicBezTo>
                      <a:cubicBezTo>
                        <a:pt x="3532" y="2895"/>
                        <a:pt x="3399" y="2764"/>
                        <a:pt x="3236" y="2764"/>
                      </a:cubicBezTo>
                      <a:lnTo>
                        <a:pt x="3899" y="2764"/>
                      </a:lnTo>
                      <a:cubicBezTo>
                        <a:pt x="4104" y="2764"/>
                        <a:pt x="4270" y="2597"/>
                        <a:pt x="4270" y="2392"/>
                      </a:cubicBezTo>
                      <a:cubicBezTo>
                        <a:pt x="4270" y="2187"/>
                        <a:pt x="4104" y="2021"/>
                        <a:pt x="3899" y="2021"/>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8" name="Freeform 67">
                  <a:extLst>
                    <a:ext uri="{FF2B5EF4-FFF2-40B4-BE49-F238E27FC236}">
                      <a16:creationId xmlns:a16="http://schemas.microsoft.com/office/drawing/2014/main" id="{636206BE-0C0E-094B-805D-212A5D1DD0B5}"/>
                    </a:ext>
                  </a:extLst>
                </p:cNvPr>
                <p:cNvSpPr>
                  <a:spLocks noChangeArrowheads="1"/>
                </p:cNvSpPr>
                <p:nvPr/>
              </p:nvSpPr>
              <p:spPr bwMode="auto">
                <a:xfrm>
                  <a:off x="7988241" y="6090468"/>
                  <a:ext cx="514627" cy="324522"/>
                </a:xfrm>
                <a:custGeom>
                  <a:avLst/>
                  <a:gdLst>
                    <a:gd name="T0" fmla="*/ 352090 w 1181"/>
                    <a:gd name="T1" fmla="*/ 0 h 744"/>
                    <a:gd name="T2" fmla="*/ 161665 w 1181"/>
                    <a:gd name="T3" fmla="*/ 0 h 744"/>
                    <a:gd name="T4" fmla="*/ 161665 w 1181"/>
                    <a:gd name="T5" fmla="*/ 0 h 744"/>
                    <a:gd name="T6" fmla="*/ 0 w 1181"/>
                    <a:gd name="T7" fmla="*/ 161825 h 744"/>
                    <a:gd name="T8" fmla="*/ 0 w 1181"/>
                    <a:gd name="T9" fmla="*/ 161825 h 744"/>
                    <a:gd name="T10" fmla="*/ 161665 w 1181"/>
                    <a:gd name="T11" fmla="*/ 324086 h 744"/>
                    <a:gd name="T12" fmla="*/ 352090 w 1181"/>
                    <a:gd name="T13" fmla="*/ 324086 h 744"/>
                    <a:gd name="T14" fmla="*/ 352090 w 1181"/>
                    <a:gd name="T15" fmla="*/ 324086 h 744"/>
                    <a:gd name="T16" fmla="*/ 514191 w 1181"/>
                    <a:gd name="T17" fmla="*/ 161825 h 744"/>
                    <a:gd name="T18" fmla="*/ 514191 w 1181"/>
                    <a:gd name="T19" fmla="*/ 161825 h 744"/>
                    <a:gd name="T20" fmla="*/ 352090 w 1181"/>
                    <a:gd name="T21" fmla="*/ 0 h 7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81" h="744">
                      <a:moveTo>
                        <a:pt x="808" y="0"/>
                      </a:moveTo>
                      <a:lnTo>
                        <a:pt x="371" y="0"/>
                      </a:lnTo>
                      <a:cubicBezTo>
                        <a:pt x="166" y="0"/>
                        <a:pt x="0" y="166"/>
                        <a:pt x="0" y="371"/>
                      </a:cubicBezTo>
                      <a:cubicBezTo>
                        <a:pt x="0" y="576"/>
                        <a:pt x="166" y="743"/>
                        <a:pt x="371" y="743"/>
                      </a:cubicBezTo>
                      <a:lnTo>
                        <a:pt x="808" y="743"/>
                      </a:lnTo>
                      <a:cubicBezTo>
                        <a:pt x="1013" y="743"/>
                        <a:pt x="1180" y="576"/>
                        <a:pt x="1180" y="371"/>
                      </a:cubicBezTo>
                      <a:cubicBezTo>
                        <a:pt x="1180" y="166"/>
                        <a:pt x="1013" y="0"/>
                        <a:pt x="808" y="0"/>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9" name="Freeform 68">
                  <a:extLst>
                    <a:ext uri="{FF2B5EF4-FFF2-40B4-BE49-F238E27FC236}">
                      <a16:creationId xmlns:a16="http://schemas.microsoft.com/office/drawing/2014/main" id="{49B098A0-888E-CC41-B8A0-7B2E4D7A1BBC}"/>
                    </a:ext>
                  </a:extLst>
                </p:cNvPr>
                <p:cNvSpPr>
                  <a:spLocks noChangeArrowheads="1"/>
                </p:cNvSpPr>
                <p:nvPr/>
              </p:nvSpPr>
              <p:spPr bwMode="auto">
                <a:xfrm>
                  <a:off x="8529751" y="7098598"/>
                  <a:ext cx="76810" cy="76810"/>
                </a:xfrm>
                <a:custGeom>
                  <a:avLst/>
                  <a:gdLst>
                    <a:gd name="T0" fmla="*/ 76371 w 175"/>
                    <a:gd name="T1" fmla="*/ 38186 h 175"/>
                    <a:gd name="T2" fmla="*/ 76371 w 175"/>
                    <a:gd name="T3" fmla="*/ 38186 h 175"/>
                    <a:gd name="T4" fmla="*/ 38186 w 175"/>
                    <a:gd name="T5" fmla="*/ 76371 h 175"/>
                    <a:gd name="T6" fmla="*/ 38186 w 175"/>
                    <a:gd name="T7" fmla="*/ 76371 h 175"/>
                    <a:gd name="T8" fmla="*/ 0 w 175"/>
                    <a:gd name="T9" fmla="*/ 38186 h 175"/>
                    <a:gd name="T10" fmla="*/ 0 w 175"/>
                    <a:gd name="T11" fmla="*/ 38186 h 175"/>
                    <a:gd name="T12" fmla="*/ 38186 w 175"/>
                    <a:gd name="T13" fmla="*/ 0 h 175"/>
                    <a:gd name="T14" fmla="*/ 38186 w 175"/>
                    <a:gd name="T15" fmla="*/ 0 h 175"/>
                    <a:gd name="T16" fmla="*/ 76371 w 175"/>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5">
                      <a:moveTo>
                        <a:pt x="174" y="87"/>
                      </a:moveTo>
                      <a:lnTo>
                        <a:pt x="174" y="87"/>
                      </a:lnTo>
                      <a:cubicBezTo>
                        <a:pt x="174" y="136"/>
                        <a:pt x="135" y="174"/>
                        <a:pt x="87" y="174"/>
                      </a:cubicBezTo>
                      <a:cubicBezTo>
                        <a:pt x="39" y="174"/>
                        <a:pt x="0" y="136"/>
                        <a:pt x="0" y="87"/>
                      </a:cubicBezTo>
                      <a:cubicBezTo>
                        <a:pt x="0" y="39"/>
                        <a:pt x="39" y="0"/>
                        <a:pt x="87" y="0"/>
                      </a:cubicBezTo>
                      <a:cubicBezTo>
                        <a:pt x="135" y="0"/>
                        <a:pt x="174" y="39"/>
                        <a:pt x="174" y="87"/>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0" name="Freeform 69">
                  <a:extLst>
                    <a:ext uri="{FF2B5EF4-FFF2-40B4-BE49-F238E27FC236}">
                      <a16:creationId xmlns:a16="http://schemas.microsoft.com/office/drawing/2014/main" id="{C2CA4F21-4C38-8E48-8E38-2F0FDBB0087A}"/>
                    </a:ext>
                  </a:extLst>
                </p:cNvPr>
                <p:cNvSpPr>
                  <a:spLocks noChangeArrowheads="1"/>
                </p:cNvSpPr>
                <p:nvPr/>
              </p:nvSpPr>
              <p:spPr bwMode="auto">
                <a:xfrm>
                  <a:off x="9804798" y="5921486"/>
                  <a:ext cx="74890" cy="74889"/>
                </a:xfrm>
                <a:custGeom>
                  <a:avLst/>
                  <a:gdLst>
                    <a:gd name="T0" fmla="*/ 74457 w 173"/>
                    <a:gd name="T1" fmla="*/ 36795 h 173"/>
                    <a:gd name="T2" fmla="*/ 74457 w 173"/>
                    <a:gd name="T3" fmla="*/ 36795 h 173"/>
                    <a:gd name="T4" fmla="*/ 36796 w 173"/>
                    <a:gd name="T5" fmla="*/ 74456 h 173"/>
                    <a:gd name="T6" fmla="*/ 36796 w 173"/>
                    <a:gd name="T7" fmla="*/ 74456 h 173"/>
                    <a:gd name="T8" fmla="*/ 0 w 173"/>
                    <a:gd name="T9" fmla="*/ 36795 h 173"/>
                    <a:gd name="T10" fmla="*/ 0 w 173"/>
                    <a:gd name="T11" fmla="*/ 36795 h 173"/>
                    <a:gd name="T12" fmla="*/ 36796 w 173"/>
                    <a:gd name="T13" fmla="*/ 0 h 173"/>
                    <a:gd name="T14" fmla="*/ 36796 w 173"/>
                    <a:gd name="T15" fmla="*/ 0 h 173"/>
                    <a:gd name="T16" fmla="*/ 74457 w 173"/>
                    <a:gd name="T17" fmla="*/ 36795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5"/>
                      </a:moveTo>
                      <a:lnTo>
                        <a:pt x="172" y="85"/>
                      </a:lnTo>
                      <a:cubicBezTo>
                        <a:pt x="172" y="134"/>
                        <a:pt x="133" y="172"/>
                        <a:pt x="85" y="172"/>
                      </a:cubicBezTo>
                      <a:cubicBezTo>
                        <a:pt x="38" y="172"/>
                        <a:pt x="0" y="134"/>
                        <a:pt x="0" y="85"/>
                      </a:cubicBezTo>
                      <a:cubicBezTo>
                        <a:pt x="0" y="38"/>
                        <a:pt x="38" y="0"/>
                        <a:pt x="85" y="0"/>
                      </a:cubicBezTo>
                      <a:cubicBezTo>
                        <a:pt x="133" y="0"/>
                        <a:pt x="172" y="38"/>
                        <a:pt x="172" y="85"/>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1" name="Freeform 70">
                  <a:extLst>
                    <a:ext uri="{FF2B5EF4-FFF2-40B4-BE49-F238E27FC236}">
                      <a16:creationId xmlns:a16="http://schemas.microsoft.com/office/drawing/2014/main" id="{03EAA294-DBC3-2D4C-AA06-3C41F92A7EA2}"/>
                    </a:ext>
                  </a:extLst>
                </p:cNvPr>
                <p:cNvSpPr>
                  <a:spLocks noChangeArrowheads="1"/>
                </p:cNvSpPr>
                <p:nvPr/>
              </p:nvSpPr>
              <p:spPr bwMode="auto">
                <a:xfrm>
                  <a:off x="9583969" y="6414990"/>
                  <a:ext cx="74889" cy="74890"/>
                </a:xfrm>
                <a:custGeom>
                  <a:avLst/>
                  <a:gdLst>
                    <a:gd name="T0" fmla="*/ 74456 w 173"/>
                    <a:gd name="T1" fmla="*/ 37015 h 174"/>
                    <a:gd name="T2" fmla="*/ 74456 w 173"/>
                    <a:gd name="T3" fmla="*/ 37015 h 174"/>
                    <a:gd name="T4" fmla="*/ 37661 w 173"/>
                    <a:gd name="T5" fmla="*/ 74460 h 174"/>
                    <a:gd name="T6" fmla="*/ 37661 w 173"/>
                    <a:gd name="T7" fmla="*/ 74460 h 174"/>
                    <a:gd name="T8" fmla="*/ 0 w 173"/>
                    <a:gd name="T9" fmla="*/ 37015 h 174"/>
                    <a:gd name="T10" fmla="*/ 0 w 173"/>
                    <a:gd name="T11" fmla="*/ 37015 h 174"/>
                    <a:gd name="T12" fmla="*/ 37661 w 173"/>
                    <a:gd name="T13" fmla="*/ 0 h 174"/>
                    <a:gd name="T14" fmla="*/ 37661 w 173"/>
                    <a:gd name="T15" fmla="*/ 0 h 174"/>
                    <a:gd name="T16" fmla="*/ 74456 w 173"/>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4" y="173"/>
                        <a:pt x="87" y="173"/>
                      </a:cubicBezTo>
                      <a:cubicBezTo>
                        <a:pt x="39" y="173"/>
                        <a:pt x="0" y="134"/>
                        <a:pt x="0" y="86"/>
                      </a:cubicBezTo>
                      <a:cubicBezTo>
                        <a:pt x="0" y="38"/>
                        <a:pt x="39" y="0"/>
                        <a:pt x="87" y="0"/>
                      </a:cubicBezTo>
                      <a:cubicBezTo>
                        <a:pt x="134" y="0"/>
                        <a:pt x="172" y="38"/>
                        <a:pt x="172" y="86"/>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2" name="Freeform 71">
                  <a:extLst>
                    <a:ext uri="{FF2B5EF4-FFF2-40B4-BE49-F238E27FC236}">
                      <a16:creationId xmlns:a16="http://schemas.microsoft.com/office/drawing/2014/main" id="{A94FC5E0-C108-D244-809A-68C58DB13087}"/>
                    </a:ext>
                  </a:extLst>
                </p:cNvPr>
                <p:cNvSpPr>
                  <a:spLocks noChangeArrowheads="1"/>
                </p:cNvSpPr>
                <p:nvPr/>
              </p:nvSpPr>
              <p:spPr bwMode="auto">
                <a:xfrm>
                  <a:off x="10050590" y="7423121"/>
                  <a:ext cx="74890" cy="74889"/>
                </a:xfrm>
                <a:custGeom>
                  <a:avLst/>
                  <a:gdLst>
                    <a:gd name="T0" fmla="*/ 74457 w 173"/>
                    <a:gd name="T1" fmla="*/ 36795 h 173"/>
                    <a:gd name="T2" fmla="*/ 74457 w 173"/>
                    <a:gd name="T3" fmla="*/ 36795 h 173"/>
                    <a:gd name="T4" fmla="*/ 36796 w 173"/>
                    <a:gd name="T5" fmla="*/ 74456 h 173"/>
                    <a:gd name="T6" fmla="*/ 36796 w 173"/>
                    <a:gd name="T7" fmla="*/ 74456 h 173"/>
                    <a:gd name="T8" fmla="*/ 0 w 173"/>
                    <a:gd name="T9" fmla="*/ 36795 h 173"/>
                    <a:gd name="T10" fmla="*/ 0 w 173"/>
                    <a:gd name="T11" fmla="*/ 36795 h 173"/>
                    <a:gd name="T12" fmla="*/ 36796 w 173"/>
                    <a:gd name="T13" fmla="*/ 0 h 173"/>
                    <a:gd name="T14" fmla="*/ 36796 w 173"/>
                    <a:gd name="T15" fmla="*/ 0 h 173"/>
                    <a:gd name="T16" fmla="*/ 74457 w 173"/>
                    <a:gd name="T17" fmla="*/ 36795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5"/>
                      </a:moveTo>
                      <a:lnTo>
                        <a:pt x="172" y="85"/>
                      </a:lnTo>
                      <a:cubicBezTo>
                        <a:pt x="172" y="134"/>
                        <a:pt x="133" y="172"/>
                        <a:pt x="85" y="172"/>
                      </a:cubicBezTo>
                      <a:cubicBezTo>
                        <a:pt x="38" y="172"/>
                        <a:pt x="0" y="134"/>
                        <a:pt x="0" y="85"/>
                      </a:cubicBezTo>
                      <a:cubicBezTo>
                        <a:pt x="0" y="39"/>
                        <a:pt x="38" y="0"/>
                        <a:pt x="85" y="0"/>
                      </a:cubicBezTo>
                      <a:cubicBezTo>
                        <a:pt x="133" y="0"/>
                        <a:pt x="172" y="39"/>
                        <a:pt x="172" y="85"/>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3" name="Freeform 72">
                  <a:extLst>
                    <a:ext uri="{FF2B5EF4-FFF2-40B4-BE49-F238E27FC236}">
                      <a16:creationId xmlns:a16="http://schemas.microsoft.com/office/drawing/2014/main" id="{160E610D-E65C-9C42-B50A-87F57B676019}"/>
                    </a:ext>
                  </a:extLst>
                </p:cNvPr>
                <p:cNvSpPr>
                  <a:spLocks noChangeArrowheads="1"/>
                </p:cNvSpPr>
                <p:nvPr/>
              </p:nvSpPr>
              <p:spPr bwMode="auto">
                <a:xfrm>
                  <a:off x="8307003" y="6211444"/>
                  <a:ext cx="74890" cy="74890"/>
                </a:xfrm>
                <a:custGeom>
                  <a:avLst/>
                  <a:gdLst>
                    <a:gd name="T0" fmla="*/ 74460 w 174"/>
                    <a:gd name="T1" fmla="*/ 36796 h 173"/>
                    <a:gd name="T2" fmla="*/ 74460 w 174"/>
                    <a:gd name="T3" fmla="*/ 36796 h 173"/>
                    <a:gd name="T4" fmla="*/ 37445 w 174"/>
                    <a:gd name="T5" fmla="*/ 74457 h 173"/>
                    <a:gd name="T6" fmla="*/ 37445 w 174"/>
                    <a:gd name="T7" fmla="*/ 74457 h 173"/>
                    <a:gd name="T8" fmla="*/ 0 w 174"/>
                    <a:gd name="T9" fmla="*/ 36796 h 173"/>
                    <a:gd name="T10" fmla="*/ 0 w 174"/>
                    <a:gd name="T11" fmla="*/ 36796 h 173"/>
                    <a:gd name="T12" fmla="*/ 37445 w 174"/>
                    <a:gd name="T13" fmla="*/ 0 h 173"/>
                    <a:gd name="T14" fmla="*/ 37445 w 174"/>
                    <a:gd name="T15" fmla="*/ 0 h 173"/>
                    <a:gd name="T16" fmla="*/ 74460 w 174"/>
                    <a:gd name="T17" fmla="*/ 36796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5"/>
                      </a:moveTo>
                      <a:lnTo>
                        <a:pt x="173" y="85"/>
                      </a:lnTo>
                      <a:cubicBezTo>
                        <a:pt x="173" y="133"/>
                        <a:pt x="135" y="172"/>
                        <a:pt x="87" y="172"/>
                      </a:cubicBezTo>
                      <a:cubicBezTo>
                        <a:pt x="39" y="172"/>
                        <a:pt x="0" y="133"/>
                        <a:pt x="0" y="85"/>
                      </a:cubicBezTo>
                      <a:cubicBezTo>
                        <a:pt x="0" y="38"/>
                        <a:pt x="39" y="0"/>
                        <a:pt x="87" y="0"/>
                      </a:cubicBezTo>
                      <a:cubicBezTo>
                        <a:pt x="135" y="0"/>
                        <a:pt x="173" y="38"/>
                        <a:pt x="173" y="85"/>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4" name="Freeform 73">
                  <a:extLst>
                    <a:ext uri="{FF2B5EF4-FFF2-40B4-BE49-F238E27FC236}">
                      <a16:creationId xmlns:a16="http://schemas.microsoft.com/office/drawing/2014/main" id="{E57642CE-BAEA-3F4C-BC74-185B902D4000}"/>
                    </a:ext>
                  </a:extLst>
                </p:cNvPr>
                <p:cNvSpPr>
                  <a:spLocks noChangeArrowheads="1"/>
                </p:cNvSpPr>
                <p:nvPr/>
              </p:nvSpPr>
              <p:spPr bwMode="auto">
                <a:xfrm>
                  <a:off x="9270969" y="5289723"/>
                  <a:ext cx="74890" cy="76810"/>
                </a:xfrm>
                <a:custGeom>
                  <a:avLst/>
                  <a:gdLst>
                    <a:gd name="T0" fmla="*/ 74457 w 173"/>
                    <a:gd name="T1" fmla="*/ 38186 h 175"/>
                    <a:gd name="T2" fmla="*/ 74457 w 173"/>
                    <a:gd name="T3" fmla="*/ 38186 h 175"/>
                    <a:gd name="T4" fmla="*/ 37229 w 173"/>
                    <a:gd name="T5" fmla="*/ 76371 h 175"/>
                    <a:gd name="T6" fmla="*/ 37229 w 173"/>
                    <a:gd name="T7" fmla="*/ 76371 h 175"/>
                    <a:gd name="T8" fmla="*/ 0 w 173"/>
                    <a:gd name="T9" fmla="*/ 38186 h 175"/>
                    <a:gd name="T10" fmla="*/ 0 w 173"/>
                    <a:gd name="T11" fmla="*/ 38186 h 175"/>
                    <a:gd name="T12" fmla="*/ 37229 w 173"/>
                    <a:gd name="T13" fmla="*/ 0 h 175"/>
                    <a:gd name="T14" fmla="*/ 37229 w 173"/>
                    <a:gd name="T15" fmla="*/ 0 h 175"/>
                    <a:gd name="T16" fmla="*/ 74457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4"/>
                        <a:pt x="134" y="174"/>
                        <a:pt x="86" y="174"/>
                      </a:cubicBezTo>
                      <a:cubicBezTo>
                        <a:pt x="39" y="174"/>
                        <a:pt x="0" y="134"/>
                        <a:pt x="0" y="87"/>
                      </a:cubicBezTo>
                      <a:cubicBezTo>
                        <a:pt x="0" y="39"/>
                        <a:pt x="39" y="0"/>
                        <a:pt x="86" y="0"/>
                      </a:cubicBezTo>
                      <a:cubicBezTo>
                        <a:pt x="134" y="0"/>
                        <a:pt x="172" y="39"/>
                        <a:pt x="172" y="87"/>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5" name="Freeform 74">
                  <a:extLst>
                    <a:ext uri="{FF2B5EF4-FFF2-40B4-BE49-F238E27FC236}">
                      <a16:creationId xmlns:a16="http://schemas.microsoft.com/office/drawing/2014/main" id="{301BB354-A599-7A45-95EE-4B6F24E6EDBC}"/>
                    </a:ext>
                  </a:extLst>
                </p:cNvPr>
                <p:cNvSpPr>
                  <a:spLocks noChangeArrowheads="1"/>
                </p:cNvSpPr>
                <p:nvPr/>
              </p:nvSpPr>
              <p:spPr bwMode="auto">
                <a:xfrm>
                  <a:off x="8462543" y="6954580"/>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0" y="105"/>
                        <a:pt x="52" y="105"/>
                      </a:cubicBezTo>
                      <a:cubicBezTo>
                        <a:pt x="24" y="105"/>
                        <a:pt x="0" y="82"/>
                        <a:pt x="0" y="53"/>
                      </a:cubicBezTo>
                      <a:cubicBezTo>
                        <a:pt x="0" y="24"/>
                        <a:pt x="24" y="0"/>
                        <a:pt x="52" y="0"/>
                      </a:cubicBezTo>
                      <a:cubicBezTo>
                        <a:pt x="80"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6" name="Freeform 75">
                  <a:extLst>
                    <a:ext uri="{FF2B5EF4-FFF2-40B4-BE49-F238E27FC236}">
                      <a16:creationId xmlns:a16="http://schemas.microsoft.com/office/drawing/2014/main" id="{E33D46C3-BE48-DE4D-9CFD-42585790A6D1}"/>
                    </a:ext>
                  </a:extLst>
                </p:cNvPr>
                <p:cNvSpPr>
                  <a:spLocks noChangeArrowheads="1"/>
                </p:cNvSpPr>
                <p:nvPr/>
              </p:nvSpPr>
              <p:spPr bwMode="auto">
                <a:xfrm>
                  <a:off x="8483665" y="5957970"/>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3"/>
                        <a:pt x="82" y="105"/>
                        <a:pt x="52" y="105"/>
                      </a:cubicBezTo>
                      <a:cubicBezTo>
                        <a:pt x="24" y="105"/>
                        <a:pt x="0" y="83"/>
                        <a:pt x="0" y="53"/>
                      </a:cubicBezTo>
                      <a:cubicBezTo>
                        <a:pt x="0" y="24"/>
                        <a:pt x="24" y="0"/>
                        <a:pt x="52" y="0"/>
                      </a:cubicBezTo>
                      <a:cubicBezTo>
                        <a:pt x="82"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7" name="Freeform 76">
                  <a:extLst>
                    <a:ext uri="{FF2B5EF4-FFF2-40B4-BE49-F238E27FC236}">
                      <a16:creationId xmlns:a16="http://schemas.microsoft.com/office/drawing/2014/main" id="{565F51BE-CE6B-C84C-BB07-02B1A2EBAEF8}"/>
                    </a:ext>
                  </a:extLst>
                </p:cNvPr>
                <p:cNvSpPr>
                  <a:spLocks noChangeArrowheads="1"/>
                </p:cNvSpPr>
                <p:nvPr/>
              </p:nvSpPr>
              <p:spPr bwMode="auto">
                <a:xfrm>
                  <a:off x="9322815" y="6263290"/>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2"/>
                        <a:pt x="81" y="104"/>
                        <a:pt x="52" y="104"/>
                      </a:cubicBezTo>
                      <a:cubicBezTo>
                        <a:pt x="23" y="104"/>
                        <a:pt x="0" y="82"/>
                        <a:pt x="0" y="52"/>
                      </a:cubicBezTo>
                      <a:cubicBezTo>
                        <a:pt x="0" y="23"/>
                        <a:pt x="23" y="0"/>
                        <a:pt x="52" y="0"/>
                      </a:cubicBezTo>
                      <a:cubicBezTo>
                        <a:pt x="81" y="0"/>
                        <a:pt x="104" y="23"/>
                        <a:pt x="104"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8" name="Freeform 77">
                  <a:extLst>
                    <a:ext uri="{FF2B5EF4-FFF2-40B4-BE49-F238E27FC236}">
                      <a16:creationId xmlns:a16="http://schemas.microsoft.com/office/drawing/2014/main" id="{9E792551-FA04-B74E-B9C4-B9B9EC1FABF8}"/>
                    </a:ext>
                  </a:extLst>
                </p:cNvPr>
                <p:cNvSpPr>
                  <a:spLocks noChangeArrowheads="1"/>
                </p:cNvSpPr>
                <p:nvPr/>
              </p:nvSpPr>
              <p:spPr bwMode="auto">
                <a:xfrm>
                  <a:off x="10192688" y="6522523"/>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2" y="105"/>
                        <a:pt x="0" y="81"/>
                        <a:pt x="0" y="53"/>
                      </a:cubicBezTo>
                      <a:cubicBezTo>
                        <a:pt x="0" y="23"/>
                        <a:pt x="22" y="0"/>
                        <a:pt x="52" y="0"/>
                      </a:cubicBezTo>
                      <a:cubicBezTo>
                        <a:pt x="81" y="0"/>
                        <a:pt x="104" y="23"/>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9" name="Freeform 78">
                  <a:extLst>
                    <a:ext uri="{FF2B5EF4-FFF2-40B4-BE49-F238E27FC236}">
                      <a16:creationId xmlns:a16="http://schemas.microsoft.com/office/drawing/2014/main" id="{FAC56CAB-B022-494A-B606-BB9077535CD9}"/>
                    </a:ext>
                  </a:extLst>
                </p:cNvPr>
                <p:cNvSpPr>
                  <a:spLocks noChangeArrowheads="1"/>
                </p:cNvSpPr>
                <p:nvPr/>
              </p:nvSpPr>
              <p:spPr bwMode="auto">
                <a:xfrm>
                  <a:off x="9493717" y="7196532"/>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0" y="105"/>
                        <a:pt x="52" y="105"/>
                      </a:cubicBezTo>
                      <a:cubicBezTo>
                        <a:pt x="23" y="105"/>
                        <a:pt x="0" y="81"/>
                        <a:pt x="0" y="53"/>
                      </a:cubicBezTo>
                      <a:cubicBezTo>
                        <a:pt x="0" y="24"/>
                        <a:pt x="23" y="0"/>
                        <a:pt x="52" y="0"/>
                      </a:cubicBezTo>
                      <a:cubicBezTo>
                        <a:pt x="80"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0" name="Freeform 79">
                  <a:extLst>
                    <a:ext uri="{FF2B5EF4-FFF2-40B4-BE49-F238E27FC236}">
                      <a16:creationId xmlns:a16="http://schemas.microsoft.com/office/drawing/2014/main" id="{C2424820-77D7-814A-AB66-AEA9ACAE65AD}"/>
                    </a:ext>
                  </a:extLst>
                </p:cNvPr>
                <p:cNvSpPr>
                  <a:spLocks noChangeArrowheads="1"/>
                </p:cNvSpPr>
                <p:nvPr/>
              </p:nvSpPr>
              <p:spPr bwMode="auto">
                <a:xfrm>
                  <a:off x="10004503" y="6004056"/>
                  <a:ext cx="46086" cy="46086"/>
                </a:xfrm>
                <a:custGeom>
                  <a:avLst/>
                  <a:gdLst>
                    <a:gd name="T0" fmla="*/ 45651 w 106"/>
                    <a:gd name="T1" fmla="*/ 22828 h 107"/>
                    <a:gd name="T2" fmla="*/ 45651 w 106"/>
                    <a:gd name="T3" fmla="*/ 22828 h 107"/>
                    <a:gd name="T4" fmla="*/ 22608 w 106"/>
                    <a:gd name="T5" fmla="*/ 45655 h 107"/>
                    <a:gd name="T6" fmla="*/ 22608 w 106"/>
                    <a:gd name="T7" fmla="*/ 45655 h 107"/>
                    <a:gd name="T8" fmla="*/ 0 w 106"/>
                    <a:gd name="T9" fmla="*/ 22828 h 107"/>
                    <a:gd name="T10" fmla="*/ 0 w 106"/>
                    <a:gd name="T11" fmla="*/ 22828 h 107"/>
                    <a:gd name="T12" fmla="*/ 22608 w 106"/>
                    <a:gd name="T13" fmla="*/ 0 h 107"/>
                    <a:gd name="T14" fmla="*/ 22608 w 106"/>
                    <a:gd name="T15" fmla="*/ 0 h 107"/>
                    <a:gd name="T16" fmla="*/ 45651 w 106"/>
                    <a:gd name="T17" fmla="*/ 2282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3"/>
                      </a:moveTo>
                      <a:lnTo>
                        <a:pt x="105" y="53"/>
                      </a:lnTo>
                      <a:cubicBezTo>
                        <a:pt x="105" y="82"/>
                        <a:pt x="81" y="106"/>
                        <a:pt x="52" y="106"/>
                      </a:cubicBezTo>
                      <a:cubicBezTo>
                        <a:pt x="23" y="106"/>
                        <a:pt x="0" y="82"/>
                        <a:pt x="0" y="53"/>
                      </a:cubicBezTo>
                      <a:cubicBezTo>
                        <a:pt x="0" y="23"/>
                        <a:pt x="23" y="0"/>
                        <a:pt x="52" y="0"/>
                      </a:cubicBezTo>
                      <a:cubicBezTo>
                        <a:pt x="81" y="0"/>
                        <a:pt x="105" y="23"/>
                        <a:pt x="105"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1" name="Freeform 80">
                  <a:extLst>
                    <a:ext uri="{FF2B5EF4-FFF2-40B4-BE49-F238E27FC236}">
                      <a16:creationId xmlns:a16="http://schemas.microsoft.com/office/drawing/2014/main" id="{355D2E4D-BA9F-6949-A07F-56D6848FDB6A}"/>
                    </a:ext>
                  </a:extLst>
                </p:cNvPr>
                <p:cNvSpPr>
                  <a:spLocks noChangeArrowheads="1"/>
                </p:cNvSpPr>
                <p:nvPr/>
              </p:nvSpPr>
              <p:spPr bwMode="auto">
                <a:xfrm>
                  <a:off x="9065502" y="5596963"/>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2" y="105"/>
                        <a:pt x="0" y="81"/>
                        <a:pt x="0" y="53"/>
                      </a:cubicBezTo>
                      <a:cubicBezTo>
                        <a:pt x="0" y="24"/>
                        <a:pt x="22" y="0"/>
                        <a:pt x="52" y="0"/>
                      </a:cubicBezTo>
                      <a:cubicBezTo>
                        <a:pt x="81"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2" name="Freeform 81">
                  <a:extLst>
                    <a:ext uri="{FF2B5EF4-FFF2-40B4-BE49-F238E27FC236}">
                      <a16:creationId xmlns:a16="http://schemas.microsoft.com/office/drawing/2014/main" id="{79099519-3B44-2642-8B2C-C5A0B9494F71}"/>
                    </a:ext>
                  </a:extLst>
                </p:cNvPr>
                <p:cNvSpPr>
                  <a:spLocks noChangeArrowheads="1"/>
                </p:cNvSpPr>
                <p:nvPr/>
              </p:nvSpPr>
              <p:spPr bwMode="auto">
                <a:xfrm>
                  <a:off x="10215731" y="5266680"/>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4" y="105"/>
                        <a:pt x="0" y="81"/>
                        <a:pt x="0" y="52"/>
                      </a:cubicBezTo>
                      <a:cubicBezTo>
                        <a:pt x="0" y="24"/>
                        <a:pt x="24" y="0"/>
                        <a:pt x="52" y="0"/>
                      </a:cubicBezTo>
                      <a:cubicBezTo>
                        <a:pt x="81" y="0"/>
                        <a:pt x="104" y="24"/>
                        <a:pt x="104"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3" name="Freeform 82">
                  <a:extLst>
                    <a:ext uri="{FF2B5EF4-FFF2-40B4-BE49-F238E27FC236}">
                      <a16:creationId xmlns:a16="http://schemas.microsoft.com/office/drawing/2014/main" id="{5618AF1B-0559-C34D-9CEC-E887DE23E34C}"/>
                    </a:ext>
                  </a:extLst>
                </p:cNvPr>
                <p:cNvSpPr>
                  <a:spLocks noChangeArrowheads="1"/>
                </p:cNvSpPr>
                <p:nvPr/>
              </p:nvSpPr>
              <p:spPr bwMode="auto">
                <a:xfrm>
                  <a:off x="8986771" y="6766396"/>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3" y="105"/>
                        <a:pt x="0" y="81"/>
                        <a:pt x="0" y="52"/>
                      </a:cubicBezTo>
                      <a:cubicBezTo>
                        <a:pt x="0" y="22"/>
                        <a:pt x="23" y="0"/>
                        <a:pt x="52" y="0"/>
                      </a:cubicBezTo>
                      <a:cubicBezTo>
                        <a:pt x="81" y="0"/>
                        <a:pt x="104" y="22"/>
                        <a:pt x="104"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4" name="Freeform 83">
                  <a:extLst>
                    <a:ext uri="{FF2B5EF4-FFF2-40B4-BE49-F238E27FC236}">
                      <a16:creationId xmlns:a16="http://schemas.microsoft.com/office/drawing/2014/main" id="{A5273BA4-7E68-6A4F-B0C2-E568C297BE2E}"/>
                    </a:ext>
                  </a:extLst>
                </p:cNvPr>
                <p:cNvSpPr>
                  <a:spLocks noChangeArrowheads="1"/>
                </p:cNvSpPr>
                <p:nvPr/>
              </p:nvSpPr>
              <p:spPr bwMode="auto">
                <a:xfrm>
                  <a:off x="10004503" y="7150446"/>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3" y="104"/>
                        <a:pt x="0" y="81"/>
                        <a:pt x="0" y="52"/>
                      </a:cubicBezTo>
                      <a:cubicBezTo>
                        <a:pt x="0" y="22"/>
                        <a:pt x="23" y="0"/>
                        <a:pt x="52" y="0"/>
                      </a:cubicBezTo>
                      <a:cubicBezTo>
                        <a:pt x="81" y="0"/>
                        <a:pt x="105" y="22"/>
                        <a:pt x="105" y="52"/>
                      </a:cubicBezTo>
                    </a:path>
                  </a:pathLst>
                </a:custGeom>
                <a:solidFill>
                  <a:srgbClr val="EA662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5" name="Freeform 84">
                  <a:extLst>
                    <a:ext uri="{FF2B5EF4-FFF2-40B4-BE49-F238E27FC236}">
                      <a16:creationId xmlns:a16="http://schemas.microsoft.com/office/drawing/2014/main" id="{CD8B34D9-97EF-E14A-B3FF-360D8E147C63}"/>
                    </a:ext>
                  </a:extLst>
                </p:cNvPr>
                <p:cNvSpPr>
                  <a:spLocks noChangeArrowheads="1"/>
                </p:cNvSpPr>
                <p:nvPr/>
              </p:nvSpPr>
              <p:spPr bwMode="auto">
                <a:xfrm>
                  <a:off x="9439950" y="5090017"/>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2" y="104"/>
                        <a:pt x="52" y="104"/>
                      </a:cubicBezTo>
                      <a:cubicBezTo>
                        <a:pt x="24" y="104"/>
                        <a:pt x="0" y="81"/>
                        <a:pt x="0" y="52"/>
                      </a:cubicBezTo>
                      <a:cubicBezTo>
                        <a:pt x="0" y="24"/>
                        <a:pt x="24" y="0"/>
                        <a:pt x="52" y="0"/>
                      </a:cubicBezTo>
                      <a:cubicBezTo>
                        <a:pt x="82" y="0"/>
                        <a:pt x="105" y="24"/>
                        <a:pt x="105" y="52"/>
                      </a:cubicBezTo>
                    </a:path>
                  </a:pathLst>
                </a:custGeom>
                <a:solidFill>
                  <a:srgbClr val="EA662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6" name="Freeform 85">
                  <a:extLst>
                    <a:ext uri="{FF2B5EF4-FFF2-40B4-BE49-F238E27FC236}">
                      <a16:creationId xmlns:a16="http://schemas.microsoft.com/office/drawing/2014/main" id="{E36AFE01-DC36-E64F-9AB5-65BC9FE90635}"/>
                    </a:ext>
                  </a:extLst>
                </p:cNvPr>
                <p:cNvSpPr>
                  <a:spLocks noChangeArrowheads="1"/>
                </p:cNvSpPr>
                <p:nvPr/>
              </p:nvSpPr>
              <p:spPr bwMode="auto">
                <a:xfrm>
                  <a:off x="8719857" y="5468307"/>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3" y="104"/>
                      </a:cubicBezTo>
                      <a:cubicBezTo>
                        <a:pt x="24" y="104"/>
                        <a:pt x="0" y="81"/>
                        <a:pt x="0" y="52"/>
                      </a:cubicBezTo>
                      <a:cubicBezTo>
                        <a:pt x="0" y="24"/>
                        <a:pt x="24" y="0"/>
                        <a:pt x="53" y="0"/>
                      </a:cubicBezTo>
                      <a:cubicBezTo>
                        <a:pt x="81" y="0"/>
                        <a:pt x="105" y="24"/>
                        <a:pt x="105"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7" name="Freeform 86">
                  <a:extLst>
                    <a:ext uri="{FF2B5EF4-FFF2-40B4-BE49-F238E27FC236}">
                      <a16:creationId xmlns:a16="http://schemas.microsoft.com/office/drawing/2014/main" id="{EC07FC6C-51B2-4548-B6BC-6E657A1099F9}"/>
                    </a:ext>
                  </a:extLst>
                </p:cNvPr>
                <p:cNvSpPr>
                  <a:spLocks noChangeArrowheads="1"/>
                </p:cNvSpPr>
                <p:nvPr/>
              </p:nvSpPr>
              <p:spPr bwMode="auto">
                <a:xfrm>
                  <a:off x="9701104" y="5080416"/>
                  <a:ext cx="537670" cy="261154"/>
                </a:xfrm>
                <a:custGeom>
                  <a:avLst/>
                  <a:gdLst>
                    <a:gd name="T0" fmla="*/ 406733 w 1236"/>
                    <a:gd name="T1" fmla="*/ 260719 h 601"/>
                    <a:gd name="T2" fmla="*/ 130067 w 1236"/>
                    <a:gd name="T3" fmla="*/ 260719 h 601"/>
                    <a:gd name="T4" fmla="*/ 130067 w 1236"/>
                    <a:gd name="T5" fmla="*/ 260719 h 601"/>
                    <a:gd name="T6" fmla="*/ 0 w 1236"/>
                    <a:gd name="T7" fmla="*/ 130360 h 601"/>
                    <a:gd name="T8" fmla="*/ 0 w 1236"/>
                    <a:gd name="T9" fmla="*/ 130360 h 601"/>
                    <a:gd name="T10" fmla="*/ 130067 w 1236"/>
                    <a:gd name="T11" fmla="*/ 0 h 601"/>
                    <a:gd name="T12" fmla="*/ 406733 w 1236"/>
                    <a:gd name="T13" fmla="*/ 0 h 601"/>
                    <a:gd name="T14" fmla="*/ 406733 w 1236"/>
                    <a:gd name="T15" fmla="*/ 0 h 601"/>
                    <a:gd name="T16" fmla="*/ 537235 w 1236"/>
                    <a:gd name="T17" fmla="*/ 130360 h 601"/>
                    <a:gd name="T18" fmla="*/ 537235 w 1236"/>
                    <a:gd name="T19" fmla="*/ 130360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5" y="600"/>
                        <a:pt x="0" y="466"/>
                        <a:pt x="0" y="300"/>
                      </a:cubicBezTo>
                      <a:cubicBezTo>
                        <a:pt x="0" y="135"/>
                        <a:pt x="135" y="0"/>
                        <a:pt x="299" y="0"/>
                      </a:cubicBezTo>
                      <a:lnTo>
                        <a:pt x="935" y="0"/>
                      </a:lnTo>
                      <a:cubicBezTo>
                        <a:pt x="1101" y="0"/>
                        <a:pt x="1235" y="135"/>
                        <a:pt x="1235" y="300"/>
                      </a:cubicBezTo>
                      <a:cubicBezTo>
                        <a:pt x="1235" y="466"/>
                        <a:pt x="1101" y="600"/>
                        <a:pt x="935"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8" name="Freeform 87">
                  <a:extLst>
                    <a:ext uri="{FF2B5EF4-FFF2-40B4-BE49-F238E27FC236}">
                      <a16:creationId xmlns:a16="http://schemas.microsoft.com/office/drawing/2014/main" id="{B355D2F8-7D90-2949-8AC1-C0F09CF29DA9}"/>
                    </a:ext>
                  </a:extLst>
                </p:cNvPr>
                <p:cNvSpPr>
                  <a:spLocks noChangeArrowheads="1"/>
                </p:cNvSpPr>
                <p:nvPr/>
              </p:nvSpPr>
              <p:spPr bwMode="auto">
                <a:xfrm>
                  <a:off x="8631525" y="5714099"/>
                  <a:ext cx="537670" cy="261154"/>
                </a:xfrm>
                <a:custGeom>
                  <a:avLst/>
                  <a:gdLst>
                    <a:gd name="T0" fmla="*/ 407168 w 1236"/>
                    <a:gd name="T1" fmla="*/ 260719 h 601"/>
                    <a:gd name="T2" fmla="*/ 130502 w 1236"/>
                    <a:gd name="T3" fmla="*/ 260719 h 601"/>
                    <a:gd name="T4" fmla="*/ 130502 w 1236"/>
                    <a:gd name="T5" fmla="*/ 260719 h 601"/>
                    <a:gd name="T6" fmla="*/ 0 w 1236"/>
                    <a:gd name="T7" fmla="*/ 130360 h 601"/>
                    <a:gd name="T8" fmla="*/ 0 w 1236"/>
                    <a:gd name="T9" fmla="*/ 130360 h 601"/>
                    <a:gd name="T10" fmla="*/ 130502 w 1236"/>
                    <a:gd name="T11" fmla="*/ 0 h 601"/>
                    <a:gd name="T12" fmla="*/ 407168 w 1236"/>
                    <a:gd name="T13" fmla="*/ 0 h 601"/>
                    <a:gd name="T14" fmla="*/ 407168 w 1236"/>
                    <a:gd name="T15" fmla="*/ 0 h 601"/>
                    <a:gd name="T16" fmla="*/ 537235 w 1236"/>
                    <a:gd name="T17" fmla="*/ 130360 h 601"/>
                    <a:gd name="T18" fmla="*/ 537235 w 1236"/>
                    <a:gd name="T19" fmla="*/ 130360 h 601"/>
                    <a:gd name="T20" fmla="*/ 407168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6" y="600"/>
                      </a:moveTo>
                      <a:lnTo>
                        <a:pt x="300" y="600"/>
                      </a:lnTo>
                      <a:cubicBezTo>
                        <a:pt x="134" y="600"/>
                        <a:pt x="0" y="466"/>
                        <a:pt x="0" y="300"/>
                      </a:cubicBezTo>
                      <a:cubicBezTo>
                        <a:pt x="0" y="135"/>
                        <a:pt x="134" y="0"/>
                        <a:pt x="300" y="0"/>
                      </a:cubicBezTo>
                      <a:lnTo>
                        <a:pt x="936" y="0"/>
                      </a:lnTo>
                      <a:cubicBezTo>
                        <a:pt x="1101" y="0"/>
                        <a:pt x="1235" y="135"/>
                        <a:pt x="1235" y="300"/>
                      </a:cubicBezTo>
                      <a:cubicBezTo>
                        <a:pt x="1235" y="466"/>
                        <a:pt x="1101" y="600"/>
                        <a:pt x="936"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9" name="Freeform 88">
                  <a:extLst>
                    <a:ext uri="{FF2B5EF4-FFF2-40B4-BE49-F238E27FC236}">
                      <a16:creationId xmlns:a16="http://schemas.microsoft.com/office/drawing/2014/main" id="{65D4F90F-C400-3440-9385-7D5BFF19C4AC}"/>
                    </a:ext>
                  </a:extLst>
                </p:cNvPr>
                <p:cNvSpPr>
                  <a:spLocks noChangeArrowheads="1"/>
                </p:cNvSpPr>
                <p:nvPr/>
              </p:nvSpPr>
              <p:spPr bwMode="auto">
                <a:xfrm>
                  <a:off x="8216751" y="6545566"/>
                  <a:ext cx="537670" cy="261154"/>
                </a:xfrm>
                <a:custGeom>
                  <a:avLst/>
                  <a:gdLst>
                    <a:gd name="T0" fmla="*/ 406733 w 1236"/>
                    <a:gd name="T1" fmla="*/ 260719 h 601"/>
                    <a:gd name="T2" fmla="*/ 130067 w 1236"/>
                    <a:gd name="T3" fmla="*/ 260719 h 601"/>
                    <a:gd name="T4" fmla="*/ 130067 w 1236"/>
                    <a:gd name="T5" fmla="*/ 260719 h 601"/>
                    <a:gd name="T6" fmla="*/ 0 w 1236"/>
                    <a:gd name="T7" fmla="*/ 129925 h 601"/>
                    <a:gd name="T8" fmla="*/ 0 w 1236"/>
                    <a:gd name="T9" fmla="*/ 129925 h 601"/>
                    <a:gd name="T10" fmla="*/ 130067 w 1236"/>
                    <a:gd name="T11" fmla="*/ 0 h 601"/>
                    <a:gd name="T12" fmla="*/ 406733 w 1236"/>
                    <a:gd name="T13" fmla="*/ 0 h 601"/>
                    <a:gd name="T14" fmla="*/ 406733 w 1236"/>
                    <a:gd name="T15" fmla="*/ 0 h 601"/>
                    <a:gd name="T16" fmla="*/ 537235 w 1236"/>
                    <a:gd name="T17" fmla="*/ 129925 h 601"/>
                    <a:gd name="T18" fmla="*/ 537235 w 1236"/>
                    <a:gd name="T19" fmla="*/ 129925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4" y="600"/>
                        <a:pt x="0" y="465"/>
                        <a:pt x="0" y="299"/>
                      </a:cubicBezTo>
                      <a:cubicBezTo>
                        <a:pt x="0" y="133"/>
                        <a:pt x="134" y="0"/>
                        <a:pt x="299" y="0"/>
                      </a:cubicBezTo>
                      <a:lnTo>
                        <a:pt x="935" y="0"/>
                      </a:lnTo>
                      <a:cubicBezTo>
                        <a:pt x="1101" y="0"/>
                        <a:pt x="1235" y="133"/>
                        <a:pt x="1235" y="299"/>
                      </a:cubicBezTo>
                      <a:cubicBezTo>
                        <a:pt x="1235" y="465"/>
                        <a:pt x="1101" y="600"/>
                        <a:pt x="935"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0" name="Freeform 89">
                  <a:extLst>
                    <a:ext uri="{FF2B5EF4-FFF2-40B4-BE49-F238E27FC236}">
                      <a16:creationId xmlns:a16="http://schemas.microsoft.com/office/drawing/2014/main" id="{066E8A06-8040-F44E-B039-BA63D78BC975}"/>
                    </a:ext>
                  </a:extLst>
                </p:cNvPr>
                <p:cNvSpPr>
                  <a:spLocks noChangeArrowheads="1"/>
                </p:cNvSpPr>
                <p:nvPr/>
              </p:nvSpPr>
              <p:spPr bwMode="auto">
                <a:xfrm>
                  <a:off x="9351618" y="6862408"/>
                  <a:ext cx="537670" cy="261154"/>
                </a:xfrm>
                <a:custGeom>
                  <a:avLst/>
                  <a:gdLst>
                    <a:gd name="T0" fmla="*/ 406298 w 1236"/>
                    <a:gd name="T1" fmla="*/ 260719 h 601"/>
                    <a:gd name="T2" fmla="*/ 130502 w 1236"/>
                    <a:gd name="T3" fmla="*/ 260719 h 601"/>
                    <a:gd name="T4" fmla="*/ 130502 w 1236"/>
                    <a:gd name="T5" fmla="*/ 260719 h 601"/>
                    <a:gd name="T6" fmla="*/ 0 w 1236"/>
                    <a:gd name="T7" fmla="*/ 130360 h 601"/>
                    <a:gd name="T8" fmla="*/ 0 w 1236"/>
                    <a:gd name="T9" fmla="*/ 130360 h 601"/>
                    <a:gd name="T10" fmla="*/ 130502 w 1236"/>
                    <a:gd name="T11" fmla="*/ 0 h 601"/>
                    <a:gd name="T12" fmla="*/ 406298 w 1236"/>
                    <a:gd name="T13" fmla="*/ 0 h 601"/>
                    <a:gd name="T14" fmla="*/ 406298 w 1236"/>
                    <a:gd name="T15" fmla="*/ 0 h 601"/>
                    <a:gd name="T16" fmla="*/ 537235 w 1236"/>
                    <a:gd name="T17" fmla="*/ 130360 h 601"/>
                    <a:gd name="T18" fmla="*/ 537235 w 1236"/>
                    <a:gd name="T19" fmla="*/ 130360 h 601"/>
                    <a:gd name="T20" fmla="*/ 406298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4" y="600"/>
                      </a:moveTo>
                      <a:lnTo>
                        <a:pt x="300" y="600"/>
                      </a:lnTo>
                      <a:cubicBezTo>
                        <a:pt x="134" y="600"/>
                        <a:pt x="0" y="466"/>
                        <a:pt x="0" y="300"/>
                      </a:cubicBezTo>
                      <a:cubicBezTo>
                        <a:pt x="0" y="134"/>
                        <a:pt x="134" y="0"/>
                        <a:pt x="300" y="0"/>
                      </a:cubicBezTo>
                      <a:lnTo>
                        <a:pt x="934" y="0"/>
                      </a:lnTo>
                      <a:cubicBezTo>
                        <a:pt x="1100" y="0"/>
                        <a:pt x="1235" y="134"/>
                        <a:pt x="1235" y="300"/>
                      </a:cubicBezTo>
                      <a:cubicBezTo>
                        <a:pt x="1235" y="466"/>
                        <a:pt x="1100" y="600"/>
                        <a:pt x="934"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1" name="Freeform 90">
                  <a:extLst>
                    <a:ext uri="{FF2B5EF4-FFF2-40B4-BE49-F238E27FC236}">
                      <a16:creationId xmlns:a16="http://schemas.microsoft.com/office/drawing/2014/main" id="{ABF5B093-17DF-1F43-970F-EBB10495F0AC}"/>
                    </a:ext>
                  </a:extLst>
                </p:cNvPr>
                <p:cNvSpPr>
                  <a:spLocks noChangeArrowheads="1"/>
                </p:cNvSpPr>
                <p:nvPr/>
              </p:nvSpPr>
              <p:spPr bwMode="auto">
                <a:xfrm>
                  <a:off x="9570527" y="7123562"/>
                  <a:ext cx="537670" cy="261154"/>
                </a:xfrm>
                <a:custGeom>
                  <a:avLst/>
                  <a:gdLst>
                    <a:gd name="T0" fmla="*/ 407168 w 1236"/>
                    <a:gd name="T1" fmla="*/ 260719 h 600"/>
                    <a:gd name="T2" fmla="*/ 130502 w 1236"/>
                    <a:gd name="T3" fmla="*/ 260719 h 600"/>
                    <a:gd name="T4" fmla="*/ 130502 w 1236"/>
                    <a:gd name="T5" fmla="*/ 260719 h 600"/>
                    <a:gd name="T6" fmla="*/ 0 w 1236"/>
                    <a:gd name="T7" fmla="*/ 130577 h 600"/>
                    <a:gd name="T8" fmla="*/ 0 w 1236"/>
                    <a:gd name="T9" fmla="*/ 130577 h 600"/>
                    <a:gd name="T10" fmla="*/ 130502 w 1236"/>
                    <a:gd name="T11" fmla="*/ 0 h 600"/>
                    <a:gd name="T12" fmla="*/ 407168 w 1236"/>
                    <a:gd name="T13" fmla="*/ 0 h 600"/>
                    <a:gd name="T14" fmla="*/ 407168 w 1236"/>
                    <a:gd name="T15" fmla="*/ 0 h 600"/>
                    <a:gd name="T16" fmla="*/ 537235 w 1236"/>
                    <a:gd name="T17" fmla="*/ 130577 h 600"/>
                    <a:gd name="T18" fmla="*/ 537235 w 1236"/>
                    <a:gd name="T19" fmla="*/ 130577 h 600"/>
                    <a:gd name="T20" fmla="*/ 407168 w 1236"/>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0">
                      <a:moveTo>
                        <a:pt x="936" y="599"/>
                      </a:moveTo>
                      <a:lnTo>
                        <a:pt x="300" y="599"/>
                      </a:lnTo>
                      <a:cubicBezTo>
                        <a:pt x="135" y="599"/>
                        <a:pt x="0" y="465"/>
                        <a:pt x="0" y="300"/>
                      </a:cubicBezTo>
                      <a:cubicBezTo>
                        <a:pt x="0" y="134"/>
                        <a:pt x="135" y="0"/>
                        <a:pt x="300" y="0"/>
                      </a:cubicBezTo>
                      <a:lnTo>
                        <a:pt x="936" y="0"/>
                      </a:lnTo>
                      <a:cubicBezTo>
                        <a:pt x="1102" y="0"/>
                        <a:pt x="1235" y="134"/>
                        <a:pt x="1235" y="300"/>
                      </a:cubicBezTo>
                      <a:cubicBezTo>
                        <a:pt x="1235" y="465"/>
                        <a:pt x="1102" y="599"/>
                        <a:pt x="936" y="599"/>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6" name="Group 1">
                <a:extLst>
                  <a:ext uri="{FF2B5EF4-FFF2-40B4-BE49-F238E27FC236}">
                    <a16:creationId xmlns:a16="http://schemas.microsoft.com/office/drawing/2014/main" id="{5FE05E6B-6367-214B-AE10-73097762068B}"/>
                  </a:ext>
                </a:extLst>
              </p:cNvPr>
              <p:cNvGrpSpPr>
                <a:grpSpLocks/>
              </p:cNvGrpSpPr>
              <p:nvPr/>
            </p:nvGrpSpPr>
            <p:grpSpPr bwMode="auto">
              <a:xfrm rot="10800000">
                <a:off x="-528478" y="2446954"/>
                <a:ext cx="2447606" cy="2528559"/>
                <a:chOff x="8253235" y="2100188"/>
                <a:chExt cx="2448321" cy="2528969"/>
              </a:xfrm>
            </p:grpSpPr>
            <p:sp>
              <p:nvSpPr>
                <p:cNvPr id="142" name="Freeform 91">
                  <a:extLst>
                    <a:ext uri="{FF2B5EF4-FFF2-40B4-BE49-F238E27FC236}">
                      <a16:creationId xmlns:a16="http://schemas.microsoft.com/office/drawing/2014/main" id="{254DAE44-474C-1D43-89EA-2B45EA901D32}"/>
                    </a:ext>
                  </a:extLst>
                </p:cNvPr>
                <p:cNvSpPr>
                  <a:spLocks noChangeArrowheads="1"/>
                </p:cNvSpPr>
                <p:nvPr/>
              </p:nvSpPr>
              <p:spPr bwMode="auto">
                <a:xfrm>
                  <a:off x="8253235" y="3674793"/>
                  <a:ext cx="378290" cy="291878"/>
                </a:xfrm>
                <a:custGeom>
                  <a:avLst/>
                  <a:gdLst>
                    <a:gd name="T0" fmla="*/ 145831 w 869"/>
                    <a:gd name="T1" fmla="*/ 291444 h 672"/>
                    <a:gd name="T2" fmla="*/ 232459 w 869"/>
                    <a:gd name="T3" fmla="*/ 291444 h 672"/>
                    <a:gd name="T4" fmla="*/ 232459 w 869"/>
                    <a:gd name="T5" fmla="*/ 291444 h 672"/>
                    <a:gd name="T6" fmla="*/ 377855 w 869"/>
                    <a:gd name="T7" fmla="*/ 145939 h 672"/>
                    <a:gd name="T8" fmla="*/ 377855 w 869"/>
                    <a:gd name="T9" fmla="*/ 145939 h 672"/>
                    <a:gd name="T10" fmla="*/ 232459 w 869"/>
                    <a:gd name="T11" fmla="*/ 0 h 672"/>
                    <a:gd name="T12" fmla="*/ 145831 w 869"/>
                    <a:gd name="T13" fmla="*/ 0 h 672"/>
                    <a:gd name="T14" fmla="*/ 145831 w 869"/>
                    <a:gd name="T15" fmla="*/ 0 h 672"/>
                    <a:gd name="T16" fmla="*/ 0 w 869"/>
                    <a:gd name="T17" fmla="*/ 145939 h 672"/>
                    <a:gd name="T18" fmla="*/ 0 w 869"/>
                    <a:gd name="T19" fmla="*/ 145939 h 672"/>
                    <a:gd name="T20" fmla="*/ 145831 w 869"/>
                    <a:gd name="T21" fmla="*/ 291444 h 67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69" h="672">
                      <a:moveTo>
                        <a:pt x="335" y="671"/>
                      </a:moveTo>
                      <a:lnTo>
                        <a:pt x="534" y="671"/>
                      </a:lnTo>
                      <a:cubicBezTo>
                        <a:pt x="718" y="671"/>
                        <a:pt x="868" y="520"/>
                        <a:pt x="868" y="336"/>
                      </a:cubicBezTo>
                      <a:cubicBezTo>
                        <a:pt x="868" y="151"/>
                        <a:pt x="718" y="0"/>
                        <a:pt x="534" y="0"/>
                      </a:cubicBezTo>
                      <a:lnTo>
                        <a:pt x="335" y="0"/>
                      </a:lnTo>
                      <a:cubicBezTo>
                        <a:pt x="149" y="0"/>
                        <a:pt x="0" y="151"/>
                        <a:pt x="0" y="336"/>
                      </a:cubicBezTo>
                      <a:cubicBezTo>
                        <a:pt x="0" y="520"/>
                        <a:pt x="149" y="671"/>
                        <a:pt x="335" y="671"/>
                      </a:cubicBezTo>
                    </a:path>
                  </a:pathLst>
                </a:custGeom>
                <a:solidFill>
                  <a:srgbClr val="CC5EA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3" name="Freeform 92">
                  <a:extLst>
                    <a:ext uri="{FF2B5EF4-FFF2-40B4-BE49-F238E27FC236}">
                      <a16:creationId xmlns:a16="http://schemas.microsoft.com/office/drawing/2014/main" id="{AA62D642-52EC-D141-A15C-315E35168C49}"/>
                    </a:ext>
                  </a:extLst>
                </p:cNvPr>
                <p:cNvSpPr>
                  <a:spLocks noChangeArrowheads="1"/>
                </p:cNvSpPr>
                <p:nvPr/>
              </p:nvSpPr>
              <p:spPr bwMode="auto">
                <a:xfrm>
                  <a:off x="8260916" y="2292214"/>
                  <a:ext cx="2283178" cy="1945213"/>
                </a:xfrm>
                <a:custGeom>
                  <a:avLst/>
                  <a:gdLst>
                    <a:gd name="T0" fmla="*/ 0 w 5244"/>
                    <a:gd name="T1" fmla="*/ 728639 h 4469"/>
                    <a:gd name="T2" fmla="*/ 714037 w 5244"/>
                    <a:gd name="T3" fmla="*/ 874018 h 4469"/>
                    <a:gd name="T4" fmla="*/ 568182 w 5244"/>
                    <a:gd name="T5" fmla="*/ 1019833 h 4469"/>
                    <a:gd name="T6" fmla="*/ 714037 w 5244"/>
                    <a:gd name="T7" fmla="*/ 1165648 h 4469"/>
                    <a:gd name="T8" fmla="*/ 913445 w 5244"/>
                    <a:gd name="T9" fmla="*/ 1165648 h 4469"/>
                    <a:gd name="T10" fmla="*/ 911268 w 5244"/>
                    <a:gd name="T11" fmla="*/ 1165648 h 4469"/>
                    <a:gd name="T12" fmla="*/ 1007489 w 5244"/>
                    <a:gd name="T13" fmla="*/ 1263583 h 4469"/>
                    <a:gd name="T14" fmla="*/ 911268 w 5244"/>
                    <a:gd name="T15" fmla="*/ 1361954 h 4469"/>
                    <a:gd name="T16" fmla="*/ 656131 w 5244"/>
                    <a:gd name="T17" fmla="*/ 1361954 h 4469"/>
                    <a:gd name="T18" fmla="*/ 510711 w 5244"/>
                    <a:gd name="T19" fmla="*/ 1507769 h 4469"/>
                    <a:gd name="T20" fmla="*/ 656131 w 5244"/>
                    <a:gd name="T21" fmla="*/ 1653148 h 4469"/>
                    <a:gd name="T22" fmla="*/ 960903 w 5244"/>
                    <a:gd name="T23" fmla="*/ 1653148 h 4469"/>
                    <a:gd name="T24" fmla="*/ 815483 w 5244"/>
                    <a:gd name="T25" fmla="*/ 1798963 h 4469"/>
                    <a:gd name="T26" fmla="*/ 1576978 w 5244"/>
                    <a:gd name="T27" fmla="*/ 1944778 h 4469"/>
                    <a:gd name="T28" fmla="*/ 1722397 w 5244"/>
                    <a:gd name="T29" fmla="*/ 1798963 h 4469"/>
                    <a:gd name="T30" fmla="*/ 1576978 w 5244"/>
                    <a:gd name="T31" fmla="*/ 1653148 h 4469"/>
                    <a:gd name="T32" fmla="*/ 2066354 w 5244"/>
                    <a:gd name="T33" fmla="*/ 1653148 h 4469"/>
                    <a:gd name="T34" fmla="*/ 2212210 w 5244"/>
                    <a:gd name="T35" fmla="*/ 1507769 h 4469"/>
                    <a:gd name="T36" fmla="*/ 1624435 w 5244"/>
                    <a:gd name="T37" fmla="*/ 1361954 h 4469"/>
                    <a:gd name="T38" fmla="*/ 1629660 w 5244"/>
                    <a:gd name="T39" fmla="*/ 1361954 h 4469"/>
                    <a:gd name="T40" fmla="*/ 1536051 w 5244"/>
                    <a:gd name="T41" fmla="*/ 1263583 h 4469"/>
                    <a:gd name="T42" fmla="*/ 1629660 w 5244"/>
                    <a:gd name="T43" fmla="*/ 1166083 h 4469"/>
                    <a:gd name="T44" fmla="*/ 1624435 w 5244"/>
                    <a:gd name="T45" fmla="*/ 1165648 h 4469"/>
                    <a:gd name="T46" fmla="*/ 1765936 w 5244"/>
                    <a:gd name="T47" fmla="*/ 1165648 h 4469"/>
                    <a:gd name="T48" fmla="*/ 1911791 w 5244"/>
                    <a:gd name="T49" fmla="*/ 1019833 h 4469"/>
                    <a:gd name="T50" fmla="*/ 2136452 w 5244"/>
                    <a:gd name="T51" fmla="*/ 874018 h 4469"/>
                    <a:gd name="T52" fmla="*/ 2282743 w 5244"/>
                    <a:gd name="T53" fmla="*/ 728639 h 4469"/>
                    <a:gd name="T54" fmla="*/ 2136452 w 5244"/>
                    <a:gd name="T55" fmla="*/ 583259 h 4469"/>
                    <a:gd name="T56" fmla="*/ 1922241 w 5244"/>
                    <a:gd name="T57" fmla="*/ 583259 h 4469"/>
                    <a:gd name="T58" fmla="*/ 2068096 w 5244"/>
                    <a:gd name="T59" fmla="*/ 437444 h 4469"/>
                    <a:gd name="T60" fmla="*/ 1441136 w 5244"/>
                    <a:gd name="T61" fmla="*/ 291194 h 4469"/>
                    <a:gd name="T62" fmla="*/ 1586992 w 5244"/>
                    <a:gd name="T63" fmla="*/ 145815 h 4469"/>
                    <a:gd name="T64" fmla="*/ 1441136 w 5244"/>
                    <a:gd name="T65" fmla="*/ 0 h 4469"/>
                    <a:gd name="T66" fmla="*/ 389237 w 5244"/>
                    <a:gd name="T67" fmla="*/ 0 h 4469"/>
                    <a:gd name="T68" fmla="*/ 243818 w 5244"/>
                    <a:gd name="T69" fmla="*/ 145815 h 4469"/>
                    <a:gd name="T70" fmla="*/ 876437 w 5244"/>
                    <a:gd name="T71" fmla="*/ 291194 h 4469"/>
                    <a:gd name="T72" fmla="*/ 1022293 w 5244"/>
                    <a:gd name="T73" fmla="*/ 437444 h 4469"/>
                    <a:gd name="T74" fmla="*/ 876437 w 5244"/>
                    <a:gd name="T75" fmla="*/ 583259 h 4469"/>
                    <a:gd name="T76" fmla="*/ 145420 w 5244"/>
                    <a:gd name="T77" fmla="*/ 583259 h 446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244" h="4469">
                      <a:moveTo>
                        <a:pt x="0" y="1674"/>
                      </a:moveTo>
                      <a:lnTo>
                        <a:pt x="0" y="1674"/>
                      </a:lnTo>
                      <a:cubicBezTo>
                        <a:pt x="0" y="1858"/>
                        <a:pt x="150" y="2008"/>
                        <a:pt x="334" y="2008"/>
                      </a:cubicBezTo>
                      <a:lnTo>
                        <a:pt x="1640" y="2008"/>
                      </a:lnTo>
                      <a:cubicBezTo>
                        <a:pt x="1455" y="2008"/>
                        <a:pt x="1305" y="2158"/>
                        <a:pt x="1305" y="2343"/>
                      </a:cubicBezTo>
                      <a:cubicBezTo>
                        <a:pt x="1305" y="2528"/>
                        <a:pt x="1455" y="2678"/>
                        <a:pt x="1640" y="2678"/>
                      </a:cubicBezTo>
                      <a:lnTo>
                        <a:pt x="2098" y="2678"/>
                      </a:lnTo>
                      <a:cubicBezTo>
                        <a:pt x="2097" y="2678"/>
                        <a:pt x="2095" y="2678"/>
                        <a:pt x="2093" y="2678"/>
                      </a:cubicBezTo>
                      <a:cubicBezTo>
                        <a:pt x="2216" y="2681"/>
                        <a:pt x="2314" y="2780"/>
                        <a:pt x="2314" y="2903"/>
                      </a:cubicBezTo>
                      <a:cubicBezTo>
                        <a:pt x="2314" y="3026"/>
                        <a:pt x="2216" y="3127"/>
                        <a:pt x="2093" y="3129"/>
                      </a:cubicBezTo>
                      <a:cubicBezTo>
                        <a:pt x="2095" y="3129"/>
                        <a:pt x="2097" y="3129"/>
                        <a:pt x="2098" y="3129"/>
                      </a:cubicBezTo>
                      <a:lnTo>
                        <a:pt x="1507" y="3129"/>
                      </a:lnTo>
                      <a:cubicBezTo>
                        <a:pt x="1323" y="3129"/>
                        <a:pt x="1173" y="3280"/>
                        <a:pt x="1173" y="3464"/>
                      </a:cubicBezTo>
                      <a:cubicBezTo>
                        <a:pt x="1173" y="3649"/>
                        <a:pt x="1323" y="3798"/>
                        <a:pt x="1507" y="3798"/>
                      </a:cubicBezTo>
                      <a:lnTo>
                        <a:pt x="2207" y="3798"/>
                      </a:lnTo>
                      <a:cubicBezTo>
                        <a:pt x="2023" y="3798"/>
                        <a:pt x="1873" y="3948"/>
                        <a:pt x="1873" y="4133"/>
                      </a:cubicBezTo>
                      <a:cubicBezTo>
                        <a:pt x="1873" y="4318"/>
                        <a:pt x="2023" y="4468"/>
                        <a:pt x="2207" y="4468"/>
                      </a:cubicBezTo>
                      <a:lnTo>
                        <a:pt x="3622" y="4468"/>
                      </a:lnTo>
                      <a:cubicBezTo>
                        <a:pt x="3807" y="4468"/>
                        <a:pt x="3956" y="4318"/>
                        <a:pt x="3956" y="4133"/>
                      </a:cubicBezTo>
                      <a:cubicBezTo>
                        <a:pt x="3956" y="3948"/>
                        <a:pt x="3807" y="3798"/>
                        <a:pt x="3622" y="3798"/>
                      </a:cubicBezTo>
                      <a:lnTo>
                        <a:pt x="4746" y="3798"/>
                      </a:lnTo>
                      <a:cubicBezTo>
                        <a:pt x="4930" y="3798"/>
                        <a:pt x="5081" y="3649"/>
                        <a:pt x="5081" y="3464"/>
                      </a:cubicBezTo>
                      <a:cubicBezTo>
                        <a:pt x="5081" y="3280"/>
                        <a:pt x="4930" y="3129"/>
                        <a:pt x="4746" y="3129"/>
                      </a:cubicBezTo>
                      <a:lnTo>
                        <a:pt x="3731" y="3129"/>
                      </a:lnTo>
                      <a:cubicBezTo>
                        <a:pt x="3735" y="3129"/>
                        <a:pt x="3739" y="3129"/>
                        <a:pt x="3743" y="3129"/>
                      </a:cubicBezTo>
                      <a:cubicBezTo>
                        <a:pt x="3624" y="3122"/>
                        <a:pt x="3528" y="3024"/>
                        <a:pt x="3528" y="2903"/>
                      </a:cubicBezTo>
                      <a:cubicBezTo>
                        <a:pt x="3528" y="2783"/>
                        <a:pt x="3624" y="2684"/>
                        <a:pt x="3743" y="2679"/>
                      </a:cubicBezTo>
                      <a:cubicBezTo>
                        <a:pt x="3739" y="2678"/>
                        <a:pt x="3735" y="2678"/>
                        <a:pt x="3731" y="2678"/>
                      </a:cubicBezTo>
                      <a:lnTo>
                        <a:pt x="4056" y="2678"/>
                      </a:lnTo>
                      <a:cubicBezTo>
                        <a:pt x="4240" y="2678"/>
                        <a:pt x="4391" y="2528"/>
                        <a:pt x="4391" y="2343"/>
                      </a:cubicBezTo>
                      <a:cubicBezTo>
                        <a:pt x="4391" y="2158"/>
                        <a:pt x="4240" y="2008"/>
                        <a:pt x="4056" y="2008"/>
                      </a:cubicBezTo>
                      <a:lnTo>
                        <a:pt x="4907" y="2008"/>
                      </a:lnTo>
                      <a:cubicBezTo>
                        <a:pt x="5093" y="2008"/>
                        <a:pt x="5243" y="1858"/>
                        <a:pt x="5243" y="1674"/>
                      </a:cubicBezTo>
                      <a:cubicBezTo>
                        <a:pt x="5243" y="1490"/>
                        <a:pt x="5093" y="1340"/>
                        <a:pt x="4907" y="1340"/>
                      </a:cubicBezTo>
                      <a:lnTo>
                        <a:pt x="4415" y="1340"/>
                      </a:lnTo>
                      <a:cubicBezTo>
                        <a:pt x="4600" y="1340"/>
                        <a:pt x="4750" y="1189"/>
                        <a:pt x="4750" y="1005"/>
                      </a:cubicBezTo>
                      <a:cubicBezTo>
                        <a:pt x="4750" y="820"/>
                        <a:pt x="4600" y="669"/>
                        <a:pt x="4415" y="669"/>
                      </a:cubicBezTo>
                      <a:lnTo>
                        <a:pt x="3310" y="669"/>
                      </a:lnTo>
                      <a:cubicBezTo>
                        <a:pt x="3495" y="669"/>
                        <a:pt x="3645" y="520"/>
                        <a:pt x="3645" y="335"/>
                      </a:cubicBezTo>
                      <a:cubicBezTo>
                        <a:pt x="3645" y="151"/>
                        <a:pt x="3495" y="0"/>
                        <a:pt x="3310" y="0"/>
                      </a:cubicBezTo>
                      <a:lnTo>
                        <a:pt x="894" y="0"/>
                      </a:lnTo>
                      <a:cubicBezTo>
                        <a:pt x="710" y="0"/>
                        <a:pt x="560" y="151"/>
                        <a:pt x="560" y="335"/>
                      </a:cubicBezTo>
                      <a:cubicBezTo>
                        <a:pt x="560" y="520"/>
                        <a:pt x="710" y="669"/>
                        <a:pt x="894" y="669"/>
                      </a:cubicBezTo>
                      <a:lnTo>
                        <a:pt x="2013" y="669"/>
                      </a:lnTo>
                      <a:cubicBezTo>
                        <a:pt x="2197" y="669"/>
                        <a:pt x="2348" y="820"/>
                        <a:pt x="2348" y="1005"/>
                      </a:cubicBezTo>
                      <a:cubicBezTo>
                        <a:pt x="2348" y="1189"/>
                        <a:pt x="2197" y="1340"/>
                        <a:pt x="2013" y="1340"/>
                      </a:cubicBezTo>
                      <a:lnTo>
                        <a:pt x="334" y="1340"/>
                      </a:lnTo>
                      <a:cubicBezTo>
                        <a:pt x="150" y="1340"/>
                        <a:pt x="0" y="1490"/>
                        <a:pt x="0" y="1674"/>
                      </a:cubicBezTo>
                    </a:path>
                  </a:pathLst>
                </a:custGeom>
                <a:solidFill>
                  <a:srgbClr val="CC5EA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4" name="Freeform 93">
                  <a:extLst>
                    <a:ext uri="{FF2B5EF4-FFF2-40B4-BE49-F238E27FC236}">
                      <a16:creationId xmlns:a16="http://schemas.microsoft.com/office/drawing/2014/main" id="{73165675-DDB4-304E-88C6-C47BF446CB86}"/>
                    </a:ext>
                  </a:extLst>
                </p:cNvPr>
                <p:cNvSpPr>
                  <a:spLocks noChangeArrowheads="1"/>
                </p:cNvSpPr>
                <p:nvPr/>
              </p:nvSpPr>
              <p:spPr bwMode="auto">
                <a:xfrm>
                  <a:off x="10317505" y="2488079"/>
                  <a:ext cx="76810" cy="76810"/>
                </a:xfrm>
                <a:custGeom>
                  <a:avLst/>
                  <a:gdLst>
                    <a:gd name="T0" fmla="*/ 76371 w 175"/>
                    <a:gd name="T1" fmla="*/ 38186 h 175"/>
                    <a:gd name="T2" fmla="*/ 76371 w 175"/>
                    <a:gd name="T3" fmla="*/ 38186 h 175"/>
                    <a:gd name="T4" fmla="*/ 38186 w 175"/>
                    <a:gd name="T5" fmla="*/ 76371 h 175"/>
                    <a:gd name="T6" fmla="*/ 38186 w 175"/>
                    <a:gd name="T7" fmla="*/ 76371 h 175"/>
                    <a:gd name="T8" fmla="*/ 0 w 175"/>
                    <a:gd name="T9" fmla="*/ 38186 h 175"/>
                    <a:gd name="T10" fmla="*/ 0 w 175"/>
                    <a:gd name="T11" fmla="*/ 38186 h 175"/>
                    <a:gd name="T12" fmla="*/ 38186 w 175"/>
                    <a:gd name="T13" fmla="*/ 0 h 175"/>
                    <a:gd name="T14" fmla="*/ 38186 w 175"/>
                    <a:gd name="T15" fmla="*/ 0 h 175"/>
                    <a:gd name="T16" fmla="*/ 76371 w 175"/>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5">
                      <a:moveTo>
                        <a:pt x="174" y="87"/>
                      </a:moveTo>
                      <a:lnTo>
                        <a:pt x="174" y="87"/>
                      </a:lnTo>
                      <a:cubicBezTo>
                        <a:pt x="174" y="135"/>
                        <a:pt x="134" y="174"/>
                        <a:pt x="87" y="174"/>
                      </a:cubicBezTo>
                      <a:cubicBezTo>
                        <a:pt x="39" y="174"/>
                        <a:pt x="0" y="135"/>
                        <a:pt x="0" y="87"/>
                      </a:cubicBezTo>
                      <a:cubicBezTo>
                        <a:pt x="0" y="39"/>
                        <a:pt x="39" y="0"/>
                        <a:pt x="87" y="0"/>
                      </a:cubicBezTo>
                      <a:cubicBezTo>
                        <a:pt x="134" y="0"/>
                        <a:pt x="174" y="39"/>
                        <a:pt x="174"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5" name="Freeform 94">
                  <a:extLst>
                    <a:ext uri="{FF2B5EF4-FFF2-40B4-BE49-F238E27FC236}">
                      <a16:creationId xmlns:a16="http://schemas.microsoft.com/office/drawing/2014/main" id="{7201B71B-C137-494C-B3FF-984430E272D9}"/>
                    </a:ext>
                  </a:extLst>
                </p:cNvPr>
                <p:cNvSpPr>
                  <a:spLocks noChangeArrowheads="1"/>
                </p:cNvSpPr>
                <p:nvPr/>
              </p:nvSpPr>
              <p:spPr bwMode="auto">
                <a:xfrm>
                  <a:off x="9929614" y="3501971"/>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5" y="174"/>
                        <a:pt x="87" y="174"/>
                      </a:cubicBezTo>
                      <a:cubicBezTo>
                        <a:pt x="39" y="174"/>
                        <a:pt x="0" y="135"/>
                        <a:pt x="0" y="87"/>
                      </a:cubicBezTo>
                      <a:cubicBezTo>
                        <a:pt x="0" y="39"/>
                        <a:pt x="39" y="0"/>
                        <a:pt x="87" y="0"/>
                      </a:cubicBezTo>
                      <a:cubicBezTo>
                        <a:pt x="135" y="0"/>
                        <a:pt x="173" y="39"/>
                        <a:pt x="173"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6" name="Freeform 95">
                  <a:extLst>
                    <a:ext uri="{FF2B5EF4-FFF2-40B4-BE49-F238E27FC236}">
                      <a16:creationId xmlns:a16="http://schemas.microsoft.com/office/drawing/2014/main" id="{DCE9EAA4-11B2-1844-9DEE-B2BF8E7F640B}"/>
                    </a:ext>
                  </a:extLst>
                </p:cNvPr>
                <p:cNvSpPr>
                  <a:spLocks noChangeArrowheads="1"/>
                </p:cNvSpPr>
                <p:nvPr/>
              </p:nvSpPr>
              <p:spPr bwMode="auto">
                <a:xfrm>
                  <a:off x="9816320" y="2774196"/>
                  <a:ext cx="74890" cy="74890"/>
                </a:xfrm>
                <a:custGeom>
                  <a:avLst/>
                  <a:gdLst>
                    <a:gd name="T0" fmla="*/ 74457 w 173"/>
                    <a:gd name="T1" fmla="*/ 36796 h 173"/>
                    <a:gd name="T2" fmla="*/ 74457 w 173"/>
                    <a:gd name="T3" fmla="*/ 36796 h 173"/>
                    <a:gd name="T4" fmla="*/ 37661 w 173"/>
                    <a:gd name="T5" fmla="*/ 74457 h 173"/>
                    <a:gd name="T6" fmla="*/ 37661 w 173"/>
                    <a:gd name="T7" fmla="*/ 74457 h 173"/>
                    <a:gd name="T8" fmla="*/ 0 w 173"/>
                    <a:gd name="T9" fmla="*/ 36796 h 173"/>
                    <a:gd name="T10" fmla="*/ 0 w 173"/>
                    <a:gd name="T11" fmla="*/ 36796 h 173"/>
                    <a:gd name="T12" fmla="*/ 37661 w 173"/>
                    <a:gd name="T13" fmla="*/ 0 h 173"/>
                    <a:gd name="T14" fmla="*/ 37661 w 173"/>
                    <a:gd name="T15" fmla="*/ 0 h 173"/>
                    <a:gd name="T16" fmla="*/ 74457 w 173"/>
                    <a:gd name="T17" fmla="*/ 36796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5"/>
                      </a:moveTo>
                      <a:lnTo>
                        <a:pt x="172" y="85"/>
                      </a:lnTo>
                      <a:cubicBezTo>
                        <a:pt x="172" y="133"/>
                        <a:pt x="134" y="172"/>
                        <a:pt x="87" y="172"/>
                      </a:cubicBezTo>
                      <a:cubicBezTo>
                        <a:pt x="39" y="172"/>
                        <a:pt x="0" y="133"/>
                        <a:pt x="0" y="85"/>
                      </a:cubicBezTo>
                      <a:cubicBezTo>
                        <a:pt x="0" y="38"/>
                        <a:pt x="39" y="0"/>
                        <a:pt x="87" y="0"/>
                      </a:cubicBezTo>
                      <a:cubicBezTo>
                        <a:pt x="134" y="0"/>
                        <a:pt x="172" y="38"/>
                        <a:pt x="172" y="85"/>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7" name="Freeform 96">
                  <a:extLst>
                    <a:ext uri="{FF2B5EF4-FFF2-40B4-BE49-F238E27FC236}">
                      <a16:creationId xmlns:a16="http://schemas.microsoft.com/office/drawing/2014/main" id="{409374E6-80A0-E242-9FB9-2DA0F8331913}"/>
                    </a:ext>
                  </a:extLst>
                </p:cNvPr>
                <p:cNvSpPr>
                  <a:spLocks noChangeArrowheads="1"/>
                </p:cNvSpPr>
                <p:nvPr/>
              </p:nvSpPr>
              <p:spPr bwMode="auto">
                <a:xfrm>
                  <a:off x="9061661" y="2192360"/>
                  <a:ext cx="76810" cy="74889"/>
                </a:xfrm>
                <a:custGeom>
                  <a:avLst/>
                  <a:gdLst>
                    <a:gd name="T0" fmla="*/ 76371 w 175"/>
                    <a:gd name="T1" fmla="*/ 37445 h 174"/>
                    <a:gd name="T2" fmla="*/ 76371 w 175"/>
                    <a:gd name="T3" fmla="*/ 37445 h 174"/>
                    <a:gd name="T4" fmla="*/ 38186 w 175"/>
                    <a:gd name="T5" fmla="*/ 74459 h 174"/>
                    <a:gd name="T6" fmla="*/ 38186 w 175"/>
                    <a:gd name="T7" fmla="*/ 74459 h 174"/>
                    <a:gd name="T8" fmla="*/ 0 w 175"/>
                    <a:gd name="T9" fmla="*/ 37445 h 174"/>
                    <a:gd name="T10" fmla="*/ 0 w 175"/>
                    <a:gd name="T11" fmla="*/ 37445 h 174"/>
                    <a:gd name="T12" fmla="*/ 38186 w 175"/>
                    <a:gd name="T13" fmla="*/ 0 h 174"/>
                    <a:gd name="T14" fmla="*/ 38186 w 175"/>
                    <a:gd name="T15" fmla="*/ 0 h 174"/>
                    <a:gd name="T16" fmla="*/ 76371 w 175"/>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7"/>
                      </a:moveTo>
                      <a:lnTo>
                        <a:pt x="174" y="87"/>
                      </a:lnTo>
                      <a:cubicBezTo>
                        <a:pt x="174" y="136"/>
                        <a:pt x="134" y="173"/>
                        <a:pt x="87" y="173"/>
                      </a:cubicBezTo>
                      <a:cubicBezTo>
                        <a:pt x="39" y="173"/>
                        <a:pt x="0" y="136"/>
                        <a:pt x="0" y="87"/>
                      </a:cubicBezTo>
                      <a:cubicBezTo>
                        <a:pt x="0" y="39"/>
                        <a:pt x="39" y="0"/>
                        <a:pt x="87" y="0"/>
                      </a:cubicBezTo>
                      <a:cubicBezTo>
                        <a:pt x="134" y="0"/>
                        <a:pt x="174" y="39"/>
                        <a:pt x="174"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148" name="Freeform 97">
                  <a:extLst>
                    <a:ext uri="{FF2B5EF4-FFF2-40B4-BE49-F238E27FC236}">
                      <a16:creationId xmlns:a16="http://schemas.microsoft.com/office/drawing/2014/main" id="{36833A81-7717-004F-9CCA-45756120C6D6}"/>
                    </a:ext>
                  </a:extLst>
                </p:cNvPr>
                <p:cNvSpPr>
                  <a:spLocks noChangeArrowheads="1"/>
                </p:cNvSpPr>
                <p:nvPr/>
              </p:nvSpPr>
              <p:spPr bwMode="auto">
                <a:xfrm>
                  <a:off x="8381893" y="4162537"/>
                  <a:ext cx="74889" cy="74889"/>
                </a:xfrm>
                <a:custGeom>
                  <a:avLst/>
                  <a:gdLst>
                    <a:gd name="T0" fmla="*/ 74459 w 174"/>
                    <a:gd name="T1" fmla="*/ 37014 h 174"/>
                    <a:gd name="T2" fmla="*/ 74459 w 174"/>
                    <a:gd name="T3" fmla="*/ 37014 h 174"/>
                    <a:gd name="T4" fmla="*/ 37445 w 174"/>
                    <a:gd name="T5" fmla="*/ 74459 h 174"/>
                    <a:gd name="T6" fmla="*/ 37445 w 174"/>
                    <a:gd name="T7" fmla="*/ 74459 h 174"/>
                    <a:gd name="T8" fmla="*/ 0 w 174"/>
                    <a:gd name="T9" fmla="*/ 37014 h 174"/>
                    <a:gd name="T10" fmla="*/ 0 w 174"/>
                    <a:gd name="T11" fmla="*/ 37014 h 174"/>
                    <a:gd name="T12" fmla="*/ 37445 w 174"/>
                    <a:gd name="T13" fmla="*/ 0 h 174"/>
                    <a:gd name="T14" fmla="*/ 37445 w 174"/>
                    <a:gd name="T15" fmla="*/ 0 h 174"/>
                    <a:gd name="T16" fmla="*/ 74459 w 174"/>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4" y="173"/>
                        <a:pt x="87" y="173"/>
                      </a:cubicBezTo>
                      <a:cubicBezTo>
                        <a:pt x="39" y="173"/>
                        <a:pt x="0" y="134"/>
                        <a:pt x="0" y="86"/>
                      </a:cubicBezTo>
                      <a:cubicBezTo>
                        <a:pt x="0" y="38"/>
                        <a:pt x="39" y="0"/>
                        <a:pt x="87" y="0"/>
                      </a:cubicBezTo>
                      <a:cubicBezTo>
                        <a:pt x="134" y="0"/>
                        <a:pt x="173" y="38"/>
                        <a:pt x="173" y="86"/>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9" name="Freeform 98">
                  <a:extLst>
                    <a:ext uri="{FF2B5EF4-FFF2-40B4-BE49-F238E27FC236}">
                      <a16:creationId xmlns:a16="http://schemas.microsoft.com/office/drawing/2014/main" id="{9CC1DD43-75F9-2B47-AFAC-277C417BA52A}"/>
                    </a:ext>
                  </a:extLst>
                </p:cNvPr>
                <p:cNvSpPr>
                  <a:spLocks noChangeArrowheads="1"/>
                </p:cNvSpPr>
                <p:nvPr/>
              </p:nvSpPr>
              <p:spPr bwMode="auto">
                <a:xfrm>
                  <a:off x="8942606" y="3327228"/>
                  <a:ext cx="74889" cy="74890"/>
                </a:xfrm>
                <a:custGeom>
                  <a:avLst/>
                  <a:gdLst>
                    <a:gd name="T0" fmla="*/ 74456 w 173"/>
                    <a:gd name="T1" fmla="*/ 37445 h 174"/>
                    <a:gd name="T2" fmla="*/ 74456 w 173"/>
                    <a:gd name="T3" fmla="*/ 37445 h 174"/>
                    <a:gd name="T4" fmla="*/ 37661 w 173"/>
                    <a:gd name="T5" fmla="*/ 74460 h 174"/>
                    <a:gd name="T6" fmla="*/ 37661 w 173"/>
                    <a:gd name="T7" fmla="*/ 74460 h 174"/>
                    <a:gd name="T8" fmla="*/ 0 w 173"/>
                    <a:gd name="T9" fmla="*/ 37445 h 174"/>
                    <a:gd name="T10" fmla="*/ 0 w 173"/>
                    <a:gd name="T11" fmla="*/ 37445 h 174"/>
                    <a:gd name="T12" fmla="*/ 37661 w 173"/>
                    <a:gd name="T13" fmla="*/ 0 h 174"/>
                    <a:gd name="T14" fmla="*/ 37661 w 173"/>
                    <a:gd name="T15" fmla="*/ 0 h 174"/>
                    <a:gd name="T16" fmla="*/ 74456 w 173"/>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7"/>
                      </a:moveTo>
                      <a:lnTo>
                        <a:pt x="172" y="87"/>
                      </a:lnTo>
                      <a:cubicBezTo>
                        <a:pt x="172" y="135"/>
                        <a:pt x="134" y="173"/>
                        <a:pt x="87" y="173"/>
                      </a:cubicBezTo>
                      <a:cubicBezTo>
                        <a:pt x="39" y="173"/>
                        <a:pt x="0" y="135"/>
                        <a:pt x="0" y="87"/>
                      </a:cubicBezTo>
                      <a:cubicBezTo>
                        <a:pt x="0" y="39"/>
                        <a:pt x="39" y="0"/>
                        <a:pt x="87" y="0"/>
                      </a:cubicBezTo>
                      <a:cubicBezTo>
                        <a:pt x="134" y="0"/>
                        <a:pt x="172" y="39"/>
                        <a:pt x="172"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0" name="Freeform 99">
                  <a:extLst>
                    <a:ext uri="{FF2B5EF4-FFF2-40B4-BE49-F238E27FC236}">
                      <a16:creationId xmlns:a16="http://schemas.microsoft.com/office/drawing/2014/main" id="{F09CE012-8584-584D-8EE2-0584610AFF04}"/>
                    </a:ext>
                  </a:extLst>
                </p:cNvPr>
                <p:cNvSpPr>
                  <a:spLocks noChangeArrowheads="1"/>
                </p:cNvSpPr>
                <p:nvPr/>
              </p:nvSpPr>
              <p:spPr bwMode="auto">
                <a:xfrm>
                  <a:off x="9326656" y="4262390"/>
                  <a:ext cx="74889" cy="74889"/>
                </a:xfrm>
                <a:custGeom>
                  <a:avLst/>
                  <a:gdLst>
                    <a:gd name="T0" fmla="*/ 74459 w 174"/>
                    <a:gd name="T1" fmla="*/ 37014 h 174"/>
                    <a:gd name="T2" fmla="*/ 74459 w 174"/>
                    <a:gd name="T3" fmla="*/ 37014 h 174"/>
                    <a:gd name="T4" fmla="*/ 37445 w 174"/>
                    <a:gd name="T5" fmla="*/ 74459 h 174"/>
                    <a:gd name="T6" fmla="*/ 37445 w 174"/>
                    <a:gd name="T7" fmla="*/ 74459 h 174"/>
                    <a:gd name="T8" fmla="*/ 0 w 174"/>
                    <a:gd name="T9" fmla="*/ 37014 h 174"/>
                    <a:gd name="T10" fmla="*/ 0 w 174"/>
                    <a:gd name="T11" fmla="*/ 37014 h 174"/>
                    <a:gd name="T12" fmla="*/ 37445 w 174"/>
                    <a:gd name="T13" fmla="*/ 0 h 174"/>
                    <a:gd name="T14" fmla="*/ 37445 w 174"/>
                    <a:gd name="T15" fmla="*/ 0 h 174"/>
                    <a:gd name="T16" fmla="*/ 74459 w 174"/>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4" y="173"/>
                        <a:pt x="87" y="173"/>
                      </a:cubicBezTo>
                      <a:cubicBezTo>
                        <a:pt x="39" y="173"/>
                        <a:pt x="0" y="134"/>
                        <a:pt x="0" y="86"/>
                      </a:cubicBezTo>
                      <a:cubicBezTo>
                        <a:pt x="0" y="38"/>
                        <a:pt x="39" y="0"/>
                        <a:pt x="87" y="0"/>
                      </a:cubicBezTo>
                      <a:cubicBezTo>
                        <a:pt x="134" y="0"/>
                        <a:pt x="173" y="38"/>
                        <a:pt x="173" y="86"/>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1" name="Freeform 100">
                  <a:extLst>
                    <a:ext uri="{FF2B5EF4-FFF2-40B4-BE49-F238E27FC236}">
                      <a16:creationId xmlns:a16="http://schemas.microsoft.com/office/drawing/2014/main" id="{D1EAF177-D1CA-7648-8E5B-EC7667C20247}"/>
                    </a:ext>
                  </a:extLst>
                </p:cNvPr>
                <p:cNvSpPr>
                  <a:spLocks noChangeArrowheads="1"/>
                </p:cNvSpPr>
                <p:nvPr/>
              </p:nvSpPr>
              <p:spPr bwMode="auto">
                <a:xfrm>
                  <a:off x="10242615" y="3820732"/>
                  <a:ext cx="74890" cy="74889"/>
                </a:xfrm>
                <a:custGeom>
                  <a:avLst/>
                  <a:gdLst>
                    <a:gd name="T0" fmla="*/ 74460 w 174"/>
                    <a:gd name="T1" fmla="*/ 37228 h 173"/>
                    <a:gd name="T2" fmla="*/ 74460 w 174"/>
                    <a:gd name="T3" fmla="*/ 37228 h 173"/>
                    <a:gd name="T4" fmla="*/ 37015 w 174"/>
                    <a:gd name="T5" fmla="*/ 74456 h 173"/>
                    <a:gd name="T6" fmla="*/ 37015 w 174"/>
                    <a:gd name="T7" fmla="*/ 74456 h 173"/>
                    <a:gd name="T8" fmla="*/ 0 w 174"/>
                    <a:gd name="T9" fmla="*/ 37228 h 173"/>
                    <a:gd name="T10" fmla="*/ 0 w 174"/>
                    <a:gd name="T11" fmla="*/ 37228 h 173"/>
                    <a:gd name="T12" fmla="*/ 37015 w 174"/>
                    <a:gd name="T13" fmla="*/ 0 h 173"/>
                    <a:gd name="T14" fmla="*/ 37015 w 174"/>
                    <a:gd name="T15" fmla="*/ 0 h 173"/>
                    <a:gd name="T16" fmla="*/ 74460 w 174"/>
                    <a:gd name="T17" fmla="*/ 37228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6"/>
                      </a:moveTo>
                      <a:lnTo>
                        <a:pt x="173" y="86"/>
                      </a:lnTo>
                      <a:cubicBezTo>
                        <a:pt x="173" y="134"/>
                        <a:pt x="135" y="172"/>
                        <a:pt x="86" y="172"/>
                      </a:cubicBezTo>
                      <a:cubicBezTo>
                        <a:pt x="39" y="172"/>
                        <a:pt x="0" y="134"/>
                        <a:pt x="0" y="86"/>
                      </a:cubicBezTo>
                      <a:cubicBezTo>
                        <a:pt x="0" y="39"/>
                        <a:pt x="39" y="0"/>
                        <a:pt x="86" y="0"/>
                      </a:cubicBezTo>
                      <a:cubicBezTo>
                        <a:pt x="135" y="0"/>
                        <a:pt x="173" y="39"/>
                        <a:pt x="173" y="86"/>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2" name="Freeform 101">
                  <a:extLst>
                    <a:ext uri="{FF2B5EF4-FFF2-40B4-BE49-F238E27FC236}">
                      <a16:creationId xmlns:a16="http://schemas.microsoft.com/office/drawing/2014/main" id="{B2C9E53B-AA0F-3241-A013-0AF3762CDA30}"/>
                    </a:ext>
                  </a:extLst>
                </p:cNvPr>
                <p:cNvSpPr>
                  <a:spLocks noChangeArrowheads="1"/>
                </p:cNvSpPr>
                <p:nvPr/>
              </p:nvSpPr>
              <p:spPr bwMode="auto">
                <a:xfrm>
                  <a:off x="10423118" y="2586011"/>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2" y="104"/>
                        <a:pt x="0" y="81"/>
                        <a:pt x="0" y="52"/>
                      </a:cubicBezTo>
                      <a:cubicBezTo>
                        <a:pt x="0" y="24"/>
                        <a:pt x="22" y="0"/>
                        <a:pt x="52" y="0"/>
                      </a:cubicBezTo>
                      <a:cubicBezTo>
                        <a:pt x="81" y="0"/>
                        <a:pt x="105" y="24"/>
                        <a:pt x="105"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3" name="Freeform 102">
                  <a:extLst>
                    <a:ext uri="{FF2B5EF4-FFF2-40B4-BE49-F238E27FC236}">
                      <a16:creationId xmlns:a16="http://schemas.microsoft.com/office/drawing/2014/main" id="{9A1576A2-D03E-FE4F-BCA6-B9187616BB41}"/>
                    </a:ext>
                  </a:extLst>
                </p:cNvPr>
                <p:cNvSpPr>
                  <a:spLocks noChangeArrowheads="1"/>
                </p:cNvSpPr>
                <p:nvPr/>
              </p:nvSpPr>
              <p:spPr bwMode="auto">
                <a:xfrm>
                  <a:off x="8420298" y="2985423"/>
                  <a:ext cx="46086" cy="46086"/>
                </a:xfrm>
                <a:custGeom>
                  <a:avLst/>
                  <a:gdLst>
                    <a:gd name="T0" fmla="*/ 45651 w 106"/>
                    <a:gd name="T1" fmla="*/ 23043 h 106"/>
                    <a:gd name="T2" fmla="*/ 45651 w 106"/>
                    <a:gd name="T3" fmla="*/ 23043 h 106"/>
                    <a:gd name="T4" fmla="*/ 22608 w 106"/>
                    <a:gd name="T5" fmla="*/ 45651 h 106"/>
                    <a:gd name="T6" fmla="*/ 22608 w 106"/>
                    <a:gd name="T7" fmla="*/ 45651 h 106"/>
                    <a:gd name="T8" fmla="*/ 0 w 106"/>
                    <a:gd name="T9" fmla="*/ 23043 h 106"/>
                    <a:gd name="T10" fmla="*/ 0 w 106"/>
                    <a:gd name="T11" fmla="*/ 23043 h 106"/>
                    <a:gd name="T12" fmla="*/ 22608 w 106"/>
                    <a:gd name="T13" fmla="*/ 0 h 106"/>
                    <a:gd name="T14" fmla="*/ 22608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2" y="105"/>
                      </a:cubicBezTo>
                      <a:cubicBezTo>
                        <a:pt x="23" y="105"/>
                        <a:pt x="0" y="81"/>
                        <a:pt x="0" y="53"/>
                      </a:cubicBezTo>
                      <a:cubicBezTo>
                        <a:pt x="0" y="23"/>
                        <a:pt x="23" y="0"/>
                        <a:pt x="52" y="0"/>
                      </a:cubicBezTo>
                      <a:cubicBezTo>
                        <a:pt x="81" y="0"/>
                        <a:pt x="105" y="23"/>
                        <a:pt x="105"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4" name="Freeform 103">
                  <a:extLst>
                    <a:ext uri="{FF2B5EF4-FFF2-40B4-BE49-F238E27FC236}">
                      <a16:creationId xmlns:a16="http://schemas.microsoft.com/office/drawing/2014/main" id="{C6B48A5E-1E8E-F149-BE28-7A4F8DF43500}"/>
                    </a:ext>
                  </a:extLst>
                </p:cNvPr>
                <p:cNvSpPr>
                  <a:spLocks noChangeArrowheads="1"/>
                </p:cNvSpPr>
                <p:nvPr/>
              </p:nvSpPr>
              <p:spPr bwMode="auto">
                <a:xfrm>
                  <a:off x="9587810" y="334258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0" y="104"/>
                        <a:pt x="52" y="104"/>
                      </a:cubicBezTo>
                      <a:cubicBezTo>
                        <a:pt x="24" y="104"/>
                        <a:pt x="0" y="81"/>
                        <a:pt x="0" y="52"/>
                      </a:cubicBezTo>
                      <a:cubicBezTo>
                        <a:pt x="0" y="23"/>
                        <a:pt x="24" y="0"/>
                        <a:pt x="52" y="0"/>
                      </a:cubicBezTo>
                      <a:cubicBezTo>
                        <a:pt x="80" y="0"/>
                        <a:pt x="104" y="23"/>
                        <a:pt x="104"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5" name="Freeform 104">
                  <a:extLst>
                    <a:ext uri="{FF2B5EF4-FFF2-40B4-BE49-F238E27FC236}">
                      <a16:creationId xmlns:a16="http://schemas.microsoft.com/office/drawing/2014/main" id="{AF516D9D-A85F-5347-A43C-DFA1F2B838CE}"/>
                    </a:ext>
                  </a:extLst>
                </p:cNvPr>
                <p:cNvSpPr>
                  <a:spLocks noChangeArrowheads="1"/>
                </p:cNvSpPr>
                <p:nvPr/>
              </p:nvSpPr>
              <p:spPr bwMode="auto">
                <a:xfrm>
                  <a:off x="9224882" y="4316157"/>
                  <a:ext cx="46086" cy="46086"/>
                </a:xfrm>
                <a:custGeom>
                  <a:avLst/>
                  <a:gdLst>
                    <a:gd name="T0" fmla="*/ 45655 w 107"/>
                    <a:gd name="T1" fmla="*/ 22824 h 105"/>
                    <a:gd name="T2" fmla="*/ 45655 w 107"/>
                    <a:gd name="T3" fmla="*/ 22824 h 105"/>
                    <a:gd name="T4" fmla="*/ 22397 w 107"/>
                    <a:gd name="T5" fmla="*/ 45647 h 105"/>
                    <a:gd name="T6" fmla="*/ 22397 w 107"/>
                    <a:gd name="T7" fmla="*/ 45647 h 105"/>
                    <a:gd name="T8" fmla="*/ 0 w 107"/>
                    <a:gd name="T9" fmla="*/ 22824 h 105"/>
                    <a:gd name="T10" fmla="*/ 0 w 107"/>
                    <a:gd name="T11" fmla="*/ 22824 h 105"/>
                    <a:gd name="T12" fmla="*/ 22397 w 107"/>
                    <a:gd name="T13" fmla="*/ 0 h 105"/>
                    <a:gd name="T14" fmla="*/ 22397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0"/>
                        <a:pt x="82" y="104"/>
                        <a:pt x="52" y="104"/>
                      </a:cubicBezTo>
                      <a:cubicBezTo>
                        <a:pt x="24" y="104"/>
                        <a:pt x="0" y="80"/>
                        <a:pt x="0" y="52"/>
                      </a:cubicBezTo>
                      <a:cubicBezTo>
                        <a:pt x="0" y="23"/>
                        <a:pt x="24" y="0"/>
                        <a:pt x="52" y="0"/>
                      </a:cubicBezTo>
                      <a:cubicBezTo>
                        <a:pt x="82" y="0"/>
                        <a:pt x="106" y="23"/>
                        <a:pt x="106"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6" name="Freeform 105">
                  <a:extLst>
                    <a:ext uri="{FF2B5EF4-FFF2-40B4-BE49-F238E27FC236}">
                      <a16:creationId xmlns:a16="http://schemas.microsoft.com/office/drawing/2014/main" id="{A5174D6D-524E-894A-BB0A-F55CE2AF478B}"/>
                    </a:ext>
                  </a:extLst>
                </p:cNvPr>
                <p:cNvSpPr>
                  <a:spLocks noChangeArrowheads="1"/>
                </p:cNvSpPr>
                <p:nvPr/>
              </p:nvSpPr>
              <p:spPr bwMode="auto">
                <a:xfrm>
                  <a:off x="10133161" y="4037720"/>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4" y="105"/>
                        <a:pt x="0" y="81"/>
                        <a:pt x="0" y="53"/>
                      </a:cubicBezTo>
                      <a:cubicBezTo>
                        <a:pt x="0" y="24"/>
                        <a:pt x="24" y="0"/>
                        <a:pt x="52" y="0"/>
                      </a:cubicBezTo>
                      <a:cubicBezTo>
                        <a:pt x="81" y="0"/>
                        <a:pt x="104" y="24"/>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7" name="Freeform 106">
                  <a:extLst>
                    <a:ext uri="{FF2B5EF4-FFF2-40B4-BE49-F238E27FC236}">
                      <a16:creationId xmlns:a16="http://schemas.microsoft.com/office/drawing/2014/main" id="{3FF04343-A610-FC4A-9D24-ABAC1A550847}"/>
                    </a:ext>
                  </a:extLst>
                </p:cNvPr>
                <p:cNvSpPr>
                  <a:spLocks noChangeArrowheads="1"/>
                </p:cNvSpPr>
                <p:nvPr/>
              </p:nvSpPr>
              <p:spPr bwMode="auto">
                <a:xfrm>
                  <a:off x="8848513" y="2357502"/>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2" y="104"/>
                        <a:pt x="0" y="81"/>
                        <a:pt x="0" y="52"/>
                      </a:cubicBezTo>
                      <a:cubicBezTo>
                        <a:pt x="0" y="23"/>
                        <a:pt x="22" y="0"/>
                        <a:pt x="52" y="0"/>
                      </a:cubicBezTo>
                      <a:cubicBezTo>
                        <a:pt x="81" y="0"/>
                        <a:pt x="104" y="23"/>
                        <a:pt x="104"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8" name="Freeform 107">
                  <a:extLst>
                    <a:ext uri="{FF2B5EF4-FFF2-40B4-BE49-F238E27FC236}">
                      <a16:creationId xmlns:a16="http://schemas.microsoft.com/office/drawing/2014/main" id="{8E200E0D-98A6-FA43-9D63-37DB54025DB0}"/>
                    </a:ext>
                  </a:extLst>
                </p:cNvPr>
                <p:cNvSpPr>
                  <a:spLocks noChangeArrowheads="1"/>
                </p:cNvSpPr>
                <p:nvPr/>
              </p:nvSpPr>
              <p:spPr bwMode="auto">
                <a:xfrm>
                  <a:off x="9966098" y="28817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1" y="105"/>
                        <a:pt x="52" y="105"/>
                      </a:cubicBezTo>
                      <a:cubicBezTo>
                        <a:pt x="23" y="105"/>
                        <a:pt x="0" y="82"/>
                        <a:pt x="0" y="53"/>
                      </a:cubicBezTo>
                      <a:cubicBezTo>
                        <a:pt x="0" y="24"/>
                        <a:pt x="23" y="0"/>
                        <a:pt x="52" y="0"/>
                      </a:cubicBezTo>
                      <a:cubicBezTo>
                        <a:pt x="81" y="0"/>
                        <a:pt x="104" y="24"/>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9" name="Freeform 108">
                  <a:extLst>
                    <a:ext uri="{FF2B5EF4-FFF2-40B4-BE49-F238E27FC236}">
                      <a16:creationId xmlns:a16="http://schemas.microsoft.com/office/drawing/2014/main" id="{CB85B35D-9DD9-E24D-9BD1-8983C3D0F298}"/>
                    </a:ext>
                  </a:extLst>
                </p:cNvPr>
                <p:cNvSpPr>
                  <a:spLocks noChangeArrowheads="1"/>
                </p:cNvSpPr>
                <p:nvPr/>
              </p:nvSpPr>
              <p:spPr bwMode="auto">
                <a:xfrm>
                  <a:off x="8921482" y="371703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0" y="105"/>
                        <a:pt x="52" y="105"/>
                      </a:cubicBezTo>
                      <a:cubicBezTo>
                        <a:pt x="22" y="105"/>
                        <a:pt x="0" y="81"/>
                        <a:pt x="0" y="53"/>
                      </a:cubicBezTo>
                      <a:cubicBezTo>
                        <a:pt x="0" y="24"/>
                        <a:pt x="22" y="0"/>
                        <a:pt x="52" y="0"/>
                      </a:cubicBezTo>
                      <a:cubicBezTo>
                        <a:pt x="80" y="0"/>
                        <a:pt x="104" y="24"/>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0" name="Freeform 109">
                  <a:extLst>
                    <a:ext uri="{FF2B5EF4-FFF2-40B4-BE49-F238E27FC236}">
                      <a16:creationId xmlns:a16="http://schemas.microsoft.com/office/drawing/2014/main" id="{7949F6EA-B20C-5F40-84CC-F30A9F274282}"/>
                    </a:ext>
                  </a:extLst>
                </p:cNvPr>
                <p:cNvSpPr>
                  <a:spLocks noChangeArrowheads="1"/>
                </p:cNvSpPr>
                <p:nvPr/>
              </p:nvSpPr>
              <p:spPr bwMode="auto">
                <a:xfrm>
                  <a:off x="8585439" y="4293114"/>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3" y="105"/>
                        <a:pt x="0" y="81"/>
                        <a:pt x="0" y="53"/>
                      </a:cubicBezTo>
                      <a:cubicBezTo>
                        <a:pt x="0" y="23"/>
                        <a:pt x="23" y="0"/>
                        <a:pt x="52" y="0"/>
                      </a:cubicBezTo>
                      <a:cubicBezTo>
                        <a:pt x="81" y="0"/>
                        <a:pt x="104" y="23"/>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1" name="Freeform 110">
                  <a:extLst>
                    <a:ext uri="{FF2B5EF4-FFF2-40B4-BE49-F238E27FC236}">
                      <a16:creationId xmlns:a16="http://schemas.microsoft.com/office/drawing/2014/main" id="{90414181-EDE7-E34D-B696-185C512B84FC}"/>
                    </a:ext>
                  </a:extLst>
                </p:cNvPr>
                <p:cNvSpPr>
                  <a:spLocks noChangeArrowheads="1"/>
                </p:cNvSpPr>
                <p:nvPr/>
              </p:nvSpPr>
              <p:spPr bwMode="auto">
                <a:xfrm>
                  <a:off x="9136550" y="2962380"/>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2" y="105"/>
                        <a:pt x="0" y="81"/>
                        <a:pt x="0" y="52"/>
                      </a:cubicBezTo>
                      <a:cubicBezTo>
                        <a:pt x="0" y="23"/>
                        <a:pt x="22" y="0"/>
                        <a:pt x="52" y="0"/>
                      </a:cubicBezTo>
                      <a:cubicBezTo>
                        <a:pt x="81" y="0"/>
                        <a:pt x="104" y="23"/>
                        <a:pt x="104" y="52"/>
                      </a:cubicBezTo>
                    </a:path>
                  </a:pathLst>
                </a:custGeom>
                <a:solidFill>
                  <a:srgbClr val="CC1E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2" name="Freeform 111">
                  <a:extLst>
                    <a:ext uri="{FF2B5EF4-FFF2-40B4-BE49-F238E27FC236}">
                      <a16:creationId xmlns:a16="http://schemas.microsoft.com/office/drawing/2014/main" id="{8B3E5E49-DE59-144E-9D51-E739532DEB2A}"/>
                    </a:ext>
                  </a:extLst>
                </p:cNvPr>
                <p:cNvSpPr>
                  <a:spLocks noChangeArrowheads="1"/>
                </p:cNvSpPr>
                <p:nvPr/>
              </p:nvSpPr>
              <p:spPr bwMode="auto">
                <a:xfrm>
                  <a:off x="8466384" y="3740082"/>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3" y="104"/>
                        <a:pt x="0" y="81"/>
                        <a:pt x="0" y="52"/>
                      </a:cubicBezTo>
                      <a:cubicBezTo>
                        <a:pt x="0" y="23"/>
                        <a:pt x="23" y="0"/>
                        <a:pt x="52" y="0"/>
                      </a:cubicBezTo>
                      <a:cubicBezTo>
                        <a:pt x="81" y="0"/>
                        <a:pt x="104" y="23"/>
                        <a:pt x="104"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3" name="Freeform 112">
                  <a:extLst>
                    <a:ext uri="{FF2B5EF4-FFF2-40B4-BE49-F238E27FC236}">
                      <a16:creationId xmlns:a16="http://schemas.microsoft.com/office/drawing/2014/main" id="{202EF471-B006-474D-9DA4-4B720EFF6BA0}"/>
                    </a:ext>
                  </a:extLst>
                </p:cNvPr>
                <p:cNvSpPr>
                  <a:spLocks noChangeArrowheads="1"/>
                </p:cNvSpPr>
                <p:nvPr/>
              </p:nvSpPr>
              <p:spPr bwMode="auto">
                <a:xfrm>
                  <a:off x="8765943" y="2831803"/>
                  <a:ext cx="733536" cy="261154"/>
                </a:xfrm>
                <a:custGeom>
                  <a:avLst/>
                  <a:gdLst>
                    <a:gd name="T0" fmla="*/ 602936 w 1685"/>
                    <a:gd name="T1" fmla="*/ 260719 h 601"/>
                    <a:gd name="T2" fmla="*/ 130165 w 1685"/>
                    <a:gd name="T3" fmla="*/ 260719 h 601"/>
                    <a:gd name="T4" fmla="*/ 130165 w 1685"/>
                    <a:gd name="T5" fmla="*/ 260719 h 601"/>
                    <a:gd name="T6" fmla="*/ 0 w 1685"/>
                    <a:gd name="T7" fmla="*/ 130360 h 601"/>
                    <a:gd name="T8" fmla="*/ 0 w 1685"/>
                    <a:gd name="T9" fmla="*/ 130360 h 601"/>
                    <a:gd name="T10" fmla="*/ 130165 w 1685"/>
                    <a:gd name="T11" fmla="*/ 0 h 601"/>
                    <a:gd name="T12" fmla="*/ 602936 w 1685"/>
                    <a:gd name="T13" fmla="*/ 0 h 601"/>
                    <a:gd name="T14" fmla="*/ 602936 w 1685"/>
                    <a:gd name="T15" fmla="*/ 0 h 601"/>
                    <a:gd name="T16" fmla="*/ 733101 w 1685"/>
                    <a:gd name="T17" fmla="*/ 130360 h 601"/>
                    <a:gd name="T18" fmla="*/ 733101 w 1685"/>
                    <a:gd name="T19" fmla="*/ 130360 h 601"/>
                    <a:gd name="T20" fmla="*/ 602936 w 1685"/>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85" h="601">
                      <a:moveTo>
                        <a:pt x="1385" y="600"/>
                      </a:moveTo>
                      <a:lnTo>
                        <a:pt x="299" y="600"/>
                      </a:lnTo>
                      <a:cubicBezTo>
                        <a:pt x="134" y="600"/>
                        <a:pt x="0" y="465"/>
                        <a:pt x="0" y="300"/>
                      </a:cubicBezTo>
                      <a:cubicBezTo>
                        <a:pt x="0" y="134"/>
                        <a:pt x="134" y="0"/>
                        <a:pt x="299" y="0"/>
                      </a:cubicBezTo>
                      <a:lnTo>
                        <a:pt x="1385" y="0"/>
                      </a:lnTo>
                      <a:cubicBezTo>
                        <a:pt x="1550" y="0"/>
                        <a:pt x="1684" y="134"/>
                        <a:pt x="1684" y="300"/>
                      </a:cubicBezTo>
                      <a:cubicBezTo>
                        <a:pt x="1684" y="465"/>
                        <a:pt x="1550" y="600"/>
                        <a:pt x="1385" y="600"/>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4" name="Freeform 113">
                  <a:extLst>
                    <a:ext uri="{FF2B5EF4-FFF2-40B4-BE49-F238E27FC236}">
                      <a16:creationId xmlns:a16="http://schemas.microsoft.com/office/drawing/2014/main" id="{4DA2A777-3030-7F4B-8AE0-7DA59C30705F}"/>
                    </a:ext>
                  </a:extLst>
                </p:cNvPr>
                <p:cNvSpPr>
                  <a:spLocks noChangeArrowheads="1"/>
                </p:cNvSpPr>
                <p:nvPr/>
              </p:nvSpPr>
              <p:spPr bwMode="auto">
                <a:xfrm>
                  <a:off x="10083235" y="3501971"/>
                  <a:ext cx="618321" cy="261154"/>
                </a:xfrm>
                <a:custGeom>
                  <a:avLst/>
                  <a:gdLst>
                    <a:gd name="T0" fmla="*/ 487690 w 1420"/>
                    <a:gd name="T1" fmla="*/ 260719 h 601"/>
                    <a:gd name="T2" fmla="*/ 130196 w 1420"/>
                    <a:gd name="T3" fmla="*/ 260719 h 601"/>
                    <a:gd name="T4" fmla="*/ 130196 w 1420"/>
                    <a:gd name="T5" fmla="*/ 260719 h 601"/>
                    <a:gd name="T6" fmla="*/ 0 w 1420"/>
                    <a:gd name="T7" fmla="*/ 130794 h 601"/>
                    <a:gd name="T8" fmla="*/ 0 w 1420"/>
                    <a:gd name="T9" fmla="*/ 130794 h 601"/>
                    <a:gd name="T10" fmla="*/ 130196 w 1420"/>
                    <a:gd name="T11" fmla="*/ 0 h 601"/>
                    <a:gd name="T12" fmla="*/ 487690 w 1420"/>
                    <a:gd name="T13" fmla="*/ 0 h 601"/>
                    <a:gd name="T14" fmla="*/ 487690 w 1420"/>
                    <a:gd name="T15" fmla="*/ 0 h 601"/>
                    <a:gd name="T16" fmla="*/ 617886 w 1420"/>
                    <a:gd name="T17" fmla="*/ 130794 h 601"/>
                    <a:gd name="T18" fmla="*/ 617886 w 1420"/>
                    <a:gd name="T19" fmla="*/ 130794 h 601"/>
                    <a:gd name="T20" fmla="*/ 487690 w 1420"/>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1">
                      <a:moveTo>
                        <a:pt x="1120" y="600"/>
                      </a:moveTo>
                      <a:lnTo>
                        <a:pt x="299" y="600"/>
                      </a:lnTo>
                      <a:cubicBezTo>
                        <a:pt x="133" y="600"/>
                        <a:pt x="0" y="466"/>
                        <a:pt x="0" y="301"/>
                      </a:cubicBezTo>
                      <a:cubicBezTo>
                        <a:pt x="0" y="135"/>
                        <a:pt x="133" y="0"/>
                        <a:pt x="299" y="0"/>
                      </a:cubicBezTo>
                      <a:lnTo>
                        <a:pt x="1120" y="0"/>
                      </a:lnTo>
                      <a:cubicBezTo>
                        <a:pt x="1284" y="0"/>
                        <a:pt x="1419" y="135"/>
                        <a:pt x="1419" y="301"/>
                      </a:cubicBezTo>
                      <a:cubicBezTo>
                        <a:pt x="1419" y="466"/>
                        <a:pt x="1284" y="600"/>
                        <a:pt x="1120" y="600"/>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5" name="Freeform 114">
                  <a:extLst>
                    <a:ext uri="{FF2B5EF4-FFF2-40B4-BE49-F238E27FC236}">
                      <a16:creationId xmlns:a16="http://schemas.microsoft.com/office/drawing/2014/main" id="{B307769C-32A6-4441-BF9A-E719B983AD22}"/>
                    </a:ext>
                  </a:extLst>
                </p:cNvPr>
                <p:cNvSpPr>
                  <a:spLocks noChangeArrowheads="1"/>
                </p:cNvSpPr>
                <p:nvPr/>
              </p:nvSpPr>
              <p:spPr bwMode="auto">
                <a:xfrm>
                  <a:off x="9324735" y="2100188"/>
                  <a:ext cx="618321" cy="261154"/>
                </a:xfrm>
                <a:custGeom>
                  <a:avLst/>
                  <a:gdLst>
                    <a:gd name="T0" fmla="*/ 487690 w 1420"/>
                    <a:gd name="T1" fmla="*/ 260719 h 600"/>
                    <a:gd name="T2" fmla="*/ 131067 w 1420"/>
                    <a:gd name="T3" fmla="*/ 260719 h 600"/>
                    <a:gd name="T4" fmla="*/ 131067 w 1420"/>
                    <a:gd name="T5" fmla="*/ 260719 h 600"/>
                    <a:gd name="T6" fmla="*/ 0 w 1420"/>
                    <a:gd name="T7" fmla="*/ 130577 h 600"/>
                    <a:gd name="T8" fmla="*/ 0 w 1420"/>
                    <a:gd name="T9" fmla="*/ 130577 h 600"/>
                    <a:gd name="T10" fmla="*/ 131067 w 1420"/>
                    <a:gd name="T11" fmla="*/ 0 h 600"/>
                    <a:gd name="T12" fmla="*/ 487690 w 1420"/>
                    <a:gd name="T13" fmla="*/ 0 h 600"/>
                    <a:gd name="T14" fmla="*/ 487690 w 1420"/>
                    <a:gd name="T15" fmla="*/ 0 h 600"/>
                    <a:gd name="T16" fmla="*/ 617886 w 1420"/>
                    <a:gd name="T17" fmla="*/ 130577 h 600"/>
                    <a:gd name="T18" fmla="*/ 617886 w 1420"/>
                    <a:gd name="T19" fmla="*/ 130577 h 600"/>
                    <a:gd name="T20" fmla="*/ 487690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20" y="599"/>
                      </a:moveTo>
                      <a:lnTo>
                        <a:pt x="301" y="599"/>
                      </a:lnTo>
                      <a:cubicBezTo>
                        <a:pt x="135" y="599"/>
                        <a:pt x="0" y="465"/>
                        <a:pt x="0" y="300"/>
                      </a:cubicBezTo>
                      <a:cubicBezTo>
                        <a:pt x="0" y="135"/>
                        <a:pt x="135" y="0"/>
                        <a:pt x="301" y="0"/>
                      </a:cubicBezTo>
                      <a:lnTo>
                        <a:pt x="1120" y="0"/>
                      </a:lnTo>
                      <a:cubicBezTo>
                        <a:pt x="1285" y="0"/>
                        <a:pt x="1419" y="135"/>
                        <a:pt x="1419" y="300"/>
                      </a:cubicBezTo>
                      <a:cubicBezTo>
                        <a:pt x="1419" y="465"/>
                        <a:pt x="1285" y="599"/>
                        <a:pt x="1120" y="599"/>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6" name="Freeform 115">
                  <a:extLst>
                    <a:ext uri="{FF2B5EF4-FFF2-40B4-BE49-F238E27FC236}">
                      <a16:creationId xmlns:a16="http://schemas.microsoft.com/office/drawing/2014/main" id="{DA698EF9-7CC1-6D4E-B109-DEC9AD32908D}"/>
                    </a:ext>
                  </a:extLst>
                </p:cNvPr>
                <p:cNvSpPr>
                  <a:spLocks noChangeArrowheads="1"/>
                </p:cNvSpPr>
                <p:nvPr/>
              </p:nvSpPr>
              <p:spPr bwMode="auto">
                <a:xfrm>
                  <a:off x="9507159" y="4106849"/>
                  <a:ext cx="814186" cy="522308"/>
                </a:xfrm>
                <a:custGeom>
                  <a:avLst/>
                  <a:gdLst>
                    <a:gd name="T0" fmla="*/ 682697 w 1870"/>
                    <a:gd name="T1" fmla="*/ 260937 h 1201"/>
                    <a:gd name="T2" fmla="*/ 487641 w 1870"/>
                    <a:gd name="T3" fmla="*/ 260937 h 1201"/>
                    <a:gd name="T4" fmla="*/ 487641 w 1870"/>
                    <a:gd name="T5" fmla="*/ 260937 h 1201"/>
                    <a:gd name="T6" fmla="*/ 617823 w 1870"/>
                    <a:gd name="T7" fmla="*/ 130903 h 1201"/>
                    <a:gd name="T8" fmla="*/ 617823 w 1870"/>
                    <a:gd name="T9" fmla="*/ 130903 h 1201"/>
                    <a:gd name="T10" fmla="*/ 487641 w 1870"/>
                    <a:gd name="T11" fmla="*/ 0 h 1201"/>
                    <a:gd name="T12" fmla="*/ 130618 w 1870"/>
                    <a:gd name="T13" fmla="*/ 0 h 1201"/>
                    <a:gd name="T14" fmla="*/ 130618 w 1870"/>
                    <a:gd name="T15" fmla="*/ 0 h 1201"/>
                    <a:gd name="T16" fmla="*/ 0 w 1870"/>
                    <a:gd name="T17" fmla="*/ 130903 h 1201"/>
                    <a:gd name="T18" fmla="*/ 0 w 1870"/>
                    <a:gd name="T19" fmla="*/ 130903 h 1201"/>
                    <a:gd name="T20" fmla="*/ 130618 w 1870"/>
                    <a:gd name="T21" fmla="*/ 260937 h 1201"/>
                    <a:gd name="T22" fmla="*/ 326110 w 1870"/>
                    <a:gd name="T23" fmla="*/ 260937 h 1201"/>
                    <a:gd name="T24" fmla="*/ 326110 w 1870"/>
                    <a:gd name="T25" fmla="*/ 260937 h 1201"/>
                    <a:gd name="T26" fmla="*/ 195056 w 1870"/>
                    <a:gd name="T27" fmla="*/ 391405 h 1201"/>
                    <a:gd name="T28" fmla="*/ 195056 w 1870"/>
                    <a:gd name="T29" fmla="*/ 391405 h 1201"/>
                    <a:gd name="T30" fmla="*/ 326110 w 1870"/>
                    <a:gd name="T31" fmla="*/ 521873 h 1201"/>
                    <a:gd name="T32" fmla="*/ 682697 w 1870"/>
                    <a:gd name="T33" fmla="*/ 521873 h 1201"/>
                    <a:gd name="T34" fmla="*/ 682697 w 1870"/>
                    <a:gd name="T35" fmla="*/ 521873 h 1201"/>
                    <a:gd name="T36" fmla="*/ 813751 w 1870"/>
                    <a:gd name="T37" fmla="*/ 391405 h 1201"/>
                    <a:gd name="T38" fmla="*/ 813751 w 1870"/>
                    <a:gd name="T39" fmla="*/ 391405 h 1201"/>
                    <a:gd name="T40" fmla="*/ 682697 w 1870"/>
                    <a:gd name="T41" fmla="*/ 260937 h 120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870" h="1201">
                      <a:moveTo>
                        <a:pt x="1568" y="600"/>
                      </a:moveTo>
                      <a:lnTo>
                        <a:pt x="1120" y="600"/>
                      </a:lnTo>
                      <a:cubicBezTo>
                        <a:pt x="1286" y="600"/>
                        <a:pt x="1419" y="467"/>
                        <a:pt x="1419" y="301"/>
                      </a:cubicBezTo>
                      <a:cubicBezTo>
                        <a:pt x="1419" y="135"/>
                        <a:pt x="1286" y="0"/>
                        <a:pt x="1120" y="0"/>
                      </a:cubicBezTo>
                      <a:lnTo>
                        <a:pt x="300" y="0"/>
                      </a:lnTo>
                      <a:cubicBezTo>
                        <a:pt x="134" y="0"/>
                        <a:pt x="0" y="135"/>
                        <a:pt x="0" y="301"/>
                      </a:cubicBezTo>
                      <a:cubicBezTo>
                        <a:pt x="0" y="467"/>
                        <a:pt x="134" y="600"/>
                        <a:pt x="300" y="600"/>
                      </a:cubicBezTo>
                      <a:lnTo>
                        <a:pt x="749" y="600"/>
                      </a:lnTo>
                      <a:cubicBezTo>
                        <a:pt x="583" y="600"/>
                        <a:pt x="448" y="735"/>
                        <a:pt x="448" y="900"/>
                      </a:cubicBezTo>
                      <a:cubicBezTo>
                        <a:pt x="448" y="1066"/>
                        <a:pt x="583" y="1200"/>
                        <a:pt x="749" y="1200"/>
                      </a:cubicBezTo>
                      <a:lnTo>
                        <a:pt x="1568" y="1200"/>
                      </a:lnTo>
                      <a:cubicBezTo>
                        <a:pt x="1734" y="1200"/>
                        <a:pt x="1869" y="1066"/>
                        <a:pt x="1869" y="900"/>
                      </a:cubicBezTo>
                      <a:cubicBezTo>
                        <a:pt x="1869" y="735"/>
                        <a:pt x="1734" y="600"/>
                        <a:pt x="1568" y="600"/>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grpSp>
          <p:nvGrpSpPr>
            <p:cNvPr id="7" name="Group 65">
              <a:extLst>
                <a:ext uri="{FF2B5EF4-FFF2-40B4-BE49-F238E27FC236}">
                  <a16:creationId xmlns:a16="http://schemas.microsoft.com/office/drawing/2014/main" id="{806A9565-F23B-BA4F-B92F-3A2BBB4E3527}"/>
                </a:ext>
              </a:extLst>
            </p:cNvPr>
            <p:cNvGrpSpPr/>
            <p:nvPr/>
          </p:nvGrpSpPr>
          <p:grpSpPr>
            <a:xfrm>
              <a:off x="9682361" y="-393904"/>
              <a:ext cx="3119241" cy="7745642"/>
              <a:chOff x="9619297" y="-518940"/>
              <a:chExt cx="3119241" cy="7745642"/>
            </a:xfrm>
          </p:grpSpPr>
          <p:grpSp>
            <p:nvGrpSpPr>
              <p:cNvPr id="8" name="Group 8">
                <a:extLst>
                  <a:ext uri="{FF2B5EF4-FFF2-40B4-BE49-F238E27FC236}">
                    <a16:creationId xmlns:a16="http://schemas.microsoft.com/office/drawing/2014/main" id="{082CE190-5291-4B4B-A23A-26C8EA801B01}"/>
                  </a:ext>
                </a:extLst>
              </p:cNvPr>
              <p:cNvGrpSpPr>
                <a:grpSpLocks/>
              </p:cNvGrpSpPr>
              <p:nvPr/>
            </p:nvGrpSpPr>
            <p:grpSpPr bwMode="auto">
              <a:xfrm>
                <a:off x="9814046" y="2006886"/>
                <a:ext cx="2924492" cy="2528094"/>
                <a:chOff x="1751269" y="-543996"/>
                <a:chExt cx="2728676" cy="2359988"/>
              </a:xfrm>
            </p:grpSpPr>
            <p:sp>
              <p:nvSpPr>
                <p:cNvPr id="115" name="Freeform 1">
                  <a:extLst>
                    <a:ext uri="{FF2B5EF4-FFF2-40B4-BE49-F238E27FC236}">
                      <a16:creationId xmlns:a16="http://schemas.microsoft.com/office/drawing/2014/main" id="{DCB4A8D2-5503-C248-8EA6-73831AA29E74}"/>
                    </a:ext>
                  </a:extLst>
                </p:cNvPr>
                <p:cNvSpPr>
                  <a:spLocks noChangeArrowheads="1"/>
                </p:cNvSpPr>
                <p:nvPr/>
              </p:nvSpPr>
              <p:spPr bwMode="auto">
                <a:xfrm>
                  <a:off x="1751269" y="-543996"/>
                  <a:ext cx="2206368" cy="2008582"/>
                </a:xfrm>
                <a:custGeom>
                  <a:avLst/>
                  <a:gdLst>
                    <a:gd name="T0" fmla="*/ 2005235 w 5068"/>
                    <a:gd name="T1" fmla="*/ 802910 h 4613"/>
                    <a:gd name="T2" fmla="*/ 1689169 w 5068"/>
                    <a:gd name="T3" fmla="*/ 802910 h 4613"/>
                    <a:gd name="T4" fmla="*/ 1689169 w 5068"/>
                    <a:gd name="T5" fmla="*/ 802910 h 4613"/>
                    <a:gd name="T6" fmla="*/ 1889867 w 5068"/>
                    <a:gd name="T7" fmla="*/ 602183 h 4613"/>
                    <a:gd name="T8" fmla="*/ 1889867 w 5068"/>
                    <a:gd name="T9" fmla="*/ 602183 h 4613"/>
                    <a:gd name="T10" fmla="*/ 1689169 w 5068"/>
                    <a:gd name="T11" fmla="*/ 401455 h 4613"/>
                    <a:gd name="T12" fmla="*/ 1276890 w 5068"/>
                    <a:gd name="T13" fmla="*/ 401455 h 4613"/>
                    <a:gd name="T14" fmla="*/ 1276890 w 5068"/>
                    <a:gd name="T15" fmla="*/ 401455 h 4613"/>
                    <a:gd name="T16" fmla="*/ 1477587 w 5068"/>
                    <a:gd name="T17" fmla="*/ 200728 h 4613"/>
                    <a:gd name="T18" fmla="*/ 1477587 w 5068"/>
                    <a:gd name="T19" fmla="*/ 200728 h 4613"/>
                    <a:gd name="T20" fmla="*/ 1276890 w 5068"/>
                    <a:gd name="T21" fmla="*/ 0 h 4613"/>
                    <a:gd name="T22" fmla="*/ 613412 w 5068"/>
                    <a:gd name="T23" fmla="*/ 0 h 4613"/>
                    <a:gd name="T24" fmla="*/ 613412 w 5068"/>
                    <a:gd name="T25" fmla="*/ 0 h 4613"/>
                    <a:gd name="T26" fmla="*/ 411844 w 5068"/>
                    <a:gd name="T27" fmla="*/ 200728 h 4613"/>
                    <a:gd name="T28" fmla="*/ 411844 w 5068"/>
                    <a:gd name="T29" fmla="*/ 200728 h 4613"/>
                    <a:gd name="T30" fmla="*/ 613412 w 5068"/>
                    <a:gd name="T31" fmla="*/ 401455 h 4613"/>
                    <a:gd name="T32" fmla="*/ 200698 w 5068"/>
                    <a:gd name="T33" fmla="*/ 401455 h 4613"/>
                    <a:gd name="T34" fmla="*/ 200698 w 5068"/>
                    <a:gd name="T35" fmla="*/ 401455 h 4613"/>
                    <a:gd name="T36" fmla="*/ 0 w 5068"/>
                    <a:gd name="T37" fmla="*/ 602183 h 4613"/>
                    <a:gd name="T38" fmla="*/ 0 w 5068"/>
                    <a:gd name="T39" fmla="*/ 602183 h 4613"/>
                    <a:gd name="T40" fmla="*/ 200698 w 5068"/>
                    <a:gd name="T41" fmla="*/ 802910 h 4613"/>
                    <a:gd name="T42" fmla="*/ 521988 w 5068"/>
                    <a:gd name="T43" fmla="*/ 802910 h 4613"/>
                    <a:gd name="T44" fmla="*/ 521988 w 5068"/>
                    <a:gd name="T45" fmla="*/ 802910 h 4613"/>
                    <a:gd name="T46" fmla="*/ 722686 w 5068"/>
                    <a:gd name="T47" fmla="*/ 1004509 h 4613"/>
                    <a:gd name="T48" fmla="*/ 722686 w 5068"/>
                    <a:gd name="T49" fmla="*/ 1004509 h 4613"/>
                    <a:gd name="T50" fmla="*/ 521988 w 5068"/>
                    <a:gd name="T51" fmla="*/ 1204801 h 4613"/>
                    <a:gd name="T52" fmla="*/ 200698 w 5068"/>
                    <a:gd name="T53" fmla="*/ 1204801 h 4613"/>
                    <a:gd name="T54" fmla="*/ 200698 w 5068"/>
                    <a:gd name="T55" fmla="*/ 1204801 h 4613"/>
                    <a:gd name="T56" fmla="*/ 0 w 5068"/>
                    <a:gd name="T57" fmla="*/ 1405528 h 4613"/>
                    <a:gd name="T58" fmla="*/ 0 w 5068"/>
                    <a:gd name="T59" fmla="*/ 1405528 h 4613"/>
                    <a:gd name="T60" fmla="*/ 200698 w 5068"/>
                    <a:gd name="T61" fmla="*/ 1606691 h 4613"/>
                    <a:gd name="T62" fmla="*/ 827170 w 5068"/>
                    <a:gd name="T63" fmla="*/ 1606691 h 4613"/>
                    <a:gd name="T64" fmla="*/ 827170 w 5068"/>
                    <a:gd name="T65" fmla="*/ 1606691 h 4613"/>
                    <a:gd name="T66" fmla="*/ 626473 w 5068"/>
                    <a:gd name="T67" fmla="*/ 1807419 h 4613"/>
                    <a:gd name="T68" fmla="*/ 626473 w 5068"/>
                    <a:gd name="T69" fmla="*/ 1807419 h 4613"/>
                    <a:gd name="T70" fmla="*/ 827170 w 5068"/>
                    <a:gd name="T71" fmla="*/ 2008147 h 4613"/>
                    <a:gd name="T72" fmla="*/ 1949074 w 5068"/>
                    <a:gd name="T73" fmla="*/ 2008147 h 4613"/>
                    <a:gd name="T74" fmla="*/ 1949074 w 5068"/>
                    <a:gd name="T75" fmla="*/ 2008147 h 4613"/>
                    <a:gd name="T76" fmla="*/ 2149772 w 5068"/>
                    <a:gd name="T77" fmla="*/ 1807419 h 4613"/>
                    <a:gd name="T78" fmla="*/ 2149772 w 5068"/>
                    <a:gd name="T79" fmla="*/ 1807419 h 4613"/>
                    <a:gd name="T80" fmla="*/ 1949074 w 5068"/>
                    <a:gd name="T81" fmla="*/ 1606691 h 4613"/>
                    <a:gd name="T82" fmla="*/ 1646069 w 5068"/>
                    <a:gd name="T83" fmla="*/ 1606691 h 4613"/>
                    <a:gd name="T84" fmla="*/ 1646069 w 5068"/>
                    <a:gd name="T85" fmla="*/ 1606691 h 4613"/>
                    <a:gd name="T86" fmla="*/ 1445371 w 5068"/>
                    <a:gd name="T87" fmla="*/ 1405528 h 4613"/>
                    <a:gd name="T88" fmla="*/ 1445371 w 5068"/>
                    <a:gd name="T89" fmla="*/ 1405528 h 4613"/>
                    <a:gd name="T90" fmla="*/ 1646069 w 5068"/>
                    <a:gd name="T91" fmla="*/ 1204801 h 4613"/>
                    <a:gd name="T92" fmla="*/ 2005235 w 5068"/>
                    <a:gd name="T93" fmla="*/ 1204801 h 4613"/>
                    <a:gd name="T94" fmla="*/ 2005235 w 5068"/>
                    <a:gd name="T95" fmla="*/ 1204801 h 4613"/>
                    <a:gd name="T96" fmla="*/ 2205933 w 5068"/>
                    <a:gd name="T97" fmla="*/ 1004509 h 4613"/>
                    <a:gd name="T98" fmla="*/ 2205933 w 5068"/>
                    <a:gd name="T99" fmla="*/ 1004509 h 4613"/>
                    <a:gd name="T100" fmla="*/ 2005235 w 5068"/>
                    <a:gd name="T101" fmla="*/ 802910 h 46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68" h="4613">
                      <a:moveTo>
                        <a:pt x="4606" y="1844"/>
                      </a:moveTo>
                      <a:lnTo>
                        <a:pt x="3880" y="1844"/>
                      </a:lnTo>
                      <a:cubicBezTo>
                        <a:pt x="4135" y="1844"/>
                        <a:pt x="4341" y="1638"/>
                        <a:pt x="4341" y="1383"/>
                      </a:cubicBezTo>
                      <a:cubicBezTo>
                        <a:pt x="4341" y="1128"/>
                        <a:pt x="4135" y="922"/>
                        <a:pt x="3880" y="922"/>
                      </a:cubicBezTo>
                      <a:lnTo>
                        <a:pt x="2933" y="922"/>
                      </a:lnTo>
                      <a:cubicBezTo>
                        <a:pt x="3188" y="922"/>
                        <a:pt x="3394" y="716"/>
                        <a:pt x="3394" y="461"/>
                      </a:cubicBezTo>
                      <a:cubicBezTo>
                        <a:pt x="3394" y="206"/>
                        <a:pt x="3188" y="0"/>
                        <a:pt x="2933" y="0"/>
                      </a:cubicBezTo>
                      <a:lnTo>
                        <a:pt x="1409" y="0"/>
                      </a:lnTo>
                      <a:cubicBezTo>
                        <a:pt x="1154" y="0"/>
                        <a:pt x="946" y="206"/>
                        <a:pt x="946" y="461"/>
                      </a:cubicBezTo>
                      <a:cubicBezTo>
                        <a:pt x="946" y="716"/>
                        <a:pt x="1154" y="922"/>
                        <a:pt x="1409" y="922"/>
                      </a:cubicBezTo>
                      <a:lnTo>
                        <a:pt x="461" y="922"/>
                      </a:lnTo>
                      <a:cubicBezTo>
                        <a:pt x="206" y="922"/>
                        <a:pt x="0" y="1128"/>
                        <a:pt x="0" y="1383"/>
                      </a:cubicBezTo>
                      <a:cubicBezTo>
                        <a:pt x="0" y="1638"/>
                        <a:pt x="206" y="1844"/>
                        <a:pt x="461" y="1844"/>
                      </a:cubicBezTo>
                      <a:lnTo>
                        <a:pt x="1199" y="1844"/>
                      </a:lnTo>
                      <a:cubicBezTo>
                        <a:pt x="1454" y="1844"/>
                        <a:pt x="1660" y="2052"/>
                        <a:pt x="1660" y="2307"/>
                      </a:cubicBezTo>
                      <a:cubicBezTo>
                        <a:pt x="1660" y="2560"/>
                        <a:pt x="1454" y="2767"/>
                        <a:pt x="1199" y="2767"/>
                      </a:cubicBezTo>
                      <a:lnTo>
                        <a:pt x="461" y="2767"/>
                      </a:lnTo>
                      <a:cubicBezTo>
                        <a:pt x="206" y="2767"/>
                        <a:pt x="0" y="2974"/>
                        <a:pt x="0" y="3228"/>
                      </a:cubicBezTo>
                      <a:cubicBezTo>
                        <a:pt x="0" y="3483"/>
                        <a:pt x="206" y="3690"/>
                        <a:pt x="461" y="3690"/>
                      </a:cubicBezTo>
                      <a:lnTo>
                        <a:pt x="1900" y="3690"/>
                      </a:lnTo>
                      <a:cubicBezTo>
                        <a:pt x="1645" y="3690"/>
                        <a:pt x="1439" y="3896"/>
                        <a:pt x="1439" y="4151"/>
                      </a:cubicBezTo>
                      <a:cubicBezTo>
                        <a:pt x="1439" y="4406"/>
                        <a:pt x="1645" y="4612"/>
                        <a:pt x="1900" y="4612"/>
                      </a:cubicBezTo>
                      <a:lnTo>
                        <a:pt x="4477" y="4612"/>
                      </a:lnTo>
                      <a:cubicBezTo>
                        <a:pt x="4732" y="4612"/>
                        <a:pt x="4938" y="4406"/>
                        <a:pt x="4938" y="4151"/>
                      </a:cubicBezTo>
                      <a:cubicBezTo>
                        <a:pt x="4938" y="3896"/>
                        <a:pt x="4732" y="3690"/>
                        <a:pt x="4477" y="3690"/>
                      </a:cubicBezTo>
                      <a:lnTo>
                        <a:pt x="3781" y="3690"/>
                      </a:lnTo>
                      <a:cubicBezTo>
                        <a:pt x="3528" y="3690"/>
                        <a:pt x="3320" y="3483"/>
                        <a:pt x="3320" y="3228"/>
                      </a:cubicBezTo>
                      <a:cubicBezTo>
                        <a:pt x="3320" y="2974"/>
                        <a:pt x="3528" y="2767"/>
                        <a:pt x="3781" y="2767"/>
                      </a:cubicBezTo>
                      <a:lnTo>
                        <a:pt x="4606" y="2767"/>
                      </a:lnTo>
                      <a:cubicBezTo>
                        <a:pt x="4861" y="2767"/>
                        <a:pt x="5067" y="2560"/>
                        <a:pt x="5067" y="2307"/>
                      </a:cubicBezTo>
                      <a:cubicBezTo>
                        <a:pt x="5067" y="2052"/>
                        <a:pt x="4861" y="1844"/>
                        <a:pt x="4606" y="1844"/>
                      </a:cubicBezTo>
                    </a:path>
                  </a:pathLst>
                </a:custGeom>
                <a:solidFill>
                  <a:srgbClr val="E22D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6" name="Freeform 2">
                  <a:extLst>
                    <a:ext uri="{FF2B5EF4-FFF2-40B4-BE49-F238E27FC236}">
                      <a16:creationId xmlns:a16="http://schemas.microsoft.com/office/drawing/2014/main" id="{29875BA6-FBE8-324C-A954-45036588A4F9}"/>
                    </a:ext>
                  </a:extLst>
                </p:cNvPr>
                <p:cNvSpPr>
                  <a:spLocks noChangeArrowheads="1"/>
                </p:cNvSpPr>
                <p:nvPr/>
              </p:nvSpPr>
              <p:spPr bwMode="auto">
                <a:xfrm>
                  <a:off x="4057490" y="1063254"/>
                  <a:ext cx="422455" cy="401332"/>
                </a:xfrm>
                <a:custGeom>
                  <a:avLst/>
                  <a:gdLst>
                    <a:gd name="T0" fmla="*/ 221658 w 972"/>
                    <a:gd name="T1" fmla="*/ 0 h 923"/>
                    <a:gd name="T2" fmla="*/ 200362 w 972"/>
                    <a:gd name="T3" fmla="*/ 0 h 923"/>
                    <a:gd name="T4" fmla="*/ 200362 w 972"/>
                    <a:gd name="T5" fmla="*/ 0 h 923"/>
                    <a:gd name="T6" fmla="*/ 0 w 972"/>
                    <a:gd name="T7" fmla="*/ 200449 h 923"/>
                    <a:gd name="T8" fmla="*/ 0 w 972"/>
                    <a:gd name="T9" fmla="*/ 200449 h 923"/>
                    <a:gd name="T10" fmla="*/ 200362 w 972"/>
                    <a:gd name="T11" fmla="*/ 400897 h 923"/>
                    <a:gd name="T12" fmla="*/ 221658 w 972"/>
                    <a:gd name="T13" fmla="*/ 400897 h 923"/>
                    <a:gd name="T14" fmla="*/ 221658 w 972"/>
                    <a:gd name="T15" fmla="*/ 400897 h 923"/>
                    <a:gd name="T16" fmla="*/ 422020 w 972"/>
                    <a:gd name="T17" fmla="*/ 200449 h 923"/>
                    <a:gd name="T18" fmla="*/ 422020 w 972"/>
                    <a:gd name="T19" fmla="*/ 200449 h 923"/>
                    <a:gd name="T20" fmla="*/ 221658 w 972"/>
                    <a:gd name="T21" fmla="*/ 0 h 9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72" h="923">
                      <a:moveTo>
                        <a:pt x="510" y="0"/>
                      </a:moveTo>
                      <a:lnTo>
                        <a:pt x="461" y="0"/>
                      </a:lnTo>
                      <a:cubicBezTo>
                        <a:pt x="206" y="0"/>
                        <a:pt x="0" y="206"/>
                        <a:pt x="0" y="461"/>
                      </a:cubicBezTo>
                      <a:cubicBezTo>
                        <a:pt x="0" y="716"/>
                        <a:pt x="206" y="922"/>
                        <a:pt x="461" y="922"/>
                      </a:cubicBezTo>
                      <a:lnTo>
                        <a:pt x="510" y="922"/>
                      </a:lnTo>
                      <a:cubicBezTo>
                        <a:pt x="765" y="922"/>
                        <a:pt x="971" y="716"/>
                        <a:pt x="971" y="461"/>
                      </a:cubicBezTo>
                      <a:cubicBezTo>
                        <a:pt x="971" y="206"/>
                        <a:pt x="765" y="0"/>
                        <a:pt x="510"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7" name="Freeform 3">
                  <a:extLst>
                    <a:ext uri="{FF2B5EF4-FFF2-40B4-BE49-F238E27FC236}">
                      <a16:creationId xmlns:a16="http://schemas.microsoft.com/office/drawing/2014/main" id="{1B2692F7-E6B1-854F-A395-6EAECE2669A6}"/>
                    </a:ext>
                  </a:extLst>
                </p:cNvPr>
                <p:cNvSpPr>
                  <a:spLocks noChangeArrowheads="1"/>
                </p:cNvSpPr>
                <p:nvPr/>
              </p:nvSpPr>
              <p:spPr bwMode="auto">
                <a:xfrm>
                  <a:off x="1949055" y="-298204"/>
                  <a:ext cx="74889" cy="74890"/>
                </a:xfrm>
                <a:custGeom>
                  <a:avLst/>
                  <a:gdLst>
                    <a:gd name="T0" fmla="*/ 74459 w 174"/>
                    <a:gd name="T1" fmla="*/ 37015 h 174"/>
                    <a:gd name="T2" fmla="*/ 74459 w 174"/>
                    <a:gd name="T3" fmla="*/ 37015 h 174"/>
                    <a:gd name="T4" fmla="*/ 37445 w 174"/>
                    <a:gd name="T5" fmla="*/ 74460 h 174"/>
                    <a:gd name="T6" fmla="*/ 37445 w 174"/>
                    <a:gd name="T7" fmla="*/ 74460 h 174"/>
                    <a:gd name="T8" fmla="*/ 0 w 174"/>
                    <a:gd name="T9" fmla="*/ 37015 h 174"/>
                    <a:gd name="T10" fmla="*/ 0 w 174"/>
                    <a:gd name="T11" fmla="*/ 37015 h 174"/>
                    <a:gd name="T12" fmla="*/ 37445 w 174"/>
                    <a:gd name="T13" fmla="*/ 0 h 174"/>
                    <a:gd name="T14" fmla="*/ 37445 w 174"/>
                    <a:gd name="T15" fmla="*/ 0 h 174"/>
                    <a:gd name="T16" fmla="*/ 74459 w 174"/>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5" y="173"/>
                        <a:pt x="87" y="173"/>
                      </a:cubicBezTo>
                      <a:cubicBezTo>
                        <a:pt x="39" y="173"/>
                        <a:pt x="0" y="134"/>
                        <a:pt x="0" y="86"/>
                      </a:cubicBezTo>
                      <a:cubicBezTo>
                        <a:pt x="0" y="38"/>
                        <a:pt x="39" y="0"/>
                        <a:pt x="87" y="0"/>
                      </a:cubicBezTo>
                      <a:cubicBezTo>
                        <a:pt x="135" y="0"/>
                        <a:pt x="173" y="38"/>
                        <a:pt x="173"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8" name="Freeform 4">
                  <a:extLst>
                    <a:ext uri="{FF2B5EF4-FFF2-40B4-BE49-F238E27FC236}">
                      <a16:creationId xmlns:a16="http://schemas.microsoft.com/office/drawing/2014/main" id="{E8863AFC-93B9-804F-86E4-3E175E7AB6E0}"/>
                    </a:ext>
                  </a:extLst>
                </p:cNvPr>
                <p:cNvSpPr>
                  <a:spLocks noChangeArrowheads="1"/>
                </p:cNvSpPr>
                <p:nvPr/>
              </p:nvSpPr>
              <p:spPr bwMode="auto">
                <a:xfrm>
                  <a:off x="2671069" y="656160"/>
                  <a:ext cx="74889" cy="74889"/>
                </a:xfrm>
                <a:custGeom>
                  <a:avLst/>
                  <a:gdLst>
                    <a:gd name="T0" fmla="*/ 74456 w 173"/>
                    <a:gd name="T1" fmla="*/ 37014 h 174"/>
                    <a:gd name="T2" fmla="*/ 74456 w 173"/>
                    <a:gd name="T3" fmla="*/ 37014 h 174"/>
                    <a:gd name="T4" fmla="*/ 37228 w 173"/>
                    <a:gd name="T5" fmla="*/ 74459 h 174"/>
                    <a:gd name="T6" fmla="*/ 37228 w 173"/>
                    <a:gd name="T7" fmla="*/ 74459 h 174"/>
                    <a:gd name="T8" fmla="*/ 0 w 173"/>
                    <a:gd name="T9" fmla="*/ 37014 h 174"/>
                    <a:gd name="T10" fmla="*/ 0 w 173"/>
                    <a:gd name="T11" fmla="*/ 37014 h 174"/>
                    <a:gd name="T12" fmla="*/ 37228 w 173"/>
                    <a:gd name="T13" fmla="*/ 0 h 174"/>
                    <a:gd name="T14" fmla="*/ 37228 w 173"/>
                    <a:gd name="T15" fmla="*/ 0 h 174"/>
                    <a:gd name="T16" fmla="*/ 74456 w 173"/>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3" y="173"/>
                        <a:pt x="86" y="173"/>
                      </a:cubicBezTo>
                      <a:cubicBezTo>
                        <a:pt x="38" y="173"/>
                        <a:pt x="0" y="134"/>
                        <a:pt x="0" y="86"/>
                      </a:cubicBezTo>
                      <a:cubicBezTo>
                        <a:pt x="0" y="38"/>
                        <a:pt x="38" y="0"/>
                        <a:pt x="86" y="0"/>
                      </a:cubicBezTo>
                      <a:cubicBezTo>
                        <a:pt x="133" y="0"/>
                        <a:pt x="172" y="38"/>
                        <a:pt x="172"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9" name="Freeform 5">
                  <a:extLst>
                    <a:ext uri="{FF2B5EF4-FFF2-40B4-BE49-F238E27FC236}">
                      <a16:creationId xmlns:a16="http://schemas.microsoft.com/office/drawing/2014/main" id="{BDCCC47B-591F-954A-85DA-186306D54BAC}"/>
                    </a:ext>
                  </a:extLst>
                </p:cNvPr>
                <p:cNvSpPr>
                  <a:spLocks noChangeArrowheads="1"/>
                </p:cNvSpPr>
                <p:nvPr/>
              </p:nvSpPr>
              <p:spPr bwMode="auto">
                <a:xfrm>
                  <a:off x="4057490" y="517902"/>
                  <a:ext cx="74889" cy="74889"/>
                </a:xfrm>
                <a:custGeom>
                  <a:avLst/>
                  <a:gdLst>
                    <a:gd name="T0" fmla="*/ 74456 w 173"/>
                    <a:gd name="T1" fmla="*/ 37661 h 173"/>
                    <a:gd name="T2" fmla="*/ 74456 w 173"/>
                    <a:gd name="T3" fmla="*/ 37661 h 173"/>
                    <a:gd name="T4" fmla="*/ 37661 w 173"/>
                    <a:gd name="T5" fmla="*/ 74456 h 173"/>
                    <a:gd name="T6" fmla="*/ 37661 w 173"/>
                    <a:gd name="T7" fmla="*/ 74456 h 173"/>
                    <a:gd name="T8" fmla="*/ 0 w 173"/>
                    <a:gd name="T9" fmla="*/ 37661 h 173"/>
                    <a:gd name="T10" fmla="*/ 0 w 173"/>
                    <a:gd name="T11" fmla="*/ 37661 h 173"/>
                    <a:gd name="T12" fmla="*/ 37661 w 173"/>
                    <a:gd name="T13" fmla="*/ 0 h 173"/>
                    <a:gd name="T14" fmla="*/ 37661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4" y="172"/>
                        <a:pt x="87" y="172"/>
                      </a:cubicBezTo>
                      <a:cubicBezTo>
                        <a:pt x="38" y="172"/>
                        <a:pt x="0" y="134"/>
                        <a:pt x="0" y="87"/>
                      </a:cubicBezTo>
                      <a:cubicBezTo>
                        <a:pt x="0" y="39"/>
                        <a:pt x="38"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0" name="Freeform 6">
                  <a:extLst>
                    <a:ext uri="{FF2B5EF4-FFF2-40B4-BE49-F238E27FC236}">
                      <a16:creationId xmlns:a16="http://schemas.microsoft.com/office/drawing/2014/main" id="{E822CF65-4E14-1F49-822D-2900A9515FDC}"/>
                    </a:ext>
                  </a:extLst>
                </p:cNvPr>
                <p:cNvSpPr>
                  <a:spLocks noChangeArrowheads="1"/>
                </p:cNvSpPr>
                <p:nvPr/>
              </p:nvSpPr>
              <p:spPr bwMode="auto">
                <a:xfrm>
                  <a:off x="4001802" y="592791"/>
                  <a:ext cx="46086" cy="46086"/>
                </a:xfrm>
                <a:custGeom>
                  <a:avLst/>
                  <a:gdLst>
                    <a:gd name="T0" fmla="*/ 45651 w 106"/>
                    <a:gd name="T1" fmla="*/ 23258 h 107"/>
                    <a:gd name="T2" fmla="*/ 45651 w 106"/>
                    <a:gd name="T3" fmla="*/ 23258 h 107"/>
                    <a:gd name="T4" fmla="*/ 23043 w 106"/>
                    <a:gd name="T5" fmla="*/ 45655 h 107"/>
                    <a:gd name="T6" fmla="*/ 23043 w 106"/>
                    <a:gd name="T7" fmla="*/ 45655 h 107"/>
                    <a:gd name="T8" fmla="*/ 0 w 106"/>
                    <a:gd name="T9" fmla="*/ 23258 h 107"/>
                    <a:gd name="T10" fmla="*/ 0 w 106"/>
                    <a:gd name="T11" fmla="*/ 23258 h 107"/>
                    <a:gd name="T12" fmla="*/ 23043 w 106"/>
                    <a:gd name="T13" fmla="*/ 0 h 107"/>
                    <a:gd name="T14" fmla="*/ 23043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3"/>
                        <a:pt x="81" y="106"/>
                        <a:pt x="53" y="106"/>
                      </a:cubicBezTo>
                      <a:cubicBezTo>
                        <a:pt x="24" y="106"/>
                        <a:pt x="0" y="83"/>
                        <a:pt x="0" y="54"/>
                      </a:cubicBezTo>
                      <a:cubicBezTo>
                        <a:pt x="0" y="24"/>
                        <a:pt x="24" y="0"/>
                        <a:pt x="53" y="0"/>
                      </a:cubicBezTo>
                      <a:cubicBezTo>
                        <a:pt x="81" y="0"/>
                        <a:pt x="105" y="24"/>
                        <a:pt x="105" y="54"/>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1" name="Freeform 7">
                  <a:extLst>
                    <a:ext uri="{FF2B5EF4-FFF2-40B4-BE49-F238E27FC236}">
                      <a16:creationId xmlns:a16="http://schemas.microsoft.com/office/drawing/2014/main" id="{07774E14-8C82-1C4B-BDB0-9DBAA99C9B02}"/>
                    </a:ext>
                  </a:extLst>
                </p:cNvPr>
                <p:cNvSpPr>
                  <a:spLocks noChangeArrowheads="1"/>
                </p:cNvSpPr>
                <p:nvPr/>
              </p:nvSpPr>
              <p:spPr bwMode="auto">
                <a:xfrm>
                  <a:off x="2832370" y="-48638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0" y="105"/>
                        <a:pt x="52" y="105"/>
                      </a:cubicBezTo>
                      <a:cubicBezTo>
                        <a:pt x="23" y="105"/>
                        <a:pt x="0" y="82"/>
                        <a:pt x="0" y="53"/>
                      </a:cubicBezTo>
                      <a:cubicBezTo>
                        <a:pt x="0" y="24"/>
                        <a:pt x="23" y="0"/>
                        <a:pt x="52" y="0"/>
                      </a:cubicBezTo>
                      <a:cubicBezTo>
                        <a:pt x="80" y="0"/>
                        <a:pt x="104" y="24"/>
                        <a:pt x="104"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2" name="Freeform 8">
                  <a:extLst>
                    <a:ext uri="{FF2B5EF4-FFF2-40B4-BE49-F238E27FC236}">
                      <a16:creationId xmlns:a16="http://schemas.microsoft.com/office/drawing/2014/main" id="{A0EC59F3-DC51-6945-BFB7-5829977FD935}"/>
                    </a:ext>
                  </a:extLst>
                </p:cNvPr>
                <p:cNvSpPr>
                  <a:spLocks noChangeArrowheads="1"/>
                </p:cNvSpPr>
                <p:nvPr/>
              </p:nvSpPr>
              <p:spPr bwMode="auto">
                <a:xfrm>
                  <a:off x="2832370" y="786737"/>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0" y="105"/>
                        <a:pt x="52" y="105"/>
                      </a:cubicBezTo>
                      <a:cubicBezTo>
                        <a:pt x="23" y="105"/>
                        <a:pt x="0" y="81"/>
                        <a:pt x="0" y="52"/>
                      </a:cubicBezTo>
                      <a:cubicBezTo>
                        <a:pt x="0" y="24"/>
                        <a:pt x="23" y="0"/>
                        <a:pt x="52" y="0"/>
                      </a:cubicBezTo>
                      <a:cubicBezTo>
                        <a:pt x="80" y="0"/>
                        <a:pt x="104" y="24"/>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3" name="Freeform 9">
                  <a:extLst>
                    <a:ext uri="{FF2B5EF4-FFF2-40B4-BE49-F238E27FC236}">
                      <a16:creationId xmlns:a16="http://schemas.microsoft.com/office/drawing/2014/main" id="{4F6CEBA9-8A3B-AC40-9C7E-79A2047F88DB}"/>
                    </a:ext>
                  </a:extLst>
                </p:cNvPr>
                <p:cNvSpPr>
                  <a:spLocks noChangeArrowheads="1"/>
                </p:cNvSpPr>
                <p:nvPr/>
              </p:nvSpPr>
              <p:spPr bwMode="auto">
                <a:xfrm>
                  <a:off x="3037836" y="-12087"/>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3"/>
                        <a:pt x="24" y="0"/>
                        <a:pt x="53" y="0"/>
                      </a:cubicBezTo>
                      <a:cubicBezTo>
                        <a:pt x="81" y="0"/>
                        <a:pt x="105" y="23"/>
                        <a:pt x="105"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4" name="Freeform 10">
                  <a:extLst>
                    <a:ext uri="{FF2B5EF4-FFF2-40B4-BE49-F238E27FC236}">
                      <a16:creationId xmlns:a16="http://schemas.microsoft.com/office/drawing/2014/main" id="{FAF90649-0E94-054B-A473-C8BBE5B39B7B}"/>
                    </a:ext>
                  </a:extLst>
                </p:cNvPr>
                <p:cNvSpPr>
                  <a:spLocks noChangeArrowheads="1"/>
                </p:cNvSpPr>
                <p:nvPr/>
              </p:nvSpPr>
              <p:spPr bwMode="auto">
                <a:xfrm>
                  <a:off x="3400764" y="400766"/>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3" y="104"/>
                        <a:pt x="0" y="81"/>
                        <a:pt x="0" y="52"/>
                      </a:cubicBezTo>
                      <a:cubicBezTo>
                        <a:pt x="0" y="22"/>
                        <a:pt x="23" y="0"/>
                        <a:pt x="52" y="0"/>
                      </a:cubicBezTo>
                      <a:cubicBezTo>
                        <a:pt x="81" y="0"/>
                        <a:pt x="104" y="22"/>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5" name="Freeform 11">
                  <a:extLst>
                    <a:ext uri="{FF2B5EF4-FFF2-40B4-BE49-F238E27FC236}">
                      <a16:creationId xmlns:a16="http://schemas.microsoft.com/office/drawing/2014/main" id="{426E561F-7140-5045-84CB-D3FEBA96F941}"/>
                    </a:ext>
                  </a:extLst>
                </p:cNvPr>
                <p:cNvSpPr>
                  <a:spLocks noChangeArrowheads="1"/>
                </p:cNvSpPr>
                <p:nvPr/>
              </p:nvSpPr>
              <p:spPr bwMode="auto">
                <a:xfrm>
                  <a:off x="3158813" y="571669"/>
                  <a:ext cx="46086" cy="46086"/>
                </a:xfrm>
                <a:custGeom>
                  <a:avLst/>
                  <a:gdLst>
                    <a:gd name="T0" fmla="*/ 45655 w 107"/>
                    <a:gd name="T1" fmla="*/ 22397 h 107"/>
                    <a:gd name="T2" fmla="*/ 45655 w 107"/>
                    <a:gd name="T3" fmla="*/ 22397 h 107"/>
                    <a:gd name="T4" fmla="*/ 22397 w 107"/>
                    <a:gd name="T5" fmla="*/ 45655 h 107"/>
                    <a:gd name="T6" fmla="*/ 22397 w 107"/>
                    <a:gd name="T7" fmla="*/ 45655 h 107"/>
                    <a:gd name="T8" fmla="*/ 0 w 107"/>
                    <a:gd name="T9" fmla="*/ 22397 h 107"/>
                    <a:gd name="T10" fmla="*/ 0 w 107"/>
                    <a:gd name="T11" fmla="*/ 22397 h 107"/>
                    <a:gd name="T12" fmla="*/ 22397 w 107"/>
                    <a:gd name="T13" fmla="*/ 0 h 107"/>
                    <a:gd name="T14" fmla="*/ 22397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2" y="106"/>
                      </a:cubicBezTo>
                      <a:cubicBezTo>
                        <a:pt x="24" y="106"/>
                        <a:pt x="0" y="82"/>
                        <a:pt x="0" y="52"/>
                      </a:cubicBezTo>
                      <a:cubicBezTo>
                        <a:pt x="0" y="24"/>
                        <a:pt x="24" y="0"/>
                        <a:pt x="52"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6" name="Freeform 12">
                  <a:extLst>
                    <a:ext uri="{FF2B5EF4-FFF2-40B4-BE49-F238E27FC236}">
                      <a16:creationId xmlns:a16="http://schemas.microsoft.com/office/drawing/2014/main" id="{4BDC0AB8-FBC6-8C4F-B860-FAF5BC28AECC}"/>
                    </a:ext>
                  </a:extLst>
                </p:cNvPr>
                <p:cNvSpPr>
                  <a:spLocks noChangeArrowheads="1"/>
                </p:cNvSpPr>
                <p:nvPr/>
              </p:nvSpPr>
              <p:spPr bwMode="auto">
                <a:xfrm>
                  <a:off x="2162202" y="51281"/>
                  <a:ext cx="46086" cy="46086"/>
                </a:xfrm>
                <a:custGeom>
                  <a:avLst/>
                  <a:gdLst>
                    <a:gd name="T0" fmla="*/ 45655 w 107"/>
                    <a:gd name="T1" fmla="*/ 23043 h 106"/>
                    <a:gd name="T2" fmla="*/ 45655 w 107"/>
                    <a:gd name="T3" fmla="*/ 23043 h 106"/>
                    <a:gd name="T4" fmla="*/ 22828 w 107"/>
                    <a:gd name="T5" fmla="*/ 45651 h 106"/>
                    <a:gd name="T6" fmla="*/ 22828 w 107"/>
                    <a:gd name="T7" fmla="*/ 45651 h 106"/>
                    <a:gd name="T8" fmla="*/ 0 w 107"/>
                    <a:gd name="T9" fmla="*/ 23043 h 106"/>
                    <a:gd name="T10" fmla="*/ 0 w 107"/>
                    <a:gd name="T11" fmla="*/ 23043 h 106"/>
                    <a:gd name="T12" fmla="*/ 22828 w 107"/>
                    <a:gd name="T13" fmla="*/ 0 h 106"/>
                    <a:gd name="T14" fmla="*/ 22828 w 107"/>
                    <a:gd name="T15" fmla="*/ 0 h 106"/>
                    <a:gd name="T16" fmla="*/ 45655 w 107"/>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6">
                      <a:moveTo>
                        <a:pt x="106" y="53"/>
                      </a:moveTo>
                      <a:lnTo>
                        <a:pt x="106" y="53"/>
                      </a:lnTo>
                      <a:cubicBezTo>
                        <a:pt x="106" y="81"/>
                        <a:pt x="82" y="105"/>
                        <a:pt x="53" y="105"/>
                      </a:cubicBezTo>
                      <a:cubicBezTo>
                        <a:pt x="23" y="105"/>
                        <a:pt x="0" y="81"/>
                        <a:pt x="0" y="53"/>
                      </a:cubicBezTo>
                      <a:cubicBezTo>
                        <a:pt x="0" y="24"/>
                        <a:pt x="23" y="0"/>
                        <a:pt x="53" y="0"/>
                      </a:cubicBezTo>
                      <a:cubicBezTo>
                        <a:pt x="82" y="0"/>
                        <a:pt x="106" y="24"/>
                        <a:pt x="106"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7" name="Freeform 13">
                  <a:extLst>
                    <a:ext uri="{FF2B5EF4-FFF2-40B4-BE49-F238E27FC236}">
                      <a16:creationId xmlns:a16="http://schemas.microsoft.com/office/drawing/2014/main" id="{8D8D7DA9-6748-8141-80BF-7D78F40DD37D}"/>
                    </a:ext>
                  </a:extLst>
                </p:cNvPr>
                <p:cNvSpPr>
                  <a:spLocks noChangeArrowheads="1"/>
                </p:cNvSpPr>
                <p:nvPr/>
              </p:nvSpPr>
              <p:spPr bwMode="auto">
                <a:xfrm>
                  <a:off x="1927932" y="1124701"/>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4" y="105"/>
                        <a:pt x="0" y="81"/>
                        <a:pt x="0" y="52"/>
                      </a:cubicBezTo>
                      <a:cubicBezTo>
                        <a:pt x="0" y="23"/>
                        <a:pt x="24" y="0"/>
                        <a:pt x="52" y="0"/>
                      </a:cubicBezTo>
                      <a:cubicBezTo>
                        <a:pt x="81" y="0"/>
                        <a:pt x="104" y="23"/>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8" name="Freeform 14">
                  <a:extLst>
                    <a:ext uri="{FF2B5EF4-FFF2-40B4-BE49-F238E27FC236}">
                      <a16:creationId xmlns:a16="http://schemas.microsoft.com/office/drawing/2014/main" id="{56022428-DB62-F244-8130-09A5444E4DD9}"/>
                    </a:ext>
                  </a:extLst>
                </p:cNvPr>
                <p:cNvSpPr>
                  <a:spLocks noChangeArrowheads="1"/>
                </p:cNvSpPr>
                <p:nvPr/>
              </p:nvSpPr>
              <p:spPr bwMode="auto">
                <a:xfrm>
                  <a:off x="2162202" y="556307"/>
                  <a:ext cx="46086" cy="46086"/>
                </a:xfrm>
                <a:custGeom>
                  <a:avLst/>
                  <a:gdLst>
                    <a:gd name="T0" fmla="*/ 45655 w 107"/>
                    <a:gd name="T1" fmla="*/ 22824 h 105"/>
                    <a:gd name="T2" fmla="*/ 45655 w 107"/>
                    <a:gd name="T3" fmla="*/ 22824 h 105"/>
                    <a:gd name="T4" fmla="*/ 22828 w 107"/>
                    <a:gd name="T5" fmla="*/ 45647 h 105"/>
                    <a:gd name="T6" fmla="*/ 22828 w 107"/>
                    <a:gd name="T7" fmla="*/ 45647 h 105"/>
                    <a:gd name="T8" fmla="*/ 0 w 107"/>
                    <a:gd name="T9" fmla="*/ 22824 h 105"/>
                    <a:gd name="T10" fmla="*/ 0 w 107"/>
                    <a:gd name="T11" fmla="*/ 22824 h 105"/>
                    <a:gd name="T12" fmla="*/ 22828 w 107"/>
                    <a:gd name="T13" fmla="*/ 0 h 105"/>
                    <a:gd name="T14" fmla="*/ 22828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3" y="104"/>
                      </a:cubicBezTo>
                      <a:cubicBezTo>
                        <a:pt x="23" y="104"/>
                        <a:pt x="0" y="81"/>
                        <a:pt x="0" y="52"/>
                      </a:cubicBezTo>
                      <a:cubicBezTo>
                        <a:pt x="0" y="24"/>
                        <a:pt x="23" y="0"/>
                        <a:pt x="53"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9" name="Freeform 15">
                  <a:extLst>
                    <a:ext uri="{FF2B5EF4-FFF2-40B4-BE49-F238E27FC236}">
                      <a16:creationId xmlns:a16="http://schemas.microsoft.com/office/drawing/2014/main" id="{C8620385-5AF8-DC46-9822-672BC0285841}"/>
                    </a:ext>
                  </a:extLst>
                </p:cNvPr>
                <p:cNvSpPr>
                  <a:spLocks noChangeArrowheads="1"/>
                </p:cNvSpPr>
                <p:nvPr/>
              </p:nvSpPr>
              <p:spPr bwMode="auto">
                <a:xfrm>
                  <a:off x="3742569" y="1658531"/>
                  <a:ext cx="46086" cy="46086"/>
                </a:xfrm>
                <a:custGeom>
                  <a:avLst/>
                  <a:gdLst>
                    <a:gd name="T0" fmla="*/ 45655 w 107"/>
                    <a:gd name="T1" fmla="*/ 22824 h 105"/>
                    <a:gd name="T2" fmla="*/ 45655 w 107"/>
                    <a:gd name="T3" fmla="*/ 22824 h 105"/>
                    <a:gd name="T4" fmla="*/ 22397 w 107"/>
                    <a:gd name="T5" fmla="*/ 45647 h 105"/>
                    <a:gd name="T6" fmla="*/ 22397 w 107"/>
                    <a:gd name="T7" fmla="*/ 45647 h 105"/>
                    <a:gd name="T8" fmla="*/ 0 w 107"/>
                    <a:gd name="T9" fmla="*/ 22824 h 105"/>
                    <a:gd name="T10" fmla="*/ 0 w 107"/>
                    <a:gd name="T11" fmla="*/ 22824 h 105"/>
                    <a:gd name="T12" fmla="*/ 22397 w 107"/>
                    <a:gd name="T13" fmla="*/ 0 h 105"/>
                    <a:gd name="T14" fmla="*/ 22397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2" y="104"/>
                      </a:cubicBezTo>
                      <a:cubicBezTo>
                        <a:pt x="24" y="104"/>
                        <a:pt x="0" y="81"/>
                        <a:pt x="0" y="52"/>
                      </a:cubicBezTo>
                      <a:cubicBezTo>
                        <a:pt x="0" y="22"/>
                        <a:pt x="24" y="0"/>
                        <a:pt x="52" y="0"/>
                      </a:cubicBezTo>
                      <a:cubicBezTo>
                        <a:pt x="82" y="0"/>
                        <a:pt x="106" y="22"/>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0" name="Freeform 16">
                  <a:extLst>
                    <a:ext uri="{FF2B5EF4-FFF2-40B4-BE49-F238E27FC236}">
                      <a16:creationId xmlns:a16="http://schemas.microsoft.com/office/drawing/2014/main" id="{7CEAE3AF-4A19-CB40-8D61-8F1C02115AEF}"/>
                    </a:ext>
                  </a:extLst>
                </p:cNvPr>
                <p:cNvSpPr>
                  <a:spLocks noChangeArrowheads="1"/>
                </p:cNvSpPr>
                <p:nvPr/>
              </p:nvSpPr>
              <p:spPr bwMode="auto">
                <a:xfrm>
                  <a:off x="2573136" y="1286002"/>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3" y="105"/>
                        <a:pt x="0" y="81"/>
                        <a:pt x="0" y="53"/>
                      </a:cubicBezTo>
                      <a:cubicBezTo>
                        <a:pt x="0" y="23"/>
                        <a:pt x="23" y="0"/>
                        <a:pt x="52" y="0"/>
                      </a:cubicBezTo>
                      <a:cubicBezTo>
                        <a:pt x="81" y="0"/>
                        <a:pt x="104" y="23"/>
                        <a:pt x="104"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1" name="Freeform 17">
                  <a:extLst>
                    <a:ext uri="{FF2B5EF4-FFF2-40B4-BE49-F238E27FC236}">
                      <a16:creationId xmlns:a16="http://schemas.microsoft.com/office/drawing/2014/main" id="{7FDCD3AE-7ABD-084D-87B4-3511B7F1ED5D}"/>
                    </a:ext>
                  </a:extLst>
                </p:cNvPr>
                <p:cNvSpPr>
                  <a:spLocks noChangeArrowheads="1"/>
                </p:cNvSpPr>
                <p:nvPr/>
              </p:nvSpPr>
              <p:spPr bwMode="auto">
                <a:xfrm>
                  <a:off x="3652317" y="1537554"/>
                  <a:ext cx="74890" cy="76810"/>
                </a:xfrm>
                <a:custGeom>
                  <a:avLst/>
                  <a:gdLst>
                    <a:gd name="T0" fmla="*/ 74460 w 174"/>
                    <a:gd name="T1" fmla="*/ 38186 h 175"/>
                    <a:gd name="T2" fmla="*/ 74460 w 174"/>
                    <a:gd name="T3" fmla="*/ 38186 h 175"/>
                    <a:gd name="T4" fmla="*/ 37015 w 174"/>
                    <a:gd name="T5" fmla="*/ 76371 h 175"/>
                    <a:gd name="T6" fmla="*/ 37015 w 174"/>
                    <a:gd name="T7" fmla="*/ 76371 h 175"/>
                    <a:gd name="T8" fmla="*/ 0 w 174"/>
                    <a:gd name="T9" fmla="*/ 38186 h 175"/>
                    <a:gd name="T10" fmla="*/ 0 w 174"/>
                    <a:gd name="T11" fmla="*/ 38186 h 175"/>
                    <a:gd name="T12" fmla="*/ 37015 w 174"/>
                    <a:gd name="T13" fmla="*/ 0 h 175"/>
                    <a:gd name="T14" fmla="*/ 37015 w 174"/>
                    <a:gd name="T15" fmla="*/ 0 h 175"/>
                    <a:gd name="T16" fmla="*/ 74460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5" y="174"/>
                        <a:pt x="86" y="174"/>
                      </a:cubicBezTo>
                      <a:cubicBezTo>
                        <a:pt x="38" y="174"/>
                        <a:pt x="0" y="135"/>
                        <a:pt x="0" y="87"/>
                      </a:cubicBezTo>
                      <a:cubicBezTo>
                        <a:pt x="0" y="39"/>
                        <a:pt x="38" y="0"/>
                        <a:pt x="86" y="0"/>
                      </a:cubicBezTo>
                      <a:cubicBezTo>
                        <a:pt x="135" y="0"/>
                        <a:pt x="173" y="39"/>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2" name="Freeform 18">
                  <a:extLst>
                    <a:ext uri="{FF2B5EF4-FFF2-40B4-BE49-F238E27FC236}">
                      <a16:creationId xmlns:a16="http://schemas.microsoft.com/office/drawing/2014/main" id="{7B363B73-788D-FF4B-9D7C-264BA3CF341D}"/>
                    </a:ext>
                  </a:extLst>
                </p:cNvPr>
                <p:cNvSpPr>
                  <a:spLocks noChangeArrowheads="1"/>
                </p:cNvSpPr>
                <p:nvPr/>
              </p:nvSpPr>
              <p:spPr bwMode="auto">
                <a:xfrm>
                  <a:off x="2709474" y="1293683"/>
                  <a:ext cx="74889" cy="74889"/>
                </a:xfrm>
                <a:custGeom>
                  <a:avLst/>
                  <a:gdLst>
                    <a:gd name="T0" fmla="*/ 74459 w 174"/>
                    <a:gd name="T1" fmla="*/ 37445 h 174"/>
                    <a:gd name="T2" fmla="*/ 74459 w 174"/>
                    <a:gd name="T3" fmla="*/ 37445 h 174"/>
                    <a:gd name="T4" fmla="*/ 37014 w 174"/>
                    <a:gd name="T5" fmla="*/ 74459 h 174"/>
                    <a:gd name="T6" fmla="*/ 37014 w 174"/>
                    <a:gd name="T7" fmla="*/ 74459 h 174"/>
                    <a:gd name="T8" fmla="*/ 0 w 174"/>
                    <a:gd name="T9" fmla="*/ 37445 h 174"/>
                    <a:gd name="T10" fmla="*/ 0 w 174"/>
                    <a:gd name="T11" fmla="*/ 37445 h 174"/>
                    <a:gd name="T12" fmla="*/ 37014 w 174"/>
                    <a:gd name="T13" fmla="*/ 0 h 174"/>
                    <a:gd name="T14" fmla="*/ 37014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3" name="Freeform 19">
                  <a:extLst>
                    <a:ext uri="{FF2B5EF4-FFF2-40B4-BE49-F238E27FC236}">
                      <a16:creationId xmlns:a16="http://schemas.microsoft.com/office/drawing/2014/main" id="{ECFFC167-394E-CD4F-A7D9-380F6516661B}"/>
                    </a:ext>
                  </a:extLst>
                </p:cNvPr>
                <p:cNvSpPr>
                  <a:spLocks noChangeArrowheads="1"/>
                </p:cNvSpPr>
                <p:nvPr/>
              </p:nvSpPr>
              <p:spPr bwMode="auto">
                <a:xfrm>
                  <a:off x="3120408" y="47441"/>
                  <a:ext cx="74889" cy="74890"/>
                </a:xfrm>
                <a:custGeom>
                  <a:avLst/>
                  <a:gdLst>
                    <a:gd name="T0" fmla="*/ 74459 w 174"/>
                    <a:gd name="T1" fmla="*/ 37661 h 173"/>
                    <a:gd name="T2" fmla="*/ 74459 w 174"/>
                    <a:gd name="T3" fmla="*/ 37661 h 173"/>
                    <a:gd name="T4" fmla="*/ 37014 w 174"/>
                    <a:gd name="T5" fmla="*/ 74457 h 173"/>
                    <a:gd name="T6" fmla="*/ 37014 w 174"/>
                    <a:gd name="T7" fmla="*/ 74457 h 173"/>
                    <a:gd name="T8" fmla="*/ 0 w 174"/>
                    <a:gd name="T9" fmla="*/ 37661 h 173"/>
                    <a:gd name="T10" fmla="*/ 0 w 174"/>
                    <a:gd name="T11" fmla="*/ 37661 h 173"/>
                    <a:gd name="T12" fmla="*/ 37014 w 174"/>
                    <a:gd name="T13" fmla="*/ 0 h 173"/>
                    <a:gd name="T14" fmla="*/ 37014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3"/>
                        <a:pt x="134" y="172"/>
                        <a:pt x="86" y="172"/>
                      </a:cubicBezTo>
                      <a:cubicBezTo>
                        <a:pt x="39" y="172"/>
                        <a:pt x="0" y="133"/>
                        <a:pt x="0" y="87"/>
                      </a:cubicBezTo>
                      <a:cubicBezTo>
                        <a:pt x="0" y="38"/>
                        <a:pt x="39"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4" name="Freeform 20">
                  <a:extLst>
                    <a:ext uri="{FF2B5EF4-FFF2-40B4-BE49-F238E27FC236}">
                      <a16:creationId xmlns:a16="http://schemas.microsoft.com/office/drawing/2014/main" id="{E268E913-2793-8242-9DBB-7A3E4C1A9286}"/>
                    </a:ext>
                  </a:extLst>
                </p:cNvPr>
                <p:cNvSpPr>
                  <a:spLocks noChangeArrowheads="1"/>
                </p:cNvSpPr>
                <p:nvPr/>
              </p:nvSpPr>
              <p:spPr bwMode="auto">
                <a:xfrm>
                  <a:off x="1789675" y="1199591"/>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8" y="173"/>
                        <a:pt x="0" y="135"/>
                        <a:pt x="0" y="87"/>
                      </a:cubicBezTo>
                      <a:cubicBezTo>
                        <a:pt x="0" y="38"/>
                        <a:pt x="38"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5" name="Freeform 21">
                  <a:extLst>
                    <a:ext uri="{FF2B5EF4-FFF2-40B4-BE49-F238E27FC236}">
                      <a16:creationId xmlns:a16="http://schemas.microsoft.com/office/drawing/2014/main" id="{D30D3486-3E2A-DC4F-BAEC-53A1534F323A}"/>
                    </a:ext>
                  </a:extLst>
                </p:cNvPr>
                <p:cNvSpPr>
                  <a:spLocks noChangeArrowheads="1"/>
                </p:cNvSpPr>
                <p:nvPr/>
              </p:nvSpPr>
              <p:spPr bwMode="auto">
                <a:xfrm>
                  <a:off x="3239463" y="-63934"/>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3" y="174"/>
                        <a:pt x="87" y="174"/>
                      </a:cubicBezTo>
                      <a:cubicBezTo>
                        <a:pt x="39" y="174"/>
                        <a:pt x="0" y="135"/>
                        <a:pt x="0" y="87"/>
                      </a:cubicBezTo>
                      <a:cubicBezTo>
                        <a:pt x="0" y="39"/>
                        <a:pt x="39" y="0"/>
                        <a:pt x="87" y="0"/>
                      </a:cubicBezTo>
                      <a:cubicBezTo>
                        <a:pt x="133"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6" name="Freeform 22">
                  <a:extLst>
                    <a:ext uri="{FF2B5EF4-FFF2-40B4-BE49-F238E27FC236}">
                      <a16:creationId xmlns:a16="http://schemas.microsoft.com/office/drawing/2014/main" id="{9FAF47F2-7E82-AA40-9F2C-B4C8E62C2EF1}"/>
                    </a:ext>
                  </a:extLst>
                </p:cNvPr>
                <p:cNvSpPr>
                  <a:spLocks noChangeArrowheads="1"/>
                </p:cNvSpPr>
                <p:nvPr/>
              </p:nvSpPr>
              <p:spPr bwMode="auto">
                <a:xfrm>
                  <a:off x="2233252" y="114650"/>
                  <a:ext cx="74889" cy="76810"/>
                </a:xfrm>
                <a:custGeom>
                  <a:avLst/>
                  <a:gdLst>
                    <a:gd name="T0" fmla="*/ 74456 w 173"/>
                    <a:gd name="T1" fmla="*/ 38186 h 175"/>
                    <a:gd name="T2" fmla="*/ 74456 w 173"/>
                    <a:gd name="T3" fmla="*/ 38186 h 175"/>
                    <a:gd name="T4" fmla="*/ 37661 w 173"/>
                    <a:gd name="T5" fmla="*/ 76371 h 175"/>
                    <a:gd name="T6" fmla="*/ 37661 w 173"/>
                    <a:gd name="T7" fmla="*/ 76371 h 175"/>
                    <a:gd name="T8" fmla="*/ 0 w 173"/>
                    <a:gd name="T9" fmla="*/ 38186 h 175"/>
                    <a:gd name="T10" fmla="*/ 0 w 173"/>
                    <a:gd name="T11" fmla="*/ 38186 h 175"/>
                    <a:gd name="T12" fmla="*/ 37661 w 173"/>
                    <a:gd name="T13" fmla="*/ 0 h 175"/>
                    <a:gd name="T14" fmla="*/ 37661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7" y="174"/>
                      </a:cubicBezTo>
                      <a:cubicBezTo>
                        <a:pt x="39" y="174"/>
                        <a:pt x="0" y="135"/>
                        <a:pt x="0" y="87"/>
                      </a:cubicBezTo>
                      <a:cubicBezTo>
                        <a:pt x="0" y="39"/>
                        <a:pt x="39"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7" name="Freeform 23">
                  <a:extLst>
                    <a:ext uri="{FF2B5EF4-FFF2-40B4-BE49-F238E27FC236}">
                      <a16:creationId xmlns:a16="http://schemas.microsoft.com/office/drawing/2014/main" id="{93354264-89C5-6D42-A8F6-F5046AB88EE5}"/>
                    </a:ext>
                  </a:extLst>
                </p:cNvPr>
                <p:cNvSpPr>
                  <a:spLocks noChangeArrowheads="1"/>
                </p:cNvSpPr>
                <p:nvPr/>
              </p:nvSpPr>
              <p:spPr bwMode="auto">
                <a:xfrm>
                  <a:off x="2922621" y="-526714"/>
                  <a:ext cx="1359537" cy="551111"/>
                </a:xfrm>
                <a:custGeom>
                  <a:avLst/>
                  <a:gdLst>
                    <a:gd name="T0" fmla="*/ 1221581 w 3124"/>
                    <a:gd name="T1" fmla="*/ 0 h 1265"/>
                    <a:gd name="T2" fmla="*/ 493507 w 3124"/>
                    <a:gd name="T3" fmla="*/ 0 h 1265"/>
                    <a:gd name="T4" fmla="*/ 493507 w 3124"/>
                    <a:gd name="T5" fmla="*/ 0 h 1265"/>
                    <a:gd name="T6" fmla="*/ 355551 w 3124"/>
                    <a:gd name="T7" fmla="*/ 137669 h 1265"/>
                    <a:gd name="T8" fmla="*/ 355551 w 3124"/>
                    <a:gd name="T9" fmla="*/ 137669 h 1265"/>
                    <a:gd name="T10" fmla="*/ 493507 w 3124"/>
                    <a:gd name="T11" fmla="*/ 274902 h 1265"/>
                    <a:gd name="T12" fmla="*/ 137520 w 3124"/>
                    <a:gd name="T13" fmla="*/ 274902 h 1265"/>
                    <a:gd name="T14" fmla="*/ 137520 w 3124"/>
                    <a:gd name="T15" fmla="*/ 274902 h 1265"/>
                    <a:gd name="T16" fmla="*/ 0 w 3124"/>
                    <a:gd name="T17" fmla="*/ 412571 h 1265"/>
                    <a:gd name="T18" fmla="*/ 0 w 3124"/>
                    <a:gd name="T19" fmla="*/ 412571 h 1265"/>
                    <a:gd name="T20" fmla="*/ 137520 w 3124"/>
                    <a:gd name="T21" fmla="*/ 550675 h 1265"/>
                    <a:gd name="T22" fmla="*/ 866030 w 3124"/>
                    <a:gd name="T23" fmla="*/ 550675 h 1265"/>
                    <a:gd name="T24" fmla="*/ 866030 w 3124"/>
                    <a:gd name="T25" fmla="*/ 550675 h 1265"/>
                    <a:gd name="T26" fmla="*/ 1003551 w 3124"/>
                    <a:gd name="T27" fmla="*/ 412571 h 1265"/>
                    <a:gd name="T28" fmla="*/ 1003551 w 3124"/>
                    <a:gd name="T29" fmla="*/ 412571 h 1265"/>
                    <a:gd name="T30" fmla="*/ 866030 w 3124"/>
                    <a:gd name="T31" fmla="*/ 274902 h 1265"/>
                    <a:gd name="T32" fmla="*/ 1221581 w 3124"/>
                    <a:gd name="T33" fmla="*/ 274902 h 1265"/>
                    <a:gd name="T34" fmla="*/ 1221581 w 3124"/>
                    <a:gd name="T35" fmla="*/ 274902 h 1265"/>
                    <a:gd name="T36" fmla="*/ 1359102 w 3124"/>
                    <a:gd name="T37" fmla="*/ 137669 h 1265"/>
                    <a:gd name="T38" fmla="*/ 1359102 w 3124"/>
                    <a:gd name="T39" fmla="*/ 137669 h 1265"/>
                    <a:gd name="T40" fmla="*/ 1221581 w 3124"/>
                    <a:gd name="T41" fmla="*/ 0 h 1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124" h="1265">
                      <a:moveTo>
                        <a:pt x="2807" y="0"/>
                      </a:moveTo>
                      <a:lnTo>
                        <a:pt x="1134" y="0"/>
                      </a:lnTo>
                      <a:cubicBezTo>
                        <a:pt x="959" y="0"/>
                        <a:pt x="817" y="141"/>
                        <a:pt x="817" y="316"/>
                      </a:cubicBezTo>
                      <a:cubicBezTo>
                        <a:pt x="817" y="490"/>
                        <a:pt x="959" y="631"/>
                        <a:pt x="1134" y="631"/>
                      </a:cubicBezTo>
                      <a:lnTo>
                        <a:pt x="316" y="631"/>
                      </a:lnTo>
                      <a:cubicBezTo>
                        <a:pt x="142" y="631"/>
                        <a:pt x="0" y="772"/>
                        <a:pt x="0" y="947"/>
                      </a:cubicBezTo>
                      <a:cubicBezTo>
                        <a:pt x="0" y="1122"/>
                        <a:pt x="142" y="1264"/>
                        <a:pt x="316" y="1264"/>
                      </a:cubicBezTo>
                      <a:lnTo>
                        <a:pt x="1990" y="1264"/>
                      </a:lnTo>
                      <a:cubicBezTo>
                        <a:pt x="2164" y="1264"/>
                        <a:pt x="2306" y="1122"/>
                        <a:pt x="2306" y="947"/>
                      </a:cubicBezTo>
                      <a:cubicBezTo>
                        <a:pt x="2306" y="772"/>
                        <a:pt x="2164" y="631"/>
                        <a:pt x="1990" y="631"/>
                      </a:cubicBezTo>
                      <a:lnTo>
                        <a:pt x="2807" y="631"/>
                      </a:lnTo>
                      <a:cubicBezTo>
                        <a:pt x="2981" y="631"/>
                        <a:pt x="3123" y="490"/>
                        <a:pt x="3123" y="316"/>
                      </a:cubicBezTo>
                      <a:cubicBezTo>
                        <a:pt x="3123" y="141"/>
                        <a:pt x="2981" y="0"/>
                        <a:pt x="2807"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138" name="Freeform 24">
                  <a:extLst>
                    <a:ext uri="{FF2B5EF4-FFF2-40B4-BE49-F238E27FC236}">
                      <a16:creationId xmlns:a16="http://schemas.microsoft.com/office/drawing/2014/main" id="{C0B6733F-A1EB-6544-ABA2-5CB72B76B3DD}"/>
                    </a:ext>
                  </a:extLst>
                </p:cNvPr>
                <p:cNvSpPr>
                  <a:spLocks noChangeArrowheads="1"/>
                </p:cNvSpPr>
                <p:nvPr/>
              </p:nvSpPr>
              <p:spPr bwMode="auto">
                <a:xfrm>
                  <a:off x="2052749" y="1264880"/>
                  <a:ext cx="1282727" cy="551112"/>
                </a:xfrm>
                <a:custGeom>
                  <a:avLst/>
                  <a:gdLst>
                    <a:gd name="T0" fmla="*/ 1144219 w 2945"/>
                    <a:gd name="T1" fmla="*/ 275556 h 1266"/>
                    <a:gd name="T2" fmla="*/ 867202 w 2945"/>
                    <a:gd name="T3" fmla="*/ 275556 h 1266"/>
                    <a:gd name="T4" fmla="*/ 867202 w 2945"/>
                    <a:gd name="T5" fmla="*/ 275556 h 1266"/>
                    <a:gd name="T6" fmla="*/ 1004839 w 2945"/>
                    <a:gd name="T7" fmla="*/ 137560 h 1266"/>
                    <a:gd name="T8" fmla="*/ 1004839 w 2945"/>
                    <a:gd name="T9" fmla="*/ 137560 h 1266"/>
                    <a:gd name="T10" fmla="*/ 1004839 w 2945"/>
                    <a:gd name="T11" fmla="*/ 137560 h 1266"/>
                    <a:gd name="T12" fmla="*/ 867202 w 2945"/>
                    <a:gd name="T13" fmla="*/ 0 h 1266"/>
                    <a:gd name="T14" fmla="*/ 137637 w 2945"/>
                    <a:gd name="T15" fmla="*/ 0 h 1266"/>
                    <a:gd name="T16" fmla="*/ 137637 w 2945"/>
                    <a:gd name="T17" fmla="*/ 0 h 1266"/>
                    <a:gd name="T18" fmla="*/ 0 w 2945"/>
                    <a:gd name="T19" fmla="*/ 137560 h 1266"/>
                    <a:gd name="T20" fmla="*/ 0 w 2945"/>
                    <a:gd name="T21" fmla="*/ 137560 h 1266"/>
                    <a:gd name="T22" fmla="*/ 0 w 2945"/>
                    <a:gd name="T23" fmla="*/ 137560 h 1266"/>
                    <a:gd name="T24" fmla="*/ 137637 w 2945"/>
                    <a:gd name="T25" fmla="*/ 275556 h 1266"/>
                    <a:gd name="T26" fmla="*/ 415090 w 2945"/>
                    <a:gd name="T27" fmla="*/ 275556 h 1266"/>
                    <a:gd name="T28" fmla="*/ 415090 w 2945"/>
                    <a:gd name="T29" fmla="*/ 275556 h 1266"/>
                    <a:gd name="T30" fmla="*/ 277452 w 2945"/>
                    <a:gd name="T31" fmla="*/ 412681 h 1266"/>
                    <a:gd name="T32" fmla="*/ 277452 w 2945"/>
                    <a:gd name="T33" fmla="*/ 412681 h 1266"/>
                    <a:gd name="T34" fmla="*/ 415090 w 2945"/>
                    <a:gd name="T35" fmla="*/ 550677 h 1266"/>
                    <a:gd name="T36" fmla="*/ 1144219 w 2945"/>
                    <a:gd name="T37" fmla="*/ 550677 h 1266"/>
                    <a:gd name="T38" fmla="*/ 1144219 w 2945"/>
                    <a:gd name="T39" fmla="*/ 550677 h 1266"/>
                    <a:gd name="T40" fmla="*/ 1282291 w 2945"/>
                    <a:gd name="T41" fmla="*/ 412681 h 1266"/>
                    <a:gd name="T42" fmla="*/ 1282291 w 2945"/>
                    <a:gd name="T43" fmla="*/ 412681 h 1266"/>
                    <a:gd name="T44" fmla="*/ 1144219 w 2945"/>
                    <a:gd name="T45" fmla="*/ 275556 h 126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945" h="1266">
                      <a:moveTo>
                        <a:pt x="2627" y="633"/>
                      </a:moveTo>
                      <a:lnTo>
                        <a:pt x="1991" y="633"/>
                      </a:lnTo>
                      <a:cubicBezTo>
                        <a:pt x="2166" y="633"/>
                        <a:pt x="2307" y="490"/>
                        <a:pt x="2307" y="316"/>
                      </a:cubicBezTo>
                      <a:cubicBezTo>
                        <a:pt x="2307" y="141"/>
                        <a:pt x="2166" y="0"/>
                        <a:pt x="1991" y="0"/>
                      </a:cubicBezTo>
                      <a:lnTo>
                        <a:pt x="316" y="0"/>
                      </a:lnTo>
                      <a:cubicBezTo>
                        <a:pt x="141" y="0"/>
                        <a:pt x="0" y="141"/>
                        <a:pt x="0" y="316"/>
                      </a:cubicBezTo>
                      <a:cubicBezTo>
                        <a:pt x="0" y="490"/>
                        <a:pt x="141" y="633"/>
                        <a:pt x="316" y="633"/>
                      </a:cubicBezTo>
                      <a:lnTo>
                        <a:pt x="953" y="633"/>
                      </a:lnTo>
                      <a:cubicBezTo>
                        <a:pt x="778" y="633"/>
                        <a:pt x="637" y="774"/>
                        <a:pt x="637" y="948"/>
                      </a:cubicBezTo>
                      <a:cubicBezTo>
                        <a:pt x="637" y="1123"/>
                        <a:pt x="778" y="1265"/>
                        <a:pt x="953" y="1265"/>
                      </a:cubicBezTo>
                      <a:lnTo>
                        <a:pt x="2627" y="1265"/>
                      </a:lnTo>
                      <a:cubicBezTo>
                        <a:pt x="2802" y="1265"/>
                        <a:pt x="2944" y="1123"/>
                        <a:pt x="2944" y="948"/>
                      </a:cubicBezTo>
                      <a:cubicBezTo>
                        <a:pt x="2944" y="774"/>
                        <a:pt x="2802" y="633"/>
                        <a:pt x="2627" y="63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9" name="Group 3">
                <a:extLst>
                  <a:ext uri="{FF2B5EF4-FFF2-40B4-BE49-F238E27FC236}">
                    <a16:creationId xmlns:a16="http://schemas.microsoft.com/office/drawing/2014/main" id="{E3D5A034-9066-D24E-B54B-9331EA8F0A04}"/>
                  </a:ext>
                </a:extLst>
              </p:cNvPr>
              <p:cNvGrpSpPr>
                <a:grpSpLocks/>
              </p:cNvGrpSpPr>
              <p:nvPr/>
            </p:nvGrpSpPr>
            <p:grpSpPr bwMode="auto">
              <a:xfrm>
                <a:off x="9828487" y="4458727"/>
                <a:ext cx="2836024" cy="2767975"/>
                <a:chOff x="4958087" y="4848065"/>
                <a:chExt cx="2646105" cy="2582737"/>
              </a:xfrm>
            </p:grpSpPr>
            <p:sp>
              <p:nvSpPr>
                <p:cNvPr id="89" name="Freeform 40">
                  <a:extLst>
                    <a:ext uri="{FF2B5EF4-FFF2-40B4-BE49-F238E27FC236}">
                      <a16:creationId xmlns:a16="http://schemas.microsoft.com/office/drawing/2014/main" id="{F1439299-4AE6-A64D-80AC-E1C22E4F4F7B}"/>
                    </a:ext>
                  </a:extLst>
                </p:cNvPr>
                <p:cNvSpPr>
                  <a:spLocks noChangeArrowheads="1"/>
                </p:cNvSpPr>
                <p:nvPr/>
              </p:nvSpPr>
              <p:spPr bwMode="auto">
                <a:xfrm>
                  <a:off x="4958087" y="6355463"/>
                  <a:ext cx="395572" cy="380210"/>
                </a:xfrm>
                <a:custGeom>
                  <a:avLst/>
                  <a:gdLst>
                    <a:gd name="T0" fmla="*/ 205176 w 910"/>
                    <a:gd name="T1" fmla="*/ 0 h 875"/>
                    <a:gd name="T2" fmla="*/ 189527 w 910"/>
                    <a:gd name="T3" fmla="*/ 0 h 875"/>
                    <a:gd name="T4" fmla="*/ 189527 w 910"/>
                    <a:gd name="T5" fmla="*/ 0 h 875"/>
                    <a:gd name="T6" fmla="*/ 0 w 910"/>
                    <a:gd name="T7" fmla="*/ 190322 h 875"/>
                    <a:gd name="T8" fmla="*/ 0 w 910"/>
                    <a:gd name="T9" fmla="*/ 190322 h 875"/>
                    <a:gd name="T10" fmla="*/ 0 w 910"/>
                    <a:gd name="T11" fmla="*/ 190322 h 875"/>
                    <a:gd name="T12" fmla="*/ 189527 w 910"/>
                    <a:gd name="T13" fmla="*/ 379775 h 875"/>
                    <a:gd name="T14" fmla="*/ 205176 w 910"/>
                    <a:gd name="T15" fmla="*/ 379775 h 875"/>
                    <a:gd name="T16" fmla="*/ 205176 w 910"/>
                    <a:gd name="T17" fmla="*/ 379775 h 875"/>
                    <a:gd name="T18" fmla="*/ 395137 w 910"/>
                    <a:gd name="T19" fmla="*/ 190322 h 875"/>
                    <a:gd name="T20" fmla="*/ 395137 w 910"/>
                    <a:gd name="T21" fmla="*/ 190322 h 875"/>
                    <a:gd name="T22" fmla="*/ 395137 w 910"/>
                    <a:gd name="T23" fmla="*/ 190322 h 875"/>
                    <a:gd name="T24" fmla="*/ 205176 w 910"/>
                    <a:gd name="T25" fmla="*/ 0 h 8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10" h="875">
                      <a:moveTo>
                        <a:pt x="472" y="0"/>
                      </a:moveTo>
                      <a:lnTo>
                        <a:pt x="436" y="0"/>
                      </a:lnTo>
                      <a:cubicBezTo>
                        <a:pt x="196" y="0"/>
                        <a:pt x="0" y="196"/>
                        <a:pt x="0" y="438"/>
                      </a:cubicBezTo>
                      <a:cubicBezTo>
                        <a:pt x="0" y="679"/>
                        <a:pt x="196" y="874"/>
                        <a:pt x="436" y="874"/>
                      </a:cubicBezTo>
                      <a:lnTo>
                        <a:pt x="472" y="874"/>
                      </a:lnTo>
                      <a:cubicBezTo>
                        <a:pt x="714" y="874"/>
                        <a:pt x="909" y="679"/>
                        <a:pt x="909" y="438"/>
                      </a:cubicBezTo>
                      <a:cubicBezTo>
                        <a:pt x="909" y="196"/>
                        <a:pt x="714" y="0"/>
                        <a:pt x="472" y="0"/>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0" name="Freeform 41">
                  <a:extLst>
                    <a:ext uri="{FF2B5EF4-FFF2-40B4-BE49-F238E27FC236}">
                      <a16:creationId xmlns:a16="http://schemas.microsoft.com/office/drawing/2014/main" id="{7E339E83-0133-9746-B641-1DF303C7DC2C}"/>
                    </a:ext>
                  </a:extLst>
                </p:cNvPr>
                <p:cNvSpPr>
                  <a:spLocks noChangeArrowheads="1"/>
                </p:cNvSpPr>
                <p:nvPr/>
              </p:nvSpPr>
              <p:spPr bwMode="auto">
                <a:xfrm>
                  <a:off x="4958087" y="4848065"/>
                  <a:ext cx="2646105" cy="2267816"/>
                </a:xfrm>
                <a:custGeom>
                  <a:avLst/>
                  <a:gdLst>
                    <a:gd name="T0" fmla="*/ 2170694 w 6078"/>
                    <a:gd name="T1" fmla="*/ 380582 h 5208"/>
                    <a:gd name="T2" fmla="*/ 2360946 w 6078"/>
                    <a:gd name="T3" fmla="*/ 190726 h 5208"/>
                    <a:gd name="T4" fmla="*/ 2360946 w 6078"/>
                    <a:gd name="T5" fmla="*/ 190726 h 5208"/>
                    <a:gd name="T6" fmla="*/ 1378343 w 6078"/>
                    <a:gd name="T7" fmla="*/ 0 h 5208"/>
                    <a:gd name="T8" fmla="*/ 1188527 w 6078"/>
                    <a:gd name="T9" fmla="*/ 190726 h 5208"/>
                    <a:gd name="T10" fmla="*/ 1188527 w 6078"/>
                    <a:gd name="T11" fmla="*/ 190726 h 5208"/>
                    <a:gd name="T12" fmla="*/ 848077 w 6078"/>
                    <a:gd name="T13" fmla="*/ 380582 h 5208"/>
                    <a:gd name="T14" fmla="*/ 657390 w 6078"/>
                    <a:gd name="T15" fmla="*/ 570873 h 5208"/>
                    <a:gd name="T16" fmla="*/ 657390 w 6078"/>
                    <a:gd name="T17" fmla="*/ 570873 h 5208"/>
                    <a:gd name="T18" fmla="*/ 189816 w 6078"/>
                    <a:gd name="T19" fmla="*/ 746359 h 5208"/>
                    <a:gd name="T20" fmla="*/ 0 w 6078"/>
                    <a:gd name="T21" fmla="*/ 936650 h 5208"/>
                    <a:gd name="T22" fmla="*/ 0 w 6078"/>
                    <a:gd name="T23" fmla="*/ 936650 h 5208"/>
                    <a:gd name="T24" fmla="*/ 1077511 w 6078"/>
                    <a:gd name="T25" fmla="*/ 1126505 h 5208"/>
                    <a:gd name="T26" fmla="*/ 1267327 w 6078"/>
                    <a:gd name="T27" fmla="*/ 1316796 h 5208"/>
                    <a:gd name="T28" fmla="*/ 1267327 w 6078"/>
                    <a:gd name="T29" fmla="*/ 1316796 h 5208"/>
                    <a:gd name="T30" fmla="*/ 720953 w 6078"/>
                    <a:gd name="T31" fmla="*/ 1506652 h 5208"/>
                    <a:gd name="T32" fmla="*/ 530701 w 6078"/>
                    <a:gd name="T33" fmla="*/ 1697378 h 5208"/>
                    <a:gd name="T34" fmla="*/ 530701 w 6078"/>
                    <a:gd name="T35" fmla="*/ 1697378 h 5208"/>
                    <a:gd name="T36" fmla="*/ 1227709 w 6078"/>
                    <a:gd name="T37" fmla="*/ 1887234 h 5208"/>
                    <a:gd name="T38" fmla="*/ 1037893 w 6078"/>
                    <a:gd name="T39" fmla="*/ 2077090 h 5208"/>
                    <a:gd name="T40" fmla="*/ 1037893 w 6078"/>
                    <a:gd name="T41" fmla="*/ 2077090 h 5208"/>
                    <a:gd name="T42" fmla="*/ 1639558 w 6078"/>
                    <a:gd name="T43" fmla="*/ 2267381 h 5208"/>
                    <a:gd name="T44" fmla="*/ 1829809 w 6078"/>
                    <a:gd name="T45" fmla="*/ 2077090 h 5208"/>
                    <a:gd name="T46" fmla="*/ 1829809 w 6078"/>
                    <a:gd name="T47" fmla="*/ 2077090 h 5208"/>
                    <a:gd name="T48" fmla="*/ 2273439 w 6078"/>
                    <a:gd name="T49" fmla="*/ 1887234 h 5208"/>
                    <a:gd name="T50" fmla="*/ 2463690 w 6078"/>
                    <a:gd name="T51" fmla="*/ 1697378 h 5208"/>
                    <a:gd name="T52" fmla="*/ 2463690 w 6078"/>
                    <a:gd name="T53" fmla="*/ 1697378 h 5208"/>
                    <a:gd name="T54" fmla="*/ 1861590 w 6078"/>
                    <a:gd name="T55" fmla="*/ 1506652 h 5208"/>
                    <a:gd name="T56" fmla="*/ 2051842 w 6078"/>
                    <a:gd name="T57" fmla="*/ 1316796 h 5208"/>
                    <a:gd name="T58" fmla="*/ 2051842 w 6078"/>
                    <a:gd name="T59" fmla="*/ 1316796 h 5208"/>
                    <a:gd name="T60" fmla="*/ 1687447 w 6078"/>
                    <a:gd name="T61" fmla="*/ 1126505 h 5208"/>
                    <a:gd name="T62" fmla="*/ 1701378 w 6078"/>
                    <a:gd name="T63" fmla="*/ 1126070 h 5208"/>
                    <a:gd name="T64" fmla="*/ 1524623 w 6078"/>
                    <a:gd name="T65" fmla="*/ 936650 h 5208"/>
                    <a:gd name="T66" fmla="*/ 1524623 w 6078"/>
                    <a:gd name="T67" fmla="*/ 936650 h 5208"/>
                    <a:gd name="T68" fmla="*/ 2455854 w 6078"/>
                    <a:gd name="T69" fmla="*/ 760729 h 5208"/>
                    <a:gd name="T70" fmla="*/ 2645670 w 6078"/>
                    <a:gd name="T71" fmla="*/ 570873 h 5208"/>
                    <a:gd name="T72" fmla="*/ 2645670 w 6078"/>
                    <a:gd name="T73" fmla="*/ 570873 h 520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078" h="5208">
                      <a:moveTo>
                        <a:pt x="5641" y="874"/>
                      </a:moveTo>
                      <a:lnTo>
                        <a:pt x="4986" y="874"/>
                      </a:lnTo>
                      <a:cubicBezTo>
                        <a:pt x="5227" y="874"/>
                        <a:pt x="5423" y="679"/>
                        <a:pt x="5423" y="438"/>
                      </a:cubicBezTo>
                      <a:cubicBezTo>
                        <a:pt x="5423" y="197"/>
                        <a:pt x="5227" y="0"/>
                        <a:pt x="4986" y="0"/>
                      </a:cubicBezTo>
                      <a:lnTo>
                        <a:pt x="3166" y="0"/>
                      </a:lnTo>
                      <a:cubicBezTo>
                        <a:pt x="2924" y="0"/>
                        <a:pt x="2730" y="197"/>
                        <a:pt x="2730" y="438"/>
                      </a:cubicBezTo>
                      <a:cubicBezTo>
                        <a:pt x="2730" y="679"/>
                        <a:pt x="2924" y="874"/>
                        <a:pt x="3166" y="874"/>
                      </a:cubicBezTo>
                      <a:lnTo>
                        <a:pt x="1948" y="874"/>
                      </a:lnTo>
                      <a:cubicBezTo>
                        <a:pt x="1706" y="874"/>
                        <a:pt x="1510" y="1069"/>
                        <a:pt x="1510" y="1311"/>
                      </a:cubicBezTo>
                      <a:cubicBezTo>
                        <a:pt x="1510" y="1492"/>
                        <a:pt x="1620" y="1647"/>
                        <a:pt x="1777" y="1714"/>
                      </a:cubicBezTo>
                      <a:lnTo>
                        <a:pt x="436" y="1714"/>
                      </a:lnTo>
                      <a:cubicBezTo>
                        <a:pt x="196" y="1714"/>
                        <a:pt x="0" y="1909"/>
                        <a:pt x="0" y="2151"/>
                      </a:cubicBezTo>
                      <a:cubicBezTo>
                        <a:pt x="0" y="2392"/>
                        <a:pt x="196" y="2587"/>
                        <a:pt x="436" y="2587"/>
                      </a:cubicBezTo>
                      <a:lnTo>
                        <a:pt x="2475" y="2587"/>
                      </a:lnTo>
                      <a:cubicBezTo>
                        <a:pt x="2716" y="2587"/>
                        <a:pt x="2911" y="2782"/>
                        <a:pt x="2911" y="3024"/>
                      </a:cubicBezTo>
                      <a:cubicBezTo>
                        <a:pt x="2911" y="3265"/>
                        <a:pt x="2716" y="3460"/>
                        <a:pt x="2475" y="3460"/>
                      </a:cubicBezTo>
                      <a:lnTo>
                        <a:pt x="1656" y="3460"/>
                      </a:lnTo>
                      <a:cubicBezTo>
                        <a:pt x="1414" y="3460"/>
                        <a:pt x="1219" y="3656"/>
                        <a:pt x="1219" y="3898"/>
                      </a:cubicBezTo>
                      <a:cubicBezTo>
                        <a:pt x="1219" y="4139"/>
                        <a:pt x="1414" y="4334"/>
                        <a:pt x="1656" y="4334"/>
                      </a:cubicBezTo>
                      <a:lnTo>
                        <a:pt x="2820" y="4334"/>
                      </a:lnTo>
                      <a:cubicBezTo>
                        <a:pt x="2579" y="4334"/>
                        <a:pt x="2384" y="4529"/>
                        <a:pt x="2384" y="4770"/>
                      </a:cubicBezTo>
                      <a:cubicBezTo>
                        <a:pt x="2384" y="5012"/>
                        <a:pt x="2579" y="5207"/>
                        <a:pt x="2820" y="5207"/>
                      </a:cubicBezTo>
                      <a:lnTo>
                        <a:pt x="3766" y="5207"/>
                      </a:lnTo>
                      <a:cubicBezTo>
                        <a:pt x="4008" y="5207"/>
                        <a:pt x="4203" y="5012"/>
                        <a:pt x="4203" y="4770"/>
                      </a:cubicBezTo>
                      <a:cubicBezTo>
                        <a:pt x="4203" y="4529"/>
                        <a:pt x="4008" y="4334"/>
                        <a:pt x="3766" y="4334"/>
                      </a:cubicBezTo>
                      <a:lnTo>
                        <a:pt x="5222" y="4334"/>
                      </a:lnTo>
                      <a:cubicBezTo>
                        <a:pt x="5464" y="4334"/>
                        <a:pt x="5659" y="4139"/>
                        <a:pt x="5659" y="3898"/>
                      </a:cubicBezTo>
                      <a:cubicBezTo>
                        <a:pt x="5659" y="3656"/>
                        <a:pt x="5464" y="3460"/>
                        <a:pt x="5222" y="3460"/>
                      </a:cubicBezTo>
                      <a:lnTo>
                        <a:pt x="4276" y="3460"/>
                      </a:lnTo>
                      <a:cubicBezTo>
                        <a:pt x="4518" y="3460"/>
                        <a:pt x="4713" y="3265"/>
                        <a:pt x="4713" y="3024"/>
                      </a:cubicBezTo>
                      <a:cubicBezTo>
                        <a:pt x="4713" y="2782"/>
                        <a:pt x="4518" y="2587"/>
                        <a:pt x="4276" y="2587"/>
                      </a:cubicBezTo>
                      <a:lnTo>
                        <a:pt x="3876" y="2587"/>
                      </a:lnTo>
                      <a:cubicBezTo>
                        <a:pt x="3887" y="2587"/>
                        <a:pt x="3897" y="2586"/>
                        <a:pt x="3908" y="2586"/>
                      </a:cubicBezTo>
                      <a:cubicBezTo>
                        <a:pt x="3682" y="2569"/>
                        <a:pt x="3502" y="2381"/>
                        <a:pt x="3502" y="2151"/>
                      </a:cubicBezTo>
                      <a:cubicBezTo>
                        <a:pt x="3502" y="1969"/>
                        <a:pt x="3614" y="1813"/>
                        <a:pt x="3773" y="1747"/>
                      </a:cubicBezTo>
                      <a:lnTo>
                        <a:pt x="5641" y="1747"/>
                      </a:lnTo>
                      <a:cubicBezTo>
                        <a:pt x="5882" y="1747"/>
                        <a:pt x="6077" y="1552"/>
                        <a:pt x="6077" y="1311"/>
                      </a:cubicBezTo>
                      <a:cubicBezTo>
                        <a:pt x="6077" y="1069"/>
                        <a:pt x="5882" y="874"/>
                        <a:pt x="5641" y="874"/>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1" name="Freeform 42">
                  <a:extLst>
                    <a:ext uri="{FF2B5EF4-FFF2-40B4-BE49-F238E27FC236}">
                      <a16:creationId xmlns:a16="http://schemas.microsoft.com/office/drawing/2014/main" id="{ED7B2167-0F2A-2744-AF94-B9D494085BA7}"/>
                    </a:ext>
                  </a:extLst>
                </p:cNvPr>
                <p:cNvSpPr>
                  <a:spLocks noChangeArrowheads="1"/>
                </p:cNvSpPr>
                <p:nvPr/>
              </p:nvSpPr>
              <p:spPr bwMode="auto">
                <a:xfrm>
                  <a:off x="5960458" y="486726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8" y="173"/>
                        <a:pt x="0" y="134"/>
                        <a:pt x="0" y="87"/>
                      </a:cubicBezTo>
                      <a:cubicBezTo>
                        <a:pt x="0" y="39"/>
                        <a:pt x="38"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2" name="Freeform 43">
                  <a:extLst>
                    <a:ext uri="{FF2B5EF4-FFF2-40B4-BE49-F238E27FC236}">
                      <a16:creationId xmlns:a16="http://schemas.microsoft.com/office/drawing/2014/main" id="{116EC81C-7537-A54C-98F3-C061E39B4415}"/>
                    </a:ext>
                  </a:extLst>
                </p:cNvPr>
                <p:cNvSpPr>
                  <a:spLocks noChangeArrowheads="1"/>
                </p:cNvSpPr>
                <p:nvPr/>
              </p:nvSpPr>
              <p:spPr bwMode="auto">
                <a:xfrm>
                  <a:off x="7439049" y="5714099"/>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5"/>
                        <a:pt x="135" y="173"/>
                        <a:pt x="87" y="173"/>
                      </a:cubicBezTo>
                      <a:cubicBezTo>
                        <a:pt x="39" y="173"/>
                        <a:pt x="0" y="135"/>
                        <a:pt x="0" y="86"/>
                      </a:cubicBezTo>
                      <a:cubicBezTo>
                        <a:pt x="0" y="39"/>
                        <a:pt x="39" y="0"/>
                        <a:pt x="87" y="0"/>
                      </a:cubicBezTo>
                      <a:cubicBezTo>
                        <a:pt x="135" y="0"/>
                        <a:pt x="174" y="39"/>
                        <a:pt x="174"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3" name="Freeform 44">
                  <a:extLst>
                    <a:ext uri="{FF2B5EF4-FFF2-40B4-BE49-F238E27FC236}">
                      <a16:creationId xmlns:a16="http://schemas.microsoft.com/office/drawing/2014/main" id="{BBEFA08F-6B90-6743-B367-AF822163AB39}"/>
                    </a:ext>
                  </a:extLst>
                </p:cNvPr>
                <p:cNvSpPr>
                  <a:spLocks noChangeArrowheads="1"/>
                </p:cNvSpPr>
                <p:nvPr/>
              </p:nvSpPr>
              <p:spPr bwMode="auto">
                <a:xfrm>
                  <a:off x="5672420" y="6954580"/>
                  <a:ext cx="74890" cy="74889"/>
                </a:xfrm>
                <a:custGeom>
                  <a:avLst/>
                  <a:gdLst>
                    <a:gd name="T0" fmla="*/ 74457 w 173"/>
                    <a:gd name="T1" fmla="*/ 37445 h 174"/>
                    <a:gd name="T2" fmla="*/ 74457 w 173"/>
                    <a:gd name="T3" fmla="*/ 37445 h 174"/>
                    <a:gd name="T4" fmla="*/ 37229 w 173"/>
                    <a:gd name="T5" fmla="*/ 74459 h 174"/>
                    <a:gd name="T6" fmla="*/ 37229 w 173"/>
                    <a:gd name="T7" fmla="*/ 74459 h 174"/>
                    <a:gd name="T8" fmla="*/ 0 w 173"/>
                    <a:gd name="T9" fmla="*/ 37445 h 174"/>
                    <a:gd name="T10" fmla="*/ 0 w 173"/>
                    <a:gd name="T11" fmla="*/ 37445 h 174"/>
                    <a:gd name="T12" fmla="*/ 37229 w 173"/>
                    <a:gd name="T13" fmla="*/ 0 h 174"/>
                    <a:gd name="T14" fmla="*/ 37229 w 173"/>
                    <a:gd name="T15" fmla="*/ 0 h 174"/>
                    <a:gd name="T16" fmla="*/ 74457 w 173"/>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7"/>
                      </a:moveTo>
                      <a:lnTo>
                        <a:pt x="172" y="87"/>
                      </a:lnTo>
                      <a:cubicBezTo>
                        <a:pt x="172" y="135"/>
                        <a:pt x="134" y="173"/>
                        <a:pt x="86" y="173"/>
                      </a:cubicBezTo>
                      <a:cubicBezTo>
                        <a:pt x="37" y="173"/>
                        <a:pt x="0" y="135"/>
                        <a:pt x="0" y="87"/>
                      </a:cubicBezTo>
                      <a:cubicBezTo>
                        <a:pt x="0" y="40"/>
                        <a:pt x="37" y="0"/>
                        <a:pt x="86" y="0"/>
                      </a:cubicBezTo>
                      <a:cubicBezTo>
                        <a:pt x="134" y="0"/>
                        <a:pt x="172" y="40"/>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4" name="Freeform 45">
                  <a:extLst>
                    <a:ext uri="{FF2B5EF4-FFF2-40B4-BE49-F238E27FC236}">
                      <a16:creationId xmlns:a16="http://schemas.microsoft.com/office/drawing/2014/main" id="{F2EF2721-B686-2946-B88A-2B31E9555AF5}"/>
                    </a:ext>
                  </a:extLst>
                </p:cNvPr>
                <p:cNvSpPr>
                  <a:spLocks noChangeArrowheads="1"/>
                </p:cNvSpPr>
                <p:nvPr/>
              </p:nvSpPr>
              <p:spPr bwMode="auto">
                <a:xfrm>
                  <a:off x="6813049" y="5491350"/>
                  <a:ext cx="74890" cy="74889"/>
                </a:xfrm>
                <a:custGeom>
                  <a:avLst/>
                  <a:gdLst>
                    <a:gd name="T0" fmla="*/ 74460 w 174"/>
                    <a:gd name="T1" fmla="*/ 37445 h 174"/>
                    <a:gd name="T2" fmla="*/ 74460 w 174"/>
                    <a:gd name="T3" fmla="*/ 37445 h 174"/>
                    <a:gd name="T4" fmla="*/ 37015 w 174"/>
                    <a:gd name="T5" fmla="*/ 74459 h 174"/>
                    <a:gd name="T6" fmla="*/ 37015 w 174"/>
                    <a:gd name="T7" fmla="*/ 74459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5" name="Freeform 46">
                  <a:extLst>
                    <a:ext uri="{FF2B5EF4-FFF2-40B4-BE49-F238E27FC236}">
                      <a16:creationId xmlns:a16="http://schemas.microsoft.com/office/drawing/2014/main" id="{3ECD3636-B82B-564D-B78A-21F38C3A12BA}"/>
                    </a:ext>
                  </a:extLst>
                </p:cNvPr>
                <p:cNvSpPr>
                  <a:spLocks noChangeArrowheads="1"/>
                </p:cNvSpPr>
                <p:nvPr/>
              </p:nvSpPr>
              <p:spPr bwMode="auto">
                <a:xfrm>
                  <a:off x="6849533" y="5074655"/>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6"/>
                        <a:pt x="135" y="174"/>
                        <a:pt x="87" y="174"/>
                      </a:cubicBezTo>
                      <a:cubicBezTo>
                        <a:pt x="39" y="174"/>
                        <a:pt x="0" y="136"/>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6" name="Freeform 47">
                  <a:extLst>
                    <a:ext uri="{FF2B5EF4-FFF2-40B4-BE49-F238E27FC236}">
                      <a16:creationId xmlns:a16="http://schemas.microsoft.com/office/drawing/2014/main" id="{9CE04BC8-4130-8A4C-8BF2-9E03CAF91F8E}"/>
                    </a:ext>
                  </a:extLst>
                </p:cNvPr>
                <p:cNvSpPr>
                  <a:spLocks noChangeArrowheads="1"/>
                </p:cNvSpPr>
                <p:nvPr/>
              </p:nvSpPr>
              <p:spPr bwMode="auto">
                <a:xfrm>
                  <a:off x="5259566" y="5639209"/>
                  <a:ext cx="74889" cy="74890"/>
                </a:xfrm>
                <a:custGeom>
                  <a:avLst/>
                  <a:gdLst>
                    <a:gd name="T0" fmla="*/ 74459 w 174"/>
                    <a:gd name="T1" fmla="*/ 37229 h 173"/>
                    <a:gd name="T2" fmla="*/ 74459 w 174"/>
                    <a:gd name="T3" fmla="*/ 37229 h 173"/>
                    <a:gd name="T4" fmla="*/ 37014 w 174"/>
                    <a:gd name="T5" fmla="*/ 74457 h 173"/>
                    <a:gd name="T6" fmla="*/ 37014 w 174"/>
                    <a:gd name="T7" fmla="*/ 74457 h 173"/>
                    <a:gd name="T8" fmla="*/ 0 w 174"/>
                    <a:gd name="T9" fmla="*/ 37229 h 173"/>
                    <a:gd name="T10" fmla="*/ 0 w 174"/>
                    <a:gd name="T11" fmla="*/ 37229 h 173"/>
                    <a:gd name="T12" fmla="*/ 37014 w 174"/>
                    <a:gd name="T13" fmla="*/ 0 h 173"/>
                    <a:gd name="T14" fmla="*/ 37014 w 174"/>
                    <a:gd name="T15" fmla="*/ 0 h 173"/>
                    <a:gd name="T16" fmla="*/ 74459 w 174"/>
                    <a:gd name="T17" fmla="*/ 37229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6"/>
                      </a:moveTo>
                      <a:lnTo>
                        <a:pt x="173" y="86"/>
                      </a:lnTo>
                      <a:cubicBezTo>
                        <a:pt x="173" y="133"/>
                        <a:pt x="134" y="172"/>
                        <a:pt x="86" y="172"/>
                      </a:cubicBezTo>
                      <a:cubicBezTo>
                        <a:pt x="38" y="172"/>
                        <a:pt x="0" y="133"/>
                        <a:pt x="0" y="86"/>
                      </a:cubicBezTo>
                      <a:cubicBezTo>
                        <a:pt x="0" y="38"/>
                        <a:pt x="38" y="0"/>
                        <a:pt x="86" y="0"/>
                      </a:cubicBezTo>
                      <a:cubicBezTo>
                        <a:pt x="134" y="0"/>
                        <a:pt x="173" y="38"/>
                        <a:pt x="173"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7" name="Freeform 48">
                  <a:extLst>
                    <a:ext uri="{FF2B5EF4-FFF2-40B4-BE49-F238E27FC236}">
                      <a16:creationId xmlns:a16="http://schemas.microsoft.com/office/drawing/2014/main" id="{9057DE3C-38B8-4B4D-9EE3-7F9CCE188016}"/>
                    </a:ext>
                  </a:extLst>
                </p:cNvPr>
                <p:cNvSpPr>
                  <a:spLocks noChangeArrowheads="1"/>
                </p:cNvSpPr>
                <p:nvPr/>
              </p:nvSpPr>
              <p:spPr bwMode="auto">
                <a:xfrm>
                  <a:off x="5996942" y="6188401"/>
                  <a:ext cx="74889" cy="74890"/>
                </a:xfrm>
                <a:custGeom>
                  <a:avLst/>
                  <a:gdLst>
                    <a:gd name="T0" fmla="*/ 74456 w 173"/>
                    <a:gd name="T1" fmla="*/ 37015 h 174"/>
                    <a:gd name="T2" fmla="*/ 74456 w 173"/>
                    <a:gd name="T3" fmla="*/ 37015 h 174"/>
                    <a:gd name="T4" fmla="*/ 37661 w 173"/>
                    <a:gd name="T5" fmla="*/ 74460 h 174"/>
                    <a:gd name="T6" fmla="*/ 37661 w 173"/>
                    <a:gd name="T7" fmla="*/ 74460 h 174"/>
                    <a:gd name="T8" fmla="*/ 0 w 173"/>
                    <a:gd name="T9" fmla="*/ 37015 h 174"/>
                    <a:gd name="T10" fmla="*/ 0 w 173"/>
                    <a:gd name="T11" fmla="*/ 37015 h 174"/>
                    <a:gd name="T12" fmla="*/ 37661 w 173"/>
                    <a:gd name="T13" fmla="*/ 0 h 174"/>
                    <a:gd name="T14" fmla="*/ 37661 w 173"/>
                    <a:gd name="T15" fmla="*/ 0 h 174"/>
                    <a:gd name="T16" fmla="*/ 74456 w 173"/>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4" y="173"/>
                        <a:pt x="87" y="173"/>
                      </a:cubicBezTo>
                      <a:cubicBezTo>
                        <a:pt x="39" y="173"/>
                        <a:pt x="0" y="134"/>
                        <a:pt x="0" y="86"/>
                      </a:cubicBezTo>
                      <a:cubicBezTo>
                        <a:pt x="0" y="39"/>
                        <a:pt x="39" y="0"/>
                        <a:pt x="87" y="0"/>
                      </a:cubicBezTo>
                      <a:cubicBezTo>
                        <a:pt x="134" y="0"/>
                        <a:pt x="172" y="39"/>
                        <a:pt x="172"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8" name="Freeform 49">
                  <a:extLst>
                    <a:ext uri="{FF2B5EF4-FFF2-40B4-BE49-F238E27FC236}">
                      <a16:creationId xmlns:a16="http://schemas.microsoft.com/office/drawing/2014/main" id="{245C55CB-3E8C-8B44-86B6-BBA5E3DE57AE}"/>
                    </a:ext>
                  </a:extLst>
                </p:cNvPr>
                <p:cNvSpPr>
                  <a:spLocks noChangeArrowheads="1"/>
                </p:cNvSpPr>
                <p:nvPr/>
              </p:nvSpPr>
              <p:spPr bwMode="auto">
                <a:xfrm>
                  <a:off x="6530772" y="6247928"/>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3" y="174"/>
                        <a:pt x="86" y="174"/>
                      </a:cubicBezTo>
                      <a:cubicBezTo>
                        <a:pt x="39" y="174"/>
                        <a:pt x="0" y="135"/>
                        <a:pt x="0" y="87"/>
                      </a:cubicBezTo>
                      <a:cubicBezTo>
                        <a:pt x="0" y="39"/>
                        <a:pt x="39" y="0"/>
                        <a:pt x="86" y="0"/>
                      </a:cubicBezTo>
                      <a:cubicBezTo>
                        <a:pt x="133" y="0"/>
                        <a:pt x="172" y="39"/>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9" name="Freeform 50">
                  <a:extLst>
                    <a:ext uri="{FF2B5EF4-FFF2-40B4-BE49-F238E27FC236}">
                      <a16:creationId xmlns:a16="http://schemas.microsoft.com/office/drawing/2014/main" id="{A2AE408C-57AD-4E4F-B826-D000244EE488}"/>
                    </a:ext>
                  </a:extLst>
                </p:cNvPr>
                <p:cNvSpPr>
                  <a:spLocks noChangeArrowheads="1"/>
                </p:cNvSpPr>
                <p:nvPr/>
              </p:nvSpPr>
              <p:spPr bwMode="auto">
                <a:xfrm>
                  <a:off x="6849533" y="6507162"/>
                  <a:ext cx="74889" cy="74890"/>
                </a:xfrm>
                <a:custGeom>
                  <a:avLst/>
                  <a:gdLst>
                    <a:gd name="T0" fmla="*/ 74459 w 174"/>
                    <a:gd name="T1" fmla="*/ 37661 h 173"/>
                    <a:gd name="T2" fmla="*/ 74459 w 174"/>
                    <a:gd name="T3" fmla="*/ 37661 h 173"/>
                    <a:gd name="T4" fmla="*/ 37445 w 174"/>
                    <a:gd name="T5" fmla="*/ 74457 h 173"/>
                    <a:gd name="T6" fmla="*/ 37445 w 174"/>
                    <a:gd name="T7" fmla="*/ 74457 h 173"/>
                    <a:gd name="T8" fmla="*/ 0 w 174"/>
                    <a:gd name="T9" fmla="*/ 37661 h 173"/>
                    <a:gd name="T10" fmla="*/ 0 w 174"/>
                    <a:gd name="T11" fmla="*/ 37661 h 173"/>
                    <a:gd name="T12" fmla="*/ 37445 w 174"/>
                    <a:gd name="T13" fmla="*/ 0 h 173"/>
                    <a:gd name="T14" fmla="*/ 37445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4"/>
                        <a:pt x="135" y="172"/>
                        <a:pt x="87" y="172"/>
                      </a:cubicBezTo>
                      <a:cubicBezTo>
                        <a:pt x="39" y="172"/>
                        <a:pt x="0" y="134"/>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0" name="Freeform 51">
                  <a:extLst>
                    <a:ext uri="{FF2B5EF4-FFF2-40B4-BE49-F238E27FC236}">
                      <a16:creationId xmlns:a16="http://schemas.microsoft.com/office/drawing/2014/main" id="{58026BEB-ADA8-314B-AB57-5D42559D3E16}"/>
                    </a:ext>
                  </a:extLst>
                </p:cNvPr>
                <p:cNvSpPr>
                  <a:spLocks noChangeArrowheads="1"/>
                </p:cNvSpPr>
                <p:nvPr/>
              </p:nvSpPr>
              <p:spPr bwMode="auto">
                <a:xfrm>
                  <a:off x="6567257" y="694113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9" y="173"/>
                        <a:pt x="0" y="134"/>
                        <a:pt x="0" y="87"/>
                      </a:cubicBezTo>
                      <a:cubicBezTo>
                        <a:pt x="0" y="39"/>
                        <a:pt x="39" y="0"/>
                        <a:pt x="86" y="0"/>
                      </a:cubicBezTo>
                      <a:cubicBezTo>
                        <a:pt x="134" y="0"/>
                        <a:pt x="173" y="39"/>
                        <a:pt x="173" y="87"/>
                      </a:cubicBezTo>
                    </a:path>
                  </a:pathLst>
                </a:custGeom>
                <a:solidFill>
                  <a:srgbClr val="1B764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1" name="Freeform 52">
                  <a:extLst>
                    <a:ext uri="{FF2B5EF4-FFF2-40B4-BE49-F238E27FC236}">
                      <a16:creationId xmlns:a16="http://schemas.microsoft.com/office/drawing/2014/main" id="{E3D8D5B9-4C48-924A-BD84-C78C186B665D}"/>
                    </a:ext>
                  </a:extLst>
                </p:cNvPr>
                <p:cNvSpPr>
                  <a:spLocks noChangeArrowheads="1"/>
                </p:cNvSpPr>
                <p:nvPr/>
              </p:nvSpPr>
              <p:spPr bwMode="auto">
                <a:xfrm>
                  <a:off x="6058390" y="5066974"/>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3"/>
                        <a:pt x="23" y="0"/>
                        <a:pt x="52"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2" name="Freeform 53">
                  <a:extLst>
                    <a:ext uri="{FF2B5EF4-FFF2-40B4-BE49-F238E27FC236}">
                      <a16:creationId xmlns:a16="http://schemas.microsoft.com/office/drawing/2014/main" id="{8C66D29C-C721-E749-8FF1-D169F26EE40C}"/>
                    </a:ext>
                  </a:extLst>
                </p:cNvPr>
                <p:cNvSpPr>
                  <a:spLocks noChangeArrowheads="1"/>
                </p:cNvSpPr>
                <p:nvPr/>
              </p:nvSpPr>
              <p:spPr bwMode="auto">
                <a:xfrm>
                  <a:off x="7369920" y="6789439"/>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2"/>
                        <a:pt x="24" y="0"/>
                        <a:pt x="53" y="0"/>
                      </a:cubicBezTo>
                      <a:cubicBezTo>
                        <a:pt x="81" y="0"/>
                        <a:pt x="105" y="22"/>
                        <a:pt x="105" y="53"/>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3" name="Freeform 54">
                  <a:extLst>
                    <a:ext uri="{FF2B5EF4-FFF2-40B4-BE49-F238E27FC236}">
                      <a16:creationId xmlns:a16="http://schemas.microsoft.com/office/drawing/2014/main" id="{6A5BC23B-8DB3-A14F-8891-CCAB1C294EC2}"/>
                    </a:ext>
                  </a:extLst>
                </p:cNvPr>
                <p:cNvSpPr>
                  <a:spLocks noChangeArrowheads="1"/>
                </p:cNvSpPr>
                <p:nvPr/>
              </p:nvSpPr>
              <p:spPr bwMode="auto">
                <a:xfrm>
                  <a:off x="5499597" y="548366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2" y="104"/>
                        <a:pt x="52" y="104"/>
                      </a:cubicBezTo>
                      <a:cubicBezTo>
                        <a:pt x="23" y="104"/>
                        <a:pt x="0" y="80"/>
                        <a:pt x="0" y="52"/>
                      </a:cubicBezTo>
                      <a:cubicBezTo>
                        <a:pt x="0" y="23"/>
                        <a:pt x="23" y="0"/>
                        <a:pt x="52" y="0"/>
                      </a:cubicBezTo>
                      <a:cubicBezTo>
                        <a:pt x="82"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4" name="Freeform 55">
                  <a:extLst>
                    <a:ext uri="{FF2B5EF4-FFF2-40B4-BE49-F238E27FC236}">
                      <a16:creationId xmlns:a16="http://schemas.microsoft.com/office/drawing/2014/main" id="{78520EA1-796C-1E46-82E8-84F238147638}"/>
                    </a:ext>
                  </a:extLst>
                </p:cNvPr>
                <p:cNvSpPr>
                  <a:spLocks noChangeArrowheads="1"/>
                </p:cNvSpPr>
                <p:nvPr/>
              </p:nvSpPr>
              <p:spPr bwMode="auto">
                <a:xfrm>
                  <a:off x="5184676" y="6242167"/>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0" y="104"/>
                        <a:pt x="52" y="104"/>
                      </a:cubicBezTo>
                      <a:cubicBezTo>
                        <a:pt x="23" y="104"/>
                        <a:pt x="0" y="81"/>
                        <a:pt x="0" y="52"/>
                      </a:cubicBezTo>
                      <a:cubicBezTo>
                        <a:pt x="0" y="23"/>
                        <a:pt x="23" y="0"/>
                        <a:pt x="52" y="0"/>
                      </a:cubicBezTo>
                      <a:cubicBezTo>
                        <a:pt x="80"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5" name="Freeform 56">
                  <a:extLst>
                    <a:ext uri="{FF2B5EF4-FFF2-40B4-BE49-F238E27FC236}">
                      <a16:creationId xmlns:a16="http://schemas.microsoft.com/office/drawing/2014/main" id="{319CA0A7-BC93-1C4B-9F7C-0720F3C58739}"/>
                    </a:ext>
                  </a:extLst>
                </p:cNvPr>
                <p:cNvSpPr>
                  <a:spLocks noChangeArrowheads="1"/>
                </p:cNvSpPr>
                <p:nvPr/>
              </p:nvSpPr>
              <p:spPr bwMode="auto">
                <a:xfrm>
                  <a:off x="5883647" y="609046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3" y="104"/>
                        <a:pt x="0" y="80"/>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6" name="Freeform 57">
                  <a:extLst>
                    <a:ext uri="{FF2B5EF4-FFF2-40B4-BE49-F238E27FC236}">
                      <a16:creationId xmlns:a16="http://schemas.microsoft.com/office/drawing/2014/main" id="{BEAA03AF-0AC2-944F-9F49-9456F512E6F2}"/>
                    </a:ext>
                  </a:extLst>
                </p:cNvPr>
                <p:cNvSpPr>
                  <a:spLocks noChangeArrowheads="1"/>
                </p:cNvSpPr>
                <p:nvPr/>
              </p:nvSpPr>
              <p:spPr bwMode="auto">
                <a:xfrm>
                  <a:off x="5687781" y="648411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2" y="104"/>
                        <a:pt x="53" y="104"/>
                      </a:cubicBezTo>
                      <a:cubicBezTo>
                        <a:pt x="24" y="104"/>
                        <a:pt x="0" y="81"/>
                        <a:pt x="0" y="52"/>
                      </a:cubicBezTo>
                      <a:cubicBezTo>
                        <a:pt x="0" y="24"/>
                        <a:pt x="24" y="0"/>
                        <a:pt x="53" y="0"/>
                      </a:cubicBezTo>
                      <a:cubicBezTo>
                        <a:pt x="82"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7" name="Freeform 58">
                  <a:extLst>
                    <a:ext uri="{FF2B5EF4-FFF2-40B4-BE49-F238E27FC236}">
                      <a16:creationId xmlns:a16="http://schemas.microsoft.com/office/drawing/2014/main" id="{3D72400B-6ED8-5546-B7C9-313B4E905853}"/>
                    </a:ext>
                  </a:extLst>
                </p:cNvPr>
                <p:cNvSpPr>
                  <a:spLocks noChangeArrowheads="1"/>
                </p:cNvSpPr>
                <p:nvPr/>
              </p:nvSpPr>
              <p:spPr bwMode="auto">
                <a:xfrm>
                  <a:off x="7079963" y="5328128"/>
                  <a:ext cx="46086" cy="46086"/>
                </a:xfrm>
                <a:custGeom>
                  <a:avLst/>
                  <a:gdLst>
                    <a:gd name="T0" fmla="*/ 45651 w 106"/>
                    <a:gd name="T1" fmla="*/ 22608 h 106"/>
                    <a:gd name="T2" fmla="*/ 45651 w 106"/>
                    <a:gd name="T3" fmla="*/ 22608 h 106"/>
                    <a:gd name="T4" fmla="*/ 23043 w 106"/>
                    <a:gd name="T5" fmla="*/ 45651 h 106"/>
                    <a:gd name="T6" fmla="*/ 23043 w 106"/>
                    <a:gd name="T7" fmla="*/ 45651 h 106"/>
                    <a:gd name="T8" fmla="*/ 0 w 106"/>
                    <a:gd name="T9" fmla="*/ 22608 h 106"/>
                    <a:gd name="T10" fmla="*/ 0 w 106"/>
                    <a:gd name="T11" fmla="*/ 22608 h 106"/>
                    <a:gd name="T12" fmla="*/ 23043 w 106"/>
                    <a:gd name="T13" fmla="*/ 0 h 106"/>
                    <a:gd name="T14" fmla="*/ 23043 w 106"/>
                    <a:gd name="T15" fmla="*/ 0 h 106"/>
                    <a:gd name="T16" fmla="*/ 45651 w 106"/>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2"/>
                      </a:moveTo>
                      <a:lnTo>
                        <a:pt x="105" y="52"/>
                      </a:lnTo>
                      <a:cubicBezTo>
                        <a:pt x="105" y="82"/>
                        <a:pt x="81" y="105"/>
                        <a:pt x="53" y="105"/>
                      </a:cubicBezTo>
                      <a:cubicBezTo>
                        <a:pt x="23" y="105"/>
                        <a:pt x="0" y="82"/>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8" name="Freeform 59">
                  <a:extLst>
                    <a:ext uri="{FF2B5EF4-FFF2-40B4-BE49-F238E27FC236}">
                      <a16:creationId xmlns:a16="http://schemas.microsoft.com/office/drawing/2014/main" id="{948D4007-2F63-8E4E-8B25-5FDC13768D53}"/>
                    </a:ext>
                  </a:extLst>
                </p:cNvPr>
                <p:cNvSpPr>
                  <a:spLocks noChangeArrowheads="1"/>
                </p:cNvSpPr>
                <p:nvPr/>
              </p:nvSpPr>
              <p:spPr bwMode="auto">
                <a:xfrm>
                  <a:off x="6079512" y="5506712"/>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4" y="104"/>
                        <a:pt x="0" y="80"/>
                        <a:pt x="0" y="52"/>
                      </a:cubicBezTo>
                      <a:cubicBezTo>
                        <a:pt x="0" y="23"/>
                        <a:pt x="24" y="0"/>
                        <a:pt x="53"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9" name="Freeform 60">
                  <a:extLst>
                    <a:ext uri="{FF2B5EF4-FFF2-40B4-BE49-F238E27FC236}">
                      <a16:creationId xmlns:a16="http://schemas.microsoft.com/office/drawing/2014/main" id="{E4598D95-2E44-984A-9F26-02D4860FB75F}"/>
                    </a:ext>
                  </a:extLst>
                </p:cNvPr>
                <p:cNvSpPr>
                  <a:spLocks noChangeArrowheads="1"/>
                </p:cNvSpPr>
                <p:nvPr/>
              </p:nvSpPr>
              <p:spPr bwMode="auto">
                <a:xfrm>
                  <a:off x="6665189" y="6090468"/>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0" y="104"/>
                        <a:pt x="52" y="104"/>
                      </a:cubicBezTo>
                      <a:cubicBezTo>
                        <a:pt x="23" y="104"/>
                        <a:pt x="0" y="80"/>
                        <a:pt x="0" y="52"/>
                      </a:cubicBezTo>
                      <a:cubicBezTo>
                        <a:pt x="0" y="24"/>
                        <a:pt x="23" y="0"/>
                        <a:pt x="52" y="0"/>
                      </a:cubicBezTo>
                      <a:cubicBezTo>
                        <a:pt x="80" y="0"/>
                        <a:pt x="104" y="24"/>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0" name="Freeform 61">
                  <a:extLst>
                    <a:ext uri="{FF2B5EF4-FFF2-40B4-BE49-F238E27FC236}">
                      <a16:creationId xmlns:a16="http://schemas.microsoft.com/office/drawing/2014/main" id="{96A355C3-BF31-274E-B166-1A61DDBAB9C1}"/>
                    </a:ext>
                  </a:extLst>
                </p:cNvPr>
                <p:cNvSpPr>
                  <a:spLocks noChangeArrowheads="1"/>
                </p:cNvSpPr>
                <p:nvPr/>
              </p:nvSpPr>
              <p:spPr bwMode="auto">
                <a:xfrm>
                  <a:off x="6903300" y="6992985"/>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2"/>
                        <a:pt x="81" y="104"/>
                        <a:pt x="52" y="104"/>
                      </a:cubicBezTo>
                      <a:cubicBezTo>
                        <a:pt x="23" y="104"/>
                        <a:pt x="0" y="82"/>
                        <a:pt x="0" y="52"/>
                      </a:cubicBezTo>
                      <a:cubicBezTo>
                        <a:pt x="0" y="23"/>
                        <a:pt x="23" y="0"/>
                        <a:pt x="52" y="0"/>
                      </a:cubicBezTo>
                      <a:cubicBezTo>
                        <a:pt x="81"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1" name="Freeform 62">
                  <a:extLst>
                    <a:ext uri="{FF2B5EF4-FFF2-40B4-BE49-F238E27FC236}">
                      <a16:creationId xmlns:a16="http://schemas.microsoft.com/office/drawing/2014/main" id="{CC7381B4-FCA4-CD4E-8C2A-AEE13735F679}"/>
                    </a:ext>
                  </a:extLst>
                </p:cNvPr>
                <p:cNvSpPr>
                  <a:spLocks noChangeArrowheads="1"/>
                </p:cNvSpPr>
                <p:nvPr/>
              </p:nvSpPr>
              <p:spPr bwMode="auto">
                <a:xfrm>
                  <a:off x="5603290" y="681248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2" y="104"/>
                        <a:pt x="52" y="104"/>
                      </a:cubicBezTo>
                      <a:cubicBezTo>
                        <a:pt x="24" y="104"/>
                        <a:pt x="0" y="80"/>
                        <a:pt x="0" y="52"/>
                      </a:cubicBezTo>
                      <a:cubicBezTo>
                        <a:pt x="0" y="23"/>
                        <a:pt x="24" y="0"/>
                        <a:pt x="52" y="0"/>
                      </a:cubicBezTo>
                      <a:cubicBezTo>
                        <a:pt x="82"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2" name="Freeform 63">
                  <a:extLst>
                    <a:ext uri="{FF2B5EF4-FFF2-40B4-BE49-F238E27FC236}">
                      <a16:creationId xmlns:a16="http://schemas.microsoft.com/office/drawing/2014/main" id="{4FFFD028-43E9-0A4F-BBCA-A43B9384B045}"/>
                    </a:ext>
                  </a:extLst>
                </p:cNvPr>
                <p:cNvSpPr>
                  <a:spLocks noChangeArrowheads="1"/>
                </p:cNvSpPr>
                <p:nvPr/>
              </p:nvSpPr>
              <p:spPr bwMode="auto">
                <a:xfrm>
                  <a:off x="5380541" y="5105379"/>
                  <a:ext cx="539591" cy="261154"/>
                </a:xfrm>
                <a:custGeom>
                  <a:avLst/>
                  <a:gdLst>
                    <a:gd name="T0" fmla="*/ 408292 w 1237"/>
                    <a:gd name="T1" fmla="*/ 260719 h 600"/>
                    <a:gd name="T2" fmla="*/ 131299 w 1237"/>
                    <a:gd name="T3" fmla="*/ 260719 h 600"/>
                    <a:gd name="T4" fmla="*/ 131299 w 1237"/>
                    <a:gd name="T5" fmla="*/ 260719 h 600"/>
                    <a:gd name="T6" fmla="*/ 0 w 1237"/>
                    <a:gd name="T7" fmla="*/ 129706 h 600"/>
                    <a:gd name="T8" fmla="*/ 0 w 1237"/>
                    <a:gd name="T9" fmla="*/ 129706 h 600"/>
                    <a:gd name="T10" fmla="*/ 0 w 1237"/>
                    <a:gd name="T11" fmla="*/ 129706 h 600"/>
                    <a:gd name="T12" fmla="*/ 131299 w 1237"/>
                    <a:gd name="T13" fmla="*/ 0 h 600"/>
                    <a:gd name="T14" fmla="*/ 408292 w 1237"/>
                    <a:gd name="T15" fmla="*/ 0 h 600"/>
                    <a:gd name="T16" fmla="*/ 408292 w 1237"/>
                    <a:gd name="T17" fmla="*/ 0 h 600"/>
                    <a:gd name="T18" fmla="*/ 539155 w 1237"/>
                    <a:gd name="T19" fmla="*/ 129706 h 600"/>
                    <a:gd name="T20" fmla="*/ 539155 w 1237"/>
                    <a:gd name="T21" fmla="*/ 129706 h 600"/>
                    <a:gd name="T22" fmla="*/ 539155 w 1237"/>
                    <a:gd name="T23" fmla="*/ 129706 h 600"/>
                    <a:gd name="T24" fmla="*/ 408292 w 1237"/>
                    <a:gd name="T25" fmla="*/ 260719 h 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37" h="600">
                      <a:moveTo>
                        <a:pt x="936" y="599"/>
                      </a:moveTo>
                      <a:lnTo>
                        <a:pt x="301" y="599"/>
                      </a:lnTo>
                      <a:cubicBezTo>
                        <a:pt x="135" y="599"/>
                        <a:pt x="0" y="464"/>
                        <a:pt x="0" y="298"/>
                      </a:cubicBezTo>
                      <a:cubicBezTo>
                        <a:pt x="0" y="133"/>
                        <a:pt x="135" y="0"/>
                        <a:pt x="301" y="0"/>
                      </a:cubicBezTo>
                      <a:lnTo>
                        <a:pt x="936" y="0"/>
                      </a:lnTo>
                      <a:cubicBezTo>
                        <a:pt x="1101" y="0"/>
                        <a:pt x="1236" y="133"/>
                        <a:pt x="1236" y="298"/>
                      </a:cubicBezTo>
                      <a:cubicBezTo>
                        <a:pt x="1236" y="464"/>
                        <a:pt x="1101" y="599"/>
                        <a:pt x="936"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3" name="Freeform 64">
                  <a:extLst>
                    <a:ext uri="{FF2B5EF4-FFF2-40B4-BE49-F238E27FC236}">
                      <a16:creationId xmlns:a16="http://schemas.microsoft.com/office/drawing/2014/main" id="{BD42F02C-1671-984D-B8C9-D5F63F9B3E1C}"/>
                    </a:ext>
                  </a:extLst>
                </p:cNvPr>
                <p:cNvSpPr>
                  <a:spLocks noChangeArrowheads="1"/>
                </p:cNvSpPr>
                <p:nvPr/>
              </p:nvSpPr>
              <p:spPr bwMode="auto">
                <a:xfrm>
                  <a:off x="6323385" y="6908494"/>
                  <a:ext cx="914039" cy="522308"/>
                </a:xfrm>
                <a:custGeom>
                  <a:avLst/>
                  <a:gdLst>
                    <a:gd name="T0" fmla="*/ 783524 w 2101"/>
                    <a:gd name="T1" fmla="*/ 260719 h 1200"/>
                    <a:gd name="T2" fmla="*/ 406771 w 2101"/>
                    <a:gd name="T3" fmla="*/ 260719 h 1200"/>
                    <a:gd name="T4" fmla="*/ 406771 w 2101"/>
                    <a:gd name="T5" fmla="*/ 260719 h 1200"/>
                    <a:gd name="T6" fmla="*/ 537286 w 2101"/>
                    <a:gd name="T7" fmla="*/ 130142 h 1200"/>
                    <a:gd name="T8" fmla="*/ 537286 w 2101"/>
                    <a:gd name="T9" fmla="*/ 130142 h 1200"/>
                    <a:gd name="T10" fmla="*/ 406771 w 2101"/>
                    <a:gd name="T11" fmla="*/ 0 h 1200"/>
                    <a:gd name="T12" fmla="*/ 130515 w 2101"/>
                    <a:gd name="T13" fmla="*/ 0 h 1200"/>
                    <a:gd name="T14" fmla="*/ 130515 w 2101"/>
                    <a:gd name="T15" fmla="*/ 0 h 1200"/>
                    <a:gd name="T16" fmla="*/ 0 w 2101"/>
                    <a:gd name="T17" fmla="*/ 130142 h 1200"/>
                    <a:gd name="T18" fmla="*/ 0 w 2101"/>
                    <a:gd name="T19" fmla="*/ 130142 h 1200"/>
                    <a:gd name="T20" fmla="*/ 130515 w 2101"/>
                    <a:gd name="T21" fmla="*/ 260719 h 1200"/>
                    <a:gd name="T22" fmla="*/ 226226 w 2101"/>
                    <a:gd name="T23" fmla="*/ 260719 h 1200"/>
                    <a:gd name="T24" fmla="*/ 226226 w 2101"/>
                    <a:gd name="T25" fmla="*/ 260719 h 1200"/>
                    <a:gd name="T26" fmla="*/ 95711 w 2101"/>
                    <a:gd name="T27" fmla="*/ 391296 h 1200"/>
                    <a:gd name="T28" fmla="*/ 95711 w 2101"/>
                    <a:gd name="T29" fmla="*/ 391296 h 1200"/>
                    <a:gd name="T30" fmla="*/ 226226 w 2101"/>
                    <a:gd name="T31" fmla="*/ 521873 h 1200"/>
                    <a:gd name="T32" fmla="*/ 783524 w 2101"/>
                    <a:gd name="T33" fmla="*/ 521873 h 1200"/>
                    <a:gd name="T34" fmla="*/ 783524 w 2101"/>
                    <a:gd name="T35" fmla="*/ 521873 h 1200"/>
                    <a:gd name="T36" fmla="*/ 913604 w 2101"/>
                    <a:gd name="T37" fmla="*/ 391296 h 1200"/>
                    <a:gd name="T38" fmla="*/ 913604 w 2101"/>
                    <a:gd name="T39" fmla="*/ 391296 h 1200"/>
                    <a:gd name="T40" fmla="*/ 783524 w 2101"/>
                    <a:gd name="T41" fmla="*/ 260719 h 12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01" h="1200">
                      <a:moveTo>
                        <a:pt x="1801" y="599"/>
                      </a:moveTo>
                      <a:lnTo>
                        <a:pt x="935" y="599"/>
                      </a:lnTo>
                      <a:cubicBezTo>
                        <a:pt x="1101" y="599"/>
                        <a:pt x="1235" y="465"/>
                        <a:pt x="1235" y="299"/>
                      </a:cubicBezTo>
                      <a:cubicBezTo>
                        <a:pt x="1235" y="134"/>
                        <a:pt x="1101" y="0"/>
                        <a:pt x="935" y="0"/>
                      </a:cubicBezTo>
                      <a:lnTo>
                        <a:pt x="300" y="0"/>
                      </a:lnTo>
                      <a:cubicBezTo>
                        <a:pt x="134" y="0"/>
                        <a:pt x="0" y="134"/>
                        <a:pt x="0" y="299"/>
                      </a:cubicBezTo>
                      <a:cubicBezTo>
                        <a:pt x="0" y="465"/>
                        <a:pt x="134" y="599"/>
                        <a:pt x="300" y="599"/>
                      </a:cubicBezTo>
                      <a:lnTo>
                        <a:pt x="520" y="599"/>
                      </a:lnTo>
                      <a:cubicBezTo>
                        <a:pt x="354" y="599"/>
                        <a:pt x="220" y="733"/>
                        <a:pt x="220" y="899"/>
                      </a:cubicBezTo>
                      <a:cubicBezTo>
                        <a:pt x="220" y="1065"/>
                        <a:pt x="354" y="1199"/>
                        <a:pt x="520" y="1199"/>
                      </a:cubicBezTo>
                      <a:lnTo>
                        <a:pt x="1801" y="1199"/>
                      </a:lnTo>
                      <a:cubicBezTo>
                        <a:pt x="1967" y="1199"/>
                        <a:pt x="2100" y="1065"/>
                        <a:pt x="2100" y="899"/>
                      </a:cubicBezTo>
                      <a:cubicBezTo>
                        <a:pt x="2100" y="733"/>
                        <a:pt x="1967" y="599"/>
                        <a:pt x="1801"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4" name="Freeform 65">
                  <a:extLst>
                    <a:ext uri="{FF2B5EF4-FFF2-40B4-BE49-F238E27FC236}">
                      <a16:creationId xmlns:a16="http://schemas.microsoft.com/office/drawing/2014/main" id="{DB504658-7C5E-A54F-BDCE-A1F5C6C8ED0E}"/>
                    </a:ext>
                  </a:extLst>
                </p:cNvPr>
                <p:cNvSpPr>
                  <a:spLocks noChangeArrowheads="1"/>
                </p:cNvSpPr>
                <p:nvPr/>
              </p:nvSpPr>
              <p:spPr bwMode="auto">
                <a:xfrm>
                  <a:off x="6503888" y="5790909"/>
                  <a:ext cx="537670" cy="261154"/>
                </a:xfrm>
                <a:custGeom>
                  <a:avLst/>
                  <a:gdLst>
                    <a:gd name="T0" fmla="*/ 406733 w 1236"/>
                    <a:gd name="T1" fmla="*/ 260719 h 601"/>
                    <a:gd name="T2" fmla="*/ 130067 w 1236"/>
                    <a:gd name="T3" fmla="*/ 260719 h 601"/>
                    <a:gd name="T4" fmla="*/ 130067 w 1236"/>
                    <a:gd name="T5" fmla="*/ 260719 h 601"/>
                    <a:gd name="T6" fmla="*/ 0 w 1236"/>
                    <a:gd name="T7" fmla="*/ 130794 h 601"/>
                    <a:gd name="T8" fmla="*/ 0 w 1236"/>
                    <a:gd name="T9" fmla="*/ 130794 h 601"/>
                    <a:gd name="T10" fmla="*/ 130067 w 1236"/>
                    <a:gd name="T11" fmla="*/ 0 h 601"/>
                    <a:gd name="T12" fmla="*/ 406733 w 1236"/>
                    <a:gd name="T13" fmla="*/ 0 h 601"/>
                    <a:gd name="T14" fmla="*/ 406733 w 1236"/>
                    <a:gd name="T15" fmla="*/ 0 h 601"/>
                    <a:gd name="T16" fmla="*/ 537235 w 1236"/>
                    <a:gd name="T17" fmla="*/ 130794 h 601"/>
                    <a:gd name="T18" fmla="*/ 537235 w 1236"/>
                    <a:gd name="T19" fmla="*/ 130794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5" y="600"/>
                        <a:pt x="0" y="465"/>
                        <a:pt x="0" y="301"/>
                      </a:cubicBezTo>
                      <a:cubicBezTo>
                        <a:pt x="0" y="135"/>
                        <a:pt x="135" y="0"/>
                        <a:pt x="299" y="0"/>
                      </a:cubicBezTo>
                      <a:lnTo>
                        <a:pt x="935" y="0"/>
                      </a:lnTo>
                      <a:cubicBezTo>
                        <a:pt x="1101" y="0"/>
                        <a:pt x="1235" y="135"/>
                        <a:pt x="1235" y="301"/>
                      </a:cubicBezTo>
                      <a:cubicBezTo>
                        <a:pt x="1235" y="465"/>
                        <a:pt x="1101" y="600"/>
                        <a:pt x="935" y="600"/>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10" name="Group 6">
                <a:extLst>
                  <a:ext uri="{FF2B5EF4-FFF2-40B4-BE49-F238E27FC236}">
                    <a16:creationId xmlns:a16="http://schemas.microsoft.com/office/drawing/2014/main" id="{AFA29C5F-9511-FE43-95F1-64F99069A85D}"/>
                  </a:ext>
                </a:extLst>
              </p:cNvPr>
              <p:cNvGrpSpPr>
                <a:grpSpLocks/>
              </p:cNvGrpSpPr>
              <p:nvPr/>
            </p:nvGrpSpPr>
            <p:grpSpPr bwMode="auto">
              <a:xfrm rot="10800000">
                <a:off x="9619297" y="-518940"/>
                <a:ext cx="2960218" cy="2568925"/>
                <a:chOff x="7790456" y="-543997"/>
                <a:chExt cx="2761319" cy="2396472"/>
              </a:xfrm>
            </p:grpSpPr>
            <p:sp>
              <p:nvSpPr>
                <p:cNvPr id="70" name="Freeform 166">
                  <a:extLst>
                    <a:ext uri="{FF2B5EF4-FFF2-40B4-BE49-F238E27FC236}">
                      <a16:creationId xmlns:a16="http://schemas.microsoft.com/office/drawing/2014/main" id="{6249F87E-0FE6-8249-882F-32A15C23F3BC}"/>
                    </a:ext>
                  </a:extLst>
                </p:cNvPr>
                <p:cNvSpPr>
                  <a:spLocks noChangeArrowheads="1"/>
                </p:cNvSpPr>
                <p:nvPr/>
              </p:nvSpPr>
              <p:spPr bwMode="auto">
                <a:xfrm>
                  <a:off x="7888388" y="-543997"/>
                  <a:ext cx="2603859" cy="2396472"/>
                </a:xfrm>
                <a:custGeom>
                  <a:avLst/>
                  <a:gdLst>
                    <a:gd name="T0" fmla="*/ 2100336 w 5978"/>
                    <a:gd name="T1" fmla="*/ 1767082 h 5502"/>
                    <a:gd name="T2" fmla="*/ 1950499 w 5978"/>
                    <a:gd name="T3" fmla="*/ 1641640 h 5502"/>
                    <a:gd name="T4" fmla="*/ 2100336 w 5978"/>
                    <a:gd name="T5" fmla="*/ 1517069 h 5502"/>
                    <a:gd name="T6" fmla="*/ 2302006 w 5978"/>
                    <a:gd name="T7" fmla="*/ 1517069 h 5502"/>
                    <a:gd name="T8" fmla="*/ 2452279 w 5978"/>
                    <a:gd name="T9" fmla="*/ 1359395 h 5502"/>
                    <a:gd name="T10" fmla="*/ 2453151 w 5978"/>
                    <a:gd name="T11" fmla="*/ 1202156 h 5502"/>
                    <a:gd name="T12" fmla="*/ 2603423 w 5978"/>
                    <a:gd name="T13" fmla="*/ 1044918 h 5502"/>
                    <a:gd name="T14" fmla="*/ 2453151 w 5978"/>
                    <a:gd name="T15" fmla="*/ 887243 h 5502"/>
                    <a:gd name="T16" fmla="*/ 2034564 w 5978"/>
                    <a:gd name="T17" fmla="*/ 887243 h 5502"/>
                    <a:gd name="T18" fmla="*/ 1884291 w 5978"/>
                    <a:gd name="T19" fmla="*/ 1044918 h 5502"/>
                    <a:gd name="T20" fmla="*/ 1348536 w 5978"/>
                    <a:gd name="T21" fmla="*/ 1202156 h 5502"/>
                    <a:gd name="T22" fmla="*/ 1498809 w 5978"/>
                    <a:gd name="T23" fmla="*/ 1044918 h 5502"/>
                    <a:gd name="T24" fmla="*/ 1348536 w 5978"/>
                    <a:gd name="T25" fmla="*/ 887243 h 5502"/>
                    <a:gd name="T26" fmla="*/ 953471 w 5978"/>
                    <a:gd name="T27" fmla="*/ 887243 h 5502"/>
                    <a:gd name="T28" fmla="*/ 963053 w 5978"/>
                    <a:gd name="T29" fmla="*/ 886808 h 5502"/>
                    <a:gd name="T30" fmla="*/ 849804 w 5978"/>
                    <a:gd name="T31" fmla="*/ 758317 h 5502"/>
                    <a:gd name="T32" fmla="*/ 963053 w 5978"/>
                    <a:gd name="T33" fmla="*/ 629825 h 5502"/>
                    <a:gd name="T34" fmla="*/ 1223091 w 5978"/>
                    <a:gd name="T35" fmla="*/ 628954 h 5502"/>
                    <a:gd name="T36" fmla="*/ 1373364 w 5978"/>
                    <a:gd name="T37" fmla="*/ 471716 h 5502"/>
                    <a:gd name="T38" fmla="*/ 1223091 w 5978"/>
                    <a:gd name="T39" fmla="*/ 314041 h 5502"/>
                    <a:gd name="T40" fmla="*/ 1093290 w 5978"/>
                    <a:gd name="T41" fmla="*/ 314041 h 5502"/>
                    <a:gd name="T42" fmla="*/ 1243127 w 5978"/>
                    <a:gd name="T43" fmla="*/ 157239 h 5502"/>
                    <a:gd name="T44" fmla="*/ 727843 w 5978"/>
                    <a:gd name="T45" fmla="*/ 0 h 5502"/>
                    <a:gd name="T46" fmla="*/ 577571 w 5978"/>
                    <a:gd name="T47" fmla="*/ 157239 h 5502"/>
                    <a:gd name="T48" fmla="*/ 727843 w 5978"/>
                    <a:gd name="T49" fmla="*/ 314041 h 5502"/>
                    <a:gd name="T50" fmla="*/ 371980 w 5978"/>
                    <a:gd name="T51" fmla="*/ 314041 h 5502"/>
                    <a:gd name="T52" fmla="*/ 221707 w 5978"/>
                    <a:gd name="T53" fmla="*/ 471716 h 5502"/>
                    <a:gd name="T54" fmla="*/ 534013 w 5978"/>
                    <a:gd name="T55" fmla="*/ 628954 h 5502"/>
                    <a:gd name="T56" fmla="*/ 531400 w 5978"/>
                    <a:gd name="T57" fmla="*/ 629390 h 5502"/>
                    <a:gd name="T58" fmla="*/ 651183 w 5978"/>
                    <a:gd name="T59" fmla="*/ 758317 h 5502"/>
                    <a:gd name="T60" fmla="*/ 531400 w 5978"/>
                    <a:gd name="T61" fmla="*/ 887243 h 5502"/>
                    <a:gd name="T62" fmla="*/ 534013 w 5978"/>
                    <a:gd name="T63" fmla="*/ 887243 h 5502"/>
                    <a:gd name="T64" fmla="*/ 149837 w 5978"/>
                    <a:gd name="T65" fmla="*/ 887243 h 5502"/>
                    <a:gd name="T66" fmla="*/ 0 w 5978"/>
                    <a:gd name="T67" fmla="*/ 1044918 h 5502"/>
                    <a:gd name="T68" fmla="*/ 727843 w 5978"/>
                    <a:gd name="T69" fmla="*/ 1202156 h 5502"/>
                    <a:gd name="T70" fmla="*/ 577571 w 5978"/>
                    <a:gd name="T71" fmla="*/ 1359395 h 5502"/>
                    <a:gd name="T72" fmla="*/ 727843 w 5978"/>
                    <a:gd name="T73" fmla="*/ 1517069 h 5502"/>
                    <a:gd name="T74" fmla="*/ 1061928 w 5978"/>
                    <a:gd name="T75" fmla="*/ 1517069 h 5502"/>
                    <a:gd name="T76" fmla="*/ 1212201 w 5978"/>
                    <a:gd name="T77" fmla="*/ 1641640 h 5502"/>
                    <a:gd name="T78" fmla="*/ 848933 w 5978"/>
                    <a:gd name="T79" fmla="*/ 1767082 h 5502"/>
                    <a:gd name="T80" fmla="*/ 698660 w 5978"/>
                    <a:gd name="T81" fmla="*/ 1924321 h 5502"/>
                    <a:gd name="T82" fmla="*/ 848933 w 5978"/>
                    <a:gd name="T83" fmla="*/ 2081124 h 5502"/>
                    <a:gd name="T84" fmla="*/ 1801097 w 5978"/>
                    <a:gd name="T85" fmla="*/ 2081124 h 5502"/>
                    <a:gd name="T86" fmla="*/ 1651260 w 5978"/>
                    <a:gd name="T87" fmla="*/ 2238362 h 5502"/>
                    <a:gd name="T88" fmla="*/ 2220119 w 5978"/>
                    <a:gd name="T89" fmla="*/ 2396036 h 5502"/>
                    <a:gd name="T90" fmla="*/ 2369956 w 5978"/>
                    <a:gd name="T91" fmla="*/ 2238362 h 5502"/>
                    <a:gd name="T92" fmla="*/ 2220119 w 5978"/>
                    <a:gd name="T93" fmla="*/ 2081124 h 5502"/>
                    <a:gd name="T94" fmla="*/ 2453151 w 5978"/>
                    <a:gd name="T95" fmla="*/ 2081124 h 5502"/>
                    <a:gd name="T96" fmla="*/ 2603423 w 5978"/>
                    <a:gd name="T97" fmla="*/ 1924321 h 55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978" h="5502">
                      <a:moveTo>
                        <a:pt x="5632" y="4057"/>
                      </a:moveTo>
                      <a:lnTo>
                        <a:pt x="4822" y="4057"/>
                      </a:lnTo>
                      <a:cubicBezTo>
                        <a:pt x="4632" y="4057"/>
                        <a:pt x="4478" y="3928"/>
                        <a:pt x="4478" y="3769"/>
                      </a:cubicBezTo>
                      <a:cubicBezTo>
                        <a:pt x="4478" y="3611"/>
                        <a:pt x="4632" y="3483"/>
                        <a:pt x="4822" y="3483"/>
                      </a:cubicBezTo>
                      <a:lnTo>
                        <a:pt x="5285" y="3483"/>
                      </a:lnTo>
                      <a:cubicBezTo>
                        <a:pt x="5476" y="3483"/>
                        <a:pt x="5630" y="3321"/>
                        <a:pt x="5630" y="3121"/>
                      </a:cubicBezTo>
                      <a:cubicBezTo>
                        <a:pt x="5630" y="2922"/>
                        <a:pt x="5476" y="2760"/>
                        <a:pt x="5285" y="2760"/>
                      </a:cubicBezTo>
                      <a:lnTo>
                        <a:pt x="5632" y="2760"/>
                      </a:lnTo>
                      <a:cubicBezTo>
                        <a:pt x="5823" y="2760"/>
                        <a:pt x="5977" y="2598"/>
                        <a:pt x="5977" y="2399"/>
                      </a:cubicBezTo>
                      <a:cubicBezTo>
                        <a:pt x="5977" y="2199"/>
                        <a:pt x="5823" y="2037"/>
                        <a:pt x="5632" y="2037"/>
                      </a:cubicBezTo>
                      <a:lnTo>
                        <a:pt x="4671" y="2037"/>
                      </a:lnTo>
                      <a:cubicBezTo>
                        <a:pt x="4480" y="2037"/>
                        <a:pt x="4326" y="2199"/>
                        <a:pt x="4326" y="2399"/>
                      </a:cubicBezTo>
                      <a:cubicBezTo>
                        <a:pt x="4326" y="2598"/>
                        <a:pt x="4480" y="2760"/>
                        <a:pt x="4671" y="2760"/>
                      </a:cubicBezTo>
                      <a:lnTo>
                        <a:pt x="3096" y="2760"/>
                      </a:lnTo>
                      <a:cubicBezTo>
                        <a:pt x="3285" y="2760"/>
                        <a:pt x="3441" y="2598"/>
                        <a:pt x="3441" y="2399"/>
                      </a:cubicBezTo>
                      <a:cubicBezTo>
                        <a:pt x="3441" y="2199"/>
                        <a:pt x="3285" y="2037"/>
                        <a:pt x="3096" y="2037"/>
                      </a:cubicBezTo>
                      <a:lnTo>
                        <a:pt x="2189" y="2037"/>
                      </a:lnTo>
                      <a:cubicBezTo>
                        <a:pt x="2195" y="2037"/>
                        <a:pt x="2204" y="2037"/>
                        <a:pt x="2211" y="2036"/>
                      </a:cubicBezTo>
                      <a:cubicBezTo>
                        <a:pt x="2066" y="2023"/>
                        <a:pt x="1951" y="1896"/>
                        <a:pt x="1951" y="1741"/>
                      </a:cubicBezTo>
                      <a:cubicBezTo>
                        <a:pt x="1951" y="1585"/>
                        <a:pt x="2066" y="1458"/>
                        <a:pt x="2211" y="1446"/>
                      </a:cubicBezTo>
                      <a:cubicBezTo>
                        <a:pt x="2204" y="1445"/>
                        <a:pt x="2195" y="1444"/>
                        <a:pt x="2189" y="1444"/>
                      </a:cubicBezTo>
                      <a:lnTo>
                        <a:pt x="2808" y="1444"/>
                      </a:lnTo>
                      <a:cubicBezTo>
                        <a:pt x="2998" y="1444"/>
                        <a:pt x="3153" y="1282"/>
                        <a:pt x="3153" y="1083"/>
                      </a:cubicBezTo>
                      <a:cubicBezTo>
                        <a:pt x="3153" y="884"/>
                        <a:pt x="2998" y="721"/>
                        <a:pt x="2808" y="721"/>
                      </a:cubicBezTo>
                      <a:lnTo>
                        <a:pt x="2510" y="721"/>
                      </a:lnTo>
                      <a:cubicBezTo>
                        <a:pt x="2700" y="721"/>
                        <a:pt x="2854" y="561"/>
                        <a:pt x="2854" y="361"/>
                      </a:cubicBezTo>
                      <a:cubicBezTo>
                        <a:pt x="2854" y="162"/>
                        <a:pt x="2700" y="0"/>
                        <a:pt x="2510" y="0"/>
                      </a:cubicBezTo>
                      <a:lnTo>
                        <a:pt x="1671" y="0"/>
                      </a:lnTo>
                      <a:cubicBezTo>
                        <a:pt x="1481" y="0"/>
                        <a:pt x="1326" y="162"/>
                        <a:pt x="1326" y="361"/>
                      </a:cubicBezTo>
                      <a:cubicBezTo>
                        <a:pt x="1326" y="561"/>
                        <a:pt x="1481" y="721"/>
                        <a:pt x="1671" y="721"/>
                      </a:cubicBezTo>
                      <a:lnTo>
                        <a:pt x="854" y="721"/>
                      </a:lnTo>
                      <a:cubicBezTo>
                        <a:pt x="663" y="721"/>
                        <a:pt x="509" y="884"/>
                        <a:pt x="509" y="1083"/>
                      </a:cubicBezTo>
                      <a:cubicBezTo>
                        <a:pt x="509" y="1282"/>
                        <a:pt x="663" y="1444"/>
                        <a:pt x="854" y="1444"/>
                      </a:cubicBezTo>
                      <a:lnTo>
                        <a:pt x="1226" y="1444"/>
                      </a:lnTo>
                      <a:cubicBezTo>
                        <a:pt x="1224" y="1444"/>
                        <a:pt x="1222" y="1444"/>
                        <a:pt x="1220" y="1445"/>
                      </a:cubicBezTo>
                      <a:cubicBezTo>
                        <a:pt x="1373" y="1449"/>
                        <a:pt x="1495" y="1580"/>
                        <a:pt x="1495" y="1741"/>
                      </a:cubicBezTo>
                      <a:cubicBezTo>
                        <a:pt x="1495" y="1902"/>
                        <a:pt x="1373" y="2033"/>
                        <a:pt x="1220" y="2037"/>
                      </a:cubicBezTo>
                      <a:cubicBezTo>
                        <a:pt x="1222" y="2037"/>
                        <a:pt x="1224" y="2037"/>
                        <a:pt x="1226" y="2037"/>
                      </a:cubicBezTo>
                      <a:lnTo>
                        <a:pt x="344" y="2037"/>
                      </a:lnTo>
                      <a:cubicBezTo>
                        <a:pt x="154" y="2037"/>
                        <a:pt x="0" y="2199"/>
                        <a:pt x="0" y="2399"/>
                      </a:cubicBezTo>
                      <a:cubicBezTo>
                        <a:pt x="0" y="2598"/>
                        <a:pt x="154" y="2760"/>
                        <a:pt x="344" y="2760"/>
                      </a:cubicBezTo>
                      <a:lnTo>
                        <a:pt x="1671" y="2760"/>
                      </a:lnTo>
                      <a:cubicBezTo>
                        <a:pt x="1481" y="2760"/>
                        <a:pt x="1326" y="2922"/>
                        <a:pt x="1326" y="3121"/>
                      </a:cubicBezTo>
                      <a:cubicBezTo>
                        <a:pt x="1326" y="3321"/>
                        <a:pt x="1481" y="3483"/>
                        <a:pt x="1671" y="3483"/>
                      </a:cubicBezTo>
                      <a:lnTo>
                        <a:pt x="2438" y="3483"/>
                      </a:lnTo>
                      <a:cubicBezTo>
                        <a:pt x="2629" y="3483"/>
                        <a:pt x="2783" y="3611"/>
                        <a:pt x="2783" y="3769"/>
                      </a:cubicBezTo>
                      <a:cubicBezTo>
                        <a:pt x="2783" y="3928"/>
                        <a:pt x="2629" y="4057"/>
                        <a:pt x="2438" y="4057"/>
                      </a:cubicBezTo>
                      <a:lnTo>
                        <a:pt x="1949" y="4057"/>
                      </a:lnTo>
                      <a:cubicBezTo>
                        <a:pt x="1758" y="4057"/>
                        <a:pt x="1604" y="4218"/>
                        <a:pt x="1604" y="4418"/>
                      </a:cubicBezTo>
                      <a:cubicBezTo>
                        <a:pt x="1604" y="4616"/>
                        <a:pt x="1758" y="4778"/>
                        <a:pt x="1949" y="4778"/>
                      </a:cubicBezTo>
                      <a:lnTo>
                        <a:pt x="4135" y="4778"/>
                      </a:lnTo>
                      <a:cubicBezTo>
                        <a:pt x="3945" y="4778"/>
                        <a:pt x="3791" y="4940"/>
                        <a:pt x="3791" y="5139"/>
                      </a:cubicBezTo>
                      <a:cubicBezTo>
                        <a:pt x="3791" y="5339"/>
                        <a:pt x="3945" y="5501"/>
                        <a:pt x="4135" y="5501"/>
                      </a:cubicBezTo>
                      <a:lnTo>
                        <a:pt x="5097" y="5501"/>
                      </a:lnTo>
                      <a:cubicBezTo>
                        <a:pt x="5287" y="5501"/>
                        <a:pt x="5441" y="5339"/>
                        <a:pt x="5441" y="5139"/>
                      </a:cubicBezTo>
                      <a:cubicBezTo>
                        <a:pt x="5441" y="4940"/>
                        <a:pt x="5287" y="4778"/>
                        <a:pt x="5097" y="4778"/>
                      </a:cubicBezTo>
                      <a:lnTo>
                        <a:pt x="5632" y="4778"/>
                      </a:lnTo>
                      <a:cubicBezTo>
                        <a:pt x="5823" y="4778"/>
                        <a:pt x="5977" y="4616"/>
                        <a:pt x="5977" y="4418"/>
                      </a:cubicBezTo>
                      <a:cubicBezTo>
                        <a:pt x="5977" y="4218"/>
                        <a:pt x="5823" y="4057"/>
                        <a:pt x="5632" y="4057"/>
                      </a:cubicBez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1" name="Freeform 167">
                  <a:extLst>
                    <a:ext uri="{FF2B5EF4-FFF2-40B4-BE49-F238E27FC236}">
                      <a16:creationId xmlns:a16="http://schemas.microsoft.com/office/drawing/2014/main" id="{6777AC68-7DD9-2B45-8593-904FA35697E7}"/>
                    </a:ext>
                  </a:extLst>
                </p:cNvPr>
                <p:cNvSpPr>
                  <a:spLocks noChangeArrowheads="1"/>
                </p:cNvSpPr>
                <p:nvPr/>
              </p:nvSpPr>
              <p:spPr bwMode="auto">
                <a:xfrm>
                  <a:off x="7988241" y="1224554"/>
                  <a:ext cx="495425" cy="314921"/>
                </a:xfrm>
                <a:custGeom>
                  <a:avLst/>
                  <a:gdLst>
                    <a:gd name="T0" fmla="*/ 338265 w 1138"/>
                    <a:gd name="T1" fmla="*/ 0 h 722"/>
                    <a:gd name="T2" fmla="*/ 157160 w 1138"/>
                    <a:gd name="T3" fmla="*/ 0 h 722"/>
                    <a:gd name="T4" fmla="*/ 157160 w 1138"/>
                    <a:gd name="T5" fmla="*/ 0 h 722"/>
                    <a:gd name="T6" fmla="*/ 0 w 1138"/>
                    <a:gd name="T7" fmla="*/ 157461 h 722"/>
                    <a:gd name="T8" fmla="*/ 0 w 1138"/>
                    <a:gd name="T9" fmla="*/ 157461 h 722"/>
                    <a:gd name="T10" fmla="*/ 157160 w 1138"/>
                    <a:gd name="T11" fmla="*/ 314485 h 722"/>
                    <a:gd name="T12" fmla="*/ 338265 w 1138"/>
                    <a:gd name="T13" fmla="*/ 314485 h 722"/>
                    <a:gd name="T14" fmla="*/ 338265 w 1138"/>
                    <a:gd name="T15" fmla="*/ 314485 h 722"/>
                    <a:gd name="T16" fmla="*/ 494990 w 1138"/>
                    <a:gd name="T17" fmla="*/ 157461 h 722"/>
                    <a:gd name="T18" fmla="*/ 494990 w 1138"/>
                    <a:gd name="T19" fmla="*/ 157461 h 722"/>
                    <a:gd name="T20" fmla="*/ 338265 w 1138"/>
                    <a:gd name="T21" fmla="*/ 0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38" h="722">
                      <a:moveTo>
                        <a:pt x="777" y="0"/>
                      </a:moveTo>
                      <a:lnTo>
                        <a:pt x="361" y="0"/>
                      </a:lnTo>
                      <a:cubicBezTo>
                        <a:pt x="162" y="0"/>
                        <a:pt x="0" y="161"/>
                        <a:pt x="0" y="361"/>
                      </a:cubicBezTo>
                      <a:cubicBezTo>
                        <a:pt x="0" y="559"/>
                        <a:pt x="162" y="721"/>
                        <a:pt x="361" y="721"/>
                      </a:cubicBezTo>
                      <a:lnTo>
                        <a:pt x="777" y="721"/>
                      </a:lnTo>
                      <a:cubicBezTo>
                        <a:pt x="976" y="721"/>
                        <a:pt x="1137" y="559"/>
                        <a:pt x="1137" y="361"/>
                      </a:cubicBezTo>
                      <a:cubicBezTo>
                        <a:pt x="1137" y="161"/>
                        <a:pt x="976" y="0"/>
                        <a:pt x="777" y="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2" name="Freeform 168">
                  <a:extLst>
                    <a:ext uri="{FF2B5EF4-FFF2-40B4-BE49-F238E27FC236}">
                      <a16:creationId xmlns:a16="http://schemas.microsoft.com/office/drawing/2014/main" id="{101D85CE-BDC6-234C-A549-40DCE5661D1C}"/>
                    </a:ext>
                  </a:extLst>
                </p:cNvPr>
                <p:cNvSpPr>
                  <a:spLocks noChangeArrowheads="1"/>
                </p:cNvSpPr>
                <p:nvPr/>
              </p:nvSpPr>
              <p:spPr bwMode="auto">
                <a:xfrm>
                  <a:off x="9365061" y="197220"/>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6" y="174"/>
                      </a:cubicBezTo>
                      <a:cubicBezTo>
                        <a:pt x="39" y="174"/>
                        <a:pt x="0" y="135"/>
                        <a:pt x="0" y="87"/>
                      </a:cubicBezTo>
                      <a:cubicBezTo>
                        <a:pt x="0" y="39"/>
                        <a:pt x="39" y="0"/>
                        <a:pt x="86" y="0"/>
                      </a:cubicBezTo>
                      <a:cubicBezTo>
                        <a:pt x="134"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3" name="Freeform 169">
                  <a:extLst>
                    <a:ext uri="{FF2B5EF4-FFF2-40B4-BE49-F238E27FC236}">
                      <a16:creationId xmlns:a16="http://schemas.microsoft.com/office/drawing/2014/main" id="{55DFE052-0EED-184C-A6E1-52A392A842E0}"/>
                    </a:ext>
                  </a:extLst>
                </p:cNvPr>
                <p:cNvSpPr>
                  <a:spLocks noChangeArrowheads="1"/>
                </p:cNvSpPr>
                <p:nvPr/>
              </p:nvSpPr>
              <p:spPr bwMode="auto">
                <a:xfrm>
                  <a:off x="9190317" y="1358972"/>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3"/>
                        <a:pt x="135" y="173"/>
                        <a:pt x="87" y="173"/>
                      </a:cubicBezTo>
                      <a:cubicBezTo>
                        <a:pt x="39" y="173"/>
                        <a:pt x="0" y="133"/>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4" name="Freeform 170">
                  <a:extLst>
                    <a:ext uri="{FF2B5EF4-FFF2-40B4-BE49-F238E27FC236}">
                      <a16:creationId xmlns:a16="http://schemas.microsoft.com/office/drawing/2014/main" id="{F8D01DC6-82C8-EE42-BC5B-7877C7DB93E4}"/>
                    </a:ext>
                  </a:extLst>
                </p:cNvPr>
                <p:cNvSpPr>
                  <a:spLocks noChangeArrowheads="1"/>
                </p:cNvSpPr>
                <p:nvPr/>
              </p:nvSpPr>
              <p:spPr bwMode="auto">
                <a:xfrm>
                  <a:off x="10330946" y="122331"/>
                  <a:ext cx="76810" cy="74889"/>
                </a:xfrm>
                <a:custGeom>
                  <a:avLst/>
                  <a:gdLst>
                    <a:gd name="T0" fmla="*/ 76371 w 175"/>
                    <a:gd name="T1" fmla="*/ 37228 h 173"/>
                    <a:gd name="T2" fmla="*/ 76371 w 175"/>
                    <a:gd name="T3" fmla="*/ 37228 h 173"/>
                    <a:gd name="T4" fmla="*/ 38186 w 175"/>
                    <a:gd name="T5" fmla="*/ 74456 h 173"/>
                    <a:gd name="T6" fmla="*/ 38186 w 175"/>
                    <a:gd name="T7" fmla="*/ 74456 h 173"/>
                    <a:gd name="T8" fmla="*/ 0 w 175"/>
                    <a:gd name="T9" fmla="*/ 37228 h 173"/>
                    <a:gd name="T10" fmla="*/ 0 w 175"/>
                    <a:gd name="T11" fmla="*/ 37228 h 173"/>
                    <a:gd name="T12" fmla="*/ 38186 w 175"/>
                    <a:gd name="T13" fmla="*/ 0 h 173"/>
                    <a:gd name="T14" fmla="*/ 38186 w 175"/>
                    <a:gd name="T15" fmla="*/ 0 h 173"/>
                    <a:gd name="T16" fmla="*/ 76371 w 175"/>
                    <a:gd name="T17" fmla="*/ 37228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3">
                      <a:moveTo>
                        <a:pt x="174" y="86"/>
                      </a:moveTo>
                      <a:lnTo>
                        <a:pt x="174" y="86"/>
                      </a:lnTo>
                      <a:cubicBezTo>
                        <a:pt x="174" y="134"/>
                        <a:pt x="135" y="172"/>
                        <a:pt x="87" y="172"/>
                      </a:cubicBezTo>
                      <a:cubicBezTo>
                        <a:pt x="39" y="172"/>
                        <a:pt x="0" y="134"/>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5" name="Freeform 171">
                  <a:extLst>
                    <a:ext uri="{FF2B5EF4-FFF2-40B4-BE49-F238E27FC236}">
                      <a16:creationId xmlns:a16="http://schemas.microsoft.com/office/drawing/2014/main" id="{511C883F-F875-DD4A-B784-937A9F845730}"/>
                    </a:ext>
                  </a:extLst>
                </p:cNvPr>
                <p:cNvSpPr>
                  <a:spLocks noChangeArrowheads="1"/>
                </p:cNvSpPr>
                <p:nvPr/>
              </p:nvSpPr>
              <p:spPr bwMode="auto">
                <a:xfrm>
                  <a:off x="8186027" y="-365413"/>
                  <a:ext cx="74889" cy="74889"/>
                </a:xfrm>
                <a:custGeom>
                  <a:avLst/>
                  <a:gdLst>
                    <a:gd name="T0" fmla="*/ 74456 w 173"/>
                    <a:gd name="T1" fmla="*/ 37661 h 173"/>
                    <a:gd name="T2" fmla="*/ 74456 w 173"/>
                    <a:gd name="T3" fmla="*/ 37661 h 173"/>
                    <a:gd name="T4" fmla="*/ 36795 w 173"/>
                    <a:gd name="T5" fmla="*/ 74456 h 173"/>
                    <a:gd name="T6" fmla="*/ 36795 w 173"/>
                    <a:gd name="T7" fmla="*/ 74456 h 173"/>
                    <a:gd name="T8" fmla="*/ 0 w 173"/>
                    <a:gd name="T9" fmla="*/ 37661 h 173"/>
                    <a:gd name="T10" fmla="*/ 0 w 173"/>
                    <a:gd name="T11" fmla="*/ 37661 h 173"/>
                    <a:gd name="T12" fmla="*/ 36795 w 173"/>
                    <a:gd name="T13" fmla="*/ 0 h 173"/>
                    <a:gd name="T14" fmla="*/ 36795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3" y="172"/>
                        <a:pt x="85" y="172"/>
                      </a:cubicBezTo>
                      <a:cubicBezTo>
                        <a:pt x="39" y="172"/>
                        <a:pt x="0" y="134"/>
                        <a:pt x="0" y="87"/>
                      </a:cubicBezTo>
                      <a:cubicBezTo>
                        <a:pt x="0" y="39"/>
                        <a:pt x="39" y="0"/>
                        <a:pt x="85" y="0"/>
                      </a:cubicBezTo>
                      <a:cubicBezTo>
                        <a:pt x="133"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6" name="Freeform 172">
                  <a:extLst>
                    <a:ext uri="{FF2B5EF4-FFF2-40B4-BE49-F238E27FC236}">
                      <a16:creationId xmlns:a16="http://schemas.microsoft.com/office/drawing/2014/main" id="{7EA01C79-6020-2D4E-9048-268DFCB52D91}"/>
                    </a:ext>
                  </a:extLst>
                </p:cNvPr>
                <p:cNvSpPr>
                  <a:spLocks noChangeArrowheads="1"/>
                </p:cNvSpPr>
                <p:nvPr/>
              </p:nvSpPr>
              <p:spPr bwMode="auto">
                <a:xfrm>
                  <a:off x="8224432" y="804020"/>
                  <a:ext cx="76810" cy="74890"/>
                </a:xfrm>
                <a:custGeom>
                  <a:avLst/>
                  <a:gdLst>
                    <a:gd name="T0" fmla="*/ 76371 w 175"/>
                    <a:gd name="T1" fmla="*/ 37445 h 174"/>
                    <a:gd name="T2" fmla="*/ 76371 w 175"/>
                    <a:gd name="T3" fmla="*/ 37445 h 174"/>
                    <a:gd name="T4" fmla="*/ 38186 w 175"/>
                    <a:gd name="T5" fmla="*/ 74460 h 174"/>
                    <a:gd name="T6" fmla="*/ 38186 w 175"/>
                    <a:gd name="T7" fmla="*/ 74460 h 174"/>
                    <a:gd name="T8" fmla="*/ 0 w 175"/>
                    <a:gd name="T9" fmla="*/ 37445 h 174"/>
                    <a:gd name="T10" fmla="*/ 0 w 175"/>
                    <a:gd name="T11" fmla="*/ 37445 h 174"/>
                    <a:gd name="T12" fmla="*/ 38186 w 175"/>
                    <a:gd name="T13" fmla="*/ 0 h 174"/>
                    <a:gd name="T14" fmla="*/ 38186 w 175"/>
                    <a:gd name="T15" fmla="*/ 0 h 174"/>
                    <a:gd name="T16" fmla="*/ 76371 w 175"/>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7"/>
                      </a:moveTo>
                      <a:lnTo>
                        <a:pt x="174" y="87"/>
                      </a:lnTo>
                      <a:cubicBezTo>
                        <a:pt x="174" y="135"/>
                        <a:pt x="135" y="173"/>
                        <a:pt x="87" y="173"/>
                      </a:cubicBezTo>
                      <a:cubicBezTo>
                        <a:pt x="39" y="173"/>
                        <a:pt x="0" y="135"/>
                        <a:pt x="0" y="87"/>
                      </a:cubicBezTo>
                      <a:cubicBezTo>
                        <a:pt x="0" y="39"/>
                        <a:pt x="39" y="0"/>
                        <a:pt x="87" y="0"/>
                      </a:cubicBezTo>
                      <a:cubicBezTo>
                        <a:pt x="135" y="0"/>
                        <a:pt x="174" y="39"/>
                        <a:pt x="174"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7" name="Freeform 173">
                  <a:extLst>
                    <a:ext uri="{FF2B5EF4-FFF2-40B4-BE49-F238E27FC236}">
                      <a16:creationId xmlns:a16="http://schemas.microsoft.com/office/drawing/2014/main" id="{9503B415-E89B-8C48-AF26-C8DEC3D28301}"/>
                    </a:ext>
                  </a:extLst>
                </p:cNvPr>
                <p:cNvSpPr>
                  <a:spLocks noChangeArrowheads="1"/>
                </p:cNvSpPr>
                <p:nvPr/>
              </p:nvSpPr>
              <p:spPr bwMode="auto">
                <a:xfrm>
                  <a:off x="8408776" y="1681574"/>
                  <a:ext cx="74889" cy="74889"/>
                </a:xfrm>
                <a:custGeom>
                  <a:avLst/>
                  <a:gdLst>
                    <a:gd name="T0" fmla="*/ 74459 w 174"/>
                    <a:gd name="T1" fmla="*/ 37445 h 174"/>
                    <a:gd name="T2" fmla="*/ 74459 w 174"/>
                    <a:gd name="T3" fmla="*/ 37445 h 174"/>
                    <a:gd name="T4" fmla="*/ 37445 w 174"/>
                    <a:gd name="T5" fmla="*/ 74459 h 174"/>
                    <a:gd name="T6" fmla="*/ 37445 w 174"/>
                    <a:gd name="T7" fmla="*/ 74459 h 174"/>
                    <a:gd name="T8" fmla="*/ 0 w 174"/>
                    <a:gd name="T9" fmla="*/ 37445 h 174"/>
                    <a:gd name="T10" fmla="*/ 0 w 174"/>
                    <a:gd name="T11" fmla="*/ 37445 h 174"/>
                    <a:gd name="T12" fmla="*/ 37445 w 174"/>
                    <a:gd name="T13" fmla="*/ 0 h 174"/>
                    <a:gd name="T14" fmla="*/ 37445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5" y="173"/>
                        <a:pt x="87" y="173"/>
                      </a:cubicBezTo>
                      <a:cubicBezTo>
                        <a:pt x="40" y="173"/>
                        <a:pt x="0" y="135"/>
                        <a:pt x="0" y="87"/>
                      </a:cubicBezTo>
                      <a:cubicBezTo>
                        <a:pt x="0" y="38"/>
                        <a:pt x="40" y="0"/>
                        <a:pt x="87" y="0"/>
                      </a:cubicBezTo>
                      <a:cubicBezTo>
                        <a:pt x="135" y="0"/>
                        <a:pt x="173" y="38"/>
                        <a:pt x="173"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8" name="Freeform 174">
                  <a:extLst>
                    <a:ext uri="{FF2B5EF4-FFF2-40B4-BE49-F238E27FC236}">
                      <a16:creationId xmlns:a16="http://schemas.microsoft.com/office/drawing/2014/main" id="{6C677387-EA86-E046-95F9-3E22F97DA1F9}"/>
                    </a:ext>
                  </a:extLst>
                </p:cNvPr>
                <p:cNvSpPr>
                  <a:spLocks noChangeArrowheads="1"/>
                </p:cNvSpPr>
                <p:nvPr/>
              </p:nvSpPr>
              <p:spPr bwMode="auto">
                <a:xfrm>
                  <a:off x="9244084" y="469895"/>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2"/>
                        <a:pt x="81" y="104"/>
                        <a:pt x="52" y="104"/>
                      </a:cubicBezTo>
                      <a:cubicBezTo>
                        <a:pt x="24" y="104"/>
                        <a:pt x="0" y="82"/>
                        <a:pt x="0" y="52"/>
                      </a:cubicBezTo>
                      <a:cubicBezTo>
                        <a:pt x="0" y="24"/>
                        <a:pt x="24" y="0"/>
                        <a:pt x="52" y="0"/>
                      </a:cubicBezTo>
                      <a:cubicBezTo>
                        <a:pt x="81" y="0"/>
                        <a:pt x="105" y="24"/>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9" name="Freeform 175">
                  <a:extLst>
                    <a:ext uri="{FF2B5EF4-FFF2-40B4-BE49-F238E27FC236}">
                      <a16:creationId xmlns:a16="http://schemas.microsoft.com/office/drawing/2014/main" id="{223248A8-A53E-004B-9CC0-068EA9484951}"/>
                    </a:ext>
                  </a:extLst>
                </p:cNvPr>
                <p:cNvSpPr>
                  <a:spLocks noChangeArrowheads="1"/>
                </p:cNvSpPr>
                <p:nvPr/>
              </p:nvSpPr>
              <p:spPr bwMode="auto">
                <a:xfrm>
                  <a:off x="8934925" y="-152266"/>
                  <a:ext cx="46086" cy="46086"/>
                </a:xfrm>
                <a:custGeom>
                  <a:avLst/>
                  <a:gdLst>
                    <a:gd name="T0" fmla="*/ 45655 w 107"/>
                    <a:gd name="T1" fmla="*/ 22397 h 107"/>
                    <a:gd name="T2" fmla="*/ 45655 w 107"/>
                    <a:gd name="T3" fmla="*/ 22397 h 107"/>
                    <a:gd name="T4" fmla="*/ 22828 w 107"/>
                    <a:gd name="T5" fmla="*/ 45655 h 107"/>
                    <a:gd name="T6" fmla="*/ 22828 w 107"/>
                    <a:gd name="T7" fmla="*/ 45655 h 107"/>
                    <a:gd name="T8" fmla="*/ 0 w 107"/>
                    <a:gd name="T9" fmla="*/ 22397 h 107"/>
                    <a:gd name="T10" fmla="*/ 0 w 107"/>
                    <a:gd name="T11" fmla="*/ 22397 h 107"/>
                    <a:gd name="T12" fmla="*/ 22828 w 107"/>
                    <a:gd name="T13" fmla="*/ 0 h 107"/>
                    <a:gd name="T14" fmla="*/ 22828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3" y="106"/>
                      </a:cubicBezTo>
                      <a:cubicBezTo>
                        <a:pt x="24" y="106"/>
                        <a:pt x="0" y="82"/>
                        <a:pt x="0" y="52"/>
                      </a:cubicBezTo>
                      <a:cubicBezTo>
                        <a:pt x="0" y="23"/>
                        <a:pt x="24" y="0"/>
                        <a:pt x="53" y="0"/>
                      </a:cubicBezTo>
                      <a:cubicBezTo>
                        <a:pt x="82" y="0"/>
                        <a:pt x="106" y="23"/>
                        <a:pt x="106"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0" name="Freeform 176">
                  <a:extLst>
                    <a:ext uri="{FF2B5EF4-FFF2-40B4-BE49-F238E27FC236}">
                      <a16:creationId xmlns:a16="http://schemas.microsoft.com/office/drawing/2014/main" id="{B637E833-3C91-CA45-A35E-0417A7BCFCAB}"/>
                    </a:ext>
                  </a:extLst>
                </p:cNvPr>
                <p:cNvSpPr>
                  <a:spLocks noChangeArrowheads="1"/>
                </p:cNvSpPr>
                <p:nvPr/>
              </p:nvSpPr>
              <p:spPr bwMode="auto">
                <a:xfrm>
                  <a:off x="8328126" y="-478708"/>
                  <a:ext cx="46086" cy="46086"/>
                </a:xfrm>
                <a:custGeom>
                  <a:avLst/>
                  <a:gdLst>
                    <a:gd name="T0" fmla="*/ 45651 w 106"/>
                    <a:gd name="T1" fmla="*/ 23258 h 107"/>
                    <a:gd name="T2" fmla="*/ 45651 w 106"/>
                    <a:gd name="T3" fmla="*/ 23258 h 107"/>
                    <a:gd name="T4" fmla="*/ 22608 w 106"/>
                    <a:gd name="T5" fmla="*/ 45655 h 107"/>
                    <a:gd name="T6" fmla="*/ 22608 w 106"/>
                    <a:gd name="T7" fmla="*/ 45655 h 107"/>
                    <a:gd name="T8" fmla="*/ 0 w 106"/>
                    <a:gd name="T9" fmla="*/ 23258 h 107"/>
                    <a:gd name="T10" fmla="*/ 0 w 106"/>
                    <a:gd name="T11" fmla="*/ 23258 h 107"/>
                    <a:gd name="T12" fmla="*/ 22608 w 106"/>
                    <a:gd name="T13" fmla="*/ 0 h 107"/>
                    <a:gd name="T14" fmla="*/ 22608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2"/>
                        <a:pt x="81" y="106"/>
                        <a:pt x="52" y="106"/>
                      </a:cubicBezTo>
                      <a:cubicBezTo>
                        <a:pt x="23" y="106"/>
                        <a:pt x="0" y="82"/>
                        <a:pt x="0" y="54"/>
                      </a:cubicBezTo>
                      <a:cubicBezTo>
                        <a:pt x="0" y="23"/>
                        <a:pt x="23" y="0"/>
                        <a:pt x="52" y="0"/>
                      </a:cubicBezTo>
                      <a:cubicBezTo>
                        <a:pt x="81" y="0"/>
                        <a:pt x="105" y="23"/>
                        <a:pt x="105" y="54"/>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1" name="Freeform 177">
                  <a:extLst>
                    <a:ext uri="{FF2B5EF4-FFF2-40B4-BE49-F238E27FC236}">
                      <a16:creationId xmlns:a16="http://schemas.microsoft.com/office/drawing/2014/main" id="{3EDB1E9F-6058-F347-8895-0787C31A4DA0}"/>
                    </a:ext>
                  </a:extLst>
                </p:cNvPr>
                <p:cNvSpPr>
                  <a:spLocks noChangeArrowheads="1"/>
                </p:cNvSpPr>
                <p:nvPr/>
              </p:nvSpPr>
              <p:spPr bwMode="auto">
                <a:xfrm>
                  <a:off x="8328126" y="90387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3" y="104"/>
                        <a:pt x="0" y="81"/>
                        <a:pt x="0" y="52"/>
                      </a:cubicBezTo>
                      <a:cubicBezTo>
                        <a:pt x="0" y="23"/>
                        <a:pt x="23" y="0"/>
                        <a:pt x="52" y="0"/>
                      </a:cubicBezTo>
                      <a:cubicBezTo>
                        <a:pt x="81" y="0"/>
                        <a:pt x="105" y="23"/>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2" name="Freeform 178">
                  <a:extLst>
                    <a:ext uri="{FF2B5EF4-FFF2-40B4-BE49-F238E27FC236}">
                      <a16:creationId xmlns:a16="http://schemas.microsoft.com/office/drawing/2014/main" id="{274576BC-6F85-2F42-BA91-8578F2D78652}"/>
                    </a:ext>
                  </a:extLst>
                </p:cNvPr>
                <p:cNvSpPr>
                  <a:spLocks noChangeArrowheads="1"/>
                </p:cNvSpPr>
                <p:nvPr/>
              </p:nvSpPr>
              <p:spPr bwMode="auto">
                <a:xfrm>
                  <a:off x="9791356" y="8808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1" y="105"/>
                        <a:pt x="52" y="105"/>
                      </a:cubicBezTo>
                      <a:cubicBezTo>
                        <a:pt x="23" y="105"/>
                        <a:pt x="0" y="82"/>
                        <a:pt x="0" y="53"/>
                      </a:cubicBezTo>
                      <a:cubicBezTo>
                        <a:pt x="0" y="24"/>
                        <a:pt x="23" y="0"/>
                        <a:pt x="52" y="0"/>
                      </a:cubicBezTo>
                      <a:cubicBezTo>
                        <a:pt x="81" y="0"/>
                        <a:pt x="104" y="24"/>
                        <a:pt x="104" y="53"/>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3" name="Freeform 179">
                  <a:extLst>
                    <a:ext uri="{FF2B5EF4-FFF2-40B4-BE49-F238E27FC236}">
                      <a16:creationId xmlns:a16="http://schemas.microsoft.com/office/drawing/2014/main" id="{526C7A56-78D6-F14F-8398-E56C52CBCF86}"/>
                    </a:ext>
                  </a:extLst>
                </p:cNvPr>
                <p:cNvSpPr>
                  <a:spLocks noChangeArrowheads="1"/>
                </p:cNvSpPr>
                <p:nvPr/>
              </p:nvSpPr>
              <p:spPr bwMode="auto">
                <a:xfrm>
                  <a:off x="9067421" y="1276400"/>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2" y="104"/>
                        <a:pt x="52" y="104"/>
                      </a:cubicBezTo>
                      <a:cubicBezTo>
                        <a:pt x="24" y="104"/>
                        <a:pt x="0" y="81"/>
                        <a:pt x="0" y="52"/>
                      </a:cubicBezTo>
                      <a:cubicBezTo>
                        <a:pt x="0" y="23"/>
                        <a:pt x="24" y="0"/>
                        <a:pt x="52" y="0"/>
                      </a:cubicBezTo>
                      <a:cubicBezTo>
                        <a:pt x="82" y="0"/>
                        <a:pt x="104" y="23"/>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4" name="Freeform 180">
                  <a:extLst>
                    <a:ext uri="{FF2B5EF4-FFF2-40B4-BE49-F238E27FC236}">
                      <a16:creationId xmlns:a16="http://schemas.microsoft.com/office/drawing/2014/main" id="{37365697-D997-9E45-A133-D44D8A66E3CF}"/>
                    </a:ext>
                  </a:extLst>
                </p:cNvPr>
                <p:cNvSpPr>
                  <a:spLocks noChangeArrowheads="1"/>
                </p:cNvSpPr>
                <p:nvPr/>
              </p:nvSpPr>
              <p:spPr bwMode="auto">
                <a:xfrm>
                  <a:off x="8460622" y="180638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1" y="104"/>
                        <a:pt x="52" y="104"/>
                      </a:cubicBezTo>
                      <a:cubicBezTo>
                        <a:pt x="24" y="104"/>
                        <a:pt x="0" y="80"/>
                        <a:pt x="0" y="52"/>
                      </a:cubicBezTo>
                      <a:cubicBezTo>
                        <a:pt x="0" y="22"/>
                        <a:pt x="24" y="0"/>
                        <a:pt x="52" y="0"/>
                      </a:cubicBezTo>
                      <a:cubicBezTo>
                        <a:pt x="81" y="0"/>
                        <a:pt x="104" y="22"/>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5" name="Freeform 181">
                  <a:extLst>
                    <a:ext uri="{FF2B5EF4-FFF2-40B4-BE49-F238E27FC236}">
                      <a16:creationId xmlns:a16="http://schemas.microsoft.com/office/drawing/2014/main" id="{99109D45-FE1E-DB44-9418-ED201B92B4DB}"/>
                    </a:ext>
                  </a:extLst>
                </p:cNvPr>
                <p:cNvSpPr>
                  <a:spLocks noChangeArrowheads="1"/>
                </p:cNvSpPr>
                <p:nvPr/>
              </p:nvSpPr>
              <p:spPr bwMode="auto">
                <a:xfrm>
                  <a:off x="8328126" y="1806389"/>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2"/>
                        <a:pt x="23" y="0"/>
                        <a:pt x="52" y="0"/>
                      </a:cubicBezTo>
                      <a:cubicBezTo>
                        <a:pt x="81" y="0"/>
                        <a:pt x="105" y="22"/>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6" name="Freeform 182">
                  <a:extLst>
                    <a:ext uri="{FF2B5EF4-FFF2-40B4-BE49-F238E27FC236}">
                      <a16:creationId xmlns:a16="http://schemas.microsoft.com/office/drawing/2014/main" id="{01654264-6BCC-6B4B-926A-7C7D7A81AA9D}"/>
                    </a:ext>
                  </a:extLst>
                </p:cNvPr>
                <p:cNvSpPr>
                  <a:spLocks noChangeArrowheads="1"/>
                </p:cNvSpPr>
                <p:nvPr/>
              </p:nvSpPr>
              <p:spPr bwMode="auto">
                <a:xfrm>
                  <a:off x="8881158" y="-457585"/>
                  <a:ext cx="618321" cy="261154"/>
                </a:xfrm>
                <a:custGeom>
                  <a:avLst/>
                  <a:gdLst>
                    <a:gd name="T0" fmla="*/ 487598 w 1419"/>
                    <a:gd name="T1" fmla="*/ 260719 h 601"/>
                    <a:gd name="T2" fmla="*/ 130288 w 1419"/>
                    <a:gd name="T3" fmla="*/ 260719 h 601"/>
                    <a:gd name="T4" fmla="*/ 130288 w 1419"/>
                    <a:gd name="T5" fmla="*/ 260719 h 601"/>
                    <a:gd name="T6" fmla="*/ 0 w 1419"/>
                    <a:gd name="T7" fmla="*/ 130794 h 601"/>
                    <a:gd name="T8" fmla="*/ 0 w 1419"/>
                    <a:gd name="T9" fmla="*/ 130794 h 601"/>
                    <a:gd name="T10" fmla="*/ 130288 w 1419"/>
                    <a:gd name="T11" fmla="*/ 0 h 601"/>
                    <a:gd name="T12" fmla="*/ 487598 w 1419"/>
                    <a:gd name="T13" fmla="*/ 0 h 601"/>
                    <a:gd name="T14" fmla="*/ 487598 w 1419"/>
                    <a:gd name="T15" fmla="*/ 0 h 601"/>
                    <a:gd name="T16" fmla="*/ 617885 w 1419"/>
                    <a:gd name="T17" fmla="*/ 130794 h 601"/>
                    <a:gd name="T18" fmla="*/ 617885 w 1419"/>
                    <a:gd name="T19" fmla="*/ 130794 h 601"/>
                    <a:gd name="T20" fmla="*/ 487598 w 1419"/>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19" h="601">
                      <a:moveTo>
                        <a:pt x="1119" y="600"/>
                      </a:moveTo>
                      <a:lnTo>
                        <a:pt x="299" y="600"/>
                      </a:lnTo>
                      <a:cubicBezTo>
                        <a:pt x="133" y="600"/>
                        <a:pt x="0" y="466"/>
                        <a:pt x="0" y="301"/>
                      </a:cubicBezTo>
                      <a:cubicBezTo>
                        <a:pt x="0" y="135"/>
                        <a:pt x="133" y="0"/>
                        <a:pt x="299" y="0"/>
                      </a:cubicBezTo>
                      <a:lnTo>
                        <a:pt x="1119" y="0"/>
                      </a:lnTo>
                      <a:cubicBezTo>
                        <a:pt x="1284" y="0"/>
                        <a:pt x="1418" y="135"/>
                        <a:pt x="1418" y="301"/>
                      </a:cubicBezTo>
                      <a:cubicBezTo>
                        <a:pt x="1418" y="466"/>
                        <a:pt x="1284" y="600"/>
                        <a:pt x="1119" y="60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7" name="Freeform 183">
                  <a:extLst>
                    <a:ext uri="{FF2B5EF4-FFF2-40B4-BE49-F238E27FC236}">
                      <a16:creationId xmlns:a16="http://schemas.microsoft.com/office/drawing/2014/main" id="{320E0D25-0A40-1944-9564-0C6F0C5991C4}"/>
                    </a:ext>
                  </a:extLst>
                </p:cNvPr>
                <p:cNvSpPr>
                  <a:spLocks noChangeArrowheads="1"/>
                </p:cNvSpPr>
                <p:nvPr/>
              </p:nvSpPr>
              <p:spPr bwMode="auto">
                <a:xfrm>
                  <a:off x="7790456" y="523662"/>
                  <a:ext cx="618321" cy="261154"/>
                </a:xfrm>
                <a:custGeom>
                  <a:avLst/>
                  <a:gdLst>
                    <a:gd name="T0" fmla="*/ 487690 w 1420"/>
                    <a:gd name="T1" fmla="*/ 260719 h 600"/>
                    <a:gd name="T2" fmla="*/ 130631 w 1420"/>
                    <a:gd name="T3" fmla="*/ 260719 h 600"/>
                    <a:gd name="T4" fmla="*/ 130631 w 1420"/>
                    <a:gd name="T5" fmla="*/ 260719 h 600"/>
                    <a:gd name="T6" fmla="*/ 0 w 1420"/>
                    <a:gd name="T7" fmla="*/ 130142 h 600"/>
                    <a:gd name="T8" fmla="*/ 0 w 1420"/>
                    <a:gd name="T9" fmla="*/ 130142 h 600"/>
                    <a:gd name="T10" fmla="*/ 130631 w 1420"/>
                    <a:gd name="T11" fmla="*/ 0 h 600"/>
                    <a:gd name="T12" fmla="*/ 487690 w 1420"/>
                    <a:gd name="T13" fmla="*/ 0 h 600"/>
                    <a:gd name="T14" fmla="*/ 487690 w 1420"/>
                    <a:gd name="T15" fmla="*/ 0 h 600"/>
                    <a:gd name="T16" fmla="*/ 617886 w 1420"/>
                    <a:gd name="T17" fmla="*/ 130142 h 600"/>
                    <a:gd name="T18" fmla="*/ 617886 w 1420"/>
                    <a:gd name="T19" fmla="*/ 130142 h 600"/>
                    <a:gd name="T20" fmla="*/ 487690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20" y="599"/>
                      </a:moveTo>
                      <a:lnTo>
                        <a:pt x="300" y="599"/>
                      </a:lnTo>
                      <a:cubicBezTo>
                        <a:pt x="134" y="599"/>
                        <a:pt x="0" y="465"/>
                        <a:pt x="0" y="299"/>
                      </a:cubicBezTo>
                      <a:cubicBezTo>
                        <a:pt x="0" y="133"/>
                        <a:pt x="134" y="0"/>
                        <a:pt x="300" y="0"/>
                      </a:cubicBezTo>
                      <a:lnTo>
                        <a:pt x="1120" y="0"/>
                      </a:lnTo>
                      <a:cubicBezTo>
                        <a:pt x="1285" y="0"/>
                        <a:pt x="1419" y="133"/>
                        <a:pt x="1419" y="299"/>
                      </a:cubicBezTo>
                      <a:cubicBezTo>
                        <a:pt x="1419" y="465"/>
                        <a:pt x="1285" y="599"/>
                        <a:pt x="1120" y="599"/>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88" name="Freeform 184">
                  <a:extLst>
                    <a:ext uri="{FF2B5EF4-FFF2-40B4-BE49-F238E27FC236}">
                      <a16:creationId xmlns:a16="http://schemas.microsoft.com/office/drawing/2014/main" id="{C73FD36F-E952-954E-A1C6-32C7A61465D5}"/>
                    </a:ext>
                  </a:extLst>
                </p:cNvPr>
                <p:cNvSpPr>
                  <a:spLocks noChangeArrowheads="1"/>
                </p:cNvSpPr>
                <p:nvPr/>
              </p:nvSpPr>
              <p:spPr bwMode="auto">
                <a:xfrm>
                  <a:off x="9791356" y="1191910"/>
                  <a:ext cx="760419" cy="520388"/>
                </a:xfrm>
                <a:custGeom>
                  <a:avLst/>
                  <a:gdLst>
                    <a:gd name="T0" fmla="*/ 628967 w 1747"/>
                    <a:gd name="T1" fmla="*/ 259759 h 1196"/>
                    <a:gd name="T2" fmla="*/ 507962 w 1747"/>
                    <a:gd name="T3" fmla="*/ 259759 h 1196"/>
                    <a:gd name="T4" fmla="*/ 507962 w 1747"/>
                    <a:gd name="T5" fmla="*/ 259759 h 1196"/>
                    <a:gd name="T6" fmla="*/ 617650 w 1747"/>
                    <a:gd name="T7" fmla="*/ 130532 h 1196"/>
                    <a:gd name="T8" fmla="*/ 617650 w 1747"/>
                    <a:gd name="T9" fmla="*/ 130532 h 1196"/>
                    <a:gd name="T10" fmla="*/ 487504 w 1747"/>
                    <a:gd name="T11" fmla="*/ 0 h 1196"/>
                    <a:gd name="T12" fmla="*/ 130581 w 1747"/>
                    <a:gd name="T13" fmla="*/ 0 h 1196"/>
                    <a:gd name="T14" fmla="*/ 130581 w 1747"/>
                    <a:gd name="T15" fmla="*/ 0 h 1196"/>
                    <a:gd name="T16" fmla="*/ 0 w 1747"/>
                    <a:gd name="T17" fmla="*/ 130532 h 1196"/>
                    <a:gd name="T18" fmla="*/ 0 w 1747"/>
                    <a:gd name="T19" fmla="*/ 130532 h 1196"/>
                    <a:gd name="T20" fmla="*/ 130581 w 1747"/>
                    <a:gd name="T21" fmla="*/ 261064 h 1196"/>
                    <a:gd name="T22" fmla="*/ 252457 w 1747"/>
                    <a:gd name="T23" fmla="*/ 261064 h 1196"/>
                    <a:gd name="T24" fmla="*/ 252457 w 1747"/>
                    <a:gd name="T25" fmla="*/ 261064 h 1196"/>
                    <a:gd name="T26" fmla="*/ 142334 w 1747"/>
                    <a:gd name="T27" fmla="*/ 389856 h 1196"/>
                    <a:gd name="T28" fmla="*/ 142334 w 1747"/>
                    <a:gd name="T29" fmla="*/ 389856 h 1196"/>
                    <a:gd name="T30" fmla="*/ 272480 w 1747"/>
                    <a:gd name="T31" fmla="*/ 519953 h 1196"/>
                    <a:gd name="T32" fmla="*/ 628967 w 1747"/>
                    <a:gd name="T33" fmla="*/ 519953 h 1196"/>
                    <a:gd name="T34" fmla="*/ 628967 w 1747"/>
                    <a:gd name="T35" fmla="*/ 519953 h 1196"/>
                    <a:gd name="T36" fmla="*/ 759984 w 1747"/>
                    <a:gd name="T37" fmla="*/ 389856 h 1196"/>
                    <a:gd name="T38" fmla="*/ 759984 w 1747"/>
                    <a:gd name="T39" fmla="*/ 389856 h 1196"/>
                    <a:gd name="T40" fmla="*/ 628967 w 1747"/>
                    <a:gd name="T41" fmla="*/ 259759 h 11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47" h="1196">
                      <a:moveTo>
                        <a:pt x="1445" y="597"/>
                      </a:moveTo>
                      <a:lnTo>
                        <a:pt x="1167" y="597"/>
                      </a:lnTo>
                      <a:cubicBezTo>
                        <a:pt x="1310" y="573"/>
                        <a:pt x="1419" y="450"/>
                        <a:pt x="1419" y="300"/>
                      </a:cubicBezTo>
                      <a:cubicBezTo>
                        <a:pt x="1419" y="134"/>
                        <a:pt x="1285" y="0"/>
                        <a:pt x="1120" y="0"/>
                      </a:cubicBezTo>
                      <a:lnTo>
                        <a:pt x="300" y="0"/>
                      </a:lnTo>
                      <a:cubicBezTo>
                        <a:pt x="134" y="0"/>
                        <a:pt x="0" y="134"/>
                        <a:pt x="0" y="300"/>
                      </a:cubicBezTo>
                      <a:cubicBezTo>
                        <a:pt x="0" y="466"/>
                        <a:pt x="134" y="600"/>
                        <a:pt x="300" y="600"/>
                      </a:cubicBezTo>
                      <a:lnTo>
                        <a:pt x="580" y="600"/>
                      </a:lnTo>
                      <a:cubicBezTo>
                        <a:pt x="436" y="623"/>
                        <a:pt x="327" y="746"/>
                        <a:pt x="327" y="896"/>
                      </a:cubicBezTo>
                      <a:cubicBezTo>
                        <a:pt x="327" y="1062"/>
                        <a:pt x="460" y="1195"/>
                        <a:pt x="626" y="1195"/>
                      </a:cubicBezTo>
                      <a:lnTo>
                        <a:pt x="1445" y="1195"/>
                      </a:lnTo>
                      <a:cubicBezTo>
                        <a:pt x="1611" y="1195"/>
                        <a:pt x="1746" y="1062"/>
                        <a:pt x="1746" y="896"/>
                      </a:cubicBezTo>
                      <a:cubicBezTo>
                        <a:pt x="1746" y="731"/>
                        <a:pt x="1611" y="597"/>
                        <a:pt x="1445" y="59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grpSp>
      <p:pic>
        <p:nvPicPr>
          <p:cNvPr id="207" name="Picture 206" descr="JarvisAlgorithm.png"/>
          <p:cNvPicPr>
            <a:picLocks noChangeAspect="1"/>
          </p:cNvPicPr>
          <p:nvPr/>
        </p:nvPicPr>
        <p:blipFill>
          <a:blip r:embed="rId2"/>
          <a:stretch>
            <a:fillRect/>
          </a:stretch>
        </p:blipFill>
        <p:spPr>
          <a:xfrm>
            <a:off x="2907246" y="2215359"/>
            <a:ext cx="6925642" cy="4158266"/>
          </a:xfrm>
          <a:prstGeom prst="rect">
            <a:avLst/>
          </a:prstGeom>
        </p:spPr>
      </p:pic>
      <p:sp>
        <p:nvSpPr>
          <p:cNvPr id="208" name="Rectangle 207"/>
          <p:cNvSpPr/>
          <p:nvPr/>
        </p:nvSpPr>
        <p:spPr>
          <a:xfrm>
            <a:off x="2587972" y="453015"/>
            <a:ext cx="7244916" cy="1569660"/>
          </a:xfrm>
          <a:prstGeom prst="rect">
            <a:avLst/>
          </a:prstGeom>
        </p:spPr>
        <p:txBody>
          <a:bodyPr wrap="square">
            <a:spAutoFit/>
          </a:bodyPr>
          <a:lstStyle/>
          <a:p>
            <a:pPr algn="ctr"/>
            <a:r>
              <a:rPr lang="en-US" sz="2400" dirty="0">
                <a:solidFill>
                  <a:schemeClr val="tx2"/>
                </a:solidFill>
              </a:rPr>
              <a:t>The idea of Jarvis’s Algorithm is simple, we start from the leftmost point (or point with minimum x coordinate value) and we keep wrapping points in counterclockwise direction.</a:t>
            </a:r>
          </a:p>
        </p:txBody>
      </p:sp>
    </p:spTree>
    <p:extLst>
      <p:ext uri="{BB962C8B-B14F-4D97-AF65-F5344CB8AC3E}">
        <p14:creationId xmlns:p14="http://schemas.microsoft.com/office/powerpoint/2010/main" val="1607833332"/>
      </p:ext>
    </p:extLst>
  </p:cSld>
  <p:clrMapOvr>
    <a:masterClrMapping/>
  </p:clrMapOvr>
</p:sld>
</file>

<file path=ppt/theme/theme1.xml><?xml version="1.0" encoding="utf-8"?>
<a:theme xmlns:a="http://schemas.openxmlformats.org/drawingml/2006/main" name="Office Theme">
  <a:themeElements>
    <a:clrScheme name="PTIFY - Splatter - Light">
      <a:dk1>
        <a:srgbClr val="505051"/>
      </a:dk1>
      <a:lt1>
        <a:srgbClr val="FFFFFF"/>
      </a:lt1>
      <a:dk2>
        <a:srgbClr val="000000"/>
      </a:dk2>
      <a:lt2>
        <a:srgbClr val="F7F7F7"/>
      </a:lt2>
      <a:accent1>
        <a:srgbClr val="E99A34"/>
      </a:accent1>
      <a:accent2>
        <a:srgbClr val="8B4798"/>
      </a:accent2>
      <a:accent3>
        <a:srgbClr val="189D4D"/>
      </a:accent3>
      <a:accent4>
        <a:srgbClr val="4EC9F3"/>
      </a:accent4>
      <a:accent5>
        <a:srgbClr val="E0302F"/>
      </a:accent5>
      <a:accent6>
        <a:srgbClr val="CA61A2"/>
      </a:accent6>
      <a:hlink>
        <a:srgbClr val="A5CC46"/>
      </a:hlink>
      <a:folHlink>
        <a:srgbClr val="F5D63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3062</TotalTime>
  <Words>528</Words>
  <Application>Microsoft Office PowerPoint</Application>
  <PresentationFormat>Widescreen</PresentationFormat>
  <Paragraphs>59</Paragraphs>
  <Slides>11</Slides>
  <Notes>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11</vt:i4>
      </vt:variant>
    </vt:vector>
  </HeadingPairs>
  <TitlesOfParts>
    <vt:vector size="25" baseType="lpstr">
      <vt:lpstr>Arial</vt:lpstr>
      <vt:lpstr>Arial Rounded MT Bold</vt:lpstr>
      <vt:lpstr>Arial Unicode MS</vt:lpstr>
      <vt:lpstr>Arima Madurai Light</vt:lpstr>
      <vt:lpstr>Berlin Sans FB</vt:lpstr>
      <vt:lpstr>Buxton Sketch</vt:lpstr>
      <vt:lpstr>Calibri</vt:lpstr>
      <vt:lpstr>Calibri Light</vt:lpstr>
      <vt:lpstr>Lato Light</vt:lpstr>
      <vt:lpstr>Noto Sans</vt:lpstr>
      <vt:lpstr>Noto Sans SemiBold</vt:lpstr>
      <vt:lpstr>Roboto Regular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Angilyn J. Leoncio</cp:lastModifiedBy>
  <cp:revision>210</cp:revision>
  <dcterms:created xsi:type="dcterms:W3CDTF">2018-12-21T22:04:22Z</dcterms:created>
  <dcterms:modified xsi:type="dcterms:W3CDTF">2020-03-30T09:20:05Z</dcterms:modified>
</cp:coreProperties>
</file>