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39a3b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39a3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5f39a3b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5f39a3b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Pumping Lemma for Regular Languages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that are not Regular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that are not Regular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regular language must satisfy the pumping property of regular languages. If a language does not satisfy the pumping property, it is not regular. The following contra positive equivalent of the pumping lemma is used to show that a language is not regular.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Pumping lemma for Regular Languages (</a:t>
            </a:r>
            <a:r>
              <a:rPr lang="en"/>
              <a:t>contrapositive</a:t>
            </a:r>
            <a:r>
              <a:rPr lang="en"/>
              <a:t>):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L be a language.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p, ꓱz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L, |z|≥p, and for every way of writing z=u•v•w with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|u•v| ≤ p,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≠ ε,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ꓱi≥0 where u•v</a:t>
            </a:r>
            <a:r>
              <a:rPr baseline="3000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 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∉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L is not regular.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