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6070caf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6070caf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36070cafa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36070caf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Pumping Lemma for Regular Languages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Pumping lemma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Pumping Lemma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2017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Pumping Lemma states that in a regular language, every string of the sufficient length has a short non-empty substring somewhere in its beginning that can be repeated or pumped any number of times within the string to produce strings also in the language. Formally,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Pumping lemma for Regular LAnguages: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2080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every regular language L,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	ꓱp such that 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with |z|≥p,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	ꓱ a decomposition of z=u•v•w where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|u•v| ≤ 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≠ ε and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i≥0, u•v</a:t>
            </a:r>
            <a:r>
              <a:rPr baseline="30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•w 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