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Nunito"/>
      <p:regular r:id="rId10"/>
      <p:bold r:id="rId11"/>
      <p:italic r:id="rId12"/>
      <p:boldItalic r:id="rId13"/>
    </p:embeddedFont>
    <p:embeddedFont>
      <p:font typeface="Maven Pro"/>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bold.fntdata"/><Relationship Id="rId14"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35f76047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35f76047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35f76047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35f76047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35f76047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35f76047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Special Finite Automata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DFAs with Output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DFAs with Output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The output of a DFA is implicitly expressed in terms of whether the last state reached on the input is an accepting state or not. The output generating capability of the DFA could be extended in two ways: </a:t>
            </a:r>
            <a:r>
              <a:rPr i="1" lang="en" sz="1400">
                <a:solidFill>
                  <a:srgbClr val="000000"/>
                </a:solidFill>
              </a:rPr>
              <a:t>by giving output as each state is reached or by giving output as each transition is made</a:t>
            </a:r>
            <a:r>
              <a:rPr lang="en" sz="1400">
                <a:solidFill>
                  <a:srgbClr val="000000"/>
                </a:solidFill>
              </a:rPr>
              <a:t>. When output is expressed in these ways, there is no need to distinguish between accepting and non-accepting states. These machines have many applications like in the field of logic circuits.</a:t>
            </a:r>
            <a:endParaRPr sz="1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Moore Machines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 </a:t>
            </a:r>
            <a:r>
              <a:rPr i="1" lang="en" sz="1100">
                <a:solidFill>
                  <a:srgbClr val="000000"/>
                </a:solidFill>
                <a:latin typeface="Arial"/>
                <a:ea typeface="Arial"/>
                <a:cs typeface="Arial"/>
                <a:sym typeface="Arial"/>
              </a:rPr>
              <a:t>Moore Machine </a:t>
            </a:r>
            <a:r>
              <a:rPr lang="en" sz="1100">
                <a:solidFill>
                  <a:srgbClr val="000000"/>
                </a:solidFill>
                <a:latin typeface="Arial"/>
                <a:ea typeface="Arial"/>
                <a:cs typeface="Arial"/>
                <a:sym typeface="Arial"/>
              </a:rPr>
              <a:t>is a 6-tuple (Q, q</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 Ω, δ, λ) where the set of states Q, the start state q</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the input alphabet ∑, the transition function δ are as in the DFA, and</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Ω is the output alphabet, and</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Λ: Q→Ω, is the output function that on each state produces an output symbol.</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 Moore Machine is a DFA that generates output that depends directly on the state the DFA is in.</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Mealy Machine</a:t>
            </a:r>
            <a:endParaRPr/>
          </a:p>
        </p:txBody>
      </p:sp>
      <p:sp>
        <p:nvSpPr>
          <p:cNvPr id="296" name="Google Shape;296;p16"/>
          <p:cNvSpPr txBox="1"/>
          <p:nvPr>
            <p:ph idx="1" type="body"/>
          </p:nvPr>
        </p:nvSpPr>
        <p:spPr>
          <a:xfrm>
            <a:off x="1303800" y="1711625"/>
            <a:ext cx="7030500" cy="28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 </a:t>
            </a:r>
            <a:r>
              <a:rPr i="1" lang="en" sz="1100">
                <a:solidFill>
                  <a:srgbClr val="000000"/>
                </a:solidFill>
                <a:latin typeface="Arial"/>
                <a:ea typeface="Arial"/>
                <a:cs typeface="Arial"/>
                <a:sym typeface="Arial"/>
              </a:rPr>
              <a:t>Mealy Machine </a:t>
            </a:r>
            <a:r>
              <a:rPr lang="en" sz="1100">
                <a:solidFill>
                  <a:srgbClr val="000000"/>
                </a:solidFill>
                <a:latin typeface="Arial"/>
                <a:ea typeface="Arial"/>
                <a:cs typeface="Arial"/>
                <a:sym typeface="Arial"/>
              </a:rPr>
              <a:t>is a 6-tuple (Q, q</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 Ω, δ, λ) where the set of states Q, the start state q</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the input alphabet ∑, the transition function δ are as in the DFA, and</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Ω is the output alphabet, and</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Λ: Qx∑→Ω, is the output function that on each state and input symbol produces an output symbol.</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 Mealy Machine is a DFA that generates output as each transition is made. That is, for every state and input symbol, an output symbol is produced.</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