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b2a0e0c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b2a0e0c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 of </a:t>
            </a:r>
            <a:r>
              <a:rPr lang="en-PH" dirty="0"/>
              <a:t>Regular languages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Closure Properties</a:t>
            </a: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Closure Properties</a:t>
            </a:r>
            <a:endParaRPr lang="en-PH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/>
              <a:t>In this section, the regular languages are investigated for closure under union, concatenation, </a:t>
            </a:r>
            <a:r>
              <a:rPr lang="en-US" sz="2000" dirty="0" err="1"/>
              <a:t>Kleen</a:t>
            </a:r>
            <a:r>
              <a:rPr lang="en-US" sz="2000" dirty="0"/>
              <a:t>-star, complementation, intersection, reversal and substitution. Because regular languages can be represented by all the equivalent language models: the DFAs, the NFAs and the regular expressions, any one of them could be prove that regular languages are closed under an operation.</a:t>
            </a:r>
            <a:endParaRPr lang="en-PH"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0B7C-8AE6-4E83-A2F9-5D84B4E9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Concatenation and </a:t>
            </a:r>
            <a:r>
              <a:rPr lang="en-US" dirty="0" err="1"/>
              <a:t>Kleen</a:t>
            </a:r>
            <a:r>
              <a:rPr lang="en-US" dirty="0"/>
              <a:t>-star</a:t>
            </a:r>
            <a:br>
              <a:rPr lang="en-PH" dirty="0"/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D4C3-FF54-4106-B7F9-E28995B43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elementary regular expressions Ø, ε and a, for each a∈∑, represent the elementary regular languages. Composite regular expressions are formed from these elementary regular expressions and smaller regular expressions using union, concatenation and </a:t>
            </a:r>
            <a:r>
              <a:rPr lang="en-US" dirty="0" err="1"/>
              <a:t>Kleen</a:t>
            </a:r>
            <a:r>
              <a:rPr lang="en-US" dirty="0"/>
              <a:t>-star operations. They represent larger composite regular languages. Therefore, these operations on regular languages always result in regular languages.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588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BFE9-E6C2-4CE9-AA9E-EC792EAF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1258800"/>
          </a:xfrm>
        </p:spPr>
        <p:txBody>
          <a:bodyPr/>
          <a:lstStyle/>
          <a:p>
            <a:r>
              <a:rPr lang="en-US" dirty="0"/>
              <a:t>COMPLEMENTATION</a:t>
            </a:r>
            <a:br>
              <a:rPr lang="en-PH" dirty="0"/>
            </a:br>
            <a:r>
              <a:rPr lang="en-US" dirty="0"/>
              <a:t>Regular languages are closed under complementation.</a:t>
            </a:r>
            <a:br>
              <a:rPr lang="en-PH" dirty="0"/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1BE80-EAD3-46EF-80AD-0B8436DE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2243138"/>
            <a:ext cx="7030500" cy="2288512"/>
          </a:xfrm>
        </p:spPr>
        <p:txBody>
          <a:bodyPr/>
          <a:lstStyle/>
          <a:p>
            <a:r>
              <a:rPr lang="en-US" sz="1800" dirty="0"/>
              <a:t>Let L be an arbitrary regular language with a DFA M=(Q, ∑, δ, F) with L=L(M). Construct the DFA M’=(Q, ∑, δ, q</a:t>
            </a:r>
            <a:r>
              <a:rPr lang="en-US" sz="1800" baseline="-25000" dirty="0"/>
              <a:t>0</a:t>
            </a:r>
            <a:r>
              <a:rPr lang="en-US" sz="1800" dirty="0"/>
              <a:t>, Q-F) which is identical with M except the accepting roles of the states have been interchanged. The states that are accepting in M are non-accepting in M’, and vice-versa. Thus every string accepted by M is not accepted in M’, and every string not accepted by M is accepted in M’.</a:t>
            </a:r>
            <a:endParaRPr lang="en-PH" sz="18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0934732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On-screen Show (16:9)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Maven Pro</vt:lpstr>
      <vt:lpstr>Nunito</vt:lpstr>
      <vt:lpstr>Arial</vt:lpstr>
      <vt:lpstr>Momentum</vt:lpstr>
      <vt:lpstr>Properties of Regular languages </vt:lpstr>
      <vt:lpstr>Closure Properties</vt:lpstr>
      <vt:lpstr>Union, Concatenation and Kleen-star </vt:lpstr>
      <vt:lpstr>COMPLEMENTATION Regular languages are closed under complementation.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Regular languages </dc:title>
  <dc:creator>Leo Jhon Dizon</dc:creator>
  <cp:lastModifiedBy>Leo Jhon Dizon</cp:lastModifiedBy>
  <cp:revision>1</cp:revision>
  <dcterms:modified xsi:type="dcterms:W3CDTF">2019-09-25T05:31:03Z</dcterms:modified>
</cp:coreProperties>
</file>