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b2a0e0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b2a0e0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 of </a:t>
            </a:r>
            <a:r>
              <a:rPr lang="en-PH" dirty="0"/>
              <a:t>Regular languages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Decision Algorithms on Regular Languages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Decision Algorithms on Regular Languages</a:t>
            </a:r>
            <a:br>
              <a:rPr lang="en-PH" dirty="0"/>
            </a:br>
            <a:endParaRPr lang="en-PH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97874"/>
            <a:ext cx="7030500" cy="280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A regular language is often investigated if it has certain properties or not. Problems answerable by </a:t>
            </a:r>
            <a:r>
              <a:rPr lang="en-US" sz="2000" i="1" dirty="0"/>
              <a:t>yes</a:t>
            </a:r>
            <a:r>
              <a:rPr lang="en-US" sz="2000" dirty="0"/>
              <a:t> or </a:t>
            </a:r>
            <a:r>
              <a:rPr lang="en-US" sz="2000" i="1" dirty="0"/>
              <a:t>no</a:t>
            </a:r>
            <a:r>
              <a:rPr lang="en-US" sz="2000" dirty="0"/>
              <a:t> are called </a:t>
            </a:r>
            <a:r>
              <a:rPr lang="en-US" sz="2000" b="1" i="1" dirty="0"/>
              <a:t>decision problems</a:t>
            </a:r>
            <a:r>
              <a:rPr lang="en-US" sz="2000" dirty="0"/>
              <a:t>. Procedures used to answer these problems are called </a:t>
            </a:r>
            <a:r>
              <a:rPr lang="en-US" sz="2000" b="1" i="1" dirty="0"/>
              <a:t>decision algorithms</a:t>
            </a:r>
            <a:r>
              <a:rPr lang="en-US" sz="2000" dirty="0"/>
              <a:t>.</a:t>
            </a:r>
            <a:endParaRPr lang="en-PH"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41AD-F075-43B7-A448-34D0A6AD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6202-6F33-474B-9E12-99A941F3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500" y="1461413"/>
            <a:ext cx="7030500" cy="2541600"/>
          </a:xfrm>
        </p:spPr>
        <p:txBody>
          <a:bodyPr/>
          <a:lstStyle/>
          <a:p>
            <a:r>
              <a:rPr lang="en-US" sz="2000" dirty="0"/>
              <a:t>A decision problem on a regular language is whether a string is a member of the language. An argument can be made to answer the problem for a particular string and a particular language. However, it is preferred to design a general algorithm that will determine if an arbitrary string is in an arbitrary regular language.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10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4665-7472-4EBE-92C4-3636570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Emptiness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DF9B7-4921-47F0-8188-3B733B91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00175"/>
            <a:ext cx="7030500" cy="3131475"/>
          </a:xfrm>
        </p:spPr>
        <p:txBody>
          <a:bodyPr/>
          <a:lstStyle/>
          <a:p>
            <a:r>
              <a:rPr lang="en-US" sz="2000" dirty="0"/>
              <a:t>Another decision problem on regular languages is if a regular language L is empty. A test for emptiness using a regular expression E whose language L is empty. A test for emptiness using a regular expression E whose language is L, is usually easy. Whenever the regular expression ∅ is not part of E, which is usually the case, L is not empty. When ∅ is part of E, the solution becomes tricky.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39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A1E4-8CD1-4E38-A3C0-D6D1440D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Finiteness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CE1BA-E577-4437-AD08-4D7B634F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</p:spPr>
        <p:txBody>
          <a:bodyPr/>
          <a:lstStyle/>
          <a:p>
            <a:r>
              <a:rPr lang="en-US" sz="1800" dirty="0"/>
              <a:t>Does a regular language L include a finite number of strings? Using a regular expression, only the </a:t>
            </a:r>
            <a:r>
              <a:rPr lang="en-US" sz="1800" dirty="0" err="1"/>
              <a:t>Kleen</a:t>
            </a:r>
            <a:r>
              <a:rPr lang="en-US" sz="1800" dirty="0"/>
              <a:t>-star operation can take a finite language to generate an infinite language. As long as the finite language is neither ∅ nor ε, its </a:t>
            </a:r>
            <a:r>
              <a:rPr lang="en-US" sz="1800" dirty="0" err="1"/>
              <a:t>Kleen</a:t>
            </a:r>
            <a:r>
              <a:rPr lang="en-US" sz="1800" dirty="0"/>
              <a:t>-star is an infinite language. Finding out if the finite language is ∅ is the emptiness decision problem. Further complications arise if ∅ appears elsewhere in the regular expression.</a:t>
            </a:r>
            <a:endParaRPr lang="en-PH" sz="1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590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72CF-8FAF-4230-A9FA-F268B90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FC4E-8673-481B-AB23-8CC2ABA0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456313"/>
            <a:ext cx="7030500" cy="3088612"/>
          </a:xfrm>
        </p:spPr>
        <p:txBody>
          <a:bodyPr/>
          <a:lstStyle/>
          <a:p>
            <a:r>
              <a:rPr lang="en-US" sz="2000" dirty="0"/>
              <a:t>Given the two descriptions of regular languages L</a:t>
            </a:r>
            <a:r>
              <a:rPr lang="en-US" sz="2000" baseline="-25000" dirty="0"/>
              <a:t>1</a:t>
            </a:r>
            <a:r>
              <a:rPr lang="en-US" sz="2000" dirty="0"/>
              <a:t> and L</a:t>
            </a:r>
            <a:r>
              <a:rPr lang="en-US" sz="2000" baseline="-25000" dirty="0"/>
              <a:t>2</a:t>
            </a:r>
            <a:r>
              <a:rPr lang="en-US" sz="2000" dirty="0"/>
              <a:t> is L</a:t>
            </a:r>
            <a:r>
              <a:rPr lang="en-US" sz="2000" baseline="-25000" dirty="0"/>
              <a:t>1 </a:t>
            </a:r>
            <a:r>
              <a:rPr lang="en-US" sz="2000" dirty="0"/>
              <a:t>= L</a:t>
            </a:r>
            <a:r>
              <a:rPr lang="en-US" sz="2000" baseline="-25000" dirty="0"/>
              <a:t>2</a:t>
            </a:r>
            <a:r>
              <a:rPr lang="en-US" sz="2000" dirty="0"/>
              <a:t>? The language descriptions may be in the form of DFAs and NFAs, regular expressions, plain English, set-builder notation, etc.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319378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312</Words>
  <Application>Microsoft Office PowerPoint</Application>
  <PresentationFormat>On-screen Show (16:9)</PresentationFormat>
  <Paragraphs>12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Maven Pro</vt:lpstr>
      <vt:lpstr>Nunito</vt:lpstr>
      <vt:lpstr>Arial</vt:lpstr>
      <vt:lpstr>Momentum</vt:lpstr>
      <vt:lpstr>Properties of Regular languages </vt:lpstr>
      <vt:lpstr>Decision Algorithms on Regular Languages </vt:lpstr>
      <vt:lpstr>Membership </vt:lpstr>
      <vt:lpstr>Emptiness </vt:lpstr>
      <vt:lpstr>Finiteness </vt:lpstr>
      <vt:lpstr>Equivalence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languages</dc:title>
  <dc:creator>Leo Jhon Dizon</dc:creator>
  <cp:lastModifiedBy>Leo Jhon Dizon</cp:lastModifiedBy>
  <cp:revision>2</cp:revision>
  <dcterms:modified xsi:type="dcterms:W3CDTF">2019-09-25T05:35:33Z</dcterms:modified>
</cp:coreProperties>
</file>