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9" r:id="rId4"/>
  </p:sldIdLst>
  <p:sldSz cx="9144000" cy="5143500" type="screen16x9"/>
  <p:notesSz cx="6858000" cy="9144000"/>
  <p:embeddedFontLst>
    <p:embeddedFont>
      <p:font typeface="Maven Pro" panose="020B0604020202020204" charset="0"/>
      <p:regular r:id="rId6"/>
      <p:bold r:id="rId7"/>
    </p:embeddedFont>
    <p:embeddedFont>
      <p:font typeface="Nunito"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0" y="4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35f76047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35f76047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PH" dirty="0"/>
              <a:t>Context- free Grammars</a:t>
            </a:r>
            <a:endParaRPr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r>
              <a:rPr lang="en-PH" dirty="0"/>
              <a:t>Context  free grammars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740437"/>
            <a:ext cx="7030500" cy="999300"/>
          </a:xfrm>
          <a:prstGeom prst="rect">
            <a:avLst/>
          </a:prstGeom>
        </p:spPr>
        <p:txBody>
          <a:bodyPr spcFirstLastPara="1" wrap="square" lIns="91425" tIns="91425" rIns="91425" bIns="91425" anchor="t" anchorCtr="0">
            <a:noAutofit/>
          </a:bodyPr>
          <a:lstStyle/>
          <a:p>
            <a:pPr lvl="0"/>
            <a:r>
              <a:rPr lang="en-PH" dirty="0"/>
              <a:t>Context- free Grammars</a:t>
            </a:r>
            <a:endParaRPr dirty="0"/>
          </a:p>
        </p:txBody>
      </p:sp>
      <p:sp>
        <p:nvSpPr>
          <p:cNvPr id="284" name="Google Shape;284;p14"/>
          <p:cNvSpPr txBox="1">
            <a:spLocks noGrp="1"/>
          </p:cNvSpPr>
          <p:nvPr>
            <p:ph type="body" idx="1"/>
          </p:nvPr>
        </p:nvSpPr>
        <p:spPr>
          <a:xfrm>
            <a:off x="952575" y="1597876"/>
            <a:ext cx="7524600" cy="2933775"/>
          </a:xfrm>
          <a:prstGeom prst="rect">
            <a:avLst/>
          </a:prstGeom>
        </p:spPr>
        <p:txBody>
          <a:bodyPr spcFirstLastPara="1" wrap="square" lIns="91425" tIns="91425" rIns="91425" bIns="91425" anchor="t" anchorCtr="0">
            <a:noAutofit/>
          </a:bodyPr>
          <a:lstStyle/>
          <a:p>
            <a:r>
              <a:rPr lang="en-US" sz="2000" dirty="0"/>
              <a:t>Context-free grammars (CFGs) are syntactic models of languages, similar to regular expressions. Though grammar rules, CGFs describe how variables can be replaced by variables and terminals to derive strings in the language of the grammar. Formally,</a:t>
            </a:r>
            <a:endParaRPr lang="en-PH" sz="2000" dirty="0"/>
          </a:p>
          <a:p>
            <a:endParaRPr lang="en-PH"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B0D491-808C-4843-A664-425C22B10BD6}"/>
              </a:ext>
            </a:extLst>
          </p:cNvPr>
          <p:cNvSpPr>
            <a:spLocks noGrp="1"/>
          </p:cNvSpPr>
          <p:nvPr>
            <p:ph type="body" idx="1"/>
          </p:nvPr>
        </p:nvSpPr>
        <p:spPr>
          <a:xfrm>
            <a:off x="1303800" y="1071563"/>
            <a:ext cx="7030500" cy="3643313"/>
          </a:xfrm>
        </p:spPr>
        <p:txBody>
          <a:bodyPr/>
          <a:lstStyle/>
          <a:p>
            <a:r>
              <a:rPr lang="en-US" sz="1800" dirty="0"/>
              <a:t>A </a:t>
            </a:r>
            <a:r>
              <a:rPr lang="en-US" sz="1800" b="1" dirty="0"/>
              <a:t>Context-Free Grammar</a:t>
            </a:r>
            <a:r>
              <a:rPr lang="en-US" sz="1800" dirty="0"/>
              <a:t> (CFG) is a 4-tuple (V,T,P,S) where each component is described as follows:</a:t>
            </a:r>
            <a:endParaRPr lang="en-PH" sz="1800" dirty="0"/>
          </a:p>
          <a:p>
            <a:r>
              <a:rPr lang="en-US" sz="1800" dirty="0"/>
              <a:t>	V is a finite set of variables or non-terminals,</a:t>
            </a:r>
            <a:endParaRPr lang="en-PH" sz="1800" dirty="0"/>
          </a:p>
          <a:p>
            <a:r>
              <a:rPr lang="en-US" sz="1800" dirty="0"/>
              <a:t>	T is a finite set of terminals disjoint with V,</a:t>
            </a:r>
            <a:endParaRPr lang="en-PH" sz="1800" dirty="0"/>
          </a:p>
          <a:p>
            <a:r>
              <a:rPr lang="en-US" sz="1800" dirty="0"/>
              <a:t>	P is a set of productions or substitution rules of the form </a:t>
            </a:r>
            <a:r>
              <a:rPr lang="en-US" sz="1800" dirty="0" err="1"/>
              <a:t>A→</a:t>
            </a:r>
            <a:r>
              <a:rPr lang="en-US" sz="1800" i="1" dirty="0" err="1"/>
              <a:t>a</a:t>
            </a:r>
            <a:r>
              <a:rPr lang="en-US" sz="1800" dirty="0"/>
              <a:t>, for some variable A and</a:t>
            </a:r>
            <a:endParaRPr lang="en-PH" sz="1800" dirty="0"/>
          </a:p>
          <a:p>
            <a:r>
              <a:rPr lang="en-US" sz="1800" dirty="0"/>
              <a:t>some string </a:t>
            </a:r>
            <a:r>
              <a:rPr lang="en-US" sz="1800" i="1" dirty="0"/>
              <a:t>a</a:t>
            </a:r>
            <a:r>
              <a:rPr lang="en-US" sz="1800" dirty="0"/>
              <a:t> over</a:t>
            </a:r>
            <a:endParaRPr lang="en-PH" sz="1800" dirty="0"/>
          </a:p>
          <a:p>
            <a:r>
              <a:rPr lang="en-US" sz="1800" dirty="0"/>
              <a:t>V ∪ T, and</a:t>
            </a:r>
            <a:endParaRPr lang="en-PH" sz="1800" dirty="0"/>
          </a:p>
          <a:p>
            <a:r>
              <a:rPr lang="en-US" sz="1800" dirty="0"/>
              <a:t>S∈V, is the start variable.</a:t>
            </a:r>
            <a:endParaRPr lang="en-PH" sz="1800" dirty="0"/>
          </a:p>
          <a:p>
            <a:endParaRPr lang="en-PH" sz="1800" dirty="0"/>
          </a:p>
        </p:txBody>
      </p:sp>
    </p:spTree>
    <p:extLst>
      <p:ext uri="{BB962C8B-B14F-4D97-AF65-F5344CB8AC3E}">
        <p14:creationId xmlns:p14="http://schemas.microsoft.com/office/powerpoint/2010/main" val="1834757751"/>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78</Words>
  <Application>Microsoft Office PowerPoint</Application>
  <PresentationFormat>On-screen Show (16:9)</PresentationFormat>
  <Paragraphs>11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Maven Pro</vt:lpstr>
      <vt:lpstr>Arial</vt:lpstr>
      <vt:lpstr>Nunito</vt:lpstr>
      <vt:lpstr>Momentum</vt:lpstr>
      <vt:lpstr>Context- free Grammars</vt:lpstr>
      <vt:lpstr>Context- free Grammars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CFG Normal Forms</dc:title>
  <dc:creator>Leo Jhon Dizon</dc:creator>
  <cp:lastModifiedBy>Leo Jhon Dizon</cp:lastModifiedBy>
  <cp:revision>7</cp:revision>
  <dcterms:modified xsi:type="dcterms:W3CDTF">2019-09-24T14:23:38Z</dcterms:modified>
</cp:coreProperties>
</file>