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Context- free Grammars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/>
              <a:t>Regular Languages vs Context- free </a:t>
            </a:r>
            <a:r>
              <a:rPr lang="en-PH" dirty="0" err="1"/>
              <a:t>Langages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/>
              <a:t>Regular languages vs Context- free languages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2575" y="2057399"/>
            <a:ext cx="7524600" cy="247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Since all regular languages have regular expressions, it suffices to show that for every regular expression, there is an equivalent context-free grammar. The construction of the CFG is based on the recursive definition of regular expression is converted to an equivalent CFG.</a:t>
            </a:r>
            <a:endParaRPr lang="en-PH" sz="20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F33F-09C8-4BA7-901D-860B0DFA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Converting regular Expressions into CFGs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049894-A922-43E2-A1D0-A482F293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74796"/>
              </p:ext>
            </p:extLst>
          </p:nvPr>
        </p:nvGraphicFramePr>
        <p:xfrm>
          <a:off x="1449572" y="1717721"/>
          <a:ext cx="2133601" cy="267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732881563"/>
                    </a:ext>
                  </a:extLst>
                </a:gridCol>
              </a:tblGrid>
              <a:tr h="32211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Regular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63349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62903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2"/>
                          </a:solidFill>
                        </a:rPr>
                        <a:t>ε</a:t>
                      </a:r>
                      <a:endParaRPr lang="en-P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47647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149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E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 + E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7309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E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 * E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33896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E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7788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AE2B207-F937-43AC-B0B3-92D77833D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27421"/>
              </p:ext>
            </p:extLst>
          </p:nvPr>
        </p:nvGraphicFramePr>
        <p:xfrm>
          <a:off x="5280837" y="1717721"/>
          <a:ext cx="2133601" cy="2673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1">
                  <a:extLst>
                    <a:ext uri="{9D8B030D-6E8A-4147-A177-3AD203B41FA5}">
                      <a16:colId xmlns:a16="http://schemas.microsoft.com/office/drawing/2014/main" val="732881563"/>
                    </a:ext>
                  </a:extLst>
                </a:gridCol>
              </a:tblGrid>
              <a:tr h="32211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Critical CFG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263349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No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62903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s→</a:t>
                      </a:r>
                      <a:r>
                        <a:rPr lang="el-GR" dirty="0">
                          <a:solidFill>
                            <a:schemeClr val="bg2"/>
                          </a:solidFill>
                        </a:rPr>
                        <a:t>ε</a:t>
                      </a:r>
                      <a:endParaRPr lang="en-P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47647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 err="1">
                          <a:solidFill>
                            <a:schemeClr val="bg2"/>
                          </a:solidFill>
                        </a:rPr>
                        <a:t>s→a</a:t>
                      </a:r>
                      <a:endParaRPr lang="en-P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149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U→S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 | S</a:t>
                      </a:r>
                      <a:r>
                        <a:rPr lang="en-PH" sz="12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867309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C → S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 S</a:t>
                      </a:r>
                      <a:r>
                        <a:rPr lang="en-PH" sz="1100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733896"/>
                  </a:ext>
                </a:extLst>
              </a:tr>
              <a:tr h="391902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2"/>
                          </a:solidFill>
                        </a:rPr>
                        <a:t>K→S1 K | </a:t>
                      </a:r>
                      <a:r>
                        <a:rPr lang="el-GR" dirty="0">
                          <a:solidFill>
                            <a:schemeClr val="bg2"/>
                          </a:solidFill>
                        </a:rPr>
                        <a:t>ε</a:t>
                      </a:r>
                      <a:endParaRPr lang="en-PH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67788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72046677-F59B-4D12-B7AE-5FB3E3783EB5}"/>
              </a:ext>
            </a:extLst>
          </p:cNvPr>
          <p:cNvSpPr/>
          <p:nvPr/>
        </p:nvSpPr>
        <p:spPr>
          <a:xfrm>
            <a:off x="4093535" y="2690037"/>
            <a:ext cx="861237" cy="69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27063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104</Words>
  <Application>Microsoft Office PowerPoint</Application>
  <PresentationFormat>On-screen Show (16:9)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Arial</vt:lpstr>
      <vt:lpstr>Nunito</vt:lpstr>
      <vt:lpstr>Momentum</vt:lpstr>
      <vt:lpstr>Context- free Grammars</vt:lpstr>
      <vt:lpstr>Regular languages vs Context- free languages</vt:lpstr>
      <vt:lpstr>Converting regular Expressions into CFGs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10</cp:revision>
  <dcterms:modified xsi:type="dcterms:W3CDTF">2019-09-24T15:11:11Z</dcterms:modified>
</cp:coreProperties>
</file>