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aven Pro" panose="020B0604020202020204" charset="0"/>
      <p:regular r:id="rId7"/>
      <p:bold r:id="rId8"/>
    </p:embeddedFont>
    <p:embeddedFont>
      <p:font typeface="Nuni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5f76047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5f76047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CFG Normal Forms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PH" dirty="0"/>
              <a:t>Chomsky Normal Forms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dirty="0"/>
              <a:t>Chomsky Normal Forms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2575" y="1597876"/>
            <a:ext cx="7524600" cy="293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Context-free grammars may be normalized so that all productions will conform to specific formats. Normalizing CFGs is useful in investigating properties of context-free languages. It also provides a standardized approach to handle productions for algorithms that work with CFLs. A particular format for CFGs is the Chomsky normal form (CNF). Membership of a string in a CFL can be decided algorithmically with the use of grammars in CNF.</a:t>
            </a:r>
            <a:endParaRPr lang="en-PH" sz="18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742950"/>
            <a:ext cx="7030500" cy="339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A context-free grammar G=(V,T,P,S) is in </a:t>
            </a:r>
            <a:r>
              <a:rPr lang="en-US" sz="2000" b="1" i="1" dirty="0"/>
              <a:t>Chomsky Normal Form</a:t>
            </a:r>
            <a:r>
              <a:rPr lang="en-US" sz="2000" dirty="0"/>
              <a:t> (CNF) if and only if all productions are of the form</a:t>
            </a:r>
            <a:endParaRPr lang="en-PH" sz="2000" dirty="0"/>
          </a:p>
          <a:p>
            <a:r>
              <a:rPr lang="en-US" sz="2000" dirty="0"/>
              <a:t>X → YZ or X → a</a:t>
            </a:r>
            <a:endParaRPr lang="en-PH" sz="2000" dirty="0"/>
          </a:p>
          <a:p>
            <a:r>
              <a:rPr lang="en-US" sz="2000" dirty="0"/>
              <a:t>for variables X, Y and Z and some terminal a,</a:t>
            </a:r>
            <a:endParaRPr lang="en-PH" sz="2000" dirty="0"/>
          </a:p>
          <a:p>
            <a:r>
              <a:rPr lang="en-US" sz="2000" dirty="0"/>
              <a:t>except when ε is an language for which</a:t>
            </a:r>
            <a:endParaRPr lang="en-PH" sz="2000" dirty="0"/>
          </a:p>
          <a:p>
            <a:r>
              <a:rPr lang="en-US" sz="2000" dirty="0" err="1"/>
              <a:t>S→ε</a:t>
            </a:r>
            <a:r>
              <a:rPr lang="en-US" sz="2000" dirty="0"/>
              <a:t> is allowed but</a:t>
            </a:r>
            <a:endParaRPr lang="en-PH" sz="2000" dirty="0"/>
          </a:p>
          <a:p>
            <a:r>
              <a:rPr lang="en-US" sz="2000" dirty="0"/>
              <a:t>S should not appear on the right side of any production.</a:t>
            </a:r>
            <a:endParaRPr lang="en-PH" sz="20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5EA5-0F45-4916-AC9E-062084DA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Algorithm to transform CFG to CNF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D491-808C-4843-A664-425C22B10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343026"/>
            <a:ext cx="7030500" cy="3371850"/>
          </a:xfrm>
        </p:spPr>
        <p:txBody>
          <a:bodyPr/>
          <a:lstStyle/>
          <a:p>
            <a:r>
              <a:rPr lang="en-US" sz="1800" dirty="0"/>
              <a:t>Input: a CFG G=(V,T,P,S)</a:t>
            </a:r>
            <a:endParaRPr lang="en-PH" sz="1800" dirty="0"/>
          </a:p>
          <a:p>
            <a:r>
              <a:rPr lang="en-US" sz="1800" dirty="0"/>
              <a:t>Output: an equivalent CFG in CNF</a:t>
            </a:r>
            <a:endParaRPr lang="en-PH" sz="1800" dirty="0"/>
          </a:p>
          <a:p>
            <a:r>
              <a:rPr lang="en-US" sz="1800" dirty="0"/>
              <a:t> </a:t>
            </a:r>
            <a:endParaRPr lang="en-PH" sz="1800" dirty="0"/>
          </a:p>
          <a:p>
            <a:pPr lvl="0"/>
            <a:r>
              <a:rPr lang="en-US" sz="1800" dirty="0"/>
              <a:t>Optionally remove all useless symbols.</a:t>
            </a:r>
            <a:endParaRPr lang="en-PH" sz="1800" dirty="0"/>
          </a:p>
          <a:p>
            <a:pPr lvl="0"/>
            <a:r>
              <a:rPr lang="en-US" sz="1800" dirty="0"/>
              <a:t>Remove all unnecessary ε-productions and unit productions.</a:t>
            </a:r>
            <a:endParaRPr lang="en-PH" sz="1800" dirty="0"/>
          </a:p>
          <a:p>
            <a:pPr lvl="0"/>
            <a:r>
              <a:rPr lang="en-US" sz="1800" dirty="0"/>
              <a:t>While there is a production </a:t>
            </a:r>
            <a:r>
              <a:rPr lang="en-US" sz="1800" dirty="0" err="1"/>
              <a:t>X→aZ</a:t>
            </a:r>
            <a:r>
              <a:rPr lang="en-US" sz="1800" dirty="0"/>
              <a:t>β where Z is a terminal and a,β∈(V∪T)*, and |aZβ|≥2, then replace the production with X → aYβ and Y → Z for some new variable Y.</a:t>
            </a:r>
            <a:endParaRPr lang="en-PH" sz="1800" dirty="0"/>
          </a:p>
          <a:p>
            <a:pPr lvl="0"/>
            <a:r>
              <a:rPr lang="en-US" sz="1800" dirty="0"/>
              <a:t>For every production X → X</a:t>
            </a:r>
            <a:r>
              <a:rPr lang="en-US" sz="1800" baseline="-25000" dirty="0"/>
              <a:t>1</a:t>
            </a:r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…</a:t>
            </a:r>
            <a:r>
              <a:rPr lang="en-US" sz="1800" dirty="0" err="1"/>
              <a:t>X</a:t>
            </a:r>
            <a:r>
              <a:rPr lang="en-US" sz="1800" baseline="-25000" dirty="0" err="1"/>
              <a:t>k</a:t>
            </a:r>
            <a:r>
              <a:rPr lang="en-US" sz="1800" dirty="0"/>
              <a:t>, where k≥3, replace the production.</a:t>
            </a:r>
            <a:endParaRPr lang="en-PH" sz="1800" dirty="0"/>
          </a:p>
          <a:p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183475775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Office PowerPoint</Application>
  <PresentationFormat>On-screen Show (16:9)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Maven Pro</vt:lpstr>
      <vt:lpstr>Arial</vt:lpstr>
      <vt:lpstr>Nunito</vt:lpstr>
      <vt:lpstr>Momentum</vt:lpstr>
      <vt:lpstr>CFG Normal Forms</vt:lpstr>
      <vt:lpstr>Chomsky Normal Forms</vt:lpstr>
      <vt:lpstr>PowerPoint Presentation</vt:lpstr>
      <vt:lpstr>Algorithm to transform CFG to CNF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6</cp:revision>
  <dcterms:modified xsi:type="dcterms:W3CDTF">2019-09-24T13:53:36Z</dcterms:modified>
</cp:coreProperties>
</file>