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76047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76047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CFG Normal Forms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Elimination of Unit Productions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Elimination of Unit Production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1597876"/>
            <a:ext cx="7524600" cy="293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unit production </a:t>
            </a:r>
            <a:r>
              <a:rPr lang="en-US" sz="2000" dirty="0"/>
              <a:t>is of the form X→Y, where X and Y are some variables of a grammar. Because of this production, strings derivable from Y are also derivable from X. With this observation, unit productions can be eliminated by making the production more straightforward.</a:t>
            </a:r>
            <a:endParaRPr lang="en-PH" sz="20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Algorithm to eliminate unit productions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Input: a CFG G=(V,T,P,S)</a:t>
            </a:r>
            <a:endParaRPr lang="en-PH" dirty="0"/>
          </a:p>
          <a:p>
            <a:r>
              <a:rPr lang="en-US" dirty="0"/>
              <a:t>Output: an equivalent CFG with no unit productions.</a:t>
            </a:r>
            <a:endParaRPr lang="en-PH" dirty="0"/>
          </a:p>
          <a:p>
            <a:r>
              <a:rPr lang="en-US" dirty="0"/>
              <a:t> </a:t>
            </a:r>
            <a:endParaRPr lang="en-PH" dirty="0"/>
          </a:p>
          <a:p>
            <a:pPr lvl="0"/>
            <a:r>
              <a:rPr lang="en-US" dirty="0"/>
              <a:t>Construct a directed graph of unit productions.</a:t>
            </a:r>
            <a:endParaRPr lang="en-PH" dirty="0"/>
          </a:p>
          <a:p>
            <a:pPr lvl="0"/>
            <a:r>
              <a:rPr lang="en-US" dirty="0"/>
              <a:t>Detect </a:t>
            </a:r>
            <a:r>
              <a:rPr lang="en-US" b="1" i="1" dirty="0"/>
              <a:t>unit-production cycles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X</a:t>
            </a:r>
            <a:r>
              <a:rPr lang="en-US" baseline="-25000" dirty="0"/>
              <a:t>l</a:t>
            </a:r>
            <a:r>
              <a:rPr lang="en-US" dirty="0"/>
              <a:t> of two or more variables. Variables in a cycle are synonymous. Each variable can derive any string the other variables can derive.</a:t>
            </a:r>
            <a:endParaRPr lang="en-PH" dirty="0"/>
          </a:p>
          <a:p>
            <a:pPr lvl="0"/>
            <a:r>
              <a:rPr lang="en-US" dirty="0"/>
              <a:t>Detect </a:t>
            </a:r>
            <a:r>
              <a:rPr lang="en-US" b="1" i="1" dirty="0"/>
              <a:t>unit-production chains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of 2 or more variables.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Office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Arial</vt:lpstr>
      <vt:lpstr>Nunito</vt:lpstr>
      <vt:lpstr>Momentum</vt:lpstr>
      <vt:lpstr>CFG Normal Forms</vt:lpstr>
      <vt:lpstr>Elimination of Unit Production</vt:lpstr>
      <vt:lpstr>Algorithm to eliminate unit productions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5</cp:revision>
  <dcterms:modified xsi:type="dcterms:W3CDTF">2019-09-24T13:45:53Z</dcterms:modified>
</cp:coreProperties>
</file>