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5f76047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5f76047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CFG Normal Forms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PH" dirty="0"/>
              <a:t>Elimination of Useless Symbols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/>
              <a:t>Elimination of Useless Symbols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24000" y="1469288"/>
            <a:ext cx="7524600" cy="293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useless symbol </a:t>
            </a:r>
            <a:r>
              <a:rPr lang="en-US" sz="2000" dirty="0"/>
              <a:t>is a variable of terminal X that does not appear in any essential form in any derivation of strings in L(G). That is, X cannot be found in derivations of the form S → </a:t>
            </a:r>
            <a:r>
              <a:rPr lang="en-US" sz="2000" dirty="0" err="1"/>
              <a:t>aX</a:t>
            </a:r>
            <a:r>
              <a:rPr lang="en-US" sz="2000" dirty="0"/>
              <a:t>β → w, from the start variable S to a string of terminals w. the usefulness of a symbol is associated with its ability to participate in derivations of strings in L(G). if it not useful, it may be eliminated.</a:t>
            </a:r>
            <a:endParaRPr lang="en-PH" sz="20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Algorithm to eliminate useless symbols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Input: a CFG G=(V,T,P,S)</a:t>
            </a:r>
            <a:endParaRPr lang="en-PH" sz="2000" dirty="0"/>
          </a:p>
          <a:p>
            <a:r>
              <a:rPr lang="en-US" sz="2000" dirty="0"/>
              <a:t>Output: an equivalent CFG with no useless symbols</a:t>
            </a:r>
            <a:endParaRPr lang="en-PH" sz="2000" dirty="0"/>
          </a:p>
          <a:p>
            <a:r>
              <a:rPr lang="en-US" sz="2000" dirty="0"/>
              <a:t> </a:t>
            </a:r>
            <a:endParaRPr lang="en-PH" sz="2000" dirty="0"/>
          </a:p>
          <a:p>
            <a:pPr lvl="0"/>
            <a:r>
              <a:rPr lang="en-US" sz="2000" dirty="0"/>
              <a:t>Eliminate symbols not deriving strings in T*.</a:t>
            </a:r>
            <a:endParaRPr lang="en-PH" sz="2000" dirty="0"/>
          </a:p>
          <a:p>
            <a:pPr lvl="0"/>
            <a:r>
              <a:rPr lang="en-US" sz="2000" dirty="0"/>
              <a:t>Eliminate symbols not in sentential forms.</a:t>
            </a:r>
            <a:endParaRPr lang="en-PH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127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Maven Pro</vt:lpstr>
      <vt:lpstr>Arial</vt:lpstr>
      <vt:lpstr>Nunito</vt:lpstr>
      <vt:lpstr>Momentum</vt:lpstr>
      <vt:lpstr>CFG Normal Forms</vt:lpstr>
      <vt:lpstr>Elimination of Useless Symbols</vt:lpstr>
      <vt:lpstr>Algorithm to eliminate useless symbols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4</cp:revision>
  <dcterms:modified xsi:type="dcterms:W3CDTF">2019-09-24T13:43:29Z</dcterms:modified>
</cp:coreProperties>
</file>