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35f76047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35f76047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CFG Normal Forms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Eliminat</a:t>
            </a:r>
            <a:r>
              <a:rPr lang="en-PH" dirty="0"/>
              <a:t>ion of </a:t>
            </a:r>
            <a:r>
              <a:rPr lang="en-US" b="1" dirty="0"/>
              <a:t>ε-</a:t>
            </a:r>
            <a:r>
              <a:rPr lang="en-PH" dirty="0"/>
              <a:t>products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dirty="0"/>
              <a:t>Elimination of </a:t>
            </a:r>
            <a:r>
              <a:rPr lang="en-US" dirty="0"/>
              <a:t>ε-</a:t>
            </a:r>
            <a:r>
              <a:rPr lang="en-PH" dirty="0"/>
              <a:t>productions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24000" y="1469288"/>
            <a:ext cx="7524600" cy="293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An </a:t>
            </a:r>
            <a:r>
              <a:rPr lang="en-US" sz="1800" b="1" i="1" dirty="0"/>
              <a:t>ε-production </a:t>
            </a:r>
            <a:r>
              <a:rPr lang="en-US" sz="1800" dirty="0"/>
              <a:t>is a substitution rule of CFG which has only ε on the right hand side, like </a:t>
            </a:r>
            <a:r>
              <a:rPr lang="en-US" sz="1800" dirty="0" err="1"/>
              <a:t>A→ε</a:t>
            </a:r>
            <a:r>
              <a:rPr lang="en-US" sz="1800" dirty="0"/>
              <a:t>. A </a:t>
            </a:r>
            <a:r>
              <a:rPr lang="en-US" sz="1800" b="1" i="1" dirty="0"/>
              <a:t>nullable variable</a:t>
            </a:r>
            <a:r>
              <a:rPr lang="en-US" sz="1800" dirty="0"/>
              <a:t> is a variable X from which the empty string ε can be derived. That is, </a:t>
            </a:r>
            <a:r>
              <a:rPr lang="en-US" sz="1800" dirty="0" err="1"/>
              <a:t>X→ε</a:t>
            </a:r>
            <a:r>
              <a:rPr lang="en-US" sz="1800" dirty="0"/>
              <a:t>. If ε is in a CFL, it is necessary for the start variable to derive ε. But if ε is not in a CFL, ε-productions are avoidable. ε –productions are avoidable. ε-productions are undesirable because variables may disappear in sentential forms during derivations. They are considered unproductive because their use in derivation allows variables not to produce even a single terminal of the derived string</a:t>
            </a:r>
            <a:endParaRPr lang="en-PH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Algorithm to find all nullable variables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Input: a CFG G=(V,T,P,S)</a:t>
            </a:r>
            <a:endParaRPr lang="en-PH" sz="2000" dirty="0"/>
          </a:p>
          <a:p>
            <a:r>
              <a:rPr lang="en-US" sz="2000" dirty="0"/>
              <a:t>Output: all the nullable variables of the CFG</a:t>
            </a:r>
            <a:endParaRPr lang="en-PH" sz="2000" dirty="0"/>
          </a:p>
          <a:p>
            <a:r>
              <a:rPr lang="en-US" sz="2000" dirty="0"/>
              <a:t> </a:t>
            </a:r>
            <a:endParaRPr lang="en-PH" sz="2000" dirty="0"/>
          </a:p>
          <a:p>
            <a:pPr lvl="0"/>
            <a:r>
              <a:rPr lang="en-US" sz="2000" dirty="0"/>
              <a:t>Mark all variables as not nullable.</a:t>
            </a:r>
            <a:endParaRPr lang="en-PH" sz="2000" dirty="0"/>
          </a:p>
          <a:p>
            <a:pPr lvl="0"/>
            <a:r>
              <a:rPr lang="en-US" sz="2000" dirty="0"/>
              <a:t>Mark all variables on the left of ε-productions as nullable.</a:t>
            </a:r>
            <a:endParaRPr lang="en-PH" sz="2000" dirty="0"/>
          </a:p>
          <a:p>
            <a:pPr lvl="0"/>
            <a:r>
              <a:rPr lang="en-US" sz="2000" dirty="0"/>
              <a:t>Repeat.</a:t>
            </a:r>
            <a:endParaRPr lang="en-PH" sz="2000" dirty="0"/>
          </a:p>
          <a:p>
            <a:pPr lvl="0"/>
            <a:r>
              <a:rPr lang="en-US" sz="2000" dirty="0"/>
              <a:t>Return the variables marked as nullable.</a:t>
            </a:r>
            <a:endParaRPr lang="en-PH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F89A-8CEE-4554-AA3D-0023905E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Algorithm to remove </a:t>
            </a:r>
            <a:r>
              <a:rPr lang="en-US" dirty="0"/>
              <a:t>ε-</a:t>
            </a:r>
            <a:r>
              <a:rPr lang="en-PH" dirty="0"/>
              <a:t>productions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F4F26-12A3-4283-A113-35A5CC96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00950"/>
            <a:ext cx="7030500" cy="2541600"/>
          </a:xfrm>
        </p:spPr>
        <p:txBody>
          <a:bodyPr/>
          <a:lstStyle/>
          <a:p>
            <a:r>
              <a:rPr lang="en-US" sz="1800" dirty="0"/>
              <a:t>Input: a CFG G=(V,T,P,S)</a:t>
            </a:r>
            <a:endParaRPr lang="en-PH" sz="1800" dirty="0"/>
          </a:p>
          <a:p>
            <a:r>
              <a:rPr lang="en-US" sz="1800" dirty="0"/>
              <a:t>Output: an equivalent CFG with no ε-productions</a:t>
            </a:r>
            <a:endParaRPr lang="en-PH" sz="1800" dirty="0"/>
          </a:p>
          <a:p>
            <a:pPr lvl="0"/>
            <a:r>
              <a:rPr lang="en-US" sz="1800" dirty="0"/>
              <a:t>Find all nullable variables.</a:t>
            </a:r>
            <a:endParaRPr lang="en-PH" sz="1800" dirty="0"/>
          </a:p>
          <a:p>
            <a:pPr lvl="0"/>
            <a:r>
              <a:rPr lang="en-US" sz="1800" dirty="0"/>
              <a:t>If S is nullable, create a new start variable S’ with additional production rules S’→ </a:t>
            </a:r>
            <a:r>
              <a:rPr lang="en-US" sz="1800" dirty="0" err="1"/>
              <a:t>S|ε</a:t>
            </a:r>
            <a:r>
              <a:rPr lang="en-US" sz="1800" dirty="0"/>
              <a:t>.</a:t>
            </a:r>
            <a:endParaRPr lang="en-PH" sz="1800" dirty="0"/>
          </a:p>
          <a:p>
            <a:pPr lvl="0"/>
            <a:r>
              <a:rPr lang="en-US" sz="1800" dirty="0"/>
              <a:t>For every production, </a:t>
            </a:r>
            <a:r>
              <a:rPr lang="en-US" sz="1800" b="1" dirty="0"/>
              <a:t>add </a:t>
            </a:r>
            <a:r>
              <a:rPr lang="en-US" sz="1800" dirty="0"/>
              <a:t>all combinations of the production when one or more instances of the nullable variables on the right side of → are replaced by ε.</a:t>
            </a:r>
            <a:endParaRPr lang="en-PH" sz="1800" dirty="0"/>
          </a:p>
          <a:p>
            <a:pPr lvl="0"/>
            <a:r>
              <a:rPr lang="en-US" sz="1800" dirty="0"/>
              <a:t>Remove ε-productions except </a:t>
            </a:r>
            <a:r>
              <a:rPr lang="en-US" sz="1800" dirty="0" err="1"/>
              <a:t>S’→ε</a:t>
            </a:r>
            <a:r>
              <a:rPr lang="en-US" sz="1800" dirty="0"/>
              <a:t> if it has been added.</a:t>
            </a:r>
            <a:endParaRPr lang="en-PH" sz="18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628613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258</Words>
  <Application>Microsoft Office PowerPoint</Application>
  <PresentationFormat>On-screen Show (16:9)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Maven Pro</vt:lpstr>
      <vt:lpstr>Nunito</vt:lpstr>
      <vt:lpstr>Momentum</vt:lpstr>
      <vt:lpstr>CFG Normal Forms</vt:lpstr>
      <vt:lpstr>Elimination of ε-productions</vt:lpstr>
      <vt:lpstr>Algorithm to find all nullable variables</vt:lpstr>
      <vt:lpstr>Algorithm to remove ε-productions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3</cp:revision>
  <dcterms:modified xsi:type="dcterms:W3CDTF">2019-09-24T13:38:25Z</dcterms:modified>
</cp:coreProperties>
</file>