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Maven Pro" panose="020B0604020202020204" charset="0"/>
      <p:regular r:id="rId5"/>
      <p:bold r:id="rId6"/>
    </p:embeddedFont>
    <p:embeddedFont>
      <p:font typeface="Nunito" panose="020B060402020202020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FFF9519-7051-4B8E-A044-0BD6F5B50487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0" y="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35f76047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35f76047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Pushdown</a:t>
            </a:r>
            <a:br>
              <a:rPr lang="en-PH" dirty="0"/>
            </a:br>
            <a:r>
              <a:rPr lang="en-PH" dirty="0"/>
              <a:t>Automata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EBB2C-6916-4AA9-9D17-34C16C8E5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PDA Instantaneous Descriptions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740437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PDA Instantaneous Descriptions</a:t>
            </a:r>
            <a:br>
              <a:rPr lang="en-PH" dirty="0"/>
            </a:b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130532" y="1471613"/>
            <a:ext cx="7377036" cy="2931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A concise way to illustrate the behavior of a PDA on an input is through PDA </a:t>
            </a:r>
            <a:r>
              <a:rPr lang="en-US" sz="1800" b="1" i="1" dirty="0"/>
              <a:t>instantaneous descriptions</a:t>
            </a:r>
            <a:r>
              <a:rPr lang="en-US" sz="1800" dirty="0"/>
              <a:t> (IDs). An ID is of the form</a:t>
            </a:r>
            <a:endParaRPr lang="en-PH" sz="1800" dirty="0"/>
          </a:p>
          <a:p>
            <a:r>
              <a:rPr lang="en-US" sz="1800" dirty="0"/>
              <a:t>	(current state, unread input substring, stack contents),</a:t>
            </a:r>
            <a:endParaRPr lang="en-PH" sz="1800" dirty="0"/>
          </a:p>
          <a:p>
            <a:r>
              <a:rPr lang="en-US" sz="1800" dirty="0"/>
              <a:t>At any instant, a PDA ID identifies the current state, the unread remaining part of the input string and the stack contents. The initial ID is (q</a:t>
            </a:r>
            <a:r>
              <a:rPr lang="en-US" sz="1800" baseline="-25000" dirty="0"/>
              <a:t>0</a:t>
            </a:r>
            <a:r>
              <a:rPr lang="en-US" sz="1800" dirty="0"/>
              <a:t>, w, $). The stack contents are written so that the bottom symbol is at the right. From any ID, is used to indicate a transition from one ID to the next ID. A sequence of IDs formed as a result of PDA transitions is called a </a:t>
            </a:r>
            <a:r>
              <a:rPr lang="en-US" sz="1800" b="1" i="1" dirty="0"/>
              <a:t>PDA computation</a:t>
            </a:r>
            <a:r>
              <a:rPr lang="en-US" sz="1800" dirty="0"/>
              <a:t>.</a:t>
            </a:r>
            <a:endParaRPr lang="en-PH" sz="1800" dirty="0"/>
          </a:p>
          <a:p>
            <a:endParaRPr lang="en-PH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34</Words>
  <Application>Microsoft Office PowerPoint</Application>
  <PresentationFormat>On-screen Show (16:9)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Nunito</vt:lpstr>
      <vt:lpstr>Maven Pro</vt:lpstr>
      <vt:lpstr>Arial</vt:lpstr>
      <vt:lpstr>Momentum</vt:lpstr>
      <vt:lpstr>Pushdown Automata</vt:lpstr>
      <vt:lpstr>PDA Instantaneous Descriptions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CFG Normal Forms</dc:title>
  <dc:creator>Leo Jhon Dizon</dc:creator>
  <cp:lastModifiedBy>Leo Jhon Dizon</cp:lastModifiedBy>
  <cp:revision>23</cp:revision>
  <dcterms:modified xsi:type="dcterms:W3CDTF">2019-09-24T17:06:34Z</dcterms:modified>
</cp:coreProperties>
</file>