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b2a0e0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b2a0e0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Pumping Lemma for CFLs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Languages that are not context-free</a:t>
            </a: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Languages that are not context-free</a:t>
            </a:r>
            <a:br>
              <a:rPr lang="en-PH" dirty="0"/>
            </a:br>
            <a:br>
              <a:rPr lang="en-PH" dirty="0"/>
            </a:br>
            <a:endParaRPr lang="en-PH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4"/>
            <a:ext cx="7030500" cy="280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Every CFL satisfies the pumping property of context-free languages. If a language does not satisfy this pumping property, it is not context-free. The following contrapositive equivalent of the pumping lemma is useful to show that a language is not context-free.</a:t>
            </a:r>
            <a:endParaRPr lang="en-PH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E291-97CD-42D9-801A-A1D588E3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Pumping Lemma for Context-Free Languages </a:t>
            </a:r>
            <a:r>
              <a:rPr lang="en-US" dirty="0"/>
              <a:t>(contrapositive)</a:t>
            </a:r>
            <a:br>
              <a:rPr lang="en-PH" dirty="0"/>
            </a:b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DB7EF-4D70-471F-A4DB-8D35C31C5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L be a language.</a:t>
            </a:r>
            <a:endParaRPr lang="en-PH" dirty="0"/>
          </a:p>
          <a:p>
            <a:r>
              <a:rPr lang="en-US" dirty="0"/>
              <a:t>	If ∀p, ∃</a:t>
            </a:r>
            <a:r>
              <a:rPr lang="en-US" dirty="0" err="1"/>
              <a:t>z∈L</a:t>
            </a:r>
            <a:r>
              <a:rPr lang="en-US" dirty="0"/>
              <a:t>, |z|≥p and</a:t>
            </a:r>
            <a:endParaRPr lang="en-PH" dirty="0"/>
          </a:p>
          <a:p>
            <a:r>
              <a:rPr lang="en-US" dirty="0"/>
              <a:t>	for every way of writing z = </a:t>
            </a:r>
            <a:r>
              <a:rPr lang="en-US" dirty="0" err="1"/>
              <a:t>u•v•w•x•y</a:t>
            </a:r>
            <a:r>
              <a:rPr lang="en-US" dirty="0"/>
              <a:t> with</a:t>
            </a:r>
            <a:endParaRPr lang="en-PH" dirty="0"/>
          </a:p>
          <a:p>
            <a:pPr lvl="0"/>
            <a:r>
              <a:rPr lang="en-US" dirty="0"/>
              <a:t>|</a:t>
            </a:r>
            <a:r>
              <a:rPr lang="en-US" dirty="0" err="1"/>
              <a:t>v•w•x</a:t>
            </a:r>
            <a:r>
              <a:rPr lang="en-US" dirty="0"/>
              <a:t>|≤ p,</a:t>
            </a:r>
            <a:endParaRPr lang="en-PH" dirty="0"/>
          </a:p>
          <a:p>
            <a:pPr lvl="0"/>
            <a:r>
              <a:rPr lang="en-US" dirty="0"/>
              <a:t>|</a:t>
            </a:r>
            <a:r>
              <a:rPr lang="en-US" dirty="0" err="1"/>
              <a:t>v•x</a:t>
            </a:r>
            <a:r>
              <a:rPr lang="en-US" dirty="0"/>
              <a:t>|≥1,</a:t>
            </a:r>
            <a:endParaRPr lang="en-PH" dirty="0"/>
          </a:p>
          <a:p>
            <a:pPr lvl="0"/>
            <a:r>
              <a:rPr lang="en-US" dirty="0"/>
              <a:t>∃i≥0 where </a:t>
            </a:r>
            <a:r>
              <a:rPr lang="en-US" dirty="0" err="1"/>
              <a:t>u•v</a:t>
            </a:r>
            <a:r>
              <a:rPr lang="en-US" baseline="30000" dirty="0" err="1"/>
              <a:t>i</a:t>
            </a:r>
            <a:r>
              <a:rPr lang="en-US" dirty="0" err="1"/>
              <a:t>•w•x</a:t>
            </a:r>
            <a:r>
              <a:rPr lang="en-US" baseline="30000" dirty="0" err="1"/>
              <a:t>i</a:t>
            </a:r>
            <a:r>
              <a:rPr lang="en-US" dirty="0" err="1"/>
              <a:t>•y</a:t>
            </a:r>
            <a:r>
              <a:rPr lang="en-US" dirty="0"/>
              <a:t> ∉L</a:t>
            </a:r>
            <a:endParaRPr lang="en-PH" dirty="0"/>
          </a:p>
          <a:p>
            <a:r>
              <a:rPr lang="en-US" dirty="0"/>
              <a:t>Then L is not context-free.</a:t>
            </a:r>
            <a:endParaRPr lang="en-PH" dirty="0"/>
          </a:p>
          <a:p>
            <a:r>
              <a:rPr lang="en-US" dirty="0"/>
              <a:t> 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203871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On-screen Show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Maven Pro</vt:lpstr>
      <vt:lpstr>Nunito</vt:lpstr>
      <vt:lpstr>Arial</vt:lpstr>
      <vt:lpstr>Momentum</vt:lpstr>
      <vt:lpstr>Pumping Lemma for CFLs</vt:lpstr>
      <vt:lpstr>Languages that are not context-free  </vt:lpstr>
      <vt:lpstr>The Pumping Lemma for Context-Free Languages (contrapositive)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Regular languages</dc:title>
  <dc:creator>Leo Jhon Dizon</dc:creator>
  <cp:lastModifiedBy>Leo Jhon Dizon</cp:lastModifiedBy>
  <cp:revision>3</cp:revision>
  <dcterms:modified xsi:type="dcterms:W3CDTF">2019-09-25T05:39:23Z</dcterms:modified>
</cp:coreProperties>
</file>